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Lst>
  <p:notesMasterIdLst>
    <p:notesMasterId r:id="rId16"/>
  </p:notesMasterIdLst>
  <p:sldIdLst>
    <p:sldId id="261" r:id="rId5"/>
    <p:sldId id="272" r:id="rId6"/>
    <p:sldId id="2242" r:id="rId7"/>
    <p:sldId id="2243" r:id="rId8"/>
    <p:sldId id="2256" r:id="rId9"/>
    <p:sldId id="2253" r:id="rId10"/>
    <p:sldId id="2257" r:id="rId11"/>
    <p:sldId id="2258" r:id="rId12"/>
    <p:sldId id="2259" r:id="rId13"/>
    <p:sldId id="2260" r:id="rId14"/>
    <p:sldId id="2261" r:id="rId1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Callum Chesshire" initials="CC" lastIdx="2" clrIdx="0">
    <p:extLst>
      <p:ext uri="{19B8F6BF-5375-455C-9EA6-DF929625EA0E}">
        <p15:presenceInfo xmlns:p15="http://schemas.microsoft.com/office/powerpoint/2012/main" userId="Callum Chesshire" providerId="None"/>
      </p:ext>
    </p:extLst>
  </p:cmAuthor>
  <p:cmAuthor id="2" name="Karen Bowman" initials="KB" lastIdx="1" clrIdx="1">
    <p:extLst>
      <p:ext uri="{19B8F6BF-5375-455C-9EA6-DF929625EA0E}">
        <p15:presenceInfo xmlns:p15="http://schemas.microsoft.com/office/powerpoint/2012/main" userId="S::KBOW@equinor.com::534c6723-9bb2-41fc-93e5-79419142ad43"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45BA7"/>
    <a:srgbClr val="FEFEFE"/>
    <a:srgbClr val="BC1014"/>
    <a:srgbClr val="EB1C23"/>
    <a:srgbClr val="5B9BD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E3AB6FC-37B4-42BE-846A-966ECD291C31}" v="136" dt="2021-09-30T13:48:05.85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838" autoAdjust="0"/>
    <p:restoredTop sz="87456" autoAdjust="0"/>
  </p:normalViewPr>
  <p:slideViewPr>
    <p:cSldViewPr snapToGrid="0">
      <p:cViewPr varScale="1">
        <p:scale>
          <a:sx n="58" d="100"/>
          <a:sy n="58" d="100"/>
        </p:scale>
        <p:origin x="996" y="5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notesMaster" Target="notesMasters/notesMaster1.xml"/><Relationship Id="rId2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slide" Target="slides/slide11.xml"/><Relationship Id="rId23" Type="http://schemas.microsoft.com/office/2015/10/relationships/revisionInfo" Target="revisionInfo.xml"/><Relationship Id="rId10" Type="http://schemas.openxmlformats.org/officeDocument/2006/relationships/slide" Target="slides/slide6.xml"/><Relationship Id="rId19"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allum Chesshire" userId="1eb1f440-57af-4754-80be-a3c7779346f6" providerId="ADAL" clId="{8E3AB6FC-37B4-42BE-846A-966ECD291C31}"/>
    <pc:docChg chg="undo custSel modSld">
      <pc:chgData name="Callum Chesshire" userId="1eb1f440-57af-4754-80be-a3c7779346f6" providerId="ADAL" clId="{8E3AB6FC-37B4-42BE-846A-966ECD291C31}" dt="2021-09-30T13:48:18.552" v="366" actId="207"/>
      <pc:docMkLst>
        <pc:docMk/>
      </pc:docMkLst>
      <pc:sldChg chg="modSp mod modAnim">
        <pc:chgData name="Callum Chesshire" userId="1eb1f440-57af-4754-80be-a3c7779346f6" providerId="ADAL" clId="{8E3AB6FC-37B4-42BE-846A-966ECD291C31}" dt="2021-09-30T09:03:42.365" v="38" actId="207"/>
        <pc:sldMkLst>
          <pc:docMk/>
          <pc:sldMk cId="1766304555" sldId="2243"/>
        </pc:sldMkLst>
        <pc:spChg chg="mod">
          <ac:chgData name="Callum Chesshire" userId="1eb1f440-57af-4754-80be-a3c7779346f6" providerId="ADAL" clId="{8E3AB6FC-37B4-42BE-846A-966ECD291C31}" dt="2021-09-30T09:03:42.365" v="38" actId="207"/>
          <ac:spMkLst>
            <pc:docMk/>
            <pc:sldMk cId="1766304555" sldId="2243"/>
            <ac:spMk id="209" creationId="{E5CC5E56-6D75-496B-B145-767C79ADCC19}"/>
          </ac:spMkLst>
        </pc:spChg>
      </pc:sldChg>
      <pc:sldChg chg="addSp modSp">
        <pc:chgData name="Callum Chesshire" userId="1eb1f440-57af-4754-80be-a3c7779346f6" providerId="ADAL" clId="{8E3AB6FC-37B4-42BE-846A-966ECD291C31}" dt="2021-09-30T09:08:43.179" v="114"/>
        <pc:sldMkLst>
          <pc:docMk/>
          <pc:sldMk cId="3915682605" sldId="2253"/>
        </pc:sldMkLst>
        <pc:spChg chg="mod">
          <ac:chgData name="Callum Chesshire" userId="1eb1f440-57af-4754-80be-a3c7779346f6" providerId="ADAL" clId="{8E3AB6FC-37B4-42BE-846A-966ECD291C31}" dt="2021-09-30T09:08:43.179" v="114"/>
          <ac:spMkLst>
            <pc:docMk/>
            <pc:sldMk cId="3915682605" sldId="2253"/>
            <ac:spMk id="863" creationId="{BB4CEBC6-A873-4950-BF4C-83BE1B54B780}"/>
          </ac:spMkLst>
        </pc:spChg>
        <pc:spChg chg="mod">
          <ac:chgData name="Callum Chesshire" userId="1eb1f440-57af-4754-80be-a3c7779346f6" providerId="ADAL" clId="{8E3AB6FC-37B4-42BE-846A-966ECD291C31}" dt="2021-09-30T09:08:43.179" v="114"/>
          <ac:spMkLst>
            <pc:docMk/>
            <pc:sldMk cId="3915682605" sldId="2253"/>
            <ac:spMk id="864" creationId="{5E5BAD04-5CB0-42EC-9F67-D74FBFCFEAC1}"/>
          </ac:spMkLst>
        </pc:spChg>
        <pc:spChg chg="add mod">
          <ac:chgData name="Callum Chesshire" userId="1eb1f440-57af-4754-80be-a3c7779346f6" providerId="ADAL" clId="{8E3AB6FC-37B4-42BE-846A-966ECD291C31}" dt="2021-09-30T09:08:43.179" v="114"/>
          <ac:spMkLst>
            <pc:docMk/>
            <pc:sldMk cId="3915682605" sldId="2253"/>
            <ac:spMk id="865" creationId="{77873B0D-7856-492E-830F-3DBF8E16B690}"/>
          </ac:spMkLst>
        </pc:spChg>
        <pc:grpChg chg="add mod">
          <ac:chgData name="Callum Chesshire" userId="1eb1f440-57af-4754-80be-a3c7779346f6" providerId="ADAL" clId="{8E3AB6FC-37B4-42BE-846A-966ECD291C31}" dt="2021-09-30T09:08:43.179" v="114"/>
          <ac:grpSpMkLst>
            <pc:docMk/>
            <pc:sldMk cId="3915682605" sldId="2253"/>
            <ac:grpSpMk id="862" creationId="{8A93D005-DB13-45DF-B2E5-99DE6CE1D39F}"/>
          </ac:grpSpMkLst>
        </pc:grpChg>
      </pc:sldChg>
      <pc:sldChg chg="addSp delSp modSp mod modAnim">
        <pc:chgData name="Callum Chesshire" userId="1eb1f440-57af-4754-80be-a3c7779346f6" providerId="ADAL" clId="{8E3AB6FC-37B4-42BE-846A-966ECD291C31}" dt="2021-09-30T08:57:49.364" v="37"/>
        <pc:sldMkLst>
          <pc:docMk/>
          <pc:sldMk cId="163291939" sldId="2259"/>
        </pc:sldMkLst>
        <pc:spChg chg="del mod">
          <ac:chgData name="Callum Chesshire" userId="1eb1f440-57af-4754-80be-a3c7779346f6" providerId="ADAL" clId="{8E3AB6FC-37B4-42BE-846A-966ECD291C31}" dt="2021-09-30T08:33:26.625" v="33" actId="478"/>
          <ac:spMkLst>
            <pc:docMk/>
            <pc:sldMk cId="163291939" sldId="2259"/>
            <ac:spMk id="3" creationId="{9523E19C-62AB-4EFA-B78B-BAF7F08F0B74}"/>
          </ac:spMkLst>
        </pc:spChg>
        <pc:spChg chg="add del mod">
          <ac:chgData name="Callum Chesshire" userId="1eb1f440-57af-4754-80be-a3c7779346f6" providerId="ADAL" clId="{8E3AB6FC-37B4-42BE-846A-966ECD291C31}" dt="2021-09-30T08:33:28.403" v="34" actId="478"/>
          <ac:spMkLst>
            <pc:docMk/>
            <pc:sldMk cId="163291939" sldId="2259"/>
            <ac:spMk id="9" creationId="{3D1D4E35-2C46-41F5-A52D-B52CADEE1C97}"/>
          </ac:spMkLst>
        </pc:spChg>
        <pc:spChg chg="add mod ord">
          <ac:chgData name="Callum Chesshire" userId="1eb1f440-57af-4754-80be-a3c7779346f6" providerId="ADAL" clId="{8E3AB6FC-37B4-42BE-846A-966ECD291C31}" dt="2021-09-30T08:33:23.262" v="31" actId="6549"/>
          <ac:spMkLst>
            <pc:docMk/>
            <pc:sldMk cId="163291939" sldId="2259"/>
            <ac:spMk id="39" creationId="{2D953494-B3DA-4CD6-B108-10644253B2E6}"/>
          </ac:spMkLst>
        </pc:spChg>
        <pc:spChg chg="mod">
          <ac:chgData name="Callum Chesshire" userId="1eb1f440-57af-4754-80be-a3c7779346f6" providerId="ADAL" clId="{8E3AB6FC-37B4-42BE-846A-966ECD291C31}" dt="2021-09-30T08:33:19.604" v="30" actId="555"/>
          <ac:spMkLst>
            <pc:docMk/>
            <pc:sldMk cId="163291939" sldId="2259"/>
            <ac:spMk id="61" creationId="{B65BCACD-B2BF-4ECA-B62F-10C99BEA7FA5}"/>
          </ac:spMkLst>
        </pc:spChg>
        <pc:spChg chg="del">
          <ac:chgData name="Callum Chesshire" userId="1eb1f440-57af-4754-80be-a3c7779346f6" providerId="ADAL" clId="{8E3AB6FC-37B4-42BE-846A-966ECD291C31}" dt="2021-09-30T08:32:54.011" v="24" actId="478"/>
          <ac:spMkLst>
            <pc:docMk/>
            <pc:sldMk cId="163291939" sldId="2259"/>
            <ac:spMk id="94" creationId="{63BF65EF-5BA8-4CF9-9273-94576C7AAB51}"/>
          </ac:spMkLst>
        </pc:spChg>
      </pc:sldChg>
      <pc:sldChg chg="addSp modSp mod">
        <pc:chgData name="Callum Chesshire" userId="1eb1f440-57af-4754-80be-a3c7779346f6" providerId="ADAL" clId="{8E3AB6FC-37B4-42BE-846A-966ECD291C31}" dt="2021-09-30T13:44:14.169" v="230" actId="20577"/>
        <pc:sldMkLst>
          <pc:docMk/>
          <pc:sldMk cId="1290849684" sldId="2260"/>
        </pc:sldMkLst>
        <pc:spChg chg="mod">
          <ac:chgData name="Callum Chesshire" userId="1eb1f440-57af-4754-80be-a3c7779346f6" providerId="ADAL" clId="{8E3AB6FC-37B4-42BE-846A-966ECD291C31}" dt="2021-09-30T13:44:14.169" v="230" actId="20577"/>
          <ac:spMkLst>
            <pc:docMk/>
            <pc:sldMk cId="1290849684" sldId="2260"/>
            <ac:spMk id="2" creationId="{31857E17-5BB8-4492-ACCE-27D2FC8F2E11}"/>
          </ac:spMkLst>
        </pc:spChg>
        <pc:spChg chg="mod">
          <ac:chgData name="Callum Chesshire" userId="1eb1f440-57af-4754-80be-a3c7779346f6" providerId="ADAL" clId="{8E3AB6FC-37B4-42BE-846A-966ECD291C31}" dt="2021-09-30T09:08:45.849" v="115"/>
          <ac:spMkLst>
            <pc:docMk/>
            <pc:sldMk cId="1290849684" sldId="2260"/>
            <ac:spMk id="580" creationId="{C4730CFE-B26D-426D-8092-28179CC6C743}"/>
          </ac:spMkLst>
        </pc:spChg>
        <pc:spChg chg="mod">
          <ac:chgData name="Callum Chesshire" userId="1eb1f440-57af-4754-80be-a3c7779346f6" providerId="ADAL" clId="{8E3AB6FC-37B4-42BE-846A-966ECD291C31}" dt="2021-09-30T09:08:45.849" v="115"/>
          <ac:spMkLst>
            <pc:docMk/>
            <pc:sldMk cId="1290849684" sldId="2260"/>
            <ac:spMk id="581" creationId="{32889CD0-72F1-4144-909F-296523954C08}"/>
          </ac:spMkLst>
        </pc:spChg>
        <pc:spChg chg="add mod">
          <ac:chgData name="Callum Chesshire" userId="1eb1f440-57af-4754-80be-a3c7779346f6" providerId="ADAL" clId="{8E3AB6FC-37B4-42BE-846A-966ECD291C31}" dt="2021-09-30T09:08:45.849" v="115"/>
          <ac:spMkLst>
            <pc:docMk/>
            <pc:sldMk cId="1290849684" sldId="2260"/>
            <ac:spMk id="582" creationId="{C22B9D6E-E832-4A24-B685-6E649CBAC8F7}"/>
          </ac:spMkLst>
        </pc:spChg>
        <pc:spChg chg="mod">
          <ac:chgData name="Callum Chesshire" userId="1eb1f440-57af-4754-80be-a3c7779346f6" providerId="ADAL" clId="{8E3AB6FC-37B4-42BE-846A-966ECD291C31}" dt="2021-09-30T13:42:41.857" v="168"/>
          <ac:spMkLst>
            <pc:docMk/>
            <pc:sldMk cId="1290849684" sldId="2260"/>
            <ac:spMk id="584" creationId="{DF581BEA-7338-4F3A-8FE2-90856896F061}"/>
          </ac:spMkLst>
        </pc:spChg>
        <pc:spChg chg="mod">
          <ac:chgData name="Callum Chesshire" userId="1eb1f440-57af-4754-80be-a3c7779346f6" providerId="ADAL" clId="{8E3AB6FC-37B4-42BE-846A-966ECD291C31}" dt="2021-09-30T13:42:41.857" v="168"/>
          <ac:spMkLst>
            <pc:docMk/>
            <pc:sldMk cId="1290849684" sldId="2260"/>
            <ac:spMk id="585" creationId="{716857D0-2825-431C-A364-6C998A257FB5}"/>
          </ac:spMkLst>
        </pc:spChg>
        <pc:spChg chg="mod">
          <ac:chgData name="Callum Chesshire" userId="1eb1f440-57af-4754-80be-a3c7779346f6" providerId="ADAL" clId="{8E3AB6FC-37B4-42BE-846A-966ECD291C31}" dt="2021-09-30T13:42:41.857" v="168"/>
          <ac:spMkLst>
            <pc:docMk/>
            <pc:sldMk cId="1290849684" sldId="2260"/>
            <ac:spMk id="586" creationId="{C6795E84-DAF3-4006-AD4F-7A65E1C7B9CC}"/>
          </ac:spMkLst>
        </pc:spChg>
        <pc:spChg chg="mod">
          <ac:chgData name="Callum Chesshire" userId="1eb1f440-57af-4754-80be-a3c7779346f6" providerId="ADAL" clId="{8E3AB6FC-37B4-42BE-846A-966ECD291C31}" dt="2021-09-30T13:42:41.857" v="168"/>
          <ac:spMkLst>
            <pc:docMk/>
            <pc:sldMk cId="1290849684" sldId="2260"/>
            <ac:spMk id="587" creationId="{14330836-0D82-433E-BB8C-BD691695C7FF}"/>
          </ac:spMkLst>
        </pc:spChg>
        <pc:spChg chg="mod">
          <ac:chgData name="Callum Chesshire" userId="1eb1f440-57af-4754-80be-a3c7779346f6" providerId="ADAL" clId="{8E3AB6FC-37B4-42BE-846A-966ECD291C31}" dt="2021-09-30T13:42:41.857" v="168"/>
          <ac:spMkLst>
            <pc:docMk/>
            <pc:sldMk cId="1290849684" sldId="2260"/>
            <ac:spMk id="588" creationId="{11FB8E83-1189-441C-B42A-C8E0AD8F5174}"/>
          </ac:spMkLst>
        </pc:spChg>
        <pc:spChg chg="mod">
          <ac:chgData name="Callum Chesshire" userId="1eb1f440-57af-4754-80be-a3c7779346f6" providerId="ADAL" clId="{8E3AB6FC-37B4-42BE-846A-966ECD291C31}" dt="2021-09-30T13:42:41.857" v="168"/>
          <ac:spMkLst>
            <pc:docMk/>
            <pc:sldMk cId="1290849684" sldId="2260"/>
            <ac:spMk id="589" creationId="{2B5FFC80-722C-4B2F-B16E-E1830B5AC5BB}"/>
          </ac:spMkLst>
        </pc:spChg>
        <pc:spChg chg="mod">
          <ac:chgData name="Callum Chesshire" userId="1eb1f440-57af-4754-80be-a3c7779346f6" providerId="ADAL" clId="{8E3AB6FC-37B4-42BE-846A-966ECD291C31}" dt="2021-09-30T13:42:41.857" v="168"/>
          <ac:spMkLst>
            <pc:docMk/>
            <pc:sldMk cId="1290849684" sldId="2260"/>
            <ac:spMk id="590" creationId="{2C635A80-4C52-4884-94FB-DC0D2E0F7BB6}"/>
          </ac:spMkLst>
        </pc:spChg>
        <pc:spChg chg="mod">
          <ac:chgData name="Callum Chesshire" userId="1eb1f440-57af-4754-80be-a3c7779346f6" providerId="ADAL" clId="{8E3AB6FC-37B4-42BE-846A-966ECD291C31}" dt="2021-09-30T13:42:41.857" v="168"/>
          <ac:spMkLst>
            <pc:docMk/>
            <pc:sldMk cId="1290849684" sldId="2260"/>
            <ac:spMk id="591" creationId="{35E3097F-0FEE-4DD0-9039-0C2193D8D50E}"/>
          </ac:spMkLst>
        </pc:spChg>
        <pc:spChg chg="mod">
          <ac:chgData name="Callum Chesshire" userId="1eb1f440-57af-4754-80be-a3c7779346f6" providerId="ADAL" clId="{8E3AB6FC-37B4-42BE-846A-966ECD291C31}" dt="2021-09-30T13:42:41.857" v="168"/>
          <ac:spMkLst>
            <pc:docMk/>
            <pc:sldMk cId="1290849684" sldId="2260"/>
            <ac:spMk id="592" creationId="{7765B87D-F5C8-402B-AE63-508BEEEDA570}"/>
          </ac:spMkLst>
        </pc:spChg>
        <pc:spChg chg="mod">
          <ac:chgData name="Callum Chesshire" userId="1eb1f440-57af-4754-80be-a3c7779346f6" providerId="ADAL" clId="{8E3AB6FC-37B4-42BE-846A-966ECD291C31}" dt="2021-09-30T13:42:41.857" v="168"/>
          <ac:spMkLst>
            <pc:docMk/>
            <pc:sldMk cId="1290849684" sldId="2260"/>
            <ac:spMk id="593" creationId="{EAFC4F48-1F14-44F7-B2D0-B473F0190FC2}"/>
          </ac:spMkLst>
        </pc:spChg>
        <pc:spChg chg="mod">
          <ac:chgData name="Callum Chesshire" userId="1eb1f440-57af-4754-80be-a3c7779346f6" providerId="ADAL" clId="{8E3AB6FC-37B4-42BE-846A-966ECD291C31}" dt="2021-09-30T13:42:41.857" v="168"/>
          <ac:spMkLst>
            <pc:docMk/>
            <pc:sldMk cId="1290849684" sldId="2260"/>
            <ac:spMk id="594" creationId="{3847815B-5915-47DF-9B72-0AC3A4B32021}"/>
          </ac:spMkLst>
        </pc:spChg>
        <pc:spChg chg="mod">
          <ac:chgData name="Callum Chesshire" userId="1eb1f440-57af-4754-80be-a3c7779346f6" providerId="ADAL" clId="{8E3AB6FC-37B4-42BE-846A-966ECD291C31}" dt="2021-09-30T13:42:41.857" v="168"/>
          <ac:spMkLst>
            <pc:docMk/>
            <pc:sldMk cId="1290849684" sldId="2260"/>
            <ac:spMk id="595" creationId="{F03B52C2-EE11-434C-9914-306600AEF935}"/>
          </ac:spMkLst>
        </pc:spChg>
        <pc:spChg chg="mod">
          <ac:chgData name="Callum Chesshire" userId="1eb1f440-57af-4754-80be-a3c7779346f6" providerId="ADAL" clId="{8E3AB6FC-37B4-42BE-846A-966ECD291C31}" dt="2021-09-30T13:42:41.857" v="168"/>
          <ac:spMkLst>
            <pc:docMk/>
            <pc:sldMk cId="1290849684" sldId="2260"/>
            <ac:spMk id="596" creationId="{9C013CB0-94FB-40D8-AE1C-326B4B09F83F}"/>
          </ac:spMkLst>
        </pc:spChg>
        <pc:spChg chg="mod">
          <ac:chgData name="Callum Chesshire" userId="1eb1f440-57af-4754-80be-a3c7779346f6" providerId="ADAL" clId="{8E3AB6FC-37B4-42BE-846A-966ECD291C31}" dt="2021-09-30T13:42:41.857" v="168"/>
          <ac:spMkLst>
            <pc:docMk/>
            <pc:sldMk cId="1290849684" sldId="2260"/>
            <ac:spMk id="597" creationId="{E245DAB6-54F9-4500-B4DE-3CC4EEF13618}"/>
          </ac:spMkLst>
        </pc:spChg>
        <pc:spChg chg="mod">
          <ac:chgData name="Callum Chesshire" userId="1eb1f440-57af-4754-80be-a3c7779346f6" providerId="ADAL" clId="{8E3AB6FC-37B4-42BE-846A-966ECD291C31}" dt="2021-09-30T13:42:41.857" v="168"/>
          <ac:spMkLst>
            <pc:docMk/>
            <pc:sldMk cId="1290849684" sldId="2260"/>
            <ac:spMk id="598" creationId="{AC8195E0-915B-4C8E-86F4-90D794FF8FB7}"/>
          </ac:spMkLst>
        </pc:spChg>
        <pc:spChg chg="mod">
          <ac:chgData name="Callum Chesshire" userId="1eb1f440-57af-4754-80be-a3c7779346f6" providerId="ADAL" clId="{8E3AB6FC-37B4-42BE-846A-966ECD291C31}" dt="2021-09-30T13:42:41.857" v="168"/>
          <ac:spMkLst>
            <pc:docMk/>
            <pc:sldMk cId="1290849684" sldId="2260"/>
            <ac:spMk id="599" creationId="{66115D54-A524-46C4-B514-10AC7853A416}"/>
          </ac:spMkLst>
        </pc:spChg>
        <pc:spChg chg="mod">
          <ac:chgData name="Callum Chesshire" userId="1eb1f440-57af-4754-80be-a3c7779346f6" providerId="ADAL" clId="{8E3AB6FC-37B4-42BE-846A-966ECD291C31}" dt="2021-09-30T13:42:41.857" v="168"/>
          <ac:spMkLst>
            <pc:docMk/>
            <pc:sldMk cId="1290849684" sldId="2260"/>
            <ac:spMk id="600" creationId="{76A3BAAD-E72C-404B-A1CC-887063BD65DE}"/>
          </ac:spMkLst>
        </pc:spChg>
        <pc:spChg chg="mod">
          <ac:chgData name="Callum Chesshire" userId="1eb1f440-57af-4754-80be-a3c7779346f6" providerId="ADAL" clId="{8E3AB6FC-37B4-42BE-846A-966ECD291C31}" dt="2021-09-30T13:42:41.857" v="168"/>
          <ac:spMkLst>
            <pc:docMk/>
            <pc:sldMk cId="1290849684" sldId="2260"/>
            <ac:spMk id="601" creationId="{3F2277B9-0DED-400E-8CD1-03F1EAFCE1A5}"/>
          </ac:spMkLst>
        </pc:spChg>
        <pc:spChg chg="mod">
          <ac:chgData name="Callum Chesshire" userId="1eb1f440-57af-4754-80be-a3c7779346f6" providerId="ADAL" clId="{8E3AB6FC-37B4-42BE-846A-966ECD291C31}" dt="2021-09-30T13:42:41.857" v="168"/>
          <ac:spMkLst>
            <pc:docMk/>
            <pc:sldMk cId="1290849684" sldId="2260"/>
            <ac:spMk id="602" creationId="{989FDAA6-DDE9-4B62-B4FB-9A1109AB57E7}"/>
          </ac:spMkLst>
        </pc:spChg>
        <pc:spChg chg="mod">
          <ac:chgData name="Callum Chesshire" userId="1eb1f440-57af-4754-80be-a3c7779346f6" providerId="ADAL" clId="{8E3AB6FC-37B4-42BE-846A-966ECD291C31}" dt="2021-09-30T13:42:41.857" v="168"/>
          <ac:spMkLst>
            <pc:docMk/>
            <pc:sldMk cId="1290849684" sldId="2260"/>
            <ac:spMk id="603" creationId="{F8D4084B-B702-4C6C-A15F-A7DCAF3FFDE7}"/>
          </ac:spMkLst>
        </pc:spChg>
        <pc:spChg chg="mod">
          <ac:chgData name="Callum Chesshire" userId="1eb1f440-57af-4754-80be-a3c7779346f6" providerId="ADAL" clId="{8E3AB6FC-37B4-42BE-846A-966ECD291C31}" dt="2021-09-30T13:42:41.857" v="168"/>
          <ac:spMkLst>
            <pc:docMk/>
            <pc:sldMk cId="1290849684" sldId="2260"/>
            <ac:spMk id="604" creationId="{72A7C170-45DC-40F4-8081-1087A166E6A0}"/>
          </ac:spMkLst>
        </pc:spChg>
        <pc:spChg chg="mod">
          <ac:chgData name="Callum Chesshire" userId="1eb1f440-57af-4754-80be-a3c7779346f6" providerId="ADAL" clId="{8E3AB6FC-37B4-42BE-846A-966ECD291C31}" dt="2021-09-30T13:42:41.857" v="168"/>
          <ac:spMkLst>
            <pc:docMk/>
            <pc:sldMk cId="1290849684" sldId="2260"/>
            <ac:spMk id="605" creationId="{71DFCEEB-A5AA-4A79-95DA-73998CCDC15D}"/>
          </ac:spMkLst>
        </pc:spChg>
        <pc:spChg chg="mod">
          <ac:chgData name="Callum Chesshire" userId="1eb1f440-57af-4754-80be-a3c7779346f6" providerId="ADAL" clId="{8E3AB6FC-37B4-42BE-846A-966ECD291C31}" dt="2021-09-30T13:42:41.857" v="168"/>
          <ac:spMkLst>
            <pc:docMk/>
            <pc:sldMk cId="1290849684" sldId="2260"/>
            <ac:spMk id="606" creationId="{59FB5469-28C8-4C37-B89E-C7266DE34BF8}"/>
          </ac:spMkLst>
        </pc:spChg>
        <pc:spChg chg="mod">
          <ac:chgData name="Callum Chesshire" userId="1eb1f440-57af-4754-80be-a3c7779346f6" providerId="ADAL" clId="{8E3AB6FC-37B4-42BE-846A-966ECD291C31}" dt="2021-09-30T13:42:41.857" v="168"/>
          <ac:spMkLst>
            <pc:docMk/>
            <pc:sldMk cId="1290849684" sldId="2260"/>
            <ac:spMk id="607" creationId="{D0898C03-6827-43A8-B64F-09BF233F77DA}"/>
          </ac:spMkLst>
        </pc:spChg>
        <pc:spChg chg="mod">
          <ac:chgData name="Callum Chesshire" userId="1eb1f440-57af-4754-80be-a3c7779346f6" providerId="ADAL" clId="{8E3AB6FC-37B4-42BE-846A-966ECD291C31}" dt="2021-09-30T13:42:41.857" v="168"/>
          <ac:spMkLst>
            <pc:docMk/>
            <pc:sldMk cId="1290849684" sldId="2260"/>
            <ac:spMk id="608" creationId="{0CF6010C-63C3-49B5-905B-5A3ECBEB160D}"/>
          </ac:spMkLst>
        </pc:spChg>
        <pc:spChg chg="mod">
          <ac:chgData name="Callum Chesshire" userId="1eb1f440-57af-4754-80be-a3c7779346f6" providerId="ADAL" clId="{8E3AB6FC-37B4-42BE-846A-966ECD291C31}" dt="2021-09-30T13:42:41.857" v="168"/>
          <ac:spMkLst>
            <pc:docMk/>
            <pc:sldMk cId="1290849684" sldId="2260"/>
            <ac:spMk id="609" creationId="{B68779F7-0EB0-4135-8201-F2EAA70EFEE1}"/>
          </ac:spMkLst>
        </pc:spChg>
        <pc:spChg chg="mod">
          <ac:chgData name="Callum Chesshire" userId="1eb1f440-57af-4754-80be-a3c7779346f6" providerId="ADAL" clId="{8E3AB6FC-37B4-42BE-846A-966ECD291C31}" dt="2021-09-30T13:42:41.857" v="168"/>
          <ac:spMkLst>
            <pc:docMk/>
            <pc:sldMk cId="1290849684" sldId="2260"/>
            <ac:spMk id="610" creationId="{918DB87D-0993-4D41-B9A0-2C52B8EC5AD9}"/>
          </ac:spMkLst>
        </pc:spChg>
        <pc:spChg chg="mod">
          <ac:chgData name="Callum Chesshire" userId="1eb1f440-57af-4754-80be-a3c7779346f6" providerId="ADAL" clId="{8E3AB6FC-37B4-42BE-846A-966ECD291C31}" dt="2021-09-30T13:42:41.857" v="168"/>
          <ac:spMkLst>
            <pc:docMk/>
            <pc:sldMk cId="1290849684" sldId="2260"/>
            <ac:spMk id="611" creationId="{29658134-3097-48E7-9D52-CD3350DCB993}"/>
          </ac:spMkLst>
        </pc:spChg>
        <pc:spChg chg="mod">
          <ac:chgData name="Callum Chesshire" userId="1eb1f440-57af-4754-80be-a3c7779346f6" providerId="ADAL" clId="{8E3AB6FC-37B4-42BE-846A-966ECD291C31}" dt="2021-09-30T13:42:41.857" v="168"/>
          <ac:spMkLst>
            <pc:docMk/>
            <pc:sldMk cId="1290849684" sldId="2260"/>
            <ac:spMk id="612" creationId="{6EC3C44E-D12C-4455-B131-6668B818F297}"/>
          </ac:spMkLst>
        </pc:spChg>
        <pc:spChg chg="mod">
          <ac:chgData name="Callum Chesshire" userId="1eb1f440-57af-4754-80be-a3c7779346f6" providerId="ADAL" clId="{8E3AB6FC-37B4-42BE-846A-966ECD291C31}" dt="2021-09-30T13:42:41.857" v="168"/>
          <ac:spMkLst>
            <pc:docMk/>
            <pc:sldMk cId="1290849684" sldId="2260"/>
            <ac:spMk id="613" creationId="{8448B2C7-F760-4CE4-A1F1-6A602635AEA3}"/>
          </ac:spMkLst>
        </pc:spChg>
        <pc:spChg chg="mod">
          <ac:chgData name="Callum Chesshire" userId="1eb1f440-57af-4754-80be-a3c7779346f6" providerId="ADAL" clId="{8E3AB6FC-37B4-42BE-846A-966ECD291C31}" dt="2021-09-30T13:42:41.857" v="168"/>
          <ac:spMkLst>
            <pc:docMk/>
            <pc:sldMk cId="1290849684" sldId="2260"/>
            <ac:spMk id="614" creationId="{AD1FDD15-89ED-4245-B78B-5E8E28237ADE}"/>
          </ac:spMkLst>
        </pc:spChg>
        <pc:spChg chg="mod">
          <ac:chgData name="Callum Chesshire" userId="1eb1f440-57af-4754-80be-a3c7779346f6" providerId="ADAL" clId="{8E3AB6FC-37B4-42BE-846A-966ECD291C31}" dt="2021-09-30T13:42:41.857" v="168"/>
          <ac:spMkLst>
            <pc:docMk/>
            <pc:sldMk cId="1290849684" sldId="2260"/>
            <ac:spMk id="615" creationId="{8F7D07B9-4C1D-447D-BBAC-DA9511B691E4}"/>
          </ac:spMkLst>
        </pc:spChg>
        <pc:spChg chg="mod">
          <ac:chgData name="Callum Chesshire" userId="1eb1f440-57af-4754-80be-a3c7779346f6" providerId="ADAL" clId="{8E3AB6FC-37B4-42BE-846A-966ECD291C31}" dt="2021-09-30T13:42:41.857" v="168"/>
          <ac:spMkLst>
            <pc:docMk/>
            <pc:sldMk cId="1290849684" sldId="2260"/>
            <ac:spMk id="616" creationId="{5307DA28-33AF-45E3-89FD-F16D802E4742}"/>
          </ac:spMkLst>
        </pc:spChg>
        <pc:spChg chg="mod">
          <ac:chgData name="Callum Chesshire" userId="1eb1f440-57af-4754-80be-a3c7779346f6" providerId="ADAL" clId="{8E3AB6FC-37B4-42BE-846A-966ECD291C31}" dt="2021-09-30T13:42:41.857" v="168"/>
          <ac:spMkLst>
            <pc:docMk/>
            <pc:sldMk cId="1290849684" sldId="2260"/>
            <ac:spMk id="617" creationId="{FB8D70C4-5FDA-4264-9CEF-06005867821B}"/>
          </ac:spMkLst>
        </pc:spChg>
        <pc:spChg chg="mod">
          <ac:chgData name="Callum Chesshire" userId="1eb1f440-57af-4754-80be-a3c7779346f6" providerId="ADAL" clId="{8E3AB6FC-37B4-42BE-846A-966ECD291C31}" dt="2021-09-30T13:42:41.857" v="168"/>
          <ac:spMkLst>
            <pc:docMk/>
            <pc:sldMk cId="1290849684" sldId="2260"/>
            <ac:spMk id="618" creationId="{8CB53F00-3D21-4921-8FBA-A2FC9FB26929}"/>
          </ac:spMkLst>
        </pc:spChg>
        <pc:spChg chg="mod">
          <ac:chgData name="Callum Chesshire" userId="1eb1f440-57af-4754-80be-a3c7779346f6" providerId="ADAL" clId="{8E3AB6FC-37B4-42BE-846A-966ECD291C31}" dt="2021-09-30T13:42:41.857" v="168"/>
          <ac:spMkLst>
            <pc:docMk/>
            <pc:sldMk cId="1290849684" sldId="2260"/>
            <ac:spMk id="619" creationId="{6AC55BE5-E31D-4B10-8D30-809707D5D531}"/>
          </ac:spMkLst>
        </pc:spChg>
        <pc:spChg chg="mod">
          <ac:chgData name="Callum Chesshire" userId="1eb1f440-57af-4754-80be-a3c7779346f6" providerId="ADAL" clId="{8E3AB6FC-37B4-42BE-846A-966ECD291C31}" dt="2021-09-30T13:42:41.857" v="168"/>
          <ac:spMkLst>
            <pc:docMk/>
            <pc:sldMk cId="1290849684" sldId="2260"/>
            <ac:spMk id="620" creationId="{264E67A3-D78A-419B-9DE7-91B03586C150}"/>
          </ac:spMkLst>
        </pc:spChg>
        <pc:spChg chg="mod">
          <ac:chgData name="Callum Chesshire" userId="1eb1f440-57af-4754-80be-a3c7779346f6" providerId="ADAL" clId="{8E3AB6FC-37B4-42BE-846A-966ECD291C31}" dt="2021-09-30T13:42:41.857" v="168"/>
          <ac:spMkLst>
            <pc:docMk/>
            <pc:sldMk cId="1290849684" sldId="2260"/>
            <ac:spMk id="621" creationId="{E332E2C9-CC5E-4413-A451-056BE168D5B8}"/>
          </ac:spMkLst>
        </pc:spChg>
        <pc:spChg chg="mod">
          <ac:chgData name="Callum Chesshire" userId="1eb1f440-57af-4754-80be-a3c7779346f6" providerId="ADAL" clId="{8E3AB6FC-37B4-42BE-846A-966ECD291C31}" dt="2021-09-30T13:42:41.857" v="168"/>
          <ac:spMkLst>
            <pc:docMk/>
            <pc:sldMk cId="1290849684" sldId="2260"/>
            <ac:spMk id="622" creationId="{2708777E-BA8F-4013-A5DD-B30BFE95B7AA}"/>
          </ac:spMkLst>
        </pc:spChg>
        <pc:spChg chg="mod">
          <ac:chgData name="Callum Chesshire" userId="1eb1f440-57af-4754-80be-a3c7779346f6" providerId="ADAL" clId="{8E3AB6FC-37B4-42BE-846A-966ECD291C31}" dt="2021-09-30T13:42:41.857" v="168"/>
          <ac:spMkLst>
            <pc:docMk/>
            <pc:sldMk cId="1290849684" sldId="2260"/>
            <ac:spMk id="623" creationId="{A1D137A7-9BCD-461C-8615-40735625A05D}"/>
          </ac:spMkLst>
        </pc:spChg>
        <pc:spChg chg="mod">
          <ac:chgData name="Callum Chesshire" userId="1eb1f440-57af-4754-80be-a3c7779346f6" providerId="ADAL" clId="{8E3AB6FC-37B4-42BE-846A-966ECD291C31}" dt="2021-09-30T13:42:41.857" v="168"/>
          <ac:spMkLst>
            <pc:docMk/>
            <pc:sldMk cId="1290849684" sldId="2260"/>
            <ac:spMk id="624" creationId="{5C3A1A94-A01D-4AF7-AAC3-0F95A4D7A06E}"/>
          </ac:spMkLst>
        </pc:spChg>
        <pc:spChg chg="mod">
          <ac:chgData name="Callum Chesshire" userId="1eb1f440-57af-4754-80be-a3c7779346f6" providerId="ADAL" clId="{8E3AB6FC-37B4-42BE-846A-966ECD291C31}" dt="2021-09-30T13:42:41.857" v="168"/>
          <ac:spMkLst>
            <pc:docMk/>
            <pc:sldMk cId="1290849684" sldId="2260"/>
            <ac:spMk id="625" creationId="{A48FDC75-FDAD-436D-8469-29FC831B8FE8}"/>
          </ac:spMkLst>
        </pc:spChg>
        <pc:spChg chg="mod">
          <ac:chgData name="Callum Chesshire" userId="1eb1f440-57af-4754-80be-a3c7779346f6" providerId="ADAL" clId="{8E3AB6FC-37B4-42BE-846A-966ECD291C31}" dt="2021-09-30T13:42:41.857" v="168"/>
          <ac:spMkLst>
            <pc:docMk/>
            <pc:sldMk cId="1290849684" sldId="2260"/>
            <ac:spMk id="626" creationId="{C0E783BC-FF27-486D-ABED-515CA3D877D0}"/>
          </ac:spMkLst>
        </pc:spChg>
        <pc:spChg chg="mod">
          <ac:chgData name="Callum Chesshire" userId="1eb1f440-57af-4754-80be-a3c7779346f6" providerId="ADAL" clId="{8E3AB6FC-37B4-42BE-846A-966ECD291C31}" dt="2021-09-30T13:42:41.857" v="168"/>
          <ac:spMkLst>
            <pc:docMk/>
            <pc:sldMk cId="1290849684" sldId="2260"/>
            <ac:spMk id="627" creationId="{1C45EA89-DB65-470B-B97B-A607E7B4B94F}"/>
          </ac:spMkLst>
        </pc:spChg>
        <pc:spChg chg="mod">
          <ac:chgData name="Callum Chesshire" userId="1eb1f440-57af-4754-80be-a3c7779346f6" providerId="ADAL" clId="{8E3AB6FC-37B4-42BE-846A-966ECD291C31}" dt="2021-09-30T13:42:41.857" v="168"/>
          <ac:spMkLst>
            <pc:docMk/>
            <pc:sldMk cId="1290849684" sldId="2260"/>
            <ac:spMk id="628" creationId="{BF599C89-09E1-4EFF-A47D-B5A04ABBD6DE}"/>
          </ac:spMkLst>
        </pc:spChg>
        <pc:spChg chg="mod">
          <ac:chgData name="Callum Chesshire" userId="1eb1f440-57af-4754-80be-a3c7779346f6" providerId="ADAL" clId="{8E3AB6FC-37B4-42BE-846A-966ECD291C31}" dt="2021-09-30T13:42:41.857" v="168"/>
          <ac:spMkLst>
            <pc:docMk/>
            <pc:sldMk cId="1290849684" sldId="2260"/>
            <ac:spMk id="629" creationId="{75017DDB-B137-4B65-A9C0-7D5C17F09EF4}"/>
          </ac:spMkLst>
        </pc:spChg>
        <pc:spChg chg="mod">
          <ac:chgData name="Callum Chesshire" userId="1eb1f440-57af-4754-80be-a3c7779346f6" providerId="ADAL" clId="{8E3AB6FC-37B4-42BE-846A-966ECD291C31}" dt="2021-09-30T13:42:41.857" v="168"/>
          <ac:spMkLst>
            <pc:docMk/>
            <pc:sldMk cId="1290849684" sldId="2260"/>
            <ac:spMk id="630" creationId="{91B67C1F-23D1-4359-8E70-6AFC15DBF7B8}"/>
          </ac:spMkLst>
        </pc:spChg>
        <pc:spChg chg="mod">
          <ac:chgData name="Callum Chesshire" userId="1eb1f440-57af-4754-80be-a3c7779346f6" providerId="ADAL" clId="{8E3AB6FC-37B4-42BE-846A-966ECD291C31}" dt="2021-09-30T13:42:41.857" v="168"/>
          <ac:spMkLst>
            <pc:docMk/>
            <pc:sldMk cId="1290849684" sldId="2260"/>
            <ac:spMk id="631" creationId="{98DB6BA0-3816-4D77-9CC1-A37185907067}"/>
          </ac:spMkLst>
        </pc:spChg>
        <pc:spChg chg="mod">
          <ac:chgData name="Callum Chesshire" userId="1eb1f440-57af-4754-80be-a3c7779346f6" providerId="ADAL" clId="{8E3AB6FC-37B4-42BE-846A-966ECD291C31}" dt="2021-09-30T13:42:41.857" v="168"/>
          <ac:spMkLst>
            <pc:docMk/>
            <pc:sldMk cId="1290849684" sldId="2260"/>
            <ac:spMk id="632" creationId="{2C947D04-CFA2-4860-8A70-9D910B079DF8}"/>
          </ac:spMkLst>
        </pc:spChg>
        <pc:spChg chg="mod">
          <ac:chgData name="Callum Chesshire" userId="1eb1f440-57af-4754-80be-a3c7779346f6" providerId="ADAL" clId="{8E3AB6FC-37B4-42BE-846A-966ECD291C31}" dt="2021-09-30T13:42:41.857" v="168"/>
          <ac:spMkLst>
            <pc:docMk/>
            <pc:sldMk cId="1290849684" sldId="2260"/>
            <ac:spMk id="633" creationId="{35759044-A8C5-4677-AC2D-275A34D14024}"/>
          </ac:spMkLst>
        </pc:spChg>
        <pc:spChg chg="mod">
          <ac:chgData name="Callum Chesshire" userId="1eb1f440-57af-4754-80be-a3c7779346f6" providerId="ADAL" clId="{8E3AB6FC-37B4-42BE-846A-966ECD291C31}" dt="2021-09-30T13:42:41.857" v="168"/>
          <ac:spMkLst>
            <pc:docMk/>
            <pc:sldMk cId="1290849684" sldId="2260"/>
            <ac:spMk id="634" creationId="{58D81E6A-9045-4E68-9303-9B009787A254}"/>
          </ac:spMkLst>
        </pc:spChg>
        <pc:spChg chg="mod">
          <ac:chgData name="Callum Chesshire" userId="1eb1f440-57af-4754-80be-a3c7779346f6" providerId="ADAL" clId="{8E3AB6FC-37B4-42BE-846A-966ECD291C31}" dt="2021-09-30T13:42:41.857" v="168"/>
          <ac:spMkLst>
            <pc:docMk/>
            <pc:sldMk cId="1290849684" sldId="2260"/>
            <ac:spMk id="635" creationId="{FD749B28-9DA9-490E-9EA0-6D154653F6DF}"/>
          </ac:spMkLst>
        </pc:spChg>
        <pc:spChg chg="mod">
          <ac:chgData name="Callum Chesshire" userId="1eb1f440-57af-4754-80be-a3c7779346f6" providerId="ADAL" clId="{8E3AB6FC-37B4-42BE-846A-966ECD291C31}" dt="2021-09-30T13:42:41.857" v="168"/>
          <ac:spMkLst>
            <pc:docMk/>
            <pc:sldMk cId="1290849684" sldId="2260"/>
            <ac:spMk id="636" creationId="{CE28C282-113E-4287-8947-E0BDD8FF0177}"/>
          </ac:spMkLst>
        </pc:spChg>
        <pc:spChg chg="mod">
          <ac:chgData name="Callum Chesshire" userId="1eb1f440-57af-4754-80be-a3c7779346f6" providerId="ADAL" clId="{8E3AB6FC-37B4-42BE-846A-966ECD291C31}" dt="2021-09-30T13:42:41.857" v="168"/>
          <ac:spMkLst>
            <pc:docMk/>
            <pc:sldMk cId="1290849684" sldId="2260"/>
            <ac:spMk id="637" creationId="{D0D27512-48DA-4FAF-9574-ED8263834A6F}"/>
          </ac:spMkLst>
        </pc:spChg>
        <pc:spChg chg="mod">
          <ac:chgData name="Callum Chesshire" userId="1eb1f440-57af-4754-80be-a3c7779346f6" providerId="ADAL" clId="{8E3AB6FC-37B4-42BE-846A-966ECD291C31}" dt="2021-09-30T13:42:41.857" v="168"/>
          <ac:spMkLst>
            <pc:docMk/>
            <pc:sldMk cId="1290849684" sldId="2260"/>
            <ac:spMk id="638" creationId="{B39F1061-87D5-42F2-AE06-90C2331A6CA0}"/>
          </ac:spMkLst>
        </pc:spChg>
        <pc:spChg chg="mod">
          <ac:chgData name="Callum Chesshire" userId="1eb1f440-57af-4754-80be-a3c7779346f6" providerId="ADAL" clId="{8E3AB6FC-37B4-42BE-846A-966ECD291C31}" dt="2021-09-30T13:42:41.857" v="168"/>
          <ac:spMkLst>
            <pc:docMk/>
            <pc:sldMk cId="1290849684" sldId="2260"/>
            <ac:spMk id="639" creationId="{EA69771E-4DF1-4626-95E6-081AC7977635}"/>
          </ac:spMkLst>
        </pc:spChg>
        <pc:spChg chg="mod">
          <ac:chgData name="Callum Chesshire" userId="1eb1f440-57af-4754-80be-a3c7779346f6" providerId="ADAL" clId="{8E3AB6FC-37B4-42BE-846A-966ECD291C31}" dt="2021-09-30T13:42:41.857" v="168"/>
          <ac:spMkLst>
            <pc:docMk/>
            <pc:sldMk cId="1290849684" sldId="2260"/>
            <ac:spMk id="640" creationId="{B2BD89DA-B23A-47E6-BEA4-AF9CBC405A6B}"/>
          </ac:spMkLst>
        </pc:spChg>
        <pc:spChg chg="mod">
          <ac:chgData name="Callum Chesshire" userId="1eb1f440-57af-4754-80be-a3c7779346f6" providerId="ADAL" clId="{8E3AB6FC-37B4-42BE-846A-966ECD291C31}" dt="2021-09-30T13:42:41.857" v="168"/>
          <ac:spMkLst>
            <pc:docMk/>
            <pc:sldMk cId="1290849684" sldId="2260"/>
            <ac:spMk id="641" creationId="{046F2C6F-9859-48B9-A9CF-052B1F70AE58}"/>
          </ac:spMkLst>
        </pc:spChg>
        <pc:spChg chg="mod">
          <ac:chgData name="Callum Chesshire" userId="1eb1f440-57af-4754-80be-a3c7779346f6" providerId="ADAL" clId="{8E3AB6FC-37B4-42BE-846A-966ECD291C31}" dt="2021-09-30T13:42:41.857" v="168"/>
          <ac:spMkLst>
            <pc:docMk/>
            <pc:sldMk cId="1290849684" sldId="2260"/>
            <ac:spMk id="642" creationId="{498E4278-8A83-4F58-81AF-A34449E6B3AB}"/>
          </ac:spMkLst>
        </pc:spChg>
        <pc:spChg chg="mod">
          <ac:chgData name="Callum Chesshire" userId="1eb1f440-57af-4754-80be-a3c7779346f6" providerId="ADAL" clId="{8E3AB6FC-37B4-42BE-846A-966ECD291C31}" dt="2021-09-30T13:42:41.857" v="168"/>
          <ac:spMkLst>
            <pc:docMk/>
            <pc:sldMk cId="1290849684" sldId="2260"/>
            <ac:spMk id="643" creationId="{57E40C71-7D8B-4F75-BCB0-A678485D0C32}"/>
          </ac:spMkLst>
        </pc:spChg>
        <pc:spChg chg="mod">
          <ac:chgData name="Callum Chesshire" userId="1eb1f440-57af-4754-80be-a3c7779346f6" providerId="ADAL" clId="{8E3AB6FC-37B4-42BE-846A-966ECD291C31}" dt="2021-09-30T13:42:41.857" v="168"/>
          <ac:spMkLst>
            <pc:docMk/>
            <pc:sldMk cId="1290849684" sldId="2260"/>
            <ac:spMk id="644" creationId="{2F23CB82-B530-4E3F-80EC-1F2440D7ED19}"/>
          </ac:spMkLst>
        </pc:spChg>
        <pc:spChg chg="mod">
          <ac:chgData name="Callum Chesshire" userId="1eb1f440-57af-4754-80be-a3c7779346f6" providerId="ADAL" clId="{8E3AB6FC-37B4-42BE-846A-966ECD291C31}" dt="2021-09-30T13:42:41.857" v="168"/>
          <ac:spMkLst>
            <pc:docMk/>
            <pc:sldMk cId="1290849684" sldId="2260"/>
            <ac:spMk id="645" creationId="{64E00885-14A6-4A7F-8EBF-83F96051B77A}"/>
          </ac:spMkLst>
        </pc:spChg>
        <pc:spChg chg="mod">
          <ac:chgData name="Callum Chesshire" userId="1eb1f440-57af-4754-80be-a3c7779346f6" providerId="ADAL" clId="{8E3AB6FC-37B4-42BE-846A-966ECD291C31}" dt="2021-09-30T13:42:41.857" v="168"/>
          <ac:spMkLst>
            <pc:docMk/>
            <pc:sldMk cId="1290849684" sldId="2260"/>
            <ac:spMk id="646" creationId="{3EE79C18-8E22-43C0-8678-30154EB1A776}"/>
          </ac:spMkLst>
        </pc:spChg>
        <pc:spChg chg="mod">
          <ac:chgData name="Callum Chesshire" userId="1eb1f440-57af-4754-80be-a3c7779346f6" providerId="ADAL" clId="{8E3AB6FC-37B4-42BE-846A-966ECD291C31}" dt="2021-09-30T13:42:41.857" v="168"/>
          <ac:spMkLst>
            <pc:docMk/>
            <pc:sldMk cId="1290849684" sldId="2260"/>
            <ac:spMk id="647" creationId="{7B20C4B6-4C10-43DA-B8D8-9BD3B06D58E1}"/>
          </ac:spMkLst>
        </pc:spChg>
        <pc:spChg chg="mod">
          <ac:chgData name="Callum Chesshire" userId="1eb1f440-57af-4754-80be-a3c7779346f6" providerId="ADAL" clId="{8E3AB6FC-37B4-42BE-846A-966ECD291C31}" dt="2021-09-30T13:42:41.857" v="168"/>
          <ac:spMkLst>
            <pc:docMk/>
            <pc:sldMk cId="1290849684" sldId="2260"/>
            <ac:spMk id="648" creationId="{4E9AD863-9FD1-421F-A58E-D5792A3A116F}"/>
          </ac:spMkLst>
        </pc:spChg>
        <pc:spChg chg="mod">
          <ac:chgData name="Callum Chesshire" userId="1eb1f440-57af-4754-80be-a3c7779346f6" providerId="ADAL" clId="{8E3AB6FC-37B4-42BE-846A-966ECD291C31}" dt="2021-09-30T13:42:41.857" v="168"/>
          <ac:spMkLst>
            <pc:docMk/>
            <pc:sldMk cId="1290849684" sldId="2260"/>
            <ac:spMk id="649" creationId="{5DFE6B77-EE2E-42B1-AE2D-4AA73C59A033}"/>
          </ac:spMkLst>
        </pc:spChg>
        <pc:spChg chg="mod">
          <ac:chgData name="Callum Chesshire" userId="1eb1f440-57af-4754-80be-a3c7779346f6" providerId="ADAL" clId="{8E3AB6FC-37B4-42BE-846A-966ECD291C31}" dt="2021-09-30T13:42:41.857" v="168"/>
          <ac:spMkLst>
            <pc:docMk/>
            <pc:sldMk cId="1290849684" sldId="2260"/>
            <ac:spMk id="650" creationId="{53EF0EC0-D970-449D-AB9A-36BC08D60F4B}"/>
          </ac:spMkLst>
        </pc:spChg>
        <pc:spChg chg="mod">
          <ac:chgData name="Callum Chesshire" userId="1eb1f440-57af-4754-80be-a3c7779346f6" providerId="ADAL" clId="{8E3AB6FC-37B4-42BE-846A-966ECD291C31}" dt="2021-09-30T13:42:41.857" v="168"/>
          <ac:spMkLst>
            <pc:docMk/>
            <pc:sldMk cId="1290849684" sldId="2260"/>
            <ac:spMk id="651" creationId="{BB5A66AF-23FB-4160-8E54-F447BA9B8DF3}"/>
          </ac:spMkLst>
        </pc:spChg>
        <pc:spChg chg="mod">
          <ac:chgData name="Callum Chesshire" userId="1eb1f440-57af-4754-80be-a3c7779346f6" providerId="ADAL" clId="{8E3AB6FC-37B4-42BE-846A-966ECD291C31}" dt="2021-09-30T13:42:41.857" v="168"/>
          <ac:spMkLst>
            <pc:docMk/>
            <pc:sldMk cId="1290849684" sldId="2260"/>
            <ac:spMk id="652" creationId="{ECB397B5-FDAF-456F-AFC4-7A0E4339C9C9}"/>
          </ac:spMkLst>
        </pc:spChg>
        <pc:spChg chg="mod">
          <ac:chgData name="Callum Chesshire" userId="1eb1f440-57af-4754-80be-a3c7779346f6" providerId="ADAL" clId="{8E3AB6FC-37B4-42BE-846A-966ECD291C31}" dt="2021-09-30T13:42:41.857" v="168"/>
          <ac:spMkLst>
            <pc:docMk/>
            <pc:sldMk cId="1290849684" sldId="2260"/>
            <ac:spMk id="653" creationId="{A582AE77-5D63-4E74-BF6E-6BE3FCAFC2D4}"/>
          </ac:spMkLst>
        </pc:spChg>
        <pc:spChg chg="mod">
          <ac:chgData name="Callum Chesshire" userId="1eb1f440-57af-4754-80be-a3c7779346f6" providerId="ADAL" clId="{8E3AB6FC-37B4-42BE-846A-966ECD291C31}" dt="2021-09-30T13:42:41.857" v="168"/>
          <ac:spMkLst>
            <pc:docMk/>
            <pc:sldMk cId="1290849684" sldId="2260"/>
            <ac:spMk id="654" creationId="{820675EF-F3DF-4F71-9D7D-241A195CFC9E}"/>
          </ac:spMkLst>
        </pc:spChg>
        <pc:spChg chg="mod">
          <ac:chgData name="Callum Chesshire" userId="1eb1f440-57af-4754-80be-a3c7779346f6" providerId="ADAL" clId="{8E3AB6FC-37B4-42BE-846A-966ECD291C31}" dt="2021-09-30T13:42:41.857" v="168"/>
          <ac:spMkLst>
            <pc:docMk/>
            <pc:sldMk cId="1290849684" sldId="2260"/>
            <ac:spMk id="655" creationId="{C616C421-54BF-44CF-B8F3-F5CB40AA970B}"/>
          </ac:spMkLst>
        </pc:spChg>
        <pc:spChg chg="mod">
          <ac:chgData name="Callum Chesshire" userId="1eb1f440-57af-4754-80be-a3c7779346f6" providerId="ADAL" clId="{8E3AB6FC-37B4-42BE-846A-966ECD291C31}" dt="2021-09-30T13:42:41.857" v="168"/>
          <ac:spMkLst>
            <pc:docMk/>
            <pc:sldMk cId="1290849684" sldId="2260"/>
            <ac:spMk id="656" creationId="{F924F335-4143-4215-B553-DE06FF24ACD9}"/>
          </ac:spMkLst>
        </pc:spChg>
        <pc:spChg chg="mod">
          <ac:chgData name="Callum Chesshire" userId="1eb1f440-57af-4754-80be-a3c7779346f6" providerId="ADAL" clId="{8E3AB6FC-37B4-42BE-846A-966ECD291C31}" dt="2021-09-30T13:42:41.857" v="168"/>
          <ac:spMkLst>
            <pc:docMk/>
            <pc:sldMk cId="1290849684" sldId="2260"/>
            <ac:spMk id="657" creationId="{9C976C71-7E94-4797-B4F7-9A3A80DDC42C}"/>
          </ac:spMkLst>
        </pc:spChg>
        <pc:spChg chg="mod">
          <ac:chgData name="Callum Chesshire" userId="1eb1f440-57af-4754-80be-a3c7779346f6" providerId="ADAL" clId="{8E3AB6FC-37B4-42BE-846A-966ECD291C31}" dt="2021-09-30T13:42:41.857" v="168"/>
          <ac:spMkLst>
            <pc:docMk/>
            <pc:sldMk cId="1290849684" sldId="2260"/>
            <ac:spMk id="658" creationId="{A9B80F4E-FB84-41DF-89B9-AAFD711FAAF9}"/>
          </ac:spMkLst>
        </pc:spChg>
        <pc:spChg chg="mod">
          <ac:chgData name="Callum Chesshire" userId="1eb1f440-57af-4754-80be-a3c7779346f6" providerId="ADAL" clId="{8E3AB6FC-37B4-42BE-846A-966ECD291C31}" dt="2021-09-30T13:42:41.857" v="168"/>
          <ac:spMkLst>
            <pc:docMk/>
            <pc:sldMk cId="1290849684" sldId="2260"/>
            <ac:spMk id="659" creationId="{325FAEB3-A116-4882-8F70-B3ACA19AA59B}"/>
          </ac:spMkLst>
        </pc:spChg>
        <pc:spChg chg="mod">
          <ac:chgData name="Callum Chesshire" userId="1eb1f440-57af-4754-80be-a3c7779346f6" providerId="ADAL" clId="{8E3AB6FC-37B4-42BE-846A-966ECD291C31}" dt="2021-09-30T13:42:41.857" v="168"/>
          <ac:spMkLst>
            <pc:docMk/>
            <pc:sldMk cId="1290849684" sldId="2260"/>
            <ac:spMk id="660" creationId="{8DAE2E32-38BA-42C4-8A53-1B7BA36211C7}"/>
          </ac:spMkLst>
        </pc:spChg>
        <pc:spChg chg="mod">
          <ac:chgData name="Callum Chesshire" userId="1eb1f440-57af-4754-80be-a3c7779346f6" providerId="ADAL" clId="{8E3AB6FC-37B4-42BE-846A-966ECD291C31}" dt="2021-09-30T13:42:41.857" v="168"/>
          <ac:spMkLst>
            <pc:docMk/>
            <pc:sldMk cId="1290849684" sldId="2260"/>
            <ac:spMk id="661" creationId="{0B7BE944-0952-451E-8C17-43A168C4D3C4}"/>
          </ac:spMkLst>
        </pc:spChg>
        <pc:spChg chg="mod">
          <ac:chgData name="Callum Chesshire" userId="1eb1f440-57af-4754-80be-a3c7779346f6" providerId="ADAL" clId="{8E3AB6FC-37B4-42BE-846A-966ECD291C31}" dt="2021-09-30T13:42:41.857" v="168"/>
          <ac:spMkLst>
            <pc:docMk/>
            <pc:sldMk cId="1290849684" sldId="2260"/>
            <ac:spMk id="662" creationId="{191CCCDE-1940-48AC-B36A-2B98B955F72A}"/>
          </ac:spMkLst>
        </pc:spChg>
        <pc:spChg chg="mod">
          <ac:chgData name="Callum Chesshire" userId="1eb1f440-57af-4754-80be-a3c7779346f6" providerId="ADAL" clId="{8E3AB6FC-37B4-42BE-846A-966ECD291C31}" dt="2021-09-30T13:42:41.857" v="168"/>
          <ac:spMkLst>
            <pc:docMk/>
            <pc:sldMk cId="1290849684" sldId="2260"/>
            <ac:spMk id="663" creationId="{49833044-0B33-44C8-BDB3-83973B1332F7}"/>
          </ac:spMkLst>
        </pc:spChg>
        <pc:spChg chg="mod">
          <ac:chgData name="Callum Chesshire" userId="1eb1f440-57af-4754-80be-a3c7779346f6" providerId="ADAL" clId="{8E3AB6FC-37B4-42BE-846A-966ECD291C31}" dt="2021-09-30T13:42:41.857" v="168"/>
          <ac:spMkLst>
            <pc:docMk/>
            <pc:sldMk cId="1290849684" sldId="2260"/>
            <ac:spMk id="664" creationId="{4BA266D7-10EA-4042-8170-C61F661774E5}"/>
          </ac:spMkLst>
        </pc:spChg>
        <pc:spChg chg="mod">
          <ac:chgData name="Callum Chesshire" userId="1eb1f440-57af-4754-80be-a3c7779346f6" providerId="ADAL" clId="{8E3AB6FC-37B4-42BE-846A-966ECD291C31}" dt="2021-09-30T13:42:41.857" v="168"/>
          <ac:spMkLst>
            <pc:docMk/>
            <pc:sldMk cId="1290849684" sldId="2260"/>
            <ac:spMk id="665" creationId="{71BBBB10-7019-4D79-8AD2-3BA36D7B6A37}"/>
          </ac:spMkLst>
        </pc:spChg>
        <pc:spChg chg="mod">
          <ac:chgData name="Callum Chesshire" userId="1eb1f440-57af-4754-80be-a3c7779346f6" providerId="ADAL" clId="{8E3AB6FC-37B4-42BE-846A-966ECD291C31}" dt="2021-09-30T13:42:41.857" v="168"/>
          <ac:spMkLst>
            <pc:docMk/>
            <pc:sldMk cId="1290849684" sldId="2260"/>
            <ac:spMk id="666" creationId="{E30EEA85-D7CE-472E-8AB2-77FEF4C73242}"/>
          </ac:spMkLst>
        </pc:spChg>
        <pc:spChg chg="mod">
          <ac:chgData name="Callum Chesshire" userId="1eb1f440-57af-4754-80be-a3c7779346f6" providerId="ADAL" clId="{8E3AB6FC-37B4-42BE-846A-966ECD291C31}" dt="2021-09-30T13:42:41.857" v="168"/>
          <ac:spMkLst>
            <pc:docMk/>
            <pc:sldMk cId="1290849684" sldId="2260"/>
            <ac:spMk id="667" creationId="{2FD73369-F6B4-44F5-AC7A-EE9897E93E85}"/>
          </ac:spMkLst>
        </pc:spChg>
        <pc:spChg chg="mod">
          <ac:chgData name="Callum Chesshire" userId="1eb1f440-57af-4754-80be-a3c7779346f6" providerId="ADAL" clId="{8E3AB6FC-37B4-42BE-846A-966ECD291C31}" dt="2021-09-30T13:42:41.857" v="168"/>
          <ac:spMkLst>
            <pc:docMk/>
            <pc:sldMk cId="1290849684" sldId="2260"/>
            <ac:spMk id="668" creationId="{62ED29D4-503B-420A-9693-2989B3025BC6}"/>
          </ac:spMkLst>
        </pc:spChg>
        <pc:spChg chg="mod">
          <ac:chgData name="Callum Chesshire" userId="1eb1f440-57af-4754-80be-a3c7779346f6" providerId="ADAL" clId="{8E3AB6FC-37B4-42BE-846A-966ECD291C31}" dt="2021-09-30T13:42:41.857" v="168"/>
          <ac:spMkLst>
            <pc:docMk/>
            <pc:sldMk cId="1290849684" sldId="2260"/>
            <ac:spMk id="669" creationId="{9B9AC712-82B4-4B45-87DB-25BFCDA2B000}"/>
          </ac:spMkLst>
        </pc:spChg>
        <pc:spChg chg="mod">
          <ac:chgData name="Callum Chesshire" userId="1eb1f440-57af-4754-80be-a3c7779346f6" providerId="ADAL" clId="{8E3AB6FC-37B4-42BE-846A-966ECD291C31}" dt="2021-09-30T13:42:41.857" v="168"/>
          <ac:spMkLst>
            <pc:docMk/>
            <pc:sldMk cId="1290849684" sldId="2260"/>
            <ac:spMk id="670" creationId="{00586C0B-9FFF-41D2-84B0-161BB89C1FC7}"/>
          </ac:spMkLst>
        </pc:spChg>
        <pc:spChg chg="mod">
          <ac:chgData name="Callum Chesshire" userId="1eb1f440-57af-4754-80be-a3c7779346f6" providerId="ADAL" clId="{8E3AB6FC-37B4-42BE-846A-966ECD291C31}" dt="2021-09-30T13:42:41.857" v="168"/>
          <ac:spMkLst>
            <pc:docMk/>
            <pc:sldMk cId="1290849684" sldId="2260"/>
            <ac:spMk id="671" creationId="{B16AD1FB-16E2-4049-A1D2-C8BA35E90E7C}"/>
          </ac:spMkLst>
        </pc:spChg>
        <pc:spChg chg="mod">
          <ac:chgData name="Callum Chesshire" userId="1eb1f440-57af-4754-80be-a3c7779346f6" providerId="ADAL" clId="{8E3AB6FC-37B4-42BE-846A-966ECD291C31}" dt="2021-09-30T13:42:41.857" v="168"/>
          <ac:spMkLst>
            <pc:docMk/>
            <pc:sldMk cId="1290849684" sldId="2260"/>
            <ac:spMk id="672" creationId="{58D89424-5746-425F-B69D-DE8C35C7A2B1}"/>
          </ac:spMkLst>
        </pc:spChg>
        <pc:spChg chg="mod">
          <ac:chgData name="Callum Chesshire" userId="1eb1f440-57af-4754-80be-a3c7779346f6" providerId="ADAL" clId="{8E3AB6FC-37B4-42BE-846A-966ECD291C31}" dt="2021-09-30T13:42:41.857" v="168"/>
          <ac:spMkLst>
            <pc:docMk/>
            <pc:sldMk cId="1290849684" sldId="2260"/>
            <ac:spMk id="673" creationId="{CCD710A5-B32C-4434-99B8-C602F6650DD6}"/>
          </ac:spMkLst>
        </pc:spChg>
        <pc:spChg chg="mod">
          <ac:chgData name="Callum Chesshire" userId="1eb1f440-57af-4754-80be-a3c7779346f6" providerId="ADAL" clId="{8E3AB6FC-37B4-42BE-846A-966ECD291C31}" dt="2021-09-30T13:42:41.857" v="168"/>
          <ac:spMkLst>
            <pc:docMk/>
            <pc:sldMk cId="1290849684" sldId="2260"/>
            <ac:spMk id="674" creationId="{94D12DB8-B107-4D80-A983-AE6402E52A29}"/>
          </ac:spMkLst>
        </pc:spChg>
        <pc:spChg chg="mod">
          <ac:chgData name="Callum Chesshire" userId="1eb1f440-57af-4754-80be-a3c7779346f6" providerId="ADAL" clId="{8E3AB6FC-37B4-42BE-846A-966ECD291C31}" dt="2021-09-30T13:42:41.857" v="168"/>
          <ac:spMkLst>
            <pc:docMk/>
            <pc:sldMk cId="1290849684" sldId="2260"/>
            <ac:spMk id="675" creationId="{C1BA22F6-FB82-40ED-B995-3750D18EF49C}"/>
          </ac:spMkLst>
        </pc:spChg>
        <pc:spChg chg="mod">
          <ac:chgData name="Callum Chesshire" userId="1eb1f440-57af-4754-80be-a3c7779346f6" providerId="ADAL" clId="{8E3AB6FC-37B4-42BE-846A-966ECD291C31}" dt="2021-09-30T13:42:41.857" v="168"/>
          <ac:spMkLst>
            <pc:docMk/>
            <pc:sldMk cId="1290849684" sldId="2260"/>
            <ac:spMk id="676" creationId="{A198B297-B263-4B12-B0B6-1A0C57354B27}"/>
          </ac:spMkLst>
        </pc:spChg>
        <pc:spChg chg="mod">
          <ac:chgData name="Callum Chesshire" userId="1eb1f440-57af-4754-80be-a3c7779346f6" providerId="ADAL" clId="{8E3AB6FC-37B4-42BE-846A-966ECD291C31}" dt="2021-09-30T13:42:41.857" v="168"/>
          <ac:spMkLst>
            <pc:docMk/>
            <pc:sldMk cId="1290849684" sldId="2260"/>
            <ac:spMk id="677" creationId="{9A48A9AB-3A80-4C0B-BBC8-CA950C8DF5BE}"/>
          </ac:spMkLst>
        </pc:spChg>
        <pc:spChg chg="mod">
          <ac:chgData name="Callum Chesshire" userId="1eb1f440-57af-4754-80be-a3c7779346f6" providerId="ADAL" clId="{8E3AB6FC-37B4-42BE-846A-966ECD291C31}" dt="2021-09-30T13:42:41.857" v="168"/>
          <ac:spMkLst>
            <pc:docMk/>
            <pc:sldMk cId="1290849684" sldId="2260"/>
            <ac:spMk id="678" creationId="{5B5CC8B4-ACCF-4000-AA72-00313BA56388}"/>
          </ac:spMkLst>
        </pc:spChg>
        <pc:spChg chg="mod">
          <ac:chgData name="Callum Chesshire" userId="1eb1f440-57af-4754-80be-a3c7779346f6" providerId="ADAL" clId="{8E3AB6FC-37B4-42BE-846A-966ECD291C31}" dt="2021-09-30T13:42:41.857" v="168"/>
          <ac:spMkLst>
            <pc:docMk/>
            <pc:sldMk cId="1290849684" sldId="2260"/>
            <ac:spMk id="679" creationId="{B7DBA828-DBF2-4768-B32A-DB58CC80D13A}"/>
          </ac:spMkLst>
        </pc:spChg>
        <pc:spChg chg="mod">
          <ac:chgData name="Callum Chesshire" userId="1eb1f440-57af-4754-80be-a3c7779346f6" providerId="ADAL" clId="{8E3AB6FC-37B4-42BE-846A-966ECD291C31}" dt="2021-09-30T13:42:41.857" v="168"/>
          <ac:spMkLst>
            <pc:docMk/>
            <pc:sldMk cId="1290849684" sldId="2260"/>
            <ac:spMk id="680" creationId="{53827942-25B3-457C-891C-70494E2AB7E9}"/>
          </ac:spMkLst>
        </pc:spChg>
        <pc:spChg chg="mod">
          <ac:chgData name="Callum Chesshire" userId="1eb1f440-57af-4754-80be-a3c7779346f6" providerId="ADAL" clId="{8E3AB6FC-37B4-42BE-846A-966ECD291C31}" dt="2021-09-30T13:42:41.857" v="168"/>
          <ac:spMkLst>
            <pc:docMk/>
            <pc:sldMk cId="1290849684" sldId="2260"/>
            <ac:spMk id="681" creationId="{A976553E-376C-4314-BF68-6FB36FE3203E}"/>
          </ac:spMkLst>
        </pc:spChg>
        <pc:spChg chg="mod">
          <ac:chgData name="Callum Chesshire" userId="1eb1f440-57af-4754-80be-a3c7779346f6" providerId="ADAL" clId="{8E3AB6FC-37B4-42BE-846A-966ECD291C31}" dt="2021-09-30T13:42:41.857" v="168"/>
          <ac:spMkLst>
            <pc:docMk/>
            <pc:sldMk cId="1290849684" sldId="2260"/>
            <ac:spMk id="682" creationId="{43DD9758-FBC7-4563-AAE1-B2EDCAB1759F}"/>
          </ac:spMkLst>
        </pc:spChg>
        <pc:spChg chg="mod">
          <ac:chgData name="Callum Chesshire" userId="1eb1f440-57af-4754-80be-a3c7779346f6" providerId="ADAL" clId="{8E3AB6FC-37B4-42BE-846A-966ECD291C31}" dt="2021-09-30T13:42:41.857" v="168"/>
          <ac:spMkLst>
            <pc:docMk/>
            <pc:sldMk cId="1290849684" sldId="2260"/>
            <ac:spMk id="683" creationId="{712DAC22-D2D3-4AC8-9C3E-E866D326EA5A}"/>
          </ac:spMkLst>
        </pc:spChg>
        <pc:spChg chg="mod">
          <ac:chgData name="Callum Chesshire" userId="1eb1f440-57af-4754-80be-a3c7779346f6" providerId="ADAL" clId="{8E3AB6FC-37B4-42BE-846A-966ECD291C31}" dt="2021-09-30T13:42:41.857" v="168"/>
          <ac:spMkLst>
            <pc:docMk/>
            <pc:sldMk cId="1290849684" sldId="2260"/>
            <ac:spMk id="684" creationId="{DDBFD9B1-2A84-41F0-8FF5-D7FE9367AA68}"/>
          </ac:spMkLst>
        </pc:spChg>
        <pc:spChg chg="mod">
          <ac:chgData name="Callum Chesshire" userId="1eb1f440-57af-4754-80be-a3c7779346f6" providerId="ADAL" clId="{8E3AB6FC-37B4-42BE-846A-966ECD291C31}" dt="2021-09-30T13:42:41.857" v="168"/>
          <ac:spMkLst>
            <pc:docMk/>
            <pc:sldMk cId="1290849684" sldId="2260"/>
            <ac:spMk id="685" creationId="{03F412AA-556D-461C-9556-961F37C65098}"/>
          </ac:spMkLst>
        </pc:spChg>
        <pc:spChg chg="mod">
          <ac:chgData name="Callum Chesshire" userId="1eb1f440-57af-4754-80be-a3c7779346f6" providerId="ADAL" clId="{8E3AB6FC-37B4-42BE-846A-966ECD291C31}" dt="2021-09-30T13:42:41.857" v="168"/>
          <ac:spMkLst>
            <pc:docMk/>
            <pc:sldMk cId="1290849684" sldId="2260"/>
            <ac:spMk id="686" creationId="{8A7F4E08-AEA2-4B97-9F0E-2538597F4D61}"/>
          </ac:spMkLst>
        </pc:spChg>
        <pc:spChg chg="mod">
          <ac:chgData name="Callum Chesshire" userId="1eb1f440-57af-4754-80be-a3c7779346f6" providerId="ADAL" clId="{8E3AB6FC-37B4-42BE-846A-966ECD291C31}" dt="2021-09-30T13:42:41.857" v="168"/>
          <ac:spMkLst>
            <pc:docMk/>
            <pc:sldMk cId="1290849684" sldId="2260"/>
            <ac:spMk id="687" creationId="{D3BBE4F6-E237-4965-9DCE-A1E67634015A}"/>
          </ac:spMkLst>
        </pc:spChg>
        <pc:spChg chg="mod">
          <ac:chgData name="Callum Chesshire" userId="1eb1f440-57af-4754-80be-a3c7779346f6" providerId="ADAL" clId="{8E3AB6FC-37B4-42BE-846A-966ECD291C31}" dt="2021-09-30T13:42:41.857" v="168"/>
          <ac:spMkLst>
            <pc:docMk/>
            <pc:sldMk cId="1290849684" sldId="2260"/>
            <ac:spMk id="688" creationId="{FA3834D2-A19F-4455-8420-B3666EAEA534}"/>
          </ac:spMkLst>
        </pc:spChg>
        <pc:spChg chg="mod">
          <ac:chgData name="Callum Chesshire" userId="1eb1f440-57af-4754-80be-a3c7779346f6" providerId="ADAL" clId="{8E3AB6FC-37B4-42BE-846A-966ECD291C31}" dt="2021-09-30T13:42:41.857" v="168"/>
          <ac:spMkLst>
            <pc:docMk/>
            <pc:sldMk cId="1290849684" sldId="2260"/>
            <ac:spMk id="689" creationId="{07E78675-311D-44DE-93C0-F14B0AFB92A6}"/>
          </ac:spMkLst>
        </pc:spChg>
        <pc:spChg chg="mod">
          <ac:chgData name="Callum Chesshire" userId="1eb1f440-57af-4754-80be-a3c7779346f6" providerId="ADAL" clId="{8E3AB6FC-37B4-42BE-846A-966ECD291C31}" dt="2021-09-30T13:42:41.857" v="168"/>
          <ac:spMkLst>
            <pc:docMk/>
            <pc:sldMk cId="1290849684" sldId="2260"/>
            <ac:spMk id="690" creationId="{F2633815-DC48-4FFD-BA93-71E5BBB23BB6}"/>
          </ac:spMkLst>
        </pc:spChg>
        <pc:spChg chg="mod">
          <ac:chgData name="Callum Chesshire" userId="1eb1f440-57af-4754-80be-a3c7779346f6" providerId="ADAL" clId="{8E3AB6FC-37B4-42BE-846A-966ECD291C31}" dt="2021-09-30T13:42:41.857" v="168"/>
          <ac:spMkLst>
            <pc:docMk/>
            <pc:sldMk cId="1290849684" sldId="2260"/>
            <ac:spMk id="691" creationId="{BE7FA887-79D5-4819-8B68-55CB128ED6CF}"/>
          </ac:spMkLst>
        </pc:spChg>
        <pc:spChg chg="mod">
          <ac:chgData name="Callum Chesshire" userId="1eb1f440-57af-4754-80be-a3c7779346f6" providerId="ADAL" clId="{8E3AB6FC-37B4-42BE-846A-966ECD291C31}" dt="2021-09-30T13:42:41.857" v="168"/>
          <ac:spMkLst>
            <pc:docMk/>
            <pc:sldMk cId="1290849684" sldId="2260"/>
            <ac:spMk id="692" creationId="{106E5CF8-7A01-453E-898D-21CA280E2454}"/>
          </ac:spMkLst>
        </pc:spChg>
        <pc:spChg chg="mod">
          <ac:chgData name="Callum Chesshire" userId="1eb1f440-57af-4754-80be-a3c7779346f6" providerId="ADAL" clId="{8E3AB6FC-37B4-42BE-846A-966ECD291C31}" dt="2021-09-30T13:42:41.857" v="168"/>
          <ac:spMkLst>
            <pc:docMk/>
            <pc:sldMk cId="1290849684" sldId="2260"/>
            <ac:spMk id="693" creationId="{53F811FB-DC77-4D81-AC6F-30D8910BA9CF}"/>
          </ac:spMkLst>
        </pc:spChg>
        <pc:spChg chg="mod">
          <ac:chgData name="Callum Chesshire" userId="1eb1f440-57af-4754-80be-a3c7779346f6" providerId="ADAL" clId="{8E3AB6FC-37B4-42BE-846A-966ECD291C31}" dt="2021-09-30T13:42:41.857" v="168"/>
          <ac:spMkLst>
            <pc:docMk/>
            <pc:sldMk cId="1290849684" sldId="2260"/>
            <ac:spMk id="694" creationId="{FF829D43-2B5F-4A20-9982-E70417B42A17}"/>
          </ac:spMkLst>
        </pc:spChg>
        <pc:spChg chg="mod">
          <ac:chgData name="Callum Chesshire" userId="1eb1f440-57af-4754-80be-a3c7779346f6" providerId="ADAL" clId="{8E3AB6FC-37B4-42BE-846A-966ECD291C31}" dt="2021-09-30T13:42:41.857" v="168"/>
          <ac:spMkLst>
            <pc:docMk/>
            <pc:sldMk cId="1290849684" sldId="2260"/>
            <ac:spMk id="695" creationId="{1CAB8897-6857-4346-96E6-5B01764508FD}"/>
          </ac:spMkLst>
        </pc:spChg>
        <pc:spChg chg="mod">
          <ac:chgData name="Callum Chesshire" userId="1eb1f440-57af-4754-80be-a3c7779346f6" providerId="ADAL" clId="{8E3AB6FC-37B4-42BE-846A-966ECD291C31}" dt="2021-09-30T13:42:41.857" v="168"/>
          <ac:spMkLst>
            <pc:docMk/>
            <pc:sldMk cId="1290849684" sldId="2260"/>
            <ac:spMk id="696" creationId="{A197F3AD-E23F-4865-AE91-32CF2695271F}"/>
          </ac:spMkLst>
        </pc:spChg>
        <pc:spChg chg="mod">
          <ac:chgData name="Callum Chesshire" userId="1eb1f440-57af-4754-80be-a3c7779346f6" providerId="ADAL" clId="{8E3AB6FC-37B4-42BE-846A-966ECD291C31}" dt="2021-09-30T13:42:41.857" v="168"/>
          <ac:spMkLst>
            <pc:docMk/>
            <pc:sldMk cId="1290849684" sldId="2260"/>
            <ac:spMk id="697" creationId="{7C65F80D-CCC7-4FBF-8B12-DB41B1C5A585}"/>
          </ac:spMkLst>
        </pc:spChg>
        <pc:spChg chg="mod">
          <ac:chgData name="Callum Chesshire" userId="1eb1f440-57af-4754-80be-a3c7779346f6" providerId="ADAL" clId="{8E3AB6FC-37B4-42BE-846A-966ECD291C31}" dt="2021-09-30T13:42:41.857" v="168"/>
          <ac:spMkLst>
            <pc:docMk/>
            <pc:sldMk cId="1290849684" sldId="2260"/>
            <ac:spMk id="698" creationId="{99D67C09-C9FC-486D-A54A-EFCF5991C4C2}"/>
          </ac:spMkLst>
        </pc:spChg>
        <pc:spChg chg="mod">
          <ac:chgData name="Callum Chesshire" userId="1eb1f440-57af-4754-80be-a3c7779346f6" providerId="ADAL" clId="{8E3AB6FC-37B4-42BE-846A-966ECD291C31}" dt="2021-09-30T13:42:41.857" v="168"/>
          <ac:spMkLst>
            <pc:docMk/>
            <pc:sldMk cId="1290849684" sldId="2260"/>
            <ac:spMk id="699" creationId="{FAA41C4C-EE2C-46FF-BCEF-3876A076192A}"/>
          </ac:spMkLst>
        </pc:spChg>
        <pc:spChg chg="mod">
          <ac:chgData name="Callum Chesshire" userId="1eb1f440-57af-4754-80be-a3c7779346f6" providerId="ADAL" clId="{8E3AB6FC-37B4-42BE-846A-966ECD291C31}" dt="2021-09-30T13:42:41.857" v="168"/>
          <ac:spMkLst>
            <pc:docMk/>
            <pc:sldMk cId="1290849684" sldId="2260"/>
            <ac:spMk id="700" creationId="{ED9E9B2A-6E3C-418D-A981-559153E77C71}"/>
          </ac:spMkLst>
        </pc:spChg>
        <pc:spChg chg="mod">
          <ac:chgData name="Callum Chesshire" userId="1eb1f440-57af-4754-80be-a3c7779346f6" providerId="ADAL" clId="{8E3AB6FC-37B4-42BE-846A-966ECD291C31}" dt="2021-09-30T13:42:41.857" v="168"/>
          <ac:spMkLst>
            <pc:docMk/>
            <pc:sldMk cId="1290849684" sldId="2260"/>
            <ac:spMk id="701" creationId="{2235067D-E8D7-4689-BBDC-E0DCA5630681}"/>
          </ac:spMkLst>
        </pc:spChg>
        <pc:spChg chg="mod">
          <ac:chgData name="Callum Chesshire" userId="1eb1f440-57af-4754-80be-a3c7779346f6" providerId="ADAL" clId="{8E3AB6FC-37B4-42BE-846A-966ECD291C31}" dt="2021-09-30T13:42:41.857" v="168"/>
          <ac:spMkLst>
            <pc:docMk/>
            <pc:sldMk cId="1290849684" sldId="2260"/>
            <ac:spMk id="702" creationId="{22F9D3F3-5964-4856-B702-F970788B15D0}"/>
          </ac:spMkLst>
        </pc:spChg>
        <pc:spChg chg="mod">
          <ac:chgData name="Callum Chesshire" userId="1eb1f440-57af-4754-80be-a3c7779346f6" providerId="ADAL" clId="{8E3AB6FC-37B4-42BE-846A-966ECD291C31}" dt="2021-09-30T13:42:41.857" v="168"/>
          <ac:spMkLst>
            <pc:docMk/>
            <pc:sldMk cId="1290849684" sldId="2260"/>
            <ac:spMk id="703" creationId="{E79EBE44-134A-445C-8979-08421ADF7442}"/>
          </ac:spMkLst>
        </pc:spChg>
        <pc:spChg chg="mod">
          <ac:chgData name="Callum Chesshire" userId="1eb1f440-57af-4754-80be-a3c7779346f6" providerId="ADAL" clId="{8E3AB6FC-37B4-42BE-846A-966ECD291C31}" dt="2021-09-30T13:42:41.857" v="168"/>
          <ac:spMkLst>
            <pc:docMk/>
            <pc:sldMk cId="1290849684" sldId="2260"/>
            <ac:spMk id="704" creationId="{3DB260C7-E0AC-48CE-993C-2A636CA345D3}"/>
          </ac:spMkLst>
        </pc:spChg>
        <pc:spChg chg="mod">
          <ac:chgData name="Callum Chesshire" userId="1eb1f440-57af-4754-80be-a3c7779346f6" providerId="ADAL" clId="{8E3AB6FC-37B4-42BE-846A-966ECD291C31}" dt="2021-09-30T13:42:41.857" v="168"/>
          <ac:spMkLst>
            <pc:docMk/>
            <pc:sldMk cId="1290849684" sldId="2260"/>
            <ac:spMk id="705" creationId="{02DF5B26-C85C-46BB-B75A-123DB204A383}"/>
          </ac:spMkLst>
        </pc:spChg>
        <pc:spChg chg="mod">
          <ac:chgData name="Callum Chesshire" userId="1eb1f440-57af-4754-80be-a3c7779346f6" providerId="ADAL" clId="{8E3AB6FC-37B4-42BE-846A-966ECD291C31}" dt="2021-09-30T13:42:41.857" v="168"/>
          <ac:spMkLst>
            <pc:docMk/>
            <pc:sldMk cId="1290849684" sldId="2260"/>
            <ac:spMk id="706" creationId="{FFCF6721-95DE-4CDF-A4F6-99842F07461E}"/>
          </ac:spMkLst>
        </pc:spChg>
        <pc:spChg chg="mod">
          <ac:chgData name="Callum Chesshire" userId="1eb1f440-57af-4754-80be-a3c7779346f6" providerId="ADAL" clId="{8E3AB6FC-37B4-42BE-846A-966ECD291C31}" dt="2021-09-30T13:42:41.857" v="168"/>
          <ac:spMkLst>
            <pc:docMk/>
            <pc:sldMk cId="1290849684" sldId="2260"/>
            <ac:spMk id="707" creationId="{ED2B8416-9262-4971-95FF-F4377E23E899}"/>
          </ac:spMkLst>
        </pc:spChg>
        <pc:spChg chg="mod">
          <ac:chgData name="Callum Chesshire" userId="1eb1f440-57af-4754-80be-a3c7779346f6" providerId="ADAL" clId="{8E3AB6FC-37B4-42BE-846A-966ECD291C31}" dt="2021-09-30T13:42:41.857" v="168"/>
          <ac:spMkLst>
            <pc:docMk/>
            <pc:sldMk cId="1290849684" sldId="2260"/>
            <ac:spMk id="708" creationId="{9FFF8935-6DF1-4944-B8F1-7CE4C0FCCBD1}"/>
          </ac:spMkLst>
        </pc:spChg>
        <pc:spChg chg="mod">
          <ac:chgData name="Callum Chesshire" userId="1eb1f440-57af-4754-80be-a3c7779346f6" providerId="ADAL" clId="{8E3AB6FC-37B4-42BE-846A-966ECD291C31}" dt="2021-09-30T13:42:41.857" v="168"/>
          <ac:spMkLst>
            <pc:docMk/>
            <pc:sldMk cId="1290849684" sldId="2260"/>
            <ac:spMk id="709" creationId="{33DDF9CE-4CA3-4549-8C4D-13CBDF292B1F}"/>
          </ac:spMkLst>
        </pc:spChg>
        <pc:spChg chg="mod">
          <ac:chgData name="Callum Chesshire" userId="1eb1f440-57af-4754-80be-a3c7779346f6" providerId="ADAL" clId="{8E3AB6FC-37B4-42BE-846A-966ECD291C31}" dt="2021-09-30T13:42:41.857" v="168"/>
          <ac:spMkLst>
            <pc:docMk/>
            <pc:sldMk cId="1290849684" sldId="2260"/>
            <ac:spMk id="710" creationId="{80E3C241-6416-4A26-869D-4EFD221F4C79}"/>
          </ac:spMkLst>
        </pc:spChg>
        <pc:spChg chg="mod">
          <ac:chgData name="Callum Chesshire" userId="1eb1f440-57af-4754-80be-a3c7779346f6" providerId="ADAL" clId="{8E3AB6FC-37B4-42BE-846A-966ECD291C31}" dt="2021-09-30T13:42:41.857" v="168"/>
          <ac:spMkLst>
            <pc:docMk/>
            <pc:sldMk cId="1290849684" sldId="2260"/>
            <ac:spMk id="711" creationId="{FAF0A539-2C0C-4BDE-AB31-E2D287A41980}"/>
          </ac:spMkLst>
        </pc:spChg>
        <pc:spChg chg="mod">
          <ac:chgData name="Callum Chesshire" userId="1eb1f440-57af-4754-80be-a3c7779346f6" providerId="ADAL" clId="{8E3AB6FC-37B4-42BE-846A-966ECD291C31}" dt="2021-09-30T13:42:41.857" v="168"/>
          <ac:spMkLst>
            <pc:docMk/>
            <pc:sldMk cId="1290849684" sldId="2260"/>
            <ac:spMk id="712" creationId="{5557CECE-50BB-417E-8BBD-FB132B6070AD}"/>
          </ac:spMkLst>
        </pc:spChg>
        <pc:spChg chg="mod">
          <ac:chgData name="Callum Chesshire" userId="1eb1f440-57af-4754-80be-a3c7779346f6" providerId="ADAL" clId="{8E3AB6FC-37B4-42BE-846A-966ECD291C31}" dt="2021-09-30T13:42:41.857" v="168"/>
          <ac:spMkLst>
            <pc:docMk/>
            <pc:sldMk cId="1290849684" sldId="2260"/>
            <ac:spMk id="713" creationId="{B06CE030-6366-496E-A018-A7A214A43E40}"/>
          </ac:spMkLst>
        </pc:spChg>
        <pc:spChg chg="mod">
          <ac:chgData name="Callum Chesshire" userId="1eb1f440-57af-4754-80be-a3c7779346f6" providerId="ADAL" clId="{8E3AB6FC-37B4-42BE-846A-966ECD291C31}" dt="2021-09-30T13:42:41.857" v="168"/>
          <ac:spMkLst>
            <pc:docMk/>
            <pc:sldMk cId="1290849684" sldId="2260"/>
            <ac:spMk id="714" creationId="{4237E13E-4F71-4DE5-BB0B-19F93BB2F4B7}"/>
          </ac:spMkLst>
        </pc:spChg>
        <pc:spChg chg="mod">
          <ac:chgData name="Callum Chesshire" userId="1eb1f440-57af-4754-80be-a3c7779346f6" providerId="ADAL" clId="{8E3AB6FC-37B4-42BE-846A-966ECD291C31}" dt="2021-09-30T13:42:41.857" v="168"/>
          <ac:spMkLst>
            <pc:docMk/>
            <pc:sldMk cId="1290849684" sldId="2260"/>
            <ac:spMk id="715" creationId="{492A1428-B947-45A1-A827-CA40FFF4417B}"/>
          </ac:spMkLst>
        </pc:spChg>
        <pc:spChg chg="mod">
          <ac:chgData name="Callum Chesshire" userId="1eb1f440-57af-4754-80be-a3c7779346f6" providerId="ADAL" clId="{8E3AB6FC-37B4-42BE-846A-966ECD291C31}" dt="2021-09-30T13:42:41.857" v="168"/>
          <ac:spMkLst>
            <pc:docMk/>
            <pc:sldMk cId="1290849684" sldId="2260"/>
            <ac:spMk id="716" creationId="{78111012-1873-4F51-912E-6A71D7E5DC88}"/>
          </ac:spMkLst>
        </pc:spChg>
        <pc:spChg chg="mod">
          <ac:chgData name="Callum Chesshire" userId="1eb1f440-57af-4754-80be-a3c7779346f6" providerId="ADAL" clId="{8E3AB6FC-37B4-42BE-846A-966ECD291C31}" dt="2021-09-30T13:42:41.857" v="168"/>
          <ac:spMkLst>
            <pc:docMk/>
            <pc:sldMk cId="1290849684" sldId="2260"/>
            <ac:spMk id="717" creationId="{F2B923D4-A360-486A-B384-23DE915A91E0}"/>
          </ac:spMkLst>
        </pc:spChg>
        <pc:spChg chg="mod">
          <ac:chgData name="Callum Chesshire" userId="1eb1f440-57af-4754-80be-a3c7779346f6" providerId="ADAL" clId="{8E3AB6FC-37B4-42BE-846A-966ECD291C31}" dt="2021-09-30T13:42:41.857" v="168"/>
          <ac:spMkLst>
            <pc:docMk/>
            <pc:sldMk cId="1290849684" sldId="2260"/>
            <ac:spMk id="718" creationId="{EB434261-F509-45F8-8F61-C120A475919F}"/>
          </ac:spMkLst>
        </pc:spChg>
        <pc:spChg chg="mod">
          <ac:chgData name="Callum Chesshire" userId="1eb1f440-57af-4754-80be-a3c7779346f6" providerId="ADAL" clId="{8E3AB6FC-37B4-42BE-846A-966ECD291C31}" dt="2021-09-30T13:42:41.857" v="168"/>
          <ac:spMkLst>
            <pc:docMk/>
            <pc:sldMk cId="1290849684" sldId="2260"/>
            <ac:spMk id="719" creationId="{045FBEC3-FAF7-40FD-917E-A72856F93C58}"/>
          </ac:spMkLst>
        </pc:spChg>
        <pc:spChg chg="mod">
          <ac:chgData name="Callum Chesshire" userId="1eb1f440-57af-4754-80be-a3c7779346f6" providerId="ADAL" clId="{8E3AB6FC-37B4-42BE-846A-966ECD291C31}" dt="2021-09-30T13:42:41.857" v="168"/>
          <ac:spMkLst>
            <pc:docMk/>
            <pc:sldMk cId="1290849684" sldId="2260"/>
            <ac:spMk id="720" creationId="{46477938-4548-43CE-850C-D10A904AE50A}"/>
          </ac:spMkLst>
        </pc:spChg>
        <pc:spChg chg="mod">
          <ac:chgData name="Callum Chesshire" userId="1eb1f440-57af-4754-80be-a3c7779346f6" providerId="ADAL" clId="{8E3AB6FC-37B4-42BE-846A-966ECD291C31}" dt="2021-09-30T13:42:41.857" v="168"/>
          <ac:spMkLst>
            <pc:docMk/>
            <pc:sldMk cId="1290849684" sldId="2260"/>
            <ac:spMk id="721" creationId="{2B1952CA-AE53-417E-BEB8-2412AB4F3211}"/>
          </ac:spMkLst>
        </pc:spChg>
        <pc:spChg chg="mod">
          <ac:chgData name="Callum Chesshire" userId="1eb1f440-57af-4754-80be-a3c7779346f6" providerId="ADAL" clId="{8E3AB6FC-37B4-42BE-846A-966ECD291C31}" dt="2021-09-30T13:42:41.857" v="168"/>
          <ac:spMkLst>
            <pc:docMk/>
            <pc:sldMk cId="1290849684" sldId="2260"/>
            <ac:spMk id="722" creationId="{6415A326-9165-4243-802B-A40023DB6CAE}"/>
          </ac:spMkLst>
        </pc:spChg>
        <pc:spChg chg="mod">
          <ac:chgData name="Callum Chesshire" userId="1eb1f440-57af-4754-80be-a3c7779346f6" providerId="ADAL" clId="{8E3AB6FC-37B4-42BE-846A-966ECD291C31}" dt="2021-09-30T13:42:41.857" v="168"/>
          <ac:spMkLst>
            <pc:docMk/>
            <pc:sldMk cId="1290849684" sldId="2260"/>
            <ac:spMk id="723" creationId="{93310B9F-EFEE-4436-B43B-F8D0BED5C157}"/>
          </ac:spMkLst>
        </pc:spChg>
        <pc:spChg chg="mod">
          <ac:chgData name="Callum Chesshire" userId="1eb1f440-57af-4754-80be-a3c7779346f6" providerId="ADAL" clId="{8E3AB6FC-37B4-42BE-846A-966ECD291C31}" dt="2021-09-30T13:42:41.857" v="168"/>
          <ac:spMkLst>
            <pc:docMk/>
            <pc:sldMk cId="1290849684" sldId="2260"/>
            <ac:spMk id="724" creationId="{05F5B561-389D-43C5-A5C8-348B1B32272C}"/>
          </ac:spMkLst>
        </pc:spChg>
        <pc:spChg chg="mod">
          <ac:chgData name="Callum Chesshire" userId="1eb1f440-57af-4754-80be-a3c7779346f6" providerId="ADAL" clId="{8E3AB6FC-37B4-42BE-846A-966ECD291C31}" dt="2021-09-30T13:42:41.857" v="168"/>
          <ac:spMkLst>
            <pc:docMk/>
            <pc:sldMk cId="1290849684" sldId="2260"/>
            <ac:spMk id="725" creationId="{6754FF19-39E1-4C5C-A6A3-0494661E85F9}"/>
          </ac:spMkLst>
        </pc:spChg>
        <pc:spChg chg="mod">
          <ac:chgData name="Callum Chesshire" userId="1eb1f440-57af-4754-80be-a3c7779346f6" providerId="ADAL" clId="{8E3AB6FC-37B4-42BE-846A-966ECD291C31}" dt="2021-09-30T13:42:41.857" v="168"/>
          <ac:spMkLst>
            <pc:docMk/>
            <pc:sldMk cId="1290849684" sldId="2260"/>
            <ac:spMk id="726" creationId="{89C1376D-E156-4CA6-B0D4-B91E1C95C66D}"/>
          </ac:spMkLst>
        </pc:spChg>
        <pc:spChg chg="mod">
          <ac:chgData name="Callum Chesshire" userId="1eb1f440-57af-4754-80be-a3c7779346f6" providerId="ADAL" clId="{8E3AB6FC-37B4-42BE-846A-966ECD291C31}" dt="2021-09-30T13:42:41.857" v="168"/>
          <ac:spMkLst>
            <pc:docMk/>
            <pc:sldMk cId="1290849684" sldId="2260"/>
            <ac:spMk id="727" creationId="{4F042280-3AD3-4694-A998-8C7F47DE975C}"/>
          </ac:spMkLst>
        </pc:spChg>
        <pc:spChg chg="mod">
          <ac:chgData name="Callum Chesshire" userId="1eb1f440-57af-4754-80be-a3c7779346f6" providerId="ADAL" clId="{8E3AB6FC-37B4-42BE-846A-966ECD291C31}" dt="2021-09-30T13:42:41.857" v="168"/>
          <ac:spMkLst>
            <pc:docMk/>
            <pc:sldMk cId="1290849684" sldId="2260"/>
            <ac:spMk id="728" creationId="{57DD6DA0-0FFF-43FA-B9F9-5E82D00B5AF2}"/>
          </ac:spMkLst>
        </pc:spChg>
        <pc:spChg chg="mod">
          <ac:chgData name="Callum Chesshire" userId="1eb1f440-57af-4754-80be-a3c7779346f6" providerId="ADAL" clId="{8E3AB6FC-37B4-42BE-846A-966ECD291C31}" dt="2021-09-30T13:42:41.857" v="168"/>
          <ac:spMkLst>
            <pc:docMk/>
            <pc:sldMk cId="1290849684" sldId="2260"/>
            <ac:spMk id="729" creationId="{07B69BDA-919C-4300-A428-F8F82F366B76}"/>
          </ac:spMkLst>
        </pc:spChg>
        <pc:spChg chg="mod">
          <ac:chgData name="Callum Chesshire" userId="1eb1f440-57af-4754-80be-a3c7779346f6" providerId="ADAL" clId="{8E3AB6FC-37B4-42BE-846A-966ECD291C31}" dt="2021-09-30T13:42:41.857" v="168"/>
          <ac:spMkLst>
            <pc:docMk/>
            <pc:sldMk cId="1290849684" sldId="2260"/>
            <ac:spMk id="730" creationId="{18913CFF-FAD7-46C1-AF05-730C5E7D33F5}"/>
          </ac:spMkLst>
        </pc:spChg>
        <pc:spChg chg="mod">
          <ac:chgData name="Callum Chesshire" userId="1eb1f440-57af-4754-80be-a3c7779346f6" providerId="ADAL" clId="{8E3AB6FC-37B4-42BE-846A-966ECD291C31}" dt="2021-09-30T13:42:41.857" v="168"/>
          <ac:spMkLst>
            <pc:docMk/>
            <pc:sldMk cId="1290849684" sldId="2260"/>
            <ac:spMk id="731" creationId="{D284D17B-2B4A-4440-8379-3899CE432382}"/>
          </ac:spMkLst>
        </pc:spChg>
        <pc:spChg chg="mod">
          <ac:chgData name="Callum Chesshire" userId="1eb1f440-57af-4754-80be-a3c7779346f6" providerId="ADAL" clId="{8E3AB6FC-37B4-42BE-846A-966ECD291C31}" dt="2021-09-30T13:42:41.857" v="168"/>
          <ac:spMkLst>
            <pc:docMk/>
            <pc:sldMk cId="1290849684" sldId="2260"/>
            <ac:spMk id="732" creationId="{F95F1356-4050-4AFC-BE1A-EAD870BBC563}"/>
          </ac:spMkLst>
        </pc:spChg>
        <pc:spChg chg="mod">
          <ac:chgData name="Callum Chesshire" userId="1eb1f440-57af-4754-80be-a3c7779346f6" providerId="ADAL" clId="{8E3AB6FC-37B4-42BE-846A-966ECD291C31}" dt="2021-09-30T13:42:41.857" v="168"/>
          <ac:spMkLst>
            <pc:docMk/>
            <pc:sldMk cId="1290849684" sldId="2260"/>
            <ac:spMk id="733" creationId="{67F03488-DF44-420A-9079-2707A18A9639}"/>
          </ac:spMkLst>
        </pc:spChg>
        <pc:spChg chg="mod">
          <ac:chgData name="Callum Chesshire" userId="1eb1f440-57af-4754-80be-a3c7779346f6" providerId="ADAL" clId="{8E3AB6FC-37B4-42BE-846A-966ECD291C31}" dt="2021-09-30T13:42:41.857" v="168"/>
          <ac:spMkLst>
            <pc:docMk/>
            <pc:sldMk cId="1290849684" sldId="2260"/>
            <ac:spMk id="734" creationId="{40E13AEC-96A5-4987-8F01-3573BE7DF9C3}"/>
          </ac:spMkLst>
        </pc:spChg>
        <pc:spChg chg="mod">
          <ac:chgData name="Callum Chesshire" userId="1eb1f440-57af-4754-80be-a3c7779346f6" providerId="ADAL" clId="{8E3AB6FC-37B4-42BE-846A-966ECD291C31}" dt="2021-09-30T13:42:41.857" v="168"/>
          <ac:spMkLst>
            <pc:docMk/>
            <pc:sldMk cId="1290849684" sldId="2260"/>
            <ac:spMk id="735" creationId="{73464F07-61F4-4F1B-92D6-656810122D17}"/>
          </ac:spMkLst>
        </pc:spChg>
        <pc:spChg chg="mod">
          <ac:chgData name="Callum Chesshire" userId="1eb1f440-57af-4754-80be-a3c7779346f6" providerId="ADAL" clId="{8E3AB6FC-37B4-42BE-846A-966ECD291C31}" dt="2021-09-30T13:42:41.857" v="168"/>
          <ac:spMkLst>
            <pc:docMk/>
            <pc:sldMk cId="1290849684" sldId="2260"/>
            <ac:spMk id="736" creationId="{C5FCE6C7-CBA1-4675-9A86-E66EEF58553E}"/>
          </ac:spMkLst>
        </pc:spChg>
        <pc:spChg chg="mod">
          <ac:chgData name="Callum Chesshire" userId="1eb1f440-57af-4754-80be-a3c7779346f6" providerId="ADAL" clId="{8E3AB6FC-37B4-42BE-846A-966ECD291C31}" dt="2021-09-30T13:42:41.857" v="168"/>
          <ac:spMkLst>
            <pc:docMk/>
            <pc:sldMk cId="1290849684" sldId="2260"/>
            <ac:spMk id="737" creationId="{E9B39456-DA2D-41F1-AC53-DD926BAD01B2}"/>
          </ac:spMkLst>
        </pc:spChg>
        <pc:spChg chg="mod">
          <ac:chgData name="Callum Chesshire" userId="1eb1f440-57af-4754-80be-a3c7779346f6" providerId="ADAL" clId="{8E3AB6FC-37B4-42BE-846A-966ECD291C31}" dt="2021-09-30T13:42:41.857" v="168"/>
          <ac:spMkLst>
            <pc:docMk/>
            <pc:sldMk cId="1290849684" sldId="2260"/>
            <ac:spMk id="738" creationId="{86CFCF45-04E8-4D2F-B088-514A9D568D4D}"/>
          </ac:spMkLst>
        </pc:spChg>
        <pc:spChg chg="mod">
          <ac:chgData name="Callum Chesshire" userId="1eb1f440-57af-4754-80be-a3c7779346f6" providerId="ADAL" clId="{8E3AB6FC-37B4-42BE-846A-966ECD291C31}" dt="2021-09-30T13:42:41.857" v="168"/>
          <ac:spMkLst>
            <pc:docMk/>
            <pc:sldMk cId="1290849684" sldId="2260"/>
            <ac:spMk id="739" creationId="{4934DFAF-7756-4BB2-99CD-60A28C33BC42}"/>
          </ac:spMkLst>
        </pc:spChg>
        <pc:spChg chg="mod">
          <ac:chgData name="Callum Chesshire" userId="1eb1f440-57af-4754-80be-a3c7779346f6" providerId="ADAL" clId="{8E3AB6FC-37B4-42BE-846A-966ECD291C31}" dt="2021-09-30T13:42:41.857" v="168"/>
          <ac:spMkLst>
            <pc:docMk/>
            <pc:sldMk cId="1290849684" sldId="2260"/>
            <ac:spMk id="740" creationId="{79D1B543-8B6A-4928-B701-290B02215141}"/>
          </ac:spMkLst>
        </pc:spChg>
        <pc:spChg chg="mod">
          <ac:chgData name="Callum Chesshire" userId="1eb1f440-57af-4754-80be-a3c7779346f6" providerId="ADAL" clId="{8E3AB6FC-37B4-42BE-846A-966ECD291C31}" dt="2021-09-30T13:42:41.857" v="168"/>
          <ac:spMkLst>
            <pc:docMk/>
            <pc:sldMk cId="1290849684" sldId="2260"/>
            <ac:spMk id="741" creationId="{67F5A4FA-3CA9-49D4-B4AF-D21F72F7877A}"/>
          </ac:spMkLst>
        </pc:spChg>
        <pc:spChg chg="mod">
          <ac:chgData name="Callum Chesshire" userId="1eb1f440-57af-4754-80be-a3c7779346f6" providerId="ADAL" clId="{8E3AB6FC-37B4-42BE-846A-966ECD291C31}" dt="2021-09-30T13:42:41.857" v="168"/>
          <ac:spMkLst>
            <pc:docMk/>
            <pc:sldMk cId="1290849684" sldId="2260"/>
            <ac:spMk id="742" creationId="{896CBCB4-241A-4727-AF16-C4E4D402E136}"/>
          </ac:spMkLst>
        </pc:spChg>
        <pc:spChg chg="mod">
          <ac:chgData name="Callum Chesshire" userId="1eb1f440-57af-4754-80be-a3c7779346f6" providerId="ADAL" clId="{8E3AB6FC-37B4-42BE-846A-966ECD291C31}" dt="2021-09-30T13:42:41.857" v="168"/>
          <ac:spMkLst>
            <pc:docMk/>
            <pc:sldMk cId="1290849684" sldId="2260"/>
            <ac:spMk id="743" creationId="{032E82B1-B5FB-4A11-BD08-750DD2C84613}"/>
          </ac:spMkLst>
        </pc:spChg>
        <pc:spChg chg="mod">
          <ac:chgData name="Callum Chesshire" userId="1eb1f440-57af-4754-80be-a3c7779346f6" providerId="ADAL" clId="{8E3AB6FC-37B4-42BE-846A-966ECD291C31}" dt="2021-09-30T13:42:41.857" v="168"/>
          <ac:spMkLst>
            <pc:docMk/>
            <pc:sldMk cId="1290849684" sldId="2260"/>
            <ac:spMk id="744" creationId="{8DBA7AF7-0934-4E7D-9C9C-2B402A0696FD}"/>
          </ac:spMkLst>
        </pc:spChg>
        <pc:spChg chg="mod">
          <ac:chgData name="Callum Chesshire" userId="1eb1f440-57af-4754-80be-a3c7779346f6" providerId="ADAL" clId="{8E3AB6FC-37B4-42BE-846A-966ECD291C31}" dt="2021-09-30T13:42:41.857" v="168"/>
          <ac:spMkLst>
            <pc:docMk/>
            <pc:sldMk cId="1290849684" sldId="2260"/>
            <ac:spMk id="745" creationId="{939B3873-7755-448B-8881-C9FBD4CCA068}"/>
          </ac:spMkLst>
        </pc:spChg>
        <pc:spChg chg="mod">
          <ac:chgData name="Callum Chesshire" userId="1eb1f440-57af-4754-80be-a3c7779346f6" providerId="ADAL" clId="{8E3AB6FC-37B4-42BE-846A-966ECD291C31}" dt="2021-09-30T13:42:41.857" v="168"/>
          <ac:spMkLst>
            <pc:docMk/>
            <pc:sldMk cId="1290849684" sldId="2260"/>
            <ac:spMk id="746" creationId="{8F90D21B-497C-44EA-B99D-4A4CE2B2E07F}"/>
          </ac:spMkLst>
        </pc:spChg>
        <pc:spChg chg="mod">
          <ac:chgData name="Callum Chesshire" userId="1eb1f440-57af-4754-80be-a3c7779346f6" providerId="ADAL" clId="{8E3AB6FC-37B4-42BE-846A-966ECD291C31}" dt="2021-09-30T13:42:41.857" v="168"/>
          <ac:spMkLst>
            <pc:docMk/>
            <pc:sldMk cId="1290849684" sldId="2260"/>
            <ac:spMk id="747" creationId="{0EA93E02-5D45-4A0F-9763-5252316341A6}"/>
          </ac:spMkLst>
        </pc:spChg>
        <pc:spChg chg="mod">
          <ac:chgData name="Callum Chesshire" userId="1eb1f440-57af-4754-80be-a3c7779346f6" providerId="ADAL" clId="{8E3AB6FC-37B4-42BE-846A-966ECD291C31}" dt="2021-09-30T13:42:41.857" v="168"/>
          <ac:spMkLst>
            <pc:docMk/>
            <pc:sldMk cId="1290849684" sldId="2260"/>
            <ac:spMk id="748" creationId="{BF4E41A1-E156-4B2F-A02A-0A761F4A0520}"/>
          </ac:spMkLst>
        </pc:spChg>
        <pc:spChg chg="mod">
          <ac:chgData name="Callum Chesshire" userId="1eb1f440-57af-4754-80be-a3c7779346f6" providerId="ADAL" clId="{8E3AB6FC-37B4-42BE-846A-966ECD291C31}" dt="2021-09-30T13:42:41.857" v="168"/>
          <ac:spMkLst>
            <pc:docMk/>
            <pc:sldMk cId="1290849684" sldId="2260"/>
            <ac:spMk id="749" creationId="{C2546A81-6780-4C42-87BA-D46F56194709}"/>
          </ac:spMkLst>
        </pc:spChg>
        <pc:spChg chg="mod">
          <ac:chgData name="Callum Chesshire" userId="1eb1f440-57af-4754-80be-a3c7779346f6" providerId="ADAL" clId="{8E3AB6FC-37B4-42BE-846A-966ECD291C31}" dt="2021-09-30T13:42:41.857" v="168"/>
          <ac:spMkLst>
            <pc:docMk/>
            <pc:sldMk cId="1290849684" sldId="2260"/>
            <ac:spMk id="750" creationId="{13DD497D-6FF4-4B78-9BDD-D9EDDD9B472B}"/>
          </ac:spMkLst>
        </pc:spChg>
        <pc:spChg chg="mod">
          <ac:chgData name="Callum Chesshire" userId="1eb1f440-57af-4754-80be-a3c7779346f6" providerId="ADAL" clId="{8E3AB6FC-37B4-42BE-846A-966ECD291C31}" dt="2021-09-30T13:42:41.857" v="168"/>
          <ac:spMkLst>
            <pc:docMk/>
            <pc:sldMk cId="1290849684" sldId="2260"/>
            <ac:spMk id="751" creationId="{29119653-6807-468B-BE1B-3EC3D187B858}"/>
          </ac:spMkLst>
        </pc:spChg>
        <pc:spChg chg="mod">
          <ac:chgData name="Callum Chesshire" userId="1eb1f440-57af-4754-80be-a3c7779346f6" providerId="ADAL" clId="{8E3AB6FC-37B4-42BE-846A-966ECD291C31}" dt="2021-09-30T13:42:41.857" v="168"/>
          <ac:spMkLst>
            <pc:docMk/>
            <pc:sldMk cId="1290849684" sldId="2260"/>
            <ac:spMk id="752" creationId="{0A79485B-3D53-4012-8B01-FC7477D8F7BB}"/>
          </ac:spMkLst>
        </pc:spChg>
        <pc:spChg chg="mod">
          <ac:chgData name="Callum Chesshire" userId="1eb1f440-57af-4754-80be-a3c7779346f6" providerId="ADAL" clId="{8E3AB6FC-37B4-42BE-846A-966ECD291C31}" dt="2021-09-30T13:42:41.857" v="168"/>
          <ac:spMkLst>
            <pc:docMk/>
            <pc:sldMk cId="1290849684" sldId="2260"/>
            <ac:spMk id="753" creationId="{557B7120-9158-4B60-A1FF-E65475B599D8}"/>
          </ac:spMkLst>
        </pc:spChg>
        <pc:spChg chg="mod">
          <ac:chgData name="Callum Chesshire" userId="1eb1f440-57af-4754-80be-a3c7779346f6" providerId="ADAL" clId="{8E3AB6FC-37B4-42BE-846A-966ECD291C31}" dt="2021-09-30T13:42:41.857" v="168"/>
          <ac:spMkLst>
            <pc:docMk/>
            <pc:sldMk cId="1290849684" sldId="2260"/>
            <ac:spMk id="754" creationId="{E7359EBA-DA5E-4C82-BAC1-8BFB35E48278}"/>
          </ac:spMkLst>
        </pc:spChg>
        <pc:spChg chg="mod">
          <ac:chgData name="Callum Chesshire" userId="1eb1f440-57af-4754-80be-a3c7779346f6" providerId="ADAL" clId="{8E3AB6FC-37B4-42BE-846A-966ECD291C31}" dt="2021-09-30T13:42:41.857" v="168"/>
          <ac:spMkLst>
            <pc:docMk/>
            <pc:sldMk cId="1290849684" sldId="2260"/>
            <ac:spMk id="755" creationId="{EFFCBA21-4C0C-4308-B106-AA7AB93DB1FB}"/>
          </ac:spMkLst>
        </pc:spChg>
        <pc:spChg chg="mod">
          <ac:chgData name="Callum Chesshire" userId="1eb1f440-57af-4754-80be-a3c7779346f6" providerId="ADAL" clId="{8E3AB6FC-37B4-42BE-846A-966ECD291C31}" dt="2021-09-30T13:42:41.857" v="168"/>
          <ac:spMkLst>
            <pc:docMk/>
            <pc:sldMk cId="1290849684" sldId="2260"/>
            <ac:spMk id="756" creationId="{74BAA838-72E5-4E7A-8536-E7DCAD5096BE}"/>
          </ac:spMkLst>
        </pc:spChg>
        <pc:spChg chg="mod">
          <ac:chgData name="Callum Chesshire" userId="1eb1f440-57af-4754-80be-a3c7779346f6" providerId="ADAL" clId="{8E3AB6FC-37B4-42BE-846A-966ECD291C31}" dt="2021-09-30T13:42:41.857" v="168"/>
          <ac:spMkLst>
            <pc:docMk/>
            <pc:sldMk cId="1290849684" sldId="2260"/>
            <ac:spMk id="757" creationId="{8EF1263A-3725-4270-BE35-3F2B0A65AF13}"/>
          </ac:spMkLst>
        </pc:spChg>
        <pc:spChg chg="mod">
          <ac:chgData name="Callum Chesshire" userId="1eb1f440-57af-4754-80be-a3c7779346f6" providerId="ADAL" clId="{8E3AB6FC-37B4-42BE-846A-966ECD291C31}" dt="2021-09-30T13:42:41.857" v="168"/>
          <ac:spMkLst>
            <pc:docMk/>
            <pc:sldMk cId="1290849684" sldId="2260"/>
            <ac:spMk id="758" creationId="{FAD383A5-DAD6-4D27-B7AE-5A63BD1F8636}"/>
          </ac:spMkLst>
        </pc:spChg>
        <pc:spChg chg="mod">
          <ac:chgData name="Callum Chesshire" userId="1eb1f440-57af-4754-80be-a3c7779346f6" providerId="ADAL" clId="{8E3AB6FC-37B4-42BE-846A-966ECD291C31}" dt="2021-09-30T13:42:41.857" v="168"/>
          <ac:spMkLst>
            <pc:docMk/>
            <pc:sldMk cId="1290849684" sldId="2260"/>
            <ac:spMk id="759" creationId="{7B6174E8-55E0-45D0-9D55-6242896FC49A}"/>
          </ac:spMkLst>
        </pc:spChg>
        <pc:spChg chg="mod">
          <ac:chgData name="Callum Chesshire" userId="1eb1f440-57af-4754-80be-a3c7779346f6" providerId="ADAL" clId="{8E3AB6FC-37B4-42BE-846A-966ECD291C31}" dt="2021-09-30T13:42:41.857" v="168"/>
          <ac:spMkLst>
            <pc:docMk/>
            <pc:sldMk cId="1290849684" sldId="2260"/>
            <ac:spMk id="760" creationId="{38EFE835-8F75-43EE-9DC3-29AA031C6F90}"/>
          </ac:spMkLst>
        </pc:spChg>
        <pc:spChg chg="mod">
          <ac:chgData name="Callum Chesshire" userId="1eb1f440-57af-4754-80be-a3c7779346f6" providerId="ADAL" clId="{8E3AB6FC-37B4-42BE-846A-966ECD291C31}" dt="2021-09-30T13:42:41.857" v="168"/>
          <ac:spMkLst>
            <pc:docMk/>
            <pc:sldMk cId="1290849684" sldId="2260"/>
            <ac:spMk id="761" creationId="{83B7A879-BD66-4C03-B2CF-097C99F258C1}"/>
          </ac:spMkLst>
        </pc:spChg>
        <pc:spChg chg="mod">
          <ac:chgData name="Callum Chesshire" userId="1eb1f440-57af-4754-80be-a3c7779346f6" providerId="ADAL" clId="{8E3AB6FC-37B4-42BE-846A-966ECD291C31}" dt="2021-09-30T13:42:41.857" v="168"/>
          <ac:spMkLst>
            <pc:docMk/>
            <pc:sldMk cId="1290849684" sldId="2260"/>
            <ac:spMk id="762" creationId="{FFC22F23-3D37-4079-B898-5901CF99D747}"/>
          </ac:spMkLst>
        </pc:spChg>
        <pc:spChg chg="mod">
          <ac:chgData name="Callum Chesshire" userId="1eb1f440-57af-4754-80be-a3c7779346f6" providerId="ADAL" clId="{8E3AB6FC-37B4-42BE-846A-966ECD291C31}" dt="2021-09-30T13:42:41.857" v="168"/>
          <ac:spMkLst>
            <pc:docMk/>
            <pc:sldMk cId="1290849684" sldId="2260"/>
            <ac:spMk id="763" creationId="{AD178B55-3650-4944-95B2-671B9133F1BE}"/>
          </ac:spMkLst>
        </pc:spChg>
        <pc:spChg chg="mod">
          <ac:chgData name="Callum Chesshire" userId="1eb1f440-57af-4754-80be-a3c7779346f6" providerId="ADAL" clId="{8E3AB6FC-37B4-42BE-846A-966ECD291C31}" dt="2021-09-30T13:42:41.857" v="168"/>
          <ac:spMkLst>
            <pc:docMk/>
            <pc:sldMk cId="1290849684" sldId="2260"/>
            <ac:spMk id="764" creationId="{C0AAF750-332F-4D0D-9D09-ADC9D07613D8}"/>
          </ac:spMkLst>
        </pc:spChg>
        <pc:spChg chg="mod">
          <ac:chgData name="Callum Chesshire" userId="1eb1f440-57af-4754-80be-a3c7779346f6" providerId="ADAL" clId="{8E3AB6FC-37B4-42BE-846A-966ECD291C31}" dt="2021-09-30T13:42:41.857" v="168"/>
          <ac:spMkLst>
            <pc:docMk/>
            <pc:sldMk cId="1290849684" sldId="2260"/>
            <ac:spMk id="765" creationId="{14DB1090-B60F-41DA-A95F-0AD2AFCEBBB1}"/>
          </ac:spMkLst>
        </pc:spChg>
        <pc:spChg chg="mod">
          <ac:chgData name="Callum Chesshire" userId="1eb1f440-57af-4754-80be-a3c7779346f6" providerId="ADAL" clId="{8E3AB6FC-37B4-42BE-846A-966ECD291C31}" dt="2021-09-30T13:42:41.857" v="168"/>
          <ac:spMkLst>
            <pc:docMk/>
            <pc:sldMk cId="1290849684" sldId="2260"/>
            <ac:spMk id="766" creationId="{A391CC18-285B-43BD-936F-4B4ABAF4EC04}"/>
          </ac:spMkLst>
        </pc:spChg>
        <pc:spChg chg="mod">
          <ac:chgData name="Callum Chesshire" userId="1eb1f440-57af-4754-80be-a3c7779346f6" providerId="ADAL" clId="{8E3AB6FC-37B4-42BE-846A-966ECD291C31}" dt="2021-09-30T13:42:41.857" v="168"/>
          <ac:spMkLst>
            <pc:docMk/>
            <pc:sldMk cId="1290849684" sldId="2260"/>
            <ac:spMk id="767" creationId="{AAFE2B67-4386-4251-B580-60D2C7F73A87}"/>
          </ac:spMkLst>
        </pc:spChg>
        <pc:spChg chg="mod">
          <ac:chgData name="Callum Chesshire" userId="1eb1f440-57af-4754-80be-a3c7779346f6" providerId="ADAL" clId="{8E3AB6FC-37B4-42BE-846A-966ECD291C31}" dt="2021-09-30T13:42:41.857" v="168"/>
          <ac:spMkLst>
            <pc:docMk/>
            <pc:sldMk cId="1290849684" sldId="2260"/>
            <ac:spMk id="768" creationId="{3AD7F5C3-7041-435D-9BFA-F845AC72CA76}"/>
          </ac:spMkLst>
        </pc:spChg>
        <pc:spChg chg="mod">
          <ac:chgData name="Callum Chesshire" userId="1eb1f440-57af-4754-80be-a3c7779346f6" providerId="ADAL" clId="{8E3AB6FC-37B4-42BE-846A-966ECD291C31}" dt="2021-09-30T13:42:41.857" v="168"/>
          <ac:spMkLst>
            <pc:docMk/>
            <pc:sldMk cId="1290849684" sldId="2260"/>
            <ac:spMk id="769" creationId="{FA0716B4-8EFF-493C-8A15-D7BA9117A0B8}"/>
          </ac:spMkLst>
        </pc:spChg>
        <pc:spChg chg="mod">
          <ac:chgData name="Callum Chesshire" userId="1eb1f440-57af-4754-80be-a3c7779346f6" providerId="ADAL" clId="{8E3AB6FC-37B4-42BE-846A-966ECD291C31}" dt="2021-09-30T13:42:41.857" v="168"/>
          <ac:spMkLst>
            <pc:docMk/>
            <pc:sldMk cId="1290849684" sldId="2260"/>
            <ac:spMk id="770" creationId="{BA8F16F9-1CA4-417B-813C-52129050B745}"/>
          </ac:spMkLst>
        </pc:spChg>
        <pc:spChg chg="mod">
          <ac:chgData name="Callum Chesshire" userId="1eb1f440-57af-4754-80be-a3c7779346f6" providerId="ADAL" clId="{8E3AB6FC-37B4-42BE-846A-966ECD291C31}" dt="2021-09-30T13:42:41.857" v="168"/>
          <ac:spMkLst>
            <pc:docMk/>
            <pc:sldMk cId="1290849684" sldId="2260"/>
            <ac:spMk id="771" creationId="{7D35F481-1D1A-416C-9F33-9511BF5C1CCC}"/>
          </ac:spMkLst>
        </pc:spChg>
        <pc:spChg chg="mod">
          <ac:chgData name="Callum Chesshire" userId="1eb1f440-57af-4754-80be-a3c7779346f6" providerId="ADAL" clId="{8E3AB6FC-37B4-42BE-846A-966ECD291C31}" dt="2021-09-30T13:42:41.857" v="168"/>
          <ac:spMkLst>
            <pc:docMk/>
            <pc:sldMk cId="1290849684" sldId="2260"/>
            <ac:spMk id="772" creationId="{1A47C311-001A-4500-8B2E-262E4859F70D}"/>
          </ac:spMkLst>
        </pc:spChg>
        <pc:spChg chg="mod">
          <ac:chgData name="Callum Chesshire" userId="1eb1f440-57af-4754-80be-a3c7779346f6" providerId="ADAL" clId="{8E3AB6FC-37B4-42BE-846A-966ECD291C31}" dt="2021-09-30T13:42:41.857" v="168"/>
          <ac:spMkLst>
            <pc:docMk/>
            <pc:sldMk cId="1290849684" sldId="2260"/>
            <ac:spMk id="773" creationId="{78DB0C8C-9C35-4AFA-A7B8-F5E357E3F16F}"/>
          </ac:spMkLst>
        </pc:spChg>
        <pc:spChg chg="mod">
          <ac:chgData name="Callum Chesshire" userId="1eb1f440-57af-4754-80be-a3c7779346f6" providerId="ADAL" clId="{8E3AB6FC-37B4-42BE-846A-966ECD291C31}" dt="2021-09-30T13:42:41.857" v="168"/>
          <ac:spMkLst>
            <pc:docMk/>
            <pc:sldMk cId="1290849684" sldId="2260"/>
            <ac:spMk id="774" creationId="{AAEAF6FB-20D9-496E-8453-04C02B8DEBD6}"/>
          </ac:spMkLst>
        </pc:spChg>
        <pc:spChg chg="mod">
          <ac:chgData name="Callum Chesshire" userId="1eb1f440-57af-4754-80be-a3c7779346f6" providerId="ADAL" clId="{8E3AB6FC-37B4-42BE-846A-966ECD291C31}" dt="2021-09-30T13:42:41.857" v="168"/>
          <ac:spMkLst>
            <pc:docMk/>
            <pc:sldMk cId="1290849684" sldId="2260"/>
            <ac:spMk id="775" creationId="{AB45F88A-3EC6-4BE2-866B-4ADADB167747}"/>
          </ac:spMkLst>
        </pc:spChg>
        <pc:spChg chg="mod">
          <ac:chgData name="Callum Chesshire" userId="1eb1f440-57af-4754-80be-a3c7779346f6" providerId="ADAL" clId="{8E3AB6FC-37B4-42BE-846A-966ECD291C31}" dt="2021-09-30T13:42:41.857" v="168"/>
          <ac:spMkLst>
            <pc:docMk/>
            <pc:sldMk cId="1290849684" sldId="2260"/>
            <ac:spMk id="776" creationId="{940B26E5-DA77-4819-8E7A-DDFE1D66FE91}"/>
          </ac:spMkLst>
        </pc:spChg>
        <pc:spChg chg="mod">
          <ac:chgData name="Callum Chesshire" userId="1eb1f440-57af-4754-80be-a3c7779346f6" providerId="ADAL" clId="{8E3AB6FC-37B4-42BE-846A-966ECD291C31}" dt="2021-09-30T13:42:41.857" v="168"/>
          <ac:spMkLst>
            <pc:docMk/>
            <pc:sldMk cId="1290849684" sldId="2260"/>
            <ac:spMk id="777" creationId="{4C80DDAC-60F1-4C32-BA92-9D809BE30ED5}"/>
          </ac:spMkLst>
        </pc:spChg>
        <pc:spChg chg="mod">
          <ac:chgData name="Callum Chesshire" userId="1eb1f440-57af-4754-80be-a3c7779346f6" providerId="ADAL" clId="{8E3AB6FC-37B4-42BE-846A-966ECD291C31}" dt="2021-09-30T13:42:41.857" v="168"/>
          <ac:spMkLst>
            <pc:docMk/>
            <pc:sldMk cId="1290849684" sldId="2260"/>
            <ac:spMk id="778" creationId="{3EA1B60F-83F3-413C-B3D8-BA5BBF6C3F76}"/>
          </ac:spMkLst>
        </pc:spChg>
        <pc:spChg chg="mod">
          <ac:chgData name="Callum Chesshire" userId="1eb1f440-57af-4754-80be-a3c7779346f6" providerId="ADAL" clId="{8E3AB6FC-37B4-42BE-846A-966ECD291C31}" dt="2021-09-30T13:42:41.857" v="168"/>
          <ac:spMkLst>
            <pc:docMk/>
            <pc:sldMk cId="1290849684" sldId="2260"/>
            <ac:spMk id="779" creationId="{F572CC08-CD20-4DE9-8C7F-A9451C698C3E}"/>
          </ac:spMkLst>
        </pc:spChg>
        <pc:spChg chg="mod">
          <ac:chgData name="Callum Chesshire" userId="1eb1f440-57af-4754-80be-a3c7779346f6" providerId="ADAL" clId="{8E3AB6FC-37B4-42BE-846A-966ECD291C31}" dt="2021-09-30T13:42:41.857" v="168"/>
          <ac:spMkLst>
            <pc:docMk/>
            <pc:sldMk cId="1290849684" sldId="2260"/>
            <ac:spMk id="780" creationId="{0A4BC657-B62D-4EC6-A8FE-718ED22325E0}"/>
          </ac:spMkLst>
        </pc:spChg>
        <pc:spChg chg="mod">
          <ac:chgData name="Callum Chesshire" userId="1eb1f440-57af-4754-80be-a3c7779346f6" providerId="ADAL" clId="{8E3AB6FC-37B4-42BE-846A-966ECD291C31}" dt="2021-09-30T13:42:41.857" v="168"/>
          <ac:spMkLst>
            <pc:docMk/>
            <pc:sldMk cId="1290849684" sldId="2260"/>
            <ac:spMk id="781" creationId="{DEA893DE-DAFA-47CD-9022-69132D27BBAD}"/>
          </ac:spMkLst>
        </pc:spChg>
        <pc:spChg chg="mod">
          <ac:chgData name="Callum Chesshire" userId="1eb1f440-57af-4754-80be-a3c7779346f6" providerId="ADAL" clId="{8E3AB6FC-37B4-42BE-846A-966ECD291C31}" dt="2021-09-30T13:42:41.857" v="168"/>
          <ac:spMkLst>
            <pc:docMk/>
            <pc:sldMk cId="1290849684" sldId="2260"/>
            <ac:spMk id="782" creationId="{74E8CF3D-9C7A-46EB-AE14-3C99EC3F716F}"/>
          </ac:spMkLst>
        </pc:spChg>
        <pc:spChg chg="mod">
          <ac:chgData name="Callum Chesshire" userId="1eb1f440-57af-4754-80be-a3c7779346f6" providerId="ADAL" clId="{8E3AB6FC-37B4-42BE-846A-966ECD291C31}" dt="2021-09-30T13:42:41.857" v="168"/>
          <ac:spMkLst>
            <pc:docMk/>
            <pc:sldMk cId="1290849684" sldId="2260"/>
            <ac:spMk id="783" creationId="{DFF79658-D8F9-4400-9559-C6AACAE91245}"/>
          </ac:spMkLst>
        </pc:spChg>
        <pc:spChg chg="mod">
          <ac:chgData name="Callum Chesshire" userId="1eb1f440-57af-4754-80be-a3c7779346f6" providerId="ADAL" clId="{8E3AB6FC-37B4-42BE-846A-966ECD291C31}" dt="2021-09-30T13:42:41.857" v="168"/>
          <ac:spMkLst>
            <pc:docMk/>
            <pc:sldMk cId="1290849684" sldId="2260"/>
            <ac:spMk id="784" creationId="{6A473B3E-A0D3-4092-A33E-D281B3D9B53E}"/>
          </ac:spMkLst>
        </pc:spChg>
        <pc:spChg chg="mod">
          <ac:chgData name="Callum Chesshire" userId="1eb1f440-57af-4754-80be-a3c7779346f6" providerId="ADAL" clId="{8E3AB6FC-37B4-42BE-846A-966ECD291C31}" dt="2021-09-30T13:42:41.857" v="168"/>
          <ac:spMkLst>
            <pc:docMk/>
            <pc:sldMk cId="1290849684" sldId="2260"/>
            <ac:spMk id="785" creationId="{F5195644-E2F7-46DA-89DB-83B763C60910}"/>
          </ac:spMkLst>
        </pc:spChg>
        <pc:spChg chg="mod">
          <ac:chgData name="Callum Chesshire" userId="1eb1f440-57af-4754-80be-a3c7779346f6" providerId="ADAL" clId="{8E3AB6FC-37B4-42BE-846A-966ECD291C31}" dt="2021-09-30T13:42:41.857" v="168"/>
          <ac:spMkLst>
            <pc:docMk/>
            <pc:sldMk cId="1290849684" sldId="2260"/>
            <ac:spMk id="786" creationId="{2FE8FCFF-5CA8-4F05-AA02-0EDCD8CCBABE}"/>
          </ac:spMkLst>
        </pc:spChg>
        <pc:spChg chg="mod">
          <ac:chgData name="Callum Chesshire" userId="1eb1f440-57af-4754-80be-a3c7779346f6" providerId="ADAL" clId="{8E3AB6FC-37B4-42BE-846A-966ECD291C31}" dt="2021-09-30T13:42:41.857" v="168"/>
          <ac:spMkLst>
            <pc:docMk/>
            <pc:sldMk cId="1290849684" sldId="2260"/>
            <ac:spMk id="787" creationId="{D1A36267-DD26-4BB4-8822-48F2E2600C64}"/>
          </ac:spMkLst>
        </pc:spChg>
        <pc:spChg chg="mod">
          <ac:chgData name="Callum Chesshire" userId="1eb1f440-57af-4754-80be-a3c7779346f6" providerId="ADAL" clId="{8E3AB6FC-37B4-42BE-846A-966ECD291C31}" dt="2021-09-30T13:42:41.857" v="168"/>
          <ac:spMkLst>
            <pc:docMk/>
            <pc:sldMk cId="1290849684" sldId="2260"/>
            <ac:spMk id="788" creationId="{87D64F86-36F5-4419-9015-B3D62DA2B5EA}"/>
          </ac:spMkLst>
        </pc:spChg>
        <pc:spChg chg="mod">
          <ac:chgData name="Callum Chesshire" userId="1eb1f440-57af-4754-80be-a3c7779346f6" providerId="ADAL" clId="{8E3AB6FC-37B4-42BE-846A-966ECD291C31}" dt="2021-09-30T13:42:41.857" v="168"/>
          <ac:spMkLst>
            <pc:docMk/>
            <pc:sldMk cId="1290849684" sldId="2260"/>
            <ac:spMk id="789" creationId="{BD177448-D40A-4AA0-B876-3C85D850E2B4}"/>
          </ac:spMkLst>
        </pc:spChg>
        <pc:spChg chg="mod">
          <ac:chgData name="Callum Chesshire" userId="1eb1f440-57af-4754-80be-a3c7779346f6" providerId="ADAL" clId="{8E3AB6FC-37B4-42BE-846A-966ECD291C31}" dt="2021-09-30T13:42:41.857" v="168"/>
          <ac:spMkLst>
            <pc:docMk/>
            <pc:sldMk cId="1290849684" sldId="2260"/>
            <ac:spMk id="790" creationId="{619FFE97-89E3-4939-BE18-1F0B496C113C}"/>
          </ac:spMkLst>
        </pc:spChg>
        <pc:spChg chg="mod">
          <ac:chgData name="Callum Chesshire" userId="1eb1f440-57af-4754-80be-a3c7779346f6" providerId="ADAL" clId="{8E3AB6FC-37B4-42BE-846A-966ECD291C31}" dt="2021-09-30T13:42:41.857" v="168"/>
          <ac:spMkLst>
            <pc:docMk/>
            <pc:sldMk cId="1290849684" sldId="2260"/>
            <ac:spMk id="791" creationId="{C7A49857-0F22-48EB-BBD2-404458117732}"/>
          </ac:spMkLst>
        </pc:spChg>
        <pc:spChg chg="mod">
          <ac:chgData name="Callum Chesshire" userId="1eb1f440-57af-4754-80be-a3c7779346f6" providerId="ADAL" clId="{8E3AB6FC-37B4-42BE-846A-966ECD291C31}" dt="2021-09-30T13:42:41.857" v="168"/>
          <ac:spMkLst>
            <pc:docMk/>
            <pc:sldMk cId="1290849684" sldId="2260"/>
            <ac:spMk id="792" creationId="{F7EC13E1-6E65-4D2A-911A-492D458E38EA}"/>
          </ac:spMkLst>
        </pc:spChg>
        <pc:spChg chg="mod">
          <ac:chgData name="Callum Chesshire" userId="1eb1f440-57af-4754-80be-a3c7779346f6" providerId="ADAL" clId="{8E3AB6FC-37B4-42BE-846A-966ECD291C31}" dt="2021-09-30T13:42:41.857" v="168"/>
          <ac:spMkLst>
            <pc:docMk/>
            <pc:sldMk cId="1290849684" sldId="2260"/>
            <ac:spMk id="793" creationId="{5BF2F631-04D2-405A-81E7-D26FA9F5C1B5}"/>
          </ac:spMkLst>
        </pc:spChg>
        <pc:spChg chg="mod">
          <ac:chgData name="Callum Chesshire" userId="1eb1f440-57af-4754-80be-a3c7779346f6" providerId="ADAL" clId="{8E3AB6FC-37B4-42BE-846A-966ECD291C31}" dt="2021-09-30T13:42:41.857" v="168"/>
          <ac:spMkLst>
            <pc:docMk/>
            <pc:sldMk cId="1290849684" sldId="2260"/>
            <ac:spMk id="794" creationId="{5FB2307B-C32B-4EA1-8A20-899E1C4D8871}"/>
          </ac:spMkLst>
        </pc:spChg>
        <pc:spChg chg="mod">
          <ac:chgData name="Callum Chesshire" userId="1eb1f440-57af-4754-80be-a3c7779346f6" providerId="ADAL" clId="{8E3AB6FC-37B4-42BE-846A-966ECD291C31}" dt="2021-09-30T13:42:41.857" v="168"/>
          <ac:spMkLst>
            <pc:docMk/>
            <pc:sldMk cId="1290849684" sldId="2260"/>
            <ac:spMk id="795" creationId="{AC83B57D-C364-4006-B358-DD4AFFCBF3DE}"/>
          </ac:spMkLst>
        </pc:spChg>
        <pc:spChg chg="mod">
          <ac:chgData name="Callum Chesshire" userId="1eb1f440-57af-4754-80be-a3c7779346f6" providerId="ADAL" clId="{8E3AB6FC-37B4-42BE-846A-966ECD291C31}" dt="2021-09-30T13:42:41.857" v="168"/>
          <ac:spMkLst>
            <pc:docMk/>
            <pc:sldMk cId="1290849684" sldId="2260"/>
            <ac:spMk id="796" creationId="{0187E0EB-A43F-4934-8C60-8C1E25B24743}"/>
          </ac:spMkLst>
        </pc:spChg>
        <pc:spChg chg="mod">
          <ac:chgData name="Callum Chesshire" userId="1eb1f440-57af-4754-80be-a3c7779346f6" providerId="ADAL" clId="{8E3AB6FC-37B4-42BE-846A-966ECD291C31}" dt="2021-09-30T13:42:41.857" v="168"/>
          <ac:spMkLst>
            <pc:docMk/>
            <pc:sldMk cId="1290849684" sldId="2260"/>
            <ac:spMk id="797" creationId="{3A01AC4F-0731-4362-B159-F588109684E1}"/>
          </ac:spMkLst>
        </pc:spChg>
        <pc:spChg chg="mod">
          <ac:chgData name="Callum Chesshire" userId="1eb1f440-57af-4754-80be-a3c7779346f6" providerId="ADAL" clId="{8E3AB6FC-37B4-42BE-846A-966ECD291C31}" dt="2021-09-30T13:42:41.857" v="168"/>
          <ac:spMkLst>
            <pc:docMk/>
            <pc:sldMk cId="1290849684" sldId="2260"/>
            <ac:spMk id="798" creationId="{B7790ACB-0895-40DA-951D-B6C80DA99166}"/>
          </ac:spMkLst>
        </pc:spChg>
        <pc:spChg chg="mod">
          <ac:chgData name="Callum Chesshire" userId="1eb1f440-57af-4754-80be-a3c7779346f6" providerId="ADAL" clId="{8E3AB6FC-37B4-42BE-846A-966ECD291C31}" dt="2021-09-30T13:42:41.857" v="168"/>
          <ac:spMkLst>
            <pc:docMk/>
            <pc:sldMk cId="1290849684" sldId="2260"/>
            <ac:spMk id="799" creationId="{4C4E1FD6-271E-46DB-BC2D-50662B287DD4}"/>
          </ac:spMkLst>
        </pc:spChg>
        <pc:spChg chg="mod">
          <ac:chgData name="Callum Chesshire" userId="1eb1f440-57af-4754-80be-a3c7779346f6" providerId="ADAL" clId="{8E3AB6FC-37B4-42BE-846A-966ECD291C31}" dt="2021-09-30T13:42:41.857" v="168"/>
          <ac:spMkLst>
            <pc:docMk/>
            <pc:sldMk cId="1290849684" sldId="2260"/>
            <ac:spMk id="800" creationId="{2A02E5DC-40DD-4228-8484-F74573662FB5}"/>
          </ac:spMkLst>
        </pc:spChg>
        <pc:spChg chg="mod">
          <ac:chgData name="Callum Chesshire" userId="1eb1f440-57af-4754-80be-a3c7779346f6" providerId="ADAL" clId="{8E3AB6FC-37B4-42BE-846A-966ECD291C31}" dt="2021-09-30T13:42:41.857" v="168"/>
          <ac:spMkLst>
            <pc:docMk/>
            <pc:sldMk cId="1290849684" sldId="2260"/>
            <ac:spMk id="801" creationId="{9A6A2E67-F48C-4E84-9262-52D7CA83601B}"/>
          </ac:spMkLst>
        </pc:spChg>
        <pc:spChg chg="mod">
          <ac:chgData name="Callum Chesshire" userId="1eb1f440-57af-4754-80be-a3c7779346f6" providerId="ADAL" clId="{8E3AB6FC-37B4-42BE-846A-966ECD291C31}" dt="2021-09-30T13:42:41.857" v="168"/>
          <ac:spMkLst>
            <pc:docMk/>
            <pc:sldMk cId="1290849684" sldId="2260"/>
            <ac:spMk id="802" creationId="{0B89BB2F-C854-424D-B60A-DBCDC8FE5326}"/>
          </ac:spMkLst>
        </pc:spChg>
        <pc:spChg chg="mod">
          <ac:chgData name="Callum Chesshire" userId="1eb1f440-57af-4754-80be-a3c7779346f6" providerId="ADAL" clId="{8E3AB6FC-37B4-42BE-846A-966ECD291C31}" dt="2021-09-30T13:42:41.857" v="168"/>
          <ac:spMkLst>
            <pc:docMk/>
            <pc:sldMk cId="1290849684" sldId="2260"/>
            <ac:spMk id="803" creationId="{9942BAC0-AD69-4608-BB8A-5B8F2D4E8D38}"/>
          </ac:spMkLst>
        </pc:spChg>
        <pc:spChg chg="mod">
          <ac:chgData name="Callum Chesshire" userId="1eb1f440-57af-4754-80be-a3c7779346f6" providerId="ADAL" clId="{8E3AB6FC-37B4-42BE-846A-966ECD291C31}" dt="2021-09-30T13:42:41.857" v="168"/>
          <ac:spMkLst>
            <pc:docMk/>
            <pc:sldMk cId="1290849684" sldId="2260"/>
            <ac:spMk id="804" creationId="{D9294654-B5AE-4F13-9D10-AE5B0FA25CE7}"/>
          </ac:spMkLst>
        </pc:spChg>
        <pc:spChg chg="mod">
          <ac:chgData name="Callum Chesshire" userId="1eb1f440-57af-4754-80be-a3c7779346f6" providerId="ADAL" clId="{8E3AB6FC-37B4-42BE-846A-966ECD291C31}" dt="2021-09-30T13:42:41.857" v="168"/>
          <ac:spMkLst>
            <pc:docMk/>
            <pc:sldMk cId="1290849684" sldId="2260"/>
            <ac:spMk id="805" creationId="{625CA8A6-A86D-4162-909D-D8D167EC6F4C}"/>
          </ac:spMkLst>
        </pc:spChg>
        <pc:spChg chg="mod">
          <ac:chgData name="Callum Chesshire" userId="1eb1f440-57af-4754-80be-a3c7779346f6" providerId="ADAL" clId="{8E3AB6FC-37B4-42BE-846A-966ECD291C31}" dt="2021-09-30T13:42:41.857" v="168"/>
          <ac:spMkLst>
            <pc:docMk/>
            <pc:sldMk cId="1290849684" sldId="2260"/>
            <ac:spMk id="806" creationId="{AC0A40C5-2D8A-4CA9-843A-596C446A1199}"/>
          </ac:spMkLst>
        </pc:spChg>
        <pc:spChg chg="mod">
          <ac:chgData name="Callum Chesshire" userId="1eb1f440-57af-4754-80be-a3c7779346f6" providerId="ADAL" clId="{8E3AB6FC-37B4-42BE-846A-966ECD291C31}" dt="2021-09-30T13:42:41.857" v="168"/>
          <ac:spMkLst>
            <pc:docMk/>
            <pc:sldMk cId="1290849684" sldId="2260"/>
            <ac:spMk id="807" creationId="{609B4C19-63E3-46F1-91CF-BCABC3F74935}"/>
          </ac:spMkLst>
        </pc:spChg>
        <pc:spChg chg="mod">
          <ac:chgData name="Callum Chesshire" userId="1eb1f440-57af-4754-80be-a3c7779346f6" providerId="ADAL" clId="{8E3AB6FC-37B4-42BE-846A-966ECD291C31}" dt="2021-09-30T13:42:41.857" v="168"/>
          <ac:spMkLst>
            <pc:docMk/>
            <pc:sldMk cId="1290849684" sldId="2260"/>
            <ac:spMk id="808" creationId="{2A743B30-3B39-49F0-A52F-13ECF6246BE7}"/>
          </ac:spMkLst>
        </pc:spChg>
        <pc:spChg chg="mod">
          <ac:chgData name="Callum Chesshire" userId="1eb1f440-57af-4754-80be-a3c7779346f6" providerId="ADAL" clId="{8E3AB6FC-37B4-42BE-846A-966ECD291C31}" dt="2021-09-30T13:42:41.857" v="168"/>
          <ac:spMkLst>
            <pc:docMk/>
            <pc:sldMk cId="1290849684" sldId="2260"/>
            <ac:spMk id="809" creationId="{4924E041-CA45-4E77-8011-412832EF742E}"/>
          </ac:spMkLst>
        </pc:spChg>
        <pc:spChg chg="mod">
          <ac:chgData name="Callum Chesshire" userId="1eb1f440-57af-4754-80be-a3c7779346f6" providerId="ADAL" clId="{8E3AB6FC-37B4-42BE-846A-966ECD291C31}" dt="2021-09-30T13:42:41.857" v="168"/>
          <ac:spMkLst>
            <pc:docMk/>
            <pc:sldMk cId="1290849684" sldId="2260"/>
            <ac:spMk id="810" creationId="{E1C59158-5C52-4B56-A592-5B16132E6C31}"/>
          </ac:spMkLst>
        </pc:spChg>
        <pc:spChg chg="mod">
          <ac:chgData name="Callum Chesshire" userId="1eb1f440-57af-4754-80be-a3c7779346f6" providerId="ADAL" clId="{8E3AB6FC-37B4-42BE-846A-966ECD291C31}" dt="2021-09-30T13:42:41.857" v="168"/>
          <ac:spMkLst>
            <pc:docMk/>
            <pc:sldMk cId="1290849684" sldId="2260"/>
            <ac:spMk id="811" creationId="{F3143B57-A864-41D6-B439-0DAAFEBB430F}"/>
          </ac:spMkLst>
        </pc:spChg>
        <pc:spChg chg="mod">
          <ac:chgData name="Callum Chesshire" userId="1eb1f440-57af-4754-80be-a3c7779346f6" providerId="ADAL" clId="{8E3AB6FC-37B4-42BE-846A-966ECD291C31}" dt="2021-09-30T13:42:41.857" v="168"/>
          <ac:spMkLst>
            <pc:docMk/>
            <pc:sldMk cId="1290849684" sldId="2260"/>
            <ac:spMk id="812" creationId="{F8E805C7-8C88-4BB0-BF4B-56BDC71A36DB}"/>
          </ac:spMkLst>
        </pc:spChg>
        <pc:spChg chg="mod">
          <ac:chgData name="Callum Chesshire" userId="1eb1f440-57af-4754-80be-a3c7779346f6" providerId="ADAL" clId="{8E3AB6FC-37B4-42BE-846A-966ECD291C31}" dt="2021-09-30T13:42:41.857" v="168"/>
          <ac:spMkLst>
            <pc:docMk/>
            <pc:sldMk cId="1290849684" sldId="2260"/>
            <ac:spMk id="813" creationId="{38963CB9-83EF-47C3-8144-D5954382F38D}"/>
          </ac:spMkLst>
        </pc:spChg>
        <pc:spChg chg="mod">
          <ac:chgData name="Callum Chesshire" userId="1eb1f440-57af-4754-80be-a3c7779346f6" providerId="ADAL" clId="{8E3AB6FC-37B4-42BE-846A-966ECD291C31}" dt="2021-09-30T13:42:41.857" v="168"/>
          <ac:spMkLst>
            <pc:docMk/>
            <pc:sldMk cId="1290849684" sldId="2260"/>
            <ac:spMk id="814" creationId="{51EC6E7A-249A-4718-89F7-54C5BE9DAC77}"/>
          </ac:spMkLst>
        </pc:spChg>
        <pc:spChg chg="mod">
          <ac:chgData name="Callum Chesshire" userId="1eb1f440-57af-4754-80be-a3c7779346f6" providerId="ADAL" clId="{8E3AB6FC-37B4-42BE-846A-966ECD291C31}" dt="2021-09-30T13:42:41.857" v="168"/>
          <ac:spMkLst>
            <pc:docMk/>
            <pc:sldMk cId="1290849684" sldId="2260"/>
            <ac:spMk id="815" creationId="{6DFA8B27-A79F-44AD-B9CF-54F51323BCE7}"/>
          </ac:spMkLst>
        </pc:spChg>
        <pc:spChg chg="mod">
          <ac:chgData name="Callum Chesshire" userId="1eb1f440-57af-4754-80be-a3c7779346f6" providerId="ADAL" clId="{8E3AB6FC-37B4-42BE-846A-966ECD291C31}" dt="2021-09-30T13:42:41.857" v="168"/>
          <ac:spMkLst>
            <pc:docMk/>
            <pc:sldMk cId="1290849684" sldId="2260"/>
            <ac:spMk id="816" creationId="{B5E3E452-6967-41D7-900E-3487E1D9B53E}"/>
          </ac:spMkLst>
        </pc:spChg>
        <pc:spChg chg="mod">
          <ac:chgData name="Callum Chesshire" userId="1eb1f440-57af-4754-80be-a3c7779346f6" providerId="ADAL" clId="{8E3AB6FC-37B4-42BE-846A-966ECD291C31}" dt="2021-09-30T13:42:41.857" v="168"/>
          <ac:spMkLst>
            <pc:docMk/>
            <pc:sldMk cId="1290849684" sldId="2260"/>
            <ac:spMk id="817" creationId="{A6137725-0A40-4908-8B61-94F3E362099C}"/>
          </ac:spMkLst>
        </pc:spChg>
        <pc:spChg chg="mod">
          <ac:chgData name="Callum Chesshire" userId="1eb1f440-57af-4754-80be-a3c7779346f6" providerId="ADAL" clId="{8E3AB6FC-37B4-42BE-846A-966ECD291C31}" dt="2021-09-30T13:42:41.857" v="168"/>
          <ac:spMkLst>
            <pc:docMk/>
            <pc:sldMk cId="1290849684" sldId="2260"/>
            <ac:spMk id="818" creationId="{DD41690D-D702-4CF7-86D1-12B88E7D416F}"/>
          </ac:spMkLst>
        </pc:spChg>
        <pc:spChg chg="mod">
          <ac:chgData name="Callum Chesshire" userId="1eb1f440-57af-4754-80be-a3c7779346f6" providerId="ADAL" clId="{8E3AB6FC-37B4-42BE-846A-966ECD291C31}" dt="2021-09-30T13:42:41.857" v="168"/>
          <ac:spMkLst>
            <pc:docMk/>
            <pc:sldMk cId="1290849684" sldId="2260"/>
            <ac:spMk id="819" creationId="{B354E903-C305-4F41-89DC-D4AC3D8B9A0F}"/>
          </ac:spMkLst>
        </pc:spChg>
        <pc:spChg chg="mod">
          <ac:chgData name="Callum Chesshire" userId="1eb1f440-57af-4754-80be-a3c7779346f6" providerId="ADAL" clId="{8E3AB6FC-37B4-42BE-846A-966ECD291C31}" dt="2021-09-30T13:42:41.857" v="168"/>
          <ac:spMkLst>
            <pc:docMk/>
            <pc:sldMk cId="1290849684" sldId="2260"/>
            <ac:spMk id="820" creationId="{637E327C-A9D4-47CF-AB7E-88375C63D8C8}"/>
          </ac:spMkLst>
        </pc:spChg>
        <pc:spChg chg="mod">
          <ac:chgData name="Callum Chesshire" userId="1eb1f440-57af-4754-80be-a3c7779346f6" providerId="ADAL" clId="{8E3AB6FC-37B4-42BE-846A-966ECD291C31}" dt="2021-09-30T13:42:41.857" v="168"/>
          <ac:spMkLst>
            <pc:docMk/>
            <pc:sldMk cId="1290849684" sldId="2260"/>
            <ac:spMk id="821" creationId="{F5727847-AA58-453E-B514-5B637C9C0488}"/>
          </ac:spMkLst>
        </pc:spChg>
        <pc:spChg chg="mod">
          <ac:chgData name="Callum Chesshire" userId="1eb1f440-57af-4754-80be-a3c7779346f6" providerId="ADAL" clId="{8E3AB6FC-37B4-42BE-846A-966ECD291C31}" dt="2021-09-30T13:42:41.857" v="168"/>
          <ac:spMkLst>
            <pc:docMk/>
            <pc:sldMk cId="1290849684" sldId="2260"/>
            <ac:spMk id="822" creationId="{9A16DEF1-DD23-4C8C-A2A3-3191D4A5108A}"/>
          </ac:spMkLst>
        </pc:spChg>
        <pc:spChg chg="mod">
          <ac:chgData name="Callum Chesshire" userId="1eb1f440-57af-4754-80be-a3c7779346f6" providerId="ADAL" clId="{8E3AB6FC-37B4-42BE-846A-966ECD291C31}" dt="2021-09-30T13:42:41.857" v="168"/>
          <ac:spMkLst>
            <pc:docMk/>
            <pc:sldMk cId="1290849684" sldId="2260"/>
            <ac:spMk id="823" creationId="{C7950830-557C-4E3C-AFAB-EC667EE94B2E}"/>
          </ac:spMkLst>
        </pc:spChg>
        <pc:spChg chg="mod">
          <ac:chgData name="Callum Chesshire" userId="1eb1f440-57af-4754-80be-a3c7779346f6" providerId="ADAL" clId="{8E3AB6FC-37B4-42BE-846A-966ECD291C31}" dt="2021-09-30T13:42:41.857" v="168"/>
          <ac:spMkLst>
            <pc:docMk/>
            <pc:sldMk cId="1290849684" sldId="2260"/>
            <ac:spMk id="824" creationId="{0A360C44-9333-497C-893C-E177475923F6}"/>
          </ac:spMkLst>
        </pc:spChg>
        <pc:spChg chg="mod">
          <ac:chgData name="Callum Chesshire" userId="1eb1f440-57af-4754-80be-a3c7779346f6" providerId="ADAL" clId="{8E3AB6FC-37B4-42BE-846A-966ECD291C31}" dt="2021-09-30T13:42:41.857" v="168"/>
          <ac:spMkLst>
            <pc:docMk/>
            <pc:sldMk cId="1290849684" sldId="2260"/>
            <ac:spMk id="825" creationId="{985E1029-2B2C-40AF-92DA-A98E0C43474B}"/>
          </ac:spMkLst>
        </pc:spChg>
        <pc:spChg chg="mod">
          <ac:chgData name="Callum Chesshire" userId="1eb1f440-57af-4754-80be-a3c7779346f6" providerId="ADAL" clId="{8E3AB6FC-37B4-42BE-846A-966ECD291C31}" dt="2021-09-30T13:42:41.857" v="168"/>
          <ac:spMkLst>
            <pc:docMk/>
            <pc:sldMk cId="1290849684" sldId="2260"/>
            <ac:spMk id="826" creationId="{8D872B8C-C8D6-49EB-A21D-06036127751D}"/>
          </ac:spMkLst>
        </pc:spChg>
        <pc:spChg chg="mod">
          <ac:chgData name="Callum Chesshire" userId="1eb1f440-57af-4754-80be-a3c7779346f6" providerId="ADAL" clId="{8E3AB6FC-37B4-42BE-846A-966ECD291C31}" dt="2021-09-30T13:42:41.857" v="168"/>
          <ac:spMkLst>
            <pc:docMk/>
            <pc:sldMk cId="1290849684" sldId="2260"/>
            <ac:spMk id="827" creationId="{598D2AE6-01BE-4E23-AA04-0D5A610AD2B3}"/>
          </ac:spMkLst>
        </pc:spChg>
        <pc:spChg chg="mod">
          <ac:chgData name="Callum Chesshire" userId="1eb1f440-57af-4754-80be-a3c7779346f6" providerId="ADAL" clId="{8E3AB6FC-37B4-42BE-846A-966ECD291C31}" dt="2021-09-30T13:42:41.857" v="168"/>
          <ac:spMkLst>
            <pc:docMk/>
            <pc:sldMk cId="1290849684" sldId="2260"/>
            <ac:spMk id="828" creationId="{B1ACFE97-36F7-497B-8B95-7E11F63D101F}"/>
          </ac:spMkLst>
        </pc:spChg>
        <pc:spChg chg="mod">
          <ac:chgData name="Callum Chesshire" userId="1eb1f440-57af-4754-80be-a3c7779346f6" providerId="ADAL" clId="{8E3AB6FC-37B4-42BE-846A-966ECD291C31}" dt="2021-09-30T13:42:41.857" v="168"/>
          <ac:spMkLst>
            <pc:docMk/>
            <pc:sldMk cId="1290849684" sldId="2260"/>
            <ac:spMk id="829" creationId="{87D6D59B-32D9-41F6-AB89-640BAF16100F}"/>
          </ac:spMkLst>
        </pc:spChg>
        <pc:spChg chg="mod">
          <ac:chgData name="Callum Chesshire" userId="1eb1f440-57af-4754-80be-a3c7779346f6" providerId="ADAL" clId="{8E3AB6FC-37B4-42BE-846A-966ECD291C31}" dt="2021-09-30T13:42:41.857" v="168"/>
          <ac:spMkLst>
            <pc:docMk/>
            <pc:sldMk cId="1290849684" sldId="2260"/>
            <ac:spMk id="830" creationId="{0CBCA001-52C9-44AA-85D2-5BDACE3936F6}"/>
          </ac:spMkLst>
        </pc:spChg>
        <pc:spChg chg="mod">
          <ac:chgData name="Callum Chesshire" userId="1eb1f440-57af-4754-80be-a3c7779346f6" providerId="ADAL" clId="{8E3AB6FC-37B4-42BE-846A-966ECD291C31}" dt="2021-09-30T13:42:41.857" v="168"/>
          <ac:spMkLst>
            <pc:docMk/>
            <pc:sldMk cId="1290849684" sldId="2260"/>
            <ac:spMk id="831" creationId="{FC2B01E5-95E1-462A-966D-DDAC6E1DCB60}"/>
          </ac:spMkLst>
        </pc:spChg>
        <pc:spChg chg="mod">
          <ac:chgData name="Callum Chesshire" userId="1eb1f440-57af-4754-80be-a3c7779346f6" providerId="ADAL" clId="{8E3AB6FC-37B4-42BE-846A-966ECD291C31}" dt="2021-09-30T13:42:41.857" v="168"/>
          <ac:spMkLst>
            <pc:docMk/>
            <pc:sldMk cId="1290849684" sldId="2260"/>
            <ac:spMk id="832" creationId="{A781D2F2-D3F5-4A2A-8BBC-D157DF4BA72F}"/>
          </ac:spMkLst>
        </pc:spChg>
        <pc:spChg chg="mod">
          <ac:chgData name="Callum Chesshire" userId="1eb1f440-57af-4754-80be-a3c7779346f6" providerId="ADAL" clId="{8E3AB6FC-37B4-42BE-846A-966ECD291C31}" dt="2021-09-30T13:42:41.857" v="168"/>
          <ac:spMkLst>
            <pc:docMk/>
            <pc:sldMk cId="1290849684" sldId="2260"/>
            <ac:spMk id="833" creationId="{9D2B8A0B-83ED-4401-95FB-A8E7E373715A}"/>
          </ac:spMkLst>
        </pc:spChg>
        <pc:spChg chg="mod">
          <ac:chgData name="Callum Chesshire" userId="1eb1f440-57af-4754-80be-a3c7779346f6" providerId="ADAL" clId="{8E3AB6FC-37B4-42BE-846A-966ECD291C31}" dt="2021-09-30T13:42:41.857" v="168"/>
          <ac:spMkLst>
            <pc:docMk/>
            <pc:sldMk cId="1290849684" sldId="2260"/>
            <ac:spMk id="834" creationId="{D43A662F-5A46-4CE2-8FF3-1CB7714F4339}"/>
          </ac:spMkLst>
        </pc:spChg>
        <pc:spChg chg="mod">
          <ac:chgData name="Callum Chesshire" userId="1eb1f440-57af-4754-80be-a3c7779346f6" providerId="ADAL" clId="{8E3AB6FC-37B4-42BE-846A-966ECD291C31}" dt="2021-09-30T13:42:41.857" v="168"/>
          <ac:spMkLst>
            <pc:docMk/>
            <pc:sldMk cId="1290849684" sldId="2260"/>
            <ac:spMk id="835" creationId="{2B7A69EF-9945-4F13-BD69-3E7886DC3FA8}"/>
          </ac:spMkLst>
        </pc:spChg>
        <pc:spChg chg="mod">
          <ac:chgData name="Callum Chesshire" userId="1eb1f440-57af-4754-80be-a3c7779346f6" providerId="ADAL" clId="{8E3AB6FC-37B4-42BE-846A-966ECD291C31}" dt="2021-09-30T13:42:41.857" v="168"/>
          <ac:spMkLst>
            <pc:docMk/>
            <pc:sldMk cId="1290849684" sldId="2260"/>
            <ac:spMk id="836" creationId="{325C8A4A-1668-4F29-B864-792DB10BF661}"/>
          </ac:spMkLst>
        </pc:spChg>
        <pc:spChg chg="mod">
          <ac:chgData name="Callum Chesshire" userId="1eb1f440-57af-4754-80be-a3c7779346f6" providerId="ADAL" clId="{8E3AB6FC-37B4-42BE-846A-966ECD291C31}" dt="2021-09-30T13:42:41.857" v="168"/>
          <ac:spMkLst>
            <pc:docMk/>
            <pc:sldMk cId="1290849684" sldId="2260"/>
            <ac:spMk id="837" creationId="{C5D01ED9-DC83-4DB3-8F77-FE5EB18F8EA6}"/>
          </ac:spMkLst>
        </pc:spChg>
        <pc:spChg chg="mod">
          <ac:chgData name="Callum Chesshire" userId="1eb1f440-57af-4754-80be-a3c7779346f6" providerId="ADAL" clId="{8E3AB6FC-37B4-42BE-846A-966ECD291C31}" dt="2021-09-30T13:42:41.857" v="168"/>
          <ac:spMkLst>
            <pc:docMk/>
            <pc:sldMk cId="1290849684" sldId="2260"/>
            <ac:spMk id="838" creationId="{F684BC9F-EB53-421E-A2A3-4FAA0BAEE768}"/>
          </ac:spMkLst>
        </pc:spChg>
        <pc:spChg chg="mod">
          <ac:chgData name="Callum Chesshire" userId="1eb1f440-57af-4754-80be-a3c7779346f6" providerId="ADAL" clId="{8E3AB6FC-37B4-42BE-846A-966ECD291C31}" dt="2021-09-30T13:42:41.857" v="168"/>
          <ac:spMkLst>
            <pc:docMk/>
            <pc:sldMk cId="1290849684" sldId="2260"/>
            <ac:spMk id="839" creationId="{631855C3-E8DD-4E45-BBD1-95CDA06B33BB}"/>
          </ac:spMkLst>
        </pc:spChg>
        <pc:spChg chg="mod">
          <ac:chgData name="Callum Chesshire" userId="1eb1f440-57af-4754-80be-a3c7779346f6" providerId="ADAL" clId="{8E3AB6FC-37B4-42BE-846A-966ECD291C31}" dt="2021-09-30T13:42:41.857" v="168"/>
          <ac:spMkLst>
            <pc:docMk/>
            <pc:sldMk cId="1290849684" sldId="2260"/>
            <ac:spMk id="840" creationId="{A564B558-2CC7-49C0-A0D6-93136A8F23C2}"/>
          </ac:spMkLst>
        </pc:spChg>
        <pc:spChg chg="mod">
          <ac:chgData name="Callum Chesshire" userId="1eb1f440-57af-4754-80be-a3c7779346f6" providerId="ADAL" clId="{8E3AB6FC-37B4-42BE-846A-966ECD291C31}" dt="2021-09-30T13:42:41.857" v="168"/>
          <ac:spMkLst>
            <pc:docMk/>
            <pc:sldMk cId="1290849684" sldId="2260"/>
            <ac:spMk id="841" creationId="{1392F9DD-5CC8-4AEA-BE8F-25EA9D88AD1D}"/>
          </ac:spMkLst>
        </pc:spChg>
        <pc:spChg chg="mod">
          <ac:chgData name="Callum Chesshire" userId="1eb1f440-57af-4754-80be-a3c7779346f6" providerId="ADAL" clId="{8E3AB6FC-37B4-42BE-846A-966ECD291C31}" dt="2021-09-30T13:42:41.857" v="168"/>
          <ac:spMkLst>
            <pc:docMk/>
            <pc:sldMk cId="1290849684" sldId="2260"/>
            <ac:spMk id="842" creationId="{B70E7DE2-A2D7-47B2-867E-7D471D999AF5}"/>
          </ac:spMkLst>
        </pc:spChg>
        <pc:spChg chg="mod">
          <ac:chgData name="Callum Chesshire" userId="1eb1f440-57af-4754-80be-a3c7779346f6" providerId="ADAL" clId="{8E3AB6FC-37B4-42BE-846A-966ECD291C31}" dt="2021-09-30T13:42:41.857" v="168"/>
          <ac:spMkLst>
            <pc:docMk/>
            <pc:sldMk cId="1290849684" sldId="2260"/>
            <ac:spMk id="843" creationId="{F2A595AB-7B3E-4D20-B56D-10372A67871B}"/>
          </ac:spMkLst>
        </pc:spChg>
        <pc:spChg chg="mod">
          <ac:chgData name="Callum Chesshire" userId="1eb1f440-57af-4754-80be-a3c7779346f6" providerId="ADAL" clId="{8E3AB6FC-37B4-42BE-846A-966ECD291C31}" dt="2021-09-30T13:42:41.857" v="168"/>
          <ac:spMkLst>
            <pc:docMk/>
            <pc:sldMk cId="1290849684" sldId="2260"/>
            <ac:spMk id="844" creationId="{6E101CB0-00D9-47C7-9EA9-9FD7042C658C}"/>
          </ac:spMkLst>
        </pc:spChg>
        <pc:spChg chg="mod">
          <ac:chgData name="Callum Chesshire" userId="1eb1f440-57af-4754-80be-a3c7779346f6" providerId="ADAL" clId="{8E3AB6FC-37B4-42BE-846A-966ECD291C31}" dt="2021-09-30T13:42:41.857" v="168"/>
          <ac:spMkLst>
            <pc:docMk/>
            <pc:sldMk cId="1290849684" sldId="2260"/>
            <ac:spMk id="845" creationId="{25677A41-6E15-4878-9029-F6A23F10363A}"/>
          </ac:spMkLst>
        </pc:spChg>
        <pc:spChg chg="mod">
          <ac:chgData name="Callum Chesshire" userId="1eb1f440-57af-4754-80be-a3c7779346f6" providerId="ADAL" clId="{8E3AB6FC-37B4-42BE-846A-966ECD291C31}" dt="2021-09-30T13:42:41.857" v="168"/>
          <ac:spMkLst>
            <pc:docMk/>
            <pc:sldMk cId="1290849684" sldId="2260"/>
            <ac:spMk id="846" creationId="{A253C0FB-E25C-4B34-BC0C-58F030FB1D50}"/>
          </ac:spMkLst>
        </pc:spChg>
        <pc:spChg chg="mod">
          <ac:chgData name="Callum Chesshire" userId="1eb1f440-57af-4754-80be-a3c7779346f6" providerId="ADAL" clId="{8E3AB6FC-37B4-42BE-846A-966ECD291C31}" dt="2021-09-30T13:42:41.857" v="168"/>
          <ac:spMkLst>
            <pc:docMk/>
            <pc:sldMk cId="1290849684" sldId="2260"/>
            <ac:spMk id="847" creationId="{8CA7CFA1-2FD9-4244-9EAE-3FCA55A300E3}"/>
          </ac:spMkLst>
        </pc:spChg>
        <pc:spChg chg="mod">
          <ac:chgData name="Callum Chesshire" userId="1eb1f440-57af-4754-80be-a3c7779346f6" providerId="ADAL" clId="{8E3AB6FC-37B4-42BE-846A-966ECD291C31}" dt="2021-09-30T13:42:41.857" v="168"/>
          <ac:spMkLst>
            <pc:docMk/>
            <pc:sldMk cId="1290849684" sldId="2260"/>
            <ac:spMk id="848" creationId="{0FE640E2-AB0C-418F-9290-230D3F759B19}"/>
          </ac:spMkLst>
        </pc:spChg>
        <pc:spChg chg="mod">
          <ac:chgData name="Callum Chesshire" userId="1eb1f440-57af-4754-80be-a3c7779346f6" providerId="ADAL" clId="{8E3AB6FC-37B4-42BE-846A-966ECD291C31}" dt="2021-09-30T13:42:41.857" v="168"/>
          <ac:spMkLst>
            <pc:docMk/>
            <pc:sldMk cId="1290849684" sldId="2260"/>
            <ac:spMk id="849" creationId="{7B20F090-A4AF-47C2-8091-6C60EA370FEB}"/>
          </ac:spMkLst>
        </pc:spChg>
        <pc:spChg chg="mod">
          <ac:chgData name="Callum Chesshire" userId="1eb1f440-57af-4754-80be-a3c7779346f6" providerId="ADAL" clId="{8E3AB6FC-37B4-42BE-846A-966ECD291C31}" dt="2021-09-30T13:42:41.857" v="168"/>
          <ac:spMkLst>
            <pc:docMk/>
            <pc:sldMk cId="1290849684" sldId="2260"/>
            <ac:spMk id="850" creationId="{E326338C-C0B0-437E-8F58-81A8BDC134A6}"/>
          </ac:spMkLst>
        </pc:spChg>
        <pc:spChg chg="mod">
          <ac:chgData name="Callum Chesshire" userId="1eb1f440-57af-4754-80be-a3c7779346f6" providerId="ADAL" clId="{8E3AB6FC-37B4-42BE-846A-966ECD291C31}" dt="2021-09-30T13:42:41.857" v="168"/>
          <ac:spMkLst>
            <pc:docMk/>
            <pc:sldMk cId="1290849684" sldId="2260"/>
            <ac:spMk id="851" creationId="{5F642AA6-C89B-4F9F-BB6B-9D98C7EAF5FB}"/>
          </ac:spMkLst>
        </pc:spChg>
        <pc:spChg chg="mod">
          <ac:chgData name="Callum Chesshire" userId="1eb1f440-57af-4754-80be-a3c7779346f6" providerId="ADAL" clId="{8E3AB6FC-37B4-42BE-846A-966ECD291C31}" dt="2021-09-30T13:42:41.857" v="168"/>
          <ac:spMkLst>
            <pc:docMk/>
            <pc:sldMk cId="1290849684" sldId="2260"/>
            <ac:spMk id="852" creationId="{0D0CA78D-3852-4115-AF52-1644C55239FE}"/>
          </ac:spMkLst>
        </pc:spChg>
        <pc:spChg chg="mod">
          <ac:chgData name="Callum Chesshire" userId="1eb1f440-57af-4754-80be-a3c7779346f6" providerId="ADAL" clId="{8E3AB6FC-37B4-42BE-846A-966ECD291C31}" dt="2021-09-30T13:42:41.857" v="168"/>
          <ac:spMkLst>
            <pc:docMk/>
            <pc:sldMk cId="1290849684" sldId="2260"/>
            <ac:spMk id="853" creationId="{3F457405-C851-4238-B5FC-40939532CC8F}"/>
          </ac:spMkLst>
        </pc:spChg>
        <pc:grpChg chg="mod">
          <ac:chgData name="Callum Chesshire" userId="1eb1f440-57af-4754-80be-a3c7779346f6" providerId="ADAL" clId="{8E3AB6FC-37B4-42BE-846A-966ECD291C31}" dt="2021-09-30T13:43:00.057" v="171" actId="554"/>
          <ac:grpSpMkLst>
            <pc:docMk/>
            <pc:sldMk cId="1290849684" sldId="2260"/>
            <ac:grpSpMk id="341" creationId="{9FDB33D4-AE95-4094-BB12-DE7CF1498B8B}"/>
          </ac:grpSpMkLst>
        </pc:grpChg>
        <pc:grpChg chg="add mod">
          <ac:chgData name="Callum Chesshire" userId="1eb1f440-57af-4754-80be-a3c7779346f6" providerId="ADAL" clId="{8E3AB6FC-37B4-42BE-846A-966ECD291C31}" dt="2021-09-30T09:08:45.849" v="115"/>
          <ac:grpSpMkLst>
            <pc:docMk/>
            <pc:sldMk cId="1290849684" sldId="2260"/>
            <ac:grpSpMk id="579" creationId="{C6FE9F59-3DE5-40A6-8158-2AA2BDC64D47}"/>
          </ac:grpSpMkLst>
        </pc:grpChg>
        <pc:grpChg chg="add mod">
          <ac:chgData name="Callum Chesshire" userId="1eb1f440-57af-4754-80be-a3c7779346f6" providerId="ADAL" clId="{8E3AB6FC-37B4-42BE-846A-966ECD291C31}" dt="2021-09-30T13:43:00.057" v="171" actId="554"/>
          <ac:grpSpMkLst>
            <pc:docMk/>
            <pc:sldMk cId="1290849684" sldId="2260"/>
            <ac:grpSpMk id="583" creationId="{D880D0CF-C665-4FCB-8767-5EDB76F895E3}"/>
          </ac:grpSpMkLst>
        </pc:grpChg>
      </pc:sldChg>
      <pc:sldChg chg="addSp delSp modSp mod modAnim">
        <pc:chgData name="Callum Chesshire" userId="1eb1f440-57af-4754-80be-a3c7779346f6" providerId="ADAL" clId="{8E3AB6FC-37B4-42BE-846A-966ECD291C31}" dt="2021-09-30T13:48:18.552" v="366" actId="207"/>
        <pc:sldMkLst>
          <pc:docMk/>
          <pc:sldMk cId="3828804260" sldId="2261"/>
        </pc:sldMkLst>
        <pc:spChg chg="add del mod">
          <ac:chgData name="Callum Chesshire" userId="1eb1f440-57af-4754-80be-a3c7779346f6" providerId="ADAL" clId="{8E3AB6FC-37B4-42BE-846A-966ECD291C31}" dt="2021-09-30T13:45:11.317" v="231" actId="478"/>
          <ac:spMkLst>
            <pc:docMk/>
            <pc:sldMk cId="3828804260" sldId="2261"/>
            <ac:spMk id="2" creationId="{F6713701-D9F6-4087-9B79-F7D8535D85AE}"/>
          </ac:spMkLst>
        </pc:spChg>
        <pc:spChg chg="add del mod">
          <ac:chgData name="Callum Chesshire" userId="1eb1f440-57af-4754-80be-a3c7779346f6" providerId="ADAL" clId="{8E3AB6FC-37B4-42BE-846A-966ECD291C31}" dt="2021-09-30T13:47:27.154" v="361" actId="478"/>
          <ac:spMkLst>
            <pc:docMk/>
            <pc:sldMk cId="3828804260" sldId="2261"/>
            <ac:spMk id="4" creationId="{009F95D6-74C2-4965-B285-268535971DD4}"/>
          </ac:spMkLst>
        </pc:spChg>
        <pc:spChg chg="del">
          <ac:chgData name="Callum Chesshire" userId="1eb1f440-57af-4754-80be-a3c7779346f6" providerId="ADAL" clId="{8E3AB6FC-37B4-42BE-846A-966ECD291C31}" dt="2021-09-30T13:47:23.814" v="360" actId="478"/>
          <ac:spMkLst>
            <pc:docMk/>
            <pc:sldMk cId="3828804260" sldId="2261"/>
            <ac:spMk id="9" creationId="{00000000-0000-0000-0000-000000000000}"/>
          </ac:spMkLst>
        </pc:spChg>
        <pc:spChg chg="del">
          <ac:chgData name="Callum Chesshire" userId="1eb1f440-57af-4754-80be-a3c7779346f6" providerId="ADAL" clId="{8E3AB6FC-37B4-42BE-846A-966ECD291C31}" dt="2021-09-30T09:08:27.991" v="113" actId="478"/>
          <ac:spMkLst>
            <pc:docMk/>
            <pc:sldMk cId="3828804260" sldId="2261"/>
            <ac:spMk id="11" creationId="{00000000-0000-0000-0000-000000000000}"/>
          </ac:spMkLst>
        </pc:spChg>
        <pc:spChg chg="add mod">
          <ac:chgData name="Callum Chesshire" userId="1eb1f440-57af-4754-80be-a3c7779346f6" providerId="ADAL" clId="{8E3AB6FC-37B4-42BE-846A-966ECD291C31}" dt="2021-09-30T13:47:48.318" v="362" actId="14100"/>
          <ac:spMkLst>
            <pc:docMk/>
            <pc:sldMk cId="3828804260" sldId="2261"/>
            <ac:spMk id="57" creationId="{0D4EEBD8-322C-402B-BC88-2539D653207E}"/>
          </ac:spMkLst>
        </pc:spChg>
        <pc:spChg chg="add mod">
          <ac:chgData name="Callum Chesshire" userId="1eb1f440-57af-4754-80be-a3c7779346f6" providerId="ADAL" clId="{8E3AB6FC-37B4-42BE-846A-966ECD291C31}" dt="2021-09-30T13:48:05.853" v="364" actId="207"/>
          <ac:spMkLst>
            <pc:docMk/>
            <pc:sldMk cId="3828804260" sldId="2261"/>
            <ac:spMk id="59" creationId="{18B372BF-D152-426F-9CE0-354AB82BE8D7}"/>
          </ac:spMkLst>
        </pc:spChg>
        <pc:spChg chg="mod">
          <ac:chgData name="Callum Chesshire" userId="1eb1f440-57af-4754-80be-a3c7779346f6" providerId="ADAL" clId="{8E3AB6FC-37B4-42BE-846A-966ECD291C31}" dt="2021-09-30T09:08:47.320" v="116"/>
          <ac:spMkLst>
            <pc:docMk/>
            <pc:sldMk cId="3828804260" sldId="2261"/>
            <ac:spMk id="60" creationId="{5E85991F-38BB-4927-A4DD-885C46945C0F}"/>
          </ac:spMkLst>
        </pc:spChg>
        <pc:spChg chg="mod">
          <ac:chgData name="Callum Chesshire" userId="1eb1f440-57af-4754-80be-a3c7779346f6" providerId="ADAL" clId="{8E3AB6FC-37B4-42BE-846A-966ECD291C31}" dt="2021-09-30T09:08:47.320" v="116"/>
          <ac:spMkLst>
            <pc:docMk/>
            <pc:sldMk cId="3828804260" sldId="2261"/>
            <ac:spMk id="61" creationId="{17AE1E24-1225-40D4-A344-7918FF625F0C}"/>
          </ac:spMkLst>
        </pc:spChg>
        <pc:spChg chg="add mod">
          <ac:chgData name="Callum Chesshire" userId="1eb1f440-57af-4754-80be-a3c7779346f6" providerId="ADAL" clId="{8E3AB6FC-37B4-42BE-846A-966ECD291C31}" dt="2021-09-30T13:48:18.552" v="366" actId="207"/>
          <ac:spMkLst>
            <pc:docMk/>
            <pc:sldMk cId="3828804260" sldId="2261"/>
            <ac:spMk id="61" creationId="{2734A3FB-5CF5-4AD2-BED9-991954A1016F}"/>
          </ac:spMkLst>
        </pc:spChg>
        <pc:spChg chg="add mod">
          <ac:chgData name="Callum Chesshire" userId="1eb1f440-57af-4754-80be-a3c7779346f6" providerId="ADAL" clId="{8E3AB6FC-37B4-42BE-846A-966ECD291C31}" dt="2021-09-30T09:08:47.320" v="116"/>
          <ac:spMkLst>
            <pc:docMk/>
            <pc:sldMk cId="3828804260" sldId="2261"/>
            <ac:spMk id="62" creationId="{0CA6B412-D362-4B00-B4FB-774E384BB95E}"/>
          </ac:spMkLst>
        </pc:spChg>
        <pc:grpChg chg="add del mod">
          <ac:chgData name="Callum Chesshire" userId="1eb1f440-57af-4754-80be-a3c7779346f6" providerId="ADAL" clId="{8E3AB6FC-37B4-42BE-846A-966ECD291C31}" dt="2021-09-30T09:08:49.491" v="117" actId="478"/>
          <ac:grpSpMkLst>
            <pc:docMk/>
            <pc:sldMk cId="3828804260" sldId="2261"/>
            <ac:grpSpMk id="59" creationId="{A5605D9D-974B-436B-BC57-59B81C4E7019}"/>
          </ac:grpSpMkLst>
        </pc:grpChg>
        <pc:grpChg chg="add del mod">
          <ac:chgData name="Callum Chesshire" userId="1eb1f440-57af-4754-80be-a3c7779346f6" providerId="ADAL" clId="{8E3AB6FC-37B4-42BE-846A-966ECD291C31}" dt="2021-09-30T13:46:23.220" v="349" actId="478"/>
          <ac:grpSpMkLst>
            <pc:docMk/>
            <pc:sldMk cId="3828804260" sldId="2261"/>
            <ac:grpSpMk id="64" creationId="{4B0DB046-8E0F-4C24-9E63-3BF880154900}"/>
          </ac:grpSpMkLst>
        </pc:grpChg>
        <pc:picChg chg="add del mod">
          <ac:chgData name="Callum Chesshire" userId="1eb1f440-57af-4754-80be-a3c7779346f6" providerId="ADAL" clId="{8E3AB6FC-37B4-42BE-846A-966ECD291C31}" dt="2021-09-30T13:46:10.611" v="342" actId="478"/>
          <ac:picMkLst>
            <pc:docMk/>
            <pc:sldMk cId="3828804260" sldId="2261"/>
            <ac:picMk id="60" creationId="{7D52F8B4-4FBC-46F7-B985-81CF9B7EC3B5}"/>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A434FDB-F2F0-48A6-99E3-24FE155066BE}" type="datetimeFigureOut">
              <a:rPr lang="en-GB" smtClean="0"/>
              <a:t>01/10/2021</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901E102-8E99-45FB-AFE0-DEF7127A56AC}" type="slidenum">
              <a:rPr lang="en-GB" smtClean="0"/>
              <a:t>‹#›</a:t>
            </a:fld>
            <a:endParaRPr lang="en-GB"/>
          </a:p>
        </p:txBody>
      </p:sp>
    </p:spTree>
    <p:extLst>
      <p:ext uri="{BB962C8B-B14F-4D97-AF65-F5344CB8AC3E}">
        <p14:creationId xmlns:p14="http://schemas.microsoft.com/office/powerpoint/2010/main" val="8509867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F901E102-8E99-45FB-AFE0-DEF7127A56AC}" type="slidenum">
              <a:rPr lang="en-GB" smtClean="0"/>
              <a:t>1</a:t>
            </a:fld>
            <a:endParaRPr lang="en-GB"/>
          </a:p>
        </p:txBody>
      </p:sp>
    </p:spTree>
    <p:extLst>
      <p:ext uri="{BB962C8B-B14F-4D97-AF65-F5344CB8AC3E}">
        <p14:creationId xmlns:p14="http://schemas.microsoft.com/office/powerpoint/2010/main" val="29911584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GB" dirty="0"/>
              <a:t>You could also ask whether your team think this could this happen here.</a:t>
            </a:r>
          </a:p>
          <a:p>
            <a:pPr marL="285750" indent="-285750">
              <a:buFont typeface="Arial" panose="020B0604020202020204" pitchFamily="34" charset="0"/>
              <a:buChar char="•"/>
            </a:pPr>
            <a:r>
              <a:rPr lang="en-GB" dirty="0"/>
              <a:t>What things do you have in place that would prevent this from occurring here?</a:t>
            </a:r>
          </a:p>
          <a:p>
            <a:pPr marL="285750" indent="-285750">
              <a:buFont typeface="Arial" panose="020B0604020202020204" pitchFamily="34" charset="0"/>
              <a:buChar char="•"/>
            </a:pPr>
            <a:r>
              <a:rPr lang="en-GB" dirty="0"/>
              <a:t>How do you ensure isolations are appropriate during completion of your tasks</a:t>
            </a:r>
          </a:p>
        </p:txBody>
      </p:sp>
      <p:sp>
        <p:nvSpPr>
          <p:cNvPr id="4" name="Slide Number Placeholder 3"/>
          <p:cNvSpPr>
            <a:spLocks noGrp="1"/>
          </p:cNvSpPr>
          <p:nvPr>
            <p:ph type="sldNum" sz="quarter" idx="5"/>
          </p:nvPr>
        </p:nvSpPr>
        <p:spPr/>
        <p:txBody>
          <a:bodyPr/>
          <a:lstStyle/>
          <a:p>
            <a:fld id="{F901E102-8E99-45FB-AFE0-DEF7127A56AC}" type="slidenum">
              <a:rPr lang="en-GB" smtClean="0"/>
              <a:t>10</a:t>
            </a:fld>
            <a:endParaRPr lang="en-GB"/>
          </a:p>
        </p:txBody>
      </p:sp>
    </p:spTree>
    <p:extLst>
      <p:ext uri="{BB962C8B-B14F-4D97-AF65-F5344CB8AC3E}">
        <p14:creationId xmlns:p14="http://schemas.microsoft.com/office/powerpoint/2010/main" val="944263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F901E102-8E99-45FB-AFE0-DEF7127A56AC}" type="slidenum">
              <a:rPr lang="en-GB" smtClean="0"/>
              <a:t>11</a:t>
            </a:fld>
            <a:endParaRPr lang="en-GB"/>
          </a:p>
        </p:txBody>
      </p:sp>
    </p:spTree>
    <p:extLst>
      <p:ext uri="{BB962C8B-B14F-4D97-AF65-F5344CB8AC3E}">
        <p14:creationId xmlns:p14="http://schemas.microsoft.com/office/powerpoint/2010/main" val="18503837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As per notes on slides – you may wish to remove this slide and say it during the cover slide</a:t>
            </a:r>
          </a:p>
          <a:p>
            <a:endParaRPr lang="en-GB"/>
          </a:p>
        </p:txBody>
      </p:sp>
      <p:sp>
        <p:nvSpPr>
          <p:cNvPr id="4" name="Slide Number Placeholder 3"/>
          <p:cNvSpPr>
            <a:spLocks noGrp="1"/>
          </p:cNvSpPr>
          <p:nvPr>
            <p:ph type="sldNum" sz="quarter" idx="5"/>
          </p:nvPr>
        </p:nvSpPr>
        <p:spPr/>
        <p:txBody>
          <a:bodyPr/>
          <a:lstStyle/>
          <a:p>
            <a:fld id="{F901E102-8E99-45FB-AFE0-DEF7127A56AC}" type="slidenum">
              <a:rPr lang="en-GB" smtClean="0"/>
              <a:t>2</a:t>
            </a:fld>
            <a:endParaRPr lang="en-GB"/>
          </a:p>
        </p:txBody>
      </p:sp>
    </p:spTree>
    <p:extLst>
      <p:ext uri="{BB962C8B-B14F-4D97-AF65-F5344CB8AC3E}">
        <p14:creationId xmlns:p14="http://schemas.microsoft.com/office/powerpoint/2010/main" val="34665323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-Expect to have the following controls suggested;</a:t>
            </a:r>
          </a:p>
          <a:p>
            <a:pPr marL="171450" indent="-171450">
              <a:buFont typeface="Arial" panose="020B0604020202020204" pitchFamily="34" charset="0"/>
              <a:buChar char="•"/>
            </a:pPr>
            <a:r>
              <a:rPr lang="en-GB" dirty="0"/>
              <a:t>Safe isolation </a:t>
            </a:r>
          </a:p>
          <a:p>
            <a:pPr marL="171450" indent="-171450">
              <a:buFont typeface="Arial" panose="020B0604020202020204" pitchFamily="34" charset="0"/>
              <a:buChar char="•"/>
            </a:pPr>
            <a:r>
              <a:rPr lang="en-GB" dirty="0"/>
              <a:t>Proving zero energy</a:t>
            </a:r>
          </a:p>
          <a:p>
            <a:pPr marL="171450" indent="-171450">
              <a:buFont typeface="Arial" panose="020B0604020202020204" pitchFamily="34" charset="0"/>
              <a:buChar char="•"/>
            </a:pPr>
            <a:r>
              <a:rPr lang="en-GB" dirty="0"/>
              <a:t>Drained, flushed , Purged and vented.</a:t>
            </a:r>
          </a:p>
          <a:p>
            <a:pPr marL="171450" indent="-171450">
              <a:buFont typeface="Arial" panose="020B0604020202020204" pitchFamily="34" charset="0"/>
              <a:buChar char="•"/>
            </a:pPr>
            <a:r>
              <a:rPr lang="en-GB" dirty="0"/>
              <a:t>Gas checks</a:t>
            </a:r>
          </a:p>
          <a:p>
            <a:pPr marL="171450" indent="-171450">
              <a:buFont typeface="Arial" panose="020B0604020202020204" pitchFamily="34" charset="0"/>
              <a:buChar char="•"/>
            </a:pPr>
            <a:r>
              <a:rPr lang="en-GB" dirty="0"/>
              <a:t>Correct level of permit for the task</a:t>
            </a:r>
          </a:p>
          <a:p>
            <a:pPr marL="171450" indent="-171450">
              <a:buFont typeface="Arial" panose="020B0604020202020204" pitchFamily="34" charset="0"/>
              <a:buChar char="•"/>
            </a:pPr>
            <a:r>
              <a:rPr lang="en-GB" dirty="0"/>
              <a:t>Dynamic risk assessment / 20 second scan</a:t>
            </a:r>
          </a:p>
          <a:p>
            <a:pPr marL="171450" indent="-171450">
              <a:buFont typeface="Arial" panose="020B0604020202020204" pitchFamily="34" charset="0"/>
              <a:buChar char="•"/>
            </a:pPr>
            <a:r>
              <a:rPr lang="en-GB" dirty="0"/>
              <a:t>Tool box talk</a:t>
            </a:r>
          </a:p>
          <a:p>
            <a:pPr marL="171450" indent="-171450">
              <a:buFont typeface="Arial" panose="020B0604020202020204" pitchFamily="34" charset="0"/>
              <a:buChar char="•"/>
            </a:pPr>
            <a:r>
              <a:rPr lang="en-GB" dirty="0"/>
              <a:t>Pressurised habitat</a:t>
            </a:r>
          </a:p>
          <a:p>
            <a:pPr marL="171450" indent="-171450">
              <a:buFont typeface="Arial" panose="020B0604020202020204" pitchFamily="34" charset="0"/>
              <a:buChar char="•"/>
            </a:pPr>
            <a:r>
              <a:rPr lang="en-GB" dirty="0"/>
              <a:t>Correct tools on the permit to be used</a:t>
            </a:r>
          </a:p>
          <a:p>
            <a:pPr marL="171450" indent="-171450">
              <a:buFont typeface="Arial" panose="020B0604020202020204" pitchFamily="34" charset="0"/>
              <a:buChar char="•"/>
            </a:pPr>
            <a:r>
              <a:rPr lang="en-GB" dirty="0"/>
              <a:t>Stop the job authority</a:t>
            </a:r>
          </a:p>
          <a:p>
            <a:pPr marL="171450" indent="-171450">
              <a:buFont typeface="Arial" panose="020B0604020202020204" pitchFamily="34" charset="0"/>
              <a:buChar char="•"/>
            </a:pPr>
            <a:r>
              <a:rPr lang="en-GB" dirty="0"/>
              <a:t>Competent personnel</a:t>
            </a:r>
          </a:p>
          <a:p>
            <a:pPr marL="171450" indent="-171450">
              <a:buFont typeface="Arial" panose="020B0604020202020204" pitchFamily="34" charset="0"/>
              <a:buChar char="•"/>
            </a:pPr>
            <a:r>
              <a:rPr lang="en-GB" dirty="0"/>
              <a:t>Pre use checks</a:t>
            </a:r>
          </a:p>
          <a:p>
            <a:pPr marL="171450" indent="-171450">
              <a:buFont typeface="Arial" panose="020B0604020202020204" pitchFamily="34" charset="0"/>
              <a:buChar char="•"/>
            </a:pPr>
            <a:r>
              <a:rPr lang="en-GB" dirty="0"/>
              <a:t>Control of work requirements/expectations</a:t>
            </a:r>
          </a:p>
          <a:p>
            <a:pPr marL="171450" indent="-171450">
              <a:buFont typeface="Arial" panose="020B0604020202020204" pitchFamily="34" charset="0"/>
              <a:buChar char="•"/>
            </a:pPr>
            <a:r>
              <a:rPr lang="en-GB" dirty="0"/>
              <a:t>Ensure identification of correct equipment (tags)</a:t>
            </a:r>
          </a:p>
          <a:p>
            <a:pPr marL="0" indent="0">
              <a:buFont typeface="Arial" panose="020B0604020202020204" pitchFamily="34" charset="0"/>
              <a:buNone/>
            </a:pPr>
            <a:endParaRPr lang="en-GB" dirty="0"/>
          </a:p>
          <a:p>
            <a:pPr marL="171450" indent="-171450">
              <a:buFont typeface="Arial" panose="020B0604020202020204" pitchFamily="34" charset="0"/>
              <a:buChar char="•"/>
            </a:pPr>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3</a:t>
            </a:fld>
            <a:endParaRPr lang="en-GB"/>
          </a:p>
        </p:txBody>
      </p:sp>
    </p:spTree>
    <p:extLst>
      <p:ext uri="{BB962C8B-B14F-4D97-AF65-F5344CB8AC3E}">
        <p14:creationId xmlns:p14="http://schemas.microsoft.com/office/powerpoint/2010/main" val="859619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Expect people to query why the full DFPV process was not applied.</a:t>
            </a:r>
          </a:p>
          <a:p>
            <a:r>
              <a:rPr lang="en-GB" dirty="0"/>
              <a:t>Is the use of hot work methods the safest?</a:t>
            </a:r>
          </a:p>
        </p:txBody>
      </p:sp>
      <p:sp>
        <p:nvSpPr>
          <p:cNvPr id="4" name="Slide Number Placeholder 3"/>
          <p:cNvSpPr>
            <a:spLocks noGrp="1"/>
          </p:cNvSpPr>
          <p:nvPr>
            <p:ph type="sldNum" sz="quarter" idx="5"/>
          </p:nvPr>
        </p:nvSpPr>
        <p:spPr/>
        <p:txBody>
          <a:bodyPr/>
          <a:lstStyle/>
          <a:p>
            <a:fld id="{F901E102-8E99-45FB-AFE0-DEF7127A56AC}" type="slidenum">
              <a:rPr lang="en-GB" smtClean="0"/>
              <a:t>4</a:t>
            </a:fld>
            <a:endParaRPr lang="en-GB"/>
          </a:p>
        </p:txBody>
      </p:sp>
    </p:spTree>
    <p:extLst>
      <p:ext uri="{BB962C8B-B14F-4D97-AF65-F5344CB8AC3E}">
        <p14:creationId xmlns:p14="http://schemas.microsoft.com/office/powerpoint/2010/main" val="37409136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5</a:t>
            </a:fld>
            <a:endParaRPr lang="en-GB"/>
          </a:p>
        </p:txBody>
      </p:sp>
    </p:spTree>
    <p:extLst>
      <p:ext uri="{BB962C8B-B14F-4D97-AF65-F5344CB8AC3E}">
        <p14:creationId xmlns:p14="http://schemas.microsoft.com/office/powerpoint/2010/main" val="23028863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GB" dirty="0"/>
              <a:t>You could also ask whether your team think this could this happen here.</a:t>
            </a:r>
          </a:p>
          <a:p>
            <a:pPr marL="285750" indent="-285750">
              <a:buFont typeface="Arial" panose="020B0604020202020204" pitchFamily="34" charset="0"/>
              <a:buChar char="•"/>
            </a:pPr>
            <a:r>
              <a:rPr lang="en-GB" dirty="0"/>
              <a:t>What things do you have in place that would prevent this from occurring here?</a:t>
            </a:r>
          </a:p>
          <a:p>
            <a:pPr marL="285750" indent="-285750">
              <a:buFont typeface="Arial" panose="020B0604020202020204" pitchFamily="34" charset="0"/>
              <a:buChar char="•"/>
            </a:pPr>
            <a:r>
              <a:rPr lang="en-GB" dirty="0"/>
              <a:t>How do you ensure isolations are appropriate during completion of your tasks</a:t>
            </a:r>
          </a:p>
        </p:txBody>
      </p:sp>
      <p:sp>
        <p:nvSpPr>
          <p:cNvPr id="4" name="Slide Number Placeholder 3"/>
          <p:cNvSpPr>
            <a:spLocks noGrp="1"/>
          </p:cNvSpPr>
          <p:nvPr>
            <p:ph type="sldNum" sz="quarter" idx="5"/>
          </p:nvPr>
        </p:nvSpPr>
        <p:spPr/>
        <p:txBody>
          <a:bodyPr/>
          <a:lstStyle/>
          <a:p>
            <a:fld id="{F901E102-8E99-45FB-AFE0-DEF7127A56AC}" type="slidenum">
              <a:rPr lang="en-GB" smtClean="0"/>
              <a:t>6</a:t>
            </a:fld>
            <a:endParaRPr lang="en-GB"/>
          </a:p>
        </p:txBody>
      </p:sp>
    </p:spTree>
    <p:extLst>
      <p:ext uri="{BB962C8B-B14F-4D97-AF65-F5344CB8AC3E}">
        <p14:creationId xmlns:p14="http://schemas.microsoft.com/office/powerpoint/2010/main" val="20856235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7</a:t>
            </a:fld>
            <a:endParaRPr lang="en-GB"/>
          </a:p>
        </p:txBody>
      </p:sp>
    </p:spTree>
    <p:extLst>
      <p:ext uri="{BB962C8B-B14F-4D97-AF65-F5344CB8AC3E}">
        <p14:creationId xmlns:p14="http://schemas.microsoft.com/office/powerpoint/2010/main" val="362703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-Expect to have the following controls suggested;</a:t>
            </a:r>
          </a:p>
          <a:p>
            <a:pPr marL="171450" indent="-171450">
              <a:buFont typeface="Arial" panose="020B0604020202020204" pitchFamily="34" charset="0"/>
              <a:buChar char="•"/>
            </a:pPr>
            <a:r>
              <a:rPr lang="en-GB" dirty="0"/>
              <a:t>Safe isolation </a:t>
            </a:r>
          </a:p>
          <a:p>
            <a:pPr marL="171450" indent="-171450">
              <a:buFont typeface="Arial" panose="020B0604020202020204" pitchFamily="34" charset="0"/>
              <a:buChar char="•"/>
            </a:pPr>
            <a:r>
              <a:rPr lang="en-GB" dirty="0"/>
              <a:t>Proving zero energy</a:t>
            </a:r>
          </a:p>
          <a:p>
            <a:pPr marL="171450" indent="-171450">
              <a:buFont typeface="Arial" panose="020B0604020202020204" pitchFamily="34" charset="0"/>
              <a:buChar char="•"/>
            </a:pPr>
            <a:r>
              <a:rPr lang="en-GB" dirty="0"/>
              <a:t>Drained, flushed , Purged and vented.</a:t>
            </a:r>
          </a:p>
          <a:p>
            <a:pPr marL="171450" indent="-171450">
              <a:buFont typeface="Arial" panose="020B0604020202020204" pitchFamily="34" charset="0"/>
              <a:buChar char="•"/>
            </a:pPr>
            <a:r>
              <a:rPr lang="en-GB" dirty="0"/>
              <a:t>Gas checks</a:t>
            </a:r>
          </a:p>
          <a:p>
            <a:pPr marL="171450" indent="-171450">
              <a:buFont typeface="Arial" panose="020B0604020202020204" pitchFamily="34" charset="0"/>
              <a:buChar char="•"/>
            </a:pPr>
            <a:r>
              <a:rPr lang="en-GB" dirty="0"/>
              <a:t>Correct level of permit for the task</a:t>
            </a:r>
          </a:p>
          <a:p>
            <a:pPr marL="171450" indent="-171450">
              <a:buFont typeface="Arial" panose="020B0604020202020204" pitchFamily="34" charset="0"/>
              <a:buChar char="•"/>
            </a:pPr>
            <a:r>
              <a:rPr lang="en-GB" dirty="0"/>
              <a:t>Dynamic risk assessment / 20 second scan</a:t>
            </a:r>
          </a:p>
          <a:p>
            <a:pPr marL="171450" indent="-171450">
              <a:buFont typeface="Arial" panose="020B0604020202020204" pitchFamily="34" charset="0"/>
              <a:buChar char="•"/>
            </a:pPr>
            <a:r>
              <a:rPr lang="en-GB" dirty="0"/>
              <a:t>Tool box talk</a:t>
            </a:r>
          </a:p>
          <a:p>
            <a:pPr marL="171450" indent="-171450">
              <a:buFont typeface="Arial" panose="020B0604020202020204" pitchFamily="34" charset="0"/>
              <a:buChar char="•"/>
            </a:pPr>
            <a:r>
              <a:rPr lang="en-GB" dirty="0"/>
              <a:t>Correct tools on the permit to be used</a:t>
            </a:r>
          </a:p>
          <a:p>
            <a:pPr marL="171450" indent="-171450">
              <a:buFont typeface="Arial" panose="020B0604020202020204" pitchFamily="34" charset="0"/>
              <a:buChar char="•"/>
            </a:pPr>
            <a:r>
              <a:rPr lang="en-GB" dirty="0"/>
              <a:t>Stop the job authority</a:t>
            </a:r>
          </a:p>
          <a:p>
            <a:pPr marL="171450" indent="-171450">
              <a:buFont typeface="Arial" panose="020B0604020202020204" pitchFamily="34" charset="0"/>
              <a:buChar char="•"/>
            </a:pPr>
            <a:r>
              <a:rPr lang="en-GB" dirty="0"/>
              <a:t>Competent personnel</a:t>
            </a:r>
          </a:p>
          <a:p>
            <a:pPr marL="171450" indent="-171450">
              <a:buFont typeface="Arial" panose="020B0604020202020204" pitchFamily="34" charset="0"/>
              <a:buChar char="•"/>
            </a:pPr>
            <a:r>
              <a:rPr lang="en-GB" dirty="0"/>
              <a:t>Ensure identification of correct equipment (tags)</a:t>
            </a:r>
          </a:p>
          <a:p>
            <a:pPr marL="0" indent="0">
              <a:buFont typeface="Arial" panose="020B0604020202020204" pitchFamily="34" charset="0"/>
              <a:buNone/>
            </a:pPr>
            <a:endParaRPr lang="en-GB" dirty="0"/>
          </a:p>
          <a:p>
            <a:pPr marL="171450" indent="-171450">
              <a:buFont typeface="Arial" panose="020B0604020202020204" pitchFamily="34" charset="0"/>
              <a:buChar char="•"/>
            </a:pPr>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8</a:t>
            </a:fld>
            <a:endParaRPr lang="en-GB"/>
          </a:p>
        </p:txBody>
      </p:sp>
    </p:spTree>
    <p:extLst>
      <p:ext uri="{BB962C8B-B14F-4D97-AF65-F5344CB8AC3E}">
        <p14:creationId xmlns:p14="http://schemas.microsoft.com/office/powerpoint/2010/main" val="40747192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9</a:t>
            </a:fld>
            <a:endParaRPr lang="en-GB"/>
          </a:p>
        </p:txBody>
      </p:sp>
    </p:spTree>
    <p:extLst>
      <p:ext uri="{BB962C8B-B14F-4D97-AF65-F5344CB8AC3E}">
        <p14:creationId xmlns:p14="http://schemas.microsoft.com/office/powerpoint/2010/main" val="64719410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01/10/2021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688584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01/10/2021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19800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01/10/2021</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33741516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01/10/2021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2421244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01/10/2021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3489801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01/10/2021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92104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01/10/2021</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6560589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01/10/2021</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4480211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01/10/2021</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55485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01/10/2021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9249518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01/10/2021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1402785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01/10/2021</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pic>
        <p:nvPicPr>
          <p:cNvPr id="9" name="Picture 8">
            <a:extLst>
              <a:ext uri="{FF2B5EF4-FFF2-40B4-BE49-F238E27FC236}">
                <a16:creationId xmlns:a16="http://schemas.microsoft.com/office/drawing/2014/main" id="{ECD3F803-C96E-4900-8957-95EB8D129198}"/>
              </a:ext>
            </a:extLst>
          </p:cNvPr>
          <p:cNvPicPr>
            <a:picLocks noChangeAspect="1"/>
          </p:cNvPicPr>
          <p:nvPr userDrawn="1"/>
        </p:nvPicPr>
        <p:blipFill rotWithShape="1">
          <a:blip r:embed="rId13">
            <a:alphaModFix amt="35000"/>
          </a:blip>
          <a:srcRect b="13585"/>
          <a:stretch/>
        </p:blipFill>
        <p:spPr>
          <a:xfrm>
            <a:off x="0" y="0"/>
            <a:ext cx="12192000" cy="5926391"/>
          </a:xfrm>
          <a:prstGeom prst="rect">
            <a:avLst/>
          </a:prstGeom>
        </p:spPr>
      </p:pic>
      <p:pic>
        <p:nvPicPr>
          <p:cNvPr id="10" name="Picture 9">
            <a:extLst>
              <a:ext uri="{FF2B5EF4-FFF2-40B4-BE49-F238E27FC236}">
                <a16:creationId xmlns:a16="http://schemas.microsoft.com/office/drawing/2014/main" id="{AFFA07F3-A2B4-4A1D-B16A-6B650383546C}"/>
              </a:ext>
            </a:extLst>
          </p:cNvPr>
          <p:cNvPicPr>
            <a:picLocks noChangeAspect="1"/>
          </p:cNvPicPr>
          <p:nvPr userDrawn="1"/>
        </p:nvPicPr>
        <p:blipFill rotWithShape="1">
          <a:blip r:embed="rId13">
            <a:alphaModFix/>
          </a:blip>
          <a:srcRect t="86509"/>
          <a:stretch/>
        </p:blipFill>
        <p:spPr>
          <a:xfrm>
            <a:off x="0" y="5932800"/>
            <a:ext cx="12192000" cy="925199"/>
          </a:xfrm>
          <a:prstGeom prst="rect">
            <a:avLst/>
          </a:prstGeom>
        </p:spPr>
      </p:pic>
    </p:spTree>
    <p:extLst>
      <p:ext uri="{BB962C8B-B14F-4D97-AF65-F5344CB8AC3E}">
        <p14:creationId xmlns:p14="http://schemas.microsoft.com/office/powerpoint/2010/main" val="24468849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sv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0.svg"/><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 name="Picture 57" descr="Text&#10;&#10;Description automatically generated">
            <a:extLst>
              <a:ext uri="{FF2B5EF4-FFF2-40B4-BE49-F238E27FC236}">
                <a16:creationId xmlns:a16="http://schemas.microsoft.com/office/drawing/2014/main" id="{32159F88-E92B-46FD-98B3-31024E340AF3}"/>
              </a:ext>
            </a:extLst>
          </p:cNvPr>
          <p:cNvPicPr>
            <a:picLocks noChangeAspect="1"/>
          </p:cNvPicPr>
          <p:nvPr/>
        </p:nvPicPr>
        <p:blipFill>
          <a:blip r:embed="rId3"/>
          <a:stretch>
            <a:fillRect/>
          </a:stretch>
        </p:blipFill>
        <p:spPr>
          <a:xfrm>
            <a:off x="3083338" y="1877012"/>
            <a:ext cx="4836603" cy="3996000"/>
          </a:xfrm>
          <a:prstGeom prst="rect">
            <a:avLst/>
          </a:prstGeom>
        </p:spPr>
      </p:pic>
      <p:sp>
        <p:nvSpPr>
          <p:cNvPr id="9" name="Title 8"/>
          <p:cNvSpPr>
            <a:spLocks noGrp="1"/>
          </p:cNvSpPr>
          <p:nvPr>
            <p:ph type="ctrTitle"/>
          </p:nvPr>
        </p:nvSpPr>
        <p:spPr>
          <a:xfrm>
            <a:off x="287547" y="-26123"/>
            <a:ext cx="11753889" cy="1425984"/>
          </a:xfrm>
        </p:spPr>
        <p:txBody>
          <a:bodyPr>
            <a:normAutofit/>
          </a:bodyPr>
          <a:lstStyle/>
          <a:p>
            <a:pPr algn="l"/>
            <a:r>
              <a:rPr lang="en-GB" dirty="0">
                <a:solidFill>
                  <a:schemeClr val="bg1"/>
                </a:solidFill>
              </a:rPr>
              <a:t>Personal Responsibility for Safety</a:t>
            </a:r>
          </a:p>
        </p:txBody>
      </p:sp>
      <p:sp>
        <p:nvSpPr>
          <p:cNvPr id="11" name="Rectangle 10"/>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we want to prevent similar incidents occurring.  All guidance herein is provided in good faith and Step Change in Safety nor its member companies accept responsibility for any inaccuracies or omissions contained within this safety moment.</a:t>
            </a:r>
          </a:p>
        </p:txBody>
      </p:sp>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pic>
        <p:nvPicPr>
          <p:cNvPr id="57" name="Picture 56" descr="Text&#10;&#10;Description automatically generated">
            <a:extLst>
              <a:ext uri="{FF2B5EF4-FFF2-40B4-BE49-F238E27FC236}">
                <a16:creationId xmlns:a16="http://schemas.microsoft.com/office/drawing/2014/main" id="{D3A00E53-FF0A-4052-90A3-780B5D74FA01}"/>
              </a:ext>
            </a:extLst>
          </p:cNvPr>
          <p:cNvPicPr>
            <a:picLocks noChangeAspect="1"/>
          </p:cNvPicPr>
          <p:nvPr/>
        </p:nvPicPr>
        <p:blipFill rotWithShape="1">
          <a:blip r:embed="rId4"/>
          <a:srcRect l="9143" r="10584"/>
          <a:stretch/>
        </p:blipFill>
        <p:spPr>
          <a:xfrm>
            <a:off x="0" y="1877012"/>
            <a:ext cx="3882512" cy="3996000"/>
          </a:xfrm>
          <a:prstGeom prst="rect">
            <a:avLst/>
          </a:prstGeom>
        </p:spPr>
      </p:pic>
      <p:pic>
        <p:nvPicPr>
          <p:cNvPr id="114" name="Picture 113" descr="A picture containing text, sign, stop&#10;&#10;Description automatically generated">
            <a:extLst>
              <a:ext uri="{FF2B5EF4-FFF2-40B4-BE49-F238E27FC236}">
                <a16:creationId xmlns:a16="http://schemas.microsoft.com/office/drawing/2014/main" id="{8E2304EF-609B-4C33-BAB4-294015881EE5}"/>
              </a:ext>
            </a:extLst>
          </p:cNvPr>
          <p:cNvPicPr>
            <a:picLocks noChangeAspect="1"/>
          </p:cNvPicPr>
          <p:nvPr/>
        </p:nvPicPr>
        <p:blipFill rotWithShape="1">
          <a:blip r:embed="rId5"/>
          <a:srcRect l="17339" t="-1940" r="-46413" b="-38473"/>
          <a:stretch/>
        </p:blipFill>
        <p:spPr>
          <a:xfrm>
            <a:off x="7102552" y="1798356"/>
            <a:ext cx="6242772" cy="5610895"/>
          </a:xfrm>
          <a:custGeom>
            <a:avLst/>
            <a:gdLst>
              <a:gd name="connsiteX0" fmla="*/ 0 w 6242772"/>
              <a:gd name="connsiteY0" fmla="*/ 77509 h 5610895"/>
              <a:gd name="connsiteX1" fmla="*/ 3997959 w 6242772"/>
              <a:gd name="connsiteY1" fmla="*/ 77509 h 5610895"/>
              <a:gd name="connsiteX2" fmla="*/ 3997959 w 6242772"/>
              <a:gd name="connsiteY2" fmla="*/ 94291 h 5610895"/>
              <a:gd name="connsiteX3" fmla="*/ 1670468 w 6242772"/>
              <a:gd name="connsiteY3" fmla="*/ 4073509 h 5610895"/>
              <a:gd name="connsiteX4" fmla="*/ 0 w 6242772"/>
              <a:gd name="connsiteY4" fmla="*/ 4073509 h 5610895"/>
              <a:gd name="connsiteX5" fmla="*/ 4053111 w 6242772"/>
              <a:gd name="connsiteY5" fmla="*/ 0 h 5610895"/>
              <a:gd name="connsiteX6" fmla="*/ 6242772 w 6242772"/>
              <a:gd name="connsiteY6" fmla="*/ 1280758 h 5610895"/>
              <a:gd name="connsiteX7" fmla="*/ 3710025 w 6242772"/>
              <a:gd name="connsiteY7" fmla="*/ 5610895 h 5610895"/>
              <a:gd name="connsiteX8" fmla="*/ 1520364 w 6242772"/>
              <a:gd name="connsiteY8" fmla="*/ 4330136 h 5610895"/>
              <a:gd name="connsiteX9" fmla="*/ 1670468 w 6242772"/>
              <a:gd name="connsiteY9" fmla="*/ 4073509 h 5610895"/>
              <a:gd name="connsiteX10" fmla="*/ 3997959 w 6242772"/>
              <a:gd name="connsiteY10" fmla="*/ 4073509 h 5610895"/>
              <a:gd name="connsiteX11" fmla="*/ 3997959 w 6242772"/>
              <a:gd name="connsiteY11" fmla="*/ 94291 h 5610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2772" h="5610895">
                <a:moveTo>
                  <a:pt x="0" y="77509"/>
                </a:moveTo>
                <a:lnTo>
                  <a:pt x="3997959" y="77509"/>
                </a:lnTo>
                <a:lnTo>
                  <a:pt x="3997959" y="94291"/>
                </a:lnTo>
                <a:lnTo>
                  <a:pt x="1670468" y="4073509"/>
                </a:lnTo>
                <a:lnTo>
                  <a:pt x="0" y="4073509"/>
                </a:lnTo>
                <a:close/>
                <a:moveTo>
                  <a:pt x="4053111" y="0"/>
                </a:moveTo>
                <a:lnTo>
                  <a:pt x="6242772" y="1280758"/>
                </a:lnTo>
                <a:lnTo>
                  <a:pt x="3710025" y="5610895"/>
                </a:lnTo>
                <a:lnTo>
                  <a:pt x="1520364" y="4330136"/>
                </a:lnTo>
                <a:lnTo>
                  <a:pt x="1670468" y="4073509"/>
                </a:lnTo>
                <a:lnTo>
                  <a:pt x="3997959" y="4073509"/>
                </a:lnTo>
                <a:lnTo>
                  <a:pt x="3997959" y="94291"/>
                </a:lnTo>
                <a:close/>
              </a:path>
            </a:pathLst>
          </a:custGeom>
        </p:spPr>
      </p:pic>
      <p:sp>
        <p:nvSpPr>
          <p:cNvPr id="3" name="Rectangle 2">
            <a:extLst>
              <a:ext uri="{FF2B5EF4-FFF2-40B4-BE49-F238E27FC236}">
                <a16:creationId xmlns:a16="http://schemas.microsoft.com/office/drawing/2014/main" id="{6E7B44AA-E24D-4857-9F76-1D058CE9B2D8}"/>
              </a:ext>
            </a:extLst>
          </p:cNvPr>
          <p:cNvSpPr/>
          <p:nvPr/>
        </p:nvSpPr>
        <p:spPr>
          <a:xfrm>
            <a:off x="3865880" y="1877012"/>
            <a:ext cx="180000" cy="399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Rectangle 114">
            <a:extLst>
              <a:ext uri="{FF2B5EF4-FFF2-40B4-BE49-F238E27FC236}">
                <a16:creationId xmlns:a16="http://schemas.microsoft.com/office/drawing/2014/main" id="{51C599C1-8FDE-45A8-87C6-E4F1A209007E}"/>
              </a:ext>
            </a:extLst>
          </p:cNvPr>
          <p:cNvSpPr/>
          <p:nvPr/>
        </p:nvSpPr>
        <p:spPr>
          <a:xfrm>
            <a:off x="6948420" y="1877012"/>
            <a:ext cx="180000" cy="399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1">
            <a:extLst>
              <a:ext uri="{FF2B5EF4-FFF2-40B4-BE49-F238E27FC236}">
                <a16:creationId xmlns:a16="http://schemas.microsoft.com/office/drawing/2014/main" id="{457A331D-51FF-4C8D-8BAF-09FE03F08379}"/>
              </a:ext>
            </a:extLst>
          </p:cNvPr>
          <p:cNvSpPr>
            <a:spLocks noChangeArrowheads="1"/>
          </p:cNvSpPr>
          <p:nvPr/>
        </p:nvSpPr>
        <p:spPr bwMode="auto">
          <a:xfrm>
            <a:off x="-1860" y="1975306"/>
            <a:ext cx="203386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R="0" lvl="0" algn="l" defTabSz="914400" rtl="0" eaLnBrk="0" fontAlgn="base" latinLnBrk="0" hangingPunct="0">
              <a:lnSpc>
                <a:spcPct val="100000"/>
              </a:lnSpc>
              <a:spcBef>
                <a:spcPct val="0"/>
              </a:spcBef>
              <a:spcAft>
                <a:spcPct val="0"/>
              </a:spcAft>
              <a:buClrTx/>
              <a:buSzTx/>
              <a:tabLst/>
            </a:pPr>
            <a:r>
              <a:rPr kumimoji="0" lang="en-GB" altLang="en-US" sz="1100" b="1" i="0" u="none" strike="noStrike" cap="none" normalizeH="0" baseline="0" dirty="0">
                <a:ln>
                  <a:noFill/>
                </a:ln>
                <a:solidFill>
                  <a:schemeClr val="tx1"/>
                </a:solidFill>
                <a:effectLst/>
                <a:latin typeface="Arial" panose="020B0604020202020204" pitchFamily="34" charset="0"/>
                <a:ea typeface="Times New Roman" panose="02020603050405020304" pitchFamily="18" charset="0"/>
              </a:rPr>
              <a:t>1. Clear expectations and </a:t>
            </a:r>
          </a:p>
          <a:p>
            <a:pPr marR="0" lvl="0" algn="l" defTabSz="914400" rtl="0" eaLnBrk="0" fontAlgn="base" latinLnBrk="0" hangingPunct="0">
              <a:lnSpc>
                <a:spcPct val="100000"/>
              </a:lnSpc>
              <a:spcBef>
                <a:spcPct val="0"/>
              </a:spcBef>
              <a:spcAft>
                <a:spcPct val="0"/>
              </a:spcAft>
              <a:buClrTx/>
              <a:buSzTx/>
              <a:tabLst/>
            </a:pPr>
            <a:r>
              <a:rPr kumimoji="0" lang="en-GB" altLang="en-US" sz="1100" b="1" i="0" u="none" strike="noStrike" cap="none" normalizeH="0" baseline="0" dirty="0">
                <a:ln>
                  <a:noFill/>
                </a:ln>
                <a:solidFill>
                  <a:schemeClr val="tx1"/>
                </a:solidFill>
                <a:effectLst/>
                <a:latin typeface="Arial" panose="020B0604020202020204" pitchFamily="34" charset="0"/>
                <a:ea typeface="Times New Roman" panose="02020603050405020304" pitchFamily="18" charset="0"/>
              </a:rPr>
              <a:t>effective communication</a:t>
            </a:r>
            <a:endParaRPr kumimoji="0" lang="en-GB" altLang="en-US" sz="1100" b="1" i="0" u="none" strike="noStrike" cap="none" normalizeH="0" baseline="0" dirty="0">
              <a:ln>
                <a:noFill/>
              </a:ln>
              <a:solidFill>
                <a:schemeClr val="tx1"/>
              </a:solidFill>
              <a:effectLst/>
              <a:latin typeface="Arial" panose="020B0604020202020204" pitchFamily="34" charset="0"/>
              <a:ea typeface="Calibri" panose="020F0502020204030204" pitchFamily="34" charset="0"/>
            </a:endParaRPr>
          </a:p>
        </p:txBody>
      </p:sp>
      <p:sp>
        <p:nvSpPr>
          <p:cNvPr id="116" name="Rectangle 1">
            <a:extLst>
              <a:ext uri="{FF2B5EF4-FFF2-40B4-BE49-F238E27FC236}">
                <a16:creationId xmlns:a16="http://schemas.microsoft.com/office/drawing/2014/main" id="{4FA3FEDA-56AC-4630-BFB3-852A7874D6E3}"/>
              </a:ext>
            </a:extLst>
          </p:cNvPr>
          <p:cNvSpPr>
            <a:spLocks noChangeArrowheads="1"/>
          </p:cNvSpPr>
          <p:nvPr/>
        </p:nvSpPr>
        <p:spPr bwMode="auto">
          <a:xfrm>
            <a:off x="4071748" y="1975306"/>
            <a:ext cx="1744852"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tabLst/>
            </a:pPr>
            <a:r>
              <a:rPr kumimoji="0" lang="en-GB" altLang="en-US" sz="1100" b="1" i="0" u="none" strike="noStrike" cap="none" normalizeH="0" baseline="0" dirty="0">
                <a:ln>
                  <a:noFill/>
                </a:ln>
                <a:solidFill>
                  <a:schemeClr val="tx1"/>
                </a:solidFill>
                <a:effectLst/>
                <a:latin typeface="Arial" panose="020B0604020202020204" pitchFamily="34" charset="0"/>
                <a:ea typeface="Times New Roman" panose="02020603050405020304" pitchFamily="18" charset="0"/>
              </a:rPr>
              <a:t>2 Personal Leadership </a:t>
            </a:r>
          </a:p>
          <a:p>
            <a:pPr marL="0" marR="0" lvl="0" indent="0" algn="l" defTabSz="914400" rtl="0" eaLnBrk="0" fontAlgn="base" latinLnBrk="0" hangingPunct="0">
              <a:lnSpc>
                <a:spcPct val="100000"/>
              </a:lnSpc>
              <a:spcBef>
                <a:spcPct val="0"/>
              </a:spcBef>
              <a:spcAft>
                <a:spcPct val="0"/>
              </a:spcAft>
              <a:buClrTx/>
              <a:buSzTx/>
              <a:tabLst/>
            </a:pPr>
            <a:r>
              <a:rPr kumimoji="0" lang="en-GB" altLang="en-US" sz="1100" b="1" i="0" u="none" strike="noStrike" cap="none" normalizeH="0" baseline="0" dirty="0">
                <a:ln>
                  <a:noFill/>
                </a:ln>
                <a:solidFill>
                  <a:schemeClr val="tx1"/>
                </a:solidFill>
                <a:effectLst/>
                <a:latin typeface="Arial" panose="020B0604020202020204" pitchFamily="34" charset="0"/>
                <a:ea typeface="Times New Roman" panose="02020603050405020304" pitchFamily="18" charset="0"/>
              </a:rPr>
              <a:t>and accountability</a:t>
            </a:r>
            <a:endParaRPr kumimoji="0" lang="en-GB" altLang="en-US" sz="1100" b="1" i="0" u="none" strike="noStrike" cap="none" normalizeH="0" baseline="0" dirty="0">
              <a:ln>
                <a:noFill/>
              </a:ln>
              <a:solidFill>
                <a:schemeClr val="tx1"/>
              </a:solidFill>
              <a:effectLst/>
              <a:latin typeface="Arial" panose="020B0604020202020204" pitchFamily="34" charset="0"/>
              <a:ea typeface="Calibri" panose="020F0502020204030204" pitchFamily="34" charset="0"/>
            </a:endParaRPr>
          </a:p>
        </p:txBody>
      </p:sp>
      <p:sp>
        <p:nvSpPr>
          <p:cNvPr id="117" name="Rectangle 1">
            <a:extLst>
              <a:ext uri="{FF2B5EF4-FFF2-40B4-BE49-F238E27FC236}">
                <a16:creationId xmlns:a16="http://schemas.microsoft.com/office/drawing/2014/main" id="{D810326B-DBDF-4E2C-B4C0-A9046F40800E}"/>
              </a:ext>
            </a:extLst>
          </p:cNvPr>
          <p:cNvSpPr>
            <a:spLocks noChangeArrowheads="1"/>
          </p:cNvSpPr>
          <p:nvPr/>
        </p:nvSpPr>
        <p:spPr bwMode="auto">
          <a:xfrm>
            <a:off x="7166682" y="1975306"/>
            <a:ext cx="290254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tabLst/>
            </a:pPr>
            <a:r>
              <a:rPr kumimoji="0" lang="en-GB" altLang="en-US" sz="1100" b="1" i="0" u="none" strike="noStrike" cap="none" normalizeH="0" baseline="0" dirty="0">
                <a:ln>
                  <a:noFill/>
                </a:ln>
                <a:solidFill>
                  <a:schemeClr val="tx1"/>
                </a:solidFill>
                <a:effectLst/>
                <a:latin typeface="Arial" panose="020B0604020202020204" pitchFamily="34" charset="0"/>
                <a:ea typeface="Times New Roman" panose="02020603050405020304" pitchFamily="18" charset="0"/>
              </a:rPr>
              <a:t>3. Intervention and </a:t>
            </a:r>
          </a:p>
          <a:p>
            <a:pPr marL="0" marR="0" lvl="0" indent="0" algn="l" defTabSz="914400" rtl="0" eaLnBrk="0" fontAlgn="base" latinLnBrk="0" hangingPunct="0">
              <a:lnSpc>
                <a:spcPct val="100000"/>
              </a:lnSpc>
              <a:spcBef>
                <a:spcPct val="0"/>
              </a:spcBef>
              <a:spcAft>
                <a:spcPct val="0"/>
              </a:spcAft>
              <a:buClrTx/>
              <a:buSzTx/>
              <a:tabLst/>
            </a:pPr>
            <a:r>
              <a:rPr kumimoji="0" lang="en-GB" altLang="en-US" sz="1100" b="1" i="0" u="none" strike="noStrike" cap="none" normalizeH="0" baseline="0" dirty="0">
                <a:ln>
                  <a:noFill/>
                </a:ln>
                <a:solidFill>
                  <a:schemeClr val="tx1"/>
                </a:solidFill>
                <a:effectLst/>
                <a:latin typeface="Arial" panose="020B0604020202020204" pitchFamily="34" charset="0"/>
                <a:ea typeface="Times New Roman" panose="02020603050405020304" pitchFamily="18" charset="0"/>
              </a:rPr>
              <a:t>encouraging safe behaviours</a:t>
            </a:r>
            <a:endParaRPr kumimoji="0" lang="en-GB" altLang="en-US" sz="800" b="1"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23301014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 name="Picture 288">
            <a:extLst>
              <a:ext uri="{FF2B5EF4-FFF2-40B4-BE49-F238E27FC236}">
                <a16:creationId xmlns:a16="http://schemas.microsoft.com/office/drawing/2014/main" id="{01EA0A56-2DE9-4779-9D85-7B821FE5E923}"/>
              </a:ext>
            </a:extLst>
          </p:cNvPr>
          <p:cNvPicPr>
            <a:picLocks noChangeAspect="1"/>
          </p:cNvPicPr>
          <p:nvPr/>
        </p:nvPicPr>
        <p:blipFill>
          <a:blip r:embed="rId3"/>
          <a:stretch>
            <a:fillRect/>
          </a:stretch>
        </p:blipFill>
        <p:spPr>
          <a:xfrm>
            <a:off x="1839885" y="2707732"/>
            <a:ext cx="2271963" cy="916757"/>
          </a:xfrm>
          <a:prstGeom prst="rect">
            <a:avLst/>
          </a:prstGeom>
        </p:spPr>
      </p:pic>
      <p:grpSp>
        <p:nvGrpSpPr>
          <p:cNvPr id="290" name="Group 289">
            <a:extLst>
              <a:ext uri="{FF2B5EF4-FFF2-40B4-BE49-F238E27FC236}">
                <a16:creationId xmlns:a16="http://schemas.microsoft.com/office/drawing/2014/main" id="{087B59F9-4311-43DF-B33B-0227C36115D3}"/>
              </a:ext>
            </a:extLst>
          </p:cNvPr>
          <p:cNvGrpSpPr/>
          <p:nvPr/>
        </p:nvGrpSpPr>
        <p:grpSpPr>
          <a:xfrm>
            <a:off x="500515" y="2207068"/>
            <a:ext cx="1204786" cy="3615762"/>
            <a:chOff x="500515" y="2207068"/>
            <a:chExt cx="1204786" cy="3615762"/>
          </a:xfrm>
        </p:grpSpPr>
        <p:sp>
          <p:nvSpPr>
            <p:cNvPr id="292" name="Freeform: Shape 291">
              <a:extLst>
                <a:ext uri="{FF2B5EF4-FFF2-40B4-BE49-F238E27FC236}">
                  <a16:creationId xmlns:a16="http://schemas.microsoft.com/office/drawing/2014/main" id="{9FE42517-9366-44EF-9C0D-589E9C4F90C9}"/>
                </a:ext>
              </a:extLst>
            </p:cNvPr>
            <p:cNvSpPr/>
            <p:nvPr/>
          </p:nvSpPr>
          <p:spPr>
            <a:xfrm>
              <a:off x="857652" y="2366942"/>
              <a:ext cx="379739" cy="561442"/>
            </a:xfrm>
            <a:custGeom>
              <a:avLst/>
              <a:gdLst>
                <a:gd name="connsiteX0" fmla="*/ 164277 w 168148"/>
                <a:gd name="connsiteY0" fmla="*/ 79294 h 248606"/>
                <a:gd name="connsiteX1" fmla="*/ 162988 w 168148"/>
                <a:gd name="connsiteY1" fmla="*/ 99973 h 248606"/>
                <a:gd name="connsiteX2" fmla="*/ 168149 w 168148"/>
                <a:gd name="connsiteY2" fmla="*/ 101260 h 248606"/>
                <a:gd name="connsiteX3" fmla="*/ 153937 w 168148"/>
                <a:gd name="connsiteY3" fmla="*/ 146490 h 248606"/>
                <a:gd name="connsiteX4" fmla="*/ 147477 w 168148"/>
                <a:gd name="connsiteY4" fmla="*/ 191711 h 248606"/>
                <a:gd name="connsiteX5" fmla="*/ 109301 w 168148"/>
                <a:gd name="connsiteY5" fmla="*/ 235106 h 248606"/>
                <a:gd name="connsiteX6" fmla="*/ 90349 w 168148"/>
                <a:gd name="connsiteY6" fmla="*/ 242004 h 248606"/>
                <a:gd name="connsiteX7" fmla="*/ 45384 w 168148"/>
                <a:gd name="connsiteY7" fmla="*/ 221430 h 248606"/>
                <a:gd name="connsiteX8" fmla="*/ 26002 w 168148"/>
                <a:gd name="connsiteY8" fmla="*/ 149076 h 248606"/>
                <a:gd name="connsiteX9" fmla="*/ 10491 w 168148"/>
                <a:gd name="connsiteY9" fmla="*/ 133567 h 248606"/>
                <a:gd name="connsiteX10" fmla="*/ 1448 w 168148"/>
                <a:gd name="connsiteY10" fmla="*/ 110302 h 248606"/>
                <a:gd name="connsiteX11" fmla="*/ 6617 w 168148"/>
                <a:gd name="connsiteY11" fmla="*/ 90921 h 248606"/>
                <a:gd name="connsiteX12" fmla="*/ 6617 w 168148"/>
                <a:gd name="connsiteY12" fmla="*/ 80593 h 248606"/>
                <a:gd name="connsiteX13" fmla="*/ 40377 w 168148"/>
                <a:gd name="connsiteY13" fmla="*/ 12853 h 248606"/>
                <a:gd name="connsiteX14" fmla="*/ 116189 w 168148"/>
                <a:gd name="connsiteY14" fmla="*/ 5962 h 248606"/>
                <a:gd name="connsiteX15" fmla="*/ 164441 w 168148"/>
                <a:gd name="connsiteY15" fmla="*/ 74878 h 248606"/>
                <a:gd name="connsiteX16" fmla="*/ 164277 w 168148"/>
                <a:gd name="connsiteY16" fmla="*/ 79294 h 24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148" h="248606">
                  <a:moveTo>
                    <a:pt x="164277" y="79294"/>
                  </a:moveTo>
                  <a:lnTo>
                    <a:pt x="162988" y="99973"/>
                  </a:lnTo>
                  <a:lnTo>
                    <a:pt x="168149" y="101260"/>
                  </a:lnTo>
                  <a:cubicBezTo>
                    <a:pt x="164277" y="136152"/>
                    <a:pt x="153937" y="146490"/>
                    <a:pt x="153937" y="146490"/>
                  </a:cubicBezTo>
                  <a:cubicBezTo>
                    <a:pt x="150063" y="152947"/>
                    <a:pt x="147477" y="191711"/>
                    <a:pt x="147477" y="191711"/>
                  </a:cubicBezTo>
                  <a:cubicBezTo>
                    <a:pt x="135851" y="217558"/>
                    <a:pt x="122926" y="219511"/>
                    <a:pt x="109301" y="235106"/>
                  </a:cubicBezTo>
                  <a:cubicBezTo>
                    <a:pt x="99988" y="245773"/>
                    <a:pt x="90349" y="242004"/>
                    <a:pt x="90349" y="242004"/>
                  </a:cubicBezTo>
                  <a:cubicBezTo>
                    <a:pt x="76128" y="261385"/>
                    <a:pt x="59598" y="233065"/>
                    <a:pt x="45384" y="221430"/>
                  </a:cubicBezTo>
                  <a:cubicBezTo>
                    <a:pt x="31170" y="209803"/>
                    <a:pt x="26002" y="149076"/>
                    <a:pt x="26002" y="149076"/>
                  </a:cubicBezTo>
                  <a:lnTo>
                    <a:pt x="10491" y="133567"/>
                  </a:lnTo>
                  <a:cubicBezTo>
                    <a:pt x="9202" y="128396"/>
                    <a:pt x="1448" y="110302"/>
                    <a:pt x="1448" y="110302"/>
                  </a:cubicBezTo>
                  <a:cubicBezTo>
                    <a:pt x="-3723" y="102559"/>
                    <a:pt x="6617" y="90921"/>
                    <a:pt x="6617" y="90921"/>
                  </a:cubicBezTo>
                  <a:lnTo>
                    <a:pt x="6617" y="80593"/>
                  </a:lnTo>
                  <a:cubicBezTo>
                    <a:pt x="7639" y="40420"/>
                    <a:pt x="40377" y="12853"/>
                    <a:pt x="40377" y="12853"/>
                  </a:cubicBezTo>
                  <a:cubicBezTo>
                    <a:pt x="80010" y="-11267"/>
                    <a:pt x="116189" y="5962"/>
                    <a:pt x="116189" y="5962"/>
                  </a:cubicBezTo>
                  <a:cubicBezTo>
                    <a:pt x="160991" y="16300"/>
                    <a:pt x="164441" y="74878"/>
                    <a:pt x="164441" y="74878"/>
                  </a:cubicBezTo>
                  <a:lnTo>
                    <a:pt x="164277" y="79294"/>
                  </a:lnTo>
                  <a:close/>
                </a:path>
              </a:pathLst>
            </a:custGeom>
            <a:solidFill>
              <a:srgbClr val="FEDFCB"/>
            </a:solidFill>
            <a:ln w="245" cap="flat">
              <a:noFill/>
              <a:prstDash val="solid"/>
              <a:miter/>
            </a:ln>
          </p:spPr>
          <p:txBody>
            <a:bodyPr rtlCol="0" anchor="ctr"/>
            <a:lstStyle/>
            <a:p>
              <a:endParaRPr lang="en-GB"/>
            </a:p>
          </p:txBody>
        </p:sp>
        <p:sp>
          <p:nvSpPr>
            <p:cNvPr id="293" name="Freeform: Shape 292">
              <a:extLst>
                <a:ext uri="{FF2B5EF4-FFF2-40B4-BE49-F238E27FC236}">
                  <a16:creationId xmlns:a16="http://schemas.microsoft.com/office/drawing/2014/main" id="{6A35F829-8565-43BF-B10E-6281D453207F}"/>
                </a:ext>
              </a:extLst>
            </p:cNvPr>
            <p:cNvSpPr/>
            <p:nvPr/>
          </p:nvSpPr>
          <p:spPr>
            <a:xfrm>
              <a:off x="1069247" y="2411540"/>
              <a:ext cx="169330" cy="505812"/>
            </a:xfrm>
            <a:custGeom>
              <a:avLst/>
              <a:gdLst>
                <a:gd name="connsiteX0" fmla="*/ 46621 w 74979"/>
                <a:gd name="connsiteY0" fmla="*/ 0 h 223973"/>
                <a:gd name="connsiteX1" fmla="*/ 69775 w 74979"/>
                <a:gd name="connsiteY1" fmla="*/ 62129 h 223973"/>
                <a:gd name="connsiteX2" fmla="*/ 74943 w 74979"/>
                <a:gd name="connsiteY2" fmla="*/ 80220 h 223973"/>
                <a:gd name="connsiteX3" fmla="*/ 67189 w 74979"/>
                <a:gd name="connsiteY3" fmla="*/ 117048 h 223973"/>
                <a:gd name="connsiteX4" fmla="*/ 60732 w 74979"/>
                <a:gd name="connsiteY4" fmla="*/ 125451 h 223973"/>
                <a:gd name="connsiteX5" fmla="*/ 58146 w 74979"/>
                <a:gd name="connsiteY5" fmla="*/ 133197 h 223973"/>
                <a:gd name="connsiteX6" fmla="*/ 54264 w 74979"/>
                <a:gd name="connsiteY6" fmla="*/ 166797 h 223973"/>
                <a:gd name="connsiteX7" fmla="*/ 3540 w 74979"/>
                <a:gd name="connsiteY7" fmla="*/ 223974 h 223973"/>
                <a:gd name="connsiteX8" fmla="*/ 4206 w 74979"/>
                <a:gd name="connsiteY8" fmla="*/ 182591 h 223973"/>
                <a:gd name="connsiteX9" fmla="*/ 5020 w 74979"/>
                <a:gd name="connsiteY9" fmla="*/ 130930 h 223973"/>
                <a:gd name="connsiteX10" fmla="*/ 5270 w 74979"/>
                <a:gd name="connsiteY10" fmla="*/ 115431 h 223973"/>
                <a:gd name="connsiteX11" fmla="*/ 1285 w 74979"/>
                <a:gd name="connsiteY11" fmla="*/ 75699 h 223973"/>
                <a:gd name="connsiteX12" fmla="*/ 46621 w 74979"/>
                <a:gd name="connsiteY12" fmla="*/ 62023 h 223973"/>
                <a:gd name="connsiteX13" fmla="*/ 46621 w 74979"/>
                <a:gd name="connsiteY13" fmla="*/ 0 h 22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79" h="223973">
                  <a:moveTo>
                    <a:pt x="46621" y="0"/>
                  </a:moveTo>
                  <a:cubicBezTo>
                    <a:pt x="67363" y="3916"/>
                    <a:pt x="69775" y="62129"/>
                    <a:pt x="69775" y="62129"/>
                  </a:cubicBezTo>
                  <a:lnTo>
                    <a:pt x="74943" y="80220"/>
                  </a:lnTo>
                  <a:cubicBezTo>
                    <a:pt x="75593" y="102186"/>
                    <a:pt x="67189" y="117048"/>
                    <a:pt x="67189" y="117048"/>
                  </a:cubicBezTo>
                  <a:cubicBezTo>
                    <a:pt x="63964" y="128036"/>
                    <a:pt x="60732" y="125451"/>
                    <a:pt x="60732" y="125451"/>
                  </a:cubicBezTo>
                  <a:lnTo>
                    <a:pt x="58146" y="133197"/>
                  </a:lnTo>
                  <a:lnTo>
                    <a:pt x="54264" y="166797"/>
                  </a:lnTo>
                  <a:cubicBezTo>
                    <a:pt x="51679" y="208793"/>
                    <a:pt x="3540" y="223974"/>
                    <a:pt x="3540" y="223974"/>
                  </a:cubicBezTo>
                  <a:lnTo>
                    <a:pt x="4206" y="182591"/>
                  </a:lnTo>
                  <a:lnTo>
                    <a:pt x="5020" y="130930"/>
                  </a:lnTo>
                  <a:lnTo>
                    <a:pt x="5270" y="115431"/>
                  </a:lnTo>
                  <a:cubicBezTo>
                    <a:pt x="-3454" y="82159"/>
                    <a:pt x="1285" y="75699"/>
                    <a:pt x="1285" y="75699"/>
                  </a:cubicBezTo>
                  <a:cubicBezTo>
                    <a:pt x="13882" y="58576"/>
                    <a:pt x="46621" y="62023"/>
                    <a:pt x="46621" y="62023"/>
                  </a:cubicBezTo>
                  <a:cubicBezTo>
                    <a:pt x="60410" y="44797"/>
                    <a:pt x="46621" y="0"/>
                    <a:pt x="46621" y="0"/>
                  </a:cubicBezTo>
                  <a:close/>
                </a:path>
              </a:pathLst>
            </a:custGeom>
            <a:solidFill>
              <a:srgbClr val="FDD1B5"/>
            </a:solidFill>
            <a:ln w="245" cap="flat">
              <a:noFill/>
              <a:prstDash val="solid"/>
              <a:miter/>
            </a:ln>
          </p:spPr>
          <p:txBody>
            <a:bodyPr rtlCol="0" anchor="ctr"/>
            <a:lstStyle/>
            <a:p>
              <a:endParaRPr lang="en-GB"/>
            </a:p>
          </p:txBody>
        </p:sp>
        <p:sp>
          <p:nvSpPr>
            <p:cNvPr id="294" name="Freeform: Shape 293">
              <a:extLst>
                <a:ext uri="{FF2B5EF4-FFF2-40B4-BE49-F238E27FC236}">
                  <a16:creationId xmlns:a16="http://schemas.microsoft.com/office/drawing/2014/main" id="{3411D571-4119-4FA3-9D9D-5C8F95FEFB35}"/>
                </a:ext>
              </a:extLst>
            </p:cNvPr>
            <p:cNvSpPr/>
            <p:nvPr/>
          </p:nvSpPr>
          <p:spPr>
            <a:xfrm>
              <a:off x="933276" y="2561983"/>
              <a:ext cx="105061" cy="51872"/>
            </a:xfrm>
            <a:custGeom>
              <a:avLst/>
              <a:gdLst>
                <a:gd name="connsiteX0" fmla="*/ 0 w 46521"/>
                <a:gd name="connsiteY0" fmla="*/ 9191 h 22969"/>
                <a:gd name="connsiteX1" fmla="*/ 46521 w 46521"/>
                <a:gd name="connsiteY1" fmla="*/ 9191 h 22969"/>
                <a:gd name="connsiteX2" fmla="*/ 24122 w 46521"/>
                <a:gd name="connsiteY2" fmla="*/ 22970 h 22969"/>
                <a:gd name="connsiteX3" fmla="*/ 0 w 46521"/>
                <a:gd name="connsiteY3" fmla="*/ 9191 h 22969"/>
              </a:gdLst>
              <a:ahLst/>
              <a:cxnLst>
                <a:cxn ang="0">
                  <a:pos x="connsiteX0" y="connsiteY0"/>
                </a:cxn>
                <a:cxn ang="0">
                  <a:pos x="connsiteX1" y="connsiteY1"/>
                </a:cxn>
                <a:cxn ang="0">
                  <a:pos x="connsiteX2" y="connsiteY2"/>
                </a:cxn>
                <a:cxn ang="0">
                  <a:pos x="connsiteX3" y="connsiteY3"/>
                </a:cxn>
              </a:cxnLst>
              <a:rect l="l" t="t" r="r" b="b"/>
              <a:pathLst>
                <a:path w="46521" h="22969">
                  <a:moveTo>
                    <a:pt x="0" y="9191"/>
                  </a:moveTo>
                  <a:cubicBezTo>
                    <a:pt x="20679" y="-11489"/>
                    <a:pt x="46521" y="9191"/>
                    <a:pt x="46521" y="9191"/>
                  </a:cubicBezTo>
                  <a:cubicBezTo>
                    <a:pt x="34462" y="21250"/>
                    <a:pt x="24122" y="22970"/>
                    <a:pt x="24122" y="22970"/>
                  </a:cubicBezTo>
                  <a:cubicBezTo>
                    <a:pt x="15510" y="17799"/>
                    <a:pt x="0" y="9191"/>
                    <a:pt x="0" y="9191"/>
                  </a:cubicBezTo>
                  <a:close/>
                </a:path>
              </a:pathLst>
            </a:custGeom>
            <a:solidFill>
              <a:srgbClr val="FDD1B5"/>
            </a:solidFill>
            <a:ln w="245" cap="flat">
              <a:noFill/>
              <a:prstDash val="solid"/>
              <a:miter/>
            </a:ln>
          </p:spPr>
          <p:txBody>
            <a:bodyPr rtlCol="0" anchor="ctr"/>
            <a:lstStyle/>
            <a:p>
              <a:endParaRPr lang="en-GB"/>
            </a:p>
          </p:txBody>
        </p:sp>
        <p:sp>
          <p:nvSpPr>
            <p:cNvPr id="295" name="Freeform: Shape 294">
              <a:extLst>
                <a:ext uri="{FF2B5EF4-FFF2-40B4-BE49-F238E27FC236}">
                  <a16:creationId xmlns:a16="http://schemas.microsoft.com/office/drawing/2014/main" id="{F2857BC9-F557-4145-BCA9-79FB3E1F4610}"/>
                </a:ext>
              </a:extLst>
            </p:cNvPr>
            <p:cNvSpPr/>
            <p:nvPr/>
          </p:nvSpPr>
          <p:spPr>
            <a:xfrm>
              <a:off x="986666" y="2590519"/>
              <a:ext cx="43903" cy="101165"/>
            </a:xfrm>
            <a:custGeom>
              <a:avLst/>
              <a:gdLst>
                <a:gd name="connsiteX0" fmla="*/ 482 w 19440"/>
                <a:gd name="connsiteY0" fmla="*/ 0 h 44796"/>
                <a:gd name="connsiteX1" fmla="*/ 2202 w 19440"/>
                <a:gd name="connsiteY1" fmla="*/ 44797 h 44796"/>
                <a:gd name="connsiteX2" fmla="*/ 19440 w 19440"/>
                <a:gd name="connsiteY2" fmla="*/ 12059 h 44796"/>
                <a:gd name="connsiteX3" fmla="*/ 482 w 19440"/>
                <a:gd name="connsiteY3" fmla="*/ 0 h 44796"/>
              </a:gdLst>
              <a:ahLst/>
              <a:cxnLst>
                <a:cxn ang="0">
                  <a:pos x="connsiteX0" y="connsiteY0"/>
                </a:cxn>
                <a:cxn ang="0">
                  <a:pos x="connsiteX1" y="connsiteY1"/>
                </a:cxn>
                <a:cxn ang="0">
                  <a:pos x="connsiteX2" y="connsiteY2"/>
                </a:cxn>
                <a:cxn ang="0">
                  <a:pos x="connsiteX3" y="connsiteY3"/>
                </a:cxn>
              </a:cxnLst>
              <a:rect l="l" t="t" r="r" b="b"/>
              <a:pathLst>
                <a:path w="19440" h="44796">
                  <a:moveTo>
                    <a:pt x="482" y="0"/>
                  </a:moveTo>
                  <a:cubicBezTo>
                    <a:pt x="-1239" y="24117"/>
                    <a:pt x="2202" y="44797"/>
                    <a:pt x="2202" y="44797"/>
                  </a:cubicBezTo>
                  <a:cubicBezTo>
                    <a:pt x="12541" y="29288"/>
                    <a:pt x="19440" y="12059"/>
                    <a:pt x="19440" y="12059"/>
                  </a:cubicBezTo>
                  <a:cubicBezTo>
                    <a:pt x="14272" y="1720"/>
                    <a:pt x="482" y="0"/>
                    <a:pt x="482" y="0"/>
                  </a:cubicBezTo>
                  <a:close/>
                </a:path>
              </a:pathLst>
            </a:custGeom>
            <a:solidFill>
              <a:srgbClr val="FDD1B5"/>
            </a:solidFill>
            <a:ln w="245" cap="flat">
              <a:noFill/>
              <a:prstDash val="solid"/>
              <a:miter/>
            </a:ln>
          </p:spPr>
          <p:txBody>
            <a:bodyPr rtlCol="0" anchor="ctr"/>
            <a:lstStyle/>
            <a:p>
              <a:endParaRPr lang="en-GB"/>
            </a:p>
          </p:txBody>
        </p:sp>
        <p:sp>
          <p:nvSpPr>
            <p:cNvPr id="296" name="Freeform: Shape 295">
              <a:extLst>
                <a:ext uri="{FF2B5EF4-FFF2-40B4-BE49-F238E27FC236}">
                  <a16:creationId xmlns:a16="http://schemas.microsoft.com/office/drawing/2014/main" id="{12218883-CF40-48DA-B6E5-51C7F4410CF2}"/>
                </a:ext>
              </a:extLst>
            </p:cNvPr>
            <p:cNvSpPr/>
            <p:nvPr/>
          </p:nvSpPr>
          <p:spPr>
            <a:xfrm>
              <a:off x="865527" y="2337350"/>
              <a:ext cx="368863" cy="268736"/>
            </a:xfrm>
            <a:custGeom>
              <a:avLst/>
              <a:gdLst>
                <a:gd name="connsiteX0" fmla="*/ 132284 w 163332"/>
                <a:gd name="connsiteY0" fmla="*/ 42603 h 118996"/>
                <a:gd name="connsiteX1" fmla="*/ 28902 w 163332"/>
                <a:gd name="connsiteY1" fmla="*/ 59833 h 118996"/>
                <a:gd name="connsiteX2" fmla="*/ 20290 w 163332"/>
                <a:gd name="connsiteY2" fmla="*/ 73611 h 118996"/>
                <a:gd name="connsiteX3" fmla="*/ 14489 w 163332"/>
                <a:gd name="connsiteY3" fmla="*/ 118996 h 118996"/>
                <a:gd name="connsiteX4" fmla="*/ 1331 w 163332"/>
                <a:gd name="connsiteY4" fmla="*/ 61553 h 118996"/>
                <a:gd name="connsiteX5" fmla="*/ 16842 w 163332"/>
                <a:gd name="connsiteY5" fmla="*/ 35715 h 118996"/>
                <a:gd name="connsiteX6" fmla="*/ 86861 w 163332"/>
                <a:gd name="connsiteY6" fmla="*/ 115 h 118996"/>
                <a:gd name="connsiteX7" fmla="*/ 142624 w 163332"/>
                <a:gd name="connsiteY7" fmla="*/ 25374 h 118996"/>
                <a:gd name="connsiteX8" fmla="*/ 158134 w 163332"/>
                <a:gd name="connsiteY8" fmla="*/ 99461 h 118996"/>
                <a:gd name="connsiteX9" fmla="*/ 146074 w 163332"/>
                <a:gd name="connsiteY9" fmla="*/ 118408 h 118996"/>
                <a:gd name="connsiteX10" fmla="*/ 141276 w 163332"/>
                <a:gd name="connsiteY10" fmla="*/ 46960 h 118996"/>
                <a:gd name="connsiteX11" fmla="*/ 132284 w 163332"/>
                <a:gd name="connsiteY11" fmla="*/ 42603 h 11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332" h="118996">
                  <a:moveTo>
                    <a:pt x="132284" y="42603"/>
                  </a:moveTo>
                  <a:cubicBezTo>
                    <a:pt x="132284" y="42603"/>
                    <a:pt x="80594" y="77062"/>
                    <a:pt x="28902" y="59833"/>
                  </a:cubicBezTo>
                  <a:cubicBezTo>
                    <a:pt x="23731" y="58112"/>
                    <a:pt x="20290" y="73611"/>
                    <a:pt x="20290" y="73611"/>
                  </a:cubicBezTo>
                  <a:cubicBezTo>
                    <a:pt x="15121" y="92571"/>
                    <a:pt x="14489" y="118996"/>
                    <a:pt x="14489" y="118996"/>
                  </a:cubicBezTo>
                  <a:cubicBezTo>
                    <a:pt x="-6182" y="98319"/>
                    <a:pt x="1331" y="61553"/>
                    <a:pt x="1331" y="61553"/>
                  </a:cubicBezTo>
                  <a:cubicBezTo>
                    <a:pt x="3052" y="44324"/>
                    <a:pt x="16842" y="35715"/>
                    <a:pt x="16842" y="35715"/>
                  </a:cubicBezTo>
                  <a:cubicBezTo>
                    <a:pt x="30622" y="-3914"/>
                    <a:pt x="86861" y="115"/>
                    <a:pt x="86861" y="115"/>
                  </a:cubicBezTo>
                  <a:cubicBezTo>
                    <a:pt x="131662" y="1835"/>
                    <a:pt x="142624" y="25374"/>
                    <a:pt x="142624" y="25374"/>
                  </a:cubicBezTo>
                  <a:cubicBezTo>
                    <a:pt x="177085" y="49494"/>
                    <a:pt x="158134" y="99461"/>
                    <a:pt x="158134" y="99461"/>
                  </a:cubicBezTo>
                  <a:cubicBezTo>
                    <a:pt x="151245" y="111520"/>
                    <a:pt x="146074" y="118408"/>
                    <a:pt x="146074" y="118408"/>
                  </a:cubicBezTo>
                  <a:cubicBezTo>
                    <a:pt x="148892" y="84540"/>
                    <a:pt x="141276" y="46960"/>
                    <a:pt x="141276" y="46960"/>
                  </a:cubicBezTo>
                  <a:cubicBezTo>
                    <a:pt x="132664" y="40072"/>
                    <a:pt x="132284" y="42603"/>
                    <a:pt x="132284" y="42603"/>
                  </a:cubicBezTo>
                  <a:close/>
                </a:path>
              </a:pathLst>
            </a:custGeom>
            <a:solidFill>
              <a:srgbClr val="E8B37F"/>
            </a:solidFill>
            <a:ln w="245" cap="flat">
              <a:noFill/>
              <a:prstDash val="solid"/>
              <a:miter/>
            </a:ln>
          </p:spPr>
          <p:txBody>
            <a:bodyPr rtlCol="0" anchor="ctr"/>
            <a:lstStyle/>
            <a:p>
              <a:endParaRPr lang="en-GB"/>
            </a:p>
          </p:txBody>
        </p:sp>
        <p:sp>
          <p:nvSpPr>
            <p:cNvPr id="297" name="Freeform: Shape 296">
              <a:extLst>
                <a:ext uri="{FF2B5EF4-FFF2-40B4-BE49-F238E27FC236}">
                  <a16:creationId xmlns:a16="http://schemas.microsoft.com/office/drawing/2014/main" id="{3481AFCE-8F10-4785-9A5D-6C94088AD419}"/>
                </a:ext>
              </a:extLst>
            </p:cNvPr>
            <p:cNvSpPr/>
            <p:nvPr/>
          </p:nvSpPr>
          <p:spPr>
            <a:xfrm>
              <a:off x="917713" y="2715029"/>
              <a:ext cx="167324" cy="217889"/>
            </a:xfrm>
            <a:custGeom>
              <a:avLst/>
              <a:gdLst>
                <a:gd name="connsiteX0" fmla="*/ 0 w 74091"/>
                <a:gd name="connsiteY0" fmla="*/ 0 h 96481"/>
                <a:gd name="connsiteX1" fmla="*/ 74092 w 74091"/>
                <a:gd name="connsiteY1" fmla="*/ 55135 h 96481"/>
                <a:gd name="connsiteX2" fmla="*/ 74092 w 74091"/>
                <a:gd name="connsiteY2" fmla="*/ 96482 h 96481"/>
                <a:gd name="connsiteX3" fmla="*/ 10340 w 74091"/>
                <a:gd name="connsiteY3" fmla="*/ 75805 h 96481"/>
                <a:gd name="connsiteX4" fmla="*/ 0 w 74091"/>
                <a:gd name="connsiteY4" fmla="*/ 0 h 9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91" h="96481">
                  <a:moveTo>
                    <a:pt x="0" y="0"/>
                  </a:moveTo>
                  <a:cubicBezTo>
                    <a:pt x="18787" y="67297"/>
                    <a:pt x="74092" y="55135"/>
                    <a:pt x="74092" y="55135"/>
                  </a:cubicBezTo>
                  <a:lnTo>
                    <a:pt x="74092" y="96482"/>
                  </a:lnTo>
                  <a:lnTo>
                    <a:pt x="10340" y="75805"/>
                  </a:lnTo>
                  <a:cubicBezTo>
                    <a:pt x="10340" y="31008"/>
                    <a:pt x="0" y="0"/>
                    <a:pt x="0" y="0"/>
                  </a:cubicBezTo>
                  <a:close/>
                </a:path>
              </a:pathLst>
            </a:custGeom>
            <a:solidFill>
              <a:srgbClr val="FDD1B5"/>
            </a:solidFill>
            <a:ln w="245" cap="flat">
              <a:noFill/>
              <a:prstDash val="solid"/>
              <a:miter/>
            </a:ln>
          </p:spPr>
          <p:txBody>
            <a:bodyPr rtlCol="0" anchor="ctr"/>
            <a:lstStyle/>
            <a:p>
              <a:endParaRPr lang="en-GB"/>
            </a:p>
          </p:txBody>
        </p:sp>
        <p:sp>
          <p:nvSpPr>
            <p:cNvPr id="298" name="Freeform: Shape 297">
              <a:extLst>
                <a:ext uri="{FF2B5EF4-FFF2-40B4-BE49-F238E27FC236}">
                  <a16:creationId xmlns:a16="http://schemas.microsoft.com/office/drawing/2014/main" id="{361E0E8B-C99D-4619-8283-9D972535DCA4}"/>
                </a:ext>
              </a:extLst>
            </p:cNvPr>
            <p:cNvSpPr/>
            <p:nvPr/>
          </p:nvSpPr>
          <p:spPr>
            <a:xfrm>
              <a:off x="912483" y="2782141"/>
              <a:ext cx="354093" cy="357230"/>
            </a:xfrm>
            <a:custGeom>
              <a:avLst/>
              <a:gdLst>
                <a:gd name="connsiteX0" fmla="*/ 9906 w 156792"/>
                <a:gd name="connsiteY0" fmla="*/ 14325 h 158181"/>
                <a:gd name="connsiteX1" fmla="*/ 57726 w 156792"/>
                <a:gd name="connsiteY1" fmla="*/ 56537 h 158181"/>
                <a:gd name="connsiteX2" fmla="*/ 104248 w 156792"/>
                <a:gd name="connsiteY2" fmla="*/ 33282 h 158181"/>
                <a:gd name="connsiteX3" fmla="*/ 123784 w 156792"/>
                <a:gd name="connsiteY3" fmla="*/ 0 h 158181"/>
                <a:gd name="connsiteX4" fmla="*/ 130953 w 156792"/>
                <a:gd name="connsiteY4" fmla="*/ 5923 h 158181"/>
                <a:gd name="connsiteX5" fmla="*/ 156793 w 156792"/>
                <a:gd name="connsiteY5" fmla="*/ 17766 h 158181"/>
                <a:gd name="connsiteX6" fmla="*/ 147318 w 156792"/>
                <a:gd name="connsiteY6" fmla="*/ 53952 h 158181"/>
                <a:gd name="connsiteX7" fmla="*/ 107688 w 156792"/>
                <a:gd name="connsiteY7" fmla="*/ 103054 h 158181"/>
                <a:gd name="connsiteX8" fmla="*/ 70641 w 156792"/>
                <a:gd name="connsiteY8" fmla="*/ 158182 h 158181"/>
                <a:gd name="connsiteX9" fmla="*/ 24120 w 156792"/>
                <a:gd name="connsiteY9" fmla="*/ 99606 h 158181"/>
                <a:gd name="connsiteX10" fmla="*/ 0 w 156792"/>
                <a:gd name="connsiteY10" fmla="*/ 48784 h 158181"/>
                <a:gd name="connsiteX11" fmla="*/ 9906 w 156792"/>
                <a:gd name="connsiteY11" fmla="*/ 14325 h 1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92" h="158181">
                  <a:moveTo>
                    <a:pt x="9906" y="14325"/>
                  </a:moveTo>
                  <a:cubicBezTo>
                    <a:pt x="9906" y="14325"/>
                    <a:pt x="15672" y="52119"/>
                    <a:pt x="57726" y="56537"/>
                  </a:cubicBezTo>
                  <a:cubicBezTo>
                    <a:pt x="57726" y="56537"/>
                    <a:pt x="81579" y="58144"/>
                    <a:pt x="104248" y="33282"/>
                  </a:cubicBezTo>
                  <a:cubicBezTo>
                    <a:pt x="104248" y="33282"/>
                    <a:pt x="126370" y="18094"/>
                    <a:pt x="123784" y="0"/>
                  </a:cubicBezTo>
                  <a:lnTo>
                    <a:pt x="130953" y="5923"/>
                  </a:lnTo>
                  <a:lnTo>
                    <a:pt x="156793" y="17766"/>
                  </a:lnTo>
                  <a:lnTo>
                    <a:pt x="147318" y="53952"/>
                  </a:lnTo>
                  <a:lnTo>
                    <a:pt x="107688" y="103054"/>
                  </a:lnTo>
                  <a:lnTo>
                    <a:pt x="70641" y="158182"/>
                  </a:lnTo>
                  <a:lnTo>
                    <a:pt x="24120" y="99606"/>
                  </a:lnTo>
                  <a:lnTo>
                    <a:pt x="0" y="48784"/>
                  </a:lnTo>
                  <a:lnTo>
                    <a:pt x="9906" y="14325"/>
                  </a:lnTo>
                  <a:close/>
                </a:path>
              </a:pathLst>
            </a:custGeom>
            <a:solidFill>
              <a:srgbClr val="D1D3D4"/>
            </a:solidFill>
            <a:ln w="245" cap="flat">
              <a:noFill/>
              <a:prstDash val="solid"/>
              <a:miter/>
            </a:ln>
          </p:spPr>
          <p:txBody>
            <a:bodyPr rtlCol="0" anchor="ctr"/>
            <a:lstStyle/>
            <a:p>
              <a:endParaRPr lang="en-GB"/>
            </a:p>
          </p:txBody>
        </p:sp>
        <p:sp>
          <p:nvSpPr>
            <p:cNvPr id="299" name="Freeform: Shape 298">
              <a:extLst>
                <a:ext uri="{FF2B5EF4-FFF2-40B4-BE49-F238E27FC236}">
                  <a16:creationId xmlns:a16="http://schemas.microsoft.com/office/drawing/2014/main" id="{B654269B-A64F-449B-9291-9B77BE98D1A8}"/>
                </a:ext>
              </a:extLst>
            </p:cNvPr>
            <p:cNvSpPr/>
            <p:nvPr/>
          </p:nvSpPr>
          <p:spPr>
            <a:xfrm>
              <a:off x="620637" y="3921459"/>
              <a:ext cx="101175" cy="120612"/>
            </a:xfrm>
            <a:custGeom>
              <a:avLst/>
              <a:gdLst>
                <a:gd name="connsiteX0" fmla="*/ 19816 w 44800"/>
                <a:gd name="connsiteY0" fmla="*/ 53408 h 53407"/>
                <a:gd name="connsiteX1" fmla="*/ 44801 w 44800"/>
                <a:gd name="connsiteY1" fmla="*/ 48237 h 53407"/>
                <a:gd name="connsiteX2" fmla="*/ 20681 w 44800"/>
                <a:gd name="connsiteY2" fmla="*/ 0 h 53407"/>
                <a:gd name="connsiteX3" fmla="*/ 0 w 44800"/>
                <a:gd name="connsiteY3" fmla="*/ 32728 h 53407"/>
              </a:gdLst>
              <a:ahLst/>
              <a:cxnLst>
                <a:cxn ang="0">
                  <a:pos x="connsiteX0" y="connsiteY0"/>
                </a:cxn>
                <a:cxn ang="0">
                  <a:pos x="connsiteX1" y="connsiteY1"/>
                </a:cxn>
                <a:cxn ang="0">
                  <a:pos x="connsiteX2" y="connsiteY2"/>
                </a:cxn>
                <a:cxn ang="0">
                  <a:pos x="connsiteX3" y="connsiteY3"/>
                </a:cxn>
              </a:cxnLst>
              <a:rect l="l" t="t" r="r" b="b"/>
              <a:pathLst>
                <a:path w="44800" h="53407">
                  <a:moveTo>
                    <a:pt x="19816" y="53408"/>
                  </a:moveTo>
                  <a:lnTo>
                    <a:pt x="44801" y="48237"/>
                  </a:lnTo>
                  <a:lnTo>
                    <a:pt x="20681" y="0"/>
                  </a:lnTo>
                  <a:lnTo>
                    <a:pt x="0" y="32728"/>
                  </a:lnTo>
                  <a:close/>
                </a:path>
              </a:pathLst>
            </a:custGeom>
            <a:solidFill>
              <a:srgbClr val="000000"/>
            </a:solidFill>
            <a:ln w="1867" cap="flat">
              <a:solidFill>
                <a:srgbClr val="000000"/>
              </a:solidFill>
              <a:prstDash val="solid"/>
              <a:miter/>
            </a:ln>
          </p:spPr>
          <p:txBody>
            <a:bodyPr rtlCol="0" anchor="ctr"/>
            <a:lstStyle/>
            <a:p>
              <a:endParaRPr lang="en-GB"/>
            </a:p>
          </p:txBody>
        </p:sp>
        <p:sp>
          <p:nvSpPr>
            <p:cNvPr id="300" name="Freeform: Shape 299">
              <a:extLst>
                <a:ext uri="{FF2B5EF4-FFF2-40B4-BE49-F238E27FC236}">
                  <a16:creationId xmlns:a16="http://schemas.microsoft.com/office/drawing/2014/main" id="{1A6D1239-6A01-4E34-8D7B-E6DE1CF70578}"/>
                </a:ext>
              </a:extLst>
            </p:cNvPr>
            <p:cNvSpPr/>
            <p:nvPr/>
          </p:nvSpPr>
          <p:spPr>
            <a:xfrm>
              <a:off x="1321066" y="5672374"/>
              <a:ext cx="323953" cy="150456"/>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solidFill>
              <a:srgbClr val="000000"/>
            </a:solidFill>
            <a:ln w="245" cap="flat">
              <a:noFill/>
              <a:prstDash val="solid"/>
              <a:miter/>
            </a:ln>
          </p:spPr>
          <p:txBody>
            <a:bodyPr rtlCol="0" anchor="ctr"/>
            <a:lstStyle/>
            <a:p>
              <a:endParaRPr lang="en-GB"/>
            </a:p>
          </p:txBody>
        </p:sp>
        <p:sp>
          <p:nvSpPr>
            <p:cNvPr id="301" name="Freeform: Shape 300">
              <a:extLst>
                <a:ext uri="{FF2B5EF4-FFF2-40B4-BE49-F238E27FC236}">
                  <a16:creationId xmlns:a16="http://schemas.microsoft.com/office/drawing/2014/main" id="{3879BC45-88C5-45E4-AE5D-428A23C3BA77}"/>
                </a:ext>
              </a:extLst>
            </p:cNvPr>
            <p:cNvSpPr/>
            <p:nvPr/>
          </p:nvSpPr>
          <p:spPr>
            <a:xfrm>
              <a:off x="1321066" y="5672374"/>
              <a:ext cx="323953" cy="150456"/>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noFill/>
            <a:ln w="1867" cap="flat">
              <a:solidFill>
                <a:srgbClr val="000000"/>
              </a:solidFill>
              <a:prstDash val="solid"/>
              <a:miter/>
            </a:ln>
          </p:spPr>
          <p:txBody>
            <a:bodyPr rtlCol="0" anchor="ctr"/>
            <a:lstStyle/>
            <a:p>
              <a:endParaRPr lang="en-GB"/>
            </a:p>
          </p:txBody>
        </p:sp>
        <p:sp>
          <p:nvSpPr>
            <p:cNvPr id="302" name="Freeform: Shape 301">
              <a:extLst>
                <a:ext uri="{FF2B5EF4-FFF2-40B4-BE49-F238E27FC236}">
                  <a16:creationId xmlns:a16="http://schemas.microsoft.com/office/drawing/2014/main" id="{D62DA092-BD65-4125-9012-73CC58E167F9}"/>
                </a:ext>
              </a:extLst>
            </p:cNvPr>
            <p:cNvSpPr/>
            <p:nvPr/>
          </p:nvSpPr>
          <p:spPr>
            <a:xfrm>
              <a:off x="1321066" y="5596170"/>
              <a:ext cx="315701" cy="182679"/>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303" name="Freeform: Shape 302">
              <a:extLst>
                <a:ext uri="{FF2B5EF4-FFF2-40B4-BE49-F238E27FC236}">
                  <a16:creationId xmlns:a16="http://schemas.microsoft.com/office/drawing/2014/main" id="{DA8DA86F-E27B-4268-B378-52399AB3D954}"/>
                </a:ext>
              </a:extLst>
            </p:cNvPr>
            <p:cNvSpPr/>
            <p:nvPr/>
          </p:nvSpPr>
          <p:spPr>
            <a:xfrm>
              <a:off x="1321066" y="5596170"/>
              <a:ext cx="315701" cy="182679"/>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noFill/>
            <a:ln w="1867" cap="flat">
              <a:solidFill>
                <a:srgbClr val="000000"/>
              </a:solidFill>
              <a:prstDash val="solid"/>
              <a:miter/>
            </a:ln>
          </p:spPr>
          <p:txBody>
            <a:bodyPr rtlCol="0" anchor="ctr"/>
            <a:lstStyle/>
            <a:p>
              <a:endParaRPr lang="en-GB"/>
            </a:p>
          </p:txBody>
        </p:sp>
        <p:sp>
          <p:nvSpPr>
            <p:cNvPr id="304" name="Freeform: Shape 303">
              <a:extLst>
                <a:ext uri="{FF2B5EF4-FFF2-40B4-BE49-F238E27FC236}">
                  <a16:creationId xmlns:a16="http://schemas.microsoft.com/office/drawing/2014/main" id="{C2B460A4-3F79-45DA-A02D-DD3E6EF42516}"/>
                </a:ext>
              </a:extLst>
            </p:cNvPr>
            <p:cNvSpPr/>
            <p:nvPr/>
          </p:nvSpPr>
          <p:spPr>
            <a:xfrm>
              <a:off x="795744" y="5633412"/>
              <a:ext cx="318483" cy="147850"/>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solidFill>
              <a:srgbClr val="000000"/>
            </a:solidFill>
            <a:ln w="245" cap="flat">
              <a:noFill/>
              <a:prstDash val="solid"/>
              <a:miter/>
            </a:ln>
          </p:spPr>
          <p:txBody>
            <a:bodyPr rtlCol="0" anchor="ctr"/>
            <a:lstStyle/>
            <a:p>
              <a:endParaRPr lang="en-GB"/>
            </a:p>
          </p:txBody>
        </p:sp>
        <p:sp>
          <p:nvSpPr>
            <p:cNvPr id="305" name="Freeform: Shape 304">
              <a:extLst>
                <a:ext uri="{FF2B5EF4-FFF2-40B4-BE49-F238E27FC236}">
                  <a16:creationId xmlns:a16="http://schemas.microsoft.com/office/drawing/2014/main" id="{DB5F3C1A-231A-4E2A-8C6A-F90A5943C4D9}"/>
                </a:ext>
              </a:extLst>
            </p:cNvPr>
            <p:cNvSpPr/>
            <p:nvPr/>
          </p:nvSpPr>
          <p:spPr>
            <a:xfrm>
              <a:off x="795744" y="5633412"/>
              <a:ext cx="318483" cy="147850"/>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noFill/>
            <a:ln w="1867" cap="flat">
              <a:solidFill>
                <a:srgbClr val="000000"/>
              </a:solidFill>
              <a:prstDash val="solid"/>
              <a:miter/>
            </a:ln>
          </p:spPr>
          <p:txBody>
            <a:bodyPr rtlCol="0" anchor="ctr"/>
            <a:lstStyle/>
            <a:p>
              <a:endParaRPr lang="en-GB"/>
            </a:p>
          </p:txBody>
        </p:sp>
        <p:sp>
          <p:nvSpPr>
            <p:cNvPr id="306" name="Freeform: Shape 305">
              <a:extLst>
                <a:ext uri="{FF2B5EF4-FFF2-40B4-BE49-F238E27FC236}">
                  <a16:creationId xmlns:a16="http://schemas.microsoft.com/office/drawing/2014/main" id="{44871895-BD6E-4FD0-83BB-8C6672308897}"/>
                </a:ext>
              </a:extLst>
            </p:cNvPr>
            <p:cNvSpPr/>
            <p:nvPr/>
          </p:nvSpPr>
          <p:spPr>
            <a:xfrm>
              <a:off x="793133" y="5561470"/>
              <a:ext cx="323291" cy="179221"/>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307" name="Freeform: Shape 306">
              <a:extLst>
                <a:ext uri="{FF2B5EF4-FFF2-40B4-BE49-F238E27FC236}">
                  <a16:creationId xmlns:a16="http://schemas.microsoft.com/office/drawing/2014/main" id="{42427193-6942-4117-B0B6-C45C92B7EB6B}"/>
                </a:ext>
              </a:extLst>
            </p:cNvPr>
            <p:cNvSpPr/>
            <p:nvPr/>
          </p:nvSpPr>
          <p:spPr>
            <a:xfrm>
              <a:off x="793133" y="5561470"/>
              <a:ext cx="323291" cy="179221"/>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noFill/>
            <a:ln w="1867" cap="flat">
              <a:solidFill>
                <a:srgbClr val="000000"/>
              </a:solidFill>
              <a:prstDash val="solid"/>
              <a:miter/>
            </a:ln>
          </p:spPr>
          <p:txBody>
            <a:bodyPr rtlCol="0" anchor="ctr"/>
            <a:lstStyle/>
            <a:p>
              <a:endParaRPr lang="en-GB"/>
            </a:p>
          </p:txBody>
        </p:sp>
        <p:sp>
          <p:nvSpPr>
            <p:cNvPr id="308" name="Freeform: Shape 307">
              <a:extLst>
                <a:ext uri="{FF2B5EF4-FFF2-40B4-BE49-F238E27FC236}">
                  <a16:creationId xmlns:a16="http://schemas.microsoft.com/office/drawing/2014/main" id="{F867EB31-7536-4A5A-A4F5-9DF2C62C3407}"/>
                </a:ext>
              </a:extLst>
            </p:cNvPr>
            <p:cNvSpPr/>
            <p:nvPr/>
          </p:nvSpPr>
          <p:spPr>
            <a:xfrm>
              <a:off x="500515" y="2841633"/>
              <a:ext cx="1204786" cy="2826298"/>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solidFill>
              <a:srgbClr val="EB1C23"/>
            </a:solidFill>
            <a:ln w="245" cap="flat">
              <a:noFill/>
              <a:prstDash val="solid"/>
              <a:miter/>
            </a:ln>
          </p:spPr>
          <p:txBody>
            <a:bodyPr rtlCol="0" anchor="ctr"/>
            <a:lstStyle/>
            <a:p>
              <a:endParaRPr lang="en-GB"/>
            </a:p>
          </p:txBody>
        </p:sp>
        <p:sp>
          <p:nvSpPr>
            <p:cNvPr id="309" name="Freeform: Shape 308">
              <a:extLst>
                <a:ext uri="{FF2B5EF4-FFF2-40B4-BE49-F238E27FC236}">
                  <a16:creationId xmlns:a16="http://schemas.microsoft.com/office/drawing/2014/main" id="{C2E7A293-DB90-4895-9F15-4C5E1FABC747}"/>
                </a:ext>
              </a:extLst>
            </p:cNvPr>
            <p:cNvSpPr/>
            <p:nvPr/>
          </p:nvSpPr>
          <p:spPr>
            <a:xfrm>
              <a:off x="500515" y="2841633"/>
              <a:ext cx="1204786" cy="2826298"/>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noFill/>
            <a:ln w="1867" cap="flat">
              <a:solidFill>
                <a:srgbClr val="FFFFFF"/>
              </a:solidFill>
              <a:prstDash val="solid"/>
              <a:miter/>
            </a:ln>
          </p:spPr>
          <p:txBody>
            <a:bodyPr rtlCol="0" anchor="ctr"/>
            <a:lstStyle/>
            <a:p>
              <a:endParaRPr lang="en-GB"/>
            </a:p>
          </p:txBody>
        </p:sp>
        <p:sp>
          <p:nvSpPr>
            <p:cNvPr id="310" name="Freeform: Shape 309">
              <a:extLst>
                <a:ext uri="{FF2B5EF4-FFF2-40B4-BE49-F238E27FC236}">
                  <a16:creationId xmlns:a16="http://schemas.microsoft.com/office/drawing/2014/main" id="{143A7F41-55D1-4222-B3B3-D855E9F510E9}"/>
                </a:ext>
              </a:extLst>
            </p:cNvPr>
            <p:cNvSpPr/>
            <p:nvPr/>
          </p:nvSpPr>
          <p:spPr>
            <a:xfrm>
              <a:off x="1057919" y="2795522"/>
              <a:ext cx="271412" cy="405624"/>
            </a:xfrm>
            <a:custGeom>
              <a:avLst/>
              <a:gdLst>
                <a:gd name="connsiteX0" fmla="*/ 66553 w 120181"/>
                <a:gd name="connsiteY0" fmla="*/ 0 h 179610"/>
                <a:gd name="connsiteX1" fmla="*/ 101601 w 120181"/>
                <a:gd name="connsiteY1" fmla="*/ 19131 h 179610"/>
                <a:gd name="connsiteX2" fmla="*/ 114371 w 120181"/>
                <a:gd name="connsiteY2" fmla="*/ 41996 h 179610"/>
                <a:gd name="connsiteX3" fmla="*/ 120182 w 120181"/>
                <a:gd name="connsiteY3" fmla="*/ 69779 h 179610"/>
                <a:gd name="connsiteX4" fmla="*/ 96275 w 120181"/>
                <a:gd name="connsiteY4" fmla="*/ 62673 h 179610"/>
                <a:gd name="connsiteX5" fmla="*/ 76243 w 120181"/>
                <a:gd name="connsiteY5" fmla="*/ 62026 h 179610"/>
                <a:gd name="connsiteX6" fmla="*/ 82064 w 120181"/>
                <a:gd name="connsiteY6" fmla="*/ 73653 h 179610"/>
                <a:gd name="connsiteX7" fmla="*/ 52339 w 120181"/>
                <a:gd name="connsiteY7" fmla="*/ 111128 h 179610"/>
                <a:gd name="connsiteX8" fmla="*/ 0 w 120181"/>
                <a:gd name="connsiteY8" fmla="*/ 179611 h 179610"/>
                <a:gd name="connsiteX9" fmla="*/ 42000 w 120181"/>
                <a:gd name="connsiteY9" fmla="*/ 80760 h 179610"/>
                <a:gd name="connsiteX10" fmla="*/ 85936 w 120181"/>
                <a:gd name="connsiteY10" fmla="*/ 23902 h 179610"/>
                <a:gd name="connsiteX11" fmla="*/ 66553 w 120181"/>
                <a:gd name="connsiteY11" fmla="*/ 0 h 17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181" h="179610">
                  <a:moveTo>
                    <a:pt x="66553" y="0"/>
                  </a:moveTo>
                  <a:cubicBezTo>
                    <a:pt x="66553" y="0"/>
                    <a:pt x="94496" y="390"/>
                    <a:pt x="101601" y="19131"/>
                  </a:cubicBezTo>
                  <a:cubicBezTo>
                    <a:pt x="101601" y="19131"/>
                    <a:pt x="102735" y="33593"/>
                    <a:pt x="114371" y="41996"/>
                  </a:cubicBezTo>
                  <a:cubicBezTo>
                    <a:pt x="114371" y="41996"/>
                    <a:pt x="120182" y="56208"/>
                    <a:pt x="120182" y="69779"/>
                  </a:cubicBezTo>
                  <a:cubicBezTo>
                    <a:pt x="120182" y="69779"/>
                    <a:pt x="103382" y="69779"/>
                    <a:pt x="96275" y="62673"/>
                  </a:cubicBezTo>
                  <a:cubicBezTo>
                    <a:pt x="96275" y="62673"/>
                    <a:pt x="85289" y="58144"/>
                    <a:pt x="76243" y="62026"/>
                  </a:cubicBezTo>
                  <a:lnTo>
                    <a:pt x="82064" y="73653"/>
                  </a:lnTo>
                  <a:cubicBezTo>
                    <a:pt x="82064" y="73653"/>
                    <a:pt x="74307" y="88513"/>
                    <a:pt x="52339" y="111128"/>
                  </a:cubicBezTo>
                  <a:cubicBezTo>
                    <a:pt x="52339" y="111128"/>
                    <a:pt x="5818" y="142136"/>
                    <a:pt x="0" y="179611"/>
                  </a:cubicBezTo>
                  <a:cubicBezTo>
                    <a:pt x="0" y="179611"/>
                    <a:pt x="1936" y="131805"/>
                    <a:pt x="42000" y="80760"/>
                  </a:cubicBezTo>
                  <a:cubicBezTo>
                    <a:pt x="42000" y="80760"/>
                    <a:pt x="79003" y="50761"/>
                    <a:pt x="85936" y="23902"/>
                  </a:cubicBezTo>
                  <a:cubicBezTo>
                    <a:pt x="85936" y="23902"/>
                    <a:pt x="85782" y="7824"/>
                    <a:pt x="66553" y="0"/>
                  </a:cubicBezTo>
                  <a:close/>
                </a:path>
              </a:pathLst>
            </a:custGeom>
            <a:solidFill>
              <a:srgbClr val="BC1014"/>
            </a:solidFill>
            <a:ln w="245" cap="flat">
              <a:noFill/>
              <a:prstDash val="solid"/>
              <a:miter/>
            </a:ln>
          </p:spPr>
          <p:txBody>
            <a:bodyPr rtlCol="0" anchor="ctr"/>
            <a:lstStyle/>
            <a:p>
              <a:endParaRPr lang="en-GB"/>
            </a:p>
          </p:txBody>
        </p:sp>
        <p:sp>
          <p:nvSpPr>
            <p:cNvPr id="311" name="Freeform: Shape 310">
              <a:extLst>
                <a:ext uri="{FF2B5EF4-FFF2-40B4-BE49-F238E27FC236}">
                  <a16:creationId xmlns:a16="http://schemas.microsoft.com/office/drawing/2014/main" id="{A00F3B6E-85CE-4E3B-BD4B-1BBE7B506820}"/>
                </a:ext>
              </a:extLst>
            </p:cNvPr>
            <p:cNvSpPr/>
            <p:nvPr/>
          </p:nvSpPr>
          <p:spPr>
            <a:xfrm>
              <a:off x="576249" y="3246372"/>
              <a:ext cx="196782" cy="342410"/>
            </a:xfrm>
            <a:custGeom>
              <a:avLst/>
              <a:gdLst>
                <a:gd name="connsiteX0" fmla="*/ 0 w 87135"/>
                <a:gd name="connsiteY0" fmla="*/ 106823 h 151619"/>
                <a:gd name="connsiteX1" fmla="*/ 865 w 87135"/>
                <a:gd name="connsiteY1" fmla="*/ 121466 h 151619"/>
                <a:gd name="connsiteX2" fmla="*/ 74092 w 87135"/>
                <a:gd name="connsiteY2" fmla="*/ 151619 h 151619"/>
                <a:gd name="connsiteX3" fmla="*/ 85512 w 87135"/>
                <a:gd name="connsiteY3" fmla="*/ 107256 h 151619"/>
                <a:gd name="connsiteX4" fmla="*/ 37910 w 87135"/>
                <a:gd name="connsiteY4" fmla="*/ 0 h 151619"/>
                <a:gd name="connsiteX5" fmla="*/ 65473 w 87135"/>
                <a:gd name="connsiteY5" fmla="*/ 111993 h 151619"/>
                <a:gd name="connsiteX6" fmla="*/ 57726 w 87135"/>
                <a:gd name="connsiteY6" fmla="*/ 121466 h 151619"/>
                <a:gd name="connsiteX7" fmla="*/ 17231 w 87135"/>
                <a:gd name="connsiteY7" fmla="*/ 115433 h 151619"/>
                <a:gd name="connsiteX8" fmla="*/ 0 w 87135"/>
                <a:gd name="connsiteY8" fmla="*/ 106823 h 15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35" h="151619">
                  <a:moveTo>
                    <a:pt x="0" y="106823"/>
                  </a:moveTo>
                  <a:cubicBezTo>
                    <a:pt x="0" y="106823"/>
                    <a:pt x="5171" y="117161"/>
                    <a:pt x="865" y="121466"/>
                  </a:cubicBezTo>
                  <a:cubicBezTo>
                    <a:pt x="865" y="121466"/>
                    <a:pt x="58581" y="124917"/>
                    <a:pt x="74092" y="151619"/>
                  </a:cubicBezTo>
                  <a:cubicBezTo>
                    <a:pt x="74092" y="151619"/>
                    <a:pt x="92619" y="138911"/>
                    <a:pt x="85512" y="107256"/>
                  </a:cubicBezTo>
                  <a:cubicBezTo>
                    <a:pt x="85512" y="107256"/>
                    <a:pt x="37047" y="83560"/>
                    <a:pt x="37910" y="0"/>
                  </a:cubicBezTo>
                  <a:cubicBezTo>
                    <a:pt x="37910" y="0"/>
                    <a:pt x="19816" y="71502"/>
                    <a:pt x="65473" y="111993"/>
                  </a:cubicBezTo>
                  <a:cubicBezTo>
                    <a:pt x="65473" y="111993"/>
                    <a:pt x="76677" y="126637"/>
                    <a:pt x="57726" y="121466"/>
                  </a:cubicBezTo>
                  <a:cubicBezTo>
                    <a:pt x="57726" y="121466"/>
                    <a:pt x="44801" y="127502"/>
                    <a:pt x="17231" y="115433"/>
                  </a:cubicBezTo>
                  <a:lnTo>
                    <a:pt x="0" y="106823"/>
                  </a:lnTo>
                  <a:close/>
                </a:path>
              </a:pathLst>
            </a:custGeom>
            <a:solidFill>
              <a:srgbClr val="BC1014"/>
            </a:solidFill>
            <a:ln w="245" cap="flat">
              <a:noFill/>
              <a:prstDash val="solid"/>
              <a:miter/>
            </a:ln>
          </p:spPr>
          <p:txBody>
            <a:bodyPr rtlCol="0" anchor="ctr"/>
            <a:lstStyle/>
            <a:p>
              <a:endParaRPr lang="en-GB"/>
            </a:p>
          </p:txBody>
        </p:sp>
        <p:sp>
          <p:nvSpPr>
            <p:cNvPr id="312" name="Freeform: Shape 311">
              <a:extLst>
                <a:ext uri="{FF2B5EF4-FFF2-40B4-BE49-F238E27FC236}">
                  <a16:creationId xmlns:a16="http://schemas.microsoft.com/office/drawing/2014/main" id="{562BDDB7-DEF1-4221-8563-1F4A40DEE53F}"/>
                </a:ext>
              </a:extLst>
            </p:cNvPr>
            <p:cNvSpPr/>
            <p:nvPr/>
          </p:nvSpPr>
          <p:spPr>
            <a:xfrm>
              <a:off x="739319" y="3777486"/>
              <a:ext cx="66689" cy="165377"/>
            </a:xfrm>
            <a:custGeom>
              <a:avLst/>
              <a:gdLst>
                <a:gd name="connsiteX0" fmla="*/ 22402 w 29530"/>
                <a:gd name="connsiteY0" fmla="*/ 0 h 73229"/>
                <a:gd name="connsiteX1" fmla="*/ 0 w 29530"/>
                <a:gd name="connsiteY1" fmla="*/ 22400 h 73229"/>
                <a:gd name="connsiteX2" fmla="*/ 27570 w 29530"/>
                <a:gd name="connsiteY2" fmla="*/ 73229 h 73229"/>
                <a:gd name="connsiteX3" fmla="*/ 22402 w 29530"/>
                <a:gd name="connsiteY3" fmla="*/ 0 h 73229"/>
              </a:gdLst>
              <a:ahLst/>
              <a:cxnLst>
                <a:cxn ang="0">
                  <a:pos x="connsiteX0" y="connsiteY0"/>
                </a:cxn>
                <a:cxn ang="0">
                  <a:pos x="connsiteX1" y="connsiteY1"/>
                </a:cxn>
                <a:cxn ang="0">
                  <a:pos x="connsiteX2" y="connsiteY2"/>
                </a:cxn>
                <a:cxn ang="0">
                  <a:pos x="connsiteX3" y="connsiteY3"/>
                </a:cxn>
              </a:cxnLst>
              <a:rect l="l" t="t" r="r" b="b"/>
              <a:pathLst>
                <a:path w="29530" h="73229">
                  <a:moveTo>
                    <a:pt x="22402" y="0"/>
                  </a:moveTo>
                  <a:cubicBezTo>
                    <a:pt x="22402" y="0"/>
                    <a:pt x="8619" y="9476"/>
                    <a:pt x="0" y="22400"/>
                  </a:cubicBezTo>
                  <a:cubicBezTo>
                    <a:pt x="0" y="22400"/>
                    <a:pt x="17231" y="20679"/>
                    <a:pt x="27570" y="73229"/>
                  </a:cubicBezTo>
                  <a:cubicBezTo>
                    <a:pt x="27570" y="73229"/>
                    <a:pt x="34462" y="40491"/>
                    <a:pt x="22402" y="0"/>
                  </a:cubicBezTo>
                  <a:close/>
                </a:path>
              </a:pathLst>
            </a:custGeom>
            <a:solidFill>
              <a:srgbClr val="BC1014"/>
            </a:solidFill>
            <a:ln w="245" cap="flat">
              <a:noFill/>
              <a:prstDash val="solid"/>
              <a:miter/>
            </a:ln>
          </p:spPr>
          <p:txBody>
            <a:bodyPr rtlCol="0" anchor="ctr"/>
            <a:lstStyle/>
            <a:p>
              <a:endParaRPr lang="en-GB"/>
            </a:p>
          </p:txBody>
        </p:sp>
        <p:sp>
          <p:nvSpPr>
            <p:cNvPr id="313" name="Freeform: Shape 312">
              <a:extLst>
                <a:ext uri="{FF2B5EF4-FFF2-40B4-BE49-F238E27FC236}">
                  <a16:creationId xmlns:a16="http://schemas.microsoft.com/office/drawing/2014/main" id="{B24F07A2-912F-4945-9C53-34284A460A84}"/>
                </a:ext>
              </a:extLst>
            </p:cNvPr>
            <p:cNvSpPr/>
            <p:nvPr/>
          </p:nvSpPr>
          <p:spPr>
            <a:xfrm>
              <a:off x="1212599" y="4448673"/>
              <a:ext cx="119951" cy="1111802"/>
            </a:xfrm>
            <a:custGeom>
              <a:avLst/>
              <a:gdLst>
                <a:gd name="connsiteX0" fmla="*/ 0 w 53114"/>
                <a:gd name="connsiteY0" fmla="*/ 0 h 492305"/>
                <a:gd name="connsiteX1" fmla="*/ 20679 w 53114"/>
                <a:gd name="connsiteY1" fmla="*/ 117585 h 492305"/>
                <a:gd name="connsiteX2" fmla="*/ 23264 w 53114"/>
                <a:gd name="connsiteY2" fmla="*/ 233881 h 492305"/>
                <a:gd name="connsiteX3" fmla="*/ 28425 w 53114"/>
                <a:gd name="connsiteY3" fmla="*/ 328199 h 492305"/>
                <a:gd name="connsiteX4" fmla="*/ 45232 w 53114"/>
                <a:gd name="connsiteY4" fmla="*/ 439327 h 492305"/>
                <a:gd name="connsiteX5" fmla="*/ 52989 w 53114"/>
                <a:gd name="connsiteY5" fmla="*/ 492306 h 49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4" h="492305">
                  <a:moveTo>
                    <a:pt x="0" y="0"/>
                  </a:moveTo>
                  <a:cubicBezTo>
                    <a:pt x="0" y="0"/>
                    <a:pt x="23264" y="64611"/>
                    <a:pt x="20679" y="117585"/>
                  </a:cubicBezTo>
                  <a:cubicBezTo>
                    <a:pt x="20679" y="117585"/>
                    <a:pt x="14211" y="210619"/>
                    <a:pt x="23264" y="233881"/>
                  </a:cubicBezTo>
                  <a:cubicBezTo>
                    <a:pt x="23264" y="233881"/>
                    <a:pt x="27136" y="304949"/>
                    <a:pt x="28425" y="328199"/>
                  </a:cubicBezTo>
                  <a:cubicBezTo>
                    <a:pt x="28425" y="328199"/>
                    <a:pt x="29722" y="410902"/>
                    <a:pt x="45232" y="439327"/>
                  </a:cubicBezTo>
                  <a:cubicBezTo>
                    <a:pt x="45232" y="439327"/>
                    <a:pt x="54275" y="471648"/>
                    <a:pt x="52989" y="492306"/>
                  </a:cubicBezTo>
                </a:path>
              </a:pathLst>
            </a:custGeom>
            <a:noFill/>
            <a:ln w="1867" cap="flat">
              <a:solidFill>
                <a:srgbClr val="FFFFFF"/>
              </a:solidFill>
              <a:prstDash val="solid"/>
              <a:miter/>
            </a:ln>
          </p:spPr>
          <p:txBody>
            <a:bodyPr rtlCol="0" anchor="ctr"/>
            <a:lstStyle/>
            <a:p>
              <a:endParaRPr lang="en-GB"/>
            </a:p>
          </p:txBody>
        </p:sp>
        <p:sp>
          <p:nvSpPr>
            <p:cNvPr id="314" name="Freeform: Shape 313">
              <a:extLst>
                <a:ext uri="{FF2B5EF4-FFF2-40B4-BE49-F238E27FC236}">
                  <a16:creationId xmlns:a16="http://schemas.microsoft.com/office/drawing/2014/main" id="{0E45A0EC-C7D4-4BED-99F4-F7DB0FD0E2EE}"/>
                </a:ext>
              </a:extLst>
            </p:cNvPr>
            <p:cNvSpPr/>
            <p:nvPr/>
          </p:nvSpPr>
          <p:spPr>
            <a:xfrm>
              <a:off x="1398024" y="3018763"/>
              <a:ext cx="113471" cy="1068050"/>
            </a:xfrm>
            <a:custGeom>
              <a:avLst/>
              <a:gdLst>
                <a:gd name="connsiteX0" fmla="*/ 16755 w 50245"/>
                <a:gd name="connsiteY0" fmla="*/ 0 h 472932"/>
                <a:gd name="connsiteX1" fmla="*/ 17620 w 50245"/>
                <a:gd name="connsiteY1" fmla="*/ 65466 h 472932"/>
                <a:gd name="connsiteX2" fmla="*/ 16755 w 50245"/>
                <a:gd name="connsiteY2" fmla="*/ 195120 h 472932"/>
                <a:gd name="connsiteX3" fmla="*/ 2541 w 50245"/>
                <a:gd name="connsiteY3" fmla="*/ 264899 h 472932"/>
                <a:gd name="connsiteX4" fmla="*/ 14170 w 50245"/>
                <a:gd name="connsiteY4" fmla="*/ 297196 h 472932"/>
                <a:gd name="connsiteX5" fmla="*/ 14170 w 50245"/>
                <a:gd name="connsiteY5" fmla="*/ 348026 h 472932"/>
                <a:gd name="connsiteX6" fmla="*/ 1245 w 50245"/>
                <a:gd name="connsiteY6" fmla="*/ 472932 h 472932"/>
                <a:gd name="connsiteX7" fmla="*/ 21926 w 50245"/>
                <a:gd name="connsiteY7" fmla="*/ 346296 h 472932"/>
                <a:gd name="connsiteX8" fmla="*/ 30969 w 50245"/>
                <a:gd name="connsiteY8" fmla="*/ 301077 h 472932"/>
                <a:gd name="connsiteX9" fmla="*/ 37434 w 50245"/>
                <a:gd name="connsiteY9" fmla="*/ 266188 h 472932"/>
                <a:gd name="connsiteX10" fmla="*/ 9001 w 50245"/>
                <a:gd name="connsiteY10" fmla="*/ 223111 h 472932"/>
                <a:gd name="connsiteX11" fmla="*/ 27950 w 50245"/>
                <a:gd name="connsiteY11" fmla="*/ 197271 h 472932"/>
                <a:gd name="connsiteX12" fmla="*/ 49063 w 50245"/>
                <a:gd name="connsiteY12" fmla="*/ 99501 h 472932"/>
                <a:gd name="connsiteX13" fmla="*/ 43894 w 50245"/>
                <a:gd name="connsiteY13" fmla="*/ 29722 h 472932"/>
                <a:gd name="connsiteX14" fmla="*/ 25798 w 50245"/>
                <a:gd name="connsiteY14" fmla="*/ 58144 h 472932"/>
                <a:gd name="connsiteX15" fmla="*/ 16755 w 50245"/>
                <a:gd name="connsiteY15" fmla="*/ 0 h 47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45" h="472932">
                  <a:moveTo>
                    <a:pt x="16755" y="0"/>
                  </a:moveTo>
                  <a:cubicBezTo>
                    <a:pt x="16755" y="0"/>
                    <a:pt x="20196" y="57720"/>
                    <a:pt x="17620" y="65466"/>
                  </a:cubicBezTo>
                  <a:cubicBezTo>
                    <a:pt x="17620" y="65466"/>
                    <a:pt x="1245" y="124052"/>
                    <a:pt x="16755" y="195120"/>
                  </a:cubicBezTo>
                  <a:cubicBezTo>
                    <a:pt x="16755" y="195120"/>
                    <a:pt x="-7798" y="218372"/>
                    <a:pt x="2541" y="264899"/>
                  </a:cubicBezTo>
                  <a:cubicBezTo>
                    <a:pt x="2541" y="264899"/>
                    <a:pt x="11584" y="288154"/>
                    <a:pt x="14170" y="297196"/>
                  </a:cubicBezTo>
                  <a:cubicBezTo>
                    <a:pt x="14170" y="297196"/>
                    <a:pt x="-3926" y="310982"/>
                    <a:pt x="14170" y="348026"/>
                  </a:cubicBezTo>
                  <a:cubicBezTo>
                    <a:pt x="14170" y="348026"/>
                    <a:pt x="2541" y="449678"/>
                    <a:pt x="1245" y="472932"/>
                  </a:cubicBezTo>
                  <a:cubicBezTo>
                    <a:pt x="1245" y="472932"/>
                    <a:pt x="14170" y="374728"/>
                    <a:pt x="21926" y="346296"/>
                  </a:cubicBezTo>
                  <a:cubicBezTo>
                    <a:pt x="21926" y="346296"/>
                    <a:pt x="-1341" y="304949"/>
                    <a:pt x="30969" y="301077"/>
                  </a:cubicBezTo>
                  <a:cubicBezTo>
                    <a:pt x="30969" y="301077"/>
                    <a:pt x="21926" y="279111"/>
                    <a:pt x="37434" y="266188"/>
                  </a:cubicBezTo>
                  <a:cubicBezTo>
                    <a:pt x="37434" y="266188"/>
                    <a:pt x="-5213" y="272221"/>
                    <a:pt x="9001" y="223111"/>
                  </a:cubicBezTo>
                  <a:cubicBezTo>
                    <a:pt x="9001" y="223111"/>
                    <a:pt x="15890" y="207610"/>
                    <a:pt x="27950" y="197271"/>
                  </a:cubicBezTo>
                  <a:cubicBezTo>
                    <a:pt x="27950" y="197271"/>
                    <a:pt x="44938" y="146294"/>
                    <a:pt x="49063" y="99501"/>
                  </a:cubicBezTo>
                  <a:cubicBezTo>
                    <a:pt x="51501" y="71776"/>
                    <a:pt x="50352" y="32304"/>
                    <a:pt x="43894" y="29722"/>
                  </a:cubicBezTo>
                  <a:cubicBezTo>
                    <a:pt x="43894" y="29722"/>
                    <a:pt x="26663" y="71933"/>
                    <a:pt x="25798" y="58144"/>
                  </a:cubicBezTo>
                  <a:cubicBezTo>
                    <a:pt x="25798" y="58144"/>
                    <a:pt x="24509" y="5170"/>
                    <a:pt x="16755" y="0"/>
                  </a:cubicBezTo>
                  <a:close/>
                </a:path>
              </a:pathLst>
            </a:custGeom>
            <a:solidFill>
              <a:srgbClr val="BC1014"/>
            </a:solidFill>
            <a:ln w="245" cap="flat">
              <a:noFill/>
              <a:prstDash val="solid"/>
              <a:miter/>
            </a:ln>
          </p:spPr>
          <p:txBody>
            <a:bodyPr rtlCol="0" anchor="ctr"/>
            <a:lstStyle/>
            <a:p>
              <a:endParaRPr lang="en-GB"/>
            </a:p>
          </p:txBody>
        </p:sp>
        <p:sp>
          <p:nvSpPr>
            <p:cNvPr id="315" name="Freeform: Shape 314">
              <a:extLst>
                <a:ext uri="{FF2B5EF4-FFF2-40B4-BE49-F238E27FC236}">
                  <a16:creationId xmlns:a16="http://schemas.microsoft.com/office/drawing/2014/main" id="{45310FE7-E14D-43AC-91FD-32331E675F7D}"/>
                </a:ext>
              </a:extLst>
            </p:cNvPr>
            <p:cNvSpPr/>
            <p:nvPr/>
          </p:nvSpPr>
          <p:spPr>
            <a:xfrm>
              <a:off x="1487053" y="3637416"/>
              <a:ext cx="205622" cy="283058"/>
            </a:xfrm>
            <a:custGeom>
              <a:avLst/>
              <a:gdLst>
                <a:gd name="connsiteX0" fmla="*/ 32900 w 91049"/>
                <a:gd name="connsiteY0" fmla="*/ 0 h 125338"/>
                <a:gd name="connsiteX1" fmla="*/ 4474 w 91049"/>
                <a:gd name="connsiteY1" fmla="*/ 31008 h 125338"/>
                <a:gd name="connsiteX2" fmla="*/ 9635 w 91049"/>
                <a:gd name="connsiteY2" fmla="*/ 80120 h 125338"/>
                <a:gd name="connsiteX3" fmla="*/ 31613 w 91049"/>
                <a:gd name="connsiteY3" fmla="*/ 125338 h 125338"/>
                <a:gd name="connsiteX4" fmla="*/ 26442 w 91049"/>
                <a:gd name="connsiteY4" fmla="*/ 76239 h 125338"/>
                <a:gd name="connsiteX5" fmla="*/ 39360 w 91049"/>
                <a:gd name="connsiteY5" fmla="*/ 69779 h 125338"/>
                <a:gd name="connsiteX6" fmla="*/ 91050 w 91049"/>
                <a:gd name="connsiteY6" fmla="*/ 59441 h 125338"/>
                <a:gd name="connsiteX7" fmla="*/ 91050 w 91049"/>
                <a:gd name="connsiteY7" fmla="*/ 26271 h 125338"/>
                <a:gd name="connsiteX8" fmla="*/ 32900 w 91049"/>
                <a:gd name="connsiteY8" fmla="*/ 0 h 12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49" h="125338">
                  <a:moveTo>
                    <a:pt x="32900" y="0"/>
                  </a:moveTo>
                  <a:cubicBezTo>
                    <a:pt x="32900" y="0"/>
                    <a:pt x="30317" y="27136"/>
                    <a:pt x="4474" y="31008"/>
                  </a:cubicBezTo>
                  <a:cubicBezTo>
                    <a:pt x="4474" y="31008"/>
                    <a:pt x="-8451" y="65898"/>
                    <a:pt x="9635" y="80120"/>
                  </a:cubicBezTo>
                  <a:cubicBezTo>
                    <a:pt x="9635" y="80120"/>
                    <a:pt x="45825" y="90449"/>
                    <a:pt x="31613" y="125338"/>
                  </a:cubicBezTo>
                  <a:cubicBezTo>
                    <a:pt x="31613" y="125338"/>
                    <a:pt x="49699" y="95619"/>
                    <a:pt x="26442" y="76239"/>
                  </a:cubicBezTo>
                  <a:cubicBezTo>
                    <a:pt x="26442" y="76239"/>
                    <a:pt x="21271" y="69779"/>
                    <a:pt x="39360" y="69779"/>
                  </a:cubicBezTo>
                  <a:cubicBezTo>
                    <a:pt x="39360" y="69779"/>
                    <a:pt x="80717" y="67196"/>
                    <a:pt x="91050" y="59441"/>
                  </a:cubicBezTo>
                  <a:lnTo>
                    <a:pt x="91050" y="26271"/>
                  </a:lnTo>
                  <a:cubicBezTo>
                    <a:pt x="91050" y="26271"/>
                    <a:pt x="66496" y="40060"/>
                    <a:pt x="32900" y="0"/>
                  </a:cubicBezTo>
                  <a:close/>
                </a:path>
              </a:pathLst>
            </a:custGeom>
            <a:solidFill>
              <a:srgbClr val="BC1014"/>
            </a:solidFill>
            <a:ln w="245" cap="flat">
              <a:noFill/>
              <a:prstDash val="solid"/>
              <a:miter/>
            </a:ln>
          </p:spPr>
          <p:txBody>
            <a:bodyPr rtlCol="0" anchor="ctr"/>
            <a:lstStyle/>
            <a:p>
              <a:endParaRPr lang="en-GB"/>
            </a:p>
          </p:txBody>
        </p:sp>
        <p:sp>
          <p:nvSpPr>
            <p:cNvPr id="316" name="Freeform: Shape 315">
              <a:extLst>
                <a:ext uri="{FF2B5EF4-FFF2-40B4-BE49-F238E27FC236}">
                  <a16:creationId xmlns:a16="http://schemas.microsoft.com/office/drawing/2014/main" id="{46A7FC3B-E98C-4533-8122-C318C71A768D}"/>
                </a:ext>
              </a:extLst>
            </p:cNvPr>
            <p:cNvSpPr/>
            <p:nvPr/>
          </p:nvSpPr>
          <p:spPr>
            <a:xfrm>
              <a:off x="1228593" y="4153342"/>
              <a:ext cx="443831" cy="304307"/>
            </a:xfrm>
            <a:custGeom>
              <a:avLst/>
              <a:gdLst>
                <a:gd name="connsiteX0" fmla="*/ 60763 w 196528"/>
                <a:gd name="connsiteY0" fmla="*/ 2848 h 134747"/>
                <a:gd name="connsiteX1" fmla="*/ 43966 w 196528"/>
                <a:gd name="connsiteY1" fmla="*/ 37737 h 134747"/>
                <a:gd name="connsiteX2" fmla="*/ 27 w 196528"/>
                <a:gd name="connsiteY2" fmla="*/ 120430 h 134747"/>
                <a:gd name="connsiteX3" fmla="*/ 25870 w 196528"/>
                <a:gd name="connsiteY3" fmla="*/ 125601 h 134747"/>
                <a:gd name="connsiteX4" fmla="*/ 34913 w 196528"/>
                <a:gd name="connsiteY4" fmla="*/ 111388 h 134747"/>
                <a:gd name="connsiteX5" fmla="*/ 53009 w 196528"/>
                <a:gd name="connsiteY5" fmla="*/ 106220 h 134747"/>
                <a:gd name="connsiteX6" fmla="*/ 85316 w 196528"/>
                <a:gd name="connsiteY6" fmla="*/ 71331 h 134747"/>
                <a:gd name="connsiteX7" fmla="*/ 100827 w 196528"/>
                <a:gd name="connsiteY7" fmla="*/ 64871 h 134747"/>
                <a:gd name="connsiteX8" fmla="*/ 98241 w 196528"/>
                <a:gd name="connsiteY8" fmla="*/ 73913 h 134747"/>
                <a:gd name="connsiteX9" fmla="*/ 148635 w 196528"/>
                <a:gd name="connsiteY9" fmla="*/ 112677 h 134747"/>
                <a:gd name="connsiteX10" fmla="*/ 157688 w 196528"/>
                <a:gd name="connsiteY10" fmla="*/ 108803 h 134747"/>
                <a:gd name="connsiteX11" fmla="*/ 180944 w 196528"/>
                <a:gd name="connsiteY11" fmla="*/ 103635 h 134747"/>
                <a:gd name="connsiteX12" fmla="*/ 182241 w 196528"/>
                <a:gd name="connsiteY12" fmla="*/ 84254 h 134747"/>
                <a:gd name="connsiteX13" fmla="*/ 196452 w 196528"/>
                <a:gd name="connsiteY13" fmla="*/ 66160 h 134747"/>
                <a:gd name="connsiteX14" fmla="*/ 161560 w 196528"/>
                <a:gd name="connsiteY14" fmla="*/ 26110 h 134747"/>
                <a:gd name="connsiteX15" fmla="*/ 173837 w 196528"/>
                <a:gd name="connsiteY15" fmla="*/ 25461 h 134747"/>
                <a:gd name="connsiteX16" fmla="*/ 191284 w 196528"/>
                <a:gd name="connsiteY16" fmla="*/ 22228 h 134747"/>
                <a:gd name="connsiteX17" fmla="*/ 183527 w 196528"/>
                <a:gd name="connsiteY17" fmla="*/ 263 h 134747"/>
                <a:gd name="connsiteX18" fmla="*/ 60763 w 196528"/>
                <a:gd name="connsiteY18" fmla="*/ 2848 h 13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528" h="134747">
                  <a:moveTo>
                    <a:pt x="60763" y="2848"/>
                  </a:moveTo>
                  <a:cubicBezTo>
                    <a:pt x="60763" y="2848"/>
                    <a:pt x="38795" y="1559"/>
                    <a:pt x="43966" y="37737"/>
                  </a:cubicBezTo>
                  <a:cubicBezTo>
                    <a:pt x="43966" y="37737"/>
                    <a:pt x="-1269" y="111388"/>
                    <a:pt x="27" y="120430"/>
                  </a:cubicBezTo>
                  <a:cubicBezTo>
                    <a:pt x="27" y="120430"/>
                    <a:pt x="2613" y="148856"/>
                    <a:pt x="25870" y="125601"/>
                  </a:cubicBezTo>
                  <a:lnTo>
                    <a:pt x="34913" y="111388"/>
                  </a:lnTo>
                  <a:cubicBezTo>
                    <a:pt x="34913" y="111388"/>
                    <a:pt x="38795" y="125601"/>
                    <a:pt x="53009" y="106220"/>
                  </a:cubicBezTo>
                  <a:lnTo>
                    <a:pt x="85316" y="71331"/>
                  </a:lnTo>
                  <a:lnTo>
                    <a:pt x="100827" y="64871"/>
                  </a:lnTo>
                  <a:lnTo>
                    <a:pt x="98241" y="73913"/>
                  </a:lnTo>
                  <a:cubicBezTo>
                    <a:pt x="98241" y="73913"/>
                    <a:pt x="125380" y="107507"/>
                    <a:pt x="148635" y="112677"/>
                  </a:cubicBezTo>
                  <a:lnTo>
                    <a:pt x="157688" y="108803"/>
                  </a:lnTo>
                  <a:cubicBezTo>
                    <a:pt x="157688" y="108803"/>
                    <a:pt x="174485" y="115262"/>
                    <a:pt x="180944" y="103635"/>
                  </a:cubicBezTo>
                  <a:cubicBezTo>
                    <a:pt x="187410" y="92007"/>
                    <a:pt x="182241" y="84254"/>
                    <a:pt x="182241" y="84254"/>
                  </a:cubicBezTo>
                  <a:cubicBezTo>
                    <a:pt x="182241" y="84254"/>
                    <a:pt x="197741" y="80380"/>
                    <a:pt x="196452" y="66160"/>
                  </a:cubicBezTo>
                  <a:cubicBezTo>
                    <a:pt x="196452" y="66160"/>
                    <a:pt x="150002" y="31883"/>
                    <a:pt x="161560" y="26110"/>
                  </a:cubicBezTo>
                  <a:cubicBezTo>
                    <a:pt x="170603" y="21579"/>
                    <a:pt x="173837" y="25461"/>
                    <a:pt x="173837" y="25461"/>
                  </a:cubicBezTo>
                  <a:cubicBezTo>
                    <a:pt x="173837" y="25461"/>
                    <a:pt x="186113" y="31271"/>
                    <a:pt x="191284" y="22228"/>
                  </a:cubicBezTo>
                  <a:cubicBezTo>
                    <a:pt x="196452" y="13186"/>
                    <a:pt x="196452" y="1559"/>
                    <a:pt x="183527" y="263"/>
                  </a:cubicBezTo>
                  <a:cubicBezTo>
                    <a:pt x="170603" y="-1026"/>
                    <a:pt x="60763" y="2848"/>
                    <a:pt x="60763" y="2848"/>
                  </a:cubicBez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317" name="Freeform: Shape 316">
              <a:extLst>
                <a:ext uri="{FF2B5EF4-FFF2-40B4-BE49-F238E27FC236}">
                  <a16:creationId xmlns:a16="http://schemas.microsoft.com/office/drawing/2014/main" id="{0431B801-2E6B-4B32-A848-77D20216408C}"/>
                </a:ext>
              </a:extLst>
            </p:cNvPr>
            <p:cNvSpPr/>
            <p:nvPr/>
          </p:nvSpPr>
          <p:spPr>
            <a:xfrm>
              <a:off x="1333713" y="4086820"/>
              <a:ext cx="264129" cy="242216"/>
            </a:xfrm>
            <a:custGeom>
              <a:avLst/>
              <a:gdLst>
                <a:gd name="connsiteX0" fmla="*/ 34893 w 116956"/>
                <a:gd name="connsiteY0" fmla="*/ 0 h 107253"/>
                <a:gd name="connsiteX1" fmla="*/ 18096 w 116956"/>
                <a:gd name="connsiteY1" fmla="*/ 32304 h 107253"/>
                <a:gd name="connsiteX2" fmla="*/ 7107 w 116956"/>
                <a:gd name="connsiteY2" fmla="*/ 51038 h 107253"/>
                <a:gd name="connsiteX3" fmla="*/ 0 w 116956"/>
                <a:gd name="connsiteY3" fmla="*/ 60727 h 107253"/>
                <a:gd name="connsiteX4" fmla="*/ 16797 w 116956"/>
                <a:gd name="connsiteY4" fmla="*/ 62023 h 107253"/>
                <a:gd name="connsiteX5" fmla="*/ 34893 w 116956"/>
                <a:gd name="connsiteY5" fmla="*/ 42643 h 107253"/>
                <a:gd name="connsiteX6" fmla="*/ 50403 w 116956"/>
                <a:gd name="connsiteY6" fmla="*/ 51685 h 107253"/>
                <a:gd name="connsiteX7" fmla="*/ 38765 w 116956"/>
                <a:gd name="connsiteY7" fmla="*/ 100787 h 107253"/>
                <a:gd name="connsiteX8" fmla="*/ 45232 w 116956"/>
                <a:gd name="connsiteY8" fmla="*/ 107254 h 107253"/>
                <a:gd name="connsiteX9" fmla="*/ 56861 w 116956"/>
                <a:gd name="connsiteY9" fmla="*/ 99491 h 107253"/>
                <a:gd name="connsiteX10" fmla="*/ 67200 w 116956"/>
                <a:gd name="connsiteY10" fmla="*/ 94330 h 107253"/>
                <a:gd name="connsiteX11" fmla="*/ 76243 w 116956"/>
                <a:gd name="connsiteY11" fmla="*/ 90449 h 107253"/>
                <a:gd name="connsiteX12" fmla="*/ 93043 w 116956"/>
                <a:gd name="connsiteY12" fmla="*/ 83989 h 107253"/>
                <a:gd name="connsiteX13" fmla="*/ 104679 w 116956"/>
                <a:gd name="connsiteY13" fmla="*/ 60080 h 107253"/>
                <a:gd name="connsiteX14" fmla="*/ 113722 w 116956"/>
                <a:gd name="connsiteY14" fmla="*/ 42643 h 107253"/>
                <a:gd name="connsiteX15" fmla="*/ 116957 w 116956"/>
                <a:gd name="connsiteY15" fmla="*/ 16146 h 107253"/>
                <a:gd name="connsiteX16" fmla="*/ 67634 w 116956"/>
                <a:gd name="connsiteY16" fmla="*/ 1720 h 107253"/>
                <a:gd name="connsiteX17" fmla="*/ 34893 w 116956"/>
                <a:gd name="connsiteY17" fmla="*/ 0 h 10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56" h="107253">
                  <a:moveTo>
                    <a:pt x="34893" y="0"/>
                  </a:moveTo>
                  <a:cubicBezTo>
                    <a:pt x="34893" y="0"/>
                    <a:pt x="22617" y="12924"/>
                    <a:pt x="18096" y="32304"/>
                  </a:cubicBezTo>
                  <a:cubicBezTo>
                    <a:pt x="18096" y="32304"/>
                    <a:pt x="7107" y="44579"/>
                    <a:pt x="7107" y="51038"/>
                  </a:cubicBezTo>
                  <a:cubicBezTo>
                    <a:pt x="7107" y="51038"/>
                    <a:pt x="5171" y="55559"/>
                    <a:pt x="0" y="60727"/>
                  </a:cubicBezTo>
                  <a:cubicBezTo>
                    <a:pt x="0" y="60727"/>
                    <a:pt x="1296" y="72355"/>
                    <a:pt x="16797" y="62023"/>
                  </a:cubicBezTo>
                  <a:cubicBezTo>
                    <a:pt x="16797" y="62023"/>
                    <a:pt x="27139" y="42643"/>
                    <a:pt x="34893" y="42643"/>
                  </a:cubicBezTo>
                  <a:cubicBezTo>
                    <a:pt x="34893" y="42643"/>
                    <a:pt x="51043" y="36825"/>
                    <a:pt x="50403" y="51685"/>
                  </a:cubicBezTo>
                  <a:cubicBezTo>
                    <a:pt x="50403" y="51685"/>
                    <a:pt x="58157" y="87864"/>
                    <a:pt x="38765" y="100787"/>
                  </a:cubicBezTo>
                  <a:cubicBezTo>
                    <a:pt x="38765" y="100787"/>
                    <a:pt x="36182" y="107254"/>
                    <a:pt x="45232" y="107254"/>
                  </a:cubicBezTo>
                  <a:cubicBezTo>
                    <a:pt x="45232" y="107254"/>
                    <a:pt x="52989" y="103372"/>
                    <a:pt x="56861" y="99491"/>
                  </a:cubicBezTo>
                  <a:cubicBezTo>
                    <a:pt x="56861" y="99491"/>
                    <a:pt x="63318" y="101434"/>
                    <a:pt x="67200" y="94330"/>
                  </a:cubicBezTo>
                  <a:cubicBezTo>
                    <a:pt x="67200" y="94330"/>
                    <a:pt x="72371" y="97555"/>
                    <a:pt x="76243" y="90449"/>
                  </a:cubicBezTo>
                  <a:cubicBezTo>
                    <a:pt x="76243" y="90449"/>
                    <a:pt x="87882" y="93681"/>
                    <a:pt x="93043" y="83989"/>
                  </a:cubicBezTo>
                  <a:cubicBezTo>
                    <a:pt x="93043" y="83989"/>
                    <a:pt x="98542" y="72433"/>
                    <a:pt x="104679" y="60080"/>
                  </a:cubicBezTo>
                  <a:cubicBezTo>
                    <a:pt x="107695" y="54003"/>
                    <a:pt x="112866" y="49463"/>
                    <a:pt x="113722" y="42643"/>
                  </a:cubicBezTo>
                  <a:lnTo>
                    <a:pt x="116957" y="16146"/>
                  </a:lnTo>
                  <a:lnTo>
                    <a:pt x="67634" y="1720"/>
                  </a:lnTo>
                  <a:lnTo>
                    <a:pt x="34893" y="0"/>
                  </a:lnTo>
                  <a:close/>
                </a:path>
              </a:pathLst>
            </a:custGeom>
            <a:solidFill>
              <a:srgbClr val="FEE4D2"/>
            </a:solidFill>
            <a:ln w="245" cap="flat">
              <a:noFill/>
              <a:prstDash val="solid"/>
              <a:miter/>
            </a:ln>
          </p:spPr>
          <p:txBody>
            <a:bodyPr rtlCol="0" anchor="ctr"/>
            <a:lstStyle/>
            <a:p>
              <a:endParaRPr lang="en-GB"/>
            </a:p>
          </p:txBody>
        </p:sp>
        <p:sp>
          <p:nvSpPr>
            <p:cNvPr id="318" name="Freeform: Shape 317">
              <a:extLst>
                <a:ext uri="{FF2B5EF4-FFF2-40B4-BE49-F238E27FC236}">
                  <a16:creationId xmlns:a16="http://schemas.microsoft.com/office/drawing/2014/main" id="{0D3FE684-1CA5-4C9F-9F94-EEC37BB13068}"/>
                </a:ext>
              </a:extLst>
            </p:cNvPr>
            <p:cNvSpPr/>
            <p:nvPr/>
          </p:nvSpPr>
          <p:spPr>
            <a:xfrm>
              <a:off x="1400840" y="4086820"/>
              <a:ext cx="256823" cy="6580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solidFill>
              <a:srgbClr val="000000"/>
            </a:solidFill>
            <a:ln w="245" cap="flat">
              <a:noFill/>
              <a:prstDash val="solid"/>
              <a:miter/>
            </a:ln>
          </p:spPr>
          <p:txBody>
            <a:bodyPr rtlCol="0" anchor="ctr"/>
            <a:lstStyle/>
            <a:p>
              <a:endParaRPr lang="en-GB"/>
            </a:p>
          </p:txBody>
        </p:sp>
        <p:sp>
          <p:nvSpPr>
            <p:cNvPr id="319" name="Freeform: Shape 318">
              <a:extLst>
                <a:ext uri="{FF2B5EF4-FFF2-40B4-BE49-F238E27FC236}">
                  <a16:creationId xmlns:a16="http://schemas.microsoft.com/office/drawing/2014/main" id="{2BDD841A-662C-4AC3-9D3F-53A6A37E3AB9}"/>
                </a:ext>
              </a:extLst>
            </p:cNvPr>
            <p:cNvSpPr/>
            <p:nvPr/>
          </p:nvSpPr>
          <p:spPr>
            <a:xfrm>
              <a:off x="1400840" y="4086820"/>
              <a:ext cx="256823" cy="6580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noFill/>
            <a:ln w="1867" cap="flat">
              <a:solidFill>
                <a:srgbClr val="000000"/>
              </a:solidFill>
              <a:prstDash val="solid"/>
              <a:miter/>
            </a:ln>
          </p:spPr>
          <p:txBody>
            <a:bodyPr rtlCol="0" anchor="ctr"/>
            <a:lstStyle/>
            <a:p>
              <a:endParaRPr lang="en-GB"/>
            </a:p>
          </p:txBody>
        </p:sp>
        <p:sp>
          <p:nvSpPr>
            <p:cNvPr id="320" name="Freeform: Shape 319">
              <a:extLst>
                <a:ext uri="{FF2B5EF4-FFF2-40B4-BE49-F238E27FC236}">
                  <a16:creationId xmlns:a16="http://schemas.microsoft.com/office/drawing/2014/main" id="{6A80651C-60E4-4D4D-835C-7DAA96422774}"/>
                </a:ext>
              </a:extLst>
            </p:cNvPr>
            <p:cNvSpPr/>
            <p:nvPr/>
          </p:nvSpPr>
          <p:spPr>
            <a:xfrm>
              <a:off x="972804" y="3269725"/>
              <a:ext cx="105061" cy="677013"/>
            </a:xfrm>
            <a:custGeom>
              <a:avLst/>
              <a:gdLst>
                <a:gd name="connsiteX0" fmla="*/ 36182 w 46521"/>
                <a:gd name="connsiteY0" fmla="*/ 0 h 299781"/>
                <a:gd name="connsiteX1" fmla="*/ 5171 w 46521"/>
                <a:gd name="connsiteY1" fmla="*/ 79255 h 299781"/>
                <a:gd name="connsiteX2" fmla="*/ 18951 w 46521"/>
                <a:gd name="connsiteY2" fmla="*/ 165398 h 299781"/>
                <a:gd name="connsiteX3" fmla="*/ 0 w 46521"/>
                <a:gd name="connsiteY3" fmla="*/ 196409 h 299781"/>
                <a:gd name="connsiteX4" fmla="*/ 46521 w 46521"/>
                <a:gd name="connsiteY4" fmla="*/ 299781 h 299781"/>
                <a:gd name="connsiteX5" fmla="*/ 36182 w 46521"/>
                <a:gd name="connsiteY5" fmla="*/ 0 h 2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1" h="299781">
                  <a:moveTo>
                    <a:pt x="36182" y="0"/>
                  </a:moveTo>
                  <a:cubicBezTo>
                    <a:pt x="36182" y="0"/>
                    <a:pt x="1720" y="56858"/>
                    <a:pt x="5171" y="79255"/>
                  </a:cubicBezTo>
                  <a:cubicBezTo>
                    <a:pt x="5171" y="79255"/>
                    <a:pt x="15501" y="110263"/>
                    <a:pt x="18951" y="165398"/>
                  </a:cubicBezTo>
                  <a:cubicBezTo>
                    <a:pt x="18951" y="165398"/>
                    <a:pt x="10332" y="191238"/>
                    <a:pt x="0" y="196409"/>
                  </a:cubicBezTo>
                  <a:cubicBezTo>
                    <a:pt x="0" y="196409"/>
                    <a:pt x="37902" y="254992"/>
                    <a:pt x="46521" y="299781"/>
                  </a:cubicBezTo>
                  <a:lnTo>
                    <a:pt x="36182" y="0"/>
                  </a:lnTo>
                  <a:close/>
                </a:path>
              </a:pathLst>
            </a:custGeom>
            <a:solidFill>
              <a:srgbClr val="BC1014"/>
            </a:solidFill>
            <a:ln w="245" cap="flat">
              <a:noFill/>
              <a:prstDash val="solid"/>
              <a:miter/>
            </a:ln>
          </p:spPr>
          <p:txBody>
            <a:bodyPr rtlCol="0" anchor="ctr"/>
            <a:lstStyle/>
            <a:p>
              <a:endParaRPr lang="en-GB"/>
            </a:p>
          </p:txBody>
        </p:sp>
        <p:sp>
          <p:nvSpPr>
            <p:cNvPr id="321" name="Freeform: Shape 320">
              <a:extLst>
                <a:ext uri="{FF2B5EF4-FFF2-40B4-BE49-F238E27FC236}">
                  <a16:creationId xmlns:a16="http://schemas.microsoft.com/office/drawing/2014/main" id="{5796D3CF-88AB-4C36-9510-91F71E413AB2}"/>
                </a:ext>
              </a:extLst>
            </p:cNvPr>
            <p:cNvSpPr/>
            <p:nvPr/>
          </p:nvSpPr>
          <p:spPr>
            <a:xfrm>
              <a:off x="1057919" y="3201148"/>
              <a:ext cx="43284" cy="920690"/>
            </a:xfrm>
            <a:custGeom>
              <a:avLst/>
              <a:gdLst>
                <a:gd name="connsiteX0" fmla="*/ 0 w 19166"/>
                <a:gd name="connsiteY0" fmla="*/ 0 h 407681"/>
                <a:gd name="connsiteX1" fmla="*/ 12275 w 19166"/>
                <a:gd name="connsiteY1" fmla="*/ 337038 h 407681"/>
                <a:gd name="connsiteX2" fmla="*/ 19167 w 19166"/>
                <a:gd name="connsiteY2" fmla="*/ 407682 h 407681"/>
              </a:gdLst>
              <a:ahLst/>
              <a:cxnLst>
                <a:cxn ang="0">
                  <a:pos x="connsiteX0" y="connsiteY0"/>
                </a:cxn>
                <a:cxn ang="0">
                  <a:pos x="connsiteX1" y="connsiteY1"/>
                </a:cxn>
                <a:cxn ang="0">
                  <a:pos x="connsiteX2" y="connsiteY2"/>
                </a:cxn>
              </a:cxnLst>
              <a:rect l="l" t="t" r="r" b="b"/>
              <a:pathLst>
                <a:path w="19166" h="407681">
                  <a:moveTo>
                    <a:pt x="0" y="0"/>
                  </a:moveTo>
                  <a:cubicBezTo>
                    <a:pt x="0" y="0"/>
                    <a:pt x="1936" y="297411"/>
                    <a:pt x="12275" y="337038"/>
                  </a:cubicBezTo>
                  <a:cubicBezTo>
                    <a:pt x="12275" y="337038"/>
                    <a:pt x="13996" y="395616"/>
                    <a:pt x="19167" y="407682"/>
                  </a:cubicBezTo>
                </a:path>
              </a:pathLst>
            </a:custGeom>
            <a:noFill/>
            <a:ln w="1867" cap="flat">
              <a:solidFill>
                <a:srgbClr val="FFFFFF"/>
              </a:solidFill>
              <a:prstDash val="solid"/>
              <a:miter/>
            </a:ln>
          </p:spPr>
          <p:txBody>
            <a:bodyPr rtlCol="0" anchor="ctr"/>
            <a:lstStyle/>
            <a:p>
              <a:endParaRPr lang="en-GB"/>
            </a:p>
          </p:txBody>
        </p:sp>
        <p:sp>
          <p:nvSpPr>
            <p:cNvPr id="322" name="Freeform: Shape 321">
              <a:extLst>
                <a:ext uri="{FF2B5EF4-FFF2-40B4-BE49-F238E27FC236}">
                  <a16:creationId xmlns:a16="http://schemas.microsoft.com/office/drawing/2014/main" id="{62712127-35DD-4D02-A6A4-F07A803401A3}"/>
                </a:ext>
              </a:extLst>
            </p:cNvPr>
            <p:cNvSpPr/>
            <p:nvPr/>
          </p:nvSpPr>
          <p:spPr>
            <a:xfrm>
              <a:off x="1197935" y="2955671"/>
              <a:ext cx="23905" cy="26570"/>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solidFill>
              <a:srgbClr val="C7C8CA"/>
            </a:solidFill>
            <a:ln w="245" cap="flat">
              <a:noFill/>
              <a:prstDash val="solid"/>
              <a:miter/>
            </a:ln>
          </p:spPr>
          <p:txBody>
            <a:bodyPr rtlCol="0" anchor="ctr"/>
            <a:lstStyle/>
            <a:p>
              <a:endParaRPr lang="en-GB"/>
            </a:p>
          </p:txBody>
        </p:sp>
        <p:sp>
          <p:nvSpPr>
            <p:cNvPr id="323" name="Freeform: Shape 322">
              <a:extLst>
                <a:ext uri="{FF2B5EF4-FFF2-40B4-BE49-F238E27FC236}">
                  <a16:creationId xmlns:a16="http://schemas.microsoft.com/office/drawing/2014/main" id="{E91F22ED-CD08-43CE-B313-5C521C13B19E}"/>
                </a:ext>
              </a:extLst>
            </p:cNvPr>
            <p:cNvSpPr/>
            <p:nvPr/>
          </p:nvSpPr>
          <p:spPr>
            <a:xfrm>
              <a:off x="1197935" y="2955671"/>
              <a:ext cx="23905" cy="26570"/>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noFill/>
            <a:ln w="1867" cap="flat">
              <a:solidFill>
                <a:srgbClr val="000000"/>
              </a:solidFill>
              <a:prstDash val="solid"/>
              <a:miter/>
            </a:ln>
          </p:spPr>
          <p:txBody>
            <a:bodyPr rtlCol="0" anchor="ctr"/>
            <a:lstStyle/>
            <a:p>
              <a:endParaRPr lang="en-GB"/>
            </a:p>
          </p:txBody>
        </p:sp>
        <p:sp>
          <p:nvSpPr>
            <p:cNvPr id="324" name="Freeform: Shape 323">
              <a:extLst>
                <a:ext uri="{FF2B5EF4-FFF2-40B4-BE49-F238E27FC236}">
                  <a16:creationId xmlns:a16="http://schemas.microsoft.com/office/drawing/2014/main" id="{C5EDBF6F-D283-4683-9B4E-62530BA797FB}"/>
                </a:ext>
              </a:extLst>
            </p:cNvPr>
            <p:cNvSpPr/>
            <p:nvPr/>
          </p:nvSpPr>
          <p:spPr>
            <a:xfrm>
              <a:off x="1204256" y="2962001"/>
              <a:ext cx="11249" cy="12498"/>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solidFill>
              <a:srgbClr val="FFFFFF"/>
            </a:solidFill>
            <a:ln w="245" cap="flat">
              <a:noFill/>
              <a:prstDash val="solid"/>
              <a:miter/>
            </a:ln>
          </p:spPr>
          <p:txBody>
            <a:bodyPr rtlCol="0" anchor="ctr"/>
            <a:lstStyle/>
            <a:p>
              <a:endParaRPr lang="en-GB"/>
            </a:p>
          </p:txBody>
        </p:sp>
        <p:sp>
          <p:nvSpPr>
            <p:cNvPr id="325" name="Freeform: Shape 324">
              <a:extLst>
                <a:ext uri="{FF2B5EF4-FFF2-40B4-BE49-F238E27FC236}">
                  <a16:creationId xmlns:a16="http://schemas.microsoft.com/office/drawing/2014/main" id="{2BF6CBD1-2667-4015-8FB2-EEB9DF5F96DD}"/>
                </a:ext>
              </a:extLst>
            </p:cNvPr>
            <p:cNvSpPr/>
            <p:nvPr/>
          </p:nvSpPr>
          <p:spPr>
            <a:xfrm>
              <a:off x="1204256" y="2962001"/>
              <a:ext cx="11249" cy="12498"/>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noFill/>
            <a:ln w="1867" cap="flat">
              <a:solidFill>
                <a:srgbClr val="000000"/>
              </a:solidFill>
              <a:prstDash val="solid"/>
              <a:miter/>
            </a:ln>
          </p:spPr>
          <p:txBody>
            <a:bodyPr rtlCol="0" anchor="ctr"/>
            <a:lstStyle/>
            <a:p>
              <a:endParaRPr lang="en-GB"/>
            </a:p>
          </p:txBody>
        </p:sp>
        <p:sp>
          <p:nvSpPr>
            <p:cNvPr id="326" name="Freeform: Shape 325">
              <a:extLst>
                <a:ext uri="{FF2B5EF4-FFF2-40B4-BE49-F238E27FC236}">
                  <a16:creationId xmlns:a16="http://schemas.microsoft.com/office/drawing/2014/main" id="{7F6F735A-CCE1-48E5-86E8-94FA85959368}"/>
                </a:ext>
              </a:extLst>
            </p:cNvPr>
            <p:cNvSpPr/>
            <p:nvPr/>
          </p:nvSpPr>
          <p:spPr>
            <a:xfrm>
              <a:off x="1043712" y="4111350"/>
              <a:ext cx="57502" cy="10488"/>
            </a:xfrm>
            <a:custGeom>
              <a:avLst/>
              <a:gdLst>
                <a:gd name="connsiteX0" fmla="*/ 0 w 25462"/>
                <a:gd name="connsiteY0" fmla="*/ 123 h 4644"/>
                <a:gd name="connsiteX1" fmla="*/ 25463 w 25462"/>
                <a:gd name="connsiteY1" fmla="*/ 4644 h 4644"/>
              </a:gdLst>
              <a:ahLst/>
              <a:cxnLst>
                <a:cxn ang="0">
                  <a:pos x="connsiteX0" y="connsiteY0"/>
                </a:cxn>
                <a:cxn ang="0">
                  <a:pos x="connsiteX1" y="connsiteY1"/>
                </a:cxn>
              </a:cxnLst>
              <a:rect l="l" t="t" r="r" b="b"/>
              <a:pathLst>
                <a:path w="25462" h="4644">
                  <a:moveTo>
                    <a:pt x="0" y="123"/>
                  </a:moveTo>
                  <a:cubicBezTo>
                    <a:pt x="0" y="123"/>
                    <a:pt x="7367" y="-1173"/>
                    <a:pt x="25463" y="4644"/>
                  </a:cubicBezTo>
                </a:path>
              </a:pathLst>
            </a:custGeom>
            <a:noFill/>
            <a:ln w="1867" cap="flat">
              <a:solidFill>
                <a:srgbClr val="FFFFFF"/>
              </a:solidFill>
              <a:prstDash val="solid"/>
              <a:miter/>
            </a:ln>
          </p:spPr>
          <p:txBody>
            <a:bodyPr rtlCol="0" anchor="ctr"/>
            <a:lstStyle/>
            <a:p>
              <a:endParaRPr lang="en-GB"/>
            </a:p>
          </p:txBody>
        </p:sp>
        <p:sp>
          <p:nvSpPr>
            <p:cNvPr id="327" name="Freeform: Shape 326">
              <a:extLst>
                <a:ext uri="{FF2B5EF4-FFF2-40B4-BE49-F238E27FC236}">
                  <a16:creationId xmlns:a16="http://schemas.microsoft.com/office/drawing/2014/main" id="{588A6EC4-9D60-44E6-90F7-CB4F61DACF59}"/>
                </a:ext>
              </a:extLst>
            </p:cNvPr>
            <p:cNvSpPr/>
            <p:nvPr/>
          </p:nvSpPr>
          <p:spPr>
            <a:xfrm>
              <a:off x="782117" y="2814492"/>
              <a:ext cx="289899" cy="357478"/>
            </a:xfrm>
            <a:custGeom>
              <a:avLst/>
              <a:gdLst>
                <a:gd name="connsiteX0" fmla="*/ 67632 w 128367"/>
                <a:gd name="connsiteY0" fmla="*/ 0 h 158291"/>
                <a:gd name="connsiteX1" fmla="*/ 36189 w 128367"/>
                <a:gd name="connsiteY1" fmla="*/ 36179 h 158291"/>
                <a:gd name="connsiteX2" fmla="*/ 0 w 128367"/>
                <a:gd name="connsiteY2" fmla="*/ 63746 h 158291"/>
                <a:gd name="connsiteX3" fmla="*/ 31883 w 128367"/>
                <a:gd name="connsiteY3" fmla="*/ 66331 h 158291"/>
                <a:gd name="connsiteX4" fmla="*/ 46521 w 128367"/>
                <a:gd name="connsiteY4" fmla="*/ 71499 h 158291"/>
                <a:gd name="connsiteX5" fmla="*/ 39630 w 128367"/>
                <a:gd name="connsiteY5" fmla="*/ 86143 h 158291"/>
                <a:gd name="connsiteX6" fmla="*/ 60309 w 128367"/>
                <a:gd name="connsiteY6" fmla="*/ 109408 h 158291"/>
                <a:gd name="connsiteX7" fmla="*/ 122775 w 128367"/>
                <a:gd name="connsiteY7" fmla="*/ 158292 h 158291"/>
                <a:gd name="connsiteX8" fmla="*/ 128367 w 128367"/>
                <a:gd name="connsiteY8" fmla="*/ 139551 h 158291"/>
                <a:gd name="connsiteX9" fmla="*/ 68066 w 128367"/>
                <a:gd name="connsiteY9" fmla="*/ 47382 h 158291"/>
                <a:gd name="connsiteX10" fmla="*/ 67632 w 128367"/>
                <a:gd name="connsiteY10" fmla="*/ 0 h 1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367" h="158291">
                  <a:moveTo>
                    <a:pt x="67632" y="0"/>
                  </a:moveTo>
                  <a:cubicBezTo>
                    <a:pt x="67632" y="0"/>
                    <a:pt x="43081" y="14644"/>
                    <a:pt x="36189" y="36179"/>
                  </a:cubicBezTo>
                  <a:cubicBezTo>
                    <a:pt x="36189" y="36179"/>
                    <a:pt x="9484" y="49967"/>
                    <a:pt x="0" y="63746"/>
                  </a:cubicBezTo>
                  <a:cubicBezTo>
                    <a:pt x="0" y="63746"/>
                    <a:pt x="25850" y="62881"/>
                    <a:pt x="31883" y="66331"/>
                  </a:cubicBezTo>
                  <a:cubicBezTo>
                    <a:pt x="31883" y="66331"/>
                    <a:pt x="44801" y="62450"/>
                    <a:pt x="46521" y="71499"/>
                  </a:cubicBezTo>
                  <a:cubicBezTo>
                    <a:pt x="46521" y="71499"/>
                    <a:pt x="46521" y="83558"/>
                    <a:pt x="39630" y="86143"/>
                  </a:cubicBezTo>
                  <a:cubicBezTo>
                    <a:pt x="39630" y="86143"/>
                    <a:pt x="56861" y="102507"/>
                    <a:pt x="60309" y="109408"/>
                  </a:cubicBezTo>
                  <a:cubicBezTo>
                    <a:pt x="60309" y="109408"/>
                    <a:pt x="92619" y="128994"/>
                    <a:pt x="122775" y="158292"/>
                  </a:cubicBezTo>
                  <a:lnTo>
                    <a:pt x="128367" y="139551"/>
                  </a:lnTo>
                  <a:cubicBezTo>
                    <a:pt x="128367" y="139551"/>
                    <a:pt x="68921" y="53408"/>
                    <a:pt x="68066" y="47382"/>
                  </a:cubicBezTo>
                  <a:cubicBezTo>
                    <a:pt x="68066" y="47382"/>
                    <a:pt x="56861" y="25847"/>
                    <a:pt x="67632" y="0"/>
                  </a:cubicBezTo>
                  <a:close/>
                </a:path>
              </a:pathLst>
            </a:custGeom>
            <a:solidFill>
              <a:srgbClr val="BC1014"/>
            </a:solidFill>
            <a:ln w="245" cap="flat">
              <a:noFill/>
              <a:prstDash val="solid"/>
              <a:miter/>
            </a:ln>
          </p:spPr>
          <p:txBody>
            <a:bodyPr rtlCol="0" anchor="ctr"/>
            <a:lstStyle/>
            <a:p>
              <a:endParaRPr lang="en-GB"/>
            </a:p>
          </p:txBody>
        </p:sp>
        <p:sp>
          <p:nvSpPr>
            <p:cNvPr id="328" name="Freeform: Shape 327">
              <a:extLst>
                <a:ext uri="{FF2B5EF4-FFF2-40B4-BE49-F238E27FC236}">
                  <a16:creationId xmlns:a16="http://schemas.microsoft.com/office/drawing/2014/main" id="{59EEF064-1AD5-4EFC-A63B-1CEF48410AF4}"/>
                </a:ext>
              </a:extLst>
            </p:cNvPr>
            <p:cNvSpPr/>
            <p:nvPr/>
          </p:nvSpPr>
          <p:spPr>
            <a:xfrm>
              <a:off x="899430" y="2990956"/>
              <a:ext cx="23905" cy="26565"/>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solidFill>
              <a:srgbClr val="C7C8CA"/>
            </a:solidFill>
            <a:ln w="245" cap="flat">
              <a:noFill/>
              <a:prstDash val="solid"/>
              <a:miter/>
            </a:ln>
          </p:spPr>
          <p:txBody>
            <a:bodyPr rtlCol="0" anchor="ctr"/>
            <a:lstStyle/>
            <a:p>
              <a:endParaRPr lang="en-GB"/>
            </a:p>
          </p:txBody>
        </p:sp>
        <p:sp>
          <p:nvSpPr>
            <p:cNvPr id="329" name="Freeform: Shape 328">
              <a:extLst>
                <a:ext uri="{FF2B5EF4-FFF2-40B4-BE49-F238E27FC236}">
                  <a16:creationId xmlns:a16="http://schemas.microsoft.com/office/drawing/2014/main" id="{426CCCEC-8B7F-4A24-A2D3-8E150F2169CE}"/>
                </a:ext>
              </a:extLst>
            </p:cNvPr>
            <p:cNvSpPr/>
            <p:nvPr/>
          </p:nvSpPr>
          <p:spPr>
            <a:xfrm>
              <a:off x="899430" y="2990956"/>
              <a:ext cx="23905" cy="26565"/>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noFill/>
            <a:ln w="1867" cap="flat">
              <a:solidFill>
                <a:srgbClr val="000000"/>
              </a:solidFill>
              <a:prstDash val="solid"/>
              <a:miter/>
            </a:ln>
          </p:spPr>
          <p:txBody>
            <a:bodyPr rtlCol="0" anchor="ctr"/>
            <a:lstStyle/>
            <a:p>
              <a:endParaRPr lang="en-GB"/>
            </a:p>
          </p:txBody>
        </p:sp>
        <p:sp>
          <p:nvSpPr>
            <p:cNvPr id="330" name="Freeform: Shape 329">
              <a:extLst>
                <a:ext uri="{FF2B5EF4-FFF2-40B4-BE49-F238E27FC236}">
                  <a16:creationId xmlns:a16="http://schemas.microsoft.com/office/drawing/2014/main" id="{41B85998-BA12-433D-8477-D5DAAE306F77}"/>
                </a:ext>
              </a:extLst>
            </p:cNvPr>
            <p:cNvSpPr/>
            <p:nvPr/>
          </p:nvSpPr>
          <p:spPr>
            <a:xfrm>
              <a:off x="905755" y="2997286"/>
              <a:ext cx="11249" cy="12493"/>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solidFill>
              <a:srgbClr val="FFFFFF"/>
            </a:solidFill>
            <a:ln w="245" cap="flat">
              <a:noFill/>
              <a:prstDash val="solid"/>
              <a:miter/>
            </a:ln>
          </p:spPr>
          <p:txBody>
            <a:bodyPr rtlCol="0" anchor="ctr"/>
            <a:lstStyle/>
            <a:p>
              <a:endParaRPr lang="en-GB"/>
            </a:p>
          </p:txBody>
        </p:sp>
        <p:sp>
          <p:nvSpPr>
            <p:cNvPr id="331" name="Freeform: Shape 330">
              <a:extLst>
                <a:ext uri="{FF2B5EF4-FFF2-40B4-BE49-F238E27FC236}">
                  <a16:creationId xmlns:a16="http://schemas.microsoft.com/office/drawing/2014/main" id="{8489250F-8DBA-4C6B-B156-A84984BA82E4}"/>
                </a:ext>
              </a:extLst>
            </p:cNvPr>
            <p:cNvSpPr/>
            <p:nvPr/>
          </p:nvSpPr>
          <p:spPr>
            <a:xfrm>
              <a:off x="905755" y="2997286"/>
              <a:ext cx="11249" cy="12493"/>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noFill/>
            <a:ln w="1867" cap="flat">
              <a:solidFill>
                <a:srgbClr val="000000"/>
              </a:solidFill>
              <a:prstDash val="solid"/>
              <a:miter/>
            </a:ln>
          </p:spPr>
          <p:txBody>
            <a:bodyPr rtlCol="0" anchor="ctr"/>
            <a:lstStyle/>
            <a:p>
              <a:endParaRPr lang="en-GB"/>
            </a:p>
          </p:txBody>
        </p:sp>
        <p:sp>
          <p:nvSpPr>
            <p:cNvPr id="332" name="Freeform: Shape 331">
              <a:extLst>
                <a:ext uri="{FF2B5EF4-FFF2-40B4-BE49-F238E27FC236}">
                  <a16:creationId xmlns:a16="http://schemas.microsoft.com/office/drawing/2014/main" id="{354FC339-9FA6-4858-8A6F-768908D5D475}"/>
                </a:ext>
              </a:extLst>
            </p:cNvPr>
            <p:cNvSpPr/>
            <p:nvPr/>
          </p:nvSpPr>
          <p:spPr>
            <a:xfrm>
              <a:off x="829321" y="2207068"/>
              <a:ext cx="449127" cy="368160"/>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solidFill>
              <a:srgbClr val="FFFFFF"/>
            </a:solidFill>
            <a:ln w="245" cap="flat">
              <a:noFill/>
              <a:prstDash val="solid"/>
              <a:miter/>
            </a:ln>
          </p:spPr>
          <p:txBody>
            <a:bodyPr rtlCol="0" anchor="ctr"/>
            <a:lstStyle/>
            <a:p>
              <a:endParaRPr lang="en-GB"/>
            </a:p>
          </p:txBody>
        </p:sp>
        <p:sp>
          <p:nvSpPr>
            <p:cNvPr id="333" name="Freeform: Shape 332">
              <a:extLst>
                <a:ext uri="{FF2B5EF4-FFF2-40B4-BE49-F238E27FC236}">
                  <a16:creationId xmlns:a16="http://schemas.microsoft.com/office/drawing/2014/main" id="{CCCDEF0F-30A6-4FB7-8B4F-9FC741DB7991}"/>
                </a:ext>
              </a:extLst>
            </p:cNvPr>
            <p:cNvSpPr/>
            <p:nvPr/>
          </p:nvSpPr>
          <p:spPr>
            <a:xfrm>
              <a:off x="829321" y="2207068"/>
              <a:ext cx="449127" cy="368160"/>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noFill/>
            <a:ln w="2619" cap="flat">
              <a:solidFill>
                <a:srgbClr val="000000"/>
              </a:solidFill>
              <a:prstDash val="solid"/>
              <a:miter/>
            </a:ln>
          </p:spPr>
          <p:txBody>
            <a:bodyPr rtlCol="0" anchor="ctr"/>
            <a:lstStyle/>
            <a:p>
              <a:endParaRPr lang="en-GB"/>
            </a:p>
          </p:txBody>
        </p:sp>
        <p:sp>
          <p:nvSpPr>
            <p:cNvPr id="334" name="Freeform: Shape 333">
              <a:extLst>
                <a:ext uri="{FF2B5EF4-FFF2-40B4-BE49-F238E27FC236}">
                  <a16:creationId xmlns:a16="http://schemas.microsoft.com/office/drawing/2014/main" id="{F52C2697-2364-4850-B1EA-E83610ADE2C1}"/>
                </a:ext>
              </a:extLst>
            </p:cNvPr>
            <p:cNvSpPr/>
            <p:nvPr/>
          </p:nvSpPr>
          <p:spPr>
            <a:xfrm>
              <a:off x="845676" y="2234986"/>
              <a:ext cx="189102" cy="241419"/>
            </a:xfrm>
            <a:custGeom>
              <a:avLst/>
              <a:gdLst>
                <a:gd name="connsiteX0" fmla="*/ 0 w 83734"/>
                <a:gd name="connsiteY0" fmla="*/ 85666 h 106900"/>
                <a:gd name="connsiteX1" fmla="*/ 25563 w 83734"/>
                <a:gd name="connsiteY1" fmla="*/ 100665 h 106900"/>
                <a:gd name="connsiteX2" fmla="*/ 62853 w 83734"/>
                <a:gd name="connsiteY2" fmla="*/ 106897 h 106900"/>
                <a:gd name="connsiteX3" fmla="*/ 78206 w 83734"/>
                <a:gd name="connsiteY3" fmla="*/ 52887 h 106900"/>
                <a:gd name="connsiteX4" fmla="*/ 83713 w 83734"/>
                <a:gd name="connsiteY4" fmla="*/ 5566 h 106900"/>
                <a:gd name="connsiteX5" fmla="*/ 64607 w 83734"/>
                <a:gd name="connsiteY5" fmla="*/ 5019 h 106900"/>
                <a:gd name="connsiteX6" fmla="*/ 31945 w 83734"/>
                <a:gd name="connsiteY6" fmla="*/ 19085 h 106900"/>
                <a:gd name="connsiteX7" fmla="*/ 11827 w 83734"/>
                <a:gd name="connsiteY7" fmla="*/ 49652 h 106900"/>
                <a:gd name="connsiteX8" fmla="*/ 0 w 83734"/>
                <a:gd name="connsiteY8" fmla="*/ 85666 h 10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734" h="106900">
                  <a:moveTo>
                    <a:pt x="0" y="85666"/>
                  </a:moveTo>
                  <a:cubicBezTo>
                    <a:pt x="0" y="85666"/>
                    <a:pt x="907" y="92599"/>
                    <a:pt x="25563" y="100665"/>
                  </a:cubicBezTo>
                  <a:cubicBezTo>
                    <a:pt x="50229" y="108723"/>
                    <a:pt x="54518" y="106483"/>
                    <a:pt x="62853" y="106897"/>
                  </a:cubicBezTo>
                  <a:cubicBezTo>
                    <a:pt x="71185" y="107321"/>
                    <a:pt x="75795" y="68922"/>
                    <a:pt x="78206" y="52887"/>
                  </a:cubicBezTo>
                  <a:cubicBezTo>
                    <a:pt x="81828" y="28879"/>
                    <a:pt x="83186" y="16000"/>
                    <a:pt x="83713" y="5566"/>
                  </a:cubicBezTo>
                  <a:cubicBezTo>
                    <a:pt x="84233" y="-4868"/>
                    <a:pt x="75248" y="2013"/>
                    <a:pt x="64607" y="5019"/>
                  </a:cubicBezTo>
                  <a:cubicBezTo>
                    <a:pt x="50773" y="8918"/>
                    <a:pt x="42828" y="10293"/>
                    <a:pt x="31945" y="19085"/>
                  </a:cubicBezTo>
                  <a:cubicBezTo>
                    <a:pt x="21059" y="27885"/>
                    <a:pt x="16513" y="39426"/>
                    <a:pt x="11827" y="49652"/>
                  </a:cubicBezTo>
                  <a:cubicBezTo>
                    <a:pt x="7141" y="59880"/>
                    <a:pt x="0" y="85666"/>
                    <a:pt x="0" y="85666"/>
                  </a:cubicBezTo>
                  <a:close/>
                </a:path>
              </a:pathLst>
            </a:custGeom>
            <a:solidFill>
              <a:srgbClr val="F1F1F2"/>
            </a:solidFill>
            <a:ln w="245" cap="flat">
              <a:noFill/>
              <a:prstDash val="solid"/>
              <a:miter/>
            </a:ln>
          </p:spPr>
          <p:txBody>
            <a:bodyPr rtlCol="0" anchor="ctr"/>
            <a:lstStyle/>
            <a:p>
              <a:endParaRPr lang="en-GB"/>
            </a:p>
          </p:txBody>
        </p:sp>
        <p:sp>
          <p:nvSpPr>
            <p:cNvPr id="335" name="Freeform: Shape 334">
              <a:extLst>
                <a:ext uri="{FF2B5EF4-FFF2-40B4-BE49-F238E27FC236}">
                  <a16:creationId xmlns:a16="http://schemas.microsoft.com/office/drawing/2014/main" id="{83277380-8124-45A9-A72E-058F32DA6ECF}"/>
                </a:ext>
              </a:extLst>
            </p:cNvPr>
            <p:cNvSpPr/>
            <p:nvPr/>
          </p:nvSpPr>
          <p:spPr>
            <a:xfrm>
              <a:off x="1093421" y="2236643"/>
              <a:ext cx="147896" cy="246222"/>
            </a:xfrm>
            <a:custGeom>
              <a:avLst/>
              <a:gdLst>
                <a:gd name="connsiteX0" fmla="*/ 65457 w 65488"/>
                <a:gd name="connsiteY0" fmla="*/ 95443 h 109027"/>
                <a:gd name="connsiteX1" fmla="*/ 44224 w 65488"/>
                <a:gd name="connsiteY1" fmla="*/ 106423 h 109027"/>
                <a:gd name="connsiteX2" fmla="*/ 15176 w 65488"/>
                <a:gd name="connsiteY2" fmla="*/ 107798 h 109027"/>
                <a:gd name="connsiteX3" fmla="*/ 2415 w 65488"/>
                <a:gd name="connsiteY3" fmla="*/ 50509 h 109027"/>
                <a:gd name="connsiteX4" fmla="*/ 470 w 65488"/>
                <a:gd name="connsiteY4" fmla="*/ 4536 h 109027"/>
                <a:gd name="connsiteX5" fmla="*/ 24746 w 65488"/>
                <a:gd name="connsiteY5" fmla="*/ 8772 h 109027"/>
                <a:gd name="connsiteX6" fmla="*/ 45886 w 65488"/>
                <a:gd name="connsiteY6" fmla="*/ 26710 h 109027"/>
                <a:gd name="connsiteX7" fmla="*/ 62095 w 65488"/>
                <a:gd name="connsiteY7" fmla="*/ 60330 h 109027"/>
                <a:gd name="connsiteX8" fmla="*/ 65457 w 65488"/>
                <a:gd name="connsiteY8" fmla="*/ 95443 h 10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8" h="109027">
                  <a:moveTo>
                    <a:pt x="65457" y="95443"/>
                  </a:moveTo>
                  <a:cubicBezTo>
                    <a:pt x="65457" y="95443"/>
                    <a:pt x="67231" y="102152"/>
                    <a:pt x="44224" y="106423"/>
                  </a:cubicBezTo>
                  <a:cubicBezTo>
                    <a:pt x="21210" y="110684"/>
                    <a:pt x="22594" y="108626"/>
                    <a:pt x="15176" y="107798"/>
                  </a:cubicBezTo>
                  <a:cubicBezTo>
                    <a:pt x="7758" y="106957"/>
                    <a:pt x="4369" y="66493"/>
                    <a:pt x="2415" y="50509"/>
                  </a:cubicBezTo>
                  <a:cubicBezTo>
                    <a:pt x="470" y="34517"/>
                    <a:pt x="-707" y="14918"/>
                    <a:pt x="470" y="4536"/>
                  </a:cubicBezTo>
                  <a:cubicBezTo>
                    <a:pt x="1636" y="-5844"/>
                    <a:pt x="15823" y="4217"/>
                    <a:pt x="24746" y="8772"/>
                  </a:cubicBezTo>
                  <a:cubicBezTo>
                    <a:pt x="36331" y="14702"/>
                    <a:pt x="37664" y="16406"/>
                    <a:pt x="45886" y="26710"/>
                  </a:cubicBezTo>
                  <a:cubicBezTo>
                    <a:pt x="54105" y="37031"/>
                    <a:pt x="59561" y="49531"/>
                    <a:pt x="62095" y="60330"/>
                  </a:cubicBezTo>
                  <a:cubicBezTo>
                    <a:pt x="64636" y="71127"/>
                    <a:pt x="65457" y="95443"/>
                    <a:pt x="65457" y="95443"/>
                  </a:cubicBezTo>
                  <a:close/>
                </a:path>
              </a:pathLst>
            </a:custGeom>
            <a:solidFill>
              <a:srgbClr val="F1F1F2"/>
            </a:solidFill>
            <a:ln w="245" cap="flat">
              <a:noFill/>
              <a:prstDash val="solid"/>
              <a:miter/>
            </a:ln>
          </p:spPr>
          <p:txBody>
            <a:bodyPr rtlCol="0" anchor="ctr"/>
            <a:lstStyle/>
            <a:p>
              <a:endParaRPr lang="en-GB"/>
            </a:p>
          </p:txBody>
        </p:sp>
        <p:sp>
          <p:nvSpPr>
            <p:cNvPr id="336" name="Freeform: Shape 335">
              <a:extLst>
                <a:ext uri="{FF2B5EF4-FFF2-40B4-BE49-F238E27FC236}">
                  <a16:creationId xmlns:a16="http://schemas.microsoft.com/office/drawing/2014/main" id="{C62C915B-91AD-47E4-92F5-8D491989A7AD}"/>
                </a:ext>
              </a:extLst>
            </p:cNvPr>
            <p:cNvSpPr/>
            <p:nvPr/>
          </p:nvSpPr>
          <p:spPr>
            <a:xfrm>
              <a:off x="848217" y="2449464"/>
              <a:ext cx="424016" cy="86468"/>
            </a:xfrm>
            <a:custGeom>
              <a:avLst/>
              <a:gdLst>
                <a:gd name="connsiteX0" fmla="*/ 0 w 187754"/>
                <a:gd name="connsiteY0" fmla="*/ 0 h 38288"/>
                <a:gd name="connsiteX1" fmla="*/ 98621 w 187754"/>
                <a:gd name="connsiteY1" fmla="*/ 38288 h 38288"/>
                <a:gd name="connsiteX2" fmla="*/ 187755 w 187754"/>
                <a:gd name="connsiteY2" fmla="*/ 12154 h 38288"/>
                <a:gd name="connsiteX3" fmla="*/ 183113 w 187754"/>
                <a:gd name="connsiteY3" fmla="*/ 3269 h 38288"/>
                <a:gd name="connsiteX4" fmla="*/ 102873 w 187754"/>
                <a:gd name="connsiteY4" fmla="*/ 24360 h 38288"/>
                <a:gd name="connsiteX5" fmla="*/ 0 w 187754"/>
                <a:gd name="connsiteY5" fmla="*/ 0 h 3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4" h="38288">
                  <a:moveTo>
                    <a:pt x="0" y="0"/>
                  </a:moveTo>
                  <a:cubicBezTo>
                    <a:pt x="0" y="0"/>
                    <a:pt x="29749" y="38288"/>
                    <a:pt x="98621" y="38288"/>
                  </a:cubicBezTo>
                  <a:cubicBezTo>
                    <a:pt x="176834" y="38288"/>
                    <a:pt x="187755" y="12154"/>
                    <a:pt x="187755" y="12154"/>
                  </a:cubicBezTo>
                  <a:lnTo>
                    <a:pt x="183113" y="3269"/>
                  </a:lnTo>
                  <a:cubicBezTo>
                    <a:pt x="183113" y="3269"/>
                    <a:pt x="162812" y="24360"/>
                    <a:pt x="102873" y="24360"/>
                  </a:cubicBezTo>
                  <a:cubicBezTo>
                    <a:pt x="42926" y="24360"/>
                    <a:pt x="0" y="0"/>
                    <a:pt x="0" y="0"/>
                  </a:cubicBezTo>
                  <a:close/>
                </a:path>
              </a:pathLst>
            </a:custGeom>
            <a:solidFill>
              <a:srgbClr val="F1F1F2"/>
            </a:solidFill>
            <a:ln w="245" cap="flat">
              <a:noFill/>
              <a:prstDash val="solid"/>
              <a:miter/>
            </a:ln>
          </p:spPr>
          <p:txBody>
            <a:bodyPr rtlCol="0" anchor="ctr"/>
            <a:lstStyle/>
            <a:p>
              <a:endParaRPr lang="en-GB"/>
            </a:p>
          </p:txBody>
        </p:sp>
        <p:sp>
          <p:nvSpPr>
            <p:cNvPr id="337" name="Freeform: Shape 336">
              <a:extLst>
                <a:ext uri="{FF2B5EF4-FFF2-40B4-BE49-F238E27FC236}">
                  <a16:creationId xmlns:a16="http://schemas.microsoft.com/office/drawing/2014/main" id="{F7644908-EFA8-48C4-8ED4-A162A4476634}"/>
                </a:ext>
              </a:extLst>
            </p:cNvPr>
            <p:cNvSpPr/>
            <p:nvPr/>
          </p:nvSpPr>
          <p:spPr>
            <a:xfrm>
              <a:off x="1040690" y="2412296"/>
              <a:ext cx="50763" cy="60576"/>
            </a:xfrm>
            <a:custGeom>
              <a:avLst/>
              <a:gdLst>
                <a:gd name="connsiteX0" fmla="*/ 5240 w 22478"/>
                <a:gd name="connsiteY0" fmla="*/ 12 h 26823"/>
                <a:gd name="connsiteX1" fmla="*/ 11423 w 22478"/>
                <a:gd name="connsiteY1" fmla="*/ 12 h 26823"/>
                <a:gd name="connsiteX2" fmla="*/ 15452 w 22478"/>
                <a:gd name="connsiteY2" fmla="*/ 177 h 26823"/>
                <a:gd name="connsiteX3" fmla="*/ 21806 w 22478"/>
                <a:gd name="connsiteY3" fmla="*/ 4715 h 26823"/>
                <a:gd name="connsiteX4" fmla="*/ 21061 w 22478"/>
                <a:gd name="connsiteY4" fmla="*/ 12970 h 26823"/>
                <a:gd name="connsiteX5" fmla="*/ 14699 w 22478"/>
                <a:gd name="connsiteY5" fmla="*/ 17023 h 26823"/>
                <a:gd name="connsiteX6" fmla="*/ 9805 w 22478"/>
                <a:gd name="connsiteY6" fmla="*/ 17197 h 26823"/>
                <a:gd name="connsiteX7" fmla="*/ 7818 w 22478"/>
                <a:gd name="connsiteY7" fmla="*/ 26671 h 26823"/>
                <a:gd name="connsiteX8" fmla="*/ 4073 w 22478"/>
                <a:gd name="connsiteY8" fmla="*/ 26793 h 26823"/>
                <a:gd name="connsiteX9" fmla="*/ 243 w 22478"/>
                <a:gd name="connsiteY9" fmla="*/ 26671 h 26823"/>
                <a:gd name="connsiteX10" fmla="*/ 4634 w 22478"/>
                <a:gd name="connsiteY10" fmla="*/ 6893 h 26823"/>
                <a:gd name="connsiteX11" fmla="*/ 11741 w 22478"/>
                <a:gd name="connsiteY11" fmla="*/ 6910 h 26823"/>
                <a:gd name="connsiteX12" fmla="*/ 10766 w 22478"/>
                <a:gd name="connsiteY12" fmla="*/ 12581 h 26823"/>
                <a:gd name="connsiteX13" fmla="*/ 14265 w 22478"/>
                <a:gd name="connsiteY13" fmla="*/ 8932 h 26823"/>
                <a:gd name="connsiteX14" fmla="*/ 13342 w 22478"/>
                <a:gd name="connsiteY14" fmla="*/ 5864 h 26823"/>
                <a:gd name="connsiteX15" fmla="*/ 8680 w 22478"/>
                <a:gd name="connsiteY15" fmla="*/ 5580 h 26823"/>
                <a:gd name="connsiteX16" fmla="*/ 5181 w 22478"/>
                <a:gd name="connsiteY16" fmla="*/ 5580 h 26823"/>
                <a:gd name="connsiteX17" fmla="*/ 1617 w 22478"/>
                <a:gd name="connsiteY17" fmla="*/ 3453 h 26823"/>
                <a:gd name="connsiteX18" fmla="*/ 0 w 22478"/>
                <a:gd name="connsiteY18" fmla="*/ 47 h 26823"/>
                <a:gd name="connsiteX19" fmla="*/ 5240 w 22478"/>
                <a:gd name="connsiteY19" fmla="*/ 12 h 2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78" h="26823">
                  <a:moveTo>
                    <a:pt x="5240" y="12"/>
                  </a:moveTo>
                  <a:cubicBezTo>
                    <a:pt x="8276" y="47"/>
                    <a:pt x="8379" y="-22"/>
                    <a:pt x="11423" y="12"/>
                  </a:cubicBezTo>
                  <a:cubicBezTo>
                    <a:pt x="12753" y="30"/>
                    <a:pt x="14119" y="47"/>
                    <a:pt x="15452" y="177"/>
                  </a:cubicBezTo>
                  <a:cubicBezTo>
                    <a:pt x="18209" y="461"/>
                    <a:pt x="20637" y="2338"/>
                    <a:pt x="21806" y="4715"/>
                  </a:cubicBezTo>
                  <a:cubicBezTo>
                    <a:pt x="22973" y="7119"/>
                    <a:pt x="22556" y="10836"/>
                    <a:pt x="21061" y="12970"/>
                  </a:cubicBezTo>
                  <a:cubicBezTo>
                    <a:pt x="19186" y="15651"/>
                    <a:pt x="17196" y="16626"/>
                    <a:pt x="14699" y="17023"/>
                  </a:cubicBezTo>
                  <a:cubicBezTo>
                    <a:pt x="13048" y="17283"/>
                    <a:pt x="11604" y="17112"/>
                    <a:pt x="9805" y="17197"/>
                  </a:cubicBezTo>
                  <a:cubicBezTo>
                    <a:pt x="8680" y="22186"/>
                    <a:pt x="8024" y="26308"/>
                    <a:pt x="7818" y="26671"/>
                  </a:cubicBezTo>
                  <a:cubicBezTo>
                    <a:pt x="7671" y="26913"/>
                    <a:pt x="4073" y="26793"/>
                    <a:pt x="4073" y="26793"/>
                  </a:cubicBezTo>
                  <a:lnTo>
                    <a:pt x="243" y="26671"/>
                  </a:lnTo>
                  <a:lnTo>
                    <a:pt x="4634" y="6893"/>
                  </a:lnTo>
                  <a:lnTo>
                    <a:pt x="11741" y="6910"/>
                  </a:lnTo>
                  <a:lnTo>
                    <a:pt x="10766" y="12581"/>
                  </a:lnTo>
                  <a:cubicBezTo>
                    <a:pt x="12822" y="12581"/>
                    <a:pt x="14145" y="10983"/>
                    <a:pt x="14265" y="8932"/>
                  </a:cubicBezTo>
                  <a:cubicBezTo>
                    <a:pt x="14327" y="7957"/>
                    <a:pt x="14292" y="6459"/>
                    <a:pt x="13342" y="5864"/>
                  </a:cubicBezTo>
                  <a:cubicBezTo>
                    <a:pt x="12658" y="5440"/>
                    <a:pt x="9433" y="5580"/>
                    <a:pt x="8680" y="5580"/>
                  </a:cubicBezTo>
                  <a:cubicBezTo>
                    <a:pt x="6710" y="5580"/>
                    <a:pt x="7158" y="5580"/>
                    <a:pt x="5181" y="5580"/>
                  </a:cubicBezTo>
                  <a:cubicBezTo>
                    <a:pt x="3451" y="5570"/>
                    <a:pt x="2517" y="4818"/>
                    <a:pt x="1617" y="3453"/>
                  </a:cubicBezTo>
                  <a:cubicBezTo>
                    <a:pt x="995" y="2492"/>
                    <a:pt x="311" y="1316"/>
                    <a:pt x="0" y="47"/>
                  </a:cubicBezTo>
                  <a:cubicBezTo>
                    <a:pt x="1740" y="-22"/>
                    <a:pt x="4522" y="3"/>
                    <a:pt x="5240" y="12"/>
                  </a:cubicBezTo>
                  <a:close/>
                </a:path>
              </a:pathLst>
            </a:custGeom>
            <a:solidFill>
              <a:srgbClr val="FFFFFF"/>
            </a:solidFill>
            <a:ln w="245" cap="flat">
              <a:noFill/>
              <a:prstDash val="solid"/>
              <a:miter/>
            </a:ln>
          </p:spPr>
          <p:txBody>
            <a:bodyPr rtlCol="0" anchor="ctr"/>
            <a:lstStyle/>
            <a:p>
              <a:endParaRPr lang="en-GB"/>
            </a:p>
          </p:txBody>
        </p:sp>
        <p:sp>
          <p:nvSpPr>
            <p:cNvPr id="338" name="Freeform: Shape 337">
              <a:extLst>
                <a:ext uri="{FF2B5EF4-FFF2-40B4-BE49-F238E27FC236}">
                  <a16:creationId xmlns:a16="http://schemas.microsoft.com/office/drawing/2014/main" id="{0D7A876E-1212-4DB3-8344-1D39ABF57ED1}"/>
                </a:ext>
              </a:extLst>
            </p:cNvPr>
            <p:cNvSpPr/>
            <p:nvPr/>
          </p:nvSpPr>
          <p:spPr>
            <a:xfrm>
              <a:off x="1194889" y="4453591"/>
              <a:ext cx="133914" cy="1168642"/>
            </a:xfrm>
            <a:custGeom>
              <a:avLst/>
              <a:gdLst>
                <a:gd name="connsiteX0" fmla="*/ 0 w 59297"/>
                <a:gd name="connsiteY0" fmla="*/ 0 h 517474"/>
                <a:gd name="connsiteX1" fmla="*/ 3218 w 59297"/>
                <a:gd name="connsiteY1" fmla="*/ 5541 h 517474"/>
                <a:gd name="connsiteX2" fmla="*/ 24970 w 59297"/>
                <a:gd name="connsiteY2" fmla="*/ 90674 h 517474"/>
                <a:gd name="connsiteX3" fmla="*/ 23654 w 59297"/>
                <a:gd name="connsiteY3" fmla="*/ 216843 h 517474"/>
                <a:gd name="connsiteX4" fmla="*/ 31540 w 59297"/>
                <a:gd name="connsiteY4" fmla="*/ 308831 h 517474"/>
                <a:gd name="connsiteX5" fmla="*/ 46004 w 59297"/>
                <a:gd name="connsiteY5" fmla="*/ 423157 h 517474"/>
                <a:gd name="connsiteX6" fmla="*/ 59145 w 59297"/>
                <a:gd name="connsiteY6" fmla="*/ 483609 h 517474"/>
                <a:gd name="connsiteX7" fmla="*/ 56439 w 59297"/>
                <a:gd name="connsiteY7" fmla="*/ 517474 h 517474"/>
                <a:gd name="connsiteX8" fmla="*/ 35491 w 59297"/>
                <a:gd name="connsiteY8" fmla="*/ 429724 h 517474"/>
                <a:gd name="connsiteX9" fmla="*/ 5257 w 59297"/>
                <a:gd name="connsiteY9" fmla="*/ 212900 h 517474"/>
                <a:gd name="connsiteX10" fmla="*/ 1316 w 59297"/>
                <a:gd name="connsiteY10" fmla="*/ 22338 h 517474"/>
                <a:gd name="connsiteX11" fmla="*/ 0 w 59297"/>
                <a:gd name="connsiteY11" fmla="*/ 0 h 51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97" h="517474">
                  <a:moveTo>
                    <a:pt x="0" y="0"/>
                  </a:moveTo>
                  <a:cubicBezTo>
                    <a:pt x="0" y="0"/>
                    <a:pt x="1262" y="1953"/>
                    <a:pt x="3218" y="5541"/>
                  </a:cubicBezTo>
                  <a:cubicBezTo>
                    <a:pt x="10202" y="18300"/>
                    <a:pt x="25997" y="51685"/>
                    <a:pt x="24970" y="90674"/>
                  </a:cubicBezTo>
                  <a:cubicBezTo>
                    <a:pt x="23654" y="140614"/>
                    <a:pt x="19713" y="206331"/>
                    <a:pt x="23654" y="216843"/>
                  </a:cubicBezTo>
                  <a:cubicBezTo>
                    <a:pt x="27597" y="227353"/>
                    <a:pt x="30227" y="261517"/>
                    <a:pt x="31540" y="308831"/>
                  </a:cubicBezTo>
                  <a:cubicBezTo>
                    <a:pt x="32864" y="356137"/>
                    <a:pt x="38931" y="409164"/>
                    <a:pt x="46004" y="423157"/>
                  </a:cubicBezTo>
                  <a:cubicBezTo>
                    <a:pt x="53067" y="437149"/>
                    <a:pt x="60458" y="465231"/>
                    <a:pt x="59145" y="483609"/>
                  </a:cubicBezTo>
                  <a:cubicBezTo>
                    <a:pt x="57831" y="502012"/>
                    <a:pt x="56439" y="517474"/>
                    <a:pt x="56439" y="517474"/>
                  </a:cubicBezTo>
                  <a:cubicBezTo>
                    <a:pt x="56439" y="517474"/>
                    <a:pt x="44691" y="478365"/>
                    <a:pt x="35491" y="429724"/>
                  </a:cubicBezTo>
                  <a:cubicBezTo>
                    <a:pt x="26284" y="381107"/>
                    <a:pt x="5257" y="244435"/>
                    <a:pt x="5257" y="212900"/>
                  </a:cubicBezTo>
                  <a:cubicBezTo>
                    <a:pt x="5257" y="181356"/>
                    <a:pt x="468" y="35037"/>
                    <a:pt x="1316" y="22338"/>
                  </a:cubicBezTo>
                  <a:lnTo>
                    <a:pt x="0" y="0"/>
                  </a:lnTo>
                  <a:close/>
                </a:path>
              </a:pathLst>
            </a:custGeom>
            <a:solidFill>
              <a:srgbClr val="BC1014"/>
            </a:solidFill>
            <a:ln w="245" cap="flat">
              <a:noFill/>
              <a:prstDash val="solid"/>
              <a:miter/>
            </a:ln>
          </p:spPr>
          <p:txBody>
            <a:bodyPr rtlCol="0" anchor="ctr"/>
            <a:lstStyle/>
            <a:p>
              <a:endParaRPr lang="en-GB"/>
            </a:p>
          </p:txBody>
        </p:sp>
        <p:sp>
          <p:nvSpPr>
            <p:cNvPr id="339" name="Freeform: Shape 338">
              <a:extLst>
                <a:ext uri="{FF2B5EF4-FFF2-40B4-BE49-F238E27FC236}">
                  <a16:creationId xmlns:a16="http://schemas.microsoft.com/office/drawing/2014/main" id="{B34EEDC1-A4BC-489A-B088-831E979DFE11}"/>
                </a:ext>
              </a:extLst>
            </p:cNvPr>
            <p:cNvSpPr/>
            <p:nvPr/>
          </p:nvSpPr>
          <p:spPr>
            <a:xfrm>
              <a:off x="1034608" y="4112288"/>
              <a:ext cx="130599" cy="181032"/>
            </a:xfrm>
            <a:custGeom>
              <a:avLst/>
              <a:gdLst>
                <a:gd name="connsiteX0" fmla="*/ 56515 w 57829"/>
                <a:gd name="connsiteY0" fmla="*/ 80162 h 80161"/>
                <a:gd name="connsiteX1" fmla="*/ 52055 w 57829"/>
                <a:gd name="connsiteY1" fmla="*/ 76895 h 80161"/>
                <a:gd name="connsiteX2" fmla="*/ 36805 w 57829"/>
                <a:gd name="connsiteY2" fmla="*/ 65709 h 80161"/>
                <a:gd name="connsiteX3" fmla="*/ 27605 w 57829"/>
                <a:gd name="connsiteY3" fmla="*/ 42047 h 80161"/>
                <a:gd name="connsiteX4" fmla="*/ 0 w 57829"/>
                <a:gd name="connsiteY4" fmla="*/ 27595 h 80161"/>
                <a:gd name="connsiteX5" fmla="*/ 11827 w 57829"/>
                <a:gd name="connsiteY5" fmla="*/ 0 h 80161"/>
                <a:gd name="connsiteX6" fmla="*/ 36805 w 57829"/>
                <a:gd name="connsiteY6" fmla="*/ 10512 h 80161"/>
                <a:gd name="connsiteX7" fmla="*/ 42059 w 57829"/>
                <a:gd name="connsiteY7" fmla="*/ 47304 h 80161"/>
                <a:gd name="connsiteX8" fmla="*/ 57829 w 57829"/>
                <a:gd name="connsiteY8" fmla="*/ 68336 h 80161"/>
                <a:gd name="connsiteX9" fmla="*/ 56515 w 57829"/>
                <a:gd name="connsiteY9" fmla="*/ 80162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29" h="80161">
                  <a:moveTo>
                    <a:pt x="56515" y="80162"/>
                  </a:moveTo>
                  <a:lnTo>
                    <a:pt x="52055" y="76895"/>
                  </a:lnTo>
                  <a:lnTo>
                    <a:pt x="36805" y="65709"/>
                  </a:lnTo>
                  <a:cubicBezTo>
                    <a:pt x="36805" y="65709"/>
                    <a:pt x="28918" y="64396"/>
                    <a:pt x="27605" y="42047"/>
                  </a:cubicBezTo>
                  <a:cubicBezTo>
                    <a:pt x="26291" y="19711"/>
                    <a:pt x="0" y="27595"/>
                    <a:pt x="0" y="27595"/>
                  </a:cubicBezTo>
                  <a:lnTo>
                    <a:pt x="11827" y="0"/>
                  </a:lnTo>
                  <a:lnTo>
                    <a:pt x="36805" y="10512"/>
                  </a:lnTo>
                  <a:cubicBezTo>
                    <a:pt x="36805" y="10512"/>
                    <a:pt x="39432" y="31537"/>
                    <a:pt x="42059" y="47304"/>
                  </a:cubicBezTo>
                  <a:cubicBezTo>
                    <a:pt x="44688" y="63080"/>
                    <a:pt x="48632" y="70965"/>
                    <a:pt x="57829" y="68336"/>
                  </a:cubicBezTo>
                  <a:lnTo>
                    <a:pt x="56515" y="80162"/>
                  </a:lnTo>
                  <a:close/>
                </a:path>
              </a:pathLst>
            </a:custGeom>
            <a:solidFill>
              <a:srgbClr val="BC1014"/>
            </a:solidFill>
            <a:ln w="245" cap="flat">
              <a:noFill/>
              <a:prstDash val="solid"/>
              <a:miter/>
            </a:ln>
          </p:spPr>
          <p:txBody>
            <a:bodyPr rtlCol="0" anchor="ctr"/>
            <a:lstStyle/>
            <a:p>
              <a:endParaRPr lang="en-GB"/>
            </a:p>
          </p:txBody>
        </p:sp>
        <p:sp>
          <p:nvSpPr>
            <p:cNvPr id="340" name="Freeform: Shape 339">
              <a:extLst>
                <a:ext uri="{FF2B5EF4-FFF2-40B4-BE49-F238E27FC236}">
                  <a16:creationId xmlns:a16="http://schemas.microsoft.com/office/drawing/2014/main" id="{03A4956F-5921-475B-A3F7-9CFCDB255315}"/>
                </a:ext>
              </a:extLst>
            </p:cNvPr>
            <p:cNvSpPr/>
            <p:nvPr/>
          </p:nvSpPr>
          <p:spPr>
            <a:xfrm>
              <a:off x="1068676" y="4239901"/>
              <a:ext cx="85260" cy="594511"/>
            </a:xfrm>
            <a:custGeom>
              <a:avLst/>
              <a:gdLst>
                <a:gd name="connsiteX0" fmla="*/ 37488 w 37753"/>
                <a:gd name="connsiteY0" fmla="*/ 17082 h 263249"/>
                <a:gd name="connsiteX1" fmla="*/ 28332 w 37753"/>
                <a:gd name="connsiteY1" fmla="*/ 60333 h 263249"/>
                <a:gd name="connsiteX2" fmla="*/ 34858 w 37753"/>
                <a:gd name="connsiteY2" fmla="*/ 120905 h 263249"/>
                <a:gd name="connsiteX3" fmla="*/ 37488 w 37753"/>
                <a:gd name="connsiteY3" fmla="*/ 235239 h 263249"/>
                <a:gd name="connsiteX4" fmla="*/ 23031 w 37753"/>
                <a:gd name="connsiteY4" fmla="*/ 248378 h 263249"/>
                <a:gd name="connsiteX5" fmla="*/ 11204 w 37753"/>
                <a:gd name="connsiteY5" fmla="*/ 162960 h 263249"/>
                <a:gd name="connsiteX6" fmla="*/ 683 w 37753"/>
                <a:gd name="connsiteY6" fmla="*/ 82791 h 263249"/>
                <a:gd name="connsiteX7" fmla="*/ 11204 w 37753"/>
                <a:gd name="connsiteY7" fmla="*/ 43371 h 263249"/>
                <a:gd name="connsiteX8" fmla="*/ 21717 w 37753"/>
                <a:gd name="connsiteY8" fmla="*/ 0 h 263249"/>
                <a:gd name="connsiteX9" fmla="*/ 37488 w 37753"/>
                <a:gd name="connsiteY9" fmla="*/ 17082 h 26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53" h="263249">
                  <a:moveTo>
                    <a:pt x="37488" y="17082"/>
                  </a:moveTo>
                  <a:cubicBezTo>
                    <a:pt x="37488" y="17082"/>
                    <a:pt x="40193" y="48384"/>
                    <a:pt x="28332" y="60333"/>
                  </a:cubicBezTo>
                  <a:cubicBezTo>
                    <a:pt x="16461" y="72279"/>
                    <a:pt x="33545" y="99880"/>
                    <a:pt x="34858" y="120905"/>
                  </a:cubicBezTo>
                  <a:cubicBezTo>
                    <a:pt x="36174" y="141928"/>
                    <a:pt x="36174" y="205010"/>
                    <a:pt x="37488" y="235239"/>
                  </a:cubicBezTo>
                  <a:cubicBezTo>
                    <a:pt x="38801" y="265460"/>
                    <a:pt x="29604" y="273353"/>
                    <a:pt x="23031" y="248378"/>
                  </a:cubicBezTo>
                  <a:cubicBezTo>
                    <a:pt x="16461" y="223413"/>
                    <a:pt x="19090" y="194497"/>
                    <a:pt x="11204" y="162960"/>
                  </a:cubicBezTo>
                  <a:cubicBezTo>
                    <a:pt x="3313" y="131418"/>
                    <a:pt x="-1944" y="93311"/>
                    <a:pt x="683" y="82791"/>
                  </a:cubicBezTo>
                  <a:cubicBezTo>
                    <a:pt x="3313" y="72279"/>
                    <a:pt x="683" y="61766"/>
                    <a:pt x="11204" y="43371"/>
                  </a:cubicBezTo>
                  <a:cubicBezTo>
                    <a:pt x="21717" y="24965"/>
                    <a:pt x="21717" y="0"/>
                    <a:pt x="21717" y="0"/>
                  </a:cubicBezTo>
                  <a:lnTo>
                    <a:pt x="37488" y="17082"/>
                  </a:lnTo>
                  <a:close/>
                </a:path>
              </a:pathLst>
            </a:custGeom>
            <a:solidFill>
              <a:srgbClr val="BC1014"/>
            </a:solidFill>
            <a:ln w="245" cap="flat">
              <a:noFill/>
              <a:prstDash val="solid"/>
              <a:miter/>
            </a:ln>
          </p:spPr>
          <p:txBody>
            <a:bodyPr rtlCol="0" anchor="ctr"/>
            <a:lstStyle/>
            <a:p>
              <a:endParaRPr lang="en-GB"/>
            </a:p>
          </p:txBody>
        </p:sp>
      </p:grpSp>
      <p:sp>
        <p:nvSpPr>
          <p:cNvPr id="2" name="Speech Bubble: Rectangle 1">
            <a:extLst>
              <a:ext uri="{FF2B5EF4-FFF2-40B4-BE49-F238E27FC236}">
                <a16:creationId xmlns:a16="http://schemas.microsoft.com/office/drawing/2014/main" id="{31857E17-5BB8-4492-ACCE-27D2FC8F2E11}"/>
              </a:ext>
            </a:extLst>
          </p:cNvPr>
          <p:cNvSpPr/>
          <p:nvPr/>
        </p:nvSpPr>
        <p:spPr>
          <a:xfrm>
            <a:off x="1546261" y="1118694"/>
            <a:ext cx="2611854" cy="1292845"/>
          </a:xfrm>
          <a:prstGeom prst="wedgeRectCallout">
            <a:avLst>
              <a:gd name="adj1" fmla="val -58247"/>
              <a:gd name="adj2" fmla="val 74373"/>
            </a:avLst>
          </a:prstGeom>
          <a:solidFill>
            <a:schemeClr val="tx1"/>
          </a:solidFill>
          <a:ln w="28575">
            <a:solidFill>
              <a:srgbClr val="EB1C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rgbClr val="EB1C23"/>
                </a:solidFill>
              </a:rPr>
              <a:t>Which elements of these life saving rules would help prevent harm?</a:t>
            </a:r>
          </a:p>
        </p:txBody>
      </p:sp>
      <p:grpSp>
        <p:nvGrpSpPr>
          <p:cNvPr id="341" name="Group 340">
            <a:extLst>
              <a:ext uri="{FF2B5EF4-FFF2-40B4-BE49-F238E27FC236}">
                <a16:creationId xmlns:a16="http://schemas.microsoft.com/office/drawing/2014/main" id="{9FDB33D4-AE95-4094-BB12-DE7CF1498B8B}"/>
              </a:ext>
            </a:extLst>
          </p:cNvPr>
          <p:cNvGrpSpPr>
            <a:grpSpLocks noChangeAspect="1"/>
          </p:cNvGrpSpPr>
          <p:nvPr/>
        </p:nvGrpSpPr>
        <p:grpSpPr>
          <a:xfrm>
            <a:off x="4425928" y="804384"/>
            <a:ext cx="3583897" cy="4248388"/>
            <a:chOff x="4992120" y="3002499"/>
            <a:chExt cx="1369934" cy="1622852"/>
          </a:xfrm>
        </p:grpSpPr>
        <p:sp>
          <p:nvSpPr>
            <p:cNvPr id="342" name="Graphic 1127">
              <a:extLst>
                <a:ext uri="{FF2B5EF4-FFF2-40B4-BE49-F238E27FC236}">
                  <a16:creationId xmlns:a16="http://schemas.microsoft.com/office/drawing/2014/main" id="{1CED3BAE-288B-498A-9AB8-6A889EC95B68}"/>
                </a:ext>
              </a:extLst>
            </p:cNvPr>
            <p:cNvSpPr/>
            <p:nvPr/>
          </p:nvSpPr>
          <p:spPr>
            <a:xfrm>
              <a:off x="4992120" y="3002499"/>
              <a:ext cx="1369934" cy="173078"/>
            </a:xfrm>
            <a:custGeom>
              <a:avLst/>
              <a:gdLst>
                <a:gd name="connsiteX0" fmla="*/ 0 w 1369934"/>
                <a:gd name="connsiteY0" fmla="*/ -38 h 173078"/>
                <a:gd name="connsiteX1" fmla="*/ 1369935 w 1369934"/>
                <a:gd name="connsiteY1" fmla="*/ -38 h 173078"/>
                <a:gd name="connsiteX2" fmla="*/ 1369935 w 1369934"/>
                <a:gd name="connsiteY2" fmla="*/ 173040 h 173078"/>
                <a:gd name="connsiteX3" fmla="*/ 0 w 1369934"/>
                <a:gd name="connsiteY3" fmla="*/ 173040 h 173078"/>
              </a:gdLst>
              <a:ahLst/>
              <a:cxnLst>
                <a:cxn ang="0">
                  <a:pos x="connsiteX0" y="connsiteY0"/>
                </a:cxn>
                <a:cxn ang="0">
                  <a:pos x="connsiteX1" y="connsiteY1"/>
                </a:cxn>
                <a:cxn ang="0">
                  <a:pos x="connsiteX2" y="connsiteY2"/>
                </a:cxn>
                <a:cxn ang="0">
                  <a:pos x="connsiteX3" y="connsiteY3"/>
                </a:cxn>
              </a:cxnLst>
              <a:rect l="l" t="t" r="r" b="b"/>
              <a:pathLst>
                <a:path w="1369934" h="173078">
                  <a:moveTo>
                    <a:pt x="0" y="-38"/>
                  </a:moveTo>
                  <a:lnTo>
                    <a:pt x="1369935" y="-38"/>
                  </a:lnTo>
                  <a:lnTo>
                    <a:pt x="1369935" y="173040"/>
                  </a:lnTo>
                  <a:lnTo>
                    <a:pt x="0" y="173040"/>
                  </a:lnTo>
                  <a:close/>
                </a:path>
              </a:pathLst>
            </a:custGeom>
            <a:solidFill>
              <a:srgbClr val="245BA7"/>
            </a:solidFill>
            <a:ln w="2873" cap="flat">
              <a:noFill/>
              <a:prstDash val="solid"/>
              <a:miter/>
            </a:ln>
          </p:spPr>
          <p:txBody>
            <a:bodyPr rtlCol="0" anchor="ctr"/>
            <a:lstStyle/>
            <a:p>
              <a:endParaRPr lang="en-GB"/>
            </a:p>
          </p:txBody>
        </p:sp>
        <p:sp>
          <p:nvSpPr>
            <p:cNvPr id="343" name="Graphic 1127">
              <a:extLst>
                <a:ext uri="{FF2B5EF4-FFF2-40B4-BE49-F238E27FC236}">
                  <a16:creationId xmlns:a16="http://schemas.microsoft.com/office/drawing/2014/main" id="{F2E0CA42-BC61-446D-8B89-F541E51BF613}"/>
                </a:ext>
              </a:extLst>
            </p:cNvPr>
            <p:cNvSpPr/>
            <p:nvPr/>
          </p:nvSpPr>
          <p:spPr>
            <a:xfrm>
              <a:off x="5047638" y="3053900"/>
              <a:ext cx="45811" cy="71686"/>
            </a:xfrm>
            <a:custGeom>
              <a:avLst/>
              <a:gdLst>
                <a:gd name="connsiteX0" fmla="*/ 45909 w 45811"/>
                <a:gd name="connsiteY0" fmla="*/ 72861 h 71686"/>
                <a:gd name="connsiteX1" fmla="*/ 98 w 45811"/>
                <a:gd name="connsiteY1" fmla="*/ 72861 h 71686"/>
                <a:gd name="connsiteX2" fmla="*/ 98 w 45811"/>
                <a:gd name="connsiteY2" fmla="*/ 1174 h 71686"/>
                <a:gd name="connsiteX3" fmla="*/ 45909 w 45811"/>
                <a:gd name="connsiteY3" fmla="*/ 1174 h 71686"/>
                <a:gd name="connsiteX4" fmla="*/ 45909 w 45811"/>
                <a:gd name="connsiteY4" fmla="*/ 10940 h 71686"/>
                <a:gd name="connsiteX5" fmla="*/ 10972 w 45811"/>
                <a:gd name="connsiteY5" fmla="*/ 10940 h 71686"/>
                <a:gd name="connsiteX6" fmla="*/ 10972 w 45811"/>
                <a:gd name="connsiteY6" fmla="*/ 31882 h 71686"/>
                <a:gd name="connsiteX7" fmla="*/ 40774 w 45811"/>
                <a:gd name="connsiteY7" fmla="*/ 31882 h 71686"/>
                <a:gd name="connsiteX8" fmla="*/ 40774 w 45811"/>
                <a:gd name="connsiteY8" fmla="*/ 41548 h 71686"/>
                <a:gd name="connsiteX9" fmla="*/ 10972 w 45811"/>
                <a:gd name="connsiteY9" fmla="*/ 41548 h 71686"/>
                <a:gd name="connsiteX10" fmla="*/ 10972 w 45811"/>
                <a:gd name="connsiteY10" fmla="*/ 63094 h 71686"/>
                <a:gd name="connsiteX11" fmla="*/ 45909 w 45811"/>
                <a:gd name="connsiteY11" fmla="*/ 63094 h 71686"/>
                <a:gd name="connsiteX12" fmla="*/ 45909 w 45811"/>
                <a:gd name="connsiteY12" fmla="*/ 72861 h 7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811" h="71686">
                  <a:moveTo>
                    <a:pt x="45909" y="72861"/>
                  </a:moveTo>
                  <a:lnTo>
                    <a:pt x="98" y="72861"/>
                  </a:lnTo>
                  <a:lnTo>
                    <a:pt x="98" y="1174"/>
                  </a:lnTo>
                  <a:lnTo>
                    <a:pt x="45909" y="1174"/>
                  </a:lnTo>
                  <a:lnTo>
                    <a:pt x="45909" y="10940"/>
                  </a:lnTo>
                  <a:lnTo>
                    <a:pt x="10972" y="10940"/>
                  </a:lnTo>
                  <a:lnTo>
                    <a:pt x="10972" y="31882"/>
                  </a:lnTo>
                  <a:lnTo>
                    <a:pt x="40774" y="31882"/>
                  </a:lnTo>
                  <a:lnTo>
                    <a:pt x="40774" y="41548"/>
                  </a:lnTo>
                  <a:lnTo>
                    <a:pt x="10972" y="41548"/>
                  </a:lnTo>
                  <a:lnTo>
                    <a:pt x="10972" y="63094"/>
                  </a:lnTo>
                  <a:lnTo>
                    <a:pt x="45909" y="63094"/>
                  </a:lnTo>
                  <a:lnTo>
                    <a:pt x="45909" y="72861"/>
                  </a:lnTo>
                  <a:close/>
                </a:path>
              </a:pathLst>
            </a:custGeom>
            <a:solidFill>
              <a:srgbClr val="FFFFFF"/>
            </a:solidFill>
            <a:ln w="100555" cap="flat">
              <a:noFill/>
              <a:prstDash val="solid"/>
              <a:miter/>
            </a:ln>
          </p:spPr>
          <p:txBody>
            <a:bodyPr rtlCol="0" anchor="ctr"/>
            <a:lstStyle/>
            <a:p>
              <a:endParaRPr lang="en-GB"/>
            </a:p>
          </p:txBody>
        </p:sp>
        <p:sp>
          <p:nvSpPr>
            <p:cNvPr id="344" name="Graphic 1127">
              <a:extLst>
                <a:ext uri="{FF2B5EF4-FFF2-40B4-BE49-F238E27FC236}">
                  <a16:creationId xmlns:a16="http://schemas.microsoft.com/office/drawing/2014/main" id="{A818D295-0A0A-419D-8314-2D60FCAE86DA}"/>
                </a:ext>
              </a:extLst>
            </p:cNvPr>
            <p:cNvSpPr/>
            <p:nvPr/>
          </p:nvSpPr>
          <p:spPr>
            <a:xfrm>
              <a:off x="5106926" y="3073936"/>
              <a:ext cx="41381" cy="51650"/>
            </a:xfrm>
            <a:custGeom>
              <a:avLst/>
              <a:gdLst>
                <a:gd name="connsiteX0" fmla="*/ 41499 w 41381"/>
                <a:gd name="connsiteY0" fmla="*/ 52828 h 51650"/>
                <a:gd name="connsiteX1" fmla="*/ 31229 w 41381"/>
                <a:gd name="connsiteY1" fmla="*/ 52828 h 51650"/>
                <a:gd name="connsiteX2" fmla="*/ 31229 w 41381"/>
                <a:gd name="connsiteY2" fmla="*/ 21717 h 51650"/>
                <a:gd name="connsiteX3" fmla="*/ 28410 w 41381"/>
                <a:gd name="connsiteY3" fmla="*/ 13159 h 51650"/>
                <a:gd name="connsiteX4" fmla="*/ 20959 w 41381"/>
                <a:gd name="connsiteY4" fmla="*/ 10339 h 51650"/>
                <a:gd name="connsiteX5" fmla="*/ 13408 w 41381"/>
                <a:gd name="connsiteY5" fmla="*/ 13159 h 51650"/>
                <a:gd name="connsiteX6" fmla="*/ 10387 w 41381"/>
                <a:gd name="connsiteY6" fmla="*/ 21717 h 51650"/>
                <a:gd name="connsiteX7" fmla="*/ 10387 w 41381"/>
                <a:gd name="connsiteY7" fmla="*/ 52828 h 51650"/>
                <a:gd name="connsiteX8" fmla="*/ 118 w 41381"/>
                <a:gd name="connsiteY8" fmla="*/ 52828 h 51650"/>
                <a:gd name="connsiteX9" fmla="*/ 118 w 41381"/>
                <a:gd name="connsiteY9" fmla="*/ 1781 h 51650"/>
                <a:gd name="connsiteX10" fmla="*/ 10186 w 41381"/>
                <a:gd name="connsiteY10" fmla="*/ 1781 h 51650"/>
                <a:gd name="connsiteX11" fmla="*/ 10186 w 41381"/>
                <a:gd name="connsiteY11" fmla="*/ 6916 h 51650"/>
                <a:gd name="connsiteX12" fmla="*/ 23778 w 41381"/>
                <a:gd name="connsiteY12" fmla="*/ 1177 h 51650"/>
                <a:gd name="connsiteX13" fmla="*/ 36364 w 41381"/>
                <a:gd name="connsiteY13" fmla="*/ 5809 h 51650"/>
                <a:gd name="connsiteX14" fmla="*/ 41499 w 41381"/>
                <a:gd name="connsiteY14" fmla="*/ 20206 h 51650"/>
                <a:gd name="connsiteX15" fmla="*/ 41499 w 41381"/>
                <a:gd name="connsiteY15" fmla="*/ 52828 h 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381" h="51650">
                  <a:moveTo>
                    <a:pt x="41499" y="52828"/>
                  </a:moveTo>
                  <a:lnTo>
                    <a:pt x="31229" y="52828"/>
                  </a:lnTo>
                  <a:lnTo>
                    <a:pt x="31229" y="21717"/>
                  </a:lnTo>
                  <a:cubicBezTo>
                    <a:pt x="31229" y="17891"/>
                    <a:pt x="30323" y="15071"/>
                    <a:pt x="28410" y="13159"/>
                  </a:cubicBezTo>
                  <a:cubicBezTo>
                    <a:pt x="26497" y="11246"/>
                    <a:pt x="24080" y="10339"/>
                    <a:pt x="20959" y="10339"/>
                  </a:cubicBezTo>
                  <a:cubicBezTo>
                    <a:pt x="17838" y="10339"/>
                    <a:pt x="15321" y="11346"/>
                    <a:pt x="13408" y="13159"/>
                  </a:cubicBezTo>
                  <a:cubicBezTo>
                    <a:pt x="11394" y="15071"/>
                    <a:pt x="10387" y="17991"/>
                    <a:pt x="10387" y="21717"/>
                  </a:cubicBezTo>
                  <a:lnTo>
                    <a:pt x="10387" y="52828"/>
                  </a:lnTo>
                  <a:lnTo>
                    <a:pt x="118" y="52828"/>
                  </a:lnTo>
                  <a:lnTo>
                    <a:pt x="118" y="1781"/>
                  </a:lnTo>
                  <a:lnTo>
                    <a:pt x="10186" y="1781"/>
                  </a:lnTo>
                  <a:lnTo>
                    <a:pt x="10186" y="6916"/>
                  </a:lnTo>
                  <a:cubicBezTo>
                    <a:pt x="13710" y="3090"/>
                    <a:pt x="18241" y="1177"/>
                    <a:pt x="23778" y="1177"/>
                  </a:cubicBezTo>
                  <a:cubicBezTo>
                    <a:pt x="28913" y="1177"/>
                    <a:pt x="33142" y="2687"/>
                    <a:pt x="36364" y="5809"/>
                  </a:cubicBezTo>
                  <a:cubicBezTo>
                    <a:pt x="39787" y="9131"/>
                    <a:pt x="41499" y="13964"/>
                    <a:pt x="41499" y="20206"/>
                  </a:cubicBezTo>
                  <a:lnTo>
                    <a:pt x="41499" y="52828"/>
                  </a:lnTo>
                  <a:close/>
                </a:path>
              </a:pathLst>
            </a:custGeom>
            <a:solidFill>
              <a:srgbClr val="FFFFFF"/>
            </a:solidFill>
            <a:ln w="100555" cap="flat">
              <a:noFill/>
              <a:prstDash val="solid"/>
              <a:miter/>
            </a:ln>
          </p:spPr>
          <p:txBody>
            <a:bodyPr rtlCol="0" anchor="ctr"/>
            <a:lstStyle/>
            <a:p>
              <a:endParaRPr lang="en-GB"/>
            </a:p>
          </p:txBody>
        </p:sp>
        <p:sp>
          <p:nvSpPr>
            <p:cNvPr id="345" name="Graphic 1127">
              <a:extLst>
                <a:ext uri="{FF2B5EF4-FFF2-40B4-BE49-F238E27FC236}">
                  <a16:creationId xmlns:a16="http://schemas.microsoft.com/office/drawing/2014/main" id="{044EDC6C-F3F0-466C-AE3A-60E2DA80D373}"/>
                </a:ext>
              </a:extLst>
            </p:cNvPr>
            <p:cNvSpPr/>
            <p:nvPr/>
          </p:nvSpPr>
          <p:spPr>
            <a:xfrm>
              <a:off x="5161280" y="3073936"/>
              <a:ext cx="43294" cy="52254"/>
            </a:xfrm>
            <a:custGeom>
              <a:avLst/>
              <a:gdLst>
                <a:gd name="connsiteX0" fmla="*/ 43431 w 43294"/>
                <a:gd name="connsiteY0" fmla="*/ 30275 h 52254"/>
                <a:gd name="connsiteX1" fmla="*/ 10306 w 43294"/>
                <a:gd name="connsiteY1" fmla="*/ 30275 h 52254"/>
                <a:gd name="connsiteX2" fmla="*/ 13729 w 43294"/>
                <a:gd name="connsiteY2" fmla="*/ 40847 h 52254"/>
                <a:gd name="connsiteX3" fmla="*/ 23294 w 43294"/>
                <a:gd name="connsiteY3" fmla="*/ 44572 h 52254"/>
                <a:gd name="connsiteX4" fmla="*/ 30141 w 43294"/>
                <a:gd name="connsiteY4" fmla="*/ 43364 h 52254"/>
                <a:gd name="connsiteX5" fmla="*/ 35678 w 43294"/>
                <a:gd name="connsiteY5" fmla="*/ 39336 h 52254"/>
                <a:gd name="connsiteX6" fmla="*/ 42223 w 43294"/>
                <a:gd name="connsiteY6" fmla="*/ 45478 h 52254"/>
                <a:gd name="connsiteX7" fmla="*/ 33866 w 43294"/>
                <a:gd name="connsiteY7" fmla="*/ 51519 h 52254"/>
                <a:gd name="connsiteX8" fmla="*/ 23093 w 43294"/>
                <a:gd name="connsiteY8" fmla="*/ 53432 h 52254"/>
                <a:gd name="connsiteX9" fmla="*/ 6379 w 43294"/>
                <a:gd name="connsiteY9" fmla="*/ 47190 h 52254"/>
                <a:gd name="connsiteX10" fmla="*/ 137 w 43294"/>
                <a:gd name="connsiteY10" fmla="*/ 27254 h 52254"/>
                <a:gd name="connsiteX11" fmla="*/ 5977 w 43294"/>
                <a:gd name="connsiteY11" fmla="*/ 8024 h 52254"/>
                <a:gd name="connsiteX12" fmla="*/ 21784 w 43294"/>
                <a:gd name="connsiteY12" fmla="*/ 1177 h 52254"/>
                <a:gd name="connsiteX13" fmla="*/ 37692 w 43294"/>
                <a:gd name="connsiteY13" fmla="*/ 7923 h 52254"/>
                <a:gd name="connsiteX14" fmla="*/ 43431 w 43294"/>
                <a:gd name="connsiteY14" fmla="*/ 25945 h 52254"/>
                <a:gd name="connsiteX15" fmla="*/ 43431 w 43294"/>
                <a:gd name="connsiteY15" fmla="*/ 30275 h 52254"/>
                <a:gd name="connsiteX16" fmla="*/ 33262 w 43294"/>
                <a:gd name="connsiteY16" fmla="*/ 23126 h 52254"/>
                <a:gd name="connsiteX17" fmla="*/ 31852 w 43294"/>
                <a:gd name="connsiteY17" fmla="*/ 16179 h 52254"/>
                <a:gd name="connsiteX18" fmla="*/ 21784 w 43294"/>
                <a:gd name="connsiteY18" fmla="*/ 9735 h 52254"/>
                <a:gd name="connsiteX19" fmla="*/ 11615 w 43294"/>
                <a:gd name="connsiteY19" fmla="*/ 16179 h 52254"/>
                <a:gd name="connsiteX20" fmla="*/ 10306 w 43294"/>
                <a:gd name="connsiteY20" fmla="*/ 23126 h 52254"/>
                <a:gd name="connsiteX21" fmla="*/ 33262 w 43294"/>
                <a:gd name="connsiteY21" fmla="*/ 23126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294" h="52254">
                  <a:moveTo>
                    <a:pt x="43431" y="30275"/>
                  </a:moveTo>
                  <a:lnTo>
                    <a:pt x="10306" y="30275"/>
                  </a:lnTo>
                  <a:cubicBezTo>
                    <a:pt x="10306" y="34806"/>
                    <a:pt x="11414" y="38229"/>
                    <a:pt x="13729" y="40847"/>
                  </a:cubicBezTo>
                  <a:cubicBezTo>
                    <a:pt x="15944" y="43263"/>
                    <a:pt x="19166" y="44572"/>
                    <a:pt x="23294" y="44572"/>
                  </a:cubicBezTo>
                  <a:cubicBezTo>
                    <a:pt x="26013" y="44572"/>
                    <a:pt x="28328" y="44169"/>
                    <a:pt x="30141" y="43364"/>
                  </a:cubicBezTo>
                  <a:cubicBezTo>
                    <a:pt x="31953" y="42558"/>
                    <a:pt x="33765" y="41249"/>
                    <a:pt x="35678" y="39336"/>
                  </a:cubicBezTo>
                  <a:lnTo>
                    <a:pt x="42223" y="45478"/>
                  </a:lnTo>
                  <a:cubicBezTo>
                    <a:pt x="39504" y="48197"/>
                    <a:pt x="36685" y="50210"/>
                    <a:pt x="33866" y="51519"/>
                  </a:cubicBezTo>
                  <a:cubicBezTo>
                    <a:pt x="30946" y="52828"/>
                    <a:pt x="27422" y="53432"/>
                    <a:pt x="23093" y="53432"/>
                  </a:cubicBezTo>
                  <a:cubicBezTo>
                    <a:pt x="16146" y="53432"/>
                    <a:pt x="10507" y="51318"/>
                    <a:pt x="6379" y="47190"/>
                  </a:cubicBezTo>
                  <a:cubicBezTo>
                    <a:pt x="2251" y="43062"/>
                    <a:pt x="137" y="36417"/>
                    <a:pt x="137" y="27254"/>
                  </a:cubicBezTo>
                  <a:cubicBezTo>
                    <a:pt x="137" y="19099"/>
                    <a:pt x="2050" y="12655"/>
                    <a:pt x="5977" y="8024"/>
                  </a:cubicBezTo>
                  <a:cubicBezTo>
                    <a:pt x="9903" y="3493"/>
                    <a:pt x="15139" y="1177"/>
                    <a:pt x="21784" y="1177"/>
                  </a:cubicBezTo>
                  <a:cubicBezTo>
                    <a:pt x="28530" y="1177"/>
                    <a:pt x="33866" y="3392"/>
                    <a:pt x="37692" y="7923"/>
                  </a:cubicBezTo>
                  <a:cubicBezTo>
                    <a:pt x="41518" y="12454"/>
                    <a:pt x="43431" y="18394"/>
                    <a:pt x="43431" y="25945"/>
                  </a:cubicBezTo>
                  <a:lnTo>
                    <a:pt x="43431" y="30275"/>
                  </a:lnTo>
                  <a:close/>
                  <a:moveTo>
                    <a:pt x="33262" y="23126"/>
                  </a:moveTo>
                  <a:cubicBezTo>
                    <a:pt x="33061" y="20106"/>
                    <a:pt x="32557" y="17790"/>
                    <a:pt x="31852" y="16179"/>
                  </a:cubicBezTo>
                  <a:cubicBezTo>
                    <a:pt x="29939" y="11850"/>
                    <a:pt x="26516" y="9735"/>
                    <a:pt x="21784" y="9735"/>
                  </a:cubicBezTo>
                  <a:cubicBezTo>
                    <a:pt x="16951" y="9735"/>
                    <a:pt x="13528" y="11850"/>
                    <a:pt x="11615" y="16179"/>
                  </a:cubicBezTo>
                  <a:cubicBezTo>
                    <a:pt x="10809" y="17891"/>
                    <a:pt x="10407" y="20206"/>
                    <a:pt x="10306" y="23126"/>
                  </a:cubicBezTo>
                  <a:lnTo>
                    <a:pt x="33262" y="23126"/>
                  </a:lnTo>
                  <a:close/>
                </a:path>
              </a:pathLst>
            </a:custGeom>
            <a:solidFill>
              <a:srgbClr val="FFFFFF"/>
            </a:solidFill>
            <a:ln w="100555" cap="flat">
              <a:noFill/>
              <a:prstDash val="solid"/>
              <a:miter/>
            </a:ln>
          </p:spPr>
          <p:txBody>
            <a:bodyPr rtlCol="0" anchor="ctr"/>
            <a:lstStyle/>
            <a:p>
              <a:endParaRPr lang="en-GB"/>
            </a:p>
          </p:txBody>
        </p:sp>
        <p:sp>
          <p:nvSpPr>
            <p:cNvPr id="346" name="Graphic 1127">
              <a:extLst>
                <a:ext uri="{FF2B5EF4-FFF2-40B4-BE49-F238E27FC236}">
                  <a16:creationId xmlns:a16="http://schemas.microsoft.com/office/drawing/2014/main" id="{D83E682B-A34D-4328-9303-A01C418D89CF}"/>
                </a:ext>
              </a:extLst>
            </p:cNvPr>
            <p:cNvSpPr/>
            <p:nvPr/>
          </p:nvSpPr>
          <p:spPr>
            <a:xfrm>
              <a:off x="5217951" y="3073936"/>
              <a:ext cx="35843" cy="51650"/>
            </a:xfrm>
            <a:custGeom>
              <a:avLst/>
              <a:gdLst>
                <a:gd name="connsiteX0" fmla="*/ 35999 w 35843"/>
                <a:gd name="connsiteY0" fmla="*/ 6010 h 51650"/>
                <a:gd name="connsiteX1" fmla="*/ 28246 w 35843"/>
                <a:gd name="connsiteY1" fmla="*/ 13763 h 51650"/>
                <a:gd name="connsiteX2" fmla="*/ 20594 w 35843"/>
                <a:gd name="connsiteY2" fmla="*/ 10339 h 51650"/>
                <a:gd name="connsiteX3" fmla="*/ 13345 w 35843"/>
                <a:gd name="connsiteY3" fmla="*/ 13461 h 51650"/>
                <a:gd name="connsiteX4" fmla="*/ 10425 w 35843"/>
                <a:gd name="connsiteY4" fmla="*/ 21817 h 51650"/>
                <a:gd name="connsiteX5" fmla="*/ 10425 w 35843"/>
                <a:gd name="connsiteY5" fmla="*/ 52828 h 51650"/>
                <a:gd name="connsiteX6" fmla="*/ 155 w 35843"/>
                <a:gd name="connsiteY6" fmla="*/ 52828 h 51650"/>
                <a:gd name="connsiteX7" fmla="*/ 155 w 35843"/>
                <a:gd name="connsiteY7" fmla="*/ 1781 h 51650"/>
                <a:gd name="connsiteX8" fmla="*/ 10224 w 35843"/>
                <a:gd name="connsiteY8" fmla="*/ 1781 h 51650"/>
                <a:gd name="connsiteX9" fmla="*/ 10224 w 35843"/>
                <a:gd name="connsiteY9" fmla="*/ 7319 h 51650"/>
                <a:gd name="connsiteX10" fmla="*/ 15862 w 35843"/>
                <a:gd name="connsiteY10" fmla="*/ 2889 h 51650"/>
                <a:gd name="connsiteX11" fmla="*/ 23816 w 35843"/>
                <a:gd name="connsiteY11" fmla="*/ 1177 h 51650"/>
                <a:gd name="connsiteX12" fmla="*/ 35999 w 35843"/>
                <a:gd name="connsiteY12" fmla="*/ 6010 h 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43" h="51650">
                  <a:moveTo>
                    <a:pt x="35999" y="6010"/>
                  </a:moveTo>
                  <a:lnTo>
                    <a:pt x="28246" y="13763"/>
                  </a:lnTo>
                  <a:cubicBezTo>
                    <a:pt x="25930" y="11447"/>
                    <a:pt x="23413" y="10339"/>
                    <a:pt x="20594" y="10339"/>
                  </a:cubicBezTo>
                  <a:cubicBezTo>
                    <a:pt x="17674" y="10339"/>
                    <a:pt x="15258" y="11447"/>
                    <a:pt x="13345" y="13461"/>
                  </a:cubicBezTo>
                  <a:cubicBezTo>
                    <a:pt x="11432" y="15575"/>
                    <a:pt x="10425" y="18394"/>
                    <a:pt x="10425" y="21817"/>
                  </a:cubicBezTo>
                  <a:lnTo>
                    <a:pt x="10425" y="52828"/>
                  </a:lnTo>
                  <a:lnTo>
                    <a:pt x="155" y="52828"/>
                  </a:lnTo>
                  <a:lnTo>
                    <a:pt x="155" y="1781"/>
                  </a:lnTo>
                  <a:lnTo>
                    <a:pt x="10224" y="1781"/>
                  </a:lnTo>
                  <a:lnTo>
                    <a:pt x="10224" y="7319"/>
                  </a:lnTo>
                  <a:cubicBezTo>
                    <a:pt x="11533" y="5507"/>
                    <a:pt x="13446" y="3996"/>
                    <a:pt x="15862" y="2889"/>
                  </a:cubicBezTo>
                  <a:cubicBezTo>
                    <a:pt x="18379" y="1781"/>
                    <a:pt x="20997" y="1177"/>
                    <a:pt x="23816" y="1177"/>
                  </a:cubicBezTo>
                  <a:cubicBezTo>
                    <a:pt x="28750" y="1177"/>
                    <a:pt x="32777" y="2788"/>
                    <a:pt x="35999" y="6010"/>
                  </a:cubicBezTo>
                  <a:close/>
                </a:path>
              </a:pathLst>
            </a:custGeom>
            <a:solidFill>
              <a:srgbClr val="FFFFFF"/>
            </a:solidFill>
            <a:ln w="100555" cap="flat">
              <a:noFill/>
              <a:prstDash val="solid"/>
              <a:miter/>
            </a:ln>
          </p:spPr>
          <p:txBody>
            <a:bodyPr rtlCol="0" anchor="ctr"/>
            <a:lstStyle/>
            <a:p>
              <a:endParaRPr lang="en-GB"/>
            </a:p>
          </p:txBody>
        </p:sp>
        <p:sp>
          <p:nvSpPr>
            <p:cNvPr id="347" name="Graphic 1127">
              <a:extLst>
                <a:ext uri="{FF2B5EF4-FFF2-40B4-BE49-F238E27FC236}">
                  <a16:creationId xmlns:a16="http://schemas.microsoft.com/office/drawing/2014/main" id="{8F4A6734-933E-4D64-A47E-E9A669BFDA90}"/>
                </a:ext>
              </a:extLst>
            </p:cNvPr>
            <p:cNvSpPr/>
            <p:nvPr/>
          </p:nvSpPr>
          <p:spPr>
            <a:xfrm>
              <a:off x="5259519" y="3073936"/>
              <a:ext cx="41381" cy="72895"/>
            </a:xfrm>
            <a:custGeom>
              <a:avLst/>
              <a:gdLst>
                <a:gd name="connsiteX0" fmla="*/ 41552 w 41381"/>
                <a:gd name="connsiteY0" fmla="*/ 52529 h 72895"/>
                <a:gd name="connsiteX1" fmla="*/ 35611 w 41381"/>
                <a:gd name="connsiteY1" fmla="*/ 68035 h 72895"/>
                <a:gd name="connsiteX2" fmla="*/ 19703 w 41381"/>
                <a:gd name="connsiteY2" fmla="*/ 74076 h 72895"/>
                <a:gd name="connsiteX3" fmla="*/ 9836 w 41381"/>
                <a:gd name="connsiteY3" fmla="*/ 72565 h 72895"/>
                <a:gd name="connsiteX4" fmla="*/ 1681 w 41381"/>
                <a:gd name="connsiteY4" fmla="*/ 67330 h 72895"/>
                <a:gd name="connsiteX5" fmla="*/ 8225 w 41381"/>
                <a:gd name="connsiteY5" fmla="*/ 60785 h 72895"/>
                <a:gd name="connsiteX6" fmla="*/ 19301 w 41381"/>
                <a:gd name="connsiteY6" fmla="*/ 65316 h 72895"/>
                <a:gd name="connsiteX7" fmla="*/ 28362 w 41381"/>
                <a:gd name="connsiteY7" fmla="*/ 61591 h 72895"/>
                <a:gd name="connsiteX8" fmla="*/ 31282 w 41381"/>
                <a:gd name="connsiteY8" fmla="*/ 52328 h 72895"/>
                <a:gd name="connsiteX9" fmla="*/ 31282 w 41381"/>
                <a:gd name="connsiteY9" fmla="*/ 45784 h 72895"/>
                <a:gd name="connsiteX10" fmla="*/ 18092 w 41381"/>
                <a:gd name="connsiteY10" fmla="*/ 51623 h 72895"/>
                <a:gd name="connsiteX11" fmla="*/ 5910 w 41381"/>
                <a:gd name="connsiteY11" fmla="*/ 47093 h 72895"/>
                <a:gd name="connsiteX12" fmla="*/ 1379 w 41381"/>
                <a:gd name="connsiteY12" fmla="*/ 38736 h 72895"/>
                <a:gd name="connsiteX13" fmla="*/ 171 w 41381"/>
                <a:gd name="connsiteY13" fmla="*/ 26352 h 72895"/>
                <a:gd name="connsiteX14" fmla="*/ 1379 w 41381"/>
                <a:gd name="connsiteY14" fmla="*/ 13968 h 72895"/>
                <a:gd name="connsiteX15" fmla="*/ 5910 w 41381"/>
                <a:gd name="connsiteY15" fmla="*/ 5611 h 72895"/>
                <a:gd name="connsiteX16" fmla="*/ 18193 w 41381"/>
                <a:gd name="connsiteY16" fmla="*/ 1181 h 72895"/>
                <a:gd name="connsiteX17" fmla="*/ 31584 w 41381"/>
                <a:gd name="connsiteY17" fmla="*/ 7222 h 72895"/>
                <a:gd name="connsiteX18" fmla="*/ 31584 w 41381"/>
                <a:gd name="connsiteY18" fmla="*/ 1785 h 72895"/>
                <a:gd name="connsiteX19" fmla="*/ 41552 w 41381"/>
                <a:gd name="connsiteY19" fmla="*/ 1785 h 72895"/>
                <a:gd name="connsiteX20" fmla="*/ 41552 w 41381"/>
                <a:gd name="connsiteY20" fmla="*/ 52529 h 72895"/>
                <a:gd name="connsiteX21" fmla="*/ 30980 w 41381"/>
                <a:gd name="connsiteY21" fmla="*/ 32393 h 72895"/>
                <a:gd name="connsiteX22" fmla="*/ 31282 w 41381"/>
                <a:gd name="connsiteY22" fmla="*/ 26352 h 72895"/>
                <a:gd name="connsiteX23" fmla="*/ 30980 w 41381"/>
                <a:gd name="connsiteY23" fmla="*/ 20311 h 72895"/>
                <a:gd name="connsiteX24" fmla="*/ 29570 w 41381"/>
                <a:gd name="connsiteY24" fmla="*/ 15377 h 72895"/>
                <a:gd name="connsiteX25" fmla="*/ 26449 w 41381"/>
                <a:gd name="connsiteY25" fmla="*/ 11652 h 72895"/>
                <a:gd name="connsiteX26" fmla="*/ 20912 w 41381"/>
                <a:gd name="connsiteY26" fmla="*/ 10343 h 72895"/>
                <a:gd name="connsiteX27" fmla="*/ 15374 w 41381"/>
                <a:gd name="connsiteY27" fmla="*/ 11652 h 72895"/>
                <a:gd name="connsiteX28" fmla="*/ 12152 w 41381"/>
                <a:gd name="connsiteY28" fmla="*/ 15377 h 72895"/>
                <a:gd name="connsiteX29" fmla="*/ 10843 w 41381"/>
                <a:gd name="connsiteY29" fmla="*/ 20411 h 72895"/>
                <a:gd name="connsiteX30" fmla="*/ 10440 w 41381"/>
                <a:gd name="connsiteY30" fmla="*/ 26352 h 72895"/>
                <a:gd name="connsiteX31" fmla="*/ 10843 w 41381"/>
                <a:gd name="connsiteY31" fmla="*/ 32292 h 72895"/>
                <a:gd name="connsiteX32" fmla="*/ 12152 w 41381"/>
                <a:gd name="connsiteY32" fmla="*/ 37226 h 72895"/>
                <a:gd name="connsiteX33" fmla="*/ 15374 w 41381"/>
                <a:gd name="connsiteY33" fmla="*/ 41051 h 72895"/>
                <a:gd name="connsiteX34" fmla="*/ 20912 w 41381"/>
                <a:gd name="connsiteY34" fmla="*/ 42360 h 72895"/>
                <a:gd name="connsiteX35" fmla="*/ 26449 w 41381"/>
                <a:gd name="connsiteY35" fmla="*/ 41051 h 72895"/>
                <a:gd name="connsiteX36" fmla="*/ 29570 w 41381"/>
                <a:gd name="connsiteY36" fmla="*/ 37226 h 72895"/>
                <a:gd name="connsiteX37" fmla="*/ 30980 w 41381"/>
                <a:gd name="connsiteY37" fmla="*/ 32393 h 7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381" h="72895">
                  <a:moveTo>
                    <a:pt x="41552" y="52529"/>
                  </a:moveTo>
                  <a:cubicBezTo>
                    <a:pt x="41552" y="58873"/>
                    <a:pt x="39639" y="64108"/>
                    <a:pt x="35611" y="68035"/>
                  </a:cubicBezTo>
                  <a:cubicBezTo>
                    <a:pt x="31785" y="72062"/>
                    <a:pt x="26449" y="74076"/>
                    <a:pt x="19703" y="74076"/>
                  </a:cubicBezTo>
                  <a:cubicBezTo>
                    <a:pt x="15777" y="74076"/>
                    <a:pt x="12555" y="73572"/>
                    <a:pt x="9836" y="72565"/>
                  </a:cubicBezTo>
                  <a:cubicBezTo>
                    <a:pt x="7118" y="71559"/>
                    <a:pt x="4399" y="69847"/>
                    <a:pt x="1681" y="67330"/>
                  </a:cubicBezTo>
                  <a:lnTo>
                    <a:pt x="8225" y="60785"/>
                  </a:lnTo>
                  <a:cubicBezTo>
                    <a:pt x="11447" y="63806"/>
                    <a:pt x="15173" y="65316"/>
                    <a:pt x="19301" y="65316"/>
                  </a:cubicBezTo>
                  <a:cubicBezTo>
                    <a:pt x="23429" y="65316"/>
                    <a:pt x="26449" y="64108"/>
                    <a:pt x="28362" y="61591"/>
                  </a:cubicBezTo>
                  <a:cubicBezTo>
                    <a:pt x="30275" y="59175"/>
                    <a:pt x="31282" y="56053"/>
                    <a:pt x="31282" y="52328"/>
                  </a:cubicBezTo>
                  <a:lnTo>
                    <a:pt x="31282" y="45784"/>
                  </a:lnTo>
                  <a:cubicBezTo>
                    <a:pt x="27959" y="49710"/>
                    <a:pt x="23630" y="51623"/>
                    <a:pt x="18092" y="51623"/>
                  </a:cubicBezTo>
                  <a:cubicBezTo>
                    <a:pt x="12958" y="51623"/>
                    <a:pt x="8930" y="50113"/>
                    <a:pt x="5910" y="47093"/>
                  </a:cubicBezTo>
                  <a:cubicBezTo>
                    <a:pt x="3594" y="44777"/>
                    <a:pt x="2084" y="42058"/>
                    <a:pt x="1379" y="38736"/>
                  </a:cubicBezTo>
                  <a:cubicBezTo>
                    <a:pt x="573" y="35413"/>
                    <a:pt x="171" y="31285"/>
                    <a:pt x="171" y="26352"/>
                  </a:cubicBezTo>
                  <a:cubicBezTo>
                    <a:pt x="171" y="21418"/>
                    <a:pt x="573" y="17290"/>
                    <a:pt x="1379" y="13968"/>
                  </a:cubicBezTo>
                  <a:cubicBezTo>
                    <a:pt x="2084" y="10645"/>
                    <a:pt x="3594" y="7927"/>
                    <a:pt x="5910" y="5611"/>
                  </a:cubicBezTo>
                  <a:cubicBezTo>
                    <a:pt x="8830" y="2691"/>
                    <a:pt x="12958" y="1181"/>
                    <a:pt x="18193" y="1181"/>
                  </a:cubicBezTo>
                  <a:cubicBezTo>
                    <a:pt x="23731" y="1181"/>
                    <a:pt x="28262" y="3194"/>
                    <a:pt x="31584" y="7222"/>
                  </a:cubicBezTo>
                  <a:lnTo>
                    <a:pt x="31584" y="1785"/>
                  </a:lnTo>
                  <a:lnTo>
                    <a:pt x="41552" y="1785"/>
                  </a:lnTo>
                  <a:lnTo>
                    <a:pt x="41552" y="52529"/>
                  </a:lnTo>
                  <a:close/>
                  <a:moveTo>
                    <a:pt x="30980" y="32393"/>
                  </a:moveTo>
                  <a:cubicBezTo>
                    <a:pt x="31181" y="30681"/>
                    <a:pt x="31282" y="28667"/>
                    <a:pt x="31282" y="26352"/>
                  </a:cubicBezTo>
                  <a:cubicBezTo>
                    <a:pt x="31282" y="24036"/>
                    <a:pt x="31181" y="22022"/>
                    <a:pt x="30980" y="20311"/>
                  </a:cubicBezTo>
                  <a:cubicBezTo>
                    <a:pt x="30678" y="18700"/>
                    <a:pt x="30275" y="17089"/>
                    <a:pt x="29570" y="15377"/>
                  </a:cubicBezTo>
                  <a:cubicBezTo>
                    <a:pt x="28866" y="13766"/>
                    <a:pt x="27859" y="12558"/>
                    <a:pt x="26449" y="11652"/>
                  </a:cubicBezTo>
                  <a:cubicBezTo>
                    <a:pt x="24939" y="10746"/>
                    <a:pt x="23127" y="10343"/>
                    <a:pt x="20912" y="10343"/>
                  </a:cubicBezTo>
                  <a:cubicBezTo>
                    <a:pt x="18697" y="10343"/>
                    <a:pt x="16884" y="10746"/>
                    <a:pt x="15374" y="11652"/>
                  </a:cubicBezTo>
                  <a:cubicBezTo>
                    <a:pt x="13864" y="12558"/>
                    <a:pt x="12857" y="13766"/>
                    <a:pt x="12152" y="15377"/>
                  </a:cubicBezTo>
                  <a:cubicBezTo>
                    <a:pt x="11447" y="17089"/>
                    <a:pt x="11045" y="18700"/>
                    <a:pt x="10843" y="20411"/>
                  </a:cubicBezTo>
                  <a:cubicBezTo>
                    <a:pt x="10541" y="22123"/>
                    <a:pt x="10440" y="24036"/>
                    <a:pt x="10440" y="26352"/>
                  </a:cubicBezTo>
                  <a:cubicBezTo>
                    <a:pt x="10440" y="28667"/>
                    <a:pt x="10541" y="30580"/>
                    <a:pt x="10843" y="32292"/>
                  </a:cubicBezTo>
                  <a:cubicBezTo>
                    <a:pt x="11045" y="34004"/>
                    <a:pt x="11447" y="35615"/>
                    <a:pt x="12152" y="37226"/>
                  </a:cubicBezTo>
                  <a:cubicBezTo>
                    <a:pt x="12857" y="38937"/>
                    <a:pt x="13864" y="40145"/>
                    <a:pt x="15374" y="41051"/>
                  </a:cubicBezTo>
                  <a:cubicBezTo>
                    <a:pt x="16884" y="41958"/>
                    <a:pt x="18697" y="42360"/>
                    <a:pt x="20912" y="42360"/>
                  </a:cubicBezTo>
                  <a:cubicBezTo>
                    <a:pt x="23127" y="42360"/>
                    <a:pt x="24939" y="41958"/>
                    <a:pt x="26449" y="41051"/>
                  </a:cubicBezTo>
                  <a:cubicBezTo>
                    <a:pt x="27859" y="40145"/>
                    <a:pt x="28866" y="38937"/>
                    <a:pt x="29570" y="37226"/>
                  </a:cubicBezTo>
                  <a:cubicBezTo>
                    <a:pt x="30275" y="35615"/>
                    <a:pt x="30678" y="34004"/>
                    <a:pt x="30980" y="32393"/>
                  </a:cubicBezTo>
                  <a:close/>
                </a:path>
              </a:pathLst>
            </a:custGeom>
            <a:solidFill>
              <a:srgbClr val="FFFFFF"/>
            </a:solidFill>
            <a:ln w="100555" cap="flat">
              <a:noFill/>
              <a:prstDash val="solid"/>
              <a:miter/>
            </a:ln>
          </p:spPr>
          <p:txBody>
            <a:bodyPr rtlCol="0" anchor="ctr"/>
            <a:lstStyle/>
            <a:p>
              <a:endParaRPr lang="en-GB"/>
            </a:p>
          </p:txBody>
        </p:sp>
        <p:sp>
          <p:nvSpPr>
            <p:cNvPr id="348" name="Graphic 1127">
              <a:extLst>
                <a:ext uri="{FF2B5EF4-FFF2-40B4-BE49-F238E27FC236}">
                  <a16:creationId xmlns:a16="http://schemas.microsoft.com/office/drawing/2014/main" id="{3DA11CC5-B508-42A6-92FE-90E7ECF12894}"/>
                </a:ext>
              </a:extLst>
            </p:cNvPr>
            <p:cNvSpPr/>
            <p:nvPr/>
          </p:nvSpPr>
          <p:spPr>
            <a:xfrm>
              <a:off x="5309645" y="3074540"/>
              <a:ext cx="45911" cy="71284"/>
            </a:xfrm>
            <a:custGeom>
              <a:avLst/>
              <a:gdLst>
                <a:gd name="connsiteX0" fmla="*/ 46101 w 45911"/>
                <a:gd name="connsiteY0" fmla="*/ 1181 h 71284"/>
                <a:gd name="connsiteX1" fmla="*/ 23548 w 45911"/>
                <a:gd name="connsiteY1" fmla="*/ 62396 h 71284"/>
                <a:gd name="connsiteX2" fmla="*/ 19822 w 45911"/>
                <a:gd name="connsiteY2" fmla="*/ 68739 h 71284"/>
                <a:gd name="connsiteX3" fmla="*/ 9351 w 45911"/>
                <a:gd name="connsiteY3" fmla="*/ 72465 h 71284"/>
                <a:gd name="connsiteX4" fmla="*/ 5223 w 45911"/>
                <a:gd name="connsiteY4" fmla="*/ 72465 h 71284"/>
                <a:gd name="connsiteX5" fmla="*/ 5223 w 45911"/>
                <a:gd name="connsiteY5" fmla="*/ 63202 h 71284"/>
                <a:gd name="connsiteX6" fmla="*/ 7841 w 45911"/>
                <a:gd name="connsiteY6" fmla="*/ 63202 h 71284"/>
                <a:gd name="connsiteX7" fmla="*/ 12573 w 45911"/>
                <a:gd name="connsiteY7" fmla="*/ 61994 h 71284"/>
                <a:gd name="connsiteX8" fmla="*/ 15191 w 45911"/>
                <a:gd name="connsiteY8" fmla="*/ 57765 h 71284"/>
                <a:gd name="connsiteX9" fmla="*/ 18010 w 45911"/>
                <a:gd name="connsiteY9" fmla="*/ 49811 h 71284"/>
                <a:gd name="connsiteX10" fmla="*/ 189 w 45911"/>
                <a:gd name="connsiteY10" fmla="*/ 1181 h 71284"/>
                <a:gd name="connsiteX11" fmla="*/ 11063 w 45911"/>
                <a:gd name="connsiteY11" fmla="*/ 1181 h 71284"/>
                <a:gd name="connsiteX12" fmla="*/ 23246 w 45911"/>
                <a:gd name="connsiteY12" fmla="*/ 37125 h 71284"/>
                <a:gd name="connsiteX13" fmla="*/ 35126 w 45911"/>
                <a:gd name="connsiteY13" fmla="*/ 1181 h 71284"/>
                <a:gd name="connsiteX14" fmla="*/ 46101 w 45911"/>
                <a:gd name="connsiteY14" fmla="*/ 1181 h 7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11" h="71284">
                  <a:moveTo>
                    <a:pt x="46101" y="1181"/>
                  </a:moveTo>
                  <a:lnTo>
                    <a:pt x="23548" y="62396"/>
                  </a:lnTo>
                  <a:cubicBezTo>
                    <a:pt x="22641" y="65115"/>
                    <a:pt x="21333" y="67229"/>
                    <a:pt x="19822" y="68739"/>
                  </a:cubicBezTo>
                  <a:cubicBezTo>
                    <a:pt x="17305" y="71257"/>
                    <a:pt x="13882" y="72465"/>
                    <a:pt x="9351" y="72465"/>
                  </a:cubicBezTo>
                  <a:lnTo>
                    <a:pt x="5223" y="72465"/>
                  </a:lnTo>
                  <a:lnTo>
                    <a:pt x="5223" y="63202"/>
                  </a:lnTo>
                  <a:lnTo>
                    <a:pt x="7841" y="63202"/>
                  </a:lnTo>
                  <a:cubicBezTo>
                    <a:pt x="9955" y="63202"/>
                    <a:pt x="11566" y="62799"/>
                    <a:pt x="12573" y="61994"/>
                  </a:cubicBezTo>
                  <a:cubicBezTo>
                    <a:pt x="13580" y="61289"/>
                    <a:pt x="14486" y="59879"/>
                    <a:pt x="15191" y="57765"/>
                  </a:cubicBezTo>
                  <a:lnTo>
                    <a:pt x="18010" y="49811"/>
                  </a:lnTo>
                  <a:lnTo>
                    <a:pt x="189" y="1181"/>
                  </a:lnTo>
                  <a:lnTo>
                    <a:pt x="11063" y="1181"/>
                  </a:lnTo>
                  <a:lnTo>
                    <a:pt x="23246" y="37125"/>
                  </a:lnTo>
                  <a:lnTo>
                    <a:pt x="35126" y="1181"/>
                  </a:lnTo>
                  <a:lnTo>
                    <a:pt x="46101" y="1181"/>
                  </a:lnTo>
                  <a:close/>
                </a:path>
              </a:pathLst>
            </a:custGeom>
            <a:solidFill>
              <a:srgbClr val="FFFFFF"/>
            </a:solidFill>
            <a:ln w="100555" cap="flat">
              <a:noFill/>
              <a:prstDash val="solid"/>
              <a:miter/>
            </a:ln>
          </p:spPr>
          <p:txBody>
            <a:bodyPr rtlCol="0" anchor="ctr"/>
            <a:lstStyle/>
            <a:p>
              <a:endParaRPr lang="en-GB"/>
            </a:p>
          </p:txBody>
        </p:sp>
        <p:sp>
          <p:nvSpPr>
            <p:cNvPr id="349" name="Graphic 1127">
              <a:extLst>
                <a:ext uri="{FF2B5EF4-FFF2-40B4-BE49-F238E27FC236}">
                  <a16:creationId xmlns:a16="http://schemas.microsoft.com/office/drawing/2014/main" id="{A9B4B4AD-F002-48AD-8D3E-D1FC1D0E1D61}"/>
                </a:ext>
              </a:extLst>
            </p:cNvPr>
            <p:cNvSpPr/>
            <p:nvPr/>
          </p:nvSpPr>
          <p:spPr>
            <a:xfrm>
              <a:off x="5387545" y="3053900"/>
              <a:ext cx="10873" cy="71686"/>
            </a:xfrm>
            <a:custGeom>
              <a:avLst/>
              <a:gdLst>
                <a:gd name="connsiteX0" fmla="*/ 210 w 10873"/>
                <a:gd name="connsiteY0" fmla="*/ 1174 h 71686"/>
                <a:gd name="connsiteX1" fmla="*/ 11084 w 10873"/>
                <a:gd name="connsiteY1" fmla="*/ 1174 h 71686"/>
                <a:gd name="connsiteX2" fmla="*/ 11084 w 10873"/>
                <a:gd name="connsiteY2" fmla="*/ 72861 h 71686"/>
                <a:gd name="connsiteX3" fmla="*/ 210 w 10873"/>
                <a:gd name="connsiteY3" fmla="*/ 72861 h 71686"/>
              </a:gdLst>
              <a:ahLst/>
              <a:cxnLst>
                <a:cxn ang="0">
                  <a:pos x="connsiteX0" y="connsiteY0"/>
                </a:cxn>
                <a:cxn ang="0">
                  <a:pos x="connsiteX1" y="connsiteY1"/>
                </a:cxn>
                <a:cxn ang="0">
                  <a:pos x="connsiteX2" y="connsiteY2"/>
                </a:cxn>
                <a:cxn ang="0">
                  <a:pos x="connsiteX3" y="connsiteY3"/>
                </a:cxn>
              </a:cxnLst>
              <a:rect l="l" t="t" r="r" b="b"/>
              <a:pathLst>
                <a:path w="10873" h="71686">
                  <a:moveTo>
                    <a:pt x="210" y="1174"/>
                  </a:moveTo>
                  <a:lnTo>
                    <a:pt x="11084" y="1174"/>
                  </a:lnTo>
                  <a:lnTo>
                    <a:pt x="11084" y="72861"/>
                  </a:lnTo>
                  <a:lnTo>
                    <a:pt x="210" y="72861"/>
                  </a:lnTo>
                  <a:close/>
                </a:path>
              </a:pathLst>
            </a:custGeom>
            <a:solidFill>
              <a:srgbClr val="FFFFFF"/>
            </a:solidFill>
            <a:ln w="100555" cap="flat">
              <a:noFill/>
              <a:prstDash val="solid"/>
              <a:miter/>
            </a:ln>
          </p:spPr>
          <p:txBody>
            <a:bodyPr rtlCol="0" anchor="ctr"/>
            <a:lstStyle/>
            <a:p>
              <a:endParaRPr lang="en-GB"/>
            </a:p>
          </p:txBody>
        </p:sp>
        <p:sp>
          <p:nvSpPr>
            <p:cNvPr id="350" name="Graphic 1127">
              <a:extLst>
                <a:ext uri="{FF2B5EF4-FFF2-40B4-BE49-F238E27FC236}">
                  <a16:creationId xmlns:a16="http://schemas.microsoft.com/office/drawing/2014/main" id="{641CE753-60A8-436A-AEE2-62F5FE0B61F9}"/>
                </a:ext>
              </a:extLst>
            </p:cNvPr>
            <p:cNvSpPr/>
            <p:nvPr/>
          </p:nvSpPr>
          <p:spPr>
            <a:xfrm>
              <a:off x="5410789" y="3073936"/>
              <a:ext cx="42689" cy="52254"/>
            </a:xfrm>
            <a:custGeom>
              <a:avLst/>
              <a:gdLst>
                <a:gd name="connsiteX0" fmla="*/ 42913 w 42689"/>
                <a:gd name="connsiteY0" fmla="*/ 37222 h 52254"/>
                <a:gd name="connsiteX1" fmla="*/ 37074 w 42689"/>
                <a:gd name="connsiteY1" fmla="*/ 49203 h 52254"/>
                <a:gd name="connsiteX2" fmla="*/ 21669 w 42689"/>
                <a:gd name="connsiteY2" fmla="*/ 53432 h 52254"/>
                <a:gd name="connsiteX3" fmla="*/ 224 w 42689"/>
                <a:gd name="connsiteY3" fmla="*/ 46082 h 52254"/>
                <a:gd name="connsiteX4" fmla="*/ 6969 w 42689"/>
                <a:gd name="connsiteY4" fmla="*/ 39336 h 52254"/>
                <a:gd name="connsiteX5" fmla="*/ 21669 w 42689"/>
                <a:gd name="connsiteY5" fmla="*/ 44673 h 52254"/>
                <a:gd name="connsiteX6" fmla="*/ 29825 w 42689"/>
                <a:gd name="connsiteY6" fmla="*/ 42860 h 52254"/>
                <a:gd name="connsiteX7" fmla="*/ 32845 w 42689"/>
                <a:gd name="connsiteY7" fmla="*/ 37625 h 52254"/>
                <a:gd name="connsiteX8" fmla="*/ 25999 w 42689"/>
                <a:gd name="connsiteY8" fmla="*/ 31584 h 52254"/>
                <a:gd name="connsiteX9" fmla="*/ 17843 w 42689"/>
                <a:gd name="connsiteY9" fmla="*/ 30879 h 52254"/>
                <a:gd name="connsiteX10" fmla="*/ 2741 w 42689"/>
                <a:gd name="connsiteY10" fmla="*/ 16783 h 52254"/>
                <a:gd name="connsiteX11" fmla="*/ 8178 w 42689"/>
                <a:gd name="connsiteY11" fmla="*/ 5305 h 52254"/>
                <a:gd name="connsiteX12" fmla="*/ 21971 w 42689"/>
                <a:gd name="connsiteY12" fmla="*/ 1177 h 52254"/>
                <a:gd name="connsiteX13" fmla="*/ 40900 w 42689"/>
                <a:gd name="connsiteY13" fmla="*/ 6916 h 52254"/>
                <a:gd name="connsiteX14" fmla="*/ 34456 w 42689"/>
                <a:gd name="connsiteY14" fmla="*/ 13461 h 52254"/>
                <a:gd name="connsiteX15" fmla="*/ 21871 w 42689"/>
                <a:gd name="connsiteY15" fmla="*/ 9735 h 52254"/>
                <a:gd name="connsiteX16" fmla="*/ 15024 w 42689"/>
                <a:gd name="connsiteY16" fmla="*/ 11548 h 52254"/>
                <a:gd name="connsiteX17" fmla="*/ 12608 w 42689"/>
                <a:gd name="connsiteY17" fmla="*/ 16280 h 52254"/>
                <a:gd name="connsiteX18" fmla="*/ 14319 w 42689"/>
                <a:gd name="connsiteY18" fmla="*/ 20307 h 52254"/>
                <a:gd name="connsiteX19" fmla="*/ 19656 w 42689"/>
                <a:gd name="connsiteY19" fmla="*/ 22119 h 52254"/>
                <a:gd name="connsiteX20" fmla="*/ 26804 w 42689"/>
                <a:gd name="connsiteY20" fmla="*/ 22724 h 52254"/>
                <a:gd name="connsiteX21" fmla="*/ 42913 w 42689"/>
                <a:gd name="connsiteY21" fmla="*/ 37222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689" h="52254">
                  <a:moveTo>
                    <a:pt x="42913" y="37222"/>
                  </a:moveTo>
                  <a:cubicBezTo>
                    <a:pt x="42913" y="42357"/>
                    <a:pt x="41000" y="46384"/>
                    <a:pt x="37074" y="49203"/>
                  </a:cubicBezTo>
                  <a:cubicBezTo>
                    <a:pt x="33147" y="52023"/>
                    <a:pt x="28012" y="53432"/>
                    <a:pt x="21669" y="53432"/>
                  </a:cubicBezTo>
                  <a:cubicBezTo>
                    <a:pt x="12306" y="53432"/>
                    <a:pt x="5157" y="51016"/>
                    <a:pt x="224" y="46082"/>
                  </a:cubicBezTo>
                  <a:lnTo>
                    <a:pt x="6969" y="39336"/>
                  </a:lnTo>
                  <a:cubicBezTo>
                    <a:pt x="10493" y="42860"/>
                    <a:pt x="15326" y="44673"/>
                    <a:pt x="21669" y="44673"/>
                  </a:cubicBezTo>
                  <a:cubicBezTo>
                    <a:pt x="24992" y="44673"/>
                    <a:pt x="27710" y="44069"/>
                    <a:pt x="29825" y="42860"/>
                  </a:cubicBezTo>
                  <a:cubicBezTo>
                    <a:pt x="31838" y="41753"/>
                    <a:pt x="32845" y="39940"/>
                    <a:pt x="32845" y="37625"/>
                  </a:cubicBezTo>
                  <a:cubicBezTo>
                    <a:pt x="32845" y="34101"/>
                    <a:pt x="30529" y="32087"/>
                    <a:pt x="25999" y="31584"/>
                  </a:cubicBezTo>
                  <a:lnTo>
                    <a:pt x="17843" y="30879"/>
                  </a:lnTo>
                  <a:cubicBezTo>
                    <a:pt x="7775" y="29973"/>
                    <a:pt x="2741" y="25241"/>
                    <a:pt x="2741" y="16783"/>
                  </a:cubicBezTo>
                  <a:cubicBezTo>
                    <a:pt x="2741" y="11850"/>
                    <a:pt x="4553" y="8024"/>
                    <a:pt x="8178" y="5305"/>
                  </a:cubicBezTo>
                  <a:cubicBezTo>
                    <a:pt x="11802" y="2587"/>
                    <a:pt x="16434" y="1177"/>
                    <a:pt x="21971" y="1177"/>
                  </a:cubicBezTo>
                  <a:cubicBezTo>
                    <a:pt x="30227" y="1177"/>
                    <a:pt x="36570" y="3090"/>
                    <a:pt x="40900" y="6916"/>
                  </a:cubicBezTo>
                  <a:lnTo>
                    <a:pt x="34456" y="13461"/>
                  </a:lnTo>
                  <a:cubicBezTo>
                    <a:pt x="31536" y="10944"/>
                    <a:pt x="27308" y="9735"/>
                    <a:pt x="21871" y="9735"/>
                  </a:cubicBezTo>
                  <a:cubicBezTo>
                    <a:pt x="18850" y="9735"/>
                    <a:pt x="16534" y="10339"/>
                    <a:pt x="15024" y="11548"/>
                  </a:cubicBezTo>
                  <a:cubicBezTo>
                    <a:pt x="13413" y="12655"/>
                    <a:pt x="12608" y="14266"/>
                    <a:pt x="12608" y="16280"/>
                  </a:cubicBezTo>
                  <a:cubicBezTo>
                    <a:pt x="12608" y="18092"/>
                    <a:pt x="13212" y="19401"/>
                    <a:pt x="14319" y="20307"/>
                  </a:cubicBezTo>
                  <a:cubicBezTo>
                    <a:pt x="15427" y="21213"/>
                    <a:pt x="17138" y="21817"/>
                    <a:pt x="19656" y="22119"/>
                  </a:cubicBezTo>
                  <a:lnTo>
                    <a:pt x="26804" y="22724"/>
                  </a:lnTo>
                  <a:cubicBezTo>
                    <a:pt x="37577" y="23630"/>
                    <a:pt x="42913" y="28463"/>
                    <a:pt x="42913" y="37222"/>
                  </a:cubicBezTo>
                  <a:close/>
                </a:path>
              </a:pathLst>
            </a:custGeom>
            <a:solidFill>
              <a:srgbClr val="FFFFFF"/>
            </a:solidFill>
            <a:ln w="100555" cap="flat">
              <a:noFill/>
              <a:prstDash val="solid"/>
              <a:miter/>
            </a:ln>
          </p:spPr>
          <p:txBody>
            <a:bodyPr rtlCol="0" anchor="ctr"/>
            <a:lstStyle/>
            <a:p>
              <a:endParaRPr lang="en-GB"/>
            </a:p>
          </p:txBody>
        </p:sp>
        <p:sp>
          <p:nvSpPr>
            <p:cNvPr id="351" name="Graphic 1127">
              <a:extLst>
                <a:ext uri="{FF2B5EF4-FFF2-40B4-BE49-F238E27FC236}">
                  <a16:creationId xmlns:a16="http://schemas.microsoft.com/office/drawing/2014/main" id="{B7D002AC-0164-4CF6-93D6-3B77D5841086}"/>
                </a:ext>
              </a:extLst>
            </p:cNvPr>
            <p:cNvSpPr/>
            <p:nvPr/>
          </p:nvSpPr>
          <p:spPr>
            <a:xfrm>
              <a:off x="5463332" y="3073936"/>
              <a:ext cx="42589" cy="52254"/>
            </a:xfrm>
            <a:custGeom>
              <a:avLst/>
              <a:gdLst>
                <a:gd name="connsiteX0" fmla="*/ 42831 w 42589"/>
                <a:gd name="connsiteY0" fmla="*/ 27254 h 52254"/>
                <a:gd name="connsiteX1" fmla="*/ 36790 w 42589"/>
                <a:gd name="connsiteY1" fmla="*/ 47391 h 52254"/>
                <a:gd name="connsiteX2" fmla="*/ 21486 w 42589"/>
                <a:gd name="connsiteY2" fmla="*/ 53432 h 52254"/>
                <a:gd name="connsiteX3" fmla="*/ 6283 w 42589"/>
                <a:gd name="connsiteY3" fmla="*/ 47391 h 52254"/>
                <a:gd name="connsiteX4" fmla="*/ 242 w 42589"/>
                <a:gd name="connsiteY4" fmla="*/ 27254 h 52254"/>
                <a:gd name="connsiteX5" fmla="*/ 1551 w 42589"/>
                <a:gd name="connsiteY5" fmla="*/ 15474 h 52254"/>
                <a:gd name="connsiteX6" fmla="*/ 6283 w 42589"/>
                <a:gd name="connsiteY6" fmla="*/ 7218 h 52254"/>
                <a:gd name="connsiteX7" fmla="*/ 21486 w 42589"/>
                <a:gd name="connsiteY7" fmla="*/ 1177 h 52254"/>
                <a:gd name="connsiteX8" fmla="*/ 36790 w 42589"/>
                <a:gd name="connsiteY8" fmla="*/ 7218 h 52254"/>
                <a:gd name="connsiteX9" fmla="*/ 41522 w 42589"/>
                <a:gd name="connsiteY9" fmla="*/ 15474 h 52254"/>
                <a:gd name="connsiteX10" fmla="*/ 42831 w 42589"/>
                <a:gd name="connsiteY10" fmla="*/ 27254 h 52254"/>
                <a:gd name="connsiteX11" fmla="*/ 29037 w 42589"/>
                <a:gd name="connsiteY11" fmla="*/ 41249 h 52254"/>
                <a:gd name="connsiteX12" fmla="*/ 32561 w 42589"/>
                <a:gd name="connsiteY12" fmla="*/ 27254 h 52254"/>
                <a:gd name="connsiteX13" fmla="*/ 29037 w 42589"/>
                <a:gd name="connsiteY13" fmla="*/ 13259 h 52254"/>
                <a:gd name="connsiteX14" fmla="*/ 21486 w 42589"/>
                <a:gd name="connsiteY14" fmla="*/ 10339 h 52254"/>
                <a:gd name="connsiteX15" fmla="*/ 14035 w 42589"/>
                <a:gd name="connsiteY15" fmla="*/ 13259 h 52254"/>
                <a:gd name="connsiteX16" fmla="*/ 10512 w 42589"/>
                <a:gd name="connsiteY16" fmla="*/ 27254 h 52254"/>
                <a:gd name="connsiteX17" fmla="*/ 14035 w 42589"/>
                <a:gd name="connsiteY17" fmla="*/ 41249 h 52254"/>
                <a:gd name="connsiteX18" fmla="*/ 21486 w 42589"/>
                <a:gd name="connsiteY18" fmla="*/ 44270 h 52254"/>
                <a:gd name="connsiteX19" fmla="*/ 29037 w 42589"/>
                <a:gd name="connsiteY19" fmla="*/ 41249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89" h="52254">
                  <a:moveTo>
                    <a:pt x="42831" y="27254"/>
                  </a:moveTo>
                  <a:cubicBezTo>
                    <a:pt x="42831" y="36517"/>
                    <a:pt x="40817" y="43263"/>
                    <a:pt x="36790" y="47391"/>
                  </a:cubicBezTo>
                  <a:cubicBezTo>
                    <a:pt x="32863" y="51418"/>
                    <a:pt x="27829" y="53432"/>
                    <a:pt x="21486" y="53432"/>
                  </a:cubicBezTo>
                  <a:cubicBezTo>
                    <a:pt x="15244" y="53432"/>
                    <a:pt x="10209" y="51418"/>
                    <a:pt x="6283" y="47391"/>
                  </a:cubicBezTo>
                  <a:cubicBezTo>
                    <a:pt x="2255" y="43263"/>
                    <a:pt x="242" y="36517"/>
                    <a:pt x="242" y="27254"/>
                  </a:cubicBezTo>
                  <a:cubicBezTo>
                    <a:pt x="242" y="22623"/>
                    <a:pt x="645" y="18696"/>
                    <a:pt x="1551" y="15474"/>
                  </a:cubicBezTo>
                  <a:cubicBezTo>
                    <a:pt x="2457" y="12353"/>
                    <a:pt x="3967" y="9534"/>
                    <a:pt x="6283" y="7218"/>
                  </a:cubicBezTo>
                  <a:cubicBezTo>
                    <a:pt x="10209" y="3191"/>
                    <a:pt x="15244" y="1177"/>
                    <a:pt x="21486" y="1177"/>
                  </a:cubicBezTo>
                  <a:cubicBezTo>
                    <a:pt x="27829" y="1177"/>
                    <a:pt x="32863" y="3191"/>
                    <a:pt x="36790" y="7218"/>
                  </a:cubicBezTo>
                  <a:cubicBezTo>
                    <a:pt x="39106" y="9534"/>
                    <a:pt x="40616" y="12353"/>
                    <a:pt x="41522" y="15474"/>
                  </a:cubicBezTo>
                  <a:cubicBezTo>
                    <a:pt x="42428" y="18696"/>
                    <a:pt x="42831" y="22623"/>
                    <a:pt x="42831" y="27254"/>
                  </a:cubicBezTo>
                  <a:close/>
                  <a:moveTo>
                    <a:pt x="29037" y="41249"/>
                  </a:moveTo>
                  <a:cubicBezTo>
                    <a:pt x="31353" y="38934"/>
                    <a:pt x="32561" y="34202"/>
                    <a:pt x="32561" y="27254"/>
                  </a:cubicBezTo>
                  <a:cubicBezTo>
                    <a:pt x="32561" y="20307"/>
                    <a:pt x="31353" y="15575"/>
                    <a:pt x="29037" y="13259"/>
                  </a:cubicBezTo>
                  <a:cubicBezTo>
                    <a:pt x="27124" y="11346"/>
                    <a:pt x="24607" y="10339"/>
                    <a:pt x="21486" y="10339"/>
                  </a:cubicBezTo>
                  <a:cubicBezTo>
                    <a:pt x="18466" y="10339"/>
                    <a:pt x="15948" y="11346"/>
                    <a:pt x="14035" y="13259"/>
                  </a:cubicBezTo>
                  <a:cubicBezTo>
                    <a:pt x="11720" y="15575"/>
                    <a:pt x="10512" y="20307"/>
                    <a:pt x="10512" y="27254"/>
                  </a:cubicBezTo>
                  <a:cubicBezTo>
                    <a:pt x="10512" y="34202"/>
                    <a:pt x="11720" y="38934"/>
                    <a:pt x="14035" y="41249"/>
                  </a:cubicBezTo>
                  <a:cubicBezTo>
                    <a:pt x="16049" y="43263"/>
                    <a:pt x="18566" y="44270"/>
                    <a:pt x="21486" y="44270"/>
                  </a:cubicBezTo>
                  <a:cubicBezTo>
                    <a:pt x="24507" y="44270"/>
                    <a:pt x="27024" y="43263"/>
                    <a:pt x="29037" y="41249"/>
                  </a:cubicBezTo>
                  <a:close/>
                </a:path>
              </a:pathLst>
            </a:custGeom>
            <a:solidFill>
              <a:srgbClr val="FFFFFF"/>
            </a:solidFill>
            <a:ln w="100555" cap="flat">
              <a:noFill/>
              <a:prstDash val="solid"/>
              <a:miter/>
            </a:ln>
          </p:spPr>
          <p:txBody>
            <a:bodyPr rtlCol="0" anchor="ctr"/>
            <a:lstStyle/>
            <a:p>
              <a:endParaRPr lang="en-GB"/>
            </a:p>
          </p:txBody>
        </p:sp>
        <p:sp>
          <p:nvSpPr>
            <p:cNvPr id="352" name="Graphic 1127">
              <a:extLst>
                <a:ext uri="{FF2B5EF4-FFF2-40B4-BE49-F238E27FC236}">
                  <a16:creationId xmlns:a16="http://schemas.microsoft.com/office/drawing/2014/main" id="{3957BB40-59F8-46C3-A120-C9D8732F89E7}"/>
                </a:ext>
              </a:extLst>
            </p:cNvPr>
            <p:cNvSpPr/>
            <p:nvPr/>
          </p:nvSpPr>
          <p:spPr>
            <a:xfrm>
              <a:off x="5519297" y="3053900"/>
              <a:ext cx="20338" cy="71686"/>
            </a:xfrm>
            <a:custGeom>
              <a:avLst/>
              <a:gdLst>
                <a:gd name="connsiteX0" fmla="*/ 20596 w 20338"/>
                <a:gd name="connsiteY0" fmla="*/ 72861 h 71686"/>
                <a:gd name="connsiteX1" fmla="*/ 14253 w 20338"/>
                <a:gd name="connsiteY1" fmla="*/ 72861 h 71686"/>
                <a:gd name="connsiteX2" fmla="*/ 3781 w 20338"/>
                <a:gd name="connsiteY2" fmla="*/ 68833 h 71686"/>
                <a:gd name="connsiteX3" fmla="*/ 257 w 20338"/>
                <a:gd name="connsiteY3" fmla="*/ 58765 h 71686"/>
                <a:gd name="connsiteX4" fmla="*/ 257 w 20338"/>
                <a:gd name="connsiteY4" fmla="*/ 1174 h 71686"/>
                <a:gd name="connsiteX5" fmla="*/ 10527 w 20338"/>
                <a:gd name="connsiteY5" fmla="*/ 1174 h 71686"/>
                <a:gd name="connsiteX6" fmla="*/ 10527 w 20338"/>
                <a:gd name="connsiteY6" fmla="*/ 58161 h 71686"/>
                <a:gd name="connsiteX7" fmla="*/ 11836 w 20338"/>
                <a:gd name="connsiteY7" fmla="*/ 62591 h 71686"/>
                <a:gd name="connsiteX8" fmla="*/ 16065 w 20338"/>
                <a:gd name="connsiteY8" fmla="*/ 64101 h 71686"/>
                <a:gd name="connsiteX9" fmla="*/ 20596 w 20338"/>
                <a:gd name="connsiteY9" fmla="*/ 64101 h 71686"/>
                <a:gd name="connsiteX10" fmla="*/ 20596 w 20338"/>
                <a:gd name="connsiteY10" fmla="*/ 72861 h 7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38" h="71686">
                  <a:moveTo>
                    <a:pt x="20596" y="72861"/>
                  </a:moveTo>
                  <a:lnTo>
                    <a:pt x="14253" y="72861"/>
                  </a:lnTo>
                  <a:cubicBezTo>
                    <a:pt x="9621" y="72861"/>
                    <a:pt x="6097" y="71552"/>
                    <a:pt x="3781" y="68833"/>
                  </a:cubicBezTo>
                  <a:cubicBezTo>
                    <a:pt x="1466" y="66215"/>
                    <a:pt x="257" y="62893"/>
                    <a:pt x="257" y="58765"/>
                  </a:cubicBezTo>
                  <a:lnTo>
                    <a:pt x="257" y="1174"/>
                  </a:lnTo>
                  <a:lnTo>
                    <a:pt x="10527" y="1174"/>
                  </a:lnTo>
                  <a:lnTo>
                    <a:pt x="10527" y="58161"/>
                  </a:lnTo>
                  <a:cubicBezTo>
                    <a:pt x="10527" y="60174"/>
                    <a:pt x="10930" y="61685"/>
                    <a:pt x="11836" y="62591"/>
                  </a:cubicBezTo>
                  <a:cubicBezTo>
                    <a:pt x="12642" y="63598"/>
                    <a:pt x="14051" y="64101"/>
                    <a:pt x="16065" y="64101"/>
                  </a:cubicBezTo>
                  <a:lnTo>
                    <a:pt x="20596" y="64101"/>
                  </a:lnTo>
                  <a:lnTo>
                    <a:pt x="20596" y="72861"/>
                  </a:lnTo>
                  <a:close/>
                </a:path>
              </a:pathLst>
            </a:custGeom>
            <a:solidFill>
              <a:srgbClr val="FFFFFF"/>
            </a:solidFill>
            <a:ln w="100555" cap="flat">
              <a:noFill/>
              <a:prstDash val="solid"/>
              <a:miter/>
            </a:ln>
          </p:spPr>
          <p:txBody>
            <a:bodyPr rtlCol="0" anchor="ctr"/>
            <a:lstStyle/>
            <a:p>
              <a:endParaRPr lang="en-GB"/>
            </a:p>
          </p:txBody>
        </p:sp>
        <p:sp>
          <p:nvSpPr>
            <p:cNvPr id="353" name="Graphic 1127">
              <a:extLst>
                <a:ext uri="{FF2B5EF4-FFF2-40B4-BE49-F238E27FC236}">
                  <a16:creationId xmlns:a16="http://schemas.microsoft.com/office/drawing/2014/main" id="{77D32A97-9CF1-4B09-BE78-2FA8C76091E2}"/>
                </a:ext>
              </a:extLst>
            </p:cNvPr>
            <p:cNvSpPr/>
            <p:nvPr/>
          </p:nvSpPr>
          <p:spPr>
            <a:xfrm>
              <a:off x="5546870" y="3073936"/>
              <a:ext cx="41381" cy="52254"/>
            </a:xfrm>
            <a:custGeom>
              <a:avLst/>
              <a:gdLst>
                <a:gd name="connsiteX0" fmla="*/ 41652 w 41381"/>
                <a:gd name="connsiteY0" fmla="*/ 52828 h 52254"/>
                <a:gd name="connsiteX1" fmla="*/ 31583 w 41381"/>
                <a:gd name="connsiteY1" fmla="*/ 52828 h 52254"/>
                <a:gd name="connsiteX2" fmla="*/ 31583 w 41381"/>
                <a:gd name="connsiteY2" fmla="*/ 48197 h 52254"/>
                <a:gd name="connsiteX3" fmla="*/ 25744 w 41381"/>
                <a:gd name="connsiteY3" fmla="*/ 52224 h 52254"/>
                <a:gd name="connsiteX4" fmla="*/ 17991 w 41381"/>
                <a:gd name="connsiteY4" fmla="*/ 53432 h 52254"/>
                <a:gd name="connsiteX5" fmla="*/ 4298 w 41381"/>
                <a:gd name="connsiteY5" fmla="*/ 48801 h 52254"/>
                <a:gd name="connsiteX6" fmla="*/ 271 w 41381"/>
                <a:gd name="connsiteY6" fmla="*/ 37826 h 52254"/>
                <a:gd name="connsiteX7" fmla="*/ 4902 w 41381"/>
                <a:gd name="connsiteY7" fmla="*/ 27154 h 52254"/>
                <a:gd name="connsiteX8" fmla="*/ 17991 w 41381"/>
                <a:gd name="connsiteY8" fmla="*/ 23126 h 52254"/>
                <a:gd name="connsiteX9" fmla="*/ 31382 w 41381"/>
                <a:gd name="connsiteY9" fmla="*/ 23126 h 52254"/>
                <a:gd name="connsiteX10" fmla="*/ 31382 w 41381"/>
                <a:gd name="connsiteY10" fmla="*/ 19502 h 52254"/>
                <a:gd name="connsiteX11" fmla="*/ 28764 w 41381"/>
                <a:gd name="connsiteY11" fmla="*/ 12252 h 52254"/>
                <a:gd name="connsiteX12" fmla="*/ 20206 w 41381"/>
                <a:gd name="connsiteY12" fmla="*/ 9937 h 52254"/>
                <a:gd name="connsiteX13" fmla="*/ 13762 w 41381"/>
                <a:gd name="connsiteY13" fmla="*/ 11145 h 52254"/>
                <a:gd name="connsiteX14" fmla="*/ 9030 w 41381"/>
                <a:gd name="connsiteY14" fmla="*/ 14971 h 52254"/>
                <a:gd name="connsiteX15" fmla="*/ 2385 w 41381"/>
                <a:gd name="connsiteY15" fmla="*/ 8628 h 52254"/>
                <a:gd name="connsiteX16" fmla="*/ 10037 w 41381"/>
                <a:gd name="connsiteY16" fmla="*/ 2788 h 52254"/>
                <a:gd name="connsiteX17" fmla="*/ 20609 w 41381"/>
                <a:gd name="connsiteY17" fmla="*/ 1177 h 52254"/>
                <a:gd name="connsiteX18" fmla="*/ 41652 w 41381"/>
                <a:gd name="connsiteY18" fmla="*/ 18696 h 52254"/>
                <a:gd name="connsiteX19" fmla="*/ 41652 w 41381"/>
                <a:gd name="connsiteY19" fmla="*/ 52828 h 52254"/>
                <a:gd name="connsiteX20" fmla="*/ 31382 w 41381"/>
                <a:gd name="connsiteY20" fmla="*/ 34403 h 52254"/>
                <a:gd name="connsiteX21" fmla="*/ 31382 w 41381"/>
                <a:gd name="connsiteY21" fmla="*/ 30275 h 52254"/>
                <a:gd name="connsiteX22" fmla="*/ 19602 w 41381"/>
                <a:gd name="connsiteY22" fmla="*/ 30275 h 52254"/>
                <a:gd name="connsiteX23" fmla="*/ 10238 w 41381"/>
                <a:gd name="connsiteY23" fmla="*/ 37625 h 52254"/>
                <a:gd name="connsiteX24" fmla="*/ 19904 w 41381"/>
                <a:gd name="connsiteY24" fmla="*/ 44874 h 52254"/>
                <a:gd name="connsiteX25" fmla="*/ 29167 w 41381"/>
                <a:gd name="connsiteY25" fmla="*/ 41954 h 52254"/>
                <a:gd name="connsiteX26" fmla="*/ 31382 w 41381"/>
                <a:gd name="connsiteY26" fmla="*/ 34403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381" h="52254">
                  <a:moveTo>
                    <a:pt x="41652" y="52828"/>
                  </a:moveTo>
                  <a:lnTo>
                    <a:pt x="31583" y="52828"/>
                  </a:lnTo>
                  <a:lnTo>
                    <a:pt x="31583" y="48197"/>
                  </a:lnTo>
                  <a:cubicBezTo>
                    <a:pt x="29670" y="50110"/>
                    <a:pt x="27757" y="51418"/>
                    <a:pt x="25744" y="52224"/>
                  </a:cubicBezTo>
                  <a:cubicBezTo>
                    <a:pt x="23629" y="53029"/>
                    <a:pt x="21112" y="53432"/>
                    <a:pt x="17991" y="53432"/>
                  </a:cubicBezTo>
                  <a:cubicBezTo>
                    <a:pt x="11950" y="53432"/>
                    <a:pt x="7419" y="51922"/>
                    <a:pt x="4298" y="48801"/>
                  </a:cubicBezTo>
                  <a:cubicBezTo>
                    <a:pt x="1580" y="45982"/>
                    <a:pt x="271" y="42357"/>
                    <a:pt x="271" y="37826"/>
                  </a:cubicBezTo>
                  <a:cubicBezTo>
                    <a:pt x="271" y="33396"/>
                    <a:pt x="1781" y="29872"/>
                    <a:pt x="4902" y="27154"/>
                  </a:cubicBezTo>
                  <a:cubicBezTo>
                    <a:pt x="7923" y="24435"/>
                    <a:pt x="12252" y="23126"/>
                    <a:pt x="17991" y="23126"/>
                  </a:cubicBezTo>
                  <a:lnTo>
                    <a:pt x="31382" y="23126"/>
                  </a:lnTo>
                  <a:lnTo>
                    <a:pt x="31382" y="19502"/>
                  </a:lnTo>
                  <a:cubicBezTo>
                    <a:pt x="31382" y="16179"/>
                    <a:pt x="30476" y="13763"/>
                    <a:pt x="28764" y="12252"/>
                  </a:cubicBezTo>
                  <a:cubicBezTo>
                    <a:pt x="27053" y="10742"/>
                    <a:pt x="24133" y="9937"/>
                    <a:pt x="20206" y="9937"/>
                  </a:cubicBezTo>
                  <a:cubicBezTo>
                    <a:pt x="17488" y="9937"/>
                    <a:pt x="15373" y="10339"/>
                    <a:pt x="13762" y="11145"/>
                  </a:cubicBezTo>
                  <a:cubicBezTo>
                    <a:pt x="12051" y="11850"/>
                    <a:pt x="10540" y="13159"/>
                    <a:pt x="9030" y="14971"/>
                  </a:cubicBezTo>
                  <a:lnTo>
                    <a:pt x="2385" y="8628"/>
                  </a:lnTo>
                  <a:cubicBezTo>
                    <a:pt x="4701" y="5909"/>
                    <a:pt x="7319" y="3896"/>
                    <a:pt x="10037" y="2788"/>
                  </a:cubicBezTo>
                  <a:cubicBezTo>
                    <a:pt x="12755" y="1781"/>
                    <a:pt x="16279" y="1177"/>
                    <a:pt x="20609" y="1177"/>
                  </a:cubicBezTo>
                  <a:cubicBezTo>
                    <a:pt x="34604" y="1177"/>
                    <a:pt x="41652" y="7017"/>
                    <a:pt x="41652" y="18696"/>
                  </a:cubicBezTo>
                  <a:lnTo>
                    <a:pt x="41652" y="52828"/>
                  </a:lnTo>
                  <a:close/>
                  <a:moveTo>
                    <a:pt x="31382" y="34403"/>
                  </a:moveTo>
                  <a:lnTo>
                    <a:pt x="31382" y="30275"/>
                  </a:lnTo>
                  <a:lnTo>
                    <a:pt x="19602" y="30275"/>
                  </a:lnTo>
                  <a:cubicBezTo>
                    <a:pt x="13360" y="30275"/>
                    <a:pt x="10238" y="32691"/>
                    <a:pt x="10238" y="37625"/>
                  </a:cubicBezTo>
                  <a:cubicBezTo>
                    <a:pt x="10238" y="42458"/>
                    <a:pt x="13460" y="44874"/>
                    <a:pt x="19904" y="44874"/>
                  </a:cubicBezTo>
                  <a:cubicBezTo>
                    <a:pt x="24032" y="44874"/>
                    <a:pt x="27053" y="43867"/>
                    <a:pt x="29167" y="41954"/>
                  </a:cubicBezTo>
                  <a:cubicBezTo>
                    <a:pt x="30677" y="40545"/>
                    <a:pt x="31382" y="38027"/>
                    <a:pt x="31382" y="34403"/>
                  </a:cubicBezTo>
                  <a:close/>
                </a:path>
              </a:pathLst>
            </a:custGeom>
            <a:solidFill>
              <a:srgbClr val="FFFFFF"/>
            </a:solidFill>
            <a:ln w="100555" cap="flat">
              <a:noFill/>
              <a:prstDash val="solid"/>
              <a:miter/>
            </a:ln>
          </p:spPr>
          <p:txBody>
            <a:bodyPr rtlCol="0" anchor="ctr"/>
            <a:lstStyle/>
            <a:p>
              <a:endParaRPr lang="en-GB"/>
            </a:p>
          </p:txBody>
        </p:sp>
        <p:sp>
          <p:nvSpPr>
            <p:cNvPr id="354" name="Graphic 1127">
              <a:extLst>
                <a:ext uri="{FF2B5EF4-FFF2-40B4-BE49-F238E27FC236}">
                  <a16:creationId xmlns:a16="http://schemas.microsoft.com/office/drawing/2014/main" id="{F7071D16-16FE-46D8-9DD0-A3E176649AEF}"/>
                </a:ext>
              </a:extLst>
            </p:cNvPr>
            <p:cNvSpPr/>
            <p:nvPr/>
          </p:nvSpPr>
          <p:spPr>
            <a:xfrm>
              <a:off x="5599211" y="3059941"/>
              <a:ext cx="25976" cy="65645"/>
            </a:xfrm>
            <a:custGeom>
              <a:avLst/>
              <a:gdLst>
                <a:gd name="connsiteX0" fmla="*/ 26263 w 25976"/>
                <a:gd name="connsiteY0" fmla="*/ 66821 h 65645"/>
                <a:gd name="connsiteX1" fmla="*/ 20121 w 25976"/>
                <a:gd name="connsiteY1" fmla="*/ 66821 h 65645"/>
                <a:gd name="connsiteX2" fmla="*/ 9751 w 25976"/>
                <a:gd name="connsiteY2" fmla="*/ 62693 h 65645"/>
                <a:gd name="connsiteX3" fmla="*/ 6126 w 25976"/>
                <a:gd name="connsiteY3" fmla="*/ 52624 h 65645"/>
                <a:gd name="connsiteX4" fmla="*/ 6126 w 25976"/>
                <a:gd name="connsiteY4" fmla="*/ 23627 h 65645"/>
                <a:gd name="connsiteX5" fmla="*/ 286 w 25976"/>
                <a:gd name="connsiteY5" fmla="*/ 23627 h 65645"/>
                <a:gd name="connsiteX6" fmla="*/ 286 w 25976"/>
                <a:gd name="connsiteY6" fmla="*/ 15774 h 65645"/>
                <a:gd name="connsiteX7" fmla="*/ 6126 w 25976"/>
                <a:gd name="connsiteY7" fmla="*/ 15774 h 65645"/>
                <a:gd name="connsiteX8" fmla="*/ 6126 w 25976"/>
                <a:gd name="connsiteY8" fmla="*/ 1175 h 65645"/>
                <a:gd name="connsiteX9" fmla="*/ 16396 w 25976"/>
                <a:gd name="connsiteY9" fmla="*/ 1175 h 65645"/>
                <a:gd name="connsiteX10" fmla="*/ 16396 w 25976"/>
                <a:gd name="connsiteY10" fmla="*/ 15774 h 65645"/>
                <a:gd name="connsiteX11" fmla="*/ 26263 w 25976"/>
                <a:gd name="connsiteY11" fmla="*/ 15774 h 65645"/>
                <a:gd name="connsiteX12" fmla="*/ 26263 w 25976"/>
                <a:gd name="connsiteY12" fmla="*/ 23627 h 65645"/>
                <a:gd name="connsiteX13" fmla="*/ 16396 w 25976"/>
                <a:gd name="connsiteY13" fmla="*/ 23627 h 65645"/>
                <a:gd name="connsiteX14" fmla="*/ 16396 w 25976"/>
                <a:gd name="connsiteY14" fmla="*/ 52121 h 65645"/>
                <a:gd name="connsiteX15" fmla="*/ 22034 w 25976"/>
                <a:gd name="connsiteY15" fmla="*/ 58061 h 65645"/>
                <a:gd name="connsiteX16" fmla="*/ 26263 w 25976"/>
                <a:gd name="connsiteY16" fmla="*/ 58061 h 65645"/>
                <a:gd name="connsiteX17" fmla="*/ 26263 w 25976"/>
                <a:gd name="connsiteY17" fmla="*/ 66821 h 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76" h="65645">
                  <a:moveTo>
                    <a:pt x="26263" y="66821"/>
                  </a:moveTo>
                  <a:lnTo>
                    <a:pt x="20121" y="66821"/>
                  </a:lnTo>
                  <a:cubicBezTo>
                    <a:pt x="15590" y="66821"/>
                    <a:pt x="12167" y="65411"/>
                    <a:pt x="9751" y="62693"/>
                  </a:cubicBezTo>
                  <a:cubicBezTo>
                    <a:pt x="7334" y="59974"/>
                    <a:pt x="6126" y="56551"/>
                    <a:pt x="6126" y="52624"/>
                  </a:cubicBezTo>
                  <a:lnTo>
                    <a:pt x="6126" y="23627"/>
                  </a:lnTo>
                  <a:lnTo>
                    <a:pt x="286" y="23627"/>
                  </a:lnTo>
                  <a:lnTo>
                    <a:pt x="286" y="15774"/>
                  </a:lnTo>
                  <a:lnTo>
                    <a:pt x="6126" y="15774"/>
                  </a:lnTo>
                  <a:lnTo>
                    <a:pt x="6126" y="1175"/>
                  </a:lnTo>
                  <a:lnTo>
                    <a:pt x="16396" y="1175"/>
                  </a:lnTo>
                  <a:lnTo>
                    <a:pt x="16396" y="15774"/>
                  </a:lnTo>
                  <a:lnTo>
                    <a:pt x="26263" y="15774"/>
                  </a:lnTo>
                  <a:lnTo>
                    <a:pt x="26263" y="23627"/>
                  </a:lnTo>
                  <a:lnTo>
                    <a:pt x="16396" y="23627"/>
                  </a:lnTo>
                  <a:lnTo>
                    <a:pt x="16396" y="52121"/>
                  </a:lnTo>
                  <a:cubicBezTo>
                    <a:pt x="16396" y="56047"/>
                    <a:pt x="18309" y="58061"/>
                    <a:pt x="22034" y="58061"/>
                  </a:cubicBezTo>
                  <a:lnTo>
                    <a:pt x="26263" y="58061"/>
                  </a:lnTo>
                  <a:lnTo>
                    <a:pt x="26263" y="66821"/>
                  </a:lnTo>
                  <a:close/>
                </a:path>
              </a:pathLst>
            </a:custGeom>
            <a:solidFill>
              <a:srgbClr val="FFFFFF"/>
            </a:solidFill>
            <a:ln w="100555" cap="flat">
              <a:noFill/>
              <a:prstDash val="solid"/>
              <a:miter/>
            </a:ln>
          </p:spPr>
          <p:txBody>
            <a:bodyPr rtlCol="0" anchor="ctr"/>
            <a:lstStyle/>
            <a:p>
              <a:endParaRPr lang="en-GB"/>
            </a:p>
          </p:txBody>
        </p:sp>
        <p:sp>
          <p:nvSpPr>
            <p:cNvPr id="355" name="Graphic 1127">
              <a:extLst>
                <a:ext uri="{FF2B5EF4-FFF2-40B4-BE49-F238E27FC236}">
                  <a16:creationId xmlns:a16="http://schemas.microsoft.com/office/drawing/2014/main" id="{EE40C325-DBC4-4679-B585-0C51B3A1B7CB}"/>
                </a:ext>
              </a:extLst>
            </p:cNvPr>
            <p:cNvSpPr/>
            <p:nvPr/>
          </p:nvSpPr>
          <p:spPr>
            <a:xfrm>
              <a:off x="5637759" y="3053598"/>
              <a:ext cx="10873" cy="71988"/>
            </a:xfrm>
            <a:custGeom>
              <a:avLst/>
              <a:gdLst>
                <a:gd name="connsiteX0" fmla="*/ 10869 w 10873"/>
                <a:gd name="connsiteY0" fmla="*/ 73163 h 71988"/>
                <a:gd name="connsiteX1" fmla="*/ 599 w 10873"/>
                <a:gd name="connsiteY1" fmla="*/ 73163 h 71988"/>
                <a:gd name="connsiteX2" fmla="*/ 599 w 10873"/>
                <a:gd name="connsiteY2" fmla="*/ 22116 h 71988"/>
                <a:gd name="connsiteX3" fmla="*/ 10869 w 10873"/>
                <a:gd name="connsiteY3" fmla="*/ 22116 h 71988"/>
                <a:gd name="connsiteX4" fmla="*/ 10869 w 10873"/>
                <a:gd name="connsiteY4" fmla="*/ 73163 h 71988"/>
                <a:gd name="connsiteX5" fmla="*/ 11171 w 10873"/>
                <a:gd name="connsiteY5" fmla="*/ 12048 h 71988"/>
                <a:gd name="connsiteX6" fmla="*/ 297 w 10873"/>
                <a:gd name="connsiteY6" fmla="*/ 12048 h 71988"/>
                <a:gd name="connsiteX7" fmla="*/ 297 w 10873"/>
                <a:gd name="connsiteY7" fmla="*/ 1174 h 71988"/>
                <a:gd name="connsiteX8" fmla="*/ 11171 w 10873"/>
                <a:gd name="connsiteY8" fmla="*/ 1174 h 71988"/>
                <a:gd name="connsiteX9" fmla="*/ 11171 w 10873"/>
                <a:gd name="connsiteY9" fmla="*/ 12048 h 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3" h="71988">
                  <a:moveTo>
                    <a:pt x="10869" y="73163"/>
                  </a:moveTo>
                  <a:lnTo>
                    <a:pt x="599" y="73163"/>
                  </a:lnTo>
                  <a:lnTo>
                    <a:pt x="599" y="22116"/>
                  </a:lnTo>
                  <a:lnTo>
                    <a:pt x="10869" y="22116"/>
                  </a:lnTo>
                  <a:lnTo>
                    <a:pt x="10869" y="73163"/>
                  </a:lnTo>
                  <a:close/>
                  <a:moveTo>
                    <a:pt x="11171" y="12048"/>
                  </a:moveTo>
                  <a:lnTo>
                    <a:pt x="297" y="12048"/>
                  </a:lnTo>
                  <a:lnTo>
                    <a:pt x="297" y="1174"/>
                  </a:lnTo>
                  <a:lnTo>
                    <a:pt x="11171" y="1174"/>
                  </a:lnTo>
                  <a:lnTo>
                    <a:pt x="11171" y="12048"/>
                  </a:lnTo>
                  <a:close/>
                </a:path>
              </a:pathLst>
            </a:custGeom>
            <a:solidFill>
              <a:srgbClr val="FFFFFF"/>
            </a:solidFill>
            <a:ln w="100555" cap="flat">
              <a:noFill/>
              <a:prstDash val="solid"/>
              <a:miter/>
            </a:ln>
          </p:spPr>
          <p:txBody>
            <a:bodyPr rtlCol="0" anchor="ctr"/>
            <a:lstStyle/>
            <a:p>
              <a:endParaRPr lang="en-GB"/>
            </a:p>
          </p:txBody>
        </p:sp>
        <p:sp>
          <p:nvSpPr>
            <p:cNvPr id="356" name="Graphic 1127">
              <a:extLst>
                <a:ext uri="{FF2B5EF4-FFF2-40B4-BE49-F238E27FC236}">
                  <a16:creationId xmlns:a16="http://schemas.microsoft.com/office/drawing/2014/main" id="{D9C35A1E-0294-4466-8DC5-AE69116DCB52}"/>
                </a:ext>
              </a:extLst>
            </p:cNvPr>
            <p:cNvSpPr/>
            <p:nvPr/>
          </p:nvSpPr>
          <p:spPr>
            <a:xfrm>
              <a:off x="5662009" y="3073936"/>
              <a:ext cx="42589" cy="52254"/>
            </a:xfrm>
            <a:custGeom>
              <a:avLst/>
              <a:gdLst>
                <a:gd name="connsiteX0" fmla="*/ 42900 w 42589"/>
                <a:gd name="connsiteY0" fmla="*/ 27254 h 52254"/>
                <a:gd name="connsiteX1" fmla="*/ 36859 w 42589"/>
                <a:gd name="connsiteY1" fmla="*/ 47391 h 52254"/>
                <a:gd name="connsiteX2" fmla="*/ 21555 w 42589"/>
                <a:gd name="connsiteY2" fmla="*/ 53432 h 52254"/>
                <a:gd name="connsiteX3" fmla="*/ 6352 w 42589"/>
                <a:gd name="connsiteY3" fmla="*/ 47391 h 52254"/>
                <a:gd name="connsiteX4" fmla="*/ 311 w 42589"/>
                <a:gd name="connsiteY4" fmla="*/ 27254 h 52254"/>
                <a:gd name="connsiteX5" fmla="*/ 1620 w 42589"/>
                <a:gd name="connsiteY5" fmla="*/ 15474 h 52254"/>
                <a:gd name="connsiteX6" fmla="*/ 6352 w 42589"/>
                <a:gd name="connsiteY6" fmla="*/ 7218 h 52254"/>
                <a:gd name="connsiteX7" fmla="*/ 21555 w 42589"/>
                <a:gd name="connsiteY7" fmla="*/ 1177 h 52254"/>
                <a:gd name="connsiteX8" fmla="*/ 36859 w 42589"/>
                <a:gd name="connsiteY8" fmla="*/ 7218 h 52254"/>
                <a:gd name="connsiteX9" fmla="*/ 41591 w 42589"/>
                <a:gd name="connsiteY9" fmla="*/ 15474 h 52254"/>
                <a:gd name="connsiteX10" fmla="*/ 42900 w 42589"/>
                <a:gd name="connsiteY10" fmla="*/ 27254 h 52254"/>
                <a:gd name="connsiteX11" fmla="*/ 29106 w 42589"/>
                <a:gd name="connsiteY11" fmla="*/ 41249 h 52254"/>
                <a:gd name="connsiteX12" fmla="*/ 32630 w 42589"/>
                <a:gd name="connsiteY12" fmla="*/ 27254 h 52254"/>
                <a:gd name="connsiteX13" fmla="*/ 29106 w 42589"/>
                <a:gd name="connsiteY13" fmla="*/ 13259 h 52254"/>
                <a:gd name="connsiteX14" fmla="*/ 21555 w 42589"/>
                <a:gd name="connsiteY14" fmla="*/ 10339 h 52254"/>
                <a:gd name="connsiteX15" fmla="*/ 14105 w 42589"/>
                <a:gd name="connsiteY15" fmla="*/ 13259 h 52254"/>
                <a:gd name="connsiteX16" fmla="*/ 10581 w 42589"/>
                <a:gd name="connsiteY16" fmla="*/ 27254 h 52254"/>
                <a:gd name="connsiteX17" fmla="*/ 14105 w 42589"/>
                <a:gd name="connsiteY17" fmla="*/ 41249 h 52254"/>
                <a:gd name="connsiteX18" fmla="*/ 21555 w 42589"/>
                <a:gd name="connsiteY18" fmla="*/ 44270 h 52254"/>
                <a:gd name="connsiteX19" fmla="*/ 29106 w 42589"/>
                <a:gd name="connsiteY19" fmla="*/ 41249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89" h="52254">
                  <a:moveTo>
                    <a:pt x="42900" y="27254"/>
                  </a:moveTo>
                  <a:cubicBezTo>
                    <a:pt x="42900" y="36517"/>
                    <a:pt x="40886" y="43263"/>
                    <a:pt x="36859" y="47391"/>
                  </a:cubicBezTo>
                  <a:cubicBezTo>
                    <a:pt x="32932" y="51418"/>
                    <a:pt x="27898" y="53432"/>
                    <a:pt x="21555" y="53432"/>
                  </a:cubicBezTo>
                  <a:cubicBezTo>
                    <a:pt x="15313" y="53432"/>
                    <a:pt x="10279" y="51418"/>
                    <a:pt x="6352" y="47391"/>
                  </a:cubicBezTo>
                  <a:cubicBezTo>
                    <a:pt x="2325" y="43263"/>
                    <a:pt x="311" y="36517"/>
                    <a:pt x="311" y="27254"/>
                  </a:cubicBezTo>
                  <a:cubicBezTo>
                    <a:pt x="311" y="22623"/>
                    <a:pt x="714" y="18696"/>
                    <a:pt x="1620" y="15474"/>
                  </a:cubicBezTo>
                  <a:cubicBezTo>
                    <a:pt x="2526" y="12353"/>
                    <a:pt x="4036" y="9534"/>
                    <a:pt x="6352" y="7218"/>
                  </a:cubicBezTo>
                  <a:cubicBezTo>
                    <a:pt x="10279" y="3191"/>
                    <a:pt x="15313" y="1177"/>
                    <a:pt x="21555" y="1177"/>
                  </a:cubicBezTo>
                  <a:cubicBezTo>
                    <a:pt x="27898" y="1177"/>
                    <a:pt x="32932" y="3191"/>
                    <a:pt x="36859" y="7218"/>
                  </a:cubicBezTo>
                  <a:cubicBezTo>
                    <a:pt x="39175" y="9534"/>
                    <a:pt x="40685" y="12353"/>
                    <a:pt x="41591" y="15474"/>
                  </a:cubicBezTo>
                  <a:cubicBezTo>
                    <a:pt x="42497" y="18696"/>
                    <a:pt x="42900" y="22623"/>
                    <a:pt x="42900" y="27254"/>
                  </a:cubicBezTo>
                  <a:close/>
                  <a:moveTo>
                    <a:pt x="29106" y="41249"/>
                  </a:moveTo>
                  <a:cubicBezTo>
                    <a:pt x="31422" y="38934"/>
                    <a:pt x="32630" y="34202"/>
                    <a:pt x="32630" y="27254"/>
                  </a:cubicBezTo>
                  <a:cubicBezTo>
                    <a:pt x="32630" y="20307"/>
                    <a:pt x="31422" y="15575"/>
                    <a:pt x="29106" y="13259"/>
                  </a:cubicBezTo>
                  <a:cubicBezTo>
                    <a:pt x="27193" y="11346"/>
                    <a:pt x="24676" y="10339"/>
                    <a:pt x="21555" y="10339"/>
                  </a:cubicBezTo>
                  <a:cubicBezTo>
                    <a:pt x="18535" y="10339"/>
                    <a:pt x="16018" y="11346"/>
                    <a:pt x="14105" y="13259"/>
                  </a:cubicBezTo>
                  <a:cubicBezTo>
                    <a:pt x="11789" y="15575"/>
                    <a:pt x="10581" y="20307"/>
                    <a:pt x="10581" y="27254"/>
                  </a:cubicBezTo>
                  <a:cubicBezTo>
                    <a:pt x="10581" y="34202"/>
                    <a:pt x="11789" y="38934"/>
                    <a:pt x="14105" y="41249"/>
                  </a:cubicBezTo>
                  <a:cubicBezTo>
                    <a:pt x="16118" y="43263"/>
                    <a:pt x="18635" y="44270"/>
                    <a:pt x="21555" y="44270"/>
                  </a:cubicBezTo>
                  <a:cubicBezTo>
                    <a:pt x="24576" y="44270"/>
                    <a:pt x="27093" y="43263"/>
                    <a:pt x="29106" y="41249"/>
                  </a:cubicBezTo>
                  <a:close/>
                </a:path>
              </a:pathLst>
            </a:custGeom>
            <a:solidFill>
              <a:srgbClr val="FFFFFF"/>
            </a:solidFill>
            <a:ln w="100555" cap="flat">
              <a:noFill/>
              <a:prstDash val="solid"/>
              <a:miter/>
            </a:ln>
          </p:spPr>
          <p:txBody>
            <a:bodyPr rtlCol="0" anchor="ctr"/>
            <a:lstStyle/>
            <a:p>
              <a:endParaRPr lang="en-GB"/>
            </a:p>
          </p:txBody>
        </p:sp>
        <p:sp>
          <p:nvSpPr>
            <p:cNvPr id="357" name="Graphic 1127">
              <a:extLst>
                <a:ext uri="{FF2B5EF4-FFF2-40B4-BE49-F238E27FC236}">
                  <a16:creationId xmlns:a16="http://schemas.microsoft.com/office/drawing/2014/main" id="{1E4AE1E6-A88E-43C2-A1FC-3E9C70B82430}"/>
                </a:ext>
              </a:extLst>
            </p:cNvPr>
            <p:cNvSpPr/>
            <p:nvPr/>
          </p:nvSpPr>
          <p:spPr>
            <a:xfrm>
              <a:off x="5718277" y="3073936"/>
              <a:ext cx="41381" cy="51650"/>
            </a:xfrm>
            <a:custGeom>
              <a:avLst/>
              <a:gdLst>
                <a:gd name="connsiteX0" fmla="*/ 41711 w 41381"/>
                <a:gd name="connsiteY0" fmla="*/ 52828 h 51650"/>
                <a:gd name="connsiteX1" fmla="*/ 31441 w 41381"/>
                <a:gd name="connsiteY1" fmla="*/ 52828 h 51650"/>
                <a:gd name="connsiteX2" fmla="*/ 31441 w 41381"/>
                <a:gd name="connsiteY2" fmla="*/ 21717 h 51650"/>
                <a:gd name="connsiteX3" fmla="*/ 28622 w 41381"/>
                <a:gd name="connsiteY3" fmla="*/ 13159 h 51650"/>
                <a:gd name="connsiteX4" fmla="*/ 21172 w 41381"/>
                <a:gd name="connsiteY4" fmla="*/ 10339 h 51650"/>
                <a:gd name="connsiteX5" fmla="*/ 13620 w 41381"/>
                <a:gd name="connsiteY5" fmla="*/ 13159 h 51650"/>
                <a:gd name="connsiteX6" fmla="*/ 10600 w 41381"/>
                <a:gd name="connsiteY6" fmla="*/ 21717 h 51650"/>
                <a:gd name="connsiteX7" fmla="*/ 10600 w 41381"/>
                <a:gd name="connsiteY7" fmla="*/ 52828 h 51650"/>
                <a:gd name="connsiteX8" fmla="*/ 330 w 41381"/>
                <a:gd name="connsiteY8" fmla="*/ 52828 h 51650"/>
                <a:gd name="connsiteX9" fmla="*/ 330 w 41381"/>
                <a:gd name="connsiteY9" fmla="*/ 1781 h 51650"/>
                <a:gd name="connsiteX10" fmla="*/ 10399 w 41381"/>
                <a:gd name="connsiteY10" fmla="*/ 1781 h 51650"/>
                <a:gd name="connsiteX11" fmla="*/ 10399 w 41381"/>
                <a:gd name="connsiteY11" fmla="*/ 6916 h 51650"/>
                <a:gd name="connsiteX12" fmla="*/ 23991 w 41381"/>
                <a:gd name="connsiteY12" fmla="*/ 1177 h 51650"/>
                <a:gd name="connsiteX13" fmla="*/ 36576 w 41381"/>
                <a:gd name="connsiteY13" fmla="*/ 5809 h 51650"/>
                <a:gd name="connsiteX14" fmla="*/ 41711 w 41381"/>
                <a:gd name="connsiteY14" fmla="*/ 20206 h 51650"/>
                <a:gd name="connsiteX15" fmla="*/ 41711 w 41381"/>
                <a:gd name="connsiteY15" fmla="*/ 52828 h 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381" h="51650">
                  <a:moveTo>
                    <a:pt x="41711" y="52828"/>
                  </a:moveTo>
                  <a:lnTo>
                    <a:pt x="31441" y="52828"/>
                  </a:lnTo>
                  <a:lnTo>
                    <a:pt x="31441" y="21717"/>
                  </a:lnTo>
                  <a:cubicBezTo>
                    <a:pt x="31441" y="17891"/>
                    <a:pt x="30535" y="15071"/>
                    <a:pt x="28622" y="13159"/>
                  </a:cubicBezTo>
                  <a:cubicBezTo>
                    <a:pt x="26709" y="11246"/>
                    <a:pt x="24293" y="10339"/>
                    <a:pt x="21172" y="10339"/>
                  </a:cubicBezTo>
                  <a:cubicBezTo>
                    <a:pt x="18051" y="10339"/>
                    <a:pt x="15533" y="11346"/>
                    <a:pt x="13620" y="13159"/>
                  </a:cubicBezTo>
                  <a:cubicBezTo>
                    <a:pt x="11607" y="15071"/>
                    <a:pt x="10600" y="17991"/>
                    <a:pt x="10600" y="21717"/>
                  </a:cubicBezTo>
                  <a:lnTo>
                    <a:pt x="10600" y="52828"/>
                  </a:lnTo>
                  <a:lnTo>
                    <a:pt x="330" y="52828"/>
                  </a:lnTo>
                  <a:lnTo>
                    <a:pt x="330" y="1781"/>
                  </a:lnTo>
                  <a:lnTo>
                    <a:pt x="10399" y="1781"/>
                  </a:lnTo>
                  <a:lnTo>
                    <a:pt x="10399" y="6916"/>
                  </a:lnTo>
                  <a:cubicBezTo>
                    <a:pt x="13923" y="3090"/>
                    <a:pt x="18453" y="1177"/>
                    <a:pt x="23991" y="1177"/>
                  </a:cubicBezTo>
                  <a:cubicBezTo>
                    <a:pt x="29126" y="1177"/>
                    <a:pt x="33354" y="2687"/>
                    <a:pt x="36576" y="5809"/>
                  </a:cubicBezTo>
                  <a:cubicBezTo>
                    <a:pt x="40000" y="9131"/>
                    <a:pt x="41711" y="13964"/>
                    <a:pt x="41711" y="20206"/>
                  </a:cubicBezTo>
                  <a:lnTo>
                    <a:pt x="41711" y="52828"/>
                  </a:lnTo>
                  <a:close/>
                </a:path>
              </a:pathLst>
            </a:custGeom>
            <a:solidFill>
              <a:srgbClr val="FFFFFF"/>
            </a:solidFill>
            <a:ln w="100555" cap="flat">
              <a:noFill/>
              <a:prstDash val="solid"/>
              <a:miter/>
            </a:ln>
          </p:spPr>
          <p:txBody>
            <a:bodyPr rtlCol="0" anchor="ctr"/>
            <a:lstStyle/>
            <a:p>
              <a:endParaRPr lang="en-GB"/>
            </a:p>
          </p:txBody>
        </p:sp>
        <p:sp>
          <p:nvSpPr>
            <p:cNvPr id="358" name="Graphic 1127">
              <a:extLst>
                <a:ext uri="{FF2B5EF4-FFF2-40B4-BE49-F238E27FC236}">
                  <a16:creationId xmlns:a16="http://schemas.microsoft.com/office/drawing/2014/main" id="{1A201D1D-B2AE-4660-B7DD-7B4091096CA4}"/>
                </a:ext>
              </a:extLst>
            </p:cNvPr>
            <p:cNvSpPr/>
            <p:nvPr/>
          </p:nvSpPr>
          <p:spPr>
            <a:xfrm>
              <a:off x="5046847" y="3234383"/>
              <a:ext cx="47810" cy="61445"/>
            </a:xfrm>
            <a:custGeom>
              <a:avLst/>
              <a:gdLst>
                <a:gd name="connsiteX0" fmla="*/ 47908 w 47810"/>
                <a:gd name="connsiteY0" fmla="*/ 1235 h 61445"/>
                <a:gd name="connsiteX1" fmla="*/ 27541 w 47810"/>
                <a:gd name="connsiteY1" fmla="*/ 62681 h 61445"/>
                <a:gd name="connsiteX2" fmla="*/ 20292 w 47810"/>
                <a:gd name="connsiteY2" fmla="*/ 62681 h 61445"/>
                <a:gd name="connsiteX3" fmla="*/ 98 w 47810"/>
                <a:gd name="connsiteY3" fmla="*/ 1235 h 61445"/>
                <a:gd name="connsiteX4" fmla="*/ 9764 w 47810"/>
                <a:gd name="connsiteY4" fmla="*/ 1235 h 61445"/>
                <a:gd name="connsiteX5" fmla="*/ 23917 w 47810"/>
                <a:gd name="connsiteY5" fmla="*/ 45938 h 61445"/>
                <a:gd name="connsiteX6" fmla="*/ 38070 w 47810"/>
                <a:gd name="connsiteY6" fmla="*/ 1235 h 61445"/>
                <a:gd name="connsiteX7" fmla="*/ 47908 w 47810"/>
                <a:gd name="connsiteY7" fmla="*/ 1235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10" h="61445">
                  <a:moveTo>
                    <a:pt x="47908" y="1235"/>
                  </a:moveTo>
                  <a:lnTo>
                    <a:pt x="27541" y="62681"/>
                  </a:lnTo>
                  <a:lnTo>
                    <a:pt x="20292" y="62681"/>
                  </a:lnTo>
                  <a:lnTo>
                    <a:pt x="98" y="1235"/>
                  </a:lnTo>
                  <a:lnTo>
                    <a:pt x="9764" y="1235"/>
                  </a:lnTo>
                  <a:lnTo>
                    <a:pt x="23917" y="45938"/>
                  </a:lnTo>
                  <a:lnTo>
                    <a:pt x="38070" y="1235"/>
                  </a:lnTo>
                  <a:lnTo>
                    <a:pt x="47908" y="1235"/>
                  </a:lnTo>
                  <a:close/>
                </a:path>
              </a:pathLst>
            </a:custGeom>
            <a:solidFill>
              <a:srgbClr val="245BA7"/>
            </a:solidFill>
            <a:ln w="86190" cap="flat">
              <a:noFill/>
              <a:prstDash val="solid"/>
              <a:miter/>
            </a:ln>
          </p:spPr>
          <p:txBody>
            <a:bodyPr rtlCol="0" anchor="ctr"/>
            <a:lstStyle/>
            <a:p>
              <a:endParaRPr lang="en-GB"/>
            </a:p>
          </p:txBody>
        </p:sp>
        <p:sp>
          <p:nvSpPr>
            <p:cNvPr id="359" name="Graphic 1127">
              <a:extLst>
                <a:ext uri="{FF2B5EF4-FFF2-40B4-BE49-F238E27FC236}">
                  <a16:creationId xmlns:a16="http://schemas.microsoft.com/office/drawing/2014/main" id="{78D7F42F-8433-48F9-A7EE-E88F8E27E159}"/>
                </a:ext>
              </a:extLst>
            </p:cNvPr>
            <p:cNvSpPr/>
            <p:nvPr/>
          </p:nvSpPr>
          <p:spPr>
            <a:xfrm>
              <a:off x="5099633" y="3251556"/>
              <a:ext cx="37109" cy="44789"/>
            </a:xfrm>
            <a:custGeom>
              <a:avLst/>
              <a:gdLst>
                <a:gd name="connsiteX0" fmla="*/ 37224 w 37109"/>
                <a:gd name="connsiteY0" fmla="*/ 26178 h 44789"/>
                <a:gd name="connsiteX1" fmla="*/ 8831 w 37109"/>
                <a:gd name="connsiteY1" fmla="*/ 26178 h 44789"/>
                <a:gd name="connsiteX2" fmla="*/ 11765 w 37109"/>
                <a:gd name="connsiteY2" fmla="*/ 35240 h 44789"/>
                <a:gd name="connsiteX3" fmla="*/ 19963 w 37109"/>
                <a:gd name="connsiteY3" fmla="*/ 38433 h 44789"/>
                <a:gd name="connsiteX4" fmla="*/ 25832 w 37109"/>
                <a:gd name="connsiteY4" fmla="*/ 37398 h 44789"/>
                <a:gd name="connsiteX5" fmla="*/ 30578 w 37109"/>
                <a:gd name="connsiteY5" fmla="*/ 33946 h 44789"/>
                <a:gd name="connsiteX6" fmla="*/ 36188 w 37109"/>
                <a:gd name="connsiteY6" fmla="*/ 39210 h 44789"/>
                <a:gd name="connsiteX7" fmla="*/ 29025 w 37109"/>
                <a:gd name="connsiteY7" fmla="*/ 44388 h 44789"/>
                <a:gd name="connsiteX8" fmla="*/ 19791 w 37109"/>
                <a:gd name="connsiteY8" fmla="*/ 46028 h 44789"/>
                <a:gd name="connsiteX9" fmla="*/ 5465 w 37109"/>
                <a:gd name="connsiteY9" fmla="*/ 40677 h 44789"/>
                <a:gd name="connsiteX10" fmla="*/ 114 w 37109"/>
                <a:gd name="connsiteY10" fmla="*/ 23589 h 44789"/>
                <a:gd name="connsiteX11" fmla="*/ 5120 w 37109"/>
                <a:gd name="connsiteY11" fmla="*/ 7106 h 44789"/>
                <a:gd name="connsiteX12" fmla="*/ 18669 w 37109"/>
                <a:gd name="connsiteY12" fmla="*/ 1238 h 44789"/>
                <a:gd name="connsiteX13" fmla="*/ 32304 w 37109"/>
                <a:gd name="connsiteY13" fmla="*/ 7020 h 44789"/>
                <a:gd name="connsiteX14" fmla="*/ 37224 w 37109"/>
                <a:gd name="connsiteY14" fmla="*/ 22468 h 44789"/>
                <a:gd name="connsiteX15" fmla="*/ 37224 w 37109"/>
                <a:gd name="connsiteY15" fmla="*/ 26178 h 44789"/>
                <a:gd name="connsiteX16" fmla="*/ 28507 w 37109"/>
                <a:gd name="connsiteY16" fmla="*/ 20051 h 44789"/>
                <a:gd name="connsiteX17" fmla="*/ 27299 w 37109"/>
                <a:gd name="connsiteY17" fmla="*/ 14096 h 44789"/>
                <a:gd name="connsiteX18" fmla="*/ 18669 w 37109"/>
                <a:gd name="connsiteY18" fmla="*/ 8573 h 44789"/>
                <a:gd name="connsiteX19" fmla="*/ 9953 w 37109"/>
                <a:gd name="connsiteY19" fmla="*/ 14096 h 44789"/>
                <a:gd name="connsiteX20" fmla="*/ 8831 w 37109"/>
                <a:gd name="connsiteY20" fmla="*/ 20051 h 44789"/>
                <a:gd name="connsiteX21" fmla="*/ 28507 w 37109"/>
                <a:gd name="connsiteY21" fmla="*/ 2005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224" y="26178"/>
                  </a:moveTo>
                  <a:lnTo>
                    <a:pt x="8831" y="26178"/>
                  </a:lnTo>
                  <a:cubicBezTo>
                    <a:pt x="8831" y="30062"/>
                    <a:pt x="9780" y="32996"/>
                    <a:pt x="11765" y="35240"/>
                  </a:cubicBezTo>
                  <a:cubicBezTo>
                    <a:pt x="13664" y="37311"/>
                    <a:pt x="16425" y="38433"/>
                    <a:pt x="19963" y="38433"/>
                  </a:cubicBezTo>
                  <a:cubicBezTo>
                    <a:pt x="22294" y="38433"/>
                    <a:pt x="24279" y="38088"/>
                    <a:pt x="25832" y="37398"/>
                  </a:cubicBezTo>
                  <a:cubicBezTo>
                    <a:pt x="27385" y="36707"/>
                    <a:pt x="28939" y="35585"/>
                    <a:pt x="30578" y="33946"/>
                  </a:cubicBezTo>
                  <a:lnTo>
                    <a:pt x="36188" y="39210"/>
                  </a:lnTo>
                  <a:cubicBezTo>
                    <a:pt x="33858" y="41540"/>
                    <a:pt x="31441" y="43266"/>
                    <a:pt x="29025" y="44388"/>
                  </a:cubicBezTo>
                  <a:cubicBezTo>
                    <a:pt x="26522" y="45510"/>
                    <a:pt x="23502" y="46028"/>
                    <a:pt x="19791" y="46028"/>
                  </a:cubicBezTo>
                  <a:cubicBezTo>
                    <a:pt x="13836" y="46028"/>
                    <a:pt x="9003" y="44215"/>
                    <a:pt x="5465" y="40677"/>
                  </a:cubicBezTo>
                  <a:cubicBezTo>
                    <a:pt x="1927" y="37139"/>
                    <a:pt x="114" y="31443"/>
                    <a:pt x="114" y="23589"/>
                  </a:cubicBezTo>
                  <a:cubicBezTo>
                    <a:pt x="114" y="16599"/>
                    <a:pt x="1754" y="11076"/>
                    <a:pt x="5120" y="7106"/>
                  </a:cubicBezTo>
                  <a:cubicBezTo>
                    <a:pt x="8486" y="3223"/>
                    <a:pt x="12973" y="1238"/>
                    <a:pt x="18669" y="1238"/>
                  </a:cubicBezTo>
                  <a:cubicBezTo>
                    <a:pt x="24451" y="1238"/>
                    <a:pt x="29025" y="3136"/>
                    <a:pt x="32304" y="7020"/>
                  </a:cubicBezTo>
                  <a:cubicBezTo>
                    <a:pt x="35584" y="10903"/>
                    <a:pt x="37224" y="15995"/>
                    <a:pt x="37224" y="22468"/>
                  </a:cubicBezTo>
                  <a:lnTo>
                    <a:pt x="37224" y="26178"/>
                  </a:lnTo>
                  <a:close/>
                  <a:moveTo>
                    <a:pt x="28507" y="20051"/>
                  </a:moveTo>
                  <a:cubicBezTo>
                    <a:pt x="28335" y="17462"/>
                    <a:pt x="27903" y="15477"/>
                    <a:pt x="27299" y="14096"/>
                  </a:cubicBezTo>
                  <a:cubicBezTo>
                    <a:pt x="25659" y="10386"/>
                    <a:pt x="22725" y="8573"/>
                    <a:pt x="18669" y="8573"/>
                  </a:cubicBezTo>
                  <a:cubicBezTo>
                    <a:pt x="14527" y="8573"/>
                    <a:pt x="11592" y="10386"/>
                    <a:pt x="9953" y="14096"/>
                  </a:cubicBezTo>
                  <a:cubicBezTo>
                    <a:pt x="9262" y="15564"/>
                    <a:pt x="8917" y="17548"/>
                    <a:pt x="8831" y="20051"/>
                  </a:cubicBezTo>
                  <a:lnTo>
                    <a:pt x="28507" y="20051"/>
                  </a:lnTo>
                  <a:close/>
                </a:path>
              </a:pathLst>
            </a:custGeom>
            <a:solidFill>
              <a:srgbClr val="245BA7"/>
            </a:solidFill>
            <a:ln w="86190" cap="flat">
              <a:noFill/>
              <a:prstDash val="solid"/>
              <a:miter/>
            </a:ln>
          </p:spPr>
          <p:txBody>
            <a:bodyPr rtlCol="0" anchor="ctr"/>
            <a:lstStyle/>
            <a:p>
              <a:endParaRPr lang="en-GB"/>
            </a:p>
          </p:txBody>
        </p:sp>
        <p:sp>
          <p:nvSpPr>
            <p:cNvPr id="360" name="Graphic 1127">
              <a:extLst>
                <a:ext uri="{FF2B5EF4-FFF2-40B4-BE49-F238E27FC236}">
                  <a16:creationId xmlns:a16="http://schemas.microsoft.com/office/drawing/2014/main" id="{90DA1EDC-2DD1-4D88-82A9-6269F0CFF67F}"/>
                </a:ext>
              </a:extLst>
            </p:cNvPr>
            <p:cNvSpPr/>
            <p:nvPr/>
          </p:nvSpPr>
          <p:spPr>
            <a:xfrm>
              <a:off x="5148189" y="3251556"/>
              <a:ext cx="30722" cy="44272"/>
            </a:xfrm>
            <a:custGeom>
              <a:avLst/>
              <a:gdLst>
                <a:gd name="connsiteX0" fmla="*/ 30853 w 30722"/>
                <a:gd name="connsiteY0" fmla="*/ 5380 h 44272"/>
                <a:gd name="connsiteX1" fmla="*/ 24208 w 30722"/>
                <a:gd name="connsiteY1" fmla="*/ 12025 h 44272"/>
                <a:gd name="connsiteX2" fmla="*/ 17649 w 30722"/>
                <a:gd name="connsiteY2" fmla="*/ 9091 h 44272"/>
                <a:gd name="connsiteX3" fmla="*/ 11436 w 30722"/>
                <a:gd name="connsiteY3" fmla="*/ 11766 h 44272"/>
                <a:gd name="connsiteX4" fmla="*/ 8933 w 30722"/>
                <a:gd name="connsiteY4" fmla="*/ 18929 h 44272"/>
                <a:gd name="connsiteX5" fmla="*/ 8933 w 30722"/>
                <a:gd name="connsiteY5" fmla="*/ 45510 h 44272"/>
                <a:gd name="connsiteX6" fmla="*/ 130 w 30722"/>
                <a:gd name="connsiteY6" fmla="*/ 45510 h 44272"/>
                <a:gd name="connsiteX7" fmla="*/ 130 w 30722"/>
                <a:gd name="connsiteY7" fmla="*/ 1755 h 44272"/>
                <a:gd name="connsiteX8" fmla="*/ 8760 w 30722"/>
                <a:gd name="connsiteY8" fmla="*/ 1755 h 44272"/>
                <a:gd name="connsiteX9" fmla="*/ 8760 w 30722"/>
                <a:gd name="connsiteY9" fmla="*/ 6502 h 44272"/>
                <a:gd name="connsiteX10" fmla="*/ 13593 w 30722"/>
                <a:gd name="connsiteY10" fmla="*/ 2705 h 44272"/>
                <a:gd name="connsiteX11" fmla="*/ 20411 w 30722"/>
                <a:gd name="connsiteY11" fmla="*/ 1238 h 44272"/>
                <a:gd name="connsiteX12" fmla="*/ 30853 w 30722"/>
                <a:gd name="connsiteY12" fmla="*/ 538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0853" y="5380"/>
                  </a:moveTo>
                  <a:lnTo>
                    <a:pt x="24208" y="12025"/>
                  </a:lnTo>
                  <a:cubicBezTo>
                    <a:pt x="22223" y="10040"/>
                    <a:pt x="20066" y="9091"/>
                    <a:pt x="17649" y="9091"/>
                  </a:cubicBezTo>
                  <a:cubicBezTo>
                    <a:pt x="15146" y="9091"/>
                    <a:pt x="13075" y="10040"/>
                    <a:pt x="11436" y="11766"/>
                  </a:cubicBezTo>
                  <a:cubicBezTo>
                    <a:pt x="9796" y="13579"/>
                    <a:pt x="8933" y="15995"/>
                    <a:pt x="8933" y="18929"/>
                  </a:cubicBezTo>
                  <a:lnTo>
                    <a:pt x="8933" y="45510"/>
                  </a:lnTo>
                  <a:lnTo>
                    <a:pt x="130" y="45510"/>
                  </a:lnTo>
                  <a:lnTo>
                    <a:pt x="130" y="1755"/>
                  </a:lnTo>
                  <a:lnTo>
                    <a:pt x="8760" y="1755"/>
                  </a:lnTo>
                  <a:lnTo>
                    <a:pt x="8760" y="6502"/>
                  </a:lnTo>
                  <a:cubicBezTo>
                    <a:pt x="9882" y="4949"/>
                    <a:pt x="11522" y="3654"/>
                    <a:pt x="13593" y="2705"/>
                  </a:cubicBezTo>
                  <a:cubicBezTo>
                    <a:pt x="15751" y="1755"/>
                    <a:pt x="17994" y="1238"/>
                    <a:pt x="20411" y="1238"/>
                  </a:cubicBezTo>
                  <a:cubicBezTo>
                    <a:pt x="24639" y="1238"/>
                    <a:pt x="28092" y="2618"/>
                    <a:pt x="30853" y="5380"/>
                  </a:cubicBezTo>
                  <a:close/>
                </a:path>
              </a:pathLst>
            </a:custGeom>
            <a:solidFill>
              <a:srgbClr val="245BA7"/>
            </a:solidFill>
            <a:ln w="86190" cap="flat">
              <a:noFill/>
              <a:prstDash val="solid"/>
              <a:miter/>
            </a:ln>
          </p:spPr>
          <p:txBody>
            <a:bodyPr rtlCol="0" anchor="ctr"/>
            <a:lstStyle/>
            <a:p>
              <a:endParaRPr lang="en-GB"/>
            </a:p>
          </p:txBody>
        </p:sp>
        <p:sp>
          <p:nvSpPr>
            <p:cNvPr id="361" name="Graphic 1127">
              <a:extLst>
                <a:ext uri="{FF2B5EF4-FFF2-40B4-BE49-F238E27FC236}">
                  <a16:creationId xmlns:a16="http://schemas.microsoft.com/office/drawing/2014/main" id="{F1E14EED-59A3-47DF-A3AC-5006A8BEE0DD}"/>
                </a:ext>
              </a:extLst>
            </p:cNvPr>
            <p:cNvSpPr/>
            <p:nvPr/>
          </p:nvSpPr>
          <p:spPr>
            <a:xfrm>
              <a:off x="5185614" y="3234124"/>
              <a:ext cx="9320" cy="61704"/>
            </a:xfrm>
            <a:custGeom>
              <a:avLst/>
              <a:gdLst>
                <a:gd name="connsiteX0" fmla="*/ 9201 w 9320"/>
                <a:gd name="connsiteY0" fmla="*/ 62939 h 61704"/>
                <a:gd name="connsiteX1" fmla="*/ 399 w 9320"/>
                <a:gd name="connsiteY1" fmla="*/ 62939 h 61704"/>
                <a:gd name="connsiteX2" fmla="*/ 399 w 9320"/>
                <a:gd name="connsiteY2" fmla="*/ 19185 h 61704"/>
                <a:gd name="connsiteX3" fmla="*/ 9201 w 9320"/>
                <a:gd name="connsiteY3" fmla="*/ 19185 h 61704"/>
                <a:gd name="connsiteX4" fmla="*/ 9201 w 9320"/>
                <a:gd name="connsiteY4" fmla="*/ 62939 h 61704"/>
                <a:gd name="connsiteX5" fmla="*/ 9460 w 9320"/>
                <a:gd name="connsiteY5" fmla="*/ 10555 h 61704"/>
                <a:gd name="connsiteX6" fmla="*/ 140 w 9320"/>
                <a:gd name="connsiteY6" fmla="*/ 10555 h 61704"/>
                <a:gd name="connsiteX7" fmla="*/ 140 w 9320"/>
                <a:gd name="connsiteY7" fmla="*/ 1235 h 61704"/>
                <a:gd name="connsiteX8" fmla="*/ 9460 w 9320"/>
                <a:gd name="connsiteY8" fmla="*/ 1235 h 61704"/>
                <a:gd name="connsiteX9" fmla="*/ 9460 w 9320"/>
                <a:gd name="connsiteY9" fmla="*/ 10555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201" y="62939"/>
                  </a:moveTo>
                  <a:lnTo>
                    <a:pt x="399" y="62939"/>
                  </a:lnTo>
                  <a:lnTo>
                    <a:pt x="399" y="19185"/>
                  </a:lnTo>
                  <a:lnTo>
                    <a:pt x="9201" y="19185"/>
                  </a:lnTo>
                  <a:lnTo>
                    <a:pt x="9201" y="62939"/>
                  </a:lnTo>
                  <a:close/>
                  <a:moveTo>
                    <a:pt x="9460" y="10555"/>
                  </a:moveTo>
                  <a:lnTo>
                    <a:pt x="140" y="10555"/>
                  </a:lnTo>
                  <a:lnTo>
                    <a:pt x="140" y="1235"/>
                  </a:lnTo>
                  <a:lnTo>
                    <a:pt x="9460" y="1235"/>
                  </a:lnTo>
                  <a:lnTo>
                    <a:pt x="9460" y="10555"/>
                  </a:lnTo>
                  <a:close/>
                </a:path>
              </a:pathLst>
            </a:custGeom>
            <a:solidFill>
              <a:srgbClr val="245BA7"/>
            </a:solidFill>
            <a:ln w="86190" cap="flat">
              <a:noFill/>
              <a:prstDash val="solid"/>
              <a:miter/>
            </a:ln>
          </p:spPr>
          <p:txBody>
            <a:bodyPr rtlCol="0" anchor="ctr"/>
            <a:lstStyle/>
            <a:p>
              <a:endParaRPr lang="en-GB"/>
            </a:p>
          </p:txBody>
        </p:sp>
        <p:sp>
          <p:nvSpPr>
            <p:cNvPr id="362" name="Graphic 1127">
              <a:extLst>
                <a:ext uri="{FF2B5EF4-FFF2-40B4-BE49-F238E27FC236}">
                  <a16:creationId xmlns:a16="http://schemas.microsoft.com/office/drawing/2014/main" id="{A06CD5C4-3439-40E5-B89E-C72284BB6062}"/>
                </a:ext>
              </a:extLst>
            </p:cNvPr>
            <p:cNvSpPr/>
            <p:nvPr/>
          </p:nvSpPr>
          <p:spPr>
            <a:xfrm>
              <a:off x="5204828" y="3233951"/>
              <a:ext cx="22524" cy="61877"/>
            </a:xfrm>
            <a:custGeom>
              <a:avLst/>
              <a:gdLst>
                <a:gd name="connsiteX0" fmla="*/ 22673 w 22524"/>
                <a:gd name="connsiteY0" fmla="*/ 26089 h 61877"/>
                <a:gd name="connsiteX1" fmla="*/ 13957 w 22524"/>
                <a:gd name="connsiteY1" fmla="*/ 26089 h 61877"/>
                <a:gd name="connsiteX2" fmla="*/ 13957 w 22524"/>
                <a:gd name="connsiteY2" fmla="*/ 63112 h 61877"/>
                <a:gd name="connsiteX3" fmla="*/ 5154 w 22524"/>
                <a:gd name="connsiteY3" fmla="*/ 63112 h 61877"/>
                <a:gd name="connsiteX4" fmla="*/ 5154 w 22524"/>
                <a:gd name="connsiteY4" fmla="*/ 26089 h 61877"/>
                <a:gd name="connsiteX5" fmla="*/ 149 w 22524"/>
                <a:gd name="connsiteY5" fmla="*/ 26089 h 61877"/>
                <a:gd name="connsiteX6" fmla="*/ 149 w 22524"/>
                <a:gd name="connsiteY6" fmla="*/ 19358 h 61877"/>
                <a:gd name="connsiteX7" fmla="*/ 5154 w 22524"/>
                <a:gd name="connsiteY7" fmla="*/ 19358 h 61877"/>
                <a:gd name="connsiteX8" fmla="*/ 5154 w 22524"/>
                <a:gd name="connsiteY8" fmla="*/ 13403 h 61877"/>
                <a:gd name="connsiteX9" fmla="*/ 8261 w 22524"/>
                <a:gd name="connsiteY9" fmla="*/ 4773 h 61877"/>
                <a:gd name="connsiteX10" fmla="*/ 17150 w 22524"/>
                <a:gd name="connsiteY10" fmla="*/ 1235 h 61877"/>
                <a:gd name="connsiteX11" fmla="*/ 22673 w 22524"/>
                <a:gd name="connsiteY11" fmla="*/ 1235 h 61877"/>
                <a:gd name="connsiteX12" fmla="*/ 22673 w 22524"/>
                <a:gd name="connsiteY12" fmla="*/ 8743 h 61877"/>
                <a:gd name="connsiteX13" fmla="*/ 18789 w 22524"/>
                <a:gd name="connsiteY13" fmla="*/ 8743 h 61877"/>
                <a:gd name="connsiteX14" fmla="*/ 13957 w 22524"/>
                <a:gd name="connsiteY14" fmla="*/ 13834 h 61877"/>
                <a:gd name="connsiteX15" fmla="*/ 13957 w 22524"/>
                <a:gd name="connsiteY15" fmla="*/ 19358 h 61877"/>
                <a:gd name="connsiteX16" fmla="*/ 22673 w 22524"/>
                <a:gd name="connsiteY16" fmla="*/ 19358 h 61877"/>
                <a:gd name="connsiteX17" fmla="*/ 22673 w 22524"/>
                <a:gd name="connsiteY17" fmla="*/ 26089 h 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24" h="61877">
                  <a:moveTo>
                    <a:pt x="22673" y="26089"/>
                  </a:moveTo>
                  <a:lnTo>
                    <a:pt x="13957" y="26089"/>
                  </a:lnTo>
                  <a:lnTo>
                    <a:pt x="13957" y="63112"/>
                  </a:lnTo>
                  <a:lnTo>
                    <a:pt x="5154" y="63112"/>
                  </a:lnTo>
                  <a:lnTo>
                    <a:pt x="5154" y="26089"/>
                  </a:lnTo>
                  <a:lnTo>
                    <a:pt x="149" y="26089"/>
                  </a:lnTo>
                  <a:lnTo>
                    <a:pt x="149" y="19358"/>
                  </a:lnTo>
                  <a:lnTo>
                    <a:pt x="5154" y="19358"/>
                  </a:lnTo>
                  <a:lnTo>
                    <a:pt x="5154" y="13403"/>
                  </a:lnTo>
                  <a:cubicBezTo>
                    <a:pt x="5154" y="10037"/>
                    <a:pt x="6190" y="7103"/>
                    <a:pt x="8261" y="4773"/>
                  </a:cubicBezTo>
                  <a:cubicBezTo>
                    <a:pt x="10332" y="2443"/>
                    <a:pt x="13266" y="1235"/>
                    <a:pt x="17150" y="1235"/>
                  </a:cubicBezTo>
                  <a:lnTo>
                    <a:pt x="22673" y="1235"/>
                  </a:lnTo>
                  <a:lnTo>
                    <a:pt x="22673" y="8743"/>
                  </a:lnTo>
                  <a:lnTo>
                    <a:pt x="18789" y="8743"/>
                  </a:lnTo>
                  <a:cubicBezTo>
                    <a:pt x="15596" y="8743"/>
                    <a:pt x="13957" y="10469"/>
                    <a:pt x="13957" y="13834"/>
                  </a:cubicBezTo>
                  <a:lnTo>
                    <a:pt x="13957" y="19358"/>
                  </a:lnTo>
                  <a:lnTo>
                    <a:pt x="22673" y="19358"/>
                  </a:lnTo>
                  <a:lnTo>
                    <a:pt x="22673" y="26089"/>
                  </a:lnTo>
                  <a:close/>
                </a:path>
              </a:pathLst>
            </a:custGeom>
            <a:solidFill>
              <a:srgbClr val="245BA7"/>
            </a:solidFill>
            <a:ln w="86190" cap="flat">
              <a:noFill/>
              <a:prstDash val="solid"/>
              <a:miter/>
            </a:ln>
          </p:spPr>
          <p:txBody>
            <a:bodyPr rtlCol="0" anchor="ctr"/>
            <a:lstStyle/>
            <a:p>
              <a:endParaRPr lang="en-GB"/>
            </a:p>
          </p:txBody>
        </p:sp>
        <p:sp>
          <p:nvSpPr>
            <p:cNvPr id="363" name="Graphic 1127">
              <a:extLst>
                <a:ext uri="{FF2B5EF4-FFF2-40B4-BE49-F238E27FC236}">
                  <a16:creationId xmlns:a16="http://schemas.microsoft.com/office/drawing/2014/main" id="{A9D5E894-D569-4400-9DA5-FB73FABB4D9B}"/>
                </a:ext>
              </a:extLst>
            </p:cNvPr>
            <p:cNvSpPr/>
            <p:nvPr/>
          </p:nvSpPr>
          <p:spPr>
            <a:xfrm>
              <a:off x="5230254" y="3252074"/>
              <a:ext cx="39352" cy="61100"/>
            </a:xfrm>
            <a:custGeom>
              <a:avLst/>
              <a:gdLst>
                <a:gd name="connsiteX0" fmla="*/ 39513 w 39352"/>
                <a:gd name="connsiteY0" fmla="*/ 1241 h 61100"/>
                <a:gd name="connsiteX1" fmla="*/ 20182 w 39352"/>
                <a:gd name="connsiteY1" fmla="*/ 53711 h 61100"/>
                <a:gd name="connsiteX2" fmla="*/ 16989 w 39352"/>
                <a:gd name="connsiteY2" fmla="*/ 59148 h 61100"/>
                <a:gd name="connsiteX3" fmla="*/ 8014 w 39352"/>
                <a:gd name="connsiteY3" fmla="*/ 62341 h 61100"/>
                <a:gd name="connsiteX4" fmla="*/ 4475 w 39352"/>
                <a:gd name="connsiteY4" fmla="*/ 62341 h 61100"/>
                <a:gd name="connsiteX5" fmla="*/ 4475 w 39352"/>
                <a:gd name="connsiteY5" fmla="*/ 54402 h 61100"/>
                <a:gd name="connsiteX6" fmla="*/ 6719 w 39352"/>
                <a:gd name="connsiteY6" fmla="*/ 54402 h 61100"/>
                <a:gd name="connsiteX7" fmla="*/ 10775 w 39352"/>
                <a:gd name="connsiteY7" fmla="*/ 53366 h 61100"/>
                <a:gd name="connsiteX8" fmla="*/ 13019 w 39352"/>
                <a:gd name="connsiteY8" fmla="*/ 49741 h 61100"/>
                <a:gd name="connsiteX9" fmla="*/ 15435 w 39352"/>
                <a:gd name="connsiteY9" fmla="*/ 42924 h 61100"/>
                <a:gd name="connsiteX10" fmla="*/ 160 w 39352"/>
                <a:gd name="connsiteY10" fmla="*/ 1241 h 61100"/>
                <a:gd name="connsiteX11" fmla="*/ 9481 w 39352"/>
                <a:gd name="connsiteY11" fmla="*/ 1241 h 61100"/>
                <a:gd name="connsiteX12" fmla="*/ 19923 w 39352"/>
                <a:gd name="connsiteY12" fmla="*/ 32050 h 61100"/>
                <a:gd name="connsiteX13" fmla="*/ 30106 w 39352"/>
                <a:gd name="connsiteY13" fmla="*/ 1241 h 61100"/>
                <a:gd name="connsiteX14" fmla="*/ 39513 w 39352"/>
                <a:gd name="connsiteY14" fmla="*/ 1241 h 6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52" h="61100">
                  <a:moveTo>
                    <a:pt x="39513" y="1241"/>
                  </a:moveTo>
                  <a:lnTo>
                    <a:pt x="20182" y="53711"/>
                  </a:lnTo>
                  <a:cubicBezTo>
                    <a:pt x="19405" y="56041"/>
                    <a:pt x="18283" y="57854"/>
                    <a:pt x="16989" y="59148"/>
                  </a:cubicBezTo>
                  <a:cubicBezTo>
                    <a:pt x="14831" y="61306"/>
                    <a:pt x="11897" y="62341"/>
                    <a:pt x="8014" y="62341"/>
                  </a:cubicBezTo>
                  <a:lnTo>
                    <a:pt x="4475" y="62341"/>
                  </a:lnTo>
                  <a:lnTo>
                    <a:pt x="4475" y="54402"/>
                  </a:lnTo>
                  <a:lnTo>
                    <a:pt x="6719" y="54402"/>
                  </a:lnTo>
                  <a:cubicBezTo>
                    <a:pt x="8531" y="54402"/>
                    <a:pt x="9912" y="54056"/>
                    <a:pt x="10775" y="53366"/>
                  </a:cubicBezTo>
                  <a:cubicBezTo>
                    <a:pt x="11638" y="52762"/>
                    <a:pt x="12415" y="51554"/>
                    <a:pt x="13019" y="49741"/>
                  </a:cubicBezTo>
                  <a:lnTo>
                    <a:pt x="15435" y="42924"/>
                  </a:lnTo>
                  <a:lnTo>
                    <a:pt x="160" y="1241"/>
                  </a:lnTo>
                  <a:lnTo>
                    <a:pt x="9481" y="1241"/>
                  </a:lnTo>
                  <a:lnTo>
                    <a:pt x="19923" y="32050"/>
                  </a:lnTo>
                  <a:lnTo>
                    <a:pt x="30106" y="1241"/>
                  </a:lnTo>
                  <a:lnTo>
                    <a:pt x="39513" y="1241"/>
                  </a:lnTo>
                  <a:close/>
                </a:path>
              </a:pathLst>
            </a:custGeom>
            <a:solidFill>
              <a:srgbClr val="245BA7"/>
            </a:solidFill>
            <a:ln w="86190" cap="flat">
              <a:noFill/>
              <a:prstDash val="solid"/>
              <a:miter/>
            </a:ln>
          </p:spPr>
          <p:txBody>
            <a:bodyPr rtlCol="0" anchor="ctr"/>
            <a:lstStyle/>
            <a:p>
              <a:endParaRPr lang="en-GB"/>
            </a:p>
          </p:txBody>
        </p:sp>
        <p:sp>
          <p:nvSpPr>
            <p:cNvPr id="364" name="Graphic 1127">
              <a:extLst>
                <a:ext uri="{FF2B5EF4-FFF2-40B4-BE49-F238E27FC236}">
                  <a16:creationId xmlns:a16="http://schemas.microsoft.com/office/drawing/2014/main" id="{165DCC2B-1739-48AC-BF6D-ADE13E6CA558}"/>
                </a:ext>
              </a:extLst>
            </p:cNvPr>
            <p:cNvSpPr/>
            <p:nvPr/>
          </p:nvSpPr>
          <p:spPr>
            <a:xfrm>
              <a:off x="5294960" y="3234124"/>
              <a:ext cx="9320" cy="61704"/>
            </a:xfrm>
            <a:custGeom>
              <a:avLst/>
              <a:gdLst>
                <a:gd name="connsiteX0" fmla="*/ 9239 w 9320"/>
                <a:gd name="connsiteY0" fmla="*/ 62939 h 61704"/>
                <a:gd name="connsiteX1" fmla="*/ 437 w 9320"/>
                <a:gd name="connsiteY1" fmla="*/ 62939 h 61704"/>
                <a:gd name="connsiteX2" fmla="*/ 437 w 9320"/>
                <a:gd name="connsiteY2" fmla="*/ 19185 h 61704"/>
                <a:gd name="connsiteX3" fmla="*/ 9239 w 9320"/>
                <a:gd name="connsiteY3" fmla="*/ 19185 h 61704"/>
                <a:gd name="connsiteX4" fmla="*/ 9239 w 9320"/>
                <a:gd name="connsiteY4" fmla="*/ 62939 h 61704"/>
                <a:gd name="connsiteX5" fmla="*/ 9498 w 9320"/>
                <a:gd name="connsiteY5" fmla="*/ 10555 h 61704"/>
                <a:gd name="connsiteX6" fmla="*/ 178 w 9320"/>
                <a:gd name="connsiteY6" fmla="*/ 10555 h 61704"/>
                <a:gd name="connsiteX7" fmla="*/ 178 w 9320"/>
                <a:gd name="connsiteY7" fmla="*/ 1235 h 61704"/>
                <a:gd name="connsiteX8" fmla="*/ 9498 w 9320"/>
                <a:gd name="connsiteY8" fmla="*/ 1235 h 61704"/>
                <a:gd name="connsiteX9" fmla="*/ 9498 w 9320"/>
                <a:gd name="connsiteY9" fmla="*/ 10555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239" y="62939"/>
                  </a:moveTo>
                  <a:lnTo>
                    <a:pt x="437" y="62939"/>
                  </a:lnTo>
                  <a:lnTo>
                    <a:pt x="437" y="19185"/>
                  </a:lnTo>
                  <a:lnTo>
                    <a:pt x="9239" y="19185"/>
                  </a:lnTo>
                  <a:lnTo>
                    <a:pt x="9239" y="62939"/>
                  </a:lnTo>
                  <a:close/>
                  <a:moveTo>
                    <a:pt x="9498" y="10555"/>
                  </a:moveTo>
                  <a:lnTo>
                    <a:pt x="178" y="10555"/>
                  </a:lnTo>
                  <a:lnTo>
                    <a:pt x="178" y="1235"/>
                  </a:lnTo>
                  <a:lnTo>
                    <a:pt x="9498" y="1235"/>
                  </a:lnTo>
                  <a:lnTo>
                    <a:pt x="9498" y="10555"/>
                  </a:lnTo>
                  <a:close/>
                </a:path>
              </a:pathLst>
            </a:custGeom>
            <a:solidFill>
              <a:srgbClr val="245BA7"/>
            </a:solidFill>
            <a:ln w="86190" cap="flat">
              <a:noFill/>
              <a:prstDash val="solid"/>
              <a:miter/>
            </a:ln>
          </p:spPr>
          <p:txBody>
            <a:bodyPr rtlCol="0" anchor="ctr"/>
            <a:lstStyle/>
            <a:p>
              <a:endParaRPr lang="en-GB"/>
            </a:p>
          </p:txBody>
        </p:sp>
        <p:sp>
          <p:nvSpPr>
            <p:cNvPr id="365" name="Graphic 1127">
              <a:extLst>
                <a:ext uri="{FF2B5EF4-FFF2-40B4-BE49-F238E27FC236}">
                  <a16:creationId xmlns:a16="http://schemas.microsoft.com/office/drawing/2014/main" id="{6E1315E3-823D-445F-8C33-C92EA13DBA84}"/>
                </a:ext>
              </a:extLst>
            </p:cNvPr>
            <p:cNvSpPr/>
            <p:nvPr/>
          </p:nvSpPr>
          <p:spPr>
            <a:xfrm>
              <a:off x="5313572" y="3251556"/>
              <a:ext cx="36591" cy="44789"/>
            </a:xfrm>
            <a:custGeom>
              <a:avLst/>
              <a:gdLst>
                <a:gd name="connsiteX0" fmla="*/ 36780 w 36591"/>
                <a:gd name="connsiteY0" fmla="*/ 32133 h 44789"/>
                <a:gd name="connsiteX1" fmla="*/ 31775 w 36591"/>
                <a:gd name="connsiteY1" fmla="*/ 42403 h 44789"/>
                <a:gd name="connsiteX2" fmla="*/ 18571 w 36591"/>
                <a:gd name="connsiteY2" fmla="*/ 46028 h 44789"/>
                <a:gd name="connsiteX3" fmla="*/ 189 w 36591"/>
                <a:gd name="connsiteY3" fmla="*/ 39728 h 44789"/>
                <a:gd name="connsiteX4" fmla="*/ 5971 w 36591"/>
                <a:gd name="connsiteY4" fmla="*/ 33946 h 44789"/>
                <a:gd name="connsiteX5" fmla="*/ 18571 w 36591"/>
                <a:gd name="connsiteY5" fmla="*/ 38519 h 44789"/>
                <a:gd name="connsiteX6" fmla="*/ 25561 w 36591"/>
                <a:gd name="connsiteY6" fmla="*/ 36966 h 44789"/>
                <a:gd name="connsiteX7" fmla="*/ 28150 w 36591"/>
                <a:gd name="connsiteY7" fmla="*/ 32478 h 44789"/>
                <a:gd name="connsiteX8" fmla="*/ 22282 w 36591"/>
                <a:gd name="connsiteY8" fmla="*/ 27300 h 44789"/>
                <a:gd name="connsiteX9" fmla="*/ 15291 w 36591"/>
                <a:gd name="connsiteY9" fmla="*/ 26696 h 44789"/>
                <a:gd name="connsiteX10" fmla="*/ 2346 w 36591"/>
                <a:gd name="connsiteY10" fmla="*/ 14614 h 44789"/>
                <a:gd name="connsiteX11" fmla="*/ 7006 w 36591"/>
                <a:gd name="connsiteY11" fmla="*/ 4776 h 44789"/>
                <a:gd name="connsiteX12" fmla="*/ 18830 w 36591"/>
                <a:gd name="connsiteY12" fmla="*/ 1238 h 44789"/>
                <a:gd name="connsiteX13" fmla="*/ 35054 w 36591"/>
                <a:gd name="connsiteY13" fmla="*/ 6157 h 44789"/>
                <a:gd name="connsiteX14" fmla="*/ 29531 w 36591"/>
                <a:gd name="connsiteY14" fmla="*/ 11766 h 44789"/>
                <a:gd name="connsiteX15" fmla="*/ 18743 w 36591"/>
                <a:gd name="connsiteY15" fmla="*/ 8573 h 44789"/>
                <a:gd name="connsiteX16" fmla="*/ 12875 w 36591"/>
                <a:gd name="connsiteY16" fmla="*/ 10127 h 44789"/>
                <a:gd name="connsiteX17" fmla="*/ 10804 w 36591"/>
                <a:gd name="connsiteY17" fmla="*/ 14183 h 44789"/>
                <a:gd name="connsiteX18" fmla="*/ 12271 w 36591"/>
                <a:gd name="connsiteY18" fmla="*/ 17635 h 44789"/>
                <a:gd name="connsiteX19" fmla="*/ 16845 w 36591"/>
                <a:gd name="connsiteY19" fmla="*/ 19188 h 44789"/>
                <a:gd name="connsiteX20" fmla="*/ 22972 w 36591"/>
                <a:gd name="connsiteY20" fmla="*/ 19706 h 44789"/>
                <a:gd name="connsiteX21" fmla="*/ 36780 w 36591"/>
                <a:gd name="connsiteY21" fmla="*/ 32133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591" h="44789">
                  <a:moveTo>
                    <a:pt x="36780" y="32133"/>
                  </a:moveTo>
                  <a:cubicBezTo>
                    <a:pt x="36780" y="36535"/>
                    <a:pt x="35140" y="39987"/>
                    <a:pt x="31775" y="42403"/>
                  </a:cubicBezTo>
                  <a:cubicBezTo>
                    <a:pt x="28409" y="44819"/>
                    <a:pt x="24008" y="46028"/>
                    <a:pt x="18571" y="46028"/>
                  </a:cubicBezTo>
                  <a:cubicBezTo>
                    <a:pt x="10545" y="46028"/>
                    <a:pt x="4417" y="43956"/>
                    <a:pt x="189" y="39728"/>
                  </a:cubicBezTo>
                  <a:lnTo>
                    <a:pt x="5971" y="33946"/>
                  </a:lnTo>
                  <a:cubicBezTo>
                    <a:pt x="8991" y="36966"/>
                    <a:pt x="13134" y="38519"/>
                    <a:pt x="18571" y="38519"/>
                  </a:cubicBezTo>
                  <a:cubicBezTo>
                    <a:pt x="21419" y="38519"/>
                    <a:pt x="23749" y="38002"/>
                    <a:pt x="25561" y="36966"/>
                  </a:cubicBezTo>
                  <a:cubicBezTo>
                    <a:pt x="27287" y="36017"/>
                    <a:pt x="28150" y="34463"/>
                    <a:pt x="28150" y="32478"/>
                  </a:cubicBezTo>
                  <a:cubicBezTo>
                    <a:pt x="28150" y="29458"/>
                    <a:pt x="26165" y="27732"/>
                    <a:pt x="22282" y="27300"/>
                  </a:cubicBezTo>
                  <a:lnTo>
                    <a:pt x="15291" y="26696"/>
                  </a:lnTo>
                  <a:cubicBezTo>
                    <a:pt x="6661" y="25920"/>
                    <a:pt x="2346" y="21863"/>
                    <a:pt x="2346" y="14614"/>
                  </a:cubicBezTo>
                  <a:cubicBezTo>
                    <a:pt x="2346" y="10386"/>
                    <a:pt x="3900" y="7106"/>
                    <a:pt x="7006" y="4776"/>
                  </a:cubicBezTo>
                  <a:cubicBezTo>
                    <a:pt x="10113" y="2446"/>
                    <a:pt x="14083" y="1238"/>
                    <a:pt x="18830" y="1238"/>
                  </a:cubicBezTo>
                  <a:cubicBezTo>
                    <a:pt x="25906" y="1238"/>
                    <a:pt x="31343" y="2877"/>
                    <a:pt x="35054" y="6157"/>
                  </a:cubicBezTo>
                  <a:lnTo>
                    <a:pt x="29531" y="11766"/>
                  </a:lnTo>
                  <a:cubicBezTo>
                    <a:pt x="27028" y="9609"/>
                    <a:pt x="23404" y="8573"/>
                    <a:pt x="18743" y="8573"/>
                  </a:cubicBezTo>
                  <a:cubicBezTo>
                    <a:pt x="16154" y="8573"/>
                    <a:pt x="14169" y="9091"/>
                    <a:pt x="12875" y="10127"/>
                  </a:cubicBezTo>
                  <a:cubicBezTo>
                    <a:pt x="11494" y="11076"/>
                    <a:pt x="10804" y="12457"/>
                    <a:pt x="10804" y="14183"/>
                  </a:cubicBezTo>
                  <a:cubicBezTo>
                    <a:pt x="10804" y="15736"/>
                    <a:pt x="11321" y="16858"/>
                    <a:pt x="12271" y="17635"/>
                  </a:cubicBezTo>
                  <a:cubicBezTo>
                    <a:pt x="13220" y="18411"/>
                    <a:pt x="14687" y="18929"/>
                    <a:pt x="16845" y="19188"/>
                  </a:cubicBezTo>
                  <a:lnTo>
                    <a:pt x="22972" y="19706"/>
                  </a:lnTo>
                  <a:cubicBezTo>
                    <a:pt x="32206" y="20483"/>
                    <a:pt x="36780" y="24625"/>
                    <a:pt x="36780" y="32133"/>
                  </a:cubicBezTo>
                  <a:close/>
                </a:path>
              </a:pathLst>
            </a:custGeom>
            <a:solidFill>
              <a:srgbClr val="245BA7"/>
            </a:solidFill>
            <a:ln w="86190" cap="flat">
              <a:noFill/>
              <a:prstDash val="solid"/>
              <a:miter/>
            </a:ln>
          </p:spPr>
          <p:txBody>
            <a:bodyPr rtlCol="0" anchor="ctr"/>
            <a:lstStyle/>
            <a:p>
              <a:endParaRPr lang="en-GB"/>
            </a:p>
          </p:txBody>
        </p:sp>
        <p:sp>
          <p:nvSpPr>
            <p:cNvPr id="366" name="Graphic 1127">
              <a:extLst>
                <a:ext uri="{FF2B5EF4-FFF2-40B4-BE49-F238E27FC236}">
                  <a16:creationId xmlns:a16="http://schemas.microsoft.com/office/drawing/2014/main" id="{8F4F15A2-8A01-4C05-82DB-1EAE213D791D}"/>
                </a:ext>
              </a:extLst>
            </p:cNvPr>
            <p:cNvSpPr/>
            <p:nvPr/>
          </p:nvSpPr>
          <p:spPr>
            <a:xfrm>
              <a:off x="5358589" y="3251556"/>
              <a:ext cx="36505" cy="44789"/>
            </a:xfrm>
            <a:custGeom>
              <a:avLst/>
              <a:gdLst>
                <a:gd name="connsiteX0" fmla="*/ 36709 w 36505"/>
                <a:gd name="connsiteY0" fmla="*/ 23589 h 44789"/>
                <a:gd name="connsiteX1" fmla="*/ 31531 w 36505"/>
                <a:gd name="connsiteY1" fmla="*/ 40850 h 44789"/>
                <a:gd name="connsiteX2" fmla="*/ 18414 w 36505"/>
                <a:gd name="connsiteY2" fmla="*/ 46028 h 44789"/>
                <a:gd name="connsiteX3" fmla="*/ 5382 w 36505"/>
                <a:gd name="connsiteY3" fmla="*/ 40850 h 44789"/>
                <a:gd name="connsiteX4" fmla="*/ 204 w 36505"/>
                <a:gd name="connsiteY4" fmla="*/ 23589 h 44789"/>
                <a:gd name="connsiteX5" fmla="*/ 1326 w 36505"/>
                <a:gd name="connsiteY5" fmla="*/ 13492 h 44789"/>
                <a:gd name="connsiteX6" fmla="*/ 5382 w 36505"/>
                <a:gd name="connsiteY6" fmla="*/ 6416 h 44789"/>
                <a:gd name="connsiteX7" fmla="*/ 18414 w 36505"/>
                <a:gd name="connsiteY7" fmla="*/ 1238 h 44789"/>
                <a:gd name="connsiteX8" fmla="*/ 31531 w 36505"/>
                <a:gd name="connsiteY8" fmla="*/ 6416 h 44789"/>
                <a:gd name="connsiteX9" fmla="*/ 35587 w 36505"/>
                <a:gd name="connsiteY9" fmla="*/ 13492 h 44789"/>
                <a:gd name="connsiteX10" fmla="*/ 36709 w 36505"/>
                <a:gd name="connsiteY10" fmla="*/ 23589 h 44789"/>
                <a:gd name="connsiteX11" fmla="*/ 24886 w 36505"/>
                <a:gd name="connsiteY11" fmla="*/ 35585 h 44789"/>
                <a:gd name="connsiteX12" fmla="*/ 27907 w 36505"/>
                <a:gd name="connsiteY12" fmla="*/ 23589 h 44789"/>
                <a:gd name="connsiteX13" fmla="*/ 24886 w 36505"/>
                <a:gd name="connsiteY13" fmla="*/ 11594 h 44789"/>
                <a:gd name="connsiteX14" fmla="*/ 18414 w 36505"/>
                <a:gd name="connsiteY14" fmla="*/ 9091 h 44789"/>
                <a:gd name="connsiteX15" fmla="*/ 12027 w 36505"/>
                <a:gd name="connsiteY15" fmla="*/ 11594 h 44789"/>
                <a:gd name="connsiteX16" fmla="*/ 9007 w 36505"/>
                <a:gd name="connsiteY16" fmla="*/ 23589 h 44789"/>
                <a:gd name="connsiteX17" fmla="*/ 12027 w 36505"/>
                <a:gd name="connsiteY17" fmla="*/ 35585 h 44789"/>
                <a:gd name="connsiteX18" fmla="*/ 18414 w 36505"/>
                <a:gd name="connsiteY18" fmla="*/ 38174 h 44789"/>
                <a:gd name="connsiteX19" fmla="*/ 24886 w 36505"/>
                <a:gd name="connsiteY19" fmla="*/ 35585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709" y="23589"/>
                  </a:moveTo>
                  <a:cubicBezTo>
                    <a:pt x="36709" y="31529"/>
                    <a:pt x="34983" y="37311"/>
                    <a:pt x="31531" y="40850"/>
                  </a:cubicBezTo>
                  <a:cubicBezTo>
                    <a:pt x="28166" y="44302"/>
                    <a:pt x="23851" y="46028"/>
                    <a:pt x="18414" y="46028"/>
                  </a:cubicBezTo>
                  <a:cubicBezTo>
                    <a:pt x="13063" y="46028"/>
                    <a:pt x="8748" y="44302"/>
                    <a:pt x="5382" y="40850"/>
                  </a:cubicBezTo>
                  <a:cubicBezTo>
                    <a:pt x="1930" y="37311"/>
                    <a:pt x="204" y="31529"/>
                    <a:pt x="204" y="23589"/>
                  </a:cubicBezTo>
                  <a:cubicBezTo>
                    <a:pt x="204" y="19620"/>
                    <a:pt x="550" y="16254"/>
                    <a:pt x="1326" y="13492"/>
                  </a:cubicBezTo>
                  <a:cubicBezTo>
                    <a:pt x="2103" y="10817"/>
                    <a:pt x="3397" y="8401"/>
                    <a:pt x="5382" y="6416"/>
                  </a:cubicBezTo>
                  <a:cubicBezTo>
                    <a:pt x="8748" y="2964"/>
                    <a:pt x="13063" y="1238"/>
                    <a:pt x="18414" y="1238"/>
                  </a:cubicBezTo>
                  <a:cubicBezTo>
                    <a:pt x="23851" y="1238"/>
                    <a:pt x="28166" y="2964"/>
                    <a:pt x="31531" y="6416"/>
                  </a:cubicBezTo>
                  <a:cubicBezTo>
                    <a:pt x="33516" y="8401"/>
                    <a:pt x="34811" y="10817"/>
                    <a:pt x="35587" y="13492"/>
                  </a:cubicBezTo>
                  <a:cubicBezTo>
                    <a:pt x="36364" y="16254"/>
                    <a:pt x="36709" y="19620"/>
                    <a:pt x="36709" y="23589"/>
                  </a:cubicBezTo>
                  <a:close/>
                  <a:moveTo>
                    <a:pt x="24886" y="35585"/>
                  </a:moveTo>
                  <a:cubicBezTo>
                    <a:pt x="26871" y="33600"/>
                    <a:pt x="27907" y="29544"/>
                    <a:pt x="27907" y="23589"/>
                  </a:cubicBezTo>
                  <a:cubicBezTo>
                    <a:pt x="27907" y="17635"/>
                    <a:pt x="26871" y="13579"/>
                    <a:pt x="24886" y="11594"/>
                  </a:cubicBezTo>
                  <a:cubicBezTo>
                    <a:pt x="23247" y="9954"/>
                    <a:pt x="21089" y="9091"/>
                    <a:pt x="18414" y="9091"/>
                  </a:cubicBezTo>
                  <a:cubicBezTo>
                    <a:pt x="15825" y="9091"/>
                    <a:pt x="13667" y="9954"/>
                    <a:pt x="12027" y="11594"/>
                  </a:cubicBezTo>
                  <a:cubicBezTo>
                    <a:pt x="10043" y="13579"/>
                    <a:pt x="9007" y="17635"/>
                    <a:pt x="9007" y="23589"/>
                  </a:cubicBezTo>
                  <a:cubicBezTo>
                    <a:pt x="9007" y="29544"/>
                    <a:pt x="10043" y="33600"/>
                    <a:pt x="12027" y="35585"/>
                  </a:cubicBezTo>
                  <a:cubicBezTo>
                    <a:pt x="13753" y="37311"/>
                    <a:pt x="15911" y="38174"/>
                    <a:pt x="18414" y="38174"/>
                  </a:cubicBezTo>
                  <a:cubicBezTo>
                    <a:pt x="21003" y="38174"/>
                    <a:pt x="23160" y="37311"/>
                    <a:pt x="24886" y="35585"/>
                  </a:cubicBezTo>
                  <a:close/>
                </a:path>
              </a:pathLst>
            </a:custGeom>
            <a:solidFill>
              <a:srgbClr val="245BA7"/>
            </a:solidFill>
            <a:ln w="86190" cap="flat">
              <a:noFill/>
              <a:prstDash val="solid"/>
              <a:miter/>
            </a:ln>
          </p:spPr>
          <p:txBody>
            <a:bodyPr rtlCol="0" anchor="ctr"/>
            <a:lstStyle/>
            <a:p>
              <a:endParaRPr lang="en-GB"/>
            </a:p>
          </p:txBody>
        </p:sp>
        <p:sp>
          <p:nvSpPr>
            <p:cNvPr id="367" name="Graphic 1127">
              <a:extLst>
                <a:ext uri="{FF2B5EF4-FFF2-40B4-BE49-F238E27FC236}">
                  <a16:creationId xmlns:a16="http://schemas.microsoft.com/office/drawing/2014/main" id="{78E5DA1E-EC36-45E7-86C7-CE337F650C13}"/>
                </a:ext>
              </a:extLst>
            </p:cNvPr>
            <p:cNvSpPr/>
            <p:nvPr/>
          </p:nvSpPr>
          <p:spPr>
            <a:xfrm>
              <a:off x="5406543" y="3234383"/>
              <a:ext cx="17432" cy="61445"/>
            </a:xfrm>
            <a:custGeom>
              <a:avLst/>
              <a:gdLst>
                <a:gd name="connsiteX0" fmla="*/ 17650 w 17432"/>
                <a:gd name="connsiteY0" fmla="*/ 62681 h 61445"/>
                <a:gd name="connsiteX1" fmla="*/ 12214 w 17432"/>
                <a:gd name="connsiteY1" fmla="*/ 62681 h 61445"/>
                <a:gd name="connsiteX2" fmla="*/ 3238 w 17432"/>
                <a:gd name="connsiteY2" fmla="*/ 59229 h 61445"/>
                <a:gd name="connsiteX3" fmla="*/ 218 w 17432"/>
                <a:gd name="connsiteY3" fmla="*/ 50599 h 61445"/>
                <a:gd name="connsiteX4" fmla="*/ 218 w 17432"/>
                <a:gd name="connsiteY4" fmla="*/ 1235 h 61445"/>
                <a:gd name="connsiteX5" fmla="*/ 9020 w 17432"/>
                <a:gd name="connsiteY5" fmla="*/ 1235 h 61445"/>
                <a:gd name="connsiteX6" fmla="*/ 9020 w 17432"/>
                <a:gd name="connsiteY6" fmla="*/ 50081 h 61445"/>
                <a:gd name="connsiteX7" fmla="*/ 10142 w 17432"/>
                <a:gd name="connsiteY7" fmla="*/ 53878 h 61445"/>
                <a:gd name="connsiteX8" fmla="*/ 13767 w 17432"/>
                <a:gd name="connsiteY8" fmla="*/ 55172 h 61445"/>
                <a:gd name="connsiteX9" fmla="*/ 17650 w 17432"/>
                <a:gd name="connsiteY9" fmla="*/ 55172 h 61445"/>
                <a:gd name="connsiteX10" fmla="*/ 17650 w 17432"/>
                <a:gd name="connsiteY10" fmla="*/ 62681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2" h="61445">
                  <a:moveTo>
                    <a:pt x="17650" y="62681"/>
                  </a:moveTo>
                  <a:lnTo>
                    <a:pt x="12214" y="62681"/>
                  </a:lnTo>
                  <a:cubicBezTo>
                    <a:pt x="8244" y="62681"/>
                    <a:pt x="5223" y="61559"/>
                    <a:pt x="3238" y="59229"/>
                  </a:cubicBezTo>
                  <a:cubicBezTo>
                    <a:pt x="1253" y="56985"/>
                    <a:pt x="218" y="54137"/>
                    <a:pt x="218" y="50599"/>
                  </a:cubicBezTo>
                  <a:lnTo>
                    <a:pt x="218" y="1235"/>
                  </a:lnTo>
                  <a:lnTo>
                    <a:pt x="9020" y="1235"/>
                  </a:lnTo>
                  <a:lnTo>
                    <a:pt x="9020" y="50081"/>
                  </a:lnTo>
                  <a:cubicBezTo>
                    <a:pt x="9020" y="51807"/>
                    <a:pt x="9366" y="53101"/>
                    <a:pt x="10142" y="53878"/>
                  </a:cubicBezTo>
                  <a:cubicBezTo>
                    <a:pt x="10833" y="54741"/>
                    <a:pt x="12041" y="55172"/>
                    <a:pt x="13767" y="55172"/>
                  </a:cubicBezTo>
                  <a:lnTo>
                    <a:pt x="17650" y="55172"/>
                  </a:lnTo>
                  <a:lnTo>
                    <a:pt x="17650" y="62681"/>
                  </a:lnTo>
                  <a:close/>
                </a:path>
              </a:pathLst>
            </a:custGeom>
            <a:solidFill>
              <a:srgbClr val="245BA7"/>
            </a:solidFill>
            <a:ln w="86190" cap="flat">
              <a:noFill/>
              <a:prstDash val="solid"/>
              <a:miter/>
            </a:ln>
          </p:spPr>
          <p:txBody>
            <a:bodyPr rtlCol="0" anchor="ctr"/>
            <a:lstStyle/>
            <a:p>
              <a:endParaRPr lang="en-GB"/>
            </a:p>
          </p:txBody>
        </p:sp>
        <p:sp>
          <p:nvSpPr>
            <p:cNvPr id="368" name="Graphic 1127">
              <a:extLst>
                <a:ext uri="{FF2B5EF4-FFF2-40B4-BE49-F238E27FC236}">
                  <a16:creationId xmlns:a16="http://schemas.microsoft.com/office/drawing/2014/main" id="{14DAD41C-1626-422D-8C6C-0D8B2F9366D8}"/>
                </a:ext>
              </a:extLst>
            </p:cNvPr>
            <p:cNvSpPr/>
            <p:nvPr/>
          </p:nvSpPr>
          <p:spPr>
            <a:xfrm>
              <a:off x="5430158" y="3251556"/>
              <a:ext cx="35469" cy="44789"/>
            </a:xfrm>
            <a:custGeom>
              <a:avLst/>
              <a:gdLst>
                <a:gd name="connsiteX0" fmla="*/ 35698 w 35469"/>
                <a:gd name="connsiteY0" fmla="*/ 45510 h 44789"/>
                <a:gd name="connsiteX1" fmla="*/ 27068 w 35469"/>
                <a:gd name="connsiteY1" fmla="*/ 45510 h 44789"/>
                <a:gd name="connsiteX2" fmla="*/ 27068 w 35469"/>
                <a:gd name="connsiteY2" fmla="*/ 41540 h 44789"/>
                <a:gd name="connsiteX3" fmla="*/ 22063 w 35469"/>
                <a:gd name="connsiteY3" fmla="*/ 44992 h 44789"/>
                <a:gd name="connsiteX4" fmla="*/ 15418 w 35469"/>
                <a:gd name="connsiteY4" fmla="*/ 46028 h 44789"/>
                <a:gd name="connsiteX5" fmla="*/ 3681 w 35469"/>
                <a:gd name="connsiteY5" fmla="*/ 42058 h 44789"/>
                <a:gd name="connsiteX6" fmla="*/ 229 w 35469"/>
                <a:gd name="connsiteY6" fmla="*/ 32651 h 44789"/>
                <a:gd name="connsiteX7" fmla="*/ 4199 w 35469"/>
                <a:gd name="connsiteY7" fmla="*/ 23503 h 44789"/>
                <a:gd name="connsiteX8" fmla="*/ 15418 w 35469"/>
                <a:gd name="connsiteY8" fmla="*/ 20051 h 44789"/>
                <a:gd name="connsiteX9" fmla="*/ 26896 w 35469"/>
                <a:gd name="connsiteY9" fmla="*/ 20051 h 44789"/>
                <a:gd name="connsiteX10" fmla="*/ 26896 w 35469"/>
                <a:gd name="connsiteY10" fmla="*/ 16944 h 44789"/>
                <a:gd name="connsiteX11" fmla="*/ 24652 w 35469"/>
                <a:gd name="connsiteY11" fmla="*/ 10731 h 44789"/>
                <a:gd name="connsiteX12" fmla="*/ 17317 w 35469"/>
                <a:gd name="connsiteY12" fmla="*/ 8746 h 44789"/>
                <a:gd name="connsiteX13" fmla="*/ 11793 w 35469"/>
                <a:gd name="connsiteY13" fmla="*/ 9781 h 44789"/>
                <a:gd name="connsiteX14" fmla="*/ 7737 w 35469"/>
                <a:gd name="connsiteY14" fmla="*/ 13061 h 44789"/>
                <a:gd name="connsiteX15" fmla="*/ 2041 w 35469"/>
                <a:gd name="connsiteY15" fmla="*/ 7624 h 44789"/>
                <a:gd name="connsiteX16" fmla="*/ 8600 w 35469"/>
                <a:gd name="connsiteY16" fmla="*/ 2618 h 44789"/>
                <a:gd name="connsiteX17" fmla="*/ 17662 w 35469"/>
                <a:gd name="connsiteY17" fmla="*/ 1238 h 44789"/>
                <a:gd name="connsiteX18" fmla="*/ 35698 w 35469"/>
                <a:gd name="connsiteY18" fmla="*/ 16254 h 44789"/>
                <a:gd name="connsiteX19" fmla="*/ 35698 w 35469"/>
                <a:gd name="connsiteY19" fmla="*/ 45510 h 44789"/>
                <a:gd name="connsiteX20" fmla="*/ 26896 w 35469"/>
                <a:gd name="connsiteY20" fmla="*/ 29717 h 44789"/>
                <a:gd name="connsiteX21" fmla="*/ 26896 w 35469"/>
                <a:gd name="connsiteY21" fmla="*/ 26178 h 44789"/>
                <a:gd name="connsiteX22" fmla="*/ 16799 w 35469"/>
                <a:gd name="connsiteY22" fmla="*/ 26178 h 44789"/>
                <a:gd name="connsiteX23" fmla="*/ 8773 w 35469"/>
                <a:gd name="connsiteY23" fmla="*/ 32478 h 44789"/>
                <a:gd name="connsiteX24" fmla="*/ 17058 w 35469"/>
                <a:gd name="connsiteY24" fmla="*/ 38692 h 44789"/>
                <a:gd name="connsiteX25" fmla="*/ 24997 w 35469"/>
                <a:gd name="connsiteY25" fmla="*/ 36189 h 44789"/>
                <a:gd name="connsiteX26" fmla="*/ 26896 w 35469"/>
                <a:gd name="connsiteY26" fmla="*/ 2971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69" h="44789">
                  <a:moveTo>
                    <a:pt x="35698" y="45510"/>
                  </a:moveTo>
                  <a:lnTo>
                    <a:pt x="27068" y="45510"/>
                  </a:lnTo>
                  <a:lnTo>
                    <a:pt x="27068" y="41540"/>
                  </a:lnTo>
                  <a:cubicBezTo>
                    <a:pt x="25429" y="43180"/>
                    <a:pt x="23789" y="44302"/>
                    <a:pt x="22063" y="44992"/>
                  </a:cubicBezTo>
                  <a:cubicBezTo>
                    <a:pt x="20251" y="45682"/>
                    <a:pt x="18093" y="46028"/>
                    <a:pt x="15418" y="46028"/>
                  </a:cubicBezTo>
                  <a:cubicBezTo>
                    <a:pt x="10240" y="46028"/>
                    <a:pt x="6356" y="44733"/>
                    <a:pt x="3681" y="42058"/>
                  </a:cubicBezTo>
                  <a:cubicBezTo>
                    <a:pt x="1351" y="39641"/>
                    <a:pt x="229" y="36535"/>
                    <a:pt x="229" y="32651"/>
                  </a:cubicBezTo>
                  <a:cubicBezTo>
                    <a:pt x="229" y="28854"/>
                    <a:pt x="1524" y="25833"/>
                    <a:pt x="4199" y="23503"/>
                  </a:cubicBezTo>
                  <a:cubicBezTo>
                    <a:pt x="6788" y="21173"/>
                    <a:pt x="10499" y="20051"/>
                    <a:pt x="15418" y="20051"/>
                  </a:cubicBezTo>
                  <a:lnTo>
                    <a:pt x="26896" y="20051"/>
                  </a:lnTo>
                  <a:lnTo>
                    <a:pt x="26896" y="16944"/>
                  </a:lnTo>
                  <a:cubicBezTo>
                    <a:pt x="26896" y="14096"/>
                    <a:pt x="26119" y="12025"/>
                    <a:pt x="24652" y="10731"/>
                  </a:cubicBezTo>
                  <a:cubicBezTo>
                    <a:pt x="23185" y="9436"/>
                    <a:pt x="20682" y="8746"/>
                    <a:pt x="17317" y="8746"/>
                  </a:cubicBezTo>
                  <a:cubicBezTo>
                    <a:pt x="14986" y="8746"/>
                    <a:pt x="13174" y="9091"/>
                    <a:pt x="11793" y="9781"/>
                  </a:cubicBezTo>
                  <a:cubicBezTo>
                    <a:pt x="10326" y="10386"/>
                    <a:pt x="9032" y="11507"/>
                    <a:pt x="7737" y="13061"/>
                  </a:cubicBezTo>
                  <a:lnTo>
                    <a:pt x="2041" y="7624"/>
                  </a:lnTo>
                  <a:cubicBezTo>
                    <a:pt x="4026" y="5294"/>
                    <a:pt x="6270" y="3568"/>
                    <a:pt x="8600" y="2618"/>
                  </a:cubicBezTo>
                  <a:cubicBezTo>
                    <a:pt x="10930" y="1755"/>
                    <a:pt x="13951" y="1238"/>
                    <a:pt x="17662" y="1238"/>
                  </a:cubicBezTo>
                  <a:cubicBezTo>
                    <a:pt x="29657" y="1238"/>
                    <a:pt x="35698" y="6243"/>
                    <a:pt x="35698" y="16254"/>
                  </a:cubicBezTo>
                  <a:lnTo>
                    <a:pt x="35698" y="45510"/>
                  </a:lnTo>
                  <a:close/>
                  <a:moveTo>
                    <a:pt x="26896" y="29717"/>
                  </a:moveTo>
                  <a:lnTo>
                    <a:pt x="26896" y="26178"/>
                  </a:lnTo>
                  <a:lnTo>
                    <a:pt x="16799" y="26178"/>
                  </a:lnTo>
                  <a:cubicBezTo>
                    <a:pt x="11448" y="26178"/>
                    <a:pt x="8773" y="28250"/>
                    <a:pt x="8773" y="32478"/>
                  </a:cubicBezTo>
                  <a:cubicBezTo>
                    <a:pt x="8773" y="36621"/>
                    <a:pt x="11534" y="38692"/>
                    <a:pt x="17058" y="38692"/>
                  </a:cubicBezTo>
                  <a:cubicBezTo>
                    <a:pt x="20596" y="38692"/>
                    <a:pt x="23185" y="37829"/>
                    <a:pt x="24997" y="36189"/>
                  </a:cubicBezTo>
                  <a:cubicBezTo>
                    <a:pt x="26292" y="34981"/>
                    <a:pt x="26896" y="32824"/>
                    <a:pt x="26896" y="29717"/>
                  </a:cubicBezTo>
                  <a:close/>
                </a:path>
              </a:pathLst>
            </a:custGeom>
            <a:solidFill>
              <a:srgbClr val="245BA7"/>
            </a:solidFill>
            <a:ln w="86190" cap="flat">
              <a:noFill/>
              <a:prstDash val="solid"/>
              <a:miter/>
            </a:ln>
          </p:spPr>
          <p:txBody>
            <a:bodyPr rtlCol="0" anchor="ctr"/>
            <a:lstStyle/>
            <a:p>
              <a:endParaRPr lang="en-GB"/>
            </a:p>
          </p:txBody>
        </p:sp>
        <p:sp>
          <p:nvSpPr>
            <p:cNvPr id="369" name="Graphic 1127">
              <a:extLst>
                <a:ext uri="{FF2B5EF4-FFF2-40B4-BE49-F238E27FC236}">
                  <a16:creationId xmlns:a16="http://schemas.microsoft.com/office/drawing/2014/main" id="{7B297402-4B12-44D0-8D09-C2FC6B8A1C6E}"/>
                </a:ext>
              </a:extLst>
            </p:cNvPr>
            <p:cNvSpPr/>
            <p:nvPr/>
          </p:nvSpPr>
          <p:spPr>
            <a:xfrm>
              <a:off x="5475002" y="3239561"/>
              <a:ext cx="22265" cy="56267"/>
            </a:xfrm>
            <a:custGeom>
              <a:avLst/>
              <a:gdLst>
                <a:gd name="connsiteX0" fmla="*/ 22508 w 22265"/>
                <a:gd name="connsiteY0" fmla="*/ 57503 h 56267"/>
                <a:gd name="connsiteX1" fmla="*/ 17244 w 22265"/>
                <a:gd name="connsiteY1" fmla="*/ 57503 h 56267"/>
                <a:gd name="connsiteX2" fmla="*/ 8355 w 22265"/>
                <a:gd name="connsiteY2" fmla="*/ 53965 h 56267"/>
                <a:gd name="connsiteX3" fmla="*/ 5248 w 22265"/>
                <a:gd name="connsiteY3" fmla="*/ 45335 h 56267"/>
                <a:gd name="connsiteX4" fmla="*/ 5248 w 22265"/>
                <a:gd name="connsiteY4" fmla="*/ 20481 h 56267"/>
                <a:gd name="connsiteX5" fmla="*/ 242 w 22265"/>
                <a:gd name="connsiteY5" fmla="*/ 20481 h 56267"/>
                <a:gd name="connsiteX6" fmla="*/ 242 w 22265"/>
                <a:gd name="connsiteY6" fmla="*/ 13749 h 56267"/>
                <a:gd name="connsiteX7" fmla="*/ 5248 w 22265"/>
                <a:gd name="connsiteY7" fmla="*/ 13749 h 56267"/>
                <a:gd name="connsiteX8" fmla="*/ 5248 w 22265"/>
                <a:gd name="connsiteY8" fmla="*/ 1236 h 56267"/>
                <a:gd name="connsiteX9" fmla="*/ 14050 w 22265"/>
                <a:gd name="connsiteY9" fmla="*/ 1236 h 56267"/>
                <a:gd name="connsiteX10" fmla="*/ 14050 w 22265"/>
                <a:gd name="connsiteY10" fmla="*/ 13749 h 56267"/>
                <a:gd name="connsiteX11" fmla="*/ 22508 w 22265"/>
                <a:gd name="connsiteY11" fmla="*/ 13749 h 56267"/>
                <a:gd name="connsiteX12" fmla="*/ 22508 w 22265"/>
                <a:gd name="connsiteY12" fmla="*/ 20481 h 56267"/>
                <a:gd name="connsiteX13" fmla="*/ 14050 w 22265"/>
                <a:gd name="connsiteY13" fmla="*/ 20481 h 56267"/>
                <a:gd name="connsiteX14" fmla="*/ 14050 w 22265"/>
                <a:gd name="connsiteY14" fmla="*/ 44904 h 56267"/>
                <a:gd name="connsiteX15" fmla="*/ 18883 w 22265"/>
                <a:gd name="connsiteY15" fmla="*/ 49995 h 56267"/>
                <a:gd name="connsiteX16" fmla="*/ 22508 w 22265"/>
                <a:gd name="connsiteY16" fmla="*/ 49995 h 56267"/>
                <a:gd name="connsiteX17" fmla="*/ 22508 w 22265"/>
                <a:gd name="connsiteY17" fmla="*/ 57503 h 5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265" h="56267">
                  <a:moveTo>
                    <a:pt x="22508" y="57503"/>
                  </a:moveTo>
                  <a:lnTo>
                    <a:pt x="17244" y="57503"/>
                  </a:lnTo>
                  <a:cubicBezTo>
                    <a:pt x="13360" y="57503"/>
                    <a:pt x="10426" y="56295"/>
                    <a:pt x="8355" y="53965"/>
                  </a:cubicBezTo>
                  <a:cubicBezTo>
                    <a:pt x="6283" y="51635"/>
                    <a:pt x="5248" y="48701"/>
                    <a:pt x="5248" y="45335"/>
                  </a:cubicBezTo>
                  <a:lnTo>
                    <a:pt x="5248" y="20481"/>
                  </a:lnTo>
                  <a:lnTo>
                    <a:pt x="242" y="20481"/>
                  </a:lnTo>
                  <a:lnTo>
                    <a:pt x="242" y="13749"/>
                  </a:lnTo>
                  <a:lnTo>
                    <a:pt x="5248" y="13749"/>
                  </a:lnTo>
                  <a:lnTo>
                    <a:pt x="5248" y="1236"/>
                  </a:lnTo>
                  <a:lnTo>
                    <a:pt x="14050" y="1236"/>
                  </a:lnTo>
                  <a:lnTo>
                    <a:pt x="14050" y="13749"/>
                  </a:lnTo>
                  <a:lnTo>
                    <a:pt x="22508" y="13749"/>
                  </a:lnTo>
                  <a:lnTo>
                    <a:pt x="22508" y="20481"/>
                  </a:lnTo>
                  <a:lnTo>
                    <a:pt x="14050" y="20481"/>
                  </a:lnTo>
                  <a:lnTo>
                    <a:pt x="14050" y="44904"/>
                  </a:lnTo>
                  <a:cubicBezTo>
                    <a:pt x="14050" y="48269"/>
                    <a:pt x="15690" y="49995"/>
                    <a:pt x="18883" y="49995"/>
                  </a:cubicBezTo>
                  <a:lnTo>
                    <a:pt x="22508" y="49995"/>
                  </a:lnTo>
                  <a:lnTo>
                    <a:pt x="22508" y="57503"/>
                  </a:lnTo>
                  <a:close/>
                </a:path>
              </a:pathLst>
            </a:custGeom>
            <a:solidFill>
              <a:srgbClr val="245BA7"/>
            </a:solidFill>
            <a:ln w="86190" cap="flat">
              <a:noFill/>
              <a:prstDash val="solid"/>
              <a:miter/>
            </a:ln>
          </p:spPr>
          <p:txBody>
            <a:bodyPr rtlCol="0" anchor="ctr"/>
            <a:lstStyle/>
            <a:p>
              <a:endParaRPr lang="en-GB"/>
            </a:p>
          </p:txBody>
        </p:sp>
        <p:sp>
          <p:nvSpPr>
            <p:cNvPr id="370" name="Graphic 1127">
              <a:extLst>
                <a:ext uri="{FF2B5EF4-FFF2-40B4-BE49-F238E27FC236}">
                  <a16:creationId xmlns:a16="http://schemas.microsoft.com/office/drawing/2014/main" id="{921DD668-77D8-4D44-8600-8A777B493F9B}"/>
                </a:ext>
              </a:extLst>
            </p:cNvPr>
            <p:cNvSpPr/>
            <p:nvPr/>
          </p:nvSpPr>
          <p:spPr>
            <a:xfrm>
              <a:off x="5508027" y="3234124"/>
              <a:ext cx="9320" cy="61704"/>
            </a:xfrm>
            <a:custGeom>
              <a:avLst/>
              <a:gdLst>
                <a:gd name="connsiteX0" fmla="*/ 9313 w 9320"/>
                <a:gd name="connsiteY0" fmla="*/ 62939 h 61704"/>
                <a:gd name="connsiteX1" fmla="*/ 511 w 9320"/>
                <a:gd name="connsiteY1" fmla="*/ 62939 h 61704"/>
                <a:gd name="connsiteX2" fmla="*/ 511 w 9320"/>
                <a:gd name="connsiteY2" fmla="*/ 19185 h 61704"/>
                <a:gd name="connsiteX3" fmla="*/ 9313 w 9320"/>
                <a:gd name="connsiteY3" fmla="*/ 19185 h 61704"/>
                <a:gd name="connsiteX4" fmla="*/ 9313 w 9320"/>
                <a:gd name="connsiteY4" fmla="*/ 62939 h 61704"/>
                <a:gd name="connsiteX5" fmla="*/ 9572 w 9320"/>
                <a:gd name="connsiteY5" fmla="*/ 10555 h 61704"/>
                <a:gd name="connsiteX6" fmla="*/ 252 w 9320"/>
                <a:gd name="connsiteY6" fmla="*/ 10555 h 61704"/>
                <a:gd name="connsiteX7" fmla="*/ 252 w 9320"/>
                <a:gd name="connsiteY7" fmla="*/ 1235 h 61704"/>
                <a:gd name="connsiteX8" fmla="*/ 9572 w 9320"/>
                <a:gd name="connsiteY8" fmla="*/ 1235 h 61704"/>
                <a:gd name="connsiteX9" fmla="*/ 9572 w 9320"/>
                <a:gd name="connsiteY9" fmla="*/ 10555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313" y="62939"/>
                  </a:moveTo>
                  <a:lnTo>
                    <a:pt x="511" y="62939"/>
                  </a:lnTo>
                  <a:lnTo>
                    <a:pt x="511" y="19185"/>
                  </a:lnTo>
                  <a:lnTo>
                    <a:pt x="9313" y="19185"/>
                  </a:lnTo>
                  <a:lnTo>
                    <a:pt x="9313" y="62939"/>
                  </a:lnTo>
                  <a:close/>
                  <a:moveTo>
                    <a:pt x="9572" y="10555"/>
                  </a:moveTo>
                  <a:lnTo>
                    <a:pt x="252" y="10555"/>
                  </a:lnTo>
                  <a:lnTo>
                    <a:pt x="252" y="1235"/>
                  </a:lnTo>
                  <a:lnTo>
                    <a:pt x="9572" y="1235"/>
                  </a:lnTo>
                  <a:lnTo>
                    <a:pt x="9572" y="10555"/>
                  </a:lnTo>
                  <a:close/>
                </a:path>
              </a:pathLst>
            </a:custGeom>
            <a:solidFill>
              <a:srgbClr val="245BA7"/>
            </a:solidFill>
            <a:ln w="86190" cap="flat">
              <a:noFill/>
              <a:prstDash val="solid"/>
              <a:miter/>
            </a:ln>
          </p:spPr>
          <p:txBody>
            <a:bodyPr rtlCol="0" anchor="ctr"/>
            <a:lstStyle/>
            <a:p>
              <a:endParaRPr lang="en-GB"/>
            </a:p>
          </p:txBody>
        </p:sp>
        <p:sp>
          <p:nvSpPr>
            <p:cNvPr id="371" name="Graphic 1127">
              <a:extLst>
                <a:ext uri="{FF2B5EF4-FFF2-40B4-BE49-F238E27FC236}">
                  <a16:creationId xmlns:a16="http://schemas.microsoft.com/office/drawing/2014/main" id="{9D8C3B21-F91B-4CB7-8075-26B0092837A2}"/>
                </a:ext>
              </a:extLst>
            </p:cNvPr>
            <p:cNvSpPr/>
            <p:nvPr/>
          </p:nvSpPr>
          <p:spPr>
            <a:xfrm>
              <a:off x="5528793" y="3251556"/>
              <a:ext cx="36505" cy="44789"/>
            </a:xfrm>
            <a:custGeom>
              <a:avLst/>
              <a:gdLst>
                <a:gd name="connsiteX0" fmla="*/ 36769 w 36505"/>
                <a:gd name="connsiteY0" fmla="*/ 23589 h 44789"/>
                <a:gd name="connsiteX1" fmla="*/ 31591 w 36505"/>
                <a:gd name="connsiteY1" fmla="*/ 40850 h 44789"/>
                <a:gd name="connsiteX2" fmla="*/ 18473 w 36505"/>
                <a:gd name="connsiteY2" fmla="*/ 46028 h 44789"/>
                <a:gd name="connsiteX3" fmla="*/ 5442 w 36505"/>
                <a:gd name="connsiteY3" fmla="*/ 40850 h 44789"/>
                <a:gd name="connsiteX4" fmla="*/ 264 w 36505"/>
                <a:gd name="connsiteY4" fmla="*/ 23589 h 44789"/>
                <a:gd name="connsiteX5" fmla="*/ 1385 w 36505"/>
                <a:gd name="connsiteY5" fmla="*/ 13492 h 44789"/>
                <a:gd name="connsiteX6" fmla="*/ 5442 w 36505"/>
                <a:gd name="connsiteY6" fmla="*/ 6416 h 44789"/>
                <a:gd name="connsiteX7" fmla="*/ 18473 w 36505"/>
                <a:gd name="connsiteY7" fmla="*/ 1238 h 44789"/>
                <a:gd name="connsiteX8" fmla="*/ 31591 w 36505"/>
                <a:gd name="connsiteY8" fmla="*/ 6416 h 44789"/>
                <a:gd name="connsiteX9" fmla="*/ 35647 w 36505"/>
                <a:gd name="connsiteY9" fmla="*/ 13492 h 44789"/>
                <a:gd name="connsiteX10" fmla="*/ 36769 w 36505"/>
                <a:gd name="connsiteY10" fmla="*/ 23589 h 44789"/>
                <a:gd name="connsiteX11" fmla="*/ 24945 w 36505"/>
                <a:gd name="connsiteY11" fmla="*/ 35585 h 44789"/>
                <a:gd name="connsiteX12" fmla="*/ 27966 w 36505"/>
                <a:gd name="connsiteY12" fmla="*/ 23589 h 44789"/>
                <a:gd name="connsiteX13" fmla="*/ 24945 w 36505"/>
                <a:gd name="connsiteY13" fmla="*/ 11594 h 44789"/>
                <a:gd name="connsiteX14" fmla="*/ 18473 w 36505"/>
                <a:gd name="connsiteY14" fmla="*/ 9091 h 44789"/>
                <a:gd name="connsiteX15" fmla="*/ 12087 w 36505"/>
                <a:gd name="connsiteY15" fmla="*/ 11594 h 44789"/>
                <a:gd name="connsiteX16" fmla="*/ 9066 w 36505"/>
                <a:gd name="connsiteY16" fmla="*/ 23589 h 44789"/>
                <a:gd name="connsiteX17" fmla="*/ 12087 w 36505"/>
                <a:gd name="connsiteY17" fmla="*/ 35585 h 44789"/>
                <a:gd name="connsiteX18" fmla="*/ 18473 w 36505"/>
                <a:gd name="connsiteY18" fmla="*/ 38174 h 44789"/>
                <a:gd name="connsiteX19" fmla="*/ 24945 w 36505"/>
                <a:gd name="connsiteY19" fmla="*/ 35585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769" y="23589"/>
                  </a:moveTo>
                  <a:cubicBezTo>
                    <a:pt x="36769" y="31529"/>
                    <a:pt x="35043" y="37311"/>
                    <a:pt x="31591" y="40850"/>
                  </a:cubicBezTo>
                  <a:cubicBezTo>
                    <a:pt x="28225" y="44302"/>
                    <a:pt x="23910" y="46028"/>
                    <a:pt x="18473" y="46028"/>
                  </a:cubicBezTo>
                  <a:cubicBezTo>
                    <a:pt x="13122" y="46028"/>
                    <a:pt x="8807" y="44302"/>
                    <a:pt x="5442" y="40850"/>
                  </a:cubicBezTo>
                  <a:cubicBezTo>
                    <a:pt x="1990" y="37311"/>
                    <a:pt x="264" y="31529"/>
                    <a:pt x="264" y="23589"/>
                  </a:cubicBezTo>
                  <a:cubicBezTo>
                    <a:pt x="264" y="19620"/>
                    <a:pt x="609" y="16254"/>
                    <a:pt x="1385" y="13492"/>
                  </a:cubicBezTo>
                  <a:cubicBezTo>
                    <a:pt x="2162" y="10817"/>
                    <a:pt x="3457" y="8401"/>
                    <a:pt x="5442" y="6416"/>
                  </a:cubicBezTo>
                  <a:cubicBezTo>
                    <a:pt x="8807" y="2964"/>
                    <a:pt x="13122" y="1238"/>
                    <a:pt x="18473" y="1238"/>
                  </a:cubicBezTo>
                  <a:cubicBezTo>
                    <a:pt x="23910" y="1238"/>
                    <a:pt x="28225" y="2964"/>
                    <a:pt x="31591" y="6416"/>
                  </a:cubicBezTo>
                  <a:cubicBezTo>
                    <a:pt x="33575" y="8401"/>
                    <a:pt x="34870" y="10817"/>
                    <a:pt x="35647" y="13492"/>
                  </a:cubicBezTo>
                  <a:cubicBezTo>
                    <a:pt x="36423" y="16254"/>
                    <a:pt x="36769" y="19620"/>
                    <a:pt x="36769" y="23589"/>
                  </a:cubicBezTo>
                  <a:close/>
                  <a:moveTo>
                    <a:pt x="24945" y="35585"/>
                  </a:moveTo>
                  <a:cubicBezTo>
                    <a:pt x="26930" y="33600"/>
                    <a:pt x="27966" y="29544"/>
                    <a:pt x="27966" y="23589"/>
                  </a:cubicBezTo>
                  <a:cubicBezTo>
                    <a:pt x="27966" y="17635"/>
                    <a:pt x="26930" y="13579"/>
                    <a:pt x="24945" y="11594"/>
                  </a:cubicBezTo>
                  <a:cubicBezTo>
                    <a:pt x="23306" y="9954"/>
                    <a:pt x="21148" y="9091"/>
                    <a:pt x="18473" y="9091"/>
                  </a:cubicBezTo>
                  <a:cubicBezTo>
                    <a:pt x="15884" y="9091"/>
                    <a:pt x="13726" y="9954"/>
                    <a:pt x="12087" y="11594"/>
                  </a:cubicBezTo>
                  <a:cubicBezTo>
                    <a:pt x="10102" y="13579"/>
                    <a:pt x="9066" y="17635"/>
                    <a:pt x="9066" y="23589"/>
                  </a:cubicBezTo>
                  <a:cubicBezTo>
                    <a:pt x="9066" y="29544"/>
                    <a:pt x="10102" y="33600"/>
                    <a:pt x="12087" y="35585"/>
                  </a:cubicBezTo>
                  <a:cubicBezTo>
                    <a:pt x="13813" y="37311"/>
                    <a:pt x="15970" y="38174"/>
                    <a:pt x="18473" y="38174"/>
                  </a:cubicBezTo>
                  <a:cubicBezTo>
                    <a:pt x="21062" y="38174"/>
                    <a:pt x="23219" y="37311"/>
                    <a:pt x="24945" y="35585"/>
                  </a:cubicBezTo>
                  <a:close/>
                </a:path>
              </a:pathLst>
            </a:custGeom>
            <a:solidFill>
              <a:srgbClr val="245BA7"/>
            </a:solidFill>
            <a:ln w="86190" cap="flat">
              <a:noFill/>
              <a:prstDash val="solid"/>
              <a:miter/>
            </a:ln>
          </p:spPr>
          <p:txBody>
            <a:bodyPr rtlCol="0" anchor="ctr"/>
            <a:lstStyle/>
            <a:p>
              <a:endParaRPr lang="en-GB"/>
            </a:p>
          </p:txBody>
        </p:sp>
        <p:sp>
          <p:nvSpPr>
            <p:cNvPr id="372" name="Graphic 1127">
              <a:extLst>
                <a:ext uri="{FF2B5EF4-FFF2-40B4-BE49-F238E27FC236}">
                  <a16:creationId xmlns:a16="http://schemas.microsoft.com/office/drawing/2014/main" id="{B61BCD2A-FC62-45B2-B515-CC1DA6668634}"/>
                </a:ext>
              </a:extLst>
            </p:cNvPr>
            <p:cNvSpPr/>
            <p:nvPr/>
          </p:nvSpPr>
          <p:spPr>
            <a:xfrm>
              <a:off x="5577006" y="3251556"/>
              <a:ext cx="35469" cy="44272"/>
            </a:xfrm>
            <a:custGeom>
              <a:avLst/>
              <a:gdLst>
                <a:gd name="connsiteX0" fmla="*/ 35750 w 35469"/>
                <a:gd name="connsiteY0" fmla="*/ 45510 h 44272"/>
                <a:gd name="connsiteX1" fmla="*/ 26947 w 35469"/>
                <a:gd name="connsiteY1" fmla="*/ 45510 h 44272"/>
                <a:gd name="connsiteX2" fmla="*/ 26947 w 35469"/>
                <a:gd name="connsiteY2" fmla="*/ 18843 h 44272"/>
                <a:gd name="connsiteX3" fmla="*/ 24530 w 35469"/>
                <a:gd name="connsiteY3" fmla="*/ 11507 h 44272"/>
                <a:gd name="connsiteX4" fmla="*/ 18144 w 35469"/>
                <a:gd name="connsiteY4" fmla="*/ 9091 h 44272"/>
                <a:gd name="connsiteX5" fmla="*/ 11672 w 35469"/>
                <a:gd name="connsiteY5" fmla="*/ 11507 h 44272"/>
                <a:gd name="connsiteX6" fmla="*/ 9083 w 35469"/>
                <a:gd name="connsiteY6" fmla="*/ 18843 h 44272"/>
                <a:gd name="connsiteX7" fmla="*/ 9083 w 35469"/>
                <a:gd name="connsiteY7" fmla="*/ 45510 h 44272"/>
                <a:gd name="connsiteX8" fmla="*/ 280 w 35469"/>
                <a:gd name="connsiteY8" fmla="*/ 45510 h 44272"/>
                <a:gd name="connsiteX9" fmla="*/ 280 w 35469"/>
                <a:gd name="connsiteY9" fmla="*/ 1755 h 44272"/>
                <a:gd name="connsiteX10" fmla="*/ 8910 w 35469"/>
                <a:gd name="connsiteY10" fmla="*/ 1755 h 44272"/>
                <a:gd name="connsiteX11" fmla="*/ 8910 w 35469"/>
                <a:gd name="connsiteY11" fmla="*/ 6157 h 44272"/>
                <a:gd name="connsiteX12" fmla="*/ 20561 w 35469"/>
                <a:gd name="connsiteY12" fmla="*/ 1238 h 44272"/>
                <a:gd name="connsiteX13" fmla="*/ 31348 w 35469"/>
                <a:gd name="connsiteY13" fmla="*/ 5207 h 44272"/>
                <a:gd name="connsiteX14" fmla="*/ 35750 w 35469"/>
                <a:gd name="connsiteY14" fmla="*/ 17548 h 44272"/>
                <a:gd name="connsiteX15" fmla="*/ 35750 w 35469"/>
                <a:gd name="connsiteY15" fmla="*/ 4551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5750" y="45510"/>
                  </a:moveTo>
                  <a:lnTo>
                    <a:pt x="26947" y="45510"/>
                  </a:lnTo>
                  <a:lnTo>
                    <a:pt x="26947" y="18843"/>
                  </a:lnTo>
                  <a:cubicBezTo>
                    <a:pt x="26947" y="15563"/>
                    <a:pt x="26170" y="13147"/>
                    <a:pt x="24530" y="11507"/>
                  </a:cubicBezTo>
                  <a:cubicBezTo>
                    <a:pt x="22891" y="9868"/>
                    <a:pt x="20820" y="9091"/>
                    <a:pt x="18144" y="9091"/>
                  </a:cubicBezTo>
                  <a:cubicBezTo>
                    <a:pt x="15469" y="9091"/>
                    <a:pt x="13311" y="9954"/>
                    <a:pt x="11672" y="11507"/>
                  </a:cubicBezTo>
                  <a:cubicBezTo>
                    <a:pt x="9946" y="13147"/>
                    <a:pt x="9083" y="15650"/>
                    <a:pt x="9083" y="18843"/>
                  </a:cubicBezTo>
                  <a:lnTo>
                    <a:pt x="9083" y="45510"/>
                  </a:lnTo>
                  <a:lnTo>
                    <a:pt x="280" y="45510"/>
                  </a:lnTo>
                  <a:lnTo>
                    <a:pt x="280" y="1755"/>
                  </a:lnTo>
                  <a:lnTo>
                    <a:pt x="8910" y="1755"/>
                  </a:lnTo>
                  <a:lnTo>
                    <a:pt x="8910" y="6157"/>
                  </a:lnTo>
                  <a:cubicBezTo>
                    <a:pt x="11931" y="2877"/>
                    <a:pt x="15814" y="1238"/>
                    <a:pt x="20561" y="1238"/>
                  </a:cubicBezTo>
                  <a:cubicBezTo>
                    <a:pt x="24962" y="1238"/>
                    <a:pt x="28587" y="2532"/>
                    <a:pt x="31348" y="5207"/>
                  </a:cubicBezTo>
                  <a:cubicBezTo>
                    <a:pt x="34282" y="8055"/>
                    <a:pt x="35750" y="12198"/>
                    <a:pt x="35750" y="17548"/>
                  </a:cubicBezTo>
                  <a:lnTo>
                    <a:pt x="35750" y="45510"/>
                  </a:lnTo>
                  <a:close/>
                </a:path>
              </a:pathLst>
            </a:custGeom>
            <a:solidFill>
              <a:srgbClr val="245BA7"/>
            </a:solidFill>
            <a:ln w="86190" cap="flat">
              <a:noFill/>
              <a:prstDash val="solid"/>
              <a:miter/>
            </a:ln>
          </p:spPr>
          <p:txBody>
            <a:bodyPr rtlCol="0" anchor="ctr"/>
            <a:lstStyle/>
            <a:p>
              <a:endParaRPr lang="en-GB"/>
            </a:p>
          </p:txBody>
        </p:sp>
        <p:sp>
          <p:nvSpPr>
            <p:cNvPr id="373" name="Graphic 1127">
              <a:extLst>
                <a:ext uri="{FF2B5EF4-FFF2-40B4-BE49-F238E27FC236}">
                  <a16:creationId xmlns:a16="http://schemas.microsoft.com/office/drawing/2014/main" id="{B01D60AE-A436-4522-BFE2-9E0EF099A925}"/>
                </a:ext>
              </a:extLst>
            </p:cNvPr>
            <p:cNvSpPr/>
            <p:nvPr/>
          </p:nvSpPr>
          <p:spPr>
            <a:xfrm>
              <a:off x="5645080" y="3251556"/>
              <a:ext cx="35469" cy="44789"/>
            </a:xfrm>
            <a:custGeom>
              <a:avLst/>
              <a:gdLst>
                <a:gd name="connsiteX0" fmla="*/ 35773 w 35469"/>
                <a:gd name="connsiteY0" fmla="*/ 45510 h 44789"/>
                <a:gd name="connsiteX1" fmla="*/ 27143 w 35469"/>
                <a:gd name="connsiteY1" fmla="*/ 45510 h 44789"/>
                <a:gd name="connsiteX2" fmla="*/ 27143 w 35469"/>
                <a:gd name="connsiteY2" fmla="*/ 41540 h 44789"/>
                <a:gd name="connsiteX3" fmla="*/ 22138 w 35469"/>
                <a:gd name="connsiteY3" fmla="*/ 44992 h 44789"/>
                <a:gd name="connsiteX4" fmla="*/ 15493 w 35469"/>
                <a:gd name="connsiteY4" fmla="*/ 46028 h 44789"/>
                <a:gd name="connsiteX5" fmla="*/ 3756 w 35469"/>
                <a:gd name="connsiteY5" fmla="*/ 42058 h 44789"/>
                <a:gd name="connsiteX6" fmla="*/ 304 w 35469"/>
                <a:gd name="connsiteY6" fmla="*/ 32651 h 44789"/>
                <a:gd name="connsiteX7" fmla="*/ 4274 w 35469"/>
                <a:gd name="connsiteY7" fmla="*/ 23503 h 44789"/>
                <a:gd name="connsiteX8" fmla="*/ 15493 w 35469"/>
                <a:gd name="connsiteY8" fmla="*/ 20051 h 44789"/>
                <a:gd name="connsiteX9" fmla="*/ 26971 w 35469"/>
                <a:gd name="connsiteY9" fmla="*/ 20051 h 44789"/>
                <a:gd name="connsiteX10" fmla="*/ 26971 w 35469"/>
                <a:gd name="connsiteY10" fmla="*/ 16944 h 44789"/>
                <a:gd name="connsiteX11" fmla="*/ 24727 w 35469"/>
                <a:gd name="connsiteY11" fmla="*/ 10731 h 44789"/>
                <a:gd name="connsiteX12" fmla="*/ 17391 w 35469"/>
                <a:gd name="connsiteY12" fmla="*/ 8746 h 44789"/>
                <a:gd name="connsiteX13" fmla="*/ 11868 w 35469"/>
                <a:gd name="connsiteY13" fmla="*/ 9781 h 44789"/>
                <a:gd name="connsiteX14" fmla="*/ 7812 w 35469"/>
                <a:gd name="connsiteY14" fmla="*/ 13061 h 44789"/>
                <a:gd name="connsiteX15" fmla="*/ 2116 w 35469"/>
                <a:gd name="connsiteY15" fmla="*/ 7624 h 44789"/>
                <a:gd name="connsiteX16" fmla="*/ 8675 w 35469"/>
                <a:gd name="connsiteY16" fmla="*/ 2618 h 44789"/>
                <a:gd name="connsiteX17" fmla="*/ 17736 w 35469"/>
                <a:gd name="connsiteY17" fmla="*/ 1238 h 44789"/>
                <a:gd name="connsiteX18" fmla="*/ 35773 w 35469"/>
                <a:gd name="connsiteY18" fmla="*/ 16254 h 44789"/>
                <a:gd name="connsiteX19" fmla="*/ 35773 w 35469"/>
                <a:gd name="connsiteY19" fmla="*/ 45510 h 44789"/>
                <a:gd name="connsiteX20" fmla="*/ 26971 w 35469"/>
                <a:gd name="connsiteY20" fmla="*/ 29717 h 44789"/>
                <a:gd name="connsiteX21" fmla="*/ 26971 w 35469"/>
                <a:gd name="connsiteY21" fmla="*/ 26178 h 44789"/>
                <a:gd name="connsiteX22" fmla="*/ 16873 w 35469"/>
                <a:gd name="connsiteY22" fmla="*/ 26178 h 44789"/>
                <a:gd name="connsiteX23" fmla="*/ 8848 w 35469"/>
                <a:gd name="connsiteY23" fmla="*/ 32478 h 44789"/>
                <a:gd name="connsiteX24" fmla="*/ 17132 w 35469"/>
                <a:gd name="connsiteY24" fmla="*/ 38692 h 44789"/>
                <a:gd name="connsiteX25" fmla="*/ 25072 w 35469"/>
                <a:gd name="connsiteY25" fmla="*/ 36189 h 44789"/>
                <a:gd name="connsiteX26" fmla="*/ 26971 w 35469"/>
                <a:gd name="connsiteY26" fmla="*/ 2971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69" h="44789">
                  <a:moveTo>
                    <a:pt x="35773" y="45510"/>
                  </a:moveTo>
                  <a:lnTo>
                    <a:pt x="27143" y="45510"/>
                  </a:lnTo>
                  <a:lnTo>
                    <a:pt x="27143" y="41540"/>
                  </a:lnTo>
                  <a:cubicBezTo>
                    <a:pt x="25503" y="43180"/>
                    <a:pt x="23864" y="44302"/>
                    <a:pt x="22138" y="44992"/>
                  </a:cubicBezTo>
                  <a:cubicBezTo>
                    <a:pt x="20325" y="45682"/>
                    <a:pt x="18168" y="46028"/>
                    <a:pt x="15493" y="46028"/>
                  </a:cubicBezTo>
                  <a:cubicBezTo>
                    <a:pt x="10315" y="46028"/>
                    <a:pt x="6431" y="44733"/>
                    <a:pt x="3756" y="42058"/>
                  </a:cubicBezTo>
                  <a:cubicBezTo>
                    <a:pt x="1426" y="39641"/>
                    <a:pt x="304" y="36535"/>
                    <a:pt x="304" y="32651"/>
                  </a:cubicBezTo>
                  <a:cubicBezTo>
                    <a:pt x="304" y="28854"/>
                    <a:pt x="1598" y="25833"/>
                    <a:pt x="4274" y="23503"/>
                  </a:cubicBezTo>
                  <a:cubicBezTo>
                    <a:pt x="6863" y="21173"/>
                    <a:pt x="10574" y="20051"/>
                    <a:pt x="15493" y="20051"/>
                  </a:cubicBezTo>
                  <a:lnTo>
                    <a:pt x="26971" y="20051"/>
                  </a:lnTo>
                  <a:lnTo>
                    <a:pt x="26971" y="16944"/>
                  </a:lnTo>
                  <a:cubicBezTo>
                    <a:pt x="26971" y="14096"/>
                    <a:pt x="26194" y="12025"/>
                    <a:pt x="24727" y="10731"/>
                  </a:cubicBezTo>
                  <a:cubicBezTo>
                    <a:pt x="23260" y="9436"/>
                    <a:pt x="20757" y="8746"/>
                    <a:pt x="17391" y="8746"/>
                  </a:cubicBezTo>
                  <a:cubicBezTo>
                    <a:pt x="15061" y="8746"/>
                    <a:pt x="13249" y="9091"/>
                    <a:pt x="11868" y="9781"/>
                  </a:cubicBezTo>
                  <a:cubicBezTo>
                    <a:pt x="10401" y="10386"/>
                    <a:pt x="9106" y="11507"/>
                    <a:pt x="7812" y="13061"/>
                  </a:cubicBezTo>
                  <a:lnTo>
                    <a:pt x="2116" y="7624"/>
                  </a:lnTo>
                  <a:cubicBezTo>
                    <a:pt x="4101" y="5294"/>
                    <a:pt x="6345" y="3568"/>
                    <a:pt x="8675" y="2618"/>
                  </a:cubicBezTo>
                  <a:cubicBezTo>
                    <a:pt x="11005" y="1755"/>
                    <a:pt x="14026" y="1238"/>
                    <a:pt x="17736" y="1238"/>
                  </a:cubicBezTo>
                  <a:cubicBezTo>
                    <a:pt x="29732" y="1238"/>
                    <a:pt x="35773" y="6243"/>
                    <a:pt x="35773" y="16254"/>
                  </a:cubicBezTo>
                  <a:lnTo>
                    <a:pt x="35773" y="45510"/>
                  </a:lnTo>
                  <a:close/>
                  <a:moveTo>
                    <a:pt x="26971" y="29717"/>
                  </a:moveTo>
                  <a:lnTo>
                    <a:pt x="26971" y="26178"/>
                  </a:lnTo>
                  <a:lnTo>
                    <a:pt x="16873" y="26178"/>
                  </a:lnTo>
                  <a:cubicBezTo>
                    <a:pt x="11523" y="26178"/>
                    <a:pt x="8848" y="28250"/>
                    <a:pt x="8848" y="32478"/>
                  </a:cubicBezTo>
                  <a:cubicBezTo>
                    <a:pt x="8848" y="36621"/>
                    <a:pt x="11609" y="38692"/>
                    <a:pt x="17132" y="38692"/>
                  </a:cubicBezTo>
                  <a:cubicBezTo>
                    <a:pt x="20671" y="38692"/>
                    <a:pt x="23260" y="37829"/>
                    <a:pt x="25072" y="36189"/>
                  </a:cubicBezTo>
                  <a:cubicBezTo>
                    <a:pt x="26366" y="34981"/>
                    <a:pt x="26971" y="32824"/>
                    <a:pt x="26971" y="29717"/>
                  </a:cubicBezTo>
                  <a:close/>
                </a:path>
              </a:pathLst>
            </a:custGeom>
            <a:solidFill>
              <a:srgbClr val="245BA7"/>
            </a:solidFill>
            <a:ln w="86190" cap="flat">
              <a:noFill/>
              <a:prstDash val="solid"/>
              <a:miter/>
            </a:ln>
          </p:spPr>
          <p:txBody>
            <a:bodyPr rtlCol="0" anchor="ctr"/>
            <a:lstStyle/>
            <a:p>
              <a:endParaRPr lang="en-GB"/>
            </a:p>
          </p:txBody>
        </p:sp>
        <p:sp>
          <p:nvSpPr>
            <p:cNvPr id="374" name="Graphic 1127">
              <a:extLst>
                <a:ext uri="{FF2B5EF4-FFF2-40B4-BE49-F238E27FC236}">
                  <a16:creationId xmlns:a16="http://schemas.microsoft.com/office/drawing/2014/main" id="{81D83841-A02B-4E6F-9DE5-48E3E61DE750}"/>
                </a:ext>
              </a:extLst>
            </p:cNvPr>
            <p:cNvSpPr/>
            <p:nvPr/>
          </p:nvSpPr>
          <p:spPr>
            <a:xfrm>
              <a:off x="5693897" y="3251556"/>
              <a:ext cx="35469" cy="44272"/>
            </a:xfrm>
            <a:custGeom>
              <a:avLst/>
              <a:gdLst>
                <a:gd name="connsiteX0" fmla="*/ 35790 w 35469"/>
                <a:gd name="connsiteY0" fmla="*/ 45510 h 44272"/>
                <a:gd name="connsiteX1" fmla="*/ 26988 w 35469"/>
                <a:gd name="connsiteY1" fmla="*/ 45510 h 44272"/>
                <a:gd name="connsiteX2" fmla="*/ 26988 w 35469"/>
                <a:gd name="connsiteY2" fmla="*/ 18843 h 44272"/>
                <a:gd name="connsiteX3" fmla="*/ 24571 w 35469"/>
                <a:gd name="connsiteY3" fmla="*/ 11507 h 44272"/>
                <a:gd name="connsiteX4" fmla="*/ 18185 w 35469"/>
                <a:gd name="connsiteY4" fmla="*/ 9091 h 44272"/>
                <a:gd name="connsiteX5" fmla="*/ 11712 w 35469"/>
                <a:gd name="connsiteY5" fmla="*/ 11507 h 44272"/>
                <a:gd name="connsiteX6" fmla="*/ 9123 w 35469"/>
                <a:gd name="connsiteY6" fmla="*/ 18843 h 44272"/>
                <a:gd name="connsiteX7" fmla="*/ 9123 w 35469"/>
                <a:gd name="connsiteY7" fmla="*/ 45510 h 44272"/>
                <a:gd name="connsiteX8" fmla="*/ 321 w 35469"/>
                <a:gd name="connsiteY8" fmla="*/ 45510 h 44272"/>
                <a:gd name="connsiteX9" fmla="*/ 321 w 35469"/>
                <a:gd name="connsiteY9" fmla="*/ 1755 h 44272"/>
                <a:gd name="connsiteX10" fmla="*/ 8951 w 35469"/>
                <a:gd name="connsiteY10" fmla="*/ 1755 h 44272"/>
                <a:gd name="connsiteX11" fmla="*/ 8951 w 35469"/>
                <a:gd name="connsiteY11" fmla="*/ 6157 h 44272"/>
                <a:gd name="connsiteX12" fmla="*/ 20601 w 35469"/>
                <a:gd name="connsiteY12" fmla="*/ 1238 h 44272"/>
                <a:gd name="connsiteX13" fmla="*/ 31389 w 35469"/>
                <a:gd name="connsiteY13" fmla="*/ 5207 h 44272"/>
                <a:gd name="connsiteX14" fmla="*/ 35790 w 35469"/>
                <a:gd name="connsiteY14" fmla="*/ 17548 h 44272"/>
                <a:gd name="connsiteX15" fmla="*/ 35790 w 35469"/>
                <a:gd name="connsiteY15" fmla="*/ 4551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5790" y="45510"/>
                  </a:moveTo>
                  <a:lnTo>
                    <a:pt x="26988" y="45510"/>
                  </a:lnTo>
                  <a:lnTo>
                    <a:pt x="26988" y="18843"/>
                  </a:lnTo>
                  <a:cubicBezTo>
                    <a:pt x="26988" y="15563"/>
                    <a:pt x="26211" y="13147"/>
                    <a:pt x="24571" y="11507"/>
                  </a:cubicBezTo>
                  <a:cubicBezTo>
                    <a:pt x="22931" y="9868"/>
                    <a:pt x="20860" y="9091"/>
                    <a:pt x="18185" y="9091"/>
                  </a:cubicBezTo>
                  <a:cubicBezTo>
                    <a:pt x="15510" y="9091"/>
                    <a:pt x="13352" y="9954"/>
                    <a:pt x="11712" y="11507"/>
                  </a:cubicBezTo>
                  <a:cubicBezTo>
                    <a:pt x="9986" y="13147"/>
                    <a:pt x="9123" y="15650"/>
                    <a:pt x="9123" y="18843"/>
                  </a:cubicBezTo>
                  <a:lnTo>
                    <a:pt x="9123" y="45510"/>
                  </a:lnTo>
                  <a:lnTo>
                    <a:pt x="321" y="45510"/>
                  </a:lnTo>
                  <a:lnTo>
                    <a:pt x="321" y="1755"/>
                  </a:lnTo>
                  <a:lnTo>
                    <a:pt x="8951" y="1755"/>
                  </a:lnTo>
                  <a:lnTo>
                    <a:pt x="8951" y="6157"/>
                  </a:lnTo>
                  <a:cubicBezTo>
                    <a:pt x="11971" y="2877"/>
                    <a:pt x="15855" y="1238"/>
                    <a:pt x="20601" y="1238"/>
                  </a:cubicBezTo>
                  <a:cubicBezTo>
                    <a:pt x="25003" y="1238"/>
                    <a:pt x="28627" y="2532"/>
                    <a:pt x="31389" y="5207"/>
                  </a:cubicBezTo>
                  <a:cubicBezTo>
                    <a:pt x="34323" y="8055"/>
                    <a:pt x="35790" y="12198"/>
                    <a:pt x="35790" y="17548"/>
                  </a:cubicBezTo>
                  <a:lnTo>
                    <a:pt x="35790" y="45510"/>
                  </a:lnTo>
                  <a:close/>
                </a:path>
              </a:pathLst>
            </a:custGeom>
            <a:solidFill>
              <a:srgbClr val="245BA7"/>
            </a:solidFill>
            <a:ln w="86190" cap="flat">
              <a:noFill/>
              <a:prstDash val="solid"/>
              <a:miter/>
            </a:ln>
          </p:spPr>
          <p:txBody>
            <a:bodyPr rtlCol="0" anchor="ctr"/>
            <a:lstStyle/>
            <a:p>
              <a:endParaRPr lang="en-GB"/>
            </a:p>
          </p:txBody>
        </p:sp>
        <p:sp>
          <p:nvSpPr>
            <p:cNvPr id="375" name="Graphic 1127">
              <a:extLst>
                <a:ext uri="{FF2B5EF4-FFF2-40B4-BE49-F238E27FC236}">
                  <a16:creationId xmlns:a16="http://schemas.microsoft.com/office/drawing/2014/main" id="{374B1FB5-3E93-46E2-A803-7B87E075BEE6}"/>
                </a:ext>
              </a:extLst>
            </p:cNvPr>
            <p:cNvSpPr/>
            <p:nvPr/>
          </p:nvSpPr>
          <p:spPr>
            <a:xfrm>
              <a:off x="5740640" y="3234383"/>
              <a:ext cx="35814" cy="61963"/>
            </a:xfrm>
            <a:custGeom>
              <a:avLst/>
              <a:gdLst>
                <a:gd name="connsiteX0" fmla="*/ 36152 w 35814"/>
                <a:gd name="connsiteY0" fmla="*/ 62681 h 61963"/>
                <a:gd name="connsiteX1" fmla="*/ 27522 w 35814"/>
                <a:gd name="connsiteY1" fmla="*/ 62681 h 61963"/>
                <a:gd name="connsiteX2" fmla="*/ 27522 w 35814"/>
                <a:gd name="connsiteY2" fmla="*/ 58020 h 61963"/>
                <a:gd name="connsiteX3" fmla="*/ 15957 w 35814"/>
                <a:gd name="connsiteY3" fmla="*/ 63198 h 61963"/>
                <a:gd name="connsiteX4" fmla="*/ 5256 w 35814"/>
                <a:gd name="connsiteY4" fmla="*/ 59315 h 61963"/>
                <a:gd name="connsiteX5" fmla="*/ 337 w 35814"/>
                <a:gd name="connsiteY5" fmla="*/ 40760 h 61963"/>
                <a:gd name="connsiteX6" fmla="*/ 5256 w 35814"/>
                <a:gd name="connsiteY6" fmla="*/ 22292 h 61963"/>
                <a:gd name="connsiteX7" fmla="*/ 15871 w 35814"/>
                <a:gd name="connsiteY7" fmla="*/ 18409 h 61963"/>
                <a:gd name="connsiteX8" fmla="*/ 27349 w 35814"/>
                <a:gd name="connsiteY8" fmla="*/ 23328 h 61963"/>
                <a:gd name="connsiteX9" fmla="*/ 27349 w 35814"/>
                <a:gd name="connsiteY9" fmla="*/ 1235 h 61963"/>
                <a:gd name="connsiteX10" fmla="*/ 36152 w 35814"/>
                <a:gd name="connsiteY10" fmla="*/ 1235 h 61963"/>
                <a:gd name="connsiteX11" fmla="*/ 36152 w 35814"/>
                <a:gd name="connsiteY11" fmla="*/ 62681 h 61963"/>
                <a:gd name="connsiteX12" fmla="*/ 27090 w 35814"/>
                <a:gd name="connsiteY12" fmla="*/ 46370 h 61963"/>
                <a:gd name="connsiteX13" fmla="*/ 27349 w 35814"/>
                <a:gd name="connsiteY13" fmla="*/ 40760 h 61963"/>
                <a:gd name="connsiteX14" fmla="*/ 27090 w 35814"/>
                <a:gd name="connsiteY14" fmla="*/ 35151 h 61963"/>
                <a:gd name="connsiteX15" fmla="*/ 25882 w 35814"/>
                <a:gd name="connsiteY15" fmla="*/ 30663 h 61963"/>
                <a:gd name="connsiteX16" fmla="*/ 23034 w 35814"/>
                <a:gd name="connsiteY16" fmla="*/ 27384 h 61963"/>
                <a:gd name="connsiteX17" fmla="*/ 18288 w 35814"/>
                <a:gd name="connsiteY17" fmla="*/ 26262 h 61963"/>
                <a:gd name="connsiteX18" fmla="*/ 13455 w 35814"/>
                <a:gd name="connsiteY18" fmla="*/ 27384 h 61963"/>
                <a:gd name="connsiteX19" fmla="*/ 10693 w 35814"/>
                <a:gd name="connsiteY19" fmla="*/ 30663 h 61963"/>
                <a:gd name="connsiteX20" fmla="*/ 9485 w 35814"/>
                <a:gd name="connsiteY20" fmla="*/ 35151 h 61963"/>
                <a:gd name="connsiteX21" fmla="*/ 9140 w 35814"/>
                <a:gd name="connsiteY21" fmla="*/ 40760 h 61963"/>
                <a:gd name="connsiteX22" fmla="*/ 9485 w 35814"/>
                <a:gd name="connsiteY22" fmla="*/ 46370 h 61963"/>
                <a:gd name="connsiteX23" fmla="*/ 10693 w 35814"/>
                <a:gd name="connsiteY23" fmla="*/ 50857 h 61963"/>
                <a:gd name="connsiteX24" fmla="*/ 13541 w 35814"/>
                <a:gd name="connsiteY24" fmla="*/ 54223 h 61963"/>
                <a:gd name="connsiteX25" fmla="*/ 18288 w 35814"/>
                <a:gd name="connsiteY25" fmla="*/ 55345 h 61963"/>
                <a:gd name="connsiteX26" fmla="*/ 23034 w 35814"/>
                <a:gd name="connsiteY26" fmla="*/ 54223 h 61963"/>
                <a:gd name="connsiteX27" fmla="*/ 25882 w 35814"/>
                <a:gd name="connsiteY27" fmla="*/ 50857 h 61963"/>
                <a:gd name="connsiteX28" fmla="*/ 27090 w 35814"/>
                <a:gd name="connsiteY28" fmla="*/ 46370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6152" y="62681"/>
                  </a:moveTo>
                  <a:lnTo>
                    <a:pt x="27522" y="62681"/>
                  </a:lnTo>
                  <a:lnTo>
                    <a:pt x="27522" y="58020"/>
                  </a:lnTo>
                  <a:cubicBezTo>
                    <a:pt x="24674" y="61472"/>
                    <a:pt x="20790" y="63198"/>
                    <a:pt x="15957" y="63198"/>
                  </a:cubicBezTo>
                  <a:cubicBezTo>
                    <a:pt x="11383" y="63198"/>
                    <a:pt x="7845" y="61904"/>
                    <a:pt x="5256" y="59315"/>
                  </a:cubicBezTo>
                  <a:cubicBezTo>
                    <a:pt x="1977" y="55949"/>
                    <a:pt x="337" y="49822"/>
                    <a:pt x="337" y="40760"/>
                  </a:cubicBezTo>
                  <a:cubicBezTo>
                    <a:pt x="337" y="31785"/>
                    <a:pt x="1977" y="25658"/>
                    <a:pt x="5256" y="22292"/>
                  </a:cubicBezTo>
                  <a:cubicBezTo>
                    <a:pt x="7845" y="19703"/>
                    <a:pt x="11383" y="18409"/>
                    <a:pt x="15871" y="18409"/>
                  </a:cubicBezTo>
                  <a:cubicBezTo>
                    <a:pt x="20790" y="18409"/>
                    <a:pt x="24587" y="20048"/>
                    <a:pt x="27349" y="23328"/>
                  </a:cubicBezTo>
                  <a:lnTo>
                    <a:pt x="27349" y="1235"/>
                  </a:lnTo>
                  <a:lnTo>
                    <a:pt x="36152" y="1235"/>
                  </a:lnTo>
                  <a:lnTo>
                    <a:pt x="36152" y="62681"/>
                  </a:lnTo>
                  <a:close/>
                  <a:moveTo>
                    <a:pt x="27090" y="46370"/>
                  </a:moveTo>
                  <a:cubicBezTo>
                    <a:pt x="27263" y="44816"/>
                    <a:pt x="27349" y="42918"/>
                    <a:pt x="27349" y="40760"/>
                  </a:cubicBezTo>
                  <a:cubicBezTo>
                    <a:pt x="27349" y="38603"/>
                    <a:pt x="27263" y="36704"/>
                    <a:pt x="27090" y="35151"/>
                  </a:cubicBezTo>
                  <a:cubicBezTo>
                    <a:pt x="26831" y="33597"/>
                    <a:pt x="26486" y="32130"/>
                    <a:pt x="25882" y="30663"/>
                  </a:cubicBezTo>
                  <a:cubicBezTo>
                    <a:pt x="25192" y="29196"/>
                    <a:pt x="24329" y="28161"/>
                    <a:pt x="23034" y="27384"/>
                  </a:cubicBezTo>
                  <a:cubicBezTo>
                    <a:pt x="21740" y="26607"/>
                    <a:pt x="20186" y="26262"/>
                    <a:pt x="18288" y="26262"/>
                  </a:cubicBezTo>
                  <a:cubicBezTo>
                    <a:pt x="16303" y="26262"/>
                    <a:pt x="14749" y="26607"/>
                    <a:pt x="13455" y="27384"/>
                  </a:cubicBezTo>
                  <a:cubicBezTo>
                    <a:pt x="12160" y="28161"/>
                    <a:pt x="11297" y="29196"/>
                    <a:pt x="10693" y="30663"/>
                  </a:cubicBezTo>
                  <a:cubicBezTo>
                    <a:pt x="10089" y="32130"/>
                    <a:pt x="9657" y="33597"/>
                    <a:pt x="9485" y="35151"/>
                  </a:cubicBezTo>
                  <a:cubicBezTo>
                    <a:pt x="9226" y="36704"/>
                    <a:pt x="9140" y="38603"/>
                    <a:pt x="9140" y="40760"/>
                  </a:cubicBezTo>
                  <a:cubicBezTo>
                    <a:pt x="9140" y="42918"/>
                    <a:pt x="9226" y="44816"/>
                    <a:pt x="9485" y="46370"/>
                  </a:cubicBezTo>
                  <a:cubicBezTo>
                    <a:pt x="9657" y="47923"/>
                    <a:pt x="10089" y="49390"/>
                    <a:pt x="10693" y="50857"/>
                  </a:cubicBezTo>
                  <a:cubicBezTo>
                    <a:pt x="11297" y="52411"/>
                    <a:pt x="12246" y="53447"/>
                    <a:pt x="13541" y="54223"/>
                  </a:cubicBezTo>
                  <a:cubicBezTo>
                    <a:pt x="14835" y="55000"/>
                    <a:pt x="16389" y="55345"/>
                    <a:pt x="18288" y="55345"/>
                  </a:cubicBezTo>
                  <a:cubicBezTo>
                    <a:pt x="20186" y="55345"/>
                    <a:pt x="21740" y="55000"/>
                    <a:pt x="23034" y="54223"/>
                  </a:cubicBezTo>
                  <a:cubicBezTo>
                    <a:pt x="24329" y="53447"/>
                    <a:pt x="25192" y="52411"/>
                    <a:pt x="25882" y="50857"/>
                  </a:cubicBezTo>
                  <a:cubicBezTo>
                    <a:pt x="26486" y="49390"/>
                    <a:pt x="26831" y="47923"/>
                    <a:pt x="27090" y="46370"/>
                  </a:cubicBezTo>
                  <a:close/>
                </a:path>
              </a:pathLst>
            </a:custGeom>
            <a:solidFill>
              <a:srgbClr val="245BA7"/>
            </a:solidFill>
            <a:ln w="86190" cap="flat">
              <a:noFill/>
              <a:prstDash val="solid"/>
              <a:miter/>
            </a:ln>
          </p:spPr>
          <p:txBody>
            <a:bodyPr rtlCol="0" anchor="ctr"/>
            <a:lstStyle/>
            <a:p>
              <a:endParaRPr lang="en-GB"/>
            </a:p>
          </p:txBody>
        </p:sp>
        <p:sp>
          <p:nvSpPr>
            <p:cNvPr id="376" name="Graphic 1127">
              <a:extLst>
                <a:ext uri="{FF2B5EF4-FFF2-40B4-BE49-F238E27FC236}">
                  <a16:creationId xmlns:a16="http://schemas.microsoft.com/office/drawing/2014/main" id="{A2450B43-46CB-4416-A156-494B813B5D0F}"/>
                </a:ext>
              </a:extLst>
            </p:cNvPr>
            <p:cNvSpPr/>
            <p:nvPr/>
          </p:nvSpPr>
          <p:spPr>
            <a:xfrm>
              <a:off x="5050126" y="3355635"/>
              <a:ext cx="32621" cy="43754"/>
            </a:xfrm>
            <a:custGeom>
              <a:avLst/>
              <a:gdLst>
                <a:gd name="connsiteX0" fmla="*/ 32718 w 32621"/>
                <a:gd name="connsiteY0" fmla="*/ 45028 h 43754"/>
                <a:gd name="connsiteX1" fmla="*/ 96 w 32621"/>
                <a:gd name="connsiteY1" fmla="*/ 45028 h 43754"/>
                <a:gd name="connsiteX2" fmla="*/ 96 w 32621"/>
                <a:gd name="connsiteY2" fmla="*/ 38038 h 43754"/>
                <a:gd name="connsiteX3" fmla="*/ 21844 w 32621"/>
                <a:gd name="connsiteY3" fmla="*/ 9127 h 43754"/>
                <a:gd name="connsiteX4" fmla="*/ 1305 w 32621"/>
                <a:gd name="connsiteY4" fmla="*/ 9127 h 43754"/>
                <a:gd name="connsiteX5" fmla="*/ 1305 w 32621"/>
                <a:gd name="connsiteY5" fmla="*/ 1274 h 43754"/>
                <a:gd name="connsiteX6" fmla="*/ 32718 w 32621"/>
                <a:gd name="connsiteY6" fmla="*/ 1274 h 43754"/>
                <a:gd name="connsiteX7" fmla="*/ 32718 w 32621"/>
                <a:gd name="connsiteY7" fmla="*/ 8264 h 43754"/>
                <a:gd name="connsiteX8" fmla="*/ 10798 w 32621"/>
                <a:gd name="connsiteY8" fmla="*/ 37175 h 43754"/>
                <a:gd name="connsiteX9" fmla="*/ 32718 w 32621"/>
                <a:gd name="connsiteY9" fmla="*/ 37175 h 43754"/>
                <a:gd name="connsiteX10" fmla="*/ 32718 w 32621"/>
                <a:gd name="connsiteY10" fmla="*/ 45028 h 4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21" h="43754">
                  <a:moveTo>
                    <a:pt x="32718" y="45028"/>
                  </a:moveTo>
                  <a:lnTo>
                    <a:pt x="96" y="45028"/>
                  </a:lnTo>
                  <a:lnTo>
                    <a:pt x="96" y="38038"/>
                  </a:lnTo>
                  <a:lnTo>
                    <a:pt x="21844" y="9127"/>
                  </a:lnTo>
                  <a:lnTo>
                    <a:pt x="1305" y="9127"/>
                  </a:lnTo>
                  <a:lnTo>
                    <a:pt x="1305" y="1274"/>
                  </a:lnTo>
                  <a:lnTo>
                    <a:pt x="32718" y="1274"/>
                  </a:lnTo>
                  <a:lnTo>
                    <a:pt x="32718" y="8264"/>
                  </a:lnTo>
                  <a:lnTo>
                    <a:pt x="10798" y="37175"/>
                  </a:lnTo>
                  <a:lnTo>
                    <a:pt x="32718" y="37175"/>
                  </a:lnTo>
                  <a:lnTo>
                    <a:pt x="32718" y="45028"/>
                  </a:lnTo>
                  <a:close/>
                </a:path>
              </a:pathLst>
            </a:custGeom>
            <a:solidFill>
              <a:srgbClr val="245BA7"/>
            </a:solidFill>
            <a:ln w="86190" cap="flat">
              <a:noFill/>
              <a:prstDash val="solid"/>
              <a:miter/>
            </a:ln>
          </p:spPr>
          <p:txBody>
            <a:bodyPr rtlCol="0" anchor="ctr"/>
            <a:lstStyle/>
            <a:p>
              <a:endParaRPr lang="en-GB"/>
            </a:p>
          </p:txBody>
        </p:sp>
        <p:sp>
          <p:nvSpPr>
            <p:cNvPr id="377" name="Graphic 1127">
              <a:extLst>
                <a:ext uri="{FF2B5EF4-FFF2-40B4-BE49-F238E27FC236}">
                  <a16:creationId xmlns:a16="http://schemas.microsoft.com/office/drawing/2014/main" id="{06365A6B-9649-47DC-9237-F14670E5751F}"/>
                </a:ext>
              </a:extLst>
            </p:cNvPr>
            <p:cNvSpPr/>
            <p:nvPr/>
          </p:nvSpPr>
          <p:spPr>
            <a:xfrm>
              <a:off x="5091032" y="3355117"/>
              <a:ext cx="37109" cy="44789"/>
            </a:xfrm>
            <a:custGeom>
              <a:avLst/>
              <a:gdLst>
                <a:gd name="connsiteX0" fmla="*/ 37221 w 37109"/>
                <a:gd name="connsiteY0" fmla="*/ 26214 h 44789"/>
                <a:gd name="connsiteX1" fmla="*/ 8828 w 37109"/>
                <a:gd name="connsiteY1" fmla="*/ 26214 h 44789"/>
                <a:gd name="connsiteX2" fmla="*/ 11762 w 37109"/>
                <a:gd name="connsiteY2" fmla="*/ 35276 h 44789"/>
                <a:gd name="connsiteX3" fmla="*/ 19961 w 37109"/>
                <a:gd name="connsiteY3" fmla="*/ 38469 h 44789"/>
                <a:gd name="connsiteX4" fmla="*/ 25829 w 37109"/>
                <a:gd name="connsiteY4" fmla="*/ 37434 h 44789"/>
                <a:gd name="connsiteX5" fmla="*/ 30575 w 37109"/>
                <a:gd name="connsiteY5" fmla="*/ 33982 h 44789"/>
                <a:gd name="connsiteX6" fmla="*/ 36185 w 37109"/>
                <a:gd name="connsiteY6" fmla="*/ 39246 h 44789"/>
                <a:gd name="connsiteX7" fmla="*/ 29022 w 37109"/>
                <a:gd name="connsiteY7" fmla="*/ 44424 h 44789"/>
                <a:gd name="connsiteX8" fmla="*/ 19788 w 37109"/>
                <a:gd name="connsiteY8" fmla="*/ 46064 h 44789"/>
                <a:gd name="connsiteX9" fmla="*/ 5462 w 37109"/>
                <a:gd name="connsiteY9" fmla="*/ 40713 h 44789"/>
                <a:gd name="connsiteX10" fmla="*/ 111 w 37109"/>
                <a:gd name="connsiteY10" fmla="*/ 23625 h 44789"/>
                <a:gd name="connsiteX11" fmla="*/ 5117 w 37109"/>
                <a:gd name="connsiteY11" fmla="*/ 7142 h 44789"/>
                <a:gd name="connsiteX12" fmla="*/ 18666 w 37109"/>
                <a:gd name="connsiteY12" fmla="*/ 1274 h 44789"/>
                <a:gd name="connsiteX13" fmla="*/ 32301 w 37109"/>
                <a:gd name="connsiteY13" fmla="*/ 7056 h 44789"/>
                <a:gd name="connsiteX14" fmla="*/ 37221 w 37109"/>
                <a:gd name="connsiteY14" fmla="*/ 22504 h 44789"/>
                <a:gd name="connsiteX15" fmla="*/ 37221 w 37109"/>
                <a:gd name="connsiteY15" fmla="*/ 26214 h 44789"/>
                <a:gd name="connsiteX16" fmla="*/ 28504 w 37109"/>
                <a:gd name="connsiteY16" fmla="*/ 20087 h 44789"/>
                <a:gd name="connsiteX17" fmla="*/ 27296 w 37109"/>
                <a:gd name="connsiteY17" fmla="*/ 14132 h 44789"/>
                <a:gd name="connsiteX18" fmla="*/ 18666 w 37109"/>
                <a:gd name="connsiteY18" fmla="*/ 8609 h 44789"/>
                <a:gd name="connsiteX19" fmla="*/ 9950 w 37109"/>
                <a:gd name="connsiteY19" fmla="*/ 14132 h 44789"/>
                <a:gd name="connsiteX20" fmla="*/ 8828 w 37109"/>
                <a:gd name="connsiteY20" fmla="*/ 20087 h 44789"/>
                <a:gd name="connsiteX21" fmla="*/ 28504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221" y="26214"/>
                  </a:moveTo>
                  <a:lnTo>
                    <a:pt x="8828" y="26214"/>
                  </a:lnTo>
                  <a:cubicBezTo>
                    <a:pt x="8828" y="30098"/>
                    <a:pt x="9777" y="33032"/>
                    <a:pt x="11762" y="35276"/>
                  </a:cubicBezTo>
                  <a:cubicBezTo>
                    <a:pt x="13661" y="37347"/>
                    <a:pt x="16422" y="38469"/>
                    <a:pt x="19961" y="38469"/>
                  </a:cubicBezTo>
                  <a:cubicBezTo>
                    <a:pt x="22291" y="38469"/>
                    <a:pt x="24276" y="38124"/>
                    <a:pt x="25829" y="37434"/>
                  </a:cubicBezTo>
                  <a:cubicBezTo>
                    <a:pt x="27382" y="36743"/>
                    <a:pt x="28936" y="35621"/>
                    <a:pt x="30575" y="33982"/>
                  </a:cubicBezTo>
                  <a:lnTo>
                    <a:pt x="36185" y="39246"/>
                  </a:lnTo>
                  <a:cubicBezTo>
                    <a:pt x="33855" y="41576"/>
                    <a:pt x="31438" y="43302"/>
                    <a:pt x="29022" y="44424"/>
                  </a:cubicBezTo>
                  <a:cubicBezTo>
                    <a:pt x="26519" y="45546"/>
                    <a:pt x="23499" y="46064"/>
                    <a:pt x="19788" y="46064"/>
                  </a:cubicBezTo>
                  <a:cubicBezTo>
                    <a:pt x="13833" y="46064"/>
                    <a:pt x="9000" y="44251"/>
                    <a:pt x="5462" y="40713"/>
                  </a:cubicBezTo>
                  <a:cubicBezTo>
                    <a:pt x="1924" y="37175"/>
                    <a:pt x="111" y="31479"/>
                    <a:pt x="111" y="23625"/>
                  </a:cubicBezTo>
                  <a:cubicBezTo>
                    <a:pt x="111" y="16635"/>
                    <a:pt x="1751" y="11112"/>
                    <a:pt x="5117" y="7142"/>
                  </a:cubicBezTo>
                  <a:cubicBezTo>
                    <a:pt x="8483" y="3259"/>
                    <a:pt x="12970" y="1274"/>
                    <a:pt x="18666" y="1274"/>
                  </a:cubicBezTo>
                  <a:cubicBezTo>
                    <a:pt x="24448" y="1274"/>
                    <a:pt x="29022" y="3172"/>
                    <a:pt x="32301" y="7056"/>
                  </a:cubicBezTo>
                  <a:cubicBezTo>
                    <a:pt x="35581" y="10939"/>
                    <a:pt x="37221" y="16031"/>
                    <a:pt x="37221" y="22504"/>
                  </a:cubicBezTo>
                  <a:lnTo>
                    <a:pt x="37221" y="26214"/>
                  </a:lnTo>
                  <a:close/>
                  <a:moveTo>
                    <a:pt x="28504" y="20087"/>
                  </a:moveTo>
                  <a:cubicBezTo>
                    <a:pt x="28332" y="17498"/>
                    <a:pt x="27900" y="15513"/>
                    <a:pt x="27296" y="14132"/>
                  </a:cubicBezTo>
                  <a:cubicBezTo>
                    <a:pt x="25656" y="10422"/>
                    <a:pt x="22722" y="8609"/>
                    <a:pt x="18666" y="8609"/>
                  </a:cubicBezTo>
                  <a:cubicBezTo>
                    <a:pt x="14524" y="8609"/>
                    <a:pt x="11589" y="10422"/>
                    <a:pt x="9950" y="14132"/>
                  </a:cubicBezTo>
                  <a:cubicBezTo>
                    <a:pt x="9259" y="15600"/>
                    <a:pt x="8914" y="17584"/>
                    <a:pt x="8828" y="20087"/>
                  </a:cubicBezTo>
                  <a:lnTo>
                    <a:pt x="28504" y="20087"/>
                  </a:lnTo>
                  <a:close/>
                </a:path>
              </a:pathLst>
            </a:custGeom>
            <a:solidFill>
              <a:srgbClr val="245BA7"/>
            </a:solidFill>
            <a:ln w="86190" cap="flat">
              <a:noFill/>
              <a:prstDash val="solid"/>
              <a:miter/>
            </a:ln>
          </p:spPr>
          <p:txBody>
            <a:bodyPr rtlCol="0" anchor="ctr"/>
            <a:lstStyle/>
            <a:p>
              <a:endParaRPr lang="en-GB"/>
            </a:p>
          </p:txBody>
        </p:sp>
        <p:sp>
          <p:nvSpPr>
            <p:cNvPr id="378" name="Graphic 1127">
              <a:extLst>
                <a:ext uri="{FF2B5EF4-FFF2-40B4-BE49-F238E27FC236}">
                  <a16:creationId xmlns:a16="http://schemas.microsoft.com/office/drawing/2014/main" id="{E9BFDB77-03F0-414F-96E3-F2D6CDBB6C86}"/>
                </a:ext>
              </a:extLst>
            </p:cNvPr>
            <p:cNvSpPr/>
            <p:nvPr/>
          </p:nvSpPr>
          <p:spPr>
            <a:xfrm>
              <a:off x="5139185" y="3355117"/>
              <a:ext cx="30722" cy="44272"/>
            </a:xfrm>
            <a:custGeom>
              <a:avLst/>
              <a:gdLst>
                <a:gd name="connsiteX0" fmla="*/ 30850 w 30722"/>
                <a:gd name="connsiteY0" fmla="*/ 5416 h 44272"/>
                <a:gd name="connsiteX1" fmla="*/ 24205 w 30722"/>
                <a:gd name="connsiteY1" fmla="*/ 12061 h 44272"/>
                <a:gd name="connsiteX2" fmla="*/ 17646 w 30722"/>
                <a:gd name="connsiteY2" fmla="*/ 9127 h 44272"/>
                <a:gd name="connsiteX3" fmla="*/ 11432 w 30722"/>
                <a:gd name="connsiteY3" fmla="*/ 11802 h 44272"/>
                <a:gd name="connsiteX4" fmla="*/ 8930 w 30722"/>
                <a:gd name="connsiteY4" fmla="*/ 18965 h 44272"/>
                <a:gd name="connsiteX5" fmla="*/ 8930 w 30722"/>
                <a:gd name="connsiteY5" fmla="*/ 45546 h 44272"/>
                <a:gd name="connsiteX6" fmla="*/ 127 w 30722"/>
                <a:gd name="connsiteY6" fmla="*/ 45546 h 44272"/>
                <a:gd name="connsiteX7" fmla="*/ 127 w 30722"/>
                <a:gd name="connsiteY7" fmla="*/ 1791 h 44272"/>
                <a:gd name="connsiteX8" fmla="*/ 8757 w 30722"/>
                <a:gd name="connsiteY8" fmla="*/ 1791 h 44272"/>
                <a:gd name="connsiteX9" fmla="*/ 8757 w 30722"/>
                <a:gd name="connsiteY9" fmla="*/ 6538 h 44272"/>
                <a:gd name="connsiteX10" fmla="*/ 13590 w 30722"/>
                <a:gd name="connsiteY10" fmla="*/ 2741 h 44272"/>
                <a:gd name="connsiteX11" fmla="*/ 20408 w 30722"/>
                <a:gd name="connsiteY11" fmla="*/ 1274 h 44272"/>
                <a:gd name="connsiteX12" fmla="*/ 30850 w 30722"/>
                <a:gd name="connsiteY12" fmla="*/ 541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0850" y="5416"/>
                  </a:moveTo>
                  <a:lnTo>
                    <a:pt x="24205" y="12061"/>
                  </a:lnTo>
                  <a:cubicBezTo>
                    <a:pt x="22220" y="10076"/>
                    <a:pt x="20062" y="9127"/>
                    <a:pt x="17646" y="9127"/>
                  </a:cubicBezTo>
                  <a:cubicBezTo>
                    <a:pt x="15143" y="9127"/>
                    <a:pt x="13072" y="10076"/>
                    <a:pt x="11432" y="11802"/>
                  </a:cubicBezTo>
                  <a:cubicBezTo>
                    <a:pt x="9793" y="13615"/>
                    <a:pt x="8930" y="16031"/>
                    <a:pt x="8930" y="18965"/>
                  </a:cubicBezTo>
                  <a:lnTo>
                    <a:pt x="8930" y="45546"/>
                  </a:lnTo>
                  <a:lnTo>
                    <a:pt x="127" y="45546"/>
                  </a:lnTo>
                  <a:lnTo>
                    <a:pt x="127" y="1791"/>
                  </a:lnTo>
                  <a:lnTo>
                    <a:pt x="8757" y="1791"/>
                  </a:lnTo>
                  <a:lnTo>
                    <a:pt x="8757" y="6538"/>
                  </a:lnTo>
                  <a:cubicBezTo>
                    <a:pt x="9879" y="4985"/>
                    <a:pt x="11519" y="3690"/>
                    <a:pt x="13590" y="2741"/>
                  </a:cubicBezTo>
                  <a:cubicBezTo>
                    <a:pt x="15747" y="1791"/>
                    <a:pt x="17991" y="1274"/>
                    <a:pt x="20408" y="1274"/>
                  </a:cubicBezTo>
                  <a:cubicBezTo>
                    <a:pt x="24636" y="1274"/>
                    <a:pt x="28088" y="2654"/>
                    <a:pt x="30850" y="5416"/>
                  </a:cubicBezTo>
                  <a:close/>
                </a:path>
              </a:pathLst>
            </a:custGeom>
            <a:solidFill>
              <a:srgbClr val="245BA7"/>
            </a:solidFill>
            <a:ln w="86190" cap="flat">
              <a:noFill/>
              <a:prstDash val="solid"/>
              <a:miter/>
            </a:ln>
          </p:spPr>
          <p:txBody>
            <a:bodyPr rtlCol="0" anchor="ctr"/>
            <a:lstStyle/>
            <a:p>
              <a:endParaRPr lang="en-GB"/>
            </a:p>
          </p:txBody>
        </p:sp>
        <p:sp>
          <p:nvSpPr>
            <p:cNvPr id="379" name="Graphic 1127">
              <a:extLst>
                <a:ext uri="{FF2B5EF4-FFF2-40B4-BE49-F238E27FC236}">
                  <a16:creationId xmlns:a16="http://schemas.microsoft.com/office/drawing/2014/main" id="{ACF6AF1A-37DD-429E-B39B-29CD32B2A618}"/>
                </a:ext>
              </a:extLst>
            </p:cNvPr>
            <p:cNvSpPr/>
            <p:nvPr/>
          </p:nvSpPr>
          <p:spPr>
            <a:xfrm>
              <a:off x="5174395" y="3355117"/>
              <a:ext cx="36505" cy="44789"/>
            </a:xfrm>
            <a:custGeom>
              <a:avLst/>
              <a:gdLst>
                <a:gd name="connsiteX0" fmla="*/ 36645 w 36505"/>
                <a:gd name="connsiteY0" fmla="*/ 23625 h 44789"/>
                <a:gd name="connsiteX1" fmla="*/ 31467 w 36505"/>
                <a:gd name="connsiteY1" fmla="*/ 40886 h 44789"/>
                <a:gd name="connsiteX2" fmla="*/ 18350 w 36505"/>
                <a:gd name="connsiteY2" fmla="*/ 46064 h 44789"/>
                <a:gd name="connsiteX3" fmla="*/ 5318 w 36505"/>
                <a:gd name="connsiteY3" fmla="*/ 40886 h 44789"/>
                <a:gd name="connsiteX4" fmla="*/ 140 w 36505"/>
                <a:gd name="connsiteY4" fmla="*/ 23625 h 44789"/>
                <a:gd name="connsiteX5" fmla="*/ 1262 w 36505"/>
                <a:gd name="connsiteY5" fmla="*/ 13528 h 44789"/>
                <a:gd name="connsiteX6" fmla="*/ 5318 w 36505"/>
                <a:gd name="connsiteY6" fmla="*/ 6452 h 44789"/>
                <a:gd name="connsiteX7" fmla="*/ 18350 w 36505"/>
                <a:gd name="connsiteY7" fmla="*/ 1274 h 44789"/>
                <a:gd name="connsiteX8" fmla="*/ 31467 w 36505"/>
                <a:gd name="connsiteY8" fmla="*/ 6452 h 44789"/>
                <a:gd name="connsiteX9" fmla="*/ 35523 w 36505"/>
                <a:gd name="connsiteY9" fmla="*/ 13528 h 44789"/>
                <a:gd name="connsiteX10" fmla="*/ 36645 w 36505"/>
                <a:gd name="connsiteY10" fmla="*/ 23625 h 44789"/>
                <a:gd name="connsiteX11" fmla="*/ 24822 w 36505"/>
                <a:gd name="connsiteY11" fmla="*/ 35621 h 44789"/>
                <a:gd name="connsiteX12" fmla="*/ 27843 w 36505"/>
                <a:gd name="connsiteY12" fmla="*/ 23625 h 44789"/>
                <a:gd name="connsiteX13" fmla="*/ 24822 w 36505"/>
                <a:gd name="connsiteY13" fmla="*/ 11630 h 44789"/>
                <a:gd name="connsiteX14" fmla="*/ 18350 w 36505"/>
                <a:gd name="connsiteY14" fmla="*/ 9127 h 44789"/>
                <a:gd name="connsiteX15" fmla="*/ 11963 w 36505"/>
                <a:gd name="connsiteY15" fmla="*/ 11630 h 44789"/>
                <a:gd name="connsiteX16" fmla="*/ 8943 w 36505"/>
                <a:gd name="connsiteY16" fmla="*/ 23625 h 44789"/>
                <a:gd name="connsiteX17" fmla="*/ 11963 w 36505"/>
                <a:gd name="connsiteY17" fmla="*/ 35621 h 44789"/>
                <a:gd name="connsiteX18" fmla="*/ 18350 w 36505"/>
                <a:gd name="connsiteY18" fmla="*/ 38210 h 44789"/>
                <a:gd name="connsiteX19" fmla="*/ 24822 w 36505"/>
                <a:gd name="connsiteY19" fmla="*/ 3562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645" y="23625"/>
                  </a:moveTo>
                  <a:cubicBezTo>
                    <a:pt x="36645" y="31565"/>
                    <a:pt x="34919" y="37347"/>
                    <a:pt x="31467" y="40886"/>
                  </a:cubicBezTo>
                  <a:cubicBezTo>
                    <a:pt x="28102" y="44338"/>
                    <a:pt x="23787" y="46064"/>
                    <a:pt x="18350" y="46064"/>
                  </a:cubicBezTo>
                  <a:cubicBezTo>
                    <a:pt x="12999" y="46064"/>
                    <a:pt x="8684" y="44338"/>
                    <a:pt x="5318" y="40886"/>
                  </a:cubicBezTo>
                  <a:cubicBezTo>
                    <a:pt x="1866" y="37347"/>
                    <a:pt x="140" y="31565"/>
                    <a:pt x="140" y="23625"/>
                  </a:cubicBezTo>
                  <a:cubicBezTo>
                    <a:pt x="140" y="19656"/>
                    <a:pt x="486" y="16290"/>
                    <a:pt x="1262" y="13528"/>
                  </a:cubicBezTo>
                  <a:cubicBezTo>
                    <a:pt x="2039" y="10853"/>
                    <a:pt x="3333" y="8437"/>
                    <a:pt x="5318" y="6452"/>
                  </a:cubicBezTo>
                  <a:cubicBezTo>
                    <a:pt x="8684" y="3000"/>
                    <a:pt x="12999" y="1274"/>
                    <a:pt x="18350" y="1274"/>
                  </a:cubicBezTo>
                  <a:cubicBezTo>
                    <a:pt x="23787" y="1274"/>
                    <a:pt x="28102" y="3000"/>
                    <a:pt x="31467" y="6452"/>
                  </a:cubicBezTo>
                  <a:cubicBezTo>
                    <a:pt x="33452" y="8437"/>
                    <a:pt x="34747" y="10853"/>
                    <a:pt x="35523" y="13528"/>
                  </a:cubicBezTo>
                  <a:cubicBezTo>
                    <a:pt x="36300" y="16290"/>
                    <a:pt x="36645" y="19656"/>
                    <a:pt x="36645" y="23625"/>
                  </a:cubicBezTo>
                  <a:close/>
                  <a:moveTo>
                    <a:pt x="24822" y="35621"/>
                  </a:moveTo>
                  <a:cubicBezTo>
                    <a:pt x="26807" y="33636"/>
                    <a:pt x="27843" y="29580"/>
                    <a:pt x="27843" y="23625"/>
                  </a:cubicBezTo>
                  <a:cubicBezTo>
                    <a:pt x="27843" y="17671"/>
                    <a:pt x="26807" y="13615"/>
                    <a:pt x="24822" y="11630"/>
                  </a:cubicBezTo>
                  <a:cubicBezTo>
                    <a:pt x="23182" y="9990"/>
                    <a:pt x="21025" y="9127"/>
                    <a:pt x="18350" y="9127"/>
                  </a:cubicBezTo>
                  <a:cubicBezTo>
                    <a:pt x="15761" y="9127"/>
                    <a:pt x="13603" y="9990"/>
                    <a:pt x="11963" y="11630"/>
                  </a:cubicBezTo>
                  <a:cubicBezTo>
                    <a:pt x="9979" y="13615"/>
                    <a:pt x="8943" y="17671"/>
                    <a:pt x="8943" y="23625"/>
                  </a:cubicBezTo>
                  <a:cubicBezTo>
                    <a:pt x="8943" y="29580"/>
                    <a:pt x="9979" y="33636"/>
                    <a:pt x="11963" y="35621"/>
                  </a:cubicBezTo>
                  <a:cubicBezTo>
                    <a:pt x="13689" y="37347"/>
                    <a:pt x="15847" y="38210"/>
                    <a:pt x="18350" y="38210"/>
                  </a:cubicBezTo>
                  <a:cubicBezTo>
                    <a:pt x="20939" y="38210"/>
                    <a:pt x="23096" y="37347"/>
                    <a:pt x="24822" y="35621"/>
                  </a:cubicBezTo>
                  <a:close/>
                </a:path>
              </a:pathLst>
            </a:custGeom>
            <a:solidFill>
              <a:srgbClr val="245BA7"/>
            </a:solidFill>
            <a:ln w="86190" cap="flat">
              <a:noFill/>
              <a:prstDash val="solid"/>
              <a:miter/>
            </a:ln>
          </p:spPr>
          <p:txBody>
            <a:bodyPr rtlCol="0" anchor="ctr"/>
            <a:lstStyle/>
            <a:p>
              <a:endParaRPr lang="en-GB"/>
            </a:p>
          </p:txBody>
        </p:sp>
        <p:sp>
          <p:nvSpPr>
            <p:cNvPr id="380" name="Graphic 1127">
              <a:extLst>
                <a:ext uri="{FF2B5EF4-FFF2-40B4-BE49-F238E27FC236}">
                  <a16:creationId xmlns:a16="http://schemas.microsoft.com/office/drawing/2014/main" id="{5E25F3A2-B0B0-40F9-9044-F656143136FB}"/>
                </a:ext>
              </a:extLst>
            </p:cNvPr>
            <p:cNvSpPr/>
            <p:nvPr/>
          </p:nvSpPr>
          <p:spPr>
            <a:xfrm>
              <a:off x="5240639" y="3355117"/>
              <a:ext cx="37109" cy="44789"/>
            </a:xfrm>
            <a:custGeom>
              <a:avLst/>
              <a:gdLst>
                <a:gd name="connsiteX0" fmla="*/ 37273 w 37109"/>
                <a:gd name="connsiteY0" fmla="*/ 26214 h 44789"/>
                <a:gd name="connsiteX1" fmla="*/ 8880 w 37109"/>
                <a:gd name="connsiteY1" fmla="*/ 26214 h 44789"/>
                <a:gd name="connsiteX2" fmla="*/ 11814 w 37109"/>
                <a:gd name="connsiteY2" fmla="*/ 35276 h 44789"/>
                <a:gd name="connsiteX3" fmla="*/ 20013 w 37109"/>
                <a:gd name="connsiteY3" fmla="*/ 38469 h 44789"/>
                <a:gd name="connsiteX4" fmla="*/ 25881 w 37109"/>
                <a:gd name="connsiteY4" fmla="*/ 37434 h 44789"/>
                <a:gd name="connsiteX5" fmla="*/ 30627 w 37109"/>
                <a:gd name="connsiteY5" fmla="*/ 33982 h 44789"/>
                <a:gd name="connsiteX6" fmla="*/ 36237 w 37109"/>
                <a:gd name="connsiteY6" fmla="*/ 39246 h 44789"/>
                <a:gd name="connsiteX7" fmla="*/ 29074 w 37109"/>
                <a:gd name="connsiteY7" fmla="*/ 44424 h 44789"/>
                <a:gd name="connsiteX8" fmla="*/ 19840 w 37109"/>
                <a:gd name="connsiteY8" fmla="*/ 46064 h 44789"/>
                <a:gd name="connsiteX9" fmla="*/ 5514 w 37109"/>
                <a:gd name="connsiteY9" fmla="*/ 40713 h 44789"/>
                <a:gd name="connsiteX10" fmla="*/ 163 w 37109"/>
                <a:gd name="connsiteY10" fmla="*/ 23625 h 44789"/>
                <a:gd name="connsiteX11" fmla="*/ 5169 w 37109"/>
                <a:gd name="connsiteY11" fmla="*/ 7142 h 44789"/>
                <a:gd name="connsiteX12" fmla="*/ 18718 w 37109"/>
                <a:gd name="connsiteY12" fmla="*/ 1274 h 44789"/>
                <a:gd name="connsiteX13" fmla="*/ 32353 w 37109"/>
                <a:gd name="connsiteY13" fmla="*/ 7056 h 44789"/>
                <a:gd name="connsiteX14" fmla="*/ 37273 w 37109"/>
                <a:gd name="connsiteY14" fmla="*/ 22504 h 44789"/>
                <a:gd name="connsiteX15" fmla="*/ 37273 w 37109"/>
                <a:gd name="connsiteY15" fmla="*/ 26214 h 44789"/>
                <a:gd name="connsiteX16" fmla="*/ 28556 w 37109"/>
                <a:gd name="connsiteY16" fmla="*/ 20087 h 44789"/>
                <a:gd name="connsiteX17" fmla="*/ 27348 w 37109"/>
                <a:gd name="connsiteY17" fmla="*/ 14132 h 44789"/>
                <a:gd name="connsiteX18" fmla="*/ 18718 w 37109"/>
                <a:gd name="connsiteY18" fmla="*/ 8609 h 44789"/>
                <a:gd name="connsiteX19" fmla="*/ 10002 w 37109"/>
                <a:gd name="connsiteY19" fmla="*/ 14132 h 44789"/>
                <a:gd name="connsiteX20" fmla="*/ 8880 w 37109"/>
                <a:gd name="connsiteY20" fmla="*/ 20087 h 44789"/>
                <a:gd name="connsiteX21" fmla="*/ 28556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273" y="26214"/>
                  </a:moveTo>
                  <a:lnTo>
                    <a:pt x="8880" y="26214"/>
                  </a:lnTo>
                  <a:cubicBezTo>
                    <a:pt x="8880" y="30098"/>
                    <a:pt x="9829" y="33032"/>
                    <a:pt x="11814" y="35276"/>
                  </a:cubicBezTo>
                  <a:cubicBezTo>
                    <a:pt x="13713" y="37347"/>
                    <a:pt x="16474" y="38469"/>
                    <a:pt x="20013" y="38469"/>
                  </a:cubicBezTo>
                  <a:cubicBezTo>
                    <a:pt x="22343" y="38469"/>
                    <a:pt x="24328" y="38124"/>
                    <a:pt x="25881" y="37434"/>
                  </a:cubicBezTo>
                  <a:cubicBezTo>
                    <a:pt x="27434" y="36743"/>
                    <a:pt x="28988" y="35621"/>
                    <a:pt x="30627" y="33982"/>
                  </a:cubicBezTo>
                  <a:lnTo>
                    <a:pt x="36237" y="39246"/>
                  </a:lnTo>
                  <a:cubicBezTo>
                    <a:pt x="33907" y="41576"/>
                    <a:pt x="31490" y="43302"/>
                    <a:pt x="29074" y="44424"/>
                  </a:cubicBezTo>
                  <a:cubicBezTo>
                    <a:pt x="26571" y="45546"/>
                    <a:pt x="23551" y="46064"/>
                    <a:pt x="19840" y="46064"/>
                  </a:cubicBezTo>
                  <a:cubicBezTo>
                    <a:pt x="13885" y="46064"/>
                    <a:pt x="9052" y="44251"/>
                    <a:pt x="5514" y="40713"/>
                  </a:cubicBezTo>
                  <a:cubicBezTo>
                    <a:pt x="1976" y="37175"/>
                    <a:pt x="163" y="31479"/>
                    <a:pt x="163" y="23625"/>
                  </a:cubicBezTo>
                  <a:cubicBezTo>
                    <a:pt x="163" y="16635"/>
                    <a:pt x="1803" y="11112"/>
                    <a:pt x="5169" y="7142"/>
                  </a:cubicBezTo>
                  <a:cubicBezTo>
                    <a:pt x="8535" y="3259"/>
                    <a:pt x="13022" y="1274"/>
                    <a:pt x="18718" y="1274"/>
                  </a:cubicBezTo>
                  <a:cubicBezTo>
                    <a:pt x="24500" y="1274"/>
                    <a:pt x="29074" y="3172"/>
                    <a:pt x="32353" y="7056"/>
                  </a:cubicBezTo>
                  <a:cubicBezTo>
                    <a:pt x="35633" y="10939"/>
                    <a:pt x="37273" y="16031"/>
                    <a:pt x="37273" y="22504"/>
                  </a:cubicBezTo>
                  <a:lnTo>
                    <a:pt x="37273" y="26214"/>
                  </a:lnTo>
                  <a:close/>
                  <a:moveTo>
                    <a:pt x="28556" y="20087"/>
                  </a:moveTo>
                  <a:cubicBezTo>
                    <a:pt x="28384" y="17498"/>
                    <a:pt x="27952" y="15513"/>
                    <a:pt x="27348" y="14132"/>
                  </a:cubicBezTo>
                  <a:cubicBezTo>
                    <a:pt x="25708" y="10422"/>
                    <a:pt x="22774" y="8609"/>
                    <a:pt x="18718" y="8609"/>
                  </a:cubicBezTo>
                  <a:cubicBezTo>
                    <a:pt x="14576" y="8609"/>
                    <a:pt x="11641" y="10422"/>
                    <a:pt x="10002" y="14132"/>
                  </a:cubicBezTo>
                  <a:cubicBezTo>
                    <a:pt x="9311" y="15600"/>
                    <a:pt x="8966" y="17584"/>
                    <a:pt x="8880" y="20087"/>
                  </a:cubicBezTo>
                  <a:lnTo>
                    <a:pt x="28556" y="20087"/>
                  </a:lnTo>
                  <a:close/>
                </a:path>
              </a:pathLst>
            </a:custGeom>
            <a:solidFill>
              <a:srgbClr val="245BA7"/>
            </a:solidFill>
            <a:ln w="86190" cap="flat">
              <a:noFill/>
              <a:prstDash val="solid"/>
              <a:miter/>
            </a:ln>
          </p:spPr>
          <p:txBody>
            <a:bodyPr rtlCol="0" anchor="ctr"/>
            <a:lstStyle/>
            <a:p>
              <a:endParaRPr lang="en-GB"/>
            </a:p>
          </p:txBody>
        </p:sp>
        <p:sp>
          <p:nvSpPr>
            <p:cNvPr id="381" name="Graphic 1127">
              <a:extLst>
                <a:ext uri="{FF2B5EF4-FFF2-40B4-BE49-F238E27FC236}">
                  <a16:creationId xmlns:a16="http://schemas.microsoft.com/office/drawing/2014/main" id="{C4522C53-B0A2-417C-B752-6757CDC1F477}"/>
                </a:ext>
              </a:extLst>
            </p:cNvPr>
            <p:cNvSpPr/>
            <p:nvPr/>
          </p:nvSpPr>
          <p:spPr>
            <a:xfrm>
              <a:off x="5288792" y="3355117"/>
              <a:ext cx="35469" cy="44272"/>
            </a:xfrm>
            <a:custGeom>
              <a:avLst/>
              <a:gdLst>
                <a:gd name="connsiteX0" fmla="*/ 35649 w 35469"/>
                <a:gd name="connsiteY0" fmla="*/ 45546 h 44272"/>
                <a:gd name="connsiteX1" fmla="*/ 26847 w 35469"/>
                <a:gd name="connsiteY1" fmla="*/ 45546 h 44272"/>
                <a:gd name="connsiteX2" fmla="*/ 26847 w 35469"/>
                <a:gd name="connsiteY2" fmla="*/ 18879 h 44272"/>
                <a:gd name="connsiteX3" fmla="*/ 24430 w 35469"/>
                <a:gd name="connsiteY3" fmla="*/ 11543 h 44272"/>
                <a:gd name="connsiteX4" fmla="*/ 18044 w 35469"/>
                <a:gd name="connsiteY4" fmla="*/ 9127 h 44272"/>
                <a:gd name="connsiteX5" fmla="*/ 11572 w 35469"/>
                <a:gd name="connsiteY5" fmla="*/ 11543 h 44272"/>
                <a:gd name="connsiteX6" fmla="*/ 8983 w 35469"/>
                <a:gd name="connsiteY6" fmla="*/ 18879 h 44272"/>
                <a:gd name="connsiteX7" fmla="*/ 8983 w 35469"/>
                <a:gd name="connsiteY7" fmla="*/ 45546 h 44272"/>
                <a:gd name="connsiteX8" fmla="*/ 180 w 35469"/>
                <a:gd name="connsiteY8" fmla="*/ 45546 h 44272"/>
                <a:gd name="connsiteX9" fmla="*/ 180 w 35469"/>
                <a:gd name="connsiteY9" fmla="*/ 1791 h 44272"/>
                <a:gd name="connsiteX10" fmla="*/ 8810 w 35469"/>
                <a:gd name="connsiteY10" fmla="*/ 1791 h 44272"/>
                <a:gd name="connsiteX11" fmla="*/ 8810 w 35469"/>
                <a:gd name="connsiteY11" fmla="*/ 6193 h 44272"/>
                <a:gd name="connsiteX12" fmla="*/ 20460 w 35469"/>
                <a:gd name="connsiteY12" fmla="*/ 1274 h 44272"/>
                <a:gd name="connsiteX13" fmla="*/ 31248 w 35469"/>
                <a:gd name="connsiteY13" fmla="*/ 5243 h 44272"/>
                <a:gd name="connsiteX14" fmla="*/ 35649 w 35469"/>
                <a:gd name="connsiteY14" fmla="*/ 17584 h 44272"/>
                <a:gd name="connsiteX15" fmla="*/ 35649 w 35469"/>
                <a:gd name="connsiteY15" fmla="*/ 4554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5649" y="45546"/>
                  </a:moveTo>
                  <a:lnTo>
                    <a:pt x="26847" y="45546"/>
                  </a:lnTo>
                  <a:lnTo>
                    <a:pt x="26847" y="18879"/>
                  </a:lnTo>
                  <a:cubicBezTo>
                    <a:pt x="26847" y="15599"/>
                    <a:pt x="26070" y="13183"/>
                    <a:pt x="24430" y="11543"/>
                  </a:cubicBezTo>
                  <a:cubicBezTo>
                    <a:pt x="22791" y="9904"/>
                    <a:pt x="20719" y="9127"/>
                    <a:pt x="18044" y="9127"/>
                  </a:cubicBezTo>
                  <a:cubicBezTo>
                    <a:pt x="15369" y="9127"/>
                    <a:pt x="13211" y="9990"/>
                    <a:pt x="11572" y="11543"/>
                  </a:cubicBezTo>
                  <a:cubicBezTo>
                    <a:pt x="9846" y="13183"/>
                    <a:pt x="8983" y="15686"/>
                    <a:pt x="8983" y="18879"/>
                  </a:cubicBezTo>
                  <a:lnTo>
                    <a:pt x="8983" y="45546"/>
                  </a:lnTo>
                  <a:lnTo>
                    <a:pt x="180" y="45546"/>
                  </a:lnTo>
                  <a:lnTo>
                    <a:pt x="180" y="1791"/>
                  </a:lnTo>
                  <a:lnTo>
                    <a:pt x="8810" y="1791"/>
                  </a:lnTo>
                  <a:lnTo>
                    <a:pt x="8810" y="6193"/>
                  </a:lnTo>
                  <a:cubicBezTo>
                    <a:pt x="11830" y="2913"/>
                    <a:pt x="15714" y="1274"/>
                    <a:pt x="20460" y="1274"/>
                  </a:cubicBezTo>
                  <a:cubicBezTo>
                    <a:pt x="24862" y="1274"/>
                    <a:pt x="28486" y="2568"/>
                    <a:pt x="31248" y="5243"/>
                  </a:cubicBezTo>
                  <a:cubicBezTo>
                    <a:pt x="34182" y="8091"/>
                    <a:pt x="35649" y="12234"/>
                    <a:pt x="35649" y="17584"/>
                  </a:cubicBezTo>
                  <a:lnTo>
                    <a:pt x="35649" y="45546"/>
                  </a:lnTo>
                  <a:close/>
                </a:path>
              </a:pathLst>
            </a:custGeom>
            <a:solidFill>
              <a:srgbClr val="245BA7"/>
            </a:solidFill>
            <a:ln w="86190" cap="flat">
              <a:noFill/>
              <a:prstDash val="solid"/>
              <a:miter/>
            </a:ln>
          </p:spPr>
          <p:txBody>
            <a:bodyPr rtlCol="0" anchor="ctr"/>
            <a:lstStyle/>
            <a:p>
              <a:endParaRPr lang="en-GB"/>
            </a:p>
          </p:txBody>
        </p:sp>
        <p:sp>
          <p:nvSpPr>
            <p:cNvPr id="382" name="Graphic 1127">
              <a:extLst>
                <a:ext uri="{FF2B5EF4-FFF2-40B4-BE49-F238E27FC236}">
                  <a16:creationId xmlns:a16="http://schemas.microsoft.com/office/drawing/2014/main" id="{AFED3927-55D6-44DD-A076-30E497C657C7}"/>
                </a:ext>
              </a:extLst>
            </p:cNvPr>
            <p:cNvSpPr/>
            <p:nvPr/>
          </p:nvSpPr>
          <p:spPr>
            <a:xfrm>
              <a:off x="5334963" y="3355117"/>
              <a:ext cx="37109" cy="44789"/>
            </a:xfrm>
            <a:custGeom>
              <a:avLst/>
              <a:gdLst>
                <a:gd name="connsiteX0" fmla="*/ 37305 w 37109"/>
                <a:gd name="connsiteY0" fmla="*/ 26214 h 44789"/>
                <a:gd name="connsiteX1" fmla="*/ 8913 w 37109"/>
                <a:gd name="connsiteY1" fmla="*/ 26214 h 44789"/>
                <a:gd name="connsiteX2" fmla="*/ 11847 w 37109"/>
                <a:gd name="connsiteY2" fmla="*/ 35276 h 44789"/>
                <a:gd name="connsiteX3" fmla="*/ 20045 w 37109"/>
                <a:gd name="connsiteY3" fmla="*/ 38469 h 44789"/>
                <a:gd name="connsiteX4" fmla="*/ 25914 w 37109"/>
                <a:gd name="connsiteY4" fmla="*/ 37434 h 44789"/>
                <a:gd name="connsiteX5" fmla="*/ 30660 w 37109"/>
                <a:gd name="connsiteY5" fmla="*/ 33982 h 44789"/>
                <a:gd name="connsiteX6" fmla="*/ 36270 w 37109"/>
                <a:gd name="connsiteY6" fmla="*/ 39246 h 44789"/>
                <a:gd name="connsiteX7" fmla="*/ 29107 w 37109"/>
                <a:gd name="connsiteY7" fmla="*/ 44424 h 44789"/>
                <a:gd name="connsiteX8" fmla="*/ 19873 w 37109"/>
                <a:gd name="connsiteY8" fmla="*/ 46064 h 44789"/>
                <a:gd name="connsiteX9" fmla="*/ 5547 w 37109"/>
                <a:gd name="connsiteY9" fmla="*/ 40713 h 44789"/>
                <a:gd name="connsiteX10" fmla="*/ 196 w 37109"/>
                <a:gd name="connsiteY10" fmla="*/ 23625 h 44789"/>
                <a:gd name="connsiteX11" fmla="*/ 5202 w 37109"/>
                <a:gd name="connsiteY11" fmla="*/ 7142 h 44789"/>
                <a:gd name="connsiteX12" fmla="*/ 18751 w 37109"/>
                <a:gd name="connsiteY12" fmla="*/ 1274 h 44789"/>
                <a:gd name="connsiteX13" fmla="*/ 32386 w 37109"/>
                <a:gd name="connsiteY13" fmla="*/ 7056 h 44789"/>
                <a:gd name="connsiteX14" fmla="*/ 37305 w 37109"/>
                <a:gd name="connsiteY14" fmla="*/ 22504 h 44789"/>
                <a:gd name="connsiteX15" fmla="*/ 37305 w 37109"/>
                <a:gd name="connsiteY15" fmla="*/ 26214 h 44789"/>
                <a:gd name="connsiteX16" fmla="*/ 28589 w 37109"/>
                <a:gd name="connsiteY16" fmla="*/ 20087 h 44789"/>
                <a:gd name="connsiteX17" fmla="*/ 27381 w 37109"/>
                <a:gd name="connsiteY17" fmla="*/ 14132 h 44789"/>
                <a:gd name="connsiteX18" fmla="*/ 18751 w 37109"/>
                <a:gd name="connsiteY18" fmla="*/ 8609 h 44789"/>
                <a:gd name="connsiteX19" fmla="*/ 10034 w 37109"/>
                <a:gd name="connsiteY19" fmla="*/ 14132 h 44789"/>
                <a:gd name="connsiteX20" fmla="*/ 8913 w 37109"/>
                <a:gd name="connsiteY20" fmla="*/ 20087 h 44789"/>
                <a:gd name="connsiteX21" fmla="*/ 28589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305" y="26214"/>
                  </a:moveTo>
                  <a:lnTo>
                    <a:pt x="8913" y="26214"/>
                  </a:lnTo>
                  <a:cubicBezTo>
                    <a:pt x="8913" y="30098"/>
                    <a:pt x="9862" y="33032"/>
                    <a:pt x="11847" y="35276"/>
                  </a:cubicBezTo>
                  <a:cubicBezTo>
                    <a:pt x="13745" y="37347"/>
                    <a:pt x="16507" y="38469"/>
                    <a:pt x="20045" y="38469"/>
                  </a:cubicBezTo>
                  <a:cubicBezTo>
                    <a:pt x="22375" y="38469"/>
                    <a:pt x="24360" y="38124"/>
                    <a:pt x="25914" y="37434"/>
                  </a:cubicBezTo>
                  <a:cubicBezTo>
                    <a:pt x="27467" y="36743"/>
                    <a:pt x="29021" y="35621"/>
                    <a:pt x="30660" y="33982"/>
                  </a:cubicBezTo>
                  <a:lnTo>
                    <a:pt x="36270" y="39246"/>
                  </a:lnTo>
                  <a:cubicBezTo>
                    <a:pt x="33940" y="41576"/>
                    <a:pt x="31523" y="43302"/>
                    <a:pt x="29107" y="44424"/>
                  </a:cubicBezTo>
                  <a:cubicBezTo>
                    <a:pt x="26604" y="45546"/>
                    <a:pt x="23584" y="46064"/>
                    <a:pt x="19873" y="46064"/>
                  </a:cubicBezTo>
                  <a:cubicBezTo>
                    <a:pt x="13918" y="46064"/>
                    <a:pt x="9085" y="44251"/>
                    <a:pt x="5547" y="40713"/>
                  </a:cubicBezTo>
                  <a:cubicBezTo>
                    <a:pt x="2009" y="37175"/>
                    <a:pt x="196" y="31479"/>
                    <a:pt x="196" y="23625"/>
                  </a:cubicBezTo>
                  <a:cubicBezTo>
                    <a:pt x="196" y="16635"/>
                    <a:pt x="1836" y="11112"/>
                    <a:pt x="5202" y="7142"/>
                  </a:cubicBezTo>
                  <a:cubicBezTo>
                    <a:pt x="8567" y="3259"/>
                    <a:pt x="13055" y="1274"/>
                    <a:pt x="18751" y="1274"/>
                  </a:cubicBezTo>
                  <a:cubicBezTo>
                    <a:pt x="24533" y="1274"/>
                    <a:pt x="29107" y="3172"/>
                    <a:pt x="32386" y="7056"/>
                  </a:cubicBezTo>
                  <a:cubicBezTo>
                    <a:pt x="35666" y="10939"/>
                    <a:pt x="37305" y="16031"/>
                    <a:pt x="37305" y="22504"/>
                  </a:cubicBezTo>
                  <a:lnTo>
                    <a:pt x="37305" y="26214"/>
                  </a:lnTo>
                  <a:close/>
                  <a:moveTo>
                    <a:pt x="28589" y="20087"/>
                  </a:moveTo>
                  <a:cubicBezTo>
                    <a:pt x="28416" y="17498"/>
                    <a:pt x="27985" y="15513"/>
                    <a:pt x="27381" y="14132"/>
                  </a:cubicBezTo>
                  <a:cubicBezTo>
                    <a:pt x="25741" y="10422"/>
                    <a:pt x="22807" y="8609"/>
                    <a:pt x="18751" y="8609"/>
                  </a:cubicBezTo>
                  <a:cubicBezTo>
                    <a:pt x="14608" y="8609"/>
                    <a:pt x="11674" y="10422"/>
                    <a:pt x="10034" y="14132"/>
                  </a:cubicBezTo>
                  <a:cubicBezTo>
                    <a:pt x="9344" y="15600"/>
                    <a:pt x="8999" y="17584"/>
                    <a:pt x="8913" y="20087"/>
                  </a:cubicBezTo>
                  <a:lnTo>
                    <a:pt x="28589" y="20087"/>
                  </a:lnTo>
                  <a:close/>
                </a:path>
              </a:pathLst>
            </a:custGeom>
            <a:solidFill>
              <a:srgbClr val="245BA7"/>
            </a:solidFill>
            <a:ln w="86190" cap="flat">
              <a:noFill/>
              <a:prstDash val="solid"/>
              <a:miter/>
            </a:ln>
          </p:spPr>
          <p:txBody>
            <a:bodyPr rtlCol="0" anchor="ctr"/>
            <a:lstStyle/>
            <a:p>
              <a:endParaRPr lang="en-GB"/>
            </a:p>
          </p:txBody>
        </p:sp>
        <p:sp>
          <p:nvSpPr>
            <p:cNvPr id="383" name="Graphic 1127">
              <a:extLst>
                <a:ext uri="{FF2B5EF4-FFF2-40B4-BE49-F238E27FC236}">
                  <a16:creationId xmlns:a16="http://schemas.microsoft.com/office/drawing/2014/main" id="{F08F4DB2-C060-481A-B6A4-A3142A0DAA74}"/>
                </a:ext>
              </a:extLst>
            </p:cNvPr>
            <p:cNvSpPr/>
            <p:nvPr/>
          </p:nvSpPr>
          <p:spPr>
            <a:xfrm>
              <a:off x="5383118" y="3355117"/>
              <a:ext cx="30722" cy="44272"/>
            </a:xfrm>
            <a:custGeom>
              <a:avLst/>
              <a:gdLst>
                <a:gd name="connsiteX0" fmla="*/ 30935 w 30722"/>
                <a:gd name="connsiteY0" fmla="*/ 5416 h 44272"/>
                <a:gd name="connsiteX1" fmla="*/ 24290 w 30722"/>
                <a:gd name="connsiteY1" fmla="*/ 12061 h 44272"/>
                <a:gd name="connsiteX2" fmla="*/ 17731 w 30722"/>
                <a:gd name="connsiteY2" fmla="*/ 9127 h 44272"/>
                <a:gd name="connsiteX3" fmla="*/ 11517 w 30722"/>
                <a:gd name="connsiteY3" fmla="*/ 11802 h 44272"/>
                <a:gd name="connsiteX4" fmla="*/ 9015 w 30722"/>
                <a:gd name="connsiteY4" fmla="*/ 18965 h 44272"/>
                <a:gd name="connsiteX5" fmla="*/ 9015 w 30722"/>
                <a:gd name="connsiteY5" fmla="*/ 45546 h 44272"/>
                <a:gd name="connsiteX6" fmla="*/ 212 w 30722"/>
                <a:gd name="connsiteY6" fmla="*/ 45546 h 44272"/>
                <a:gd name="connsiteX7" fmla="*/ 212 w 30722"/>
                <a:gd name="connsiteY7" fmla="*/ 1791 h 44272"/>
                <a:gd name="connsiteX8" fmla="*/ 8842 w 30722"/>
                <a:gd name="connsiteY8" fmla="*/ 1791 h 44272"/>
                <a:gd name="connsiteX9" fmla="*/ 8842 w 30722"/>
                <a:gd name="connsiteY9" fmla="*/ 6538 h 44272"/>
                <a:gd name="connsiteX10" fmla="*/ 13675 w 30722"/>
                <a:gd name="connsiteY10" fmla="*/ 2741 h 44272"/>
                <a:gd name="connsiteX11" fmla="*/ 20492 w 30722"/>
                <a:gd name="connsiteY11" fmla="*/ 1274 h 44272"/>
                <a:gd name="connsiteX12" fmla="*/ 30935 w 30722"/>
                <a:gd name="connsiteY12" fmla="*/ 541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0935" y="5416"/>
                  </a:moveTo>
                  <a:lnTo>
                    <a:pt x="24290" y="12061"/>
                  </a:lnTo>
                  <a:cubicBezTo>
                    <a:pt x="22305" y="10076"/>
                    <a:pt x="20147" y="9127"/>
                    <a:pt x="17731" y="9127"/>
                  </a:cubicBezTo>
                  <a:cubicBezTo>
                    <a:pt x="15228" y="9127"/>
                    <a:pt x="13157" y="10076"/>
                    <a:pt x="11517" y="11802"/>
                  </a:cubicBezTo>
                  <a:cubicBezTo>
                    <a:pt x="9878" y="13615"/>
                    <a:pt x="9015" y="16031"/>
                    <a:pt x="9015" y="18965"/>
                  </a:cubicBezTo>
                  <a:lnTo>
                    <a:pt x="9015" y="45546"/>
                  </a:lnTo>
                  <a:lnTo>
                    <a:pt x="212" y="45546"/>
                  </a:lnTo>
                  <a:lnTo>
                    <a:pt x="212" y="1791"/>
                  </a:lnTo>
                  <a:lnTo>
                    <a:pt x="8842" y="1791"/>
                  </a:lnTo>
                  <a:lnTo>
                    <a:pt x="8842" y="6538"/>
                  </a:lnTo>
                  <a:cubicBezTo>
                    <a:pt x="9964" y="4985"/>
                    <a:pt x="11604" y="3690"/>
                    <a:pt x="13675" y="2741"/>
                  </a:cubicBezTo>
                  <a:cubicBezTo>
                    <a:pt x="15832" y="1791"/>
                    <a:pt x="18076" y="1274"/>
                    <a:pt x="20492" y="1274"/>
                  </a:cubicBezTo>
                  <a:cubicBezTo>
                    <a:pt x="24721" y="1274"/>
                    <a:pt x="28173" y="2654"/>
                    <a:pt x="30935" y="5416"/>
                  </a:cubicBezTo>
                  <a:close/>
                </a:path>
              </a:pathLst>
            </a:custGeom>
            <a:solidFill>
              <a:srgbClr val="245BA7"/>
            </a:solidFill>
            <a:ln w="86190" cap="flat">
              <a:noFill/>
              <a:prstDash val="solid"/>
              <a:miter/>
            </a:ln>
          </p:spPr>
          <p:txBody>
            <a:bodyPr rtlCol="0" anchor="ctr"/>
            <a:lstStyle/>
            <a:p>
              <a:endParaRPr lang="en-GB"/>
            </a:p>
          </p:txBody>
        </p:sp>
        <p:sp>
          <p:nvSpPr>
            <p:cNvPr id="384" name="Graphic 1127">
              <a:extLst>
                <a:ext uri="{FF2B5EF4-FFF2-40B4-BE49-F238E27FC236}">
                  <a16:creationId xmlns:a16="http://schemas.microsoft.com/office/drawing/2014/main" id="{D7E0C307-09B9-4042-8213-961DC4ED6E43}"/>
                </a:ext>
              </a:extLst>
            </p:cNvPr>
            <p:cNvSpPr/>
            <p:nvPr/>
          </p:nvSpPr>
          <p:spPr>
            <a:xfrm>
              <a:off x="5418326" y="3355117"/>
              <a:ext cx="35469" cy="62481"/>
            </a:xfrm>
            <a:custGeom>
              <a:avLst/>
              <a:gdLst>
                <a:gd name="connsiteX0" fmla="*/ 35694 w 35469"/>
                <a:gd name="connsiteY0" fmla="*/ 45290 h 62481"/>
                <a:gd name="connsiteX1" fmla="*/ 30603 w 35469"/>
                <a:gd name="connsiteY1" fmla="*/ 58580 h 62481"/>
                <a:gd name="connsiteX2" fmla="*/ 16967 w 35469"/>
                <a:gd name="connsiteY2" fmla="*/ 63758 h 62481"/>
                <a:gd name="connsiteX3" fmla="*/ 8510 w 35469"/>
                <a:gd name="connsiteY3" fmla="*/ 62464 h 62481"/>
                <a:gd name="connsiteX4" fmla="*/ 1519 w 35469"/>
                <a:gd name="connsiteY4" fmla="*/ 57976 h 62481"/>
                <a:gd name="connsiteX5" fmla="*/ 7129 w 35469"/>
                <a:gd name="connsiteY5" fmla="*/ 52366 h 62481"/>
                <a:gd name="connsiteX6" fmla="*/ 16622 w 35469"/>
                <a:gd name="connsiteY6" fmla="*/ 56250 h 62481"/>
                <a:gd name="connsiteX7" fmla="*/ 24389 w 35469"/>
                <a:gd name="connsiteY7" fmla="*/ 53057 h 62481"/>
                <a:gd name="connsiteX8" fmla="*/ 26892 w 35469"/>
                <a:gd name="connsiteY8" fmla="*/ 45117 h 62481"/>
                <a:gd name="connsiteX9" fmla="*/ 26892 w 35469"/>
                <a:gd name="connsiteY9" fmla="*/ 39508 h 62481"/>
                <a:gd name="connsiteX10" fmla="*/ 15586 w 35469"/>
                <a:gd name="connsiteY10" fmla="*/ 44513 h 62481"/>
                <a:gd name="connsiteX11" fmla="*/ 5144 w 35469"/>
                <a:gd name="connsiteY11" fmla="*/ 40630 h 62481"/>
                <a:gd name="connsiteX12" fmla="*/ 1261 w 35469"/>
                <a:gd name="connsiteY12" fmla="*/ 33467 h 62481"/>
                <a:gd name="connsiteX13" fmla="*/ 225 w 35469"/>
                <a:gd name="connsiteY13" fmla="*/ 22852 h 62481"/>
                <a:gd name="connsiteX14" fmla="*/ 1261 w 35469"/>
                <a:gd name="connsiteY14" fmla="*/ 12237 h 62481"/>
                <a:gd name="connsiteX15" fmla="*/ 5144 w 35469"/>
                <a:gd name="connsiteY15" fmla="*/ 5074 h 62481"/>
                <a:gd name="connsiteX16" fmla="*/ 15673 w 35469"/>
                <a:gd name="connsiteY16" fmla="*/ 1277 h 62481"/>
                <a:gd name="connsiteX17" fmla="*/ 27151 w 35469"/>
                <a:gd name="connsiteY17" fmla="*/ 6455 h 62481"/>
                <a:gd name="connsiteX18" fmla="*/ 27151 w 35469"/>
                <a:gd name="connsiteY18" fmla="*/ 1794 h 62481"/>
                <a:gd name="connsiteX19" fmla="*/ 35694 w 35469"/>
                <a:gd name="connsiteY19" fmla="*/ 1794 h 62481"/>
                <a:gd name="connsiteX20" fmla="*/ 35694 w 35469"/>
                <a:gd name="connsiteY20" fmla="*/ 45290 h 62481"/>
                <a:gd name="connsiteX21" fmla="*/ 26633 w 35469"/>
                <a:gd name="connsiteY21" fmla="*/ 28030 h 62481"/>
                <a:gd name="connsiteX22" fmla="*/ 26892 w 35469"/>
                <a:gd name="connsiteY22" fmla="*/ 22852 h 62481"/>
                <a:gd name="connsiteX23" fmla="*/ 26633 w 35469"/>
                <a:gd name="connsiteY23" fmla="*/ 17674 h 62481"/>
                <a:gd name="connsiteX24" fmla="*/ 25425 w 35469"/>
                <a:gd name="connsiteY24" fmla="*/ 13445 h 62481"/>
                <a:gd name="connsiteX25" fmla="*/ 22749 w 35469"/>
                <a:gd name="connsiteY25" fmla="*/ 10252 h 62481"/>
                <a:gd name="connsiteX26" fmla="*/ 18003 w 35469"/>
                <a:gd name="connsiteY26" fmla="*/ 9130 h 62481"/>
                <a:gd name="connsiteX27" fmla="*/ 13256 w 35469"/>
                <a:gd name="connsiteY27" fmla="*/ 10252 h 62481"/>
                <a:gd name="connsiteX28" fmla="*/ 10495 w 35469"/>
                <a:gd name="connsiteY28" fmla="*/ 13445 h 62481"/>
                <a:gd name="connsiteX29" fmla="*/ 9373 w 35469"/>
                <a:gd name="connsiteY29" fmla="*/ 17760 h 62481"/>
                <a:gd name="connsiteX30" fmla="*/ 9028 w 35469"/>
                <a:gd name="connsiteY30" fmla="*/ 22852 h 62481"/>
                <a:gd name="connsiteX31" fmla="*/ 9373 w 35469"/>
                <a:gd name="connsiteY31" fmla="*/ 27943 h 62481"/>
                <a:gd name="connsiteX32" fmla="*/ 10495 w 35469"/>
                <a:gd name="connsiteY32" fmla="*/ 32172 h 62481"/>
                <a:gd name="connsiteX33" fmla="*/ 13256 w 35469"/>
                <a:gd name="connsiteY33" fmla="*/ 35452 h 62481"/>
                <a:gd name="connsiteX34" fmla="*/ 18003 w 35469"/>
                <a:gd name="connsiteY34" fmla="*/ 36574 h 62481"/>
                <a:gd name="connsiteX35" fmla="*/ 22749 w 35469"/>
                <a:gd name="connsiteY35" fmla="*/ 35452 h 62481"/>
                <a:gd name="connsiteX36" fmla="*/ 25425 w 35469"/>
                <a:gd name="connsiteY36" fmla="*/ 32172 h 62481"/>
                <a:gd name="connsiteX37" fmla="*/ 26633 w 35469"/>
                <a:gd name="connsiteY37" fmla="*/ 28030 h 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469" h="62481">
                  <a:moveTo>
                    <a:pt x="35694" y="45290"/>
                  </a:moveTo>
                  <a:cubicBezTo>
                    <a:pt x="35694" y="50727"/>
                    <a:pt x="34055" y="55214"/>
                    <a:pt x="30603" y="58580"/>
                  </a:cubicBezTo>
                  <a:cubicBezTo>
                    <a:pt x="27323" y="62032"/>
                    <a:pt x="22749" y="63758"/>
                    <a:pt x="16967" y="63758"/>
                  </a:cubicBezTo>
                  <a:cubicBezTo>
                    <a:pt x="13601" y="63758"/>
                    <a:pt x="10840" y="63327"/>
                    <a:pt x="8510" y="62464"/>
                  </a:cubicBezTo>
                  <a:cubicBezTo>
                    <a:pt x="6180" y="61601"/>
                    <a:pt x="3850" y="60133"/>
                    <a:pt x="1519" y="57976"/>
                  </a:cubicBezTo>
                  <a:lnTo>
                    <a:pt x="7129" y="52366"/>
                  </a:lnTo>
                  <a:cubicBezTo>
                    <a:pt x="9891" y="54955"/>
                    <a:pt x="13084" y="56250"/>
                    <a:pt x="16622" y="56250"/>
                  </a:cubicBezTo>
                  <a:cubicBezTo>
                    <a:pt x="20160" y="56250"/>
                    <a:pt x="22749" y="55214"/>
                    <a:pt x="24389" y="53057"/>
                  </a:cubicBezTo>
                  <a:cubicBezTo>
                    <a:pt x="26029" y="50986"/>
                    <a:pt x="26892" y="48310"/>
                    <a:pt x="26892" y="45117"/>
                  </a:cubicBezTo>
                  <a:lnTo>
                    <a:pt x="26892" y="39508"/>
                  </a:lnTo>
                  <a:cubicBezTo>
                    <a:pt x="24044" y="42873"/>
                    <a:pt x="20333" y="44513"/>
                    <a:pt x="15586" y="44513"/>
                  </a:cubicBezTo>
                  <a:cubicBezTo>
                    <a:pt x="11185" y="44513"/>
                    <a:pt x="7733" y="43219"/>
                    <a:pt x="5144" y="40630"/>
                  </a:cubicBezTo>
                  <a:cubicBezTo>
                    <a:pt x="3159" y="38645"/>
                    <a:pt x="1865" y="36315"/>
                    <a:pt x="1261" y="33467"/>
                  </a:cubicBezTo>
                  <a:cubicBezTo>
                    <a:pt x="570" y="30619"/>
                    <a:pt x="225" y="27080"/>
                    <a:pt x="225" y="22852"/>
                  </a:cubicBezTo>
                  <a:cubicBezTo>
                    <a:pt x="225" y="18623"/>
                    <a:pt x="570" y="15085"/>
                    <a:pt x="1261" y="12237"/>
                  </a:cubicBezTo>
                  <a:cubicBezTo>
                    <a:pt x="1865" y="9389"/>
                    <a:pt x="3159" y="7059"/>
                    <a:pt x="5144" y="5074"/>
                  </a:cubicBezTo>
                  <a:cubicBezTo>
                    <a:pt x="7647" y="2571"/>
                    <a:pt x="11185" y="1277"/>
                    <a:pt x="15673" y="1277"/>
                  </a:cubicBezTo>
                  <a:cubicBezTo>
                    <a:pt x="20419" y="1277"/>
                    <a:pt x="24303" y="3003"/>
                    <a:pt x="27151" y="6455"/>
                  </a:cubicBezTo>
                  <a:lnTo>
                    <a:pt x="27151" y="1794"/>
                  </a:lnTo>
                  <a:lnTo>
                    <a:pt x="35694" y="1794"/>
                  </a:lnTo>
                  <a:lnTo>
                    <a:pt x="35694" y="45290"/>
                  </a:lnTo>
                  <a:close/>
                  <a:moveTo>
                    <a:pt x="26633" y="28030"/>
                  </a:moveTo>
                  <a:cubicBezTo>
                    <a:pt x="26805" y="26563"/>
                    <a:pt x="26892" y="24837"/>
                    <a:pt x="26892" y="22852"/>
                  </a:cubicBezTo>
                  <a:cubicBezTo>
                    <a:pt x="26892" y="20867"/>
                    <a:pt x="26805" y="19141"/>
                    <a:pt x="26633" y="17674"/>
                  </a:cubicBezTo>
                  <a:cubicBezTo>
                    <a:pt x="26374" y="16293"/>
                    <a:pt x="26029" y="14912"/>
                    <a:pt x="25425" y="13445"/>
                  </a:cubicBezTo>
                  <a:cubicBezTo>
                    <a:pt x="24821" y="12064"/>
                    <a:pt x="23958" y="11029"/>
                    <a:pt x="22749" y="10252"/>
                  </a:cubicBezTo>
                  <a:cubicBezTo>
                    <a:pt x="21455" y="9475"/>
                    <a:pt x="19901" y="9130"/>
                    <a:pt x="18003" y="9130"/>
                  </a:cubicBezTo>
                  <a:cubicBezTo>
                    <a:pt x="16104" y="9130"/>
                    <a:pt x="14551" y="9475"/>
                    <a:pt x="13256" y="10252"/>
                  </a:cubicBezTo>
                  <a:cubicBezTo>
                    <a:pt x="11962" y="11029"/>
                    <a:pt x="11099" y="12064"/>
                    <a:pt x="10495" y="13445"/>
                  </a:cubicBezTo>
                  <a:cubicBezTo>
                    <a:pt x="9891" y="14912"/>
                    <a:pt x="9545" y="16293"/>
                    <a:pt x="9373" y="17760"/>
                  </a:cubicBezTo>
                  <a:cubicBezTo>
                    <a:pt x="9114" y="19227"/>
                    <a:pt x="9028" y="20867"/>
                    <a:pt x="9028" y="22852"/>
                  </a:cubicBezTo>
                  <a:cubicBezTo>
                    <a:pt x="9028" y="24837"/>
                    <a:pt x="9114" y="26476"/>
                    <a:pt x="9373" y="27943"/>
                  </a:cubicBezTo>
                  <a:cubicBezTo>
                    <a:pt x="9545" y="29411"/>
                    <a:pt x="9891" y="30791"/>
                    <a:pt x="10495" y="32172"/>
                  </a:cubicBezTo>
                  <a:cubicBezTo>
                    <a:pt x="11099" y="33639"/>
                    <a:pt x="11962" y="34675"/>
                    <a:pt x="13256" y="35452"/>
                  </a:cubicBezTo>
                  <a:cubicBezTo>
                    <a:pt x="14551" y="36228"/>
                    <a:pt x="16104" y="36574"/>
                    <a:pt x="18003" y="36574"/>
                  </a:cubicBezTo>
                  <a:cubicBezTo>
                    <a:pt x="19901" y="36574"/>
                    <a:pt x="21455" y="36228"/>
                    <a:pt x="22749" y="35452"/>
                  </a:cubicBezTo>
                  <a:cubicBezTo>
                    <a:pt x="23958" y="34675"/>
                    <a:pt x="24821" y="33639"/>
                    <a:pt x="25425" y="32172"/>
                  </a:cubicBezTo>
                  <a:cubicBezTo>
                    <a:pt x="26029" y="30791"/>
                    <a:pt x="26374" y="29411"/>
                    <a:pt x="26633" y="28030"/>
                  </a:cubicBezTo>
                  <a:close/>
                </a:path>
              </a:pathLst>
            </a:custGeom>
            <a:solidFill>
              <a:srgbClr val="245BA7"/>
            </a:solidFill>
            <a:ln w="86190" cap="flat">
              <a:noFill/>
              <a:prstDash val="solid"/>
              <a:miter/>
            </a:ln>
          </p:spPr>
          <p:txBody>
            <a:bodyPr rtlCol="0" anchor="ctr"/>
            <a:lstStyle/>
            <a:p>
              <a:endParaRPr lang="en-GB"/>
            </a:p>
          </p:txBody>
        </p:sp>
        <p:sp>
          <p:nvSpPr>
            <p:cNvPr id="385" name="Graphic 1127">
              <a:extLst>
                <a:ext uri="{FF2B5EF4-FFF2-40B4-BE49-F238E27FC236}">
                  <a16:creationId xmlns:a16="http://schemas.microsoft.com/office/drawing/2014/main" id="{352CD824-0BEF-4B1E-BA78-9AAF8BFD93EB}"/>
                </a:ext>
              </a:extLst>
            </p:cNvPr>
            <p:cNvSpPr/>
            <p:nvPr/>
          </p:nvSpPr>
          <p:spPr>
            <a:xfrm>
              <a:off x="5460872" y="3355635"/>
              <a:ext cx="39352" cy="61100"/>
            </a:xfrm>
            <a:custGeom>
              <a:avLst/>
              <a:gdLst>
                <a:gd name="connsiteX0" fmla="*/ 39593 w 39352"/>
                <a:gd name="connsiteY0" fmla="*/ 1277 h 61100"/>
                <a:gd name="connsiteX1" fmla="*/ 20262 w 39352"/>
                <a:gd name="connsiteY1" fmla="*/ 53747 h 61100"/>
                <a:gd name="connsiteX2" fmla="*/ 17069 w 39352"/>
                <a:gd name="connsiteY2" fmla="*/ 59184 h 61100"/>
                <a:gd name="connsiteX3" fmla="*/ 8094 w 39352"/>
                <a:gd name="connsiteY3" fmla="*/ 62377 h 61100"/>
                <a:gd name="connsiteX4" fmla="*/ 4555 w 39352"/>
                <a:gd name="connsiteY4" fmla="*/ 62377 h 61100"/>
                <a:gd name="connsiteX5" fmla="*/ 4555 w 39352"/>
                <a:gd name="connsiteY5" fmla="*/ 54438 h 61100"/>
                <a:gd name="connsiteX6" fmla="*/ 6799 w 39352"/>
                <a:gd name="connsiteY6" fmla="*/ 54438 h 61100"/>
                <a:gd name="connsiteX7" fmla="*/ 10855 w 39352"/>
                <a:gd name="connsiteY7" fmla="*/ 53402 h 61100"/>
                <a:gd name="connsiteX8" fmla="*/ 13099 w 39352"/>
                <a:gd name="connsiteY8" fmla="*/ 49777 h 61100"/>
                <a:gd name="connsiteX9" fmla="*/ 15516 w 39352"/>
                <a:gd name="connsiteY9" fmla="*/ 42960 h 61100"/>
                <a:gd name="connsiteX10" fmla="*/ 240 w 39352"/>
                <a:gd name="connsiteY10" fmla="*/ 1277 h 61100"/>
                <a:gd name="connsiteX11" fmla="*/ 9561 w 39352"/>
                <a:gd name="connsiteY11" fmla="*/ 1277 h 61100"/>
                <a:gd name="connsiteX12" fmla="*/ 20003 w 39352"/>
                <a:gd name="connsiteY12" fmla="*/ 32086 h 61100"/>
                <a:gd name="connsiteX13" fmla="*/ 30187 w 39352"/>
                <a:gd name="connsiteY13" fmla="*/ 1277 h 61100"/>
                <a:gd name="connsiteX14" fmla="*/ 39593 w 39352"/>
                <a:gd name="connsiteY14" fmla="*/ 1277 h 6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52" h="61100">
                  <a:moveTo>
                    <a:pt x="39593" y="1277"/>
                  </a:moveTo>
                  <a:lnTo>
                    <a:pt x="20262" y="53747"/>
                  </a:lnTo>
                  <a:cubicBezTo>
                    <a:pt x="19485" y="56077"/>
                    <a:pt x="18363" y="57890"/>
                    <a:pt x="17069" y="59184"/>
                  </a:cubicBezTo>
                  <a:cubicBezTo>
                    <a:pt x="14911" y="61342"/>
                    <a:pt x="11977" y="62377"/>
                    <a:pt x="8094" y="62377"/>
                  </a:cubicBezTo>
                  <a:lnTo>
                    <a:pt x="4555" y="62377"/>
                  </a:lnTo>
                  <a:lnTo>
                    <a:pt x="4555" y="54438"/>
                  </a:lnTo>
                  <a:lnTo>
                    <a:pt x="6799" y="54438"/>
                  </a:lnTo>
                  <a:cubicBezTo>
                    <a:pt x="8612" y="54438"/>
                    <a:pt x="9992" y="54092"/>
                    <a:pt x="10855" y="53402"/>
                  </a:cubicBezTo>
                  <a:cubicBezTo>
                    <a:pt x="11718" y="52798"/>
                    <a:pt x="12495" y="51590"/>
                    <a:pt x="13099" y="49777"/>
                  </a:cubicBezTo>
                  <a:lnTo>
                    <a:pt x="15516" y="42960"/>
                  </a:lnTo>
                  <a:lnTo>
                    <a:pt x="240" y="1277"/>
                  </a:lnTo>
                  <a:lnTo>
                    <a:pt x="9561" y="1277"/>
                  </a:lnTo>
                  <a:lnTo>
                    <a:pt x="20003" y="32086"/>
                  </a:lnTo>
                  <a:lnTo>
                    <a:pt x="30187" y="1277"/>
                  </a:lnTo>
                  <a:lnTo>
                    <a:pt x="39593" y="1277"/>
                  </a:lnTo>
                  <a:close/>
                </a:path>
              </a:pathLst>
            </a:custGeom>
            <a:solidFill>
              <a:srgbClr val="245BA7"/>
            </a:solidFill>
            <a:ln w="86190" cap="flat">
              <a:noFill/>
              <a:prstDash val="solid"/>
              <a:miter/>
            </a:ln>
          </p:spPr>
          <p:txBody>
            <a:bodyPr rtlCol="0" anchor="ctr"/>
            <a:lstStyle/>
            <a:p>
              <a:endParaRPr lang="en-GB"/>
            </a:p>
          </p:txBody>
        </p:sp>
        <p:sp>
          <p:nvSpPr>
            <p:cNvPr id="386" name="Graphic 1127">
              <a:extLst>
                <a:ext uri="{FF2B5EF4-FFF2-40B4-BE49-F238E27FC236}">
                  <a16:creationId xmlns:a16="http://schemas.microsoft.com/office/drawing/2014/main" id="{CC994EA7-ED15-49A9-9C51-CD2A3F4E2D44}"/>
                </a:ext>
              </a:extLst>
            </p:cNvPr>
            <p:cNvSpPr/>
            <p:nvPr/>
          </p:nvSpPr>
          <p:spPr>
            <a:xfrm>
              <a:off x="5527631" y="3337943"/>
              <a:ext cx="35814" cy="61963"/>
            </a:xfrm>
            <a:custGeom>
              <a:avLst/>
              <a:gdLst>
                <a:gd name="connsiteX0" fmla="*/ 36078 w 35814"/>
                <a:gd name="connsiteY0" fmla="*/ 40796 h 61963"/>
                <a:gd name="connsiteX1" fmla="*/ 31158 w 35814"/>
                <a:gd name="connsiteY1" fmla="*/ 59351 h 61963"/>
                <a:gd name="connsiteX2" fmla="*/ 20457 w 35814"/>
                <a:gd name="connsiteY2" fmla="*/ 63234 h 61963"/>
                <a:gd name="connsiteX3" fmla="*/ 8893 w 35814"/>
                <a:gd name="connsiteY3" fmla="*/ 58056 h 61963"/>
                <a:gd name="connsiteX4" fmla="*/ 8893 w 35814"/>
                <a:gd name="connsiteY4" fmla="*/ 62717 h 61963"/>
                <a:gd name="connsiteX5" fmla="*/ 263 w 35814"/>
                <a:gd name="connsiteY5" fmla="*/ 62717 h 61963"/>
                <a:gd name="connsiteX6" fmla="*/ 263 w 35814"/>
                <a:gd name="connsiteY6" fmla="*/ 1271 h 61963"/>
                <a:gd name="connsiteX7" fmla="*/ 9066 w 35814"/>
                <a:gd name="connsiteY7" fmla="*/ 1271 h 61963"/>
                <a:gd name="connsiteX8" fmla="*/ 9066 w 35814"/>
                <a:gd name="connsiteY8" fmla="*/ 23364 h 61963"/>
                <a:gd name="connsiteX9" fmla="*/ 20544 w 35814"/>
                <a:gd name="connsiteY9" fmla="*/ 18445 h 61963"/>
                <a:gd name="connsiteX10" fmla="*/ 31158 w 35814"/>
                <a:gd name="connsiteY10" fmla="*/ 22328 h 61963"/>
                <a:gd name="connsiteX11" fmla="*/ 36078 w 35814"/>
                <a:gd name="connsiteY11" fmla="*/ 40796 h 61963"/>
                <a:gd name="connsiteX12" fmla="*/ 27016 w 35814"/>
                <a:gd name="connsiteY12" fmla="*/ 46406 h 61963"/>
                <a:gd name="connsiteX13" fmla="*/ 27275 w 35814"/>
                <a:gd name="connsiteY13" fmla="*/ 40796 h 61963"/>
                <a:gd name="connsiteX14" fmla="*/ 27016 w 35814"/>
                <a:gd name="connsiteY14" fmla="*/ 35187 h 61963"/>
                <a:gd name="connsiteX15" fmla="*/ 25808 w 35814"/>
                <a:gd name="connsiteY15" fmla="*/ 30699 h 61963"/>
                <a:gd name="connsiteX16" fmla="*/ 22960 w 35814"/>
                <a:gd name="connsiteY16" fmla="*/ 27420 h 61963"/>
                <a:gd name="connsiteX17" fmla="*/ 18213 w 35814"/>
                <a:gd name="connsiteY17" fmla="*/ 26298 h 61963"/>
                <a:gd name="connsiteX18" fmla="*/ 13381 w 35814"/>
                <a:gd name="connsiteY18" fmla="*/ 27420 h 61963"/>
                <a:gd name="connsiteX19" fmla="*/ 10619 w 35814"/>
                <a:gd name="connsiteY19" fmla="*/ 30699 h 61963"/>
                <a:gd name="connsiteX20" fmla="*/ 9411 w 35814"/>
                <a:gd name="connsiteY20" fmla="*/ 35187 h 61963"/>
                <a:gd name="connsiteX21" fmla="*/ 9066 w 35814"/>
                <a:gd name="connsiteY21" fmla="*/ 40796 h 61963"/>
                <a:gd name="connsiteX22" fmla="*/ 9411 w 35814"/>
                <a:gd name="connsiteY22" fmla="*/ 46406 h 61963"/>
                <a:gd name="connsiteX23" fmla="*/ 10619 w 35814"/>
                <a:gd name="connsiteY23" fmla="*/ 50893 h 61963"/>
                <a:gd name="connsiteX24" fmla="*/ 13467 w 35814"/>
                <a:gd name="connsiteY24" fmla="*/ 54259 h 61963"/>
                <a:gd name="connsiteX25" fmla="*/ 18213 w 35814"/>
                <a:gd name="connsiteY25" fmla="*/ 55381 h 61963"/>
                <a:gd name="connsiteX26" fmla="*/ 22960 w 35814"/>
                <a:gd name="connsiteY26" fmla="*/ 54259 h 61963"/>
                <a:gd name="connsiteX27" fmla="*/ 25808 w 35814"/>
                <a:gd name="connsiteY27" fmla="*/ 50893 h 61963"/>
                <a:gd name="connsiteX28" fmla="*/ 27016 w 35814"/>
                <a:gd name="connsiteY28" fmla="*/ 46406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6078" y="40796"/>
                  </a:moveTo>
                  <a:cubicBezTo>
                    <a:pt x="36078" y="49858"/>
                    <a:pt x="34438" y="55985"/>
                    <a:pt x="31158" y="59351"/>
                  </a:cubicBezTo>
                  <a:cubicBezTo>
                    <a:pt x="28569" y="61940"/>
                    <a:pt x="25031" y="63234"/>
                    <a:pt x="20457" y="63234"/>
                  </a:cubicBezTo>
                  <a:cubicBezTo>
                    <a:pt x="15624" y="63234"/>
                    <a:pt x="11741" y="61508"/>
                    <a:pt x="8893" y="58056"/>
                  </a:cubicBezTo>
                  <a:lnTo>
                    <a:pt x="8893" y="62717"/>
                  </a:lnTo>
                  <a:lnTo>
                    <a:pt x="263" y="62717"/>
                  </a:lnTo>
                  <a:lnTo>
                    <a:pt x="263" y="1271"/>
                  </a:lnTo>
                  <a:lnTo>
                    <a:pt x="9066" y="1271"/>
                  </a:lnTo>
                  <a:lnTo>
                    <a:pt x="9066" y="23364"/>
                  </a:lnTo>
                  <a:cubicBezTo>
                    <a:pt x="11827" y="20084"/>
                    <a:pt x="15624" y="18445"/>
                    <a:pt x="20544" y="18445"/>
                  </a:cubicBezTo>
                  <a:cubicBezTo>
                    <a:pt x="25031" y="18445"/>
                    <a:pt x="28569" y="19739"/>
                    <a:pt x="31158" y="22328"/>
                  </a:cubicBezTo>
                  <a:cubicBezTo>
                    <a:pt x="34438" y="25694"/>
                    <a:pt x="36078" y="31821"/>
                    <a:pt x="36078" y="40796"/>
                  </a:cubicBezTo>
                  <a:close/>
                  <a:moveTo>
                    <a:pt x="27016" y="46406"/>
                  </a:moveTo>
                  <a:cubicBezTo>
                    <a:pt x="27189" y="44852"/>
                    <a:pt x="27275" y="42954"/>
                    <a:pt x="27275" y="40796"/>
                  </a:cubicBezTo>
                  <a:cubicBezTo>
                    <a:pt x="27275" y="38639"/>
                    <a:pt x="27189" y="36740"/>
                    <a:pt x="27016" y="35187"/>
                  </a:cubicBezTo>
                  <a:cubicBezTo>
                    <a:pt x="26757" y="33633"/>
                    <a:pt x="26412" y="32166"/>
                    <a:pt x="25808" y="30699"/>
                  </a:cubicBezTo>
                  <a:cubicBezTo>
                    <a:pt x="25204" y="29232"/>
                    <a:pt x="24254" y="28197"/>
                    <a:pt x="22960" y="27420"/>
                  </a:cubicBezTo>
                  <a:cubicBezTo>
                    <a:pt x="21665" y="26643"/>
                    <a:pt x="20112" y="26298"/>
                    <a:pt x="18213" y="26298"/>
                  </a:cubicBezTo>
                  <a:cubicBezTo>
                    <a:pt x="16229" y="26298"/>
                    <a:pt x="14675" y="26643"/>
                    <a:pt x="13381" y="27420"/>
                  </a:cubicBezTo>
                  <a:cubicBezTo>
                    <a:pt x="12086" y="28197"/>
                    <a:pt x="11137" y="29232"/>
                    <a:pt x="10619" y="30699"/>
                  </a:cubicBezTo>
                  <a:cubicBezTo>
                    <a:pt x="10015" y="32166"/>
                    <a:pt x="9583" y="33633"/>
                    <a:pt x="9411" y="35187"/>
                  </a:cubicBezTo>
                  <a:cubicBezTo>
                    <a:pt x="9152" y="36740"/>
                    <a:pt x="9066" y="38639"/>
                    <a:pt x="9066" y="40796"/>
                  </a:cubicBezTo>
                  <a:cubicBezTo>
                    <a:pt x="9066" y="42954"/>
                    <a:pt x="9152" y="44852"/>
                    <a:pt x="9411" y="46406"/>
                  </a:cubicBezTo>
                  <a:cubicBezTo>
                    <a:pt x="9583" y="47959"/>
                    <a:pt x="10015" y="49426"/>
                    <a:pt x="10619" y="50893"/>
                  </a:cubicBezTo>
                  <a:cubicBezTo>
                    <a:pt x="11137" y="52447"/>
                    <a:pt x="12172" y="53483"/>
                    <a:pt x="13467" y="54259"/>
                  </a:cubicBezTo>
                  <a:cubicBezTo>
                    <a:pt x="14761" y="55036"/>
                    <a:pt x="16315" y="55381"/>
                    <a:pt x="18213" y="55381"/>
                  </a:cubicBezTo>
                  <a:cubicBezTo>
                    <a:pt x="20112" y="55381"/>
                    <a:pt x="21665" y="55036"/>
                    <a:pt x="22960" y="54259"/>
                  </a:cubicBezTo>
                  <a:cubicBezTo>
                    <a:pt x="24254" y="53483"/>
                    <a:pt x="25204" y="52447"/>
                    <a:pt x="25808" y="50893"/>
                  </a:cubicBezTo>
                  <a:cubicBezTo>
                    <a:pt x="26412" y="49426"/>
                    <a:pt x="26757" y="47959"/>
                    <a:pt x="27016" y="46406"/>
                  </a:cubicBezTo>
                  <a:close/>
                </a:path>
              </a:pathLst>
            </a:custGeom>
            <a:solidFill>
              <a:srgbClr val="245BA7"/>
            </a:solidFill>
            <a:ln w="86190" cap="flat">
              <a:noFill/>
              <a:prstDash val="solid"/>
              <a:miter/>
            </a:ln>
          </p:spPr>
          <p:txBody>
            <a:bodyPr rtlCol="0" anchor="ctr"/>
            <a:lstStyle/>
            <a:p>
              <a:endParaRPr lang="en-GB"/>
            </a:p>
          </p:txBody>
        </p:sp>
        <p:sp>
          <p:nvSpPr>
            <p:cNvPr id="387" name="Graphic 1127">
              <a:extLst>
                <a:ext uri="{FF2B5EF4-FFF2-40B4-BE49-F238E27FC236}">
                  <a16:creationId xmlns:a16="http://schemas.microsoft.com/office/drawing/2014/main" id="{82233E6A-63C4-4939-88F2-62920DF05F50}"/>
                </a:ext>
              </a:extLst>
            </p:cNvPr>
            <p:cNvSpPr/>
            <p:nvPr/>
          </p:nvSpPr>
          <p:spPr>
            <a:xfrm>
              <a:off x="5572507" y="3355117"/>
              <a:ext cx="37109" cy="44789"/>
            </a:xfrm>
            <a:custGeom>
              <a:avLst/>
              <a:gdLst>
                <a:gd name="connsiteX0" fmla="*/ 37388 w 37109"/>
                <a:gd name="connsiteY0" fmla="*/ 26214 h 44789"/>
                <a:gd name="connsiteX1" fmla="*/ 8995 w 37109"/>
                <a:gd name="connsiteY1" fmla="*/ 26214 h 44789"/>
                <a:gd name="connsiteX2" fmla="*/ 11929 w 37109"/>
                <a:gd name="connsiteY2" fmla="*/ 35276 h 44789"/>
                <a:gd name="connsiteX3" fmla="*/ 20128 w 37109"/>
                <a:gd name="connsiteY3" fmla="*/ 38469 h 44789"/>
                <a:gd name="connsiteX4" fmla="*/ 25996 w 37109"/>
                <a:gd name="connsiteY4" fmla="*/ 37434 h 44789"/>
                <a:gd name="connsiteX5" fmla="*/ 30743 w 37109"/>
                <a:gd name="connsiteY5" fmla="*/ 33982 h 44789"/>
                <a:gd name="connsiteX6" fmla="*/ 36352 w 37109"/>
                <a:gd name="connsiteY6" fmla="*/ 39246 h 44789"/>
                <a:gd name="connsiteX7" fmla="*/ 29189 w 37109"/>
                <a:gd name="connsiteY7" fmla="*/ 44424 h 44789"/>
                <a:gd name="connsiteX8" fmla="*/ 19955 w 37109"/>
                <a:gd name="connsiteY8" fmla="*/ 46064 h 44789"/>
                <a:gd name="connsiteX9" fmla="*/ 5629 w 37109"/>
                <a:gd name="connsiteY9" fmla="*/ 40713 h 44789"/>
                <a:gd name="connsiteX10" fmla="*/ 279 w 37109"/>
                <a:gd name="connsiteY10" fmla="*/ 23625 h 44789"/>
                <a:gd name="connsiteX11" fmla="*/ 5284 w 37109"/>
                <a:gd name="connsiteY11" fmla="*/ 7142 h 44789"/>
                <a:gd name="connsiteX12" fmla="*/ 18833 w 37109"/>
                <a:gd name="connsiteY12" fmla="*/ 1274 h 44789"/>
                <a:gd name="connsiteX13" fmla="*/ 32469 w 37109"/>
                <a:gd name="connsiteY13" fmla="*/ 7056 h 44789"/>
                <a:gd name="connsiteX14" fmla="*/ 37388 w 37109"/>
                <a:gd name="connsiteY14" fmla="*/ 22504 h 44789"/>
                <a:gd name="connsiteX15" fmla="*/ 37388 w 37109"/>
                <a:gd name="connsiteY15" fmla="*/ 26214 h 44789"/>
                <a:gd name="connsiteX16" fmla="*/ 28672 w 37109"/>
                <a:gd name="connsiteY16" fmla="*/ 20087 h 44789"/>
                <a:gd name="connsiteX17" fmla="*/ 27463 w 37109"/>
                <a:gd name="connsiteY17" fmla="*/ 14132 h 44789"/>
                <a:gd name="connsiteX18" fmla="*/ 18833 w 37109"/>
                <a:gd name="connsiteY18" fmla="*/ 8609 h 44789"/>
                <a:gd name="connsiteX19" fmla="*/ 10117 w 37109"/>
                <a:gd name="connsiteY19" fmla="*/ 14132 h 44789"/>
                <a:gd name="connsiteX20" fmla="*/ 8995 w 37109"/>
                <a:gd name="connsiteY20" fmla="*/ 20087 h 44789"/>
                <a:gd name="connsiteX21" fmla="*/ 28672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388" y="26214"/>
                  </a:moveTo>
                  <a:lnTo>
                    <a:pt x="8995" y="26214"/>
                  </a:lnTo>
                  <a:cubicBezTo>
                    <a:pt x="8995" y="30098"/>
                    <a:pt x="9944" y="33032"/>
                    <a:pt x="11929" y="35276"/>
                  </a:cubicBezTo>
                  <a:cubicBezTo>
                    <a:pt x="13828" y="37347"/>
                    <a:pt x="16590" y="38469"/>
                    <a:pt x="20128" y="38469"/>
                  </a:cubicBezTo>
                  <a:cubicBezTo>
                    <a:pt x="22458" y="38469"/>
                    <a:pt x="24443" y="38124"/>
                    <a:pt x="25996" y="37434"/>
                  </a:cubicBezTo>
                  <a:cubicBezTo>
                    <a:pt x="27550" y="36743"/>
                    <a:pt x="29103" y="35621"/>
                    <a:pt x="30743" y="33982"/>
                  </a:cubicBezTo>
                  <a:lnTo>
                    <a:pt x="36352" y="39246"/>
                  </a:lnTo>
                  <a:cubicBezTo>
                    <a:pt x="34022" y="41576"/>
                    <a:pt x="31606" y="43302"/>
                    <a:pt x="29189" y="44424"/>
                  </a:cubicBezTo>
                  <a:cubicBezTo>
                    <a:pt x="26687" y="45546"/>
                    <a:pt x="23666" y="46064"/>
                    <a:pt x="19955" y="46064"/>
                  </a:cubicBezTo>
                  <a:cubicBezTo>
                    <a:pt x="14001" y="46064"/>
                    <a:pt x="9168" y="44251"/>
                    <a:pt x="5629" y="40713"/>
                  </a:cubicBezTo>
                  <a:cubicBezTo>
                    <a:pt x="2091" y="37175"/>
                    <a:pt x="279" y="31479"/>
                    <a:pt x="279" y="23625"/>
                  </a:cubicBezTo>
                  <a:cubicBezTo>
                    <a:pt x="279" y="16635"/>
                    <a:pt x="1919" y="11112"/>
                    <a:pt x="5284" y="7142"/>
                  </a:cubicBezTo>
                  <a:cubicBezTo>
                    <a:pt x="8650" y="3259"/>
                    <a:pt x="13138" y="1274"/>
                    <a:pt x="18833" y="1274"/>
                  </a:cubicBezTo>
                  <a:cubicBezTo>
                    <a:pt x="24616" y="1274"/>
                    <a:pt x="29189" y="3172"/>
                    <a:pt x="32469" y="7056"/>
                  </a:cubicBezTo>
                  <a:cubicBezTo>
                    <a:pt x="35748" y="10939"/>
                    <a:pt x="37388" y="16031"/>
                    <a:pt x="37388" y="22504"/>
                  </a:cubicBezTo>
                  <a:lnTo>
                    <a:pt x="37388" y="26214"/>
                  </a:lnTo>
                  <a:close/>
                  <a:moveTo>
                    <a:pt x="28672" y="20087"/>
                  </a:moveTo>
                  <a:cubicBezTo>
                    <a:pt x="28499" y="17498"/>
                    <a:pt x="28068" y="15513"/>
                    <a:pt x="27463" y="14132"/>
                  </a:cubicBezTo>
                  <a:cubicBezTo>
                    <a:pt x="25824" y="10422"/>
                    <a:pt x="22889" y="8609"/>
                    <a:pt x="18833" y="8609"/>
                  </a:cubicBezTo>
                  <a:cubicBezTo>
                    <a:pt x="14691" y="8609"/>
                    <a:pt x="11757" y="10422"/>
                    <a:pt x="10117" y="14132"/>
                  </a:cubicBezTo>
                  <a:cubicBezTo>
                    <a:pt x="9427" y="15600"/>
                    <a:pt x="9081" y="17584"/>
                    <a:pt x="8995" y="20087"/>
                  </a:cubicBezTo>
                  <a:lnTo>
                    <a:pt x="28672" y="20087"/>
                  </a:lnTo>
                  <a:close/>
                </a:path>
              </a:pathLst>
            </a:custGeom>
            <a:solidFill>
              <a:srgbClr val="245BA7"/>
            </a:solidFill>
            <a:ln w="86190" cap="flat">
              <a:noFill/>
              <a:prstDash val="solid"/>
              <a:miter/>
            </a:ln>
          </p:spPr>
          <p:txBody>
            <a:bodyPr rtlCol="0" anchor="ctr"/>
            <a:lstStyle/>
            <a:p>
              <a:endParaRPr lang="en-GB"/>
            </a:p>
          </p:txBody>
        </p:sp>
        <p:sp>
          <p:nvSpPr>
            <p:cNvPr id="388" name="Graphic 1127">
              <a:extLst>
                <a:ext uri="{FF2B5EF4-FFF2-40B4-BE49-F238E27FC236}">
                  <a16:creationId xmlns:a16="http://schemas.microsoft.com/office/drawing/2014/main" id="{EA56BE00-5597-402A-822D-EABDD2126C7C}"/>
                </a:ext>
              </a:extLst>
            </p:cNvPr>
            <p:cNvSpPr/>
            <p:nvPr/>
          </p:nvSpPr>
          <p:spPr>
            <a:xfrm>
              <a:off x="5617038" y="3337512"/>
              <a:ext cx="22524" cy="61877"/>
            </a:xfrm>
            <a:custGeom>
              <a:avLst/>
              <a:gdLst>
                <a:gd name="connsiteX0" fmla="*/ 22816 w 22524"/>
                <a:gd name="connsiteY0" fmla="*/ 26125 h 61877"/>
                <a:gd name="connsiteX1" fmla="*/ 14100 w 22524"/>
                <a:gd name="connsiteY1" fmla="*/ 26125 h 61877"/>
                <a:gd name="connsiteX2" fmla="*/ 14100 w 22524"/>
                <a:gd name="connsiteY2" fmla="*/ 63148 h 61877"/>
                <a:gd name="connsiteX3" fmla="*/ 5297 w 22524"/>
                <a:gd name="connsiteY3" fmla="*/ 63148 h 61877"/>
                <a:gd name="connsiteX4" fmla="*/ 5297 w 22524"/>
                <a:gd name="connsiteY4" fmla="*/ 26125 h 61877"/>
                <a:gd name="connsiteX5" fmla="*/ 292 w 22524"/>
                <a:gd name="connsiteY5" fmla="*/ 26125 h 61877"/>
                <a:gd name="connsiteX6" fmla="*/ 292 w 22524"/>
                <a:gd name="connsiteY6" fmla="*/ 19394 h 61877"/>
                <a:gd name="connsiteX7" fmla="*/ 5297 w 22524"/>
                <a:gd name="connsiteY7" fmla="*/ 19394 h 61877"/>
                <a:gd name="connsiteX8" fmla="*/ 5297 w 22524"/>
                <a:gd name="connsiteY8" fmla="*/ 13439 h 61877"/>
                <a:gd name="connsiteX9" fmla="*/ 8404 w 22524"/>
                <a:gd name="connsiteY9" fmla="*/ 4809 h 61877"/>
                <a:gd name="connsiteX10" fmla="*/ 17293 w 22524"/>
                <a:gd name="connsiteY10" fmla="*/ 1271 h 61877"/>
                <a:gd name="connsiteX11" fmla="*/ 22816 w 22524"/>
                <a:gd name="connsiteY11" fmla="*/ 1271 h 61877"/>
                <a:gd name="connsiteX12" fmla="*/ 22816 w 22524"/>
                <a:gd name="connsiteY12" fmla="*/ 8779 h 61877"/>
                <a:gd name="connsiteX13" fmla="*/ 18933 w 22524"/>
                <a:gd name="connsiteY13" fmla="*/ 8779 h 61877"/>
                <a:gd name="connsiteX14" fmla="*/ 14100 w 22524"/>
                <a:gd name="connsiteY14" fmla="*/ 13870 h 61877"/>
                <a:gd name="connsiteX15" fmla="*/ 14100 w 22524"/>
                <a:gd name="connsiteY15" fmla="*/ 19394 h 61877"/>
                <a:gd name="connsiteX16" fmla="*/ 22816 w 22524"/>
                <a:gd name="connsiteY16" fmla="*/ 19394 h 61877"/>
                <a:gd name="connsiteX17" fmla="*/ 22816 w 22524"/>
                <a:gd name="connsiteY17" fmla="*/ 26125 h 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24" h="61877">
                  <a:moveTo>
                    <a:pt x="22816" y="26125"/>
                  </a:moveTo>
                  <a:lnTo>
                    <a:pt x="14100" y="26125"/>
                  </a:lnTo>
                  <a:lnTo>
                    <a:pt x="14100" y="63148"/>
                  </a:lnTo>
                  <a:lnTo>
                    <a:pt x="5297" y="63148"/>
                  </a:lnTo>
                  <a:lnTo>
                    <a:pt x="5297" y="26125"/>
                  </a:lnTo>
                  <a:lnTo>
                    <a:pt x="292" y="26125"/>
                  </a:lnTo>
                  <a:lnTo>
                    <a:pt x="292" y="19394"/>
                  </a:lnTo>
                  <a:lnTo>
                    <a:pt x="5297" y="19394"/>
                  </a:lnTo>
                  <a:lnTo>
                    <a:pt x="5297" y="13439"/>
                  </a:lnTo>
                  <a:cubicBezTo>
                    <a:pt x="5297" y="10073"/>
                    <a:pt x="6333" y="7139"/>
                    <a:pt x="8404" y="4809"/>
                  </a:cubicBezTo>
                  <a:cubicBezTo>
                    <a:pt x="10475" y="2479"/>
                    <a:pt x="13410" y="1271"/>
                    <a:pt x="17293" y="1271"/>
                  </a:cubicBezTo>
                  <a:lnTo>
                    <a:pt x="22816" y="1271"/>
                  </a:lnTo>
                  <a:lnTo>
                    <a:pt x="22816" y="8779"/>
                  </a:lnTo>
                  <a:lnTo>
                    <a:pt x="18933" y="8779"/>
                  </a:lnTo>
                  <a:cubicBezTo>
                    <a:pt x="15740" y="8779"/>
                    <a:pt x="14100" y="10505"/>
                    <a:pt x="14100" y="13870"/>
                  </a:cubicBezTo>
                  <a:lnTo>
                    <a:pt x="14100" y="19394"/>
                  </a:lnTo>
                  <a:lnTo>
                    <a:pt x="22816" y="19394"/>
                  </a:lnTo>
                  <a:lnTo>
                    <a:pt x="22816" y="26125"/>
                  </a:lnTo>
                  <a:close/>
                </a:path>
              </a:pathLst>
            </a:custGeom>
            <a:solidFill>
              <a:srgbClr val="245BA7"/>
            </a:solidFill>
            <a:ln w="86190" cap="flat">
              <a:noFill/>
              <a:prstDash val="solid"/>
              <a:miter/>
            </a:ln>
          </p:spPr>
          <p:txBody>
            <a:bodyPr rtlCol="0" anchor="ctr"/>
            <a:lstStyle/>
            <a:p>
              <a:endParaRPr lang="en-GB"/>
            </a:p>
          </p:txBody>
        </p:sp>
        <p:sp>
          <p:nvSpPr>
            <p:cNvPr id="389" name="Graphic 1127">
              <a:extLst>
                <a:ext uri="{FF2B5EF4-FFF2-40B4-BE49-F238E27FC236}">
                  <a16:creationId xmlns:a16="http://schemas.microsoft.com/office/drawing/2014/main" id="{85511402-CC22-4BFB-B695-93459000F3A3}"/>
                </a:ext>
              </a:extLst>
            </p:cNvPr>
            <p:cNvSpPr/>
            <p:nvPr/>
          </p:nvSpPr>
          <p:spPr>
            <a:xfrm>
              <a:off x="5646291" y="3355117"/>
              <a:ext cx="36505" cy="44789"/>
            </a:xfrm>
            <a:custGeom>
              <a:avLst/>
              <a:gdLst>
                <a:gd name="connsiteX0" fmla="*/ 36809 w 36505"/>
                <a:gd name="connsiteY0" fmla="*/ 23625 h 44789"/>
                <a:gd name="connsiteX1" fmla="*/ 31631 w 36505"/>
                <a:gd name="connsiteY1" fmla="*/ 40886 h 44789"/>
                <a:gd name="connsiteX2" fmla="*/ 18514 w 36505"/>
                <a:gd name="connsiteY2" fmla="*/ 46064 h 44789"/>
                <a:gd name="connsiteX3" fmla="*/ 5482 w 36505"/>
                <a:gd name="connsiteY3" fmla="*/ 40886 h 44789"/>
                <a:gd name="connsiteX4" fmla="*/ 304 w 36505"/>
                <a:gd name="connsiteY4" fmla="*/ 23625 h 44789"/>
                <a:gd name="connsiteX5" fmla="*/ 1426 w 36505"/>
                <a:gd name="connsiteY5" fmla="*/ 13528 h 44789"/>
                <a:gd name="connsiteX6" fmla="*/ 5482 w 36505"/>
                <a:gd name="connsiteY6" fmla="*/ 6452 h 44789"/>
                <a:gd name="connsiteX7" fmla="*/ 18514 w 36505"/>
                <a:gd name="connsiteY7" fmla="*/ 1274 h 44789"/>
                <a:gd name="connsiteX8" fmla="*/ 31631 w 36505"/>
                <a:gd name="connsiteY8" fmla="*/ 6452 h 44789"/>
                <a:gd name="connsiteX9" fmla="*/ 35687 w 36505"/>
                <a:gd name="connsiteY9" fmla="*/ 13528 h 44789"/>
                <a:gd name="connsiteX10" fmla="*/ 36809 w 36505"/>
                <a:gd name="connsiteY10" fmla="*/ 23625 h 44789"/>
                <a:gd name="connsiteX11" fmla="*/ 24986 w 36505"/>
                <a:gd name="connsiteY11" fmla="*/ 35621 h 44789"/>
                <a:gd name="connsiteX12" fmla="*/ 28007 w 36505"/>
                <a:gd name="connsiteY12" fmla="*/ 23625 h 44789"/>
                <a:gd name="connsiteX13" fmla="*/ 24986 w 36505"/>
                <a:gd name="connsiteY13" fmla="*/ 11630 h 44789"/>
                <a:gd name="connsiteX14" fmla="*/ 18514 w 36505"/>
                <a:gd name="connsiteY14" fmla="*/ 9127 h 44789"/>
                <a:gd name="connsiteX15" fmla="*/ 12127 w 36505"/>
                <a:gd name="connsiteY15" fmla="*/ 11630 h 44789"/>
                <a:gd name="connsiteX16" fmla="*/ 9107 w 36505"/>
                <a:gd name="connsiteY16" fmla="*/ 23625 h 44789"/>
                <a:gd name="connsiteX17" fmla="*/ 12127 w 36505"/>
                <a:gd name="connsiteY17" fmla="*/ 35621 h 44789"/>
                <a:gd name="connsiteX18" fmla="*/ 18514 w 36505"/>
                <a:gd name="connsiteY18" fmla="*/ 38210 h 44789"/>
                <a:gd name="connsiteX19" fmla="*/ 24986 w 36505"/>
                <a:gd name="connsiteY19" fmla="*/ 3562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809" y="23625"/>
                  </a:moveTo>
                  <a:cubicBezTo>
                    <a:pt x="36809" y="31565"/>
                    <a:pt x="35083" y="37347"/>
                    <a:pt x="31631" y="40886"/>
                  </a:cubicBezTo>
                  <a:cubicBezTo>
                    <a:pt x="28266" y="44338"/>
                    <a:pt x="23951" y="46064"/>
                    <a:pt x="18514" y="46064"/>
                  </a:cubicBezTo>
                  <a:cubicBezTo>
                    <a:pt x="13163" y="46064"/>
                    <a:pt x="8848" y="44338"/>
                    <a:pt x="5482" y="40886"/>
                  </a:cubicBezTo>
                  <a:cubicBezTo>
                    <a:pt x="2030" y="37347"/>
                    <a:pt x="304" y="31565"/>
                    <a:pt x="304" y="23625"/>
                  </a:cubicBezTo>
                  <a:cubicBezTo>
                    <a:pt x="304" y="19656"/>
                    <a:pt x="650" y="16290"/>
                    <a:pt x="1426" y="13528"/>
                  </a:cubicBezTo>
                  <a:cubicBezTo>
                    <a:pt x="2203" y="10853"/>
                    <a:pt x="3497" y="8437"/>
                    <a:pt x="5482" y="6452"/>
                  </a:cubicBezTo>
                  <a:cubicBezTo>
                    <a:pt x="8848" y="3000"/>
                    <a:pt x="13163" y="1274"/>
                    <a:pt x="18514" y="1274"/>
                  </a:cubicBezTo>
                  <a:cubicBezTo>
                    <a:pt x="23951" y="1274"/>
                    <a:pt x="28266" y="3000"/>
                    <a:pt x="31631" y="6452"/>
                  </a:cubicBezTo>
                  <a:cubicBezTo>
                    <a:pt x="33616" y="8437"/>
                    <a:pt x="34911" y="10853"/>
                    <a:pt x="35687" y="13528"/>
                  </a:cubicBezTo>
                  <a:cubicBezTo>
                    <a:pt x="36464" y="16290"/>
                    <a:pt x="36809" y="19656"/>
                    <a:pt x="36809" y="23625"/>
                  </a:cubicBezTo>
                  <a:close/>
                  <a:moveTo>
                    <a:pt x="24986" y="35621"/>
                  </a:moveTo>
                  <a:cubicBezTo>
                    <a:pt x="26971" y="33636"/>
                    <a:pt x="28007" y="29580"/>
                    <a:pt x="28007" y="23625"/>
                  </a:cubicBezTo>
                  <a:cubicBezTo>
                    <a:pt x="28007" y="17671"/>
                    <a:pt x="26971" y="13615"/>
                    <a:pt x="24986" y="11630"/>
                  </a:cubicBezTo>
                  <a:cubicBezTo>
                    <a:pt x="23347" y="9990"/>
                    <a:pt x="21189" y="9127"/>
                    <a:pt x="18514" y="9127"/>
                  </a:cubicBezTo>
                  <a:cubicBezTo>
                    <a:pt x="15925" y="9127"/>
                    <a:pt x="13767" y="9990"/>
                    <a:pt x="12127" y="11630"/>
                  </a:cubicBezTo>
                  <a:cubicBezTo>
                    <a:pt x="10143" y="13615"/>
                    <a:pt x="9107" y="17671"/>
                    <a:pt x="9107" y="23625"/>
                  </a:cubicBezTo>
                  <a:cubicBezTo>
                    <a:pt x="9107" y="29580"/>
                    <a:pt x="10143" y="33636"/>
                    <a:pt x="12127" y="35621"/>
                  </a:cubicBezTo>
                  <a:cubicBezTo>
                    <a:pt x="13854" y="37347"/>
                    <a:pt x="16011" y="38210"/>
                    <a:pt x="18514" y="38210"/>
                  </a:cubicBezTo>
                  <a:cubicBezTo>
                    <a:pt x="21103" y="38210"/>
                    <a:pt x="23260" y="37347"/>
                    <a:pt x="24986" y="35621"/>
                  </a:cubicBezTo>
                  <a:close/>
                </a:path>
              </a:pathLst>
            </a:custGeom>
            <a:solidFill>
              <a:srgbClr val="245BA7"/>
            </a:solidFill>
            <a:ln w="86190" cap="flat">
              <a:noFill/>
              <a:prstDash val="solid"/>
              <a:miter/>
            </a:ln>
          </p:spPr>
          <p:txBody>
            <a:bodyPr rtlCol="0" anchor="ctr"/>
            <a:lstStyle/>
            <a:p>
              <a:endParaRPr lang="en-GB"/>
            </a:p>
          </p:txBody>
        </p:sp>
        <p:sp>
          <p:nvSpPr>
            <p:cNvPr id="390" name="Graphic 1127">
              <a:extLst>
                <a:ext uri="{FF2B5EF4-FFF2-40B4-BE49-F238E27FC236}">
                  <a16:creationId xmlns:a16="http://schemas.microsoft.com/office/drawing/2014/main" id="{D8741912-4F29-4C5A-8594-7B3695EDB867}"/>
                </a:ext>
              </a:extLst>
            </p:cNvPr>
            <p:cNvSpPr/>
            <p:nvPr/>
          </p:nvSpPr>
          <p:spPr>
            <a:xfrm>
              <a:off x="5694102" y="3355117"/>
              <a:ext cx="30722" cy="44272"/>
            </a:xfrm>
            <a:custGeom>
              <a:avLst/>
              <a:gdLst>
                <a:gd name="connsiteX0" fmla="*/ 31043 w 30722"/>
                <a:gd name="connsiteY0" fmla="*/ 5416 h 44272"/>
                <a:gd name="connsiteX1" fmla="*/ 24398 w 30722"/>
                <a:gd name="connsiteY1" fmla="*/ 12061 h 44272"/>
                <a:gd name="connsiteX2" fmla="*/ 17839 w 30722"/>
                <a:gd name="connsiteY2" fmla="*/ 9127 h 44272"/>
                <a:gd name="connsiteX3" fmla="*/ 11625 w 30722"/>
                <a:gd name="connsiteY3" fmla="*/ 11802 h 44272"/>
                <a:gd name="connsiteX4" fmla="*/ 9123 w 30722"/>
                <a:gd name="connsiteY4" fmla="*/ 18965 h 44272"/>
                <a:gd name="connsiteX5" fmla="*/ 9123 w 30722"/>
                <a:gd name="connsiteY5" fmla="*/ 45546 h 44272"/>
                <a:gd name="connsiteX6" fmla="*/ 320 w 30722"/>
                <a:gd name="connsiteY6" fmla="*/ 45546 h 44272"/>
                <a:gd name="connsiteX7" fmla="*/ 320 w 30722"/>
                <a:gd name="connsiteY7" fmla="*/ 1791 h 44272"/>
                <a:gd name="connsiteX8" fmla="*/ 8950 w 30722"/>
                <a:gd name="connsiteY8" fmla="*/ 1791 h 44272"/>
                <a:gd name="connsiteX9" fmla="*/ 8950 w 30722"/>
                <a:gd name="connsiteY9" fmla="*/ 6538 h 44272"/>
                <a:gd name="connsiteX10" fmla="*/ 13783 w 30722"/>
                <a:gd name="connsiteY10" fmla="*/ 2741 h 44272"/>
                <a:gd name="connsiteX11" fmla="*/ 20601 w 30722"/>
                <a:gd name="connsiteY11" fmla="*/ 1274 h 44272"/>
                <a:gd name="connsiteX12" fmla="*/ 31043 w 30722"/>
                <a:gd name="connsiteY12" fmla="*/ 541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1043" y="5416"/>
                  </a:moveTo>
                  <a:lnTo>
                    <a:pt x="24398" y="12061"/>
                  </a:lnTo>
                  <a:cubicBezTo>
                    <a:pt x="22413" y="10076"/>
                    <a:pt x="20255" y="9127"/>
                    <a:pt x="17839" y="9127"/>
                  </a:cubicBezTo>
                  <a:cubicBezTo>
                    <a:pt x="15336" y="9127"/>
                    <a:pt x="13265" y="10076"/>
                    <a:pt x="11625" y="11802"/>
                  </a:cubicBezTo>
                  <a:cubicBezTo>
                    <a:pt x="9986" y="13615"/>
                    <a:pt x="9123" y="16031"/>
                    <a:pt x="9123" y="18965"/>
                  </a:cubicBezTo>
                  <a:lnTo>
                    <a:pt x="9123" y="45546"/>
                  </a:lnTo>
                  <a:lnTo>
                    <a:pt x="320" y="45546"/>
                  </a:lnTo>
                  <a:lnTo>
                    <a:pt x="320" y="1791"/>
                  </a:lnTo>
                  <a:lnTo>
                    <a:pt x="8950" y="1791"/>
                  </a:lnTo>
                  <a:lnTo>
                    <a:pt x="8950" y="6538"/>
                  </a:lnTo>
                  <a:cubicBezTo>
                    <a:pt x="10072" y="4985"/>
                    <a:pt x="11712" y="3690"/>
                    <a:pt x="13783" y="2741"/>
                  </a:cubicBezTo>
                  <a:cubicBezTo>
                    <a:pt x="15940" y="1791"/>
                    <a:pt x="18184" y="1274"/>
                    <a:pt x="20601" y="1274"/>
                  </a:cubicBezTo>
                  <a:cubicBezTo>
                    <a:pt x="24829" y="1274"/>
                    <a:pt x="28281" y="2654"/>
                    <a:pt x="31043" y="5416"/>
                  </a:cubicBezTo>
                  <a:close/>
                </a:path>
              </a:pathLst>
            </a:custGeom>
            <a:solidFill>
              <a:srgbClr val="245BA7"/>
            </a:solidFill>
            <a:ln w="86190" cap="flat">
              <a:noFill/>
              <a:prstDash val="solid"/>
              <a:miter/>
            </a:ln>
          </p:spPr>
          <p:txBody>
            <a:bodyPr rtlCol="0" anchor="ctr"/>
            <a:lstStyle/>
            <a:p>
              <a:endParaRPr lang="en-GB"/>
            </a:p>
          </p:txBody>
        </p:sp>
        <p:sp>
          <p:nvSpPr>
            <p:cNvPr id="391" name="Graphic 1127">
              <a:extLst>
                <a:ext uri="{FF2B5EF4-FFF2-40B4-BE49-F238E27FC236}">
                  <a16:creationId xmlns:a16="http://schemas.microsoft.com/office/drawing/2014/main" id="{76515636-181D-4C49-A799-14446D16A890}"/>
                </a:ext>
              </a:extLst>
            </p:cNvPr>
            <p:cNvSpPr/>
            <p:nvPr/>
          </p:nvSpPr>
          <p:spPr>
            <a:xfrm>
              <a:off x="5729137" y="3355117"/>
              <a:ext cx="37109" cy="44789"/>
            </a:xfrm>
            <a:custGeom>
              <a:avLst/>
              <a:gdLst>
                <a:gd name="connsiteX0" fmla="*/ 37442 w 37109"/>
                <a:gd name="connsiteY0" fmla="*/ 26214 h 44789"/>
                <a:gd name="connsiteX1" fmla="*/ 9050 w 37109"/>
                <a:gd name="connsiteY1" fmla="*/ 26214 h 44789"/>
                <a:gd name="connsiteX2" fmla="*/ 11984 w 37109"/>
                <a:gd name="connsiteY2" fmla="*/ 35276 h 44789"/>
                <a:gd name="connsiteX3" fmla="*/ 20182 w 37109"/>
                <a:gd name="connsiteY3" fmla="*/ 38469 h 44789"/>
                <a:gd name="connsiteX4" fmla="*/ 26051 w 37109"/>
                <a:gd name="connsiteY4" fmla="*/ 37434 h 44789"/>
                <a:gd name="connsiteX5" fmla="*/ 30797 w 37109"/>
                <a:gd name="connsiteY5" fmla="*/ 33982 h 44789"/>
                <a:gd name="connsiteX6" fmla="*/ 36407 w 37109"/>
                <a:gd name="connsiteY6" fmla="*/ 39246 h 44789"/>
                <a:gd name="connsiteX7" fmla="*/ 29244 w 37109"/>
                <a:gd name="connsiteY7" fmla="*/ 44424 h 44789"/>
                <a:gd name="connsiteX8" fmla="*/ 20010 w 37109"/>
                <a:gd name="connsiteY8" fmla="*/ 46064 h 44789"/>
                <a:gd name="connsiteX9" fmla="*/ 5684 w 37109"/>
                <a:gd name="connsiteY9" fmla="*/ 40713 h 44789"/>
                <a:gd name="connsiteX10" fmla="*/ 333 w 37109"/>
                <a:gd name="connsiteY10" fmla="*/ 23625 h 44789"/>
                <a:gd name="connsiteX11" fmla="*/ 5339 w 37109"/>
                <a:gd name="connsiteY11" fmla="*/ 7142 h 44789"/>
                <a:gd name="connsiteX12" fmla="*/ 18888 w 37109"/>
                <a:gd name="connsiteY12" fmla="*/ 1274 h 44789"/>
                <a:gd name="connsiteX13" fmla="*/ 32523 w 37109"/>
                <a:gd name="connsiteY13" fmla="*/ 7056 h 44789"/>
                <a:gd name="connsiteX14" fmla="*/ 37442 w 37109"/>
                <a:gd name="connsiteY14" fmla="*/ 22504 h 44789"/>
                <a:gd name="connsiteX15" fmla="*/ 37442 w 37109"/>
                <a:gd name="connsiteY15" fmla="*/ 26214 h 44789"/>
                <a:gd name="connsiteX16" fmla="*/ 28726 w 37109"/>
                <a:gd name="connsiteY16" fmla="*/ 20087 h 44789"/>
                <a:gd name="connsiteX17" fmla="*/ 27518 w 37109"/>
                <a:gd name="connsiteY17" fmla="*/ 14132 h 44789"/>
                <a:gd name="connsiteX18" fmla="*/ 18888 w 37109"/>
                <a:gd name="connsiteY18" fmla="*/ 8609 h 44789"/>
                <a:gd name="connsiteX19" fmla="*/ 10171 w 37109"/>
                <a:gd name="connsiteY19" fmla="*/ 14132 h 44789"/>
                <a:gd name="connsiteX20" fmla="*/ 9050 w 37109"/>
                <a:gd name="connsiteY20" fmla="*/ 20087 h 44789"/>
                <a:gd name="connsiteX21" fmla="*/ 28726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442" y="26214"/>
                  </a:moveTo>
                  <a:lnTo>
                    <a:pt x="9050" y="26214"/>
                  </a:lnTo>
                  <a:cubicBezTo>
                    <a:pt x="9050" y="30098"/>
                    <a:pt x="9999" y="33032"/>
                    <a:pt x="11984" y="35276"/>
                  </a:cubicBezTo>
                  <a:cubicBezTo>
                    <a:pt x="13882" y="37347"/>
                    <a:pt x="16644" y="38469"/>
                    <a:pt x="20182" y="38469"/>
                  </a:cubicBezTo>
                  <a:cubicBezTo>
                    <a:pt x="22512" y="38469"/>
                    <a:pt x="24497" y="38124"/>
                    <a:pt x="26051" y="37434"/>
                  </a:cubicBezTo>
                  <a:cubicBezTo>
                    <a:pt x="27604" y="36743"/>
                    <a:pt x="29158" y="35621"/>
                    <a:pt x="30797" y="33982"/>
                  </a:cubicBezTo>
                  <a:lnTo>
                    <a:pt x="36407" y="39246"/>
                  </a:lnTo>
                  <a:cubicBezTo>
                    <a:pt x="34077" y="41576"/>
                    <a:pt x="31660" y="43302"/>
                    <a:pt x="29244" y="44424"/>
                  </a:cubicBezTo>
                  <a:cubicBezTo>
                    <a:pt x="26741" y="45546"/>
                    <a:pt x="23721" y="46064"/>
                    <a:pt x="20010" y="46064"/>
                  </a:cubicBezTo>
                  <a:cubicBezTo>
                    <a:pt x="14055" y="46064"/>
                    <a:pt x="9222" y="44251"/>
                    <a:pt x="5684" y="40713"/>
                  </a:cubicBezTo>
                  <a:cubicBezTo>
                    <a:pt x="2146" y="37175"/>
                    <a:pt x="333" y="31479"/>
                    <a:pt x="333" y="23625"/>
                  </a:cubicBezTo>
                  <a:cubicBezTo>
                    <a:pt x="333" y="16635"/>
                    <a:pt x="1973" y="11112"/>
                    <a:pt x="5339" y="7142"/>
                  </a:cubicBezTo>
                  <a:cubicBezTo>
                    <a:pt x="8704" y="3259"/>
                    <a:pt x="13192" y="1274"/>
                    <a:pt x="18888" y="1274"/>
                  </a:cubicBezTo>
                  <a:cubicBezTo>
                    <a:pt x="24670" y="1274"/>
                    <a:pt x="29244" y="3172"/>
                    <a:pt x="32523" y="7056"/>
                  </a:cubicBezTo>
                  <a:cubicBezTo>
                    <a:pt x="35803" y="10939"/>
                    <a:pt x="37442" y="16031"/>
                    <a:pt x="37442" y="22504"/>
                  </a:cubicBezTo>
                  <a:lnTo>
                    <a:pt x="37442" y="26214"/>
                  </a:lnTo>
                  <a:close/>
                  <a:moveTo>
                    <a:pt x="28726" y="20087"/>
                  </a:moveTo>
                  <a:cubicBezTo>
                    <a:pt x="28553" y="17498"/>
                    <a:pt x="28122" y="15513"/>
                    <a:pt x="27518" y="14132"/>
                  </a:cubicBezTo>
                  <a:cubicBezTo>
                    <a:pt x="25878" y="10422"/>
                    <a:pt x="22944" y="8609"/>
                    <a:pt x="18888" y="8609"/>
                  </a:cubicBezTo>
                  <a:cubicBezTo>
                    <a:pt x="14745" y="8609"/>
                    <a:pt x="11811" y="10422"/>
                    <a:pt x="10171" y="14132"/>
                  </a:cubicBezTo>
                  <a:cubicBezTo>
                    <a:pt x="9481" y="15600"/>
                    <a:pt x="9136" y="17584"/>
                    <a:pt x="9050" y="20087"/>
                  </a:cubicBezTo>
                  <a:lnTo>
                    <a:pt x="28726" y="20087"/>
                  </a:lnTo>
                  <a:close/>
                </a:path>
              </a:pathLst>
            </a:custGeom>
            <a:solidFill>
              <a:srgbClr val="245BA7"/>
            </a:solidFill>
            <a:ln w="86190" cap="flat">
              <a:noFill/>
              <a:prstDash val="solid"/>
              <a:miter/>
            </a:ln>
          </p:spPr>
          <p:txBody>
            <a:bodyPr rtlCol="0" anchor="ctr"/>
            <a:lstStyle/>
            <a:p>
              <a:endParaRPr lang="en-GB"/>
            </a:p>
          </p:txBody>
        </p:sp>
        <p:sp>
          <p:nvSpPr>
            <p:cNvPr id="392" name="Graphic 1127">
              <a:extLst>
                <a:ext uri="{FF2B5EF4-FFF2-40B4-BE49-F238E27FC236}">
                  <a16:creationId xmlns:a16="http://schemas.microsoft.com/office/drawing/2014/main" id="{BF805165-C077-4A42-A84B-710226DAD934}"/>
                </a:ext>
              </a:extLst>
            </p:cNvPr>
            <p:cNvSpPr/>
            <p:nvPr/>
          </p:nvSpPr>
          <p:spPr>
            <a:xfrm>
              <a:off x="5047106" y="3459195"/>
              <a:ext cx="62740" cy="43754"/>
            </a:xfrm>
            <a:custGeom>
              <a:avLst/>
              <a:gdLst>
                <a:gd name="connsiteX0" fmla="*/ 62841 w 62740"/>
                <a:gd name="connsiteY0" fmla="*/ 1310 h 43754"/>
                <a:gd name="connsiteX1" fmla="*/ 49205 w 62740"/>
                <a:gd name="connsiteY1" fmla="*/ 45064 h 43754"/>
                <a:gd name="connsiteX2" fmla="*/ 41697 w 62740"/>
                <a:gd name="connsiteY2" fmla="*/ 45064 h 43754"/>
                <a:gd name="connsiteX3" fmla="*/ 31428 w 62740"/>
                <a:gd name="connsiteY3" fmla="*/ 14514 h 43754"/>
                <a:gd name="connsiteX4" fmla="*/ 21244 w 62740"/>
                <a:gd name="connsiteY4" fmla="*/ 45064 h 43754"/>
                <a:gd name="connsiteX5" fmla="*/ 13650 w 62740"/>
                <a:gd name="connsiteY5" fmla="*/ 45064 h 43754"/>
                <a:gd name="connsiteX6" fmla="*/ 101 w 62740"/>
                <a:gd name="connsiteY6" fmla="*/ 1310 h 43754"/>
                <a:gd name="connsiteX7" fmla="*/ 9421 w 62740"/>
                <a:gd name="connsiteY7" fmla="*/ 1310 h 43754"/>
                <a:gd name="connsiteX8" fmla="*/ 17878 w 62740"/>
                <a:gd name="connsiteY8" fmla="*/ 32119 h 43754"/>
                <a:gd name="connsiteX9" fmla="*/ 28062 w 62740"/>
                <a:gd name="connsiteY9" fmla="*/ 1310 h 43754"/>
                <a:gd name="connsiteX10" fmla="*/ 34880 w 62740"/>
                <a:gd name="connsiteY10" fmla="*/ 1310 h 43754"/>
                <a:gd name="connsiteX11" fmla="*/ 44977 w 62740"/>
                <a:gd name="connsiteY11" fmla="*/ 32119 h 43754"/>
                <a:gd name="connsiteX12" fmla="*/ 53434 w 62740"/>
                <a:gd name="connsiteY12" fmla="*/ 1310 h 43754"/>
                <a:gd name="connsiteX13" fmla="*/ 62841 w 62740"/>
                <a:gd name="connsiteY13" fmla="*/ 1310 h 4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740" h="43754">
                  <a:moveTo>
                    <a:pt x="62841" y="1310"/>
                  </a:moveTo>
                  <a:lnTo>
                    <a:pt x="49205" y="45064"/>
                  </a:lnTo>
                  <a:lnTo>
                    <a:pt x="41697" y="45064"/>
                  </a:lnTo>
                  <a:lnTo>
                    <a:pt x="31428" y="14514"/>
                  </a:lnTo>
                  <a:lnTo>
                    <a:pt x="21244" y="45064"/>
                  </a:lnTo>
                  <a:lnTo>
                    <a:pt x="13650" y="45064"/>
                  </a:lnTo>
                  <a:lnTo>
                    <a:pt x="101" y="1310"/>
                  </a:lnTo>
                  <a:lnTo>
                    <a:pt x="9421" y="1310"/>
                  </a:lnTo>
                  <a:lnTo>
                    <a:pt x="17878" y="32119"/>
                  </a:lnTo>
                  <a:lnTo>
                    <a:pt x="28062" y="1310"/>
                  </a:lnTo>
                  <a:lnTo>
                    <a:pt x="34880" y="1310"/>
                  </a:lnTo>
                  <a:lnTo>
                    <a:pt x="44977" y="32119"/>
                  </a:lnTo>
                  <a:lnTo>
                    <a:pt x="53434" y="1310"/>
                  </a:lnTo>
                  <a:lnTo>
                    <a:pt x="62841" y="1310"/>
                  </a:lnTo>
                  <a:close/>
                </a:path>
              </a:pathLst>
            </a:custGeom>
            <a:solidFill>
              <a:srgbClr val="245BA7"/>
            </a:solidFill>
            <a:ln w="86190" cap="flat">
              <a:noFill/>
              <a:prstDash val="solid"/>
              <a:miter/>
            </a:ln>
          </p:spPr>
          <p:txBody>
            <a:bodyPr rtlCol="0" anchor="ctr"/>
            <a:lstStyle/>
            <a:p>
              <a:endParaRPr lang="en-GB"/>
            </a:p>
          </p:txBody>
        </p:sp>
        <p:sp>
          <p:nvSpPr>
            <p:cNvPr id="393" name="Graphic 1127">
              <a:extLst>
                <a:ext uri="{FF2B5EF4-FFF2-40B4-BE49-F238E27FC236}">
                  <a16:creationId xmlns:a16="http://schemas.microsoft.com/office/drawing/2014/main" id="{F13A70EC-921A-4B14-9E7C-298EFC6EC80B}"/>
                </a:ext>
              </a:extLst>
            </p:cNvPr>
            <p:cNvSpPr/>
            <p:nvPr/>
          </p:nvSpPr>
          <p:spPr>
            <a:xfrm>
              <a:off x="5115409" y="3458677"/>
              <a:ext cx="36505" cy="44789"/>
            </a:xfrm>
            <a:custGeom>
              <a:avLst/>
              <a:gdLst>
                <a:gd name="connsiteX0" fmla="*/ 36625 w 36505"/>
                <a:gd name="connsiteY0" fmla="*/ 23661 h 44789"/>
                <a:gd name="connsiteX1" fmla="*/ 31447 w 36505"/>
                <a:gd name="connsiteY1" fmla="*/ 40922 h 44789"/>
                <a:gd name="connsiteX2" fmla="*/ 18329 w 36505"/>
                <a:gd name="connsiteY2" fmla="*/ 46100 h 44789"/>
                <a:gd name="connsiteX3" fmla="*/ 5298 w 36505"/>
                <a:gd name="connsiteY3" fmla="*/ 40922 h 44789"/>
                <a:gd name="connsiteX4" fmla="*/ 120 w 36505"/>
                <a:gd name="connsiteY4" fmla="*/ 23661 h 44789"/>
                <a:gd name="connsiteX5" fmla="*/ 1242 w 36505"/>
                <a:gd name="connsiteY5" fmla="*/ 13564 h 44789"/>
                <a:gd name="connsiteX6" fmla="*/ 5298 w 36505"/>
                <a:gd name="connsiteY6" fmla="*/ 6488 h 44789"/>
                <a:gd name="connsiteX7" fmla="*/ 18329 w 36505"/>
                <a:gd name="connsiteY7" fmla="*/ 1310 h 44789"/>
                <a:gd name="connsiteX8" fmla="*/ 31447 w 36505"/>
                <a:gd name="connsiteY8" fmla="*/ 6488 h 44789"/>
                <a:gd name="connsiteX9" fmla="*/ 35503 w 36505"/>
                <a:gd name="connsiteY9" fmla="*/ 13564 h 44789"/>
                <a:gd name="connsiteX10" fmla="*/ 36625 w 36505"/>
                <a:gd name="connsiteY10" fmla="*/ 23661 h 44789"/>
                <a:gd name="connsiteX11" fmla="*/ 24802 w 36505"/>
                <a:gd name="connsiteY11" fmla="*/ 35657 h 44789"/>
                <a:gd name="connsiteX12" fmla="*/ 27822 w 36505"/>
                <a:gd name="connsiteY12" fmla="*/ 23661 h 44789"/>
                <a:gd name="connsiteX13" fmla="*/ 24802 w 36505"/>
                <a:gd name="connsiteY13" fmla="*/ 11666 h 44789"/>
                <a:gd name="connsiteX14" fmla="*/ 18329 w 36505"/>
                <a:gd name="connsiteY14" fmla="*/ 9163 h 44789"/>
                <a:gd name="connsiteX15" fmla="*/ 11943 w 36505"/>
                <a:gd name="connsiteY15" fmla="*/ 11666 h 44789"/>
                <a:gd name="connsiteX16" fmla="*/ 8922 w 36505"/>
                <a:gd name="connsiteY16" fmla="*/ 23661 h 44789"/>
                <a:gd name="connsiteX17" fmla="*/ 11943 w 36505"/>
                <a:gd name="connsiteY17" fmla="*/ 35657 h 44789"/>
                <a:gd name="connsiteX18" fmla="*/ 18329 w 36505"/>
                <a:gd name="connsiteY18" fmla="*/ 38246 h 44789"/>
                <a:gd name="connsiteX19" fmla="*/ 24802 w 36505"/>
                <a:gd name="connsiteY19" fmla="*/ 3565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625" y="23661"/>
                  </a:moveTo>
                  <a:cubicBezTo>
                    <a:pt x="36625" y="31601"/>
                    <a:pt x="34899" y="37383"/>
                    <a:pt x="31447" y="40922"/>
                  </a:cubicBezTo>
                  <a:cubicBezTo>
                    <a:pt x="28081" y="44374"/>
                    <a:pt x="23766" y="46100"/>
                    <a:pt x="18329" y="46100"/>
                  </a:cubicBezTo>
                  <a:cubicBezTo>
                    <a:pt x="12979" y="46100"/>
                    <a:pt x="8664" y="44374"/>
                    <a:pt x="5298" y="40922"/>
                  </a:cubicBezTo>
                  <a:cubicBezTo>
                    <a:pt x="1846" y="37383"/>
                    <a:pt x="120" y="31601"/>
                    <a:pt x="120" y="23661"/>
                  </a:cubicBezTo>
                  <a:cubicBezTo>
                    <a:pt x="120" y="19692"/>
                    <a:pt x="465" y="16326"/>
                    <a:pt x="1242" y="13564"/>
                  </a:cubicBezTo>
                  <a:cubicBezTo>
                    <a:pt x="2018" y="10889"/>
                    <a:pt x="3313" y="8473"/>
                    <a:pt x="5298" y="6488"/>
                  </a:cubicBezTo>
                  <a:cubicBezTo>
                    <a:pt x="8664" y="3036"/>
                    <a:pt x="12979" y="1310"/>
                    <a:pt x="18329" y="1310"/>
                  </a:cubicBezTo>
                  <a:cubicBezTo>
                    <a:pt x="23766" y="1310"/>
                    <a:pt x="28081" y="3036"/>
                    <a:pt x="31447" y="6488"/>
                  </a:cubicBezTo>
                  <a:cubicBezTo>
                    <a:pt x="33432" y="8473"/>
                    <a:pt x="34726" y="10889"/>
                    <a:pt x="35503" y="13564"/>
                  </a:cubicBezTo>
                  <a:cubicBezTo>
                    <a:pt x="36280" y="16326"/>
                    <a:pt x="36625" y="19692"/>
                    <a:pt x="36625" y="23661"/>
                  </a:cubicBezTo>
                  <a:close/>
                  <a:moveTo>
                    <a:pt x="24802" y="35657"/>
                  </a:moveTo>
                  <a:cubicBezTo>
                    <a:pt x="26787" y="33672"/>
                    <a:pt x="27822" y="29616"/>
                    <a:pt x="27822" y="23661"/>
                  </a:cubicBezTo>
                  <a:cubicBezTo>
                    <a:pt x="27822" y="17707"/>
                    <a:pt x="26787" y="13651"/>
                    <a:pt x="24802" y="11666"/>
                  </a:cubicBezTo>
                  <a:cubicBezTo>
                    <a:pt x="23162" y="10026"/>
                    <a:pt x="21004" y="9163"/>
                    <a:pt x="18329" y="9163"/>
                  </a:cubicBezTo>
                  <a:cubicBezTo>
                    <a:pt x="15740" y="9163"/>
                    <a:pt x="13583" y="10026"/>
                    <a:pt x="11943" y="11666"/>
                  </a:cubicBezTo>
                  <a:cubicBezTo>
                    <a:pt x="9958" y="13651"/>
                    <a:pt x="8922" y="17707"/>
                    <a:pt x="8922" y="23661"/>
                  </a:cubicBezTo>
                  <a:cubicBezTo>
                    <a:pt x="8922" y="29616"/>
                    <a:pt x="9958" y="33672"/>
                    <a:pt x="11943" y="35657"/>
                  </a:cubicBezTo>
                  <a:cubicBezTo>
                    <a:pt x="13669" y="37383"/>
                    <a:pt x="15826" y="38246"/>
                    <a:pt x="18329" y="38246"/>
                  </a:cubicBezTo>
                  <a:cubicBezTo>
                    <a:pt x="20918" y="38246"/>
                    <a:pt x="23076" y="37383"/>
                    <a:pt x="24802" y="35657"/>
                  </a:cubicBezTo>
                  <a:close/>
                </a:path>
              </a:pathLst>
            </a:custGeom>
            <a:solidFill>
              <a:srgbClr val="245BA7"/>
            </a:solidFill>
            <a:ln w="86190" cap="flat">
              <a:noFill/>
              <a:prstDash val="solid"/>
              <a:miter/>
            </a:ln>
          </p:spPr>
          <p:txBody>
            <a:bodyPr rtlCol="0" anchor="ctr"/>
            <a:lstStyle/>
            <a:p>
              <a:endParaRPr lang="en-GB"/>
            </a:p>
          </p:txBody>
        </p:sp>
        <p:sp>
          <p:nvSpPr>
            <p:cNvPr id="394" name="Graphic 1127">
              <a:extLst>
                <a:ext uri="{FF2B5EF4-FFF2-40B4-BE49-F238E27FC236}">
                  <a16:creationId xmlns:a16="http://schemas.microsoft.com/office/drawing/2014/main" id="{EE8C4577-6320-405E-BD57-B9470B00DDDA}"/>
                </a:ext>
              </a:extLst>
            </p:cNvPr>
            <p:cNvSpPr/>
            <p:nvPr/>
          </p:nvSpPr>
          <p:spPr>
            <a:xfrm>
              <a:off x="5163774" y="3458677"/>
              <a:ext cx="30722" cy="44272"/>
            </a:xfrm>
            <a:custGeom>
              <a:avLst/>
              <a:gdLst>
                <a:gd name="connsiteX0" fmla="*/ 30859 w 30722"/>
                <a:gd name="connsiteY0" fmla="*/ 5452 h 44272"/>
                <a:gd name="connsiteX1" fmla="*/ 24213 w 30722"/>
                <a:gd name="connsiteY1" fmla="*/ 12097 h 44272"/>
                <a:gd name="connsiteX2" fmla="*/ 17655 w 30722"/>
                <a:gd name="connsiteY2" fmla="*/ 9163 h 44272"/>
                <a:gd name="connsiteX3" fmla="*/ 11441 w 30722"/>
                <a:gd name="connsiteY3" fmla="*/ 11838 h 44272"/>
                <a:gd name="connsiteX4" fmla="*/ 8938 w 30722"/>
                <a:gd name="connsiteY4" fmla="*/ 19001 h 44272"/>
                <a:gd name="connsiteX5" fmla="*/ 8938 w 30722"/>
                <a:gd name="connsiteY5" fmla="*/ 45582 h 44272"/>
                <a:gd name="connsiteX6" fmla="*/ 136 w 30722"/>
                <a:gd name="connsiteY6" fmla="*/ 45582 h 44272"/>
                <a:gd name="connsiteX7" fmla="*/ 136 w 30722"/>
                <a:gd name="connsiteY7" fmla="*/ 1827 h 44272"/>
                <a:gd name="connsiteX8" fmla="*/ 8766 w 30722"/>
                <a:gd name="connsiteY8" fmla="*/ 1827 h 44272"/>
                <a:gd name="connsiteX9" fmla="*/ 8766 w 30722"/>
                <a:gd name="connsiteY9" fmla="*/ 6574 h 44272"/>
                <a:gd name="connsiteX10" fmla="*/ 13598 w 30722"/>
                <a:gd name="connsiteY10" fmla="*/ 2777 h 44272"/>
                <a:gd name="connsiteX11" fmla="*/ 20416 w 30722"/>
                <a:gd name="connsiteY11" fmla="*/ 1310 h 44272"/>
                <a:gd name="connsiteX12" fmla="*/ 30859 w 30722"/>
                <a:gd name="connsiteY12" fmla="*/ 5452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0859" y="5452"/>
                  </a:moveTo>
                  <a:lnTo>
                    <a:pt x="24213" y="12097"/>
                  </a:lnTo>
                  <a:cubicBezTo>
                    <a:pt x="22229" y="10112"/>
                    <a:pt x="20071" y="9163"/>
                    <a:pt x="17655" y="9163"/>
                  </a:cubicBezTo>
                  <a:cubicBezTo>
                    <a:pt x="15152" y="9163"/>
                    <a:pt x="13081" y="10112"/>
                    <a:pt x="11441" y="11838"/>
                  </a:cubicBezTo>
                  <a:cubicBezTo>
                    <a:pt x="9801" y="13651"/>
                    <a:pt x="8938" y="16067"/>
                    <a:pt x="8938" y="19001"/>
                  </a:cubicBezTo>
                  <a:lnTo>
                    <a:pt x="8938" y="45582"/>
                  </a:lnTo>
                  <a:lnTo>
                    <a:pt x="136" y="45582"/>
                  </a:lnTo>
                  <a:lnTo>
                    <a:pt x="136" y="1827"/>
                  </a:lnTo>
                  <a:lnTo>
                    <a:pt x="8766" y="1827"/>
                  </a:lnTo>
                  <a:lnTo>
                    <a:pt x="8766" y="6574"/>
                  </a:lnTo>
                  <a:cubicBezTo>
                    <a:pt x="9888" y="5021"/>
                    <a:pt x="11527" y="3726"/>
                    <a:pt x="13598" y="2777"/>
                  </a:cubicBezTo>
                  <a:cubicBezTo>
                    <a:pt x="15756" y="1827"/>
                    <a:pt x="18000" y="1310"/>
                    <a:pt x="20416" y="1310"/>
                  </a:cubicBezTo>
                  <a:cubicBezTo>
                    <a:pt x="24645" y="1310"/>
                    <a:pt x="28097" y="2690"/>
                    <a:pt x="30859" y="5452"/>
                  </a:cubicBezTo>
                  <a:close/>
                </a:path>
              </a:pathLst>
            </a:custGeom>
            <a:solidFill>
              <a:srgbClr val="245BA7"/>
            </a:solidFill>
            <a:ln w="86190" cap="flat">
              <a:noFill/>
              <a:prstDash val="solid"/>
              <a:miter/>
            </a:ln>
          </p:spPr>
          <p:txBody>
            <a:bodyPr rtlCol="0" anchor="ctr"/>
            <a:lstStyle/>
            <a:p>
              <a:endParaRPr lang="en-GB"/>
            </a:p>
          </p:txBody>
        </p:sp>
        <p:sp>
          <p:nvSpPr>
            <p:cNvPr id="395" name="Graphic 1127">
              <a:extLst>
                <a:ext uri="{FF2B5EF4-FFF2-40B4-BE49-F238E27FC236}">
                  <a16:creationId xmlns:a16="http://schemas.microsoft.com/office/drawing/2014/main" id="{A7442C4D-82D4-44E2-A04E-B7FAFE537A28}"/>
                </a:ext>
              </a:extLst>
            </p:cNvPr>
            <p:cNvSpPr/>
            <p:nvPr/>
          </p:nvSpPr>
          <p:spPr>
            <a:xfrm>
              <a:off x="5201611" y="3441503"/>
              <a:ext cx="38403" cy="61445"/>
            </a:xfrm>
            <a:custGeom>
              <a:avLst/>
              <a:gdLst>
                <a:gd name="connsiteX0" fmla="*/ 38554 w 38403"/>
                <a:gd name="connsiteY0" fmla="*/ 62753 h 61445"/>
                <a:gd name="connsiteX1" fmla="*/ 27680 w 38403"/>
                <a:gd name="connsiteY1" fmla="*/ 62753 h 61445"/>
                <a:gd name="connsiteX2" fmla="*/ 15425 w 38403"/>
                <a:gd name="connsiteY2" fmla="*/ 42558 h 61445"/>
                <a:gd name="connsiteX3" fmla="*/ 8953 w 38403"/>
                <a:gd name="connsiteY3" fmla="*/ 49894 h 61445"/>
                <a:gd name="connsiteX4" fmla="*/ 8953 w 38403"/>
                <a:gd name="connsiteY4" fmla="*/ 62753 h 61445"/>
                <a:gd name="connsiteX5" fmla="*/ 150 w 38403"/>
                <a:gd name="connsiteY5" fmla="*/ 62753 h 61445"/>
                <a:gd name="connsiteX6" fmla="*/ 150 w 38403"/>
                <a:gd name="connsiteY6" fmla="*/ 1307 h 61445"/>
                <a:gd name="connsiteX7" fmla="*/ 8953 w 38403"/>
                <a:gd name="connsiteY7" fmla="*/ 1307 h 61445"/>
                <a:gd name="connsiteX8" fmla="*/ 8953 w 38403"/>
                <a:gd name="connsiteY8" fmla="*/ 39193 h 61445"/>
                <a:gd name="connsiteX9" fmla="*/ 25954 w 38403"/>
                <a:gd name="connsiteY9" fmla="*/ 18998 h 61445"/>
                <a:gd name="connsiteX10" fmla="*/ 36655 w 38403"/>
                <a:gd name="connsiteY10" fmla="*/ 18998 h 61445"/>
                <a:gd name="connsiteX11" fmla="*/ 21466 w 38403"/>
                <a:gd name="connsiteY11" fmla="*/ 36172 h 61445"/>
                <a:gd name="connsiteX12" fmla="*/ 38554 w 38403"/>
                <a:gd name="connsiteY12" fmla="*/ 62753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403" h="61445">
                  <a:moveTo>
                    <a:pt x="38554" y="62753"/>
                  </a:moveTo>
                  <a:lnTo>
                    <a:pt x="27680" y="62753"/>
                  </a:lnTo>
                  <a:lnTo>
                    <a:pt x="15425" y="42558"/>
                  </a:lnTo>
                  <a:lnTo>
                    <a:pt x="8953" y="49894"/>
                  </a:lnTo>
                  <a:lnTo>
                    <a:pt x="8953" y="62753"/>
                  </a:lnTo>
                  <a:lnTo>
                    <a:pt x="150" y="62753"/>
                  </a:lnTo>
                  <a:lnTo>
                    <a:pt x="150" y="1307"/>
                  </a:lnTo>
                  <a:lnTo>
                    <a:pt x="8953" y="1307"/>
                  </a:lnTo>
                  <a:lnTo>
                    <a:pt x="8953" y="39193"/>
                  </a:lnTo>
                  <a:lnTo>
                    <a:pt x="25954" y="18998"/>
                  </a:lnTo>
                  <a:lnTo>
                    <a:pt x="36655" y="18998"/>
                  </a:lnTo>
                  <a:lnTo>
                    <a:pt x="21466" y="36172"/>
                  </a:lnTo>
                  <a:lnTo>
                    <a:pt x="38554" y="62753"/>
                  </a:lnTo>
                  <a:close/>
                </a:path>
              </a:pathLst>
            </a:custGeom>
            <a:solidFill>
              <a:srgbClr val="245BA7"/>
            </a:solidFill>
            <a:ln w="86190" cap="flat">
              <a:noFill/>
              <a:prstDash val="solid"/>
              <a:miter/>
            </a:ln>
          </p:spPr>
          <p:txBody>
            <a:bodyPr rtlCol="0" anchor="ctr"/>
            <a:lstStyle/>
            <a:p>
              <a:endParaRPr lang="en-GB"/>
            </a:p>
          </p:txBody>
        </p:sp>
        <p:sp>
          <p:nvSpPr>
            <p:cNvPr id="396" name="Graphic 1127">
              <a:extLst>
                <a:ext uri="{FF2B5EF4-FFF2-40B4-BE49-F238E27FC236}">
                  <a16:creationId xmlns:a16="http://schemas.microsoft.com/office/drawing/2014/main" id="{23DEBFCB-1E30-4E19-BD8F-CEFA685ACA8E}"/>
                </a:ext>
              </a:extLst>
            </p:cNvPr>
            <p:cNvSpPr/>
            <p:nvPr/>
          </p:nvSpPr>
          <p:spPr>
            <a:xfrm>
              <a:off x="5269570" y="3441503"/>
              <a:ext cx="35814" cy="61963"/>
            </a:xfrm>
            <a:custGeom>
              <a:avLst/>
              <a:gdLst>
                <a:gd name="connsiteX0" fmla="*/ 35988 w 35814"/>
                <a:gd name="connsiteY0" fmla="*/ 40832 h 61963"/>
                <a:gd name="connsiteX1" fmla="*/ 31069 w 35814"/>
                <a:gd name="connsiteY1" fmla="*/ 59387 h 61963"/>
                <a:gd name="connsiteX2" fmla="*/ 20368 w 35814"/>
                <a:gd name="connsiteY2" fmla="*/ 63270 h 61963"/>
                <a:gd name="connsiteX3" fmla="*/ 8803 w 35814"/>
                <a:gd name="connsiteY3" fmla="*/ 58092 h 61963"/>
                <a:gd name="connsiteX4" fmla="*/ 8803 w 35814"/>
                <a:gd name="connsiteY4" fmla="*/ 62753 h 61963"/>
                <a:gd name="connsiteX5" fmla="*/ 173 w 35814"/>
                <a:gd name="connsiteY5" fmla="*/ 62753 h 61963"/>
                <a:gd name="connsiteX6" fmla="*/ 173 w 35814"/>
                <a:gd name="connsiteY6" fmla="*/ 1307 h 61963"/>
                <a:gd name="connsiteX7" fmla="*/ 8976 w 35814"/>
                <a:gd name="connsiteY7" fmla="*/ 1307 h 61963"/>
                <a:gd name="connsiteX8" fmla="*/ 8976 w 35814"/>
                <a:gd name="connsiteY8" fmla="*/ 23400 h 61963"/>
                <a:gd name="connsiteX9" fmla="*/ 20454 w 35814"/>
                <a:gd name="connsiteY9" fmla="*/ 18481 h 61963"/>
                <a:gd name="connsiteX10" fmla="*/ 31069 w 35814"/>
                <a:gd name="connsiteY10" fmla="*/ 22364 h 61963"/>
                <a:gd name="connsiteX11" fmla="*/ 35988 w 35814"/>
                <a:gd name="connsiteY11" fmla="*/ 40832 h 61963"/>
                <a:gd name="connsiteX12" fmla="*/ 26926 w 35814"/>
                <a:gd name="connsiteY12" fmla="*/ 46442 h 61963"/>
                <a:gd name="connsiteX13" fmla="*/ 27185 w 35814"/>
                <a:gd name="connsiteY13" fmla="*/ 40832 h 61963"/>
                <a:gd name="connsiteX14" fmla="*/ 26926 w 35814"/>
                <a:gd name="connsiteY14" fmla="*/ 35223 h 61963"/>
                <a:gd name="connsiteX15" fmla="*/ 25718 w 35814"/>
                <a:gd name="connsiteY15" fmla="*/ 30735 h 61963"/>
                <a:gd name="connsiteX16" fmla="*/ 22870 w 35814"/>
                <a:gd name="connsiteY16" fmla="*/ 27456 h 61963"/>
                <a:gd name="connsiteX17" fmla="*/ 18124 w 35814"/>
                <a:gd name="connsiteY17" fmla="*/ 26334 h 61963"/>
                <a:gd name="connsiteX18" fmla="*/ 13291 w 35814"/>
                <a:gd name="connsiteY18" fmla="*/ 27456 h 61963"/>
                <a:gd name="connsiteX19" fmla="*/ 10529 w 35814"/>
                <a:gd name="connsiteY19" fmla="*/ 30735 h 61963"/>
                <a:gd name="connsiteX20" fmla="*/ 9321 w 35814"/>
                <a:gd name="connsiteY20" fmla="*/ 35223 h 61963"/>
                <a:gd name="connsiteX21" fmla="*/ 8976 w 35814"/>
                <a:gd name="connsiteY21" fmla="*/ 40832 h 61963"/>
                <a:gd name="connsiteX22" fmla="*/ 9321 w 35814"/>
                <a:gd name="connsiteY22" fmla="*/ 46442 h 61963"/>
                <a:gd name="connsiteX23" fmla="*/ 10529 w 35814"/>
                <a:gd name="connsiteY23" fmla="*/ 50929 h 61963"/>
                <a:gd name="connsiteX24" fmla="*/ 13377 w 35814"/>
                <a:gd name="connsiteY24" fmla="*/ 54295 h 61963"/>
                <a:gd name="connsiteX25" fmla="*/ 18124 w 35814"/>
                <a:gd name="connsiteY25" fmla="*/ 55417 h 61963"/>
                <a:gd name="connsiteX26" fmla="*/ 22870 w 35814"/>
                <a:gd name="connsiteY26" fmla="*/ 54295 h 61963"/>
                <a:gd name="connsiteX27" fmla="*/ 25718 w 35814"/>
                <a:gd name="connsiteY27" fmla="*/ 50929 h 61963"/>
                <a:gd name="connsiteX28" fmla="*/ 26926 w 35814"/>
                <a:gd name="connsiteY28" fmla="*/ 46442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5988" y="40832"/>
                  </a:moveTo>
                  <a:cubicBezTo>
                    <a:pt x="35988" y="49894"/>
                    <a:pt x="34348" y="56021"/>
                    <a:pt x="31069" y="59387"/>
                  </a:cubicBezTo>
                  <a:cubicBezTo>
                    <a:pt x="28480" y="61976"/>
                    <a:pt x="24941" y="63270"/>
                    <a:pt x="20368" y="63270"/>
                  </a:cubicBezTo>
                  <a:cubicBezTo>
                    <a:pt x="15535" y="63270"/>
                    <a:pt x="11651" y="61544"/>
                    <a:pt x="8803" y="58092"/>
                  </a:cubicBezTo>
                  <a:lnTo>
                    <a:pt x="8803" y="62753"/>
                  </a:lnTo>
                  <a:lnTo>
                    <a:pt x="173" y="62753"/>
                  </a:lnTo>
                  <a:lnTo>
                    <a:pt x="173" y="1307"/>
                  </a:lnTo>
                  <a:lnTo>
                    <a:pt x="8976" y="1307"/>
                  </a:lnTo>
                  <a:lnTo>
                    <a:pt x="8976" y="23400"/>
                  </a:lnTo>
                  <a:cubicBezTo>
                    <a:pt x="11737" y="20120"/>
                    <a:pt x="15535" y="18481"/>
                    <a:pt x="20454" y="18481"/>
                  </a:cubicBezTo>
                  <a:cubicBezTo>
                    <a:pt x="24941" y="18481"/>
                    <a:pt x="28480" y="19775"/>
                    <a:pt x="31069" y="22364"/>
                  </a:cubicBezTo>
                  <a:cubicBezTo>
                    <a:pt x="34348" y="25730"/>
                    <a:pt x="35988" y="31857"/>
                    <a:pt x="35988" y="40832"/>
                  </a:cubicBezTo>
                  <a:close/>
                  <a:moveTo>
                    <a:pt x="26926" y="46442"/>
                  </a:moveTo>
                  <a:cubicBezTo>
                    <a:pt x="27099" y="44888"/>
                    <a:pt x="27185" y="42990"/>
                    <a:pt x="27185" y="40832"/>
                  </a:cubicBezTo>
                  <a:cubicBezTo>
                    <a:pt x="27185" y="38675"/>
                    <a:pt x="27099" y="36776"/>
                    <a:pt x="26926" y="35223"/>
                  </a:cubicBezTo>
                  <a:cubicBezTo>
                    <a:pt x="26667" y="33669"/>
                    <a:pt x="26322" y="32202"/>
                    <a:pt x="25718" y="30735"/>
                  </a:cubicBezTo>
                  <a:cubicBezTo>
                    <a:pt x="25114" y="29268"/>
                    <a:pt x="24165" y="28233"/>
                    <a:pt x="22870" y="27456"/>
                  </a:cubicBezTo>
                  <a:cubicBezTo>
                    <a:pt x="21576" y="26679"/>
                    <a:pt x="20022" y="26334"/>
                    <a:pt x="18124" y="26334"/>
                  </a:cubicBezTo>
                  <a:cubicBezTo>
                    <a:pt x="16139" y="26334"/>
                    <a:pt x="14585" y="26679"/>
                    <a:pt x="13291" y="27456"/>
                  </a:cubicBezTo>
                  <a:cubicBezTo>
                    <a:pt x="11996" y="28233"/>
                    <a:pt x="11047" y="29268"/>
                    <a:pt x="10529" y="30735"/>
                  </a:cubicBezTo>
                  <a:cubicBezTo>
                    <a:pt x="9925" y="32202"/>
                    <a:pt x="9494" y="33669"/>
                    <a:pt x="9321" y="35223"/>
                  </a:cubicBezTo>
                  <a:cubicBezTo>
                    <a:pt x="9062" y="36776"/>
                    <a:pt x="8976" y="38675"/>
                    <a:pt x="8976" y="40832"/>
                  </a:cubicBezTo>
                  <a:cubicBezTo>
                    <a:pt x="8976" y="42990"/>
                    <a:pt x="9062" y="44888"/>
                    <a:pt x="9321" y="46442"/>
                  </a:cubicBezTo>
                  <a:cubicBezTo>
                    <a:pt x="9494" y="47995"/>
                    <a:pt x="9925" y="49462"/>
                    <a:pt x="10529" y="50929"/>
                  </a:cubicBezTo>
                  <a:cubicBezTo>
                    <a:pt x="11047" y="52483"/>
                    <a:pt x="12083" y="53519"/>
                    <a:pt x="13377" y="54295"/>
                  </a:cubicBezTo>
                  <a:cubicBezTo>
                    <a:pt x="14672" y="55072"/>
                    <a:pt x="16225" y="55417"/>
                    <a:pt x="18124" y="55417"/>
                  </a:cubicBezTo>
                  <a:cubicBezTo>
                    <a:pt x="20022" y="55417"/>
                    <a:pt x="21576" y="55072"/>
                    <a:pt x="22870" y="54295"/>
                  </a:cubicBezTo>
                  <a:cubicBezTo>
                    <a:pt x="24165" y="53519"/>
                    <a:pt x="25114" y="52483"/>
                    <a:pt x="25718" y="50929"/>
                  </a:cubicBezTo>
                  <a:cubicBezTo>
                    <a:pt x="26322" y="49462"/>
                    <a:pt x="26667" y="47995"/>
                    <a:pt x="26926" y="46442"/>
                  </a:cubicBezTo>
                  <a:close/>
                </a:path>
              </a:pathLst>
            </a:custGeom>
            <a:solidFill>
              <a:srgbClr val="245BA7"/>
            </a:solidFill>
            <a:ln w="86190" cap="flat">
              <a:noFill/>
              <a:prstDash val="solid"/>
              <a:miter/>
            </a:ln>
          </p:spPr>
          <p:txBody>
            <a:bodyPr rtlCol="0" anchor="ctr"/>
            <a:lstStyle/>
            <a:p>
              <a:endParaRPr lang="en-GB"/>
            </a:p>
          </p:txBody>
        </p:sp>
        <p:sp>
          <p:nvSpPr>
            <p:cNvPr id="397" name="Graphic 1127">
              <a:extLst>
                <a:ext uri="{FF2B5EF4-FFF2-40B4-BE49-F238E27FC236}">
                  <a16:creationId xmlns:a16="http://schemas.microsoft.com/office/drawing/2014/main" id="{F46BCBCF-4762-4E0F-AAC8-B684518D12A8}"/>
                </a:ext>
              </a:extLst>
            </p:cNvPr>
            <p:cNvSpPr/>
            <p:nvPr/>
          </p:nvSpPr>
          <p:spPr>
            <a:xfrm>
              <a:off x="5315001" y="3458677"/>
              <a:ext cx="37109" cy="44789"/>
            </a:xfrm>
            <a:custGeom>
              <a:avLst/>
              <a:gdLst>
                <a:gd name="connsiteX0" fmla="*/ 37298 w 37109"/>
                <a:gd name="connsiteY0" fmla="*/ 26250 h 44789"/>
                <a:gd name="connsiteX1" fmla="*/ 8906 w 37109"/>
                <a:gd name="connsiteY1" fmla="*/ 26250 h 44789"/>
                <a:gd name="connsiteX2" fmla="*/ 11840 w 37109"/>
                <a:gd name="connsiteY2" fmla="*/ 35312 h 44789"/>
                <a:gd name="connsiteX3" fmla="*/ 20038 w 37109"/>
                <a:gd name="connsiteY3" fmla="*/ 38505 h 44789"/>
                <a:gd name="connsiteX4" fmla="*/ 25907 w 37109"/>
                <a:gd name="connsiteY4" fmla="*/ 37470 h 44789"/>
                <a:gd name="connsiteX5" fmla="*/ 30653 w 37109"/>
                <a:gd name="connsiteY5" fmla="*/ 34018 h 44789"/>
                <a:gd name="connsiteX6" fmla="*/ 36263 w 37109"/>
                <a:gd name="connsiteY6" fmla="*/ 39282 h 44789"/>
                <a:gd name="connsiteX7" fmla="*/ 29100 w 37109"/>
                <a:gd name="connsiteY7" fmla="*/ 44460 h 44789"/>
                <a:gd name="connsiteX8" fmla="*/ 19866 w 37109"/>
                <a:gd name="connsiteY8" fmla="*/ 46100 h 44789"/>
                <a:gd name="connsiteX9" fmla="*/ 5540 w 37109"/>
                <a:gd name="connsiteY9" fmla="*/ 40749 h 44789"/>
                <a:gd name="connsiteX10" fmla="*/ 189 w 37109"/>
                <a:gd name="connsiteY10" fmla="*/ 23661 h 44789"/>
                <a:gd name="connsiteX11" fmla="*/ 5195 w 37109"/>
                <a:gd name="connsiteY11" fmla="*/ 7178 h 44789"/>
                <a:gd name="connsiteX12" fmla="*/ 18744 w 37109"/>
                <a:gd name="connsiteY12" fmla="*/ 1310 h 44789"/>
                <a:gd name="connsiteX13" fmla="*/ 32379 w 37109"/>
                <a:gd name="connsiteY13" fmla="*/ 7092 h 44789"/>
                <a:gd name="connsiteX14" fmla="*/ 37298 w 37109"/>
                <a:gd name="connsiteY14" fmla="*/ 22540 h 44789"/>
                <a:gd name="connsiteX15" fmla="*/ 37298 w 37109"/>
                <a:gd name="connsiteY15" fmla="*/ 26250 h 44789"/>
                <a:gd name="connsiteX16" fmla="*/ 28582 w 37109"/>
                <a:gd name="connsiteY16" fmla="*/ 20123 h 44789"/>
                <a:gd name="connsiteX17" fmla="*/ 27374 w 37109"/>
                <a:gd name="connsiteY17" fmla="*/ 14168 h 44789"/>
                <a:gd name="connsiteX18" fmla="*/ 18744 w 37109"/>
                <a:gd name="connsiteY18" fmla="*/ 8645 h 44789"/>
                <a:gd name="connsiteX19" fmla="*/ 10028 w 37109"/>
                <a:gd name="connsiteY19" fmla="*/ 14168 h 44789"/>
                <a:gd name="connsiteX20" fmla="*/ 8906 w 37109"/>
                <a:gd name="connsiteY20" fmla="*/ 20123 h 44789"/>
                <a:gd name="connsiteX21" fmla="*/ 28582 w 37109"/>
                <a:gd name="connsiteY21" fmla="*/ 20123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298" y="26250"/>
                  </a:moveTo>
                  <a:lnTo>
                    <a:pt x="8906" y="26250"/>
                  </a:lnTo>
                  <a:cubicBezTo>
                    <a:pt x="8906" y="30134"/>
                    <a:pt x="9855" y="33068"/>
                    <a:pt x="11840" y="35312"/>
                  </a:cubicBezTo>
                  <a:cubicBezTo>
                    <a:pt x="13738" y="37383"/>
                    <a:pt x="16500" y="38505"/>
                    <a:pt x="20038" y="38505"/>
                  </a:cubicBezTo>
                  <a:cubicBezTo>
                    <a:pt x="22368" y="38505"/>
                    <a:pt x="24353" y="38160"/>
                    <a:pt x="25907" y="37470"/>
                  </a:cubicBezTo>
                  <a:cubicBezTo>
                    <a:pt x="27460" y="36779"/>
                    <a:pt x="29014" y="35657"/>
                    <a:pt x="30653" y="34018"/>
                  </a:cubicBezTo>
                  <a:lnTo>
                    <a:pt x="36263" y="39282"/>
                  </a:lnTo>
                  <a:cubicBezTo>
                    <a:pt x="33933" y="41612"/>
                    <a:pt x="31516" y="43338"/>
                    <a:pt x="29100" y="44460"/>
                  </a:cubicBezTo>
                  <a:cubicBezTo>
                    <a:pt x="26597" y="45582"/>
                    <a:pt x="23577" y="46100"/>
                    <a:pt x="19866" y="46100"/>
                  </a:cubicBezTo>
                  <a:cubicBezTo>
                    <a:pt x="13911" y="46100"/>
                    <a:pt x="9078" y="44287"/>
                    <a:pt x="5540" y="40749"/>
                  </a:cubicBezTo>
                  <a:cubicBezTo>
                    <a:pt x="2002" y="37211"/>
                    <a:pt x="189" y="31515"/>
                    <a:pt x="189" y="23661"/>
                  </a:cubicBezTo>
                  <a:cubicBezTo>
                    <a:pt x="189" y="16671"/>
                    <a:pt x="1829" y="11148"/>
                    <a:pt x="5195" y="7178"/>
                  </a:cubicBezTo>
                  <a:cubicBezTo>
                    <a:pt x="8560" y="3295"/>
                    <a:pt x="13048" y="1310"/>
                    <a:pt x="18744" y="1310"/>
                  </a:cubicBezTo>
                  <a:cubicBezTo>
                    <a:pt x="24526" y="1310"/>
                    <a:pt x="29100" y="3208"/>
                    <a:pt x="32379" y="7092"/>
                  </a:cubicBezTo>
                  <a:cubicBezTo>
                    <a:pt x="35659" y="10975"/>
                    <a:pt x="37298" y="16067"/>
                    <a:pt x="37298" y="22540"/>
                  </a:cubicBezTo>
                  <a:lnTo>
                    <a:pt x="37298" y="26250"/>
                  </a:lnTo>
                  <a:close/>
                  <a:moveTo>
                    <a:pt x="28582" y="20123"/>
                  </a:moveTo>
                  <a:cubicBezTo>
                    <a:pt x="28410" y="17534"/>
                    <a:pt x="27978" y="15549"/>
                    <a:pt x="27374" y="14168"/>
                  </a:cubicBezTo>
                  <a:cubicBezTo>
                    <a:pt x="25734" y="10458"/>
                    <a:pt x="22800" y="8645"/>
                    <a:pt x="18744" y="8645"/>
                  </a:cubicBezTo>
                  <a:cubicBezTo>
                    <a:pt x="14601" y="8645"/>
                    <a:pt x="11667" y="10458"/>
                    <a:pt x="10028" y="14168"/>
                  </a:cubicBezTo>
                  <a:cubicBezTo>
                    <a:pt x="9337" y="15636"/>
                    <a:pt x="8992" y="17620"/>
                    <a:pt x="8906" y="20123"/>
                  </a:cubicBezTo>
                  <a:lnTo>
                    <a:pt x="28582" y="20123"/>
                  </a:lnTo>
                  <a:close/>
                </a:path>
              </a:pathLst>
            </a:custGeom>
            <a:solidFill>
              <a:srgbClr val="245BA7"/>
            </a:solidFill>
            <a:ln w="86190" cap="flat">
              <a:noFill/>
              <a:prstDash val="solid"/>
              <a:miter/>
            </a:ln>
          </p:spPr>
          <p:txBody>
            <a:bodyPr rtlCol="0" anchor="ctr"/>
            <a:lstStyle/>
            <a:p>
              <a:endParaRPr lang="en-GB"/>
            </a:p>
          </p:txBody>
        </p:sp>
        <p:sp>
          <p:nvSpPr>
            <p:cNvPr id="398" name="Graphic 1127">
              <a:extLst>
                <a:ext uri="{FF2B5EF4-FFF2-40B4-BE49-F238E27FC236}">
                  <a16:creationId xmlns:a16="http://schemas.microsoft.com/office/drawing/2014/main" id="{9C89F6A7-AA22-45D2-8E7E-97530FCDDCE1}"/>
                </a:ext>
              </a:extLst>
            </p:cNvPr>
            <p:cNvSpPr/>
            <p:nvPr/>
          </p:nvSpPr>
          <p:spPr>
            <a:xfrm>
              <a:off x="5361641" y="3458677"/>
              <a:ext cx="35469" cy="62481"/>
            </a:xfrm>
            <a:custGeom>
              <a:avLst/>
              <a:gdLst>
                <a:gd name="connsiteX0" fmla="*/ 35675 w 35469"/>
                <a:gd name="connsiteY0" fmla="*/ 45326 h 62481"/>
                <a:gd name="connsiteX1" fmla="*/ 30583 w 35469"/>
                <a:gd name="connsiteY1" fmla="*/ 58616 h 62481"/>
                <a:gd name="connsiteX2" fmla="*/ 16947 w 35469"/>
                <a:gd name="connsiteY2" fmla="*/ 63794 h 62481"/>
                <a:gd name="connsiteX3" fmla="*/ 8490 w 35469"/>
                <a:gd name="connsiteY3" fmla="*/ 62500 h 62481"/>
                <a:gd name="connsiteX4" fmla="*/ 1500 w 35469"/>
                <a:gd name="connsiteY4" fmla="*/ 58012 h 62481"/>
                <a:gd name="connsiteX5" fmla="*/ 7109 w 35469"/>
                <a:gd name="connsiteY5" fmla="*/ 52402 h 62481"/>
                <a:gd name="connsiteX6" fmla="*/ 16602 w 35469"/>
                <a:gd name="connsiteY6" fmla="*/ 56286 h 62481"/>
                <a:gd name="connsiteX7" fmla="*/ 24369 w 35469"/>
                <a:gd name="connsiteY7" fmla="*/ 53093 h 62481"/>
                <a:gd name="connsiteX8" fmla="*/ 26872 w 35469"/>
                <a:gd name="connsiteY8" fmla="*/ 45153 h 62481"/>
                <a:gd name="connsiteX9" fmla="*/ 26872 w 35469"/>
                <a:gd name="connsiteY9" fmla="*/ 39544 h 62481"/>
                <a:gd name="connsiteX10" fmla="*/ 15567 w 35469"/>
                <a:gd name="connsiteY10" fmla="*/ 44549 h 62481"/>
                <a:gd name="connsiteX11" fmla="*/ 5124 w 35469"/>
                <a:gd name="connsiteY11" fmla="*/ 40666 h 62481"/>
                <a:gd name="connsiteX12" fmla="*/ 1241 w 35469"/>
                <a:gd name="connsiteY12" fmla="*/ 33503 h 62481"/>
                <a:gd name="connsiteX13" fmla="*/ 205 w 35469"/>
                <a:gd name="connsiteY13" fmla="*/ 22888 h 62481"/>
                <a:gd name="connsiteX14" fmla="*/ 1241 w 35469"/>
                <a:gd name="connsiteY14" fmla="*/ 12273 h 62481"/>
                <a:gd name="connsiteX15" fmla="*/ 5124 w 35469"/>
                <a:gd name="connsiteY15" fmla="*/ 5110 h 62481"/>
                <a:gd name="connsiteX16" fmla="*/ 15653 w 35469"/>
                <a:gd name="connsiteY16" fmla="*/ 1313 h 62481"/>
                <a:gd name="connsiteX17" fmla="*/ 27131 w 35469"/>
                <a:gd name="connsiteY17" fmla="*/ 6491 h 62481"/>
                <a:gd name="connsiteX18" fmla="*/ 27131 w 35469"/>
                <a:gd name="connsiteY18" fmla="*/ 1830 h 62481"/>
                <a:gd name="connsiteX19" fmla="*/ 35675 w 35469"/>
                <a:gd name="connsiteY19" fmla="*/ 1830 h 62481"/>
                <a:gd name="connsiteX20" fmla="*/ 35675 w 35469"/>
                <a:gd name="connsiteY20" fmla="*/ 45326 h 62481"/>
                <a:gd name="connsiteX21" fmla="*/ 26613 w 35469"/>
                <a:gd name="connsiteY21" fmla="*/ 28066 h 62481"/>
                <a:gd name="connsiteX22" fmla="*/ 26872 w 35469"/>
                <a:gd name="connsiteY22" fmla="*/ 22888 h 62481"/>
                <a:gd name="connsiteX23" fmla="*/ 26613 w 35469"/>
                <a:gd name="connsiteY23" fmla="*/ 17710 h 62481"/>
                <a:gd name="connsiteX24" fmla="*/ 25405 w 35469"/>
                <a:gd name="connsiteY24" fmla="*/ 13481 h 62481"/>
                <a:gd name="connsiteX25" fmla="*/ 22730 w 35469"/>
                <a:gd name="connsiteY25" fmla="*/ 10288 h 62481"/>
                <a:gd name="connsiteX26" fmla="*/ 17983 w 35469"/>
                <a:gd name="connsiteY26" fmla="*/ 9166 h 62481"/>
                <a:gd name="connsiteX27" fmla="*/ 13237 w 35469"/>
                <a:gd name="connsiteY27" fmla="*/ 10288 h 62481"/>
                <a:gd name="connsiteX28" fmla="*/ 10475 w 35469"/>
                <a:gd name="connsiteY28" fmla="*/ 13481 h 62481"/>
                <a:gd name="connsiteX29" fmla="*/ 9353 w 35469"/>
                <a:gd name="connsiteY29" fmla="*/ 17796 h 62481"/>
                <a:gd name="connsiteX30" fmla="*/ 9008 w 35469"/>
                <a:gd name="connsiteY30" fmla="*/ 22888 h 62481"/>
                <a:gd name="connsiteX31" fmla="*/ 9353 w 35469"/>
                <a:gd name="connsiteY31" fmla="*/ 27979 h 62481"/>
                <a:gd name="connsiteX32" fmla="*/ 10475 w 35469"/>
                <a:gd name="connsiteY32" fmla="*/ 32208 h 62481"/>
                <a:gd name="connsiteX33" fmla="*/ 13237 w 35469"/>
                <a:gd name="connsiteY33" fmla="*/ 35488 h 62481"/>
                <a:gd name="connsiteX34" fmla="*/ 17983 w 35469"/>
                <a:gd name="connsiteY34" fmla="*/ 36610 h 62481"/>
                <a:gd name="connsiteX35" fmla="*/ 22730 w 35469"/>
                <a:gd name="connsiteY35" fmla="*/ 35488 h 62481"/>
                <a:gd name="connsiteX36" fmla="*/ 25405 w 35469"/>
                <a:gd name="connsiteY36" fmla="*/ 32208 h 62481"/>
                <a:gd name="connsiteX37" fmla="*/ 26613 w 35469"/>
                <a:gd name="connsiteY37" fmla="*/ 28066 h 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469" h="62481">
                  <a:moveTo>
                    <a:pt x="35675" y="45326"/>
                  </a:moveTo>
                  <a:cubicBezTo>
                    <a:pt x="35675" y="50763"/>
                    <a:pt x="34035" y="55250"/>
                    <a:pt x="30583" y="58616"/>
                  </a:cubicBezTo>
                  <a:cubicBezTo>
                    <a:pt x="27304" y="62068"/>
                    <a:pt x="22730" y="63794"/>
                    <a:pt x="16947" y="63794"/>
                  </a:cubicBezTo>
                  <a:cubicBezTo>
                    <a:pt x="13582" y="63794"/>
                    <a:pt x="10820" y="63363"/>
                    <a:pt x="8490" y="62500"/>
                  </a:cubicBezTo>
                  <a:cubicBezTo>
                    <a:pt x="6160" y="61637"/>
                    <a:pt x="3830" y="60169"/>
                    <a:pt x="1500" y="58012"/>
                  </a:cubicBezTo>
                  <a:lnTo>
                    <a:pt x="7109" y="52402"/>
                  </a:lnTo>
                  <a:cubicBezTo>
                    <a:pt x="9871" y="54991"/>
                    <a:pt x="13064" y="56286"/>
                    <a:pt x="16602" y="56286"/>
                  </a:cubicBezTo>
                  <a:cubicBezTo>
                    <a:pt x="20141" y="56286"/>
                    <a:pt x="22730" y="55250"/>
                    <a:pt x="24369" y="53093"/>
                  </a:cubicBezTo>
                  <a:cubicBezTo>
                    <a:pt x="26009" y="51022"/>
                    <a:pt x="26872" y="48346"/>
                    <a:pt x="26872" y="45153"/>
                  </a:cubicBezTo>
                  <a:lnTo>
                    <a:pt x="26872" y="39544"/>
                  </a:lnTo>
                  <a:cubicBezTo>
                    <a:pt x="24024" y="42909"/>
                    <a:pt x="20313" y="44549"/>
                    <a:pt x="15567" y="44549"/>
                  </a:cubicBezTo>
                  <a:cubicBezTo>
                    <a:pt x="11165" y="44549"/>
                    <a:pt x="7713" y="43255"/>
                    <a:pt x="5124" y="40666"/>
                  </a:cubicBezTo>
                  <a:cubicBezTo>
                    <a:pt x="3139" y="38681"/>
                    <a:pt x="1845" y="36351"/>
                    <a:pt x="1241" y="33503"/>
                  </a:cubicBezTo>
                  <a:cubicBezTo>
                    <a:pt x="550" y="30655"/>
                    <a:pt x="205" y="27116"/>
                    <a:pt x="205" y="22888"/>
                  </a:cubicBezTo>
                  <a:cubicBezTo>
                    <a:pt x="205" y="18659"/>
                    <a:pt x="550" y="15121"/>
                    <a:pt x="1241" y="12273"/>
                  </a:cubicBezTo>
                  <a:cubicBezTo>
                    <a:pt x="1845" y="9425"/>
                    <a:pt x="3139" y="7095"/>
                    <a:pt x="5124" y="5110"/>
                  </a:cubicBezTo>
                  <a:cubicBezTo>
                    <a:pt x="7627" y="2607"/>
                    <a:pt x="11165" y="1313"/>
                    <a:pt x="15653" y="1313"/>
                  </a:cubicBezTo>
                  <a:cubicBezTo>
                    <a:pt x="20400" y="1313"/>
                    <a:pt x="24283" y="3039"/>
                    <a:pt x="27131" y="6491"/>
                  </a:cubicBezTo>
                  <a:lnTo>
                    <a:pt x="27131" y="1830"/>
                  </a:lnTo>
                  <a:lnTo>
                    <a:pt x="35675" y="1830"/>
                  </a:lnTo>
                  <a:lnTo>
                    <a:pt x="35675" y="45326"/>
                  </a:lnTo>
                  <a:close/>
                  <a:moveTo>
                    <a:pt x="26613" y="28066"/>
                  </a:moveTo>
                  <a:cubicBezTo>
                    <a:pt x="26786" y="26599"/>
                    <a:pt x="26872" y="24873"/>
                    <a:pt x="26872" y="22888"/>
                  </a:cubicBezTo>
                  <a:cubicBezTo>
                    <a:pt x="26872" y="20903"/>
                    <a:pt x="26786" y="19177"/>
                    <a:pt x="26613" y="17710"/>
                  </a:cubicBezTo>
                  <a:cubicBezTo>
                    <a:pt x="26354" y="16329"/>
                    <a:pt x="26009" y="14948"/>
                    <a:pt x="25405" y="13481"/>
                  </a:cubicBezTo>
                  <a:cubicBezTo>
                    <a:pt x="24801" y="12100"/>
                    <a:pt x="23938" y="11065"/>
                    <a:pt x="22730" y="10288"/>
                  </a:cubicBezTo>
                  <a:cubicBezTo>
                    <a:pt x="21435" y="9511"/>
                    <a:pt x="19882" y="9166"/>
                    <a:pt x="17983" y="9166"/>
                  </a:cubicBezTo>
                  <a:cubicBezTo>
                    <a:pt x="16084" y="9166"/>
                    <a:pt x="14531" y="9511"/>
                    <a:pt x="13237" y="10288"/>
                  </a:cubicBezTo>
                  <a:cubicBezTo>
                    <a:pt x="11942" y="11065"/>
                    <a:pt x="11079" y="12100"/>
                    <a:pt x="10475" y="13481"/>
                  </a:cubicBezTo>
                  <a:cubicBezTo>
                    <a:pt x="9871" y="14948"/>
                    <a:pt x="9526" y="16329"/>
                    <a:pt x="9353" y="17796"/>
                  </a:cubicBezTo>
                  <a:cubicBezTo>
                    <a:pt x="9094" y="19263"/>
                    <a:pt x="9008" y="20903"/>
                    <a:pt x="9008" y="22888"/>
                  </a:cubicBezTo>
                  <a:cubicBezTo>
                    <a:pt x="9008" y="24873"/>
                    <a:pt x="9094" y="26512"/>
                    <a:pt x="9353" y="27979"/>
                  </a:cubicBezTo>
                  <a:cubicBezTo>
                    <a:pt x="9526" y="29447"/>
                    <a:pt x="9871" y="30827"/>
                    <a:pt x="10475" y="32208"/>
                  </a:cubicBezTo>
                  <a:cubicBezTo>
                    <a:pt x="11079" y="33675"/>
                    <a:pt x="11942" y="34711"/>
                    <a:pt x="13237" y="35488"/>
                  </a:cubicBezTo>
                  <a:cubicBezTo>
                    <a:pt x="14531" y="36264"/>
                    <a:pt x="16084" y="36610"/>
                    <a:pt x="17983" y="36610"/>
                  </a:cubicBezTo>
                  <a:cubicBezTo>
                    <a:pt x="19882" y="36610"/>
                    <a:pt x="21435" y="36264"/>
                    <a:pt x="22730" y="35488"/>
                  </a:cubicBezTo>
                  <a:cubicBezTo>
                    <a:pt x="23938" y="34711"/>
                    <a:pt x="24801" y="33675"/>
                    <a:pt x="25405" y="32208"/>
                  </a:cubicBezTo>
                  <a:cubicBezTo>
                    <a:pt x="26009" y="30827"/>
                    <a:pt x="26354" y="29447"/>
                    <a:pt x="26613" y="28066"/>
                  </a:cubicBezTo>
                  <a:close/>
                </a:path>
              </a:pathLst>
            </a:custGeom>
            <a:solidFill>
              <a:srgbClr val="245BA7"/>
            </a:solidFill>
            <a:ln w="86190" cap="flat">
              <a:noFill/>
              <a:prstDash val="solid"/>
              <a:miter/>
            </a:ln>
          </p:spPr>
          <p:txBody>
            <a:bodyPr rtlCol="0" anchor="ctr"/>
            <a:lstStyle/>
            <a:p>
              <a:endParaRPr lang="en-GB"/>
            </a:p>
          </p:txBody>
        </p:sp>
        <p:sp>
          <p:nvSpPr>
            <p:cNvPr id="399" name="Graphic 1127">
              <a:extLst>
                <a:ext uri="{FF2B5EF4-FFF2-40B4-BE49-F238E27FC236}">
                  <a16:creationId xmlns:a16="http://schemas.microsoft.com/office/drawing/2014/main" id="{E6CCE8AE-6051-441C-AFEC-87BC6FB83A25}"/>
                </a:ext>
              </a:extLst>
            </p:cNvPr>
            <p:cNvSpPr/>
            <p:nvPr/>
          </p:nvSpPr>
          <p:spPr>
            <a:xfrm>
              <a:off x="5410786" y="3441245"/>
              <a:ext cx="9320" cy="61704"/>
            </a:xfrm>
            <a:custGeom>
              <a:avLst/>
              <a:gdLst>
                <a:gd name="connsiteX0" fmla="*/ 9279 w 9320"/>
                <a:gd name="connsiteY0" fmla="*/ 63011 h 61704"/>
                <a:gd name="connsiteX1" fmla="*/ 477 w 9320"/>
                <a:gd name="connsiteY1" fmla="*/ 63011 h 61704"/>
                <a:gd name="connsiteX2" fmla="*/ 477 w 9320"/>
                <a:gd name="connsiteY2" fmla="*/ 19257 h 61704"/>
                <a:gd name="connsiteX3" fmla="*/ 9279 w 9320"/>
                <a:gd name="connsiteY3" fmla="*/ 19257 h 61704"/>
                <a:gd name="connsiteX4" fmla="*/ 9279 w 9320"/>
                <a:gd name="connsiteY4" fmla="*/ 63011 h 61704"/>
                <a:gd name="connsiteX5" fmla="*/ 9538 w 9320"/>
                <a:gd name="connsiteY5" fmla="*/ 10627 h 61704"/>
                <a:gd name="connsiteX6" fmla="*/ 218 w 9320"/>
                <a:gd name="connsiteY6" fmla="*/ 10627 h 61704"/>
                <a:gd name="connsiteX7" fmla="*/ 218 w 9320"/>
                <a:gd name="connsiteY7" fmla="*/ 1307 h 61704"/>
                <a:gd name="connsiteX8" fmla="*/ 9538 w 9320"/>
                <a:gd name="connsiteY8" fmla="*/ 1307 h 61704"/>
                <a:gd name="connsiteX9" fmla="*/ 9538 w 9320"/>
                <a:gd name="connsiteY9" fmla="*/ 10627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279" y="63011"/>
                  </a:moveTo>
                  <a:lnTo>
                    <a:pt x="477" y="63011"/>
                  </a:lnTo>
                  <a:lnTo>
                    <a:pt x="477" y="19257"/>
                  </a:lnTo>
                  <a:lnTo>
                    <a:pt x="9279" y="19257"/>
                  </a:lnTo>
                  <a:lnTo>
                    <a:pt x="9279" y="63011"/>
                  </a:lnTo>
                  <a:close/>
                  <a:moveTo>
                    <a:pt x="9538" y="10627"/>
                  </a:moveTo>
                  <a:lnTo>
                    <a:pt x="218" y="10627"/>
                  </a:lnTo>
                  <a:lnTo>
                    <a:pt x="218" y="1307"/>
                  </a:lnTo>
                  <a:lnTo>
                    <a:pt x="9538" y="1307"/>
                  </a:lnTo>
                  <a:lnTo>
                    <a:pt x="9538" y="10627"/>
                  </a:lnTo>
                  <a:close/>
                </a:path>
              </a:pathLst>
            </a:custGeom>
            <a:solidFill>
              <a:srgbClr val="245BA7"/>
            </a:solidFill>
            <a:ln w="86190" cap="flat">
              <a:noFill/>
              <a:prstDash val="solid"/>
              <a:miter/>
            </a:ln>
          </p:spPr>
          <p:txBody>
            <a:bodyPr rtlCol="0" anchor="ctr"/>
            <a:lstStyle/>
            <a:p>
              <a:endParaRPr lang="en-GB"/>
            </a:p>
          </p:txBody>
        </p:sp>
        <p:sp>
          <p:nvSpPr>
            <p:cNvPr id="400" name="Graphic 1127">
              <a:extLst>
                <a:ext uri="{FF2B5EF4-FFF2-40B4-BE49-F238E27FC236}">
                  <a16:creationId xmlns:a16="http://schemas.microsoft.com/office/drawing/2014/main" id="{61CD98B3-6F96-45AC-8AC5-9DEFC5540380}"/>
                </a:ext>
              </a:extLst>
            </p:cNvPr>
            <p:cNvSpPr/>
            <p:nvPr/>
          </p:nvSpPr>
          <p:spPr>
            <a:xfrm>
              <a:off x="5433779" y="3458677"/>
              <a:ext cx="35469" cy="44272"/>
            </a:xfrm>
            <a:custGeom>
              <a:avLst/>
              <a:gdLst>
                <a:gd name="connsiteX0" fmla="*/ 35700 w 35469"/>
                <a:gd name="connsiteY0" fmla="*/ 45582 h 44272"/>
                <a:gd name="connsiteX1" fmla="*/ 26897 w 35469"/>
                <a:gd name="connsiteY1" fmla="*/ 45582 h 44272"/>
                <a:gd name="connsiteX2" fmla="*/ 26897 w 35469"/>
                <a:gd name="connsiteY2" fmla="*/ 18915 h 44272"/>
                <a:gd name="connsiteX3" fmla="*/ 24481 w 35469"/>
                <a:gd name="connsiteY3" fmla="*/ 11579 h 44272"/>
                <a:gd name="connsiteX4" fmla="*/ 18094 w 35469"/>
                <a:gd name="connsiteY4" fmla="*/ 9163 h 44272"/>
                <a:gd name="connsiteX5" fmla="*/ 11622 w 35469"/>
                <a:gd name="connsiteY5" fmla="*/ 11579 h 44272"/>
                <a:gd name="connsiteX6" fmla="*/ 9033 w 35469"/>
                <a:gd name="connsiteY6" fmla="*/ 18915 h 44272"/>
                <a:gd name="connsiteX7" fmla="*/ 9033 w 35469"/>
                <a:gd name="connsiteY7" fmla="*/ 45582 h 44272"/>
                <a:gd name="connsiteX8" fmla="*/ 230 w 35469"/>
                <a:gd name="connsiteY8" fmla="*/ 45582 h 44272"/>
                <a:gd name="connsiteX9" fmla="*/ 230 w 35469"/>
                <a:gd name="connsiteY9" fmla="*/ 1827 h 44272"/>
                <a:gd name="connsiteX10" fmla="*/ 8860 w 35469"/>
                <a:gd name="connsiteY10" fmla="*/ 1827 h 44272"/>
                <a:gd name="connsiteX11" fmla="*/ 8860 w 35469"/>
                <a:gd name="connsiteY11" fmla="*/ 6229 h 44272"/>
                <a:gd name="connsiteX12" fmla="*/ 20511 w 35469"/>
                <a:gd name="connsiteY12" fmla="*/ 1310 h 44272"/>
                <a:gd name="connsiteX13" fmla="*/ 31298 w 35469"/>
                <a:gd name="connsiteY13" fmla="*/ 5279 h 44272"/>
                <a:gd name="connsiteX14" fmla="*/ 35700 w 35469"/>
                <a:gd name="connsiteY14" fmla="*/ 17620 h 44272"/>
                <a:gd name="connsiteX15" fmla="*/ 35700 w 35469"/>
                <a:gd name="connsiteY15" fmla="*/ 45582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5700" y="45582"/>
                  </a:moveTo>
                  <a:lnTo>
                    <a:pt x="26897" y="45582"/>
                  </a:lnTo>
                  <a:lnTo>
                    <a:pt x="26897" y="18915"/>
                  </a:lnTo>
                  <a:cubicBezTo>
                    <a:pt x="26897" y="15635"/>
                    <a:pt x="26120" y="13219"/>
                    <a:pt x="24481" y="11579"/>
                  </a:cubicBezTo>
                  <a:cubicBezTo>
                    <a:pt x="22841" y="9940"/>
                    <a:pt x="20770" y="9163"/>
                    <a:pt x="18094" y="9163"/>
                  </a:cubicBezTo>
                  <a:cubicBezTo>
                    <a:pt x="15419" y="9163"/>
                    <a:pt x="13262" y="10026"/>
                    <a:pt x="11622" y="11579"/>
                  </a:cubicBezTo>
                  <a:cubicBezTo>
                    <a:pt x="9896" y="13219"/>
                    <a:pt x="9033" y="15722"/>
                    <a:pt x="9033" y="18915"/>
                  </a:cubicBezTo>
                  <a:lnTo>
                    <a:pt x="9033" y="45582"/>
                  </a:lnTo>
                  <a:lnTo>
                    <a:pt x="230" y="45582"/>
                  </a:lnTo>
                  <a:lnTo>
                    <a:pt x="230" y="1827"/>
                  </a:lnTo>
                  <a:lnTo>
                    <a:pt x="8860" y="1827"/>
                  </a:lnTo>
                  <a:lnTo>
                    <a:pt x="8860" y="6229"/>
                  </a:lnTo>
                  <a:cubicBezTo>
                    <a:pt x="11881" y="2949"/>
                    <a:pt x="15764" y="1310"/>
                    <a:pt x="20511" y="1310"/>
                  </a:cubicBezTo>
                  <a:cubicBezTo>
                    <a:pt x="24912" y="1310"/>
                    <a:pt x="28537" y="2604"/>
                    <a:pt x="31298" y="5279"/>
                  </a:cubicBezTo>
                  <a:cubicBezTo>
                    <a:pt x="34233" y="8127"/>
                    <a:pt x="35700" y="12270"/>
                    <a:pt x="35700" y="17620"/>
                  </a:cubicBezTo>
                  <a:lnTo>
                    <a:pt x="35700" y="45582"/>
                  </a:lnTo>
                  <a:close/>
                </a:path>
              </a:pathLst>
            </a:custGeom>
            <a:solidFill>
              <a:srgbClr val="245BA7"/>
            </a:solidFill>
            <a:ln w="86190" cap="flat">
              <a:noFill/>
              <a:prstDash val="solid"/>
              <a:miter/>
            </a:ln>
          </p:spPr>
          <p:txBody>
            <a:bodyPr rtlCol="0" anchor="ctr"/>
            <a:lstStyle/>
            <a:p>
              <a:endParaRPr lang="en-GB"/>
            </a:p>
          </p:txBody>
        </p:sp>
        <p:sp>
          <p:nvSpPr>
            <p:cNvPr id="401" name="Graphic 1127">
              <a:extLst>
                <a:ext uri="{FF2B5EF4-FFF2-40B4-BE49-F238E27FC236}">
                  <a16:creationId xmlns:a16="http://schemas.microsoft.com/office/drawing/2014/main" id="{F5A4E9A1-7884-406D-B2F8-AF611D26F0E3}"/>
                </a:ext>
              </a:extLst>
            </p:cNvPr>
            <p:cNvSpPr/>
            <p:nvPr/>
          </p:nvSpPr>
          <p:spPr>
            <a:xfrm>
              <a:off x="5478520" y="3458677"/>
              <a:ext cx="36591" cy="44789"/>
            </a:xfrm>
            <a:custGeom>
              <a:avLst/>
              <a:gdLst>
                <a:gd name="connsiteX0" fmla="*/ 36837 w 36591"/>
                <a:gd name="connsiteY0" fmla="*/ 32205 h 44789"/>
                <a:gd name="connsiteX1" fmla="*/ 31832 w 36591"/>
                <a:gd name="connsiteY1" fmla="*/ 42475 h 44789"/>
                <a:gd name="connsiteX2" fmla="*/ 18628 w 36591"/>
                <a:gd name="connsiteY2" fmla="*/ 46100 h 44789"/>
                <a:gd name="connsiteX3" fmla="*/ 246 w 36591"/>
                <a:gd name="connsiteY3" fmla="*/ 39800 h 44789"/>
                <a:gd name="connsiteX4" fmla="*/ 6028 w 36591"/>
                <a:gd name="connsiteY4" fmla="*/ 34018 h 44789"/>
                <a:gd name="connsiteX5" fmla="*/ 18628 w 36591"/>
                <a:gd name="connsiteY5" fmla="*/ 38591 h 44789"/>
                <a:gd name="connsiteX6" fmla="*/ 25618 w 36591"/>
                <a:gd name="connsiteY6" fmla="*/ 37038 h 44789"/>
                <a:gd name="connsiteX7" fmla="*/ 28207 w 36591"/>
                <a:gd name="connsiteY7" fmla="*/ 32550 h 44789"/>
                <a:gd name="connsiteX8" fmla="*/ 22339 w 36591"/>
                <a:gd name="connsiteY8" fmla="*/ 27372 h 44789"/>
                <a:gd name="connsiteX9" fmla="*/ 15349 w 36591"/>
                <a:gd name="connsiteY9" fmla="*/ 26768 h 44789"/>
                <a:gd name="connsiteX10" fmla="*/ 2404 w 36591"/>
                <a:gd name="connsiteY10" fmla="*/ 14686 h 44789"/>
                <a:gd name="connsiteX11" fmla="*/ 7064 w 36591"/>
                <a:gd name="connsiteY11" fmla="*/ 4848 h 44789"/>
                <a:gd name="connsiteX12" fmla="*/ 18887 w 36591"/>
                <a:gd name="connsiteY12" fmla="*/ 1310 h 44789"/>
                <a:gd name="connsiteX13" fmla="*/ 35111 w 36591"/>
                <a:gd name="connsiteY13" fmla="*/ 6229 h 44789"/>
                <a:gd name="connsiteX14" fmla="*/ 29588 w 36591"/>
                <a:gd name="connsiteY14" fmla="*/ 11838 h 44789"/>
                <a:gd name="connsiteX15" fmla="*/ 18801 w 36591"/>
                <a:gd name="connsiteY15" fmla="*/ 8645 h 44789"/>
                <a:gd name="connsiteX16" fmla="*/ 12932 w 36591"/>
                <a:gd name="connsiteY16" fmla="*/ 10199 h 44789"/>
                <a:gd name="connsiteX17" fmla="*/ 10861 w 36591"/>
                <a:gd name="connsiteY17" fmla="*/ 14255 h 44789"/>
                <a:gd name="connsiteX18" fmla="*/ 12328 w 36591"/>
                <a:gd name="connsiteY18" fmla="*/ 17707 h 44789"/>
                <a:gd name="connsiteX19" fmla="*/ 16902 w 36591"/>
                <a:gd name="connsiteY19" fmla="*/ 19260 h 44789"/>
                <a:gd name="connsiteX20" fmla="*/ 23029 w 36591"/>
                <a:gd name="connsiteY20" fmla="*/ 19778 h 44789"/>
                <a:gd name="connsiteX21" fmla="*/ 36837 w 36591"/>
                <a:gd name="connsiteY21" fmla="*/ 32205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591" h="44789">
                  <a:moveTo>
                    <a:pt x="36837" y="32205"/>
                  </a:moveTo>
                  <a:cubicBezTo>
                    <a:pt x="36837" y="36607"/>
                    <a:pt x="35198" y="40059"/>
                    <a:pt x="31832" y="42475"/>
                  </a:cubicBezTo>
                  <a:cubicBezTo>
                    <a:pt x="28466" y="44891"/>
                    <a:pt x="24065" y="46100"/>
                    <a:pt x="18628" y="46100"/>
                  </a:cubicBezTo>
                  <a:cubicBezTo>
                    <a:pt x="10602" y="46100"/>
                    <a:pt x="4475" y="44028"/>
                    <a:pt x="246" y="39800"/>
                  </a:cubicBezTo>
                  <a:lnTo>
                    <a:pt x="6028" y="34018"/>
                  </a:lnTo>
                  <a:cubicBezTo>
                    <a:pt x="9049" y="37038"/>
                    <a:pt x="13191" y="38591"/>
                    <a:pt x="18628" y="38591"/>
                  </a:cubicBezTo>
                  <a:cubicBezTo>
                    <a:pt x="21476" y="38591"/>
                    <a:pt x="23806" y="38074"/>
                    <a:pt x="25618" y="37038"/>
                  </a:cubicBezTo>
                  <a:cubicBezTo>
                    <a:pt x="27344" y="36089"/>
                    <a:pt x="28207" y="34535"/>
                    <a:pt x="28207" y="32550"/>
                  </a:cubicBezTo>
                  <a:cubicBezTo>
                    <a:pt x="28207" y="29530"/>
                    <a:pt x="26222" y="27804"/>
                    <a:pt x="22339" y="27372"/>
                  </a:cubicBezTo>
                  <a:lnTo>
                    <a:pt x="15349" y="26768"/>
                  </a:lnTo>
                  <a:cubicBezTo>
                    <a:pt x="6719" y="25992"/>
                    <a:pt x="2404" y="21935"/>
                    <a:pt x="2404" y="14686"/>
                  </a:cubicBezTo>
                  <a:cubicBezTo>
                    <a:pt x="2404" y="10458"/>
                    <a:pt x="3957" y="7178"/>
                    <a:pt x="7064" y="4848"/>
                  </a:cubicBezTo>
                  <a:cubicBezTo>
                    <a:pt x="10171" y="2518"/>
                    <a:pt x="14140" y="1310"/>
                    <a:pt x="18887" y="1310"/>
                  </a:cubicBezTo>
                  <a:cubicBezTo>
                    <a:pt x="25964" y="1310"/>
                    <a:pt x="31400" y="2949"/>
                    <a:pt x="35111" y="6229"/>
                  </a:cubicBezTo>
                  <a:lnTo>
                    <a:pt x="29588" y="11838"/>
                  </a:lnTo>
                  <a:cubicBezTo>
                    <a:pt x="27085" y="9681"/>
                    <a:pt x="23461" y="8645"/>
                    <a:pt x="18801" y="8645"/>
                  </a:cubicBezTo>
                  <a:cubicBezTo>
                    <a:pt x="16212" y="8645"/>
                    <a:pt x="14227" y="9163"/>
                    <a:pt x="12932" y="10199"/>
                  </a:cubicBezTo>
                  <a:cubicBezTo>
                    <a:pt x="11551" y="11148"/>
                    <a:pt x="10861" y="12529"/>
                    <a:pt x="10861" y="14255"/>
                  </a:cubicBezTo>
                  <a:cubicBezTo>
                    <a:pt x="10861" y="15808"/>
                    <a:pt x="11379" y="16930"/>
                    <a:pt x="12328" y="17707"/>
                  </a:cubicBezTo>
                  <a:cubicBezTo>
                    <a:pt x="13277" y="18483"/>
                    <a:pt x="14745" y="19001"/>
                    <a:pt x="16902" y="19260"/>
                  </a:cubicBezTo>
                  <a:lnTo>
                    <a:pt x="23029" y="19778"/>
                  </a:lnTo>
                  <a:cubicBezTo>
                    <a:pt x="32263" y="20555"/>
                    <a:pt x="36837" y="24697"/>
                    <a:pt x="36837" y="32205"/>
                  </a:cubicBezTo>
                  <a:close/>
                </a:path>
              </a:pathLst>
            </a:custGeom>
            <a:solidFill>
              <a:srgbClr val="245BA7"/>
            </a:solidFill>
            <a:ln w="86190" cap="flat">
              <a:noFill/>
              <a:prstDash val="solid"/>
              <a:miter/>
            </a:ln>
          </p:spPr>
          <p:txBody>
            <a:bodyPr rtlCol="0" anchor="ctr"/>
            <a:lstStyle/>
            <a:p>
              <a:endParaRPr lang="en-GB"/>
            </a:p>
          </p:txBody>
        </p:sp>
        <p:sp>
          <p:nvSpPr>
            <p:cNvPr id="402" name="Graphic 1127">
              <a:extLst>
                <a:ext uri="{FF2B5EF4-FFF2-40B4-BE49-F238E27FC236}">
                  <a16:creationId xmlns:a16="http://schemas.microsoft.com/office/drawing/2014/main" id="{42963C4A-A8AE-4173-89E4-4CD7DACFF1A5}"/>
                </a:ext>
              </a:extLst>
            </p:cNvPr>
            <p:cNvSpPr/>
            <p:nvPr/>
          </p:nvSpPr>
          <p:spPr>
            <a:xfrm>
              <a:off x="5054485" y="3598128"/>
              <a:ext cx="23913" cy="23913"/>
            </a:xfrm>
            <a:custGeom>
              <a:avLst/>
              <a:gdLst>
                <a:gd name="connsiteX0" fmla="*/ 20489 w 23913"/>
                <a:gd name="connsiteY0" fmla="*/ 4802 h 23913"/>
                <a:gd name="connsiteX1" fmla="*/ 24010 w 23913"/>
                <a:gd name="connsiteY1" fmla="*/ 13312 h 23913"/>
                <a:gd name="connsiteX2" fmla="*/ 20489 w 23913"/>
                <a:gd name="connsiteY2" fmla="*/ 21747 h 23913"/>
                <a:gd name="connsiteX3" fmla="*/ 12053 w 23913"/>
                <a:gd name="connsiteY3" fmla="*/ 25268 h 23913"/>
                <a:gd name="connsiteX4" fmla="*/ 3617 w 23913"/>
                <a:gd name="connsiteY4" fmla="*/ 21747 h 23913"/>
                <a:gd name="connsiteX5" fmla="*/ 96 w 23913"/>
                <a:gd name="connsiteY5" fmla="*/ 13312 h 23913"/>
                <a:gd name="connsiteX6" fmla="*/ 3617 w 23913"/>
                <a:gd name="connsiteY6" fmla="*/ 4802 h 23913"/>
                <a:gd name="connsiteX7" fmla="*/ 12053 w 23913"/>
                <a:gd name="connsiteY7" fmla="*/ 1355 h 23913"/>
                <a:gd name="connsiteX8" fmla="*/ 20489 w 23913"/>
                <a:gd name="connsiteY8" fmla="*/ 4802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0489" y="4802"/>
                  </a:moveTo>
                  <a:cubicBezTo>
                    <a:pt x="22837" y="7150"/>
                    <a:pt x="24010" y="10011"/>
                    <a:pt x="24010" y="13312"/>
                  </a:cubicBezTo>
                  <a:cubicBezTo>
                    <a:pt x="24010" y="16613"/>
                    <a:pt x="22837" y="19473"/>
                    <a:pt x="20489" y="21747"/>
                  </a:cubicBezTo>
                  <a:cubicBezTo>
                    <a:pt x="18142" y="24095"/>
                    <a:pt x="15354" y="25268"/>
                    <a:pt x="12053" y="25268"/>
                  </a:cubicBezTo>
                  <a:cubicBezTo>
                    <a:pt x="8752" y="25268"/>
                    <a:pt x="5965" y="24095"/>
                    <a:pt x="3617" y="21747"/>
                  </a:cubicBezTo>
                  <a:cubicBezTo>
                    <a:pt x="1270" y="19473"/>
                    <a:pt x="96" y="16613"/>
                    <a:pt x="96" y="13312"/>
                  </a:cubicBezTo>
                  <a:cubicBezTo>
                    <a:pt x="96" y="10011"/>
                    <a:pt x="1270" y="7150"/>
                    <a:pt x="3617" y="4802"/>
                  </a:cubicBezTo>
                  <a:cubicBezTo>
                    <a:pt x="5965" y="2528"/>
                    <a:pt x="8752" y="1355"/>
                    <a:pt x="12053" y="1355"/>
                  </a:cubicBezTo>
                  <a:cubicBezTo>
                    <a:pt x="15354" y="1355"/>
                    <a:pt x="18142" y="2528"/>
                    <a:pt x="20489" y="4802"/>
                  </a:cubicBezTo>
                  <a:close/>
                </a:path>
              </a:pathLst>
            </a:custGeom>
            <a:solidFill>
              <a:srgbClr val="000000"/>
            </a:solidFill>
            <a:ln w="73262" cap="flat">
              <a:noFill/>
              <a:prstDash val="solid"/>
              <a:miter/>
            </a:ln>
          </p:spPr>
          <p:txBody>
            <a:bodyPr rtlCol="0" anchor="ctr"/>
            <a:lstStyle/>
            <a:p>
              <a:endParaRPr lang="en-GB"/>
            </a:p>
          </p:txBody>
        </p:sp>
        <p:sp>
          <p:nvSpPr>
            <p:cNvPr id="403" name="Graphic 1127">
              <a:extLst>
                <a:ext uri="{FF2B5EF4-FFF2-40B4-BE49-F238E27FC236}">
                  <a16:creationId xmlns:a16="http://schemas.microsoft.com/office/drawing/2014/main" id="{FCF1BC1C-6F1E-4A80-8C29-799A08BF024F}"/>
                </a:ext>
              </a:extLst>
            </p:cNvPr>
            <p:cNvSpPr/>
            <p:nvPr/>
          </p:nvSpPr>
          <p:spPr>
            <a:xfrm>
              <a:off x="5123806" y="3582357"/>
              <a:ext cx="3961" cy="52228"/>
            </a:xfrm>
            <a:custGeom>
              <a:avLst/>
              <a:gdLst>
                <a:gd name="connsiteX0" fmla="*/ 117 w 3961"/>
                <a:gd name="connsiteY0" fmla="*/ 1354 h 52228"/>
                <a:gd name="connsiteX1" fmla="*/ 4078 w 3961"/>
                <a:gd name="connsiteY1" fmla="*/ 1354 h 52228"/>
                <a:gd name="connsiteX2" fmla="*/ 4078 w 3961"/>
                <a:gd name="connsiteY2" fmla="*/ 53583 h 52228"/>
                <a:gd name="connsiteX3" fmla="*/ 117 w 3961"/>
                <a:gd name="connsiteY3" fmla="*/ 53583 h 52228"/>
              </a:gdLst>
              <a:ahLst/>
              <a:cxnLst>
                <a:cxn ang="0">
                  <a:pos x="connsiteX0" y="connsiteY0"/>
                </a:cxn>
                <a:cxn ang="0">
                  <a:pos x="connsiteX1" y="connsiteY1"/>
                </a:cxn>
                <a:cxn ang="0">
                  <a:pos x="connsiteX2" y="connsiteY2"/>
                </a:cxn>
                <a:cxn ang="0">
                  <a:pos x="connsiteX3" y="connsiteY3"/>
                </a:cxn>
              </a:cxnLst>
              <a:rect l="l" t="t" r="r" b="b"/>
              <a:pathLst>
                <a:path w="3961" h="52228">
                  <a:moveTo>
                    <a:pt x="117" y="1354"/>
                  </a:moveTo>
                  <a:lnTo>
                    <a:pt x="4078" y="1354"/>
                  </a:lnTo>
                  <a:lnTo>
                    <a:pt x="4078" y="53583"/>
                  </a:lnTo>
                  <a:lnTo>
                    <a:pt x="117" y="53583"/>
                  </a:lnTo>
                  <a:close/>
                </a:path>
              </a:pathLst>
            </a:custGeom>
            <a:solidFill>
              <a:srgbClr val="000000"/>
            </a:solidFill>
            <a:ln w="73262" cap="flat">
              <a:noFill/>
              <a:prstDash val="solid"/>
              <a:miter/>
            </a:ln>
          </p:spPr>
          <p:txBody>
            <a:bodyPr rtlCol="0" anchor="ctr"/>
            <a:lstStyle/>
            <a:p>
              <a:endParaRPr lang="en-GB"/>
            </a:p>
          </p:txBody>
        </p:sp>
        <p:sp>
          <p:nvSpPr>
            <p:cNvPr id="404" name="Graphic 1127">
              <a:extLst>
                <a:ext uri="{FF2B5EF4-FFF2-40B4-BE49-F238E27FC236}">
                  <a16:creationId xmlns:a16="http://schemas.microsoft.com/office/drawing/2014/main" id="{1ADCFED3-9344-4AB7-BE8F-CE39C96E9A56}"/>
                </a:ext>
              </a:extLst>
            </p:cNvPr>
            <p:cNvSpPr/>
            <p:nvPr/>
          </p:nvSpPr>
          <p:spPr>
            <a:xfrm>
              <a:off x="5161615" y="3582357"/>
              <a:ext cx="27214" cy="52228"/>
            </a:xfrm>
            <a:custGeom>
              <a:avLst/>
              <a:gdLst>
                <a:gd name="connsiteX0" fmla="*/ 27349 w 27214"/>
                <a:gd name="connsiteY0" fmla="*/ 53583 h 52228"/>
                <a:gd name="connsiteX1" fmla="*/ 23608 w 27214"/>
                <a:gd name="connsiteY1" fmla="*/ 53583 h 52228"/>
                <a:gd name="connsiteX2" fmla="*/ 23608 w 27214"/>
                <a:gd name="connsiteY2" fmla="*/ 31650 h 52228"/>
                <a:gd name="connsiteX3" fmla="*/ 21114 w 27214"/>
                <a:gd name="connsiteY3" fmla="*/ 23801 h 52228"/>
                <a:gd name="connsiteX4" fmla="*/ 13852 w 27214"/>
                <a:gd name="connsiteY4" fmla="*/ 21087 h 52228"/>
                <a:gd name="connsiteX5" fmla="*/ 6516 w 27214"/>
                <a:gd name="connsiteY5" fmla="*/ 23801 h 52228"/>
                <a:gd name="connsiteX6" fmla="*/ 3875 w 27214"/>
                <a:gd name="connsiteY6" fmla="*/ 31650 h 52228"/>
                <a:gd name="connsiteX7" fmla="*/ 3875 w 27214"/>
                <a:gd name="connsiteY7" fmla="*/ 53583 h 52228"/>
                <a:gd name="connsiteX8" fmla="*/ 134 w 27214"/>
                <a:gd name="connsiteY8" fmla="*/ 53583 h 52228"/>
                <a:gd name="connsiteX9" fmla="*/ 134 w 27214"/>
                <a:gd name="connsiteY9" fmla="*/ 1354 h 52228"/>
                <a:gd name="connsiteX10" fmla="*/ 3875 w 27214"/>
                <a:gd name="connsiteY10" fmla="*/ 1354 h 52228"/>
                <a:gd name="connsiteX11" fmla="*/ 3875 w 27214"/>
                <a:gd name="connsiteY11" fmla="*/ 22407 h 52228"/>
                <a:gd name="connsiteX12" fmla="*/ 14292 w 27214"/>
                <a:gd name="connsiteY12" fmla="*/ 17786 h 52228"/>
                <a:gd name="connsiteX13" fmla="*/ 23901 w 27214"/>
                <a:gd name="connsiteY13" fmla="*/ 21307 h 52228"/>
                <a:gd name="connsiteX14" fmla="*/ 27349 w 27214"/>
                <a:gd name="connsiteY14" fmla="*/ 30990 h 52228"/>
                <a:gd name="connsiteX15" fmla="*/ 27349 w 27214"/>
                <a:gd name="connsiteY15" fmla="*/ 5358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349" y="53583"/>
                  </a:moveTo>
                  <a:lnTo>
                    <a:pt x="23608" y="53583"/>
                  </a:lnTo>
                  <a:lnTo>
                    <a:pt x="23608" y="31650"/>
                  </a:lnTo>
                  <a:cubicBezTo>
                    <a:pt x="23608" y="28202"/>
                    <a:pt x="22801" y="25635"/>
                    <a:pt x="21114" y="23801"/>
                  </a:cubicBezTo>
                  <a:cubicBezTo>
                    <a:pt x="19427" y="21967"/>
                    <a:pt x="17006" y="21087"/>
                    <a:pt x="13852" y="21087"/>
                  </a:cubicBezTo>
                  <a:cubicBezTo>
                    <a:pt x="10697" y="21087"/>
                    <a:pt x="8203" y="21967"/>
                    <a:pt x="6516" y="23801"/>
                  </a:cubicBezTo>
                  <a:cubicBezTo>
                    <a:pt x="4756" y="25635"/>
                    <a:pt x="3875" y="28202"/>
                    <a:pt x="3875" y="31650"/>
                  </a:cubicBezTo>
                  <a:lnTo>
                    <a:pt x="3875" y="53583"/>
                  </a:lnTo>
                  <a:lnTo>
                    <a:pt x="134" y="53583"/>
                  </a:lnTo>
                  <a:lnTo>
                    <a:pt x="134" y="1354"/>
                  </a:lnTo>
                  <a:lnTo>
                    <a:pt x="3875" y="1354"/>
                  </a:lnTo>
                  <a:lnTo>
                    <a:pt x="3875" y="22407"/>
                  </a:lnTo>
                  <a:cubicBezTo>
                    <a:pt x="6516" y="19326"/>
                    <a:pt x="9964" y="17786"/>
                    <a:pt x="14292" y="17786"/>
                  </a:cubicBezTo>
                  <a:cubicBezTo>
                    <a:pt x="18326" y="17786"/>
                    <a:pt x="21554" y="18959"/>
                    <a:pt x="23901" y="21307"/>
                  </a:cubicBezTo>
                  <a:cubicBezTo>
                    <a:pt x="26175" y="23654"/>
                    <a:pt x="27349" y="26882"/>
                    <a:pt x="27349" y="30990"/>
                  </a:cubicBezTo>
                  <a:lnTo>
                    <a:pt x="27349" y="53583"/>
                  </a:lnTo>
                  <a:close/>
                </a:path>
              </a:pathLst>
            </a:custGeom>
            <a:solidFill>
              <a:srgbClr val="000000"/>
            </a:solidFill>
            <a:ln w="73262" cap="flat">
              <a:noFill/>
              <a:prstDash val="solid"/>
              <a:miter/>
            </a:ln>
          </p:spPr>
          <p:txBody>
            <a:bodyPr rtlCol="0" anchor="ctr"/>
            <a:lstStyle/>
            <a:p>
              <a:endParaRPr lang="en-GB"/>
            </a:p>
          </p:txBody>
        </p:sp>
        <p:sp>
          <p:nvSpPr>
            <p:cNvPr id="405" name="Graphic 1127">
              <a:extLst>
                <a:ext uri="{FF2B5EF4-FFF2-40B4-BE49-F238E27FC236}">
                  <a16:creationId xmlns:a16="http://schemas.microsoft.com/office/drawing/2014/main" id="{84FF4786-1750-4188-B2EF-B33A35200B6D}"/>
                </a:ext>
              </a:extLst>
            </p:cNvPr>
            <p:cNvSpPr/>
            <p:nvPr/>
          </p:nvSpPr>
          <p:spPr>
            <a:xfrm>
              <a:off x="5199572" y="3598789"/>
              <a:ext cx="27508" cy="36237"/>
            </a:xfrm>
            <a:custGeom>
              <a:avLst/>
              <a:gdLst>
                <a:gd name="connsiteX0" fmla="*/ 27656 w 27508"/>
                <a:gd name="connsiteY0" fmla="*/ 37154 h 36237"/>
                <a:gd name="connsiteX1" fmla="*/ 23915 w 27508"/>
                <a:gd name="connsiteY1" fmla="*/ 37154 h 36237"/>
                <a:gd name="connsiteX2" fmla="*/ 23915 w 27508"/>
                <a:gd name="connsiteY2" fmla="*/ 33633 h 36237"/>
                <a:gd name="connsiteX3" fmla="*/ 19367 w 27508"/>
                <a:gd name="connsiteY3" fmla="*/ 36714 h 36237"/>
                <a:gd name="connsiteX4" fmla="*/ 13131 w 27508"/>
                <a:gd name="connsiteY4" fmla="*/ 37594 h 36237"/>
                <a:gd name="connsiteX5" fmla="*/ 2715 w 27508"/>
                <a:gd name="connsiteY5" fmla="*/ 34367 h 36237"/>
                <a:gd name="connsiteX6" fmla="*/ 148 w 27508"/>
                <a:gd name="connsiteY6" fmla="*/ 27471 h 36237"/>
                <a:gd name="connsiteX7" fmla="*/ 3449 w 27508"/>
                <a:gd name="connsiteY7" fmla="*/ 19989 h 36237"/>
                <a:gd name="connsiteX8" fmla="*/ 12471 w 27508"/>
                <a:gd name="connsiteY8" fmla="*/ 17275 h 36237"/>
                <a:gd name="connsiteX9" fmla="*/ 23915 w 27508"/>
                <a:gd name="connsiteY9" fmla="*/ 17275 h 36237"/>
                <a:gd name="connsiteX10" fmla="*/ 23915 w 27508"/>
                <a:gd name="connsiteY10" fmla="*/ 13314 h 36237"/>
                <a:gd name="connsiteX11" fmla="*/ 21567 w 27508"/>
                <a:gd name="connsiteY11" fmla="*/ 6859 h 36237"/>
                <a:gd name="connsiteX12" fmla="*/ 13938 w 27508"/>
                <a:gd name="connsiteY12" fmla="*/ 4658 h 36237"/>
                <a:gd name="connsiteX13" fmla="*/ 8143 w 27508"/>
                <a:gd name="connsiteY13" fmla="*/ 5685 h 36237"/>
                <a:gd name="connsiteX14" fmla="*/ 4182 w 27508"/>
                <a:gd name="connsiteY14" fmla="*/ 9133 h 36237"/>
                <a:gd name="connsiteX15" fmla="*/ 1468 w 27508"/>
                <a:gd name="connsiteY15" fmla="*/ 6785 h 36237"/>
                <a:gd name="connsiteX16" fmla="*/ 6529 w 27508"/>
                <a:gd name="connsiteY16" fmla="*/ 2604 h 36237"/>
                <a:gd name="connsiteX17" fmla="*/ 13938 w 27508"/>
                <a:gd name="connsiteY17" fmla="*/ 1357 h 36237"/>
                <a:gd name="connsiteX18" fmla="*/ 27656 w 27508"/>
                <a:gd name="connsiteY18" fmla="*/ 12947 h 36237"/>
                <a:gd name="connsiteX19" fmla="*/ 27656 w 27508"/>
                <a:gd name="connsiteY19" fmla="*/ 37154 h 36237"/>
                <a:gd name="connsiteX20" fmla="*/ 23915 w 27508"/>
                <a:gd name="connsiteY20" fmla="*/ 24831 h 36237"/>
                <a:gd name="connsiteX21" fmla="*/ 23915 w 27508"/>
                <a:gd name="connsiteY21" fmla="*/ 20283 h 36237"/>
                <a:gd name="connsiteX22" fmla="*/ 12911 w 27508"/>
                <a:gd name="connsiteY22" fmla="*/ 20283 h 36237"/>
                <a:gd name="connsiteX23" fmla="*/ 3889 w 27508"/>
                <a:gd name="connsiteY23" fmla="*/ 27398 h 36237"/>
                <a:gd name="connsiteX24" fmla="*/ 6089 w 27508"/>
                <a:gd name="connsiteY24" fmla="*/ 32606 h 36237"/>
                <a:gd name="connsiteX25" fmla="*/ 13131 w 27508"/>
                <a:gd name="connsiteY25" fmla="*/ 34293 h 36237"/>
                <a:gd name="connsiteX26" fmla="*/ 21934 w 27508"/>
                <a:gd name="connsiteY26" fmla="*/ 31579 h 36237"/>
                <a:gd name="connsiteX27" fmla="*/ 23915 w 27508"/>
                <a:gd name="connsiteY27" fmla="*/ 2483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656" y="37154"/>
                  </a:moveTo>
                  <a:lnTo>
                    <a:pt x="23915" y="37154"/>
                  </a:lnTo>
                  <a:lnTo>
                    <a:pt x="23915" y="33633"/>
                  </a:lnTo>
                  <a:cubicBezTo>
                    <a:pt x="22448" y="35100"/>
                    <a:pt x="20907" y="36127"/>
                    <a:pt x="19367" y="36714"/>
                  </a:cubicBezTo>
                  <a:cubicBezTo>
                    <a:pt x="17753" y="37301"/>
                    <a:pt x="15699" y="37594"/>
                    <a:pt x="13131" y="37594"/>
                  </a:cubicBezTo>
                  <a:cubicBezTo>
                    <a:pt x="8290" y="37594"/>
                    <a:pt x="4842" y="36494"/>
                    <a:pt x="2715" y="34367"/>
                  </a:cubicBezTo>
                  <a:cubicBezTo>
                    <a:pt x="1028" y="32680"/>
                    <a:pt x="148" y="30332"/>
                    <a:pt x="148" y="27471"/>
                  </a:cubicBezTo>
                  <a:cubicBezTo>
                    <a:pt x="148" y="24244"/>
                    <a:pt x="1248" y="21750"/>
                    <a:pt x="3449" y="19989"/>
                  </a:cubicBezTo>
                  <a:cubicBezTo>
                    <a:pt x="5576" y="18155"/>
                    <a:pt x="8583" y="17275"/>
                    <a:pt x="12471" y="17275"/>
                  </a:cubicBezTo>
                  <a:lnTo>
                    <a:pt x="23915" y="17275"/>
                  </a:lnTo>
                  <a:lnTo>
                    <a:pt x="23915" y="13314"/>
                  </a:lnTo>
                  <a:cubicBezTo>
                    <a:pt x="23915" y="10453"/>
                    <a:pt x="23108" y="8252"/>
                    <a:pt x="21567" y="6859"/>
                  </a:cubicBezTo>
                  <a:cubicBezTo>
                    <a:pt x="20027" y="5391"/>
                    <a:pt x="17459" y="4658"/>
                    <a:pt x="13938" y="4658"/>
                  </a:cubicBezTo>
                  <a:cubicBezTo>
                    <a:pt x="11518" y="4658"/>
                    <a:pt x="9537" y="5025"/>
                    <a:pt x="8143" y="5685"/>
                  </a:cubicBezTo>
                  <a:cubicBezTo>
                    <a:pt x="6676" y="6345"/>
                    <a:pt x="5356" y="7519"/>
                    <a:pt x="4182" y="9133"/>
                  </a:cubicBezTo>
                  <a:lnTo>
                    <a:pt x="1468" y="6785"/>
                  </a:lnTo>
                  <a:cubicBezTo>
                    <a:pt x="2935" y="4805"/>
                    <a:pt x="4622" y="3337"/>
                    <a:pt x="6529" y="2604"/>
                  </a:cubicBezTo>
                  <a:cubicBezTo>
                    <a:pt x="8510" y="1724"/>
                    <a:pt x="10931" y="1357"/>
                    <a:pt x="13938" y="1357"/>
                  </a:cubicBezTo>
                  <a:cubicBezTo>
                    <a:pt x="23108" y="1357"/>
                    <a:pt x="27656" y="5245"/>
                    <a:pt x="27656" y="12947"/>
                  </a:cubicBezTo>
                  <a:lnTo>
                    <a:pt x="27656" y="37154"/>
                  </a:lnTo>
                  <a:close/>
                  <a:moveTo>
                    <a:pt x="23915" y="24831"/>
                  </a:moveTo>
                  <a:lnTo>
                    <a:pt x="23915" y="20283"/>
                  </a:lnTo>
                  <a:lnTo>
                    <a:pt x="12911" y="20283"/>
                  </a:lnTo>
                  <a:cubicBezTo>
                    <a:pt x="6896" y="20283"/>
                    <a:pt x="3889" y="22630"/>
                    <a:pt x="3889" y="27398"/>
                  </a:cubicBezTo>
                  <a:cubicBezTo>
                    <a:pt x="3889" y="29745"/>
                    <a:pt x="4622" y="31506"/>
                    <a:pt x="6089" y="32606"/>
                  </a:cubicBezTo>
                  <a:cubicBezTo>
                    <a:pt x="7556" y="33707"/>
                    <a:pt x="9904" y="34293"/>
                    <a:pt x="13131" y="34293"/>
                  </a:cubicBezTo>
                  <a:cubicBezTo>
                    <a:pt x="17093" y="34293"/>
                    <a:pt x="20027" y="33413"/>
                    <a:pt x="21934" y="31579"/>
                  </a:cubicBezTo>
                  <a:cubicBezTo>
                    <a:pt x="23254" y="30332"/>
                    <a:pt x="23915" y="28132"/>
                    <a:pt x="23915" y="24831"/>
                  </a:cubicBezTo>
                  <a:close/>
                </a:path>
              </a:pathLst>
            </a:custGeom>
            <a:solidFill>
              <a:srgbClr val="000000"/>
            </a:solidFill>
            <a:ln w="73262" cap="flat">
              <a:noFill/>
              <a:prstDash val="solid"/>
              <a:miter/>
            </a:ln>
          </p:spPr>
          <p:txBody>
            <a:bodyPr rtlCol="0" anchor="ctr"/>
            <a:lstStyle/>
            <a:p>
              <a:endParaRPr lang="en-GB"/>
            </a:p>
          </p:txBody>
        </p:sp>
        <p:sp>
          <p:nvSpPr>
            <p:cNvPr id="406" name="Graphic 1127">
              <a:extLst>
                <a:ext uri="{FF2B5EF4-FFF2-40B4-BE49-F238E27FC236}">
                  <a16:creationId xmlns:a16="http://schemas.microsoft.com/office/drawing/2014/main" id="{A7BDE38D-80AC-47E2-9484-66D604AC9E4E}"/>
                </a:ext>
              </a:extLst>
            </p:cNvPr>
            <p:cNvSpPr/>
            <p:nvPr/>
          </p:nvSpPr>
          <p:spPr>
            <a:xfrm>
              <a:off x="5234889" y="3599229"/>
              <a:ext cx="29488" cy="35357"/>
            </a:xfrm>
            <a:custGeom>
              <a:avLst/>
              <a:gdLst>
                <a:gd name="connsiteX0" fmla="*/ 29649 w 29488"/>
                <a:gd name="connsiteY0" fmla="*/ 1357 h 35357"/>
                <a:gd name="connsiteX1" fmla="*/ 16738 w 29488"/>
                <a:gd name="connsiteY1" fmla="*/ 36714 h 35357"/>
                <a:gd name="connsiteX2" fmla="*/ 13071 w 29488"/>
                <a:gd name="connsiteY2" fmla="*/ 36714 h 35357"/>
                <a:gd name="connsiteX3" fmla="*/ 160 w 29488"/>
                <a:gd name="connsiteY3" fmla="*/ 1357 h 35357"/>
                <a:gd name="connsiteX4" fmla="*/ 4268 w 29488"/>
                <a:gd name="connsiteY4" fmla="*/ 1357 h 35357"/>
                <a:gd name="connsiteX5" fmla="*/ 14905 w 29488"/>
                <a:gd name="connsiteY5" fmla="*/ 32313 h 35357"/>
                <a:gd name="connsiteX6" fmla="*/ 25541 w 29488"/>
                <a:gd name="connsiteY6" fmla="*/ 1357 h 35357"/>
                <a:gd name="connsiteX7" fmla="*/ 29649 w 29488"/>
                <a:gd name="connsiteY7" fmla="*/ 1357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29649" y="1357"/>
                  </a:moveTo>
                  <a:lnTo>
                    <a:pt x="16738" y="36714"/>
                  </a:lnTo>
                  <a:lnTo>
                    <a:pt x="13071" y="36714"/>
                  </a:lnTo>
                  <a:lnTo>
                    <a:pt x="160" y="1357"/>
                  </a:lnTo>
                  <a:lnTo>
                    <a:pt x="4268" y="1357"/>
                  </a:lnTo>
                  <a:lnTo>
                    <a:pt x="14905" y="32313"/>
                  </a:lnTo>
                  <a:lnTo>
                    <a:pt x="25541" y="1357"/>
                  </a:lnTo>
                  <a:lnTo>
                    <a:pt x="29649" y="1357"/>
                  </a:lnTo>
                  <a:close/>
                </a:path>
              </a:pathLst>
            </a:custGeom>
            <a:solidFill>
              <a:srgbClr val="000000"/>
            </a:solidFill>
            <a:ln w="73262" cap="flat">
              <a:noFill/>
              <a:prstDash val="solid"/>
              <a:miter/>
            </a:ln>
          </p:spPr>
          <p:txBody>
            <a:bodyPr rtlCol="0" anchor="ctr"/>
            <a:lstStyle/>
            <a:p>
              <a:endParaRPr lang="en-GB"/>
            </a:p>
          </p:txBody>
        </p:sp>
        <p:sp>
          <p:nvSpPr>
            <p:cNvPr id="407" name="Graphic 1127">
              <a:extLst>
                <a:ext uri="{FF2B5EF4-FFF2-40B4-BE49-F238E27FC236}">
                  <a16:creationId xmlns:a16="http://schemas.microsoft.com/office/drawing/2014/main" id="{9CB781AB-321C-4199-B93F-11EBD8612CEC}"/>
                </a:ext>
              </a:extLst>
            </p:cNvPr>
            <p:cNvSpPr/>
            <p:nvPr/>
          </p:nvSpPr>
          <p:spPr>
            <a:xfrm>
              <a:off x="5270426" y="3598789"/>
              <a:ext cx="28315" cy="36237"/>
            </a:xfrm>
            <a:custGeom>
              <a:avLst/>
              <a:gdLst>
                <a:gd name="connsiteX0" fmla="*/ 28487 w 28315"/>
                <a:gd name="connsiteY0" fmla="*/ 20283 h 36237"/>
                <a:gd name="connsiteX1" fmla="*/ 3913 w 28315"/>
                <a:gd name="connsiteY1" fmla="*/ 20283 h 36237"/>
                <a:gd name="connsiteX2" fmla="*/ 6848 w 28315"/>
                <a:gd name="connsiteY2" fmla="*/ 30626 h 36237"/>
                <a:gd name="connsiteX3" fmla="*/ 15430 w 28315"/>
                <a:gd name="connsiteY3" fmla="*/ 34220 h 36237"/>
                <a:gd name="connsiteX4" fmla="*/ 20712 w 28315"/>
                <a:gd name="connsiteY4" fmla="*/ 33193 h 36237"/>
                <a:gd name="connsiteX5" fmla="*/ 25186 w 28315"/>
                <a:gd name="connsiteY5" fmla="*/ 29965 h 36237"/>
                <a:gd name="connsiteX6" fmla="*/ 27974 w 28315"/>
                <a:gd name="connsiteY6" fmla="*/ 32166 h 36237"/>
                <a:gd name="connsiteX7" fmla="*/ 22252 w 28315"/>
                <a:gd name="connsiteY7" fmla="*/ 36274 h 36237"/>
                <a:gd name="connsiteX8" fmla="*/ 15210 w 28315"/>
                <a:gd name="connsiteY8" fmla="*/ 37594 h 36237"/>
                <a:gd name="connsiteX9" fmla="*/ 4060 w 28315"/>
                <a:gd name="connsiteY9" fmla="*/ 32973 h 36237"/>
                <a:gd name="connsiteX10" fmla="*/ 172 w 28315"/>
                <a:gd name="connsiteY10" fmla="*/ 19476 h 36237"/>
                <a:gd name="connsiteX11" fmla="*/ 3913 w 28315"/>
                <a:gd name="connsiteY11" fmla="*/ 6125 h 36237"/>
                <a:gd name="connsiteX12" fmla="*/ 14330 w 28315"/>
                <a:gd name="connsiteY12" fmla="*/ 1357 h 36237"/>
                <a:gd name="connsiteX13" fmla="*/ 24746 w 28315"/>
                <a:gd name="connsiteY13" fmla="*/ 5905 h 36237"/>
                <a:gd name="connsiteX14" fmla="*/ 28487 w 28315"/>
                <a:gd name="connsiteY14" fmla="*/ 18595 h 36237"/>
                <a:gd name="connsiteX15" fmla="*/ 28487 w 28315"/>
                <a:gd name="connsiteY15" fmla="*/ 20283 h 36237"/>
                <a:gd name="connsiteX16" fmla="*/ 24746 w 28315"/>
                <a:gd name="connsiteY16" fmla="*/ 17275 h 36237"/>
                <a:gd name="connsiteX17" fmla="*/ 23499 w 28315"/>
                <a:gd name="connsiteY17" fmla="*/ 10600 h 36237"/>
                <a:gd name="connsiteX18" fmla="*/ 19905 w 28315"/>
                <a:gd name="connsiteY18" fmla="*/ 6198 h 36237"/>
                <a:gd name="connsiteX19" fmla="*/ 14330 w 28315"/>
                <a:gd name="connsiteY19" fmla="*/ 4658 h 36237"/>
                <a:gd name="connsiteX20" fmla="*/ 8828 w 28315"/>
                <a:gd name="connsiteY20" fmla="*/ 6198 h 36237"/>
                <a:gd name="connsiteX21" fmla="*/ 5160 w 28315"/>
                <a:gd name="connsiteY21" fmla="*/ 10600 h 36237"/>
                <a:gd name="connsiteX22" fmla="*/ 3913 w 28315"/>
                <a:gd name="connsiteY22" fmla="*/ 17275 h 36237"/>
                <a:gd name="connsiteX23" fmla="*/ 24746 w 28315"/>
                <a:gd name="connsiteY23" fmla="*/ 1727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87" y="20283"/>
                  </a:moveTo>
                  <a:lnTo>
                    <a:pt x="3913" y="20283"/>
                  </a:lnTo>
                  <a:cubicBezTo>
                    <a:pt x="3913" y="24831"/>
                    <a:pt x="4867" y="28278"/>
                    <a:pt x="6848" y="30626"/>
                  </a:cubicBezTo>
                  <a:cubicBezTo>
                    <a:pt x="8828" y="33046"/>
                    <a:pt x="11689" y="34220"/>
                    <a:pt x="15430" y="34220"/>
                  </a:cubicBezTo>
                  <a:cubicBezTo>
                    <a:pt x="17484" y="34220"/>
                    <a:pt x="19245" y="33853"/>
                    <a:pt x="20712" y="33193"/>
                  </a:cubicBezTo>
                  <a:cubicBezTo>
                    <a:pt x="22179" y="32533"/>
                    <a:pt x="23646" y="31506"/>
                    <a:pt x="25186" y="29965"/>
                  </a:cubicBezTo>
                  <a:lnTo>
                    <a:pt x="27974" y="32166"/>
                  </a:lnTo>
                  <a:cubicBezTo>
                    <a:pt x="26067" y="34073"/>
                    <a:pt x="24159" y="35467"/>
                    <a:pt x="22252" y="36274"/>
                  </a:cubicBezTo>
                  <a:cubicBezTo>
                    <a:pt x="20345" y="37154"/>
                    <a:pt x="17998" y="37594"/>
                    <a:pt x="15210" y="37594"/>
                  </a:cubicBezTo>
                  <a:cubicBezTo>
                    <a:pt x="10295" y="37594"/>
                    <a:pt x="6628" y="36054"/>
                    <a:pt x="4060" y="32973"/>
                  </a:cubicBezTo>
                  <a:cubicBezTo>
                    <a:pt x="1419" y="29892"/>
                    <a:pt x="172" y="25417"/>
                    <a:pt x="172" y="19476"/>
                  </a:cubicBezTo>
                  <a:cubicBezTo>
                    <a:pt x="172" y="13754"/>
                    <a:pt x="1419" y="9279"/>
                    <a:pt x="3913" y="6125"/>
                  </a:cubicBezTo>
                  <a:cubicBezTo>
                    <a:pt x="6407" y="2971"/>
                    <a:pt x="9855" y="1357"/>
                    <a:pt x="14330" y="1357"/>
                  </a:cubicBezTo>
                  <a:cubicBezTo>
                    <a:pt x="18805" y="1357"/>
                    <a:pt x="22252" y="2897"/>
                    <a:pt x="24746" y="5905"/>
                  </a:cubicBezTo>
                  <a:cubicBezTo>
                    <a:pt x="27240" y="8912"/>
                    <a:pt x="28487" y="13167"/>
                    <a:pt x="28487" y="18595"/>
                  </a:cubicBezTo>
                  <a:lnTo>
                    <a:pt x="28487" y="20283"/>
                  </a:lnTo>
                  <a:close/>
                  <a:moveTo>
                    <a:pt x="24746" y="17275"/>
                  </a:moveTo>
                  <a:cubicBezTo>
                    <a:pt x="24526" y="14267"/>
                    <a:pt x="24159" y="11993"/>
                    <a:pt x="23499" y="10600"/>
                  </a:cubicBezTo>
                  <a:cubicBezTo>
                    <a:pt x="22692" y="8766"/>
                    <a:pt x="21519" y="7299"/>
                    <a:pt x="19905" y="6198"/>
                  </a:cubicBezTo>
                  <a:cubicBezTo>
                    <a:pt x="18218" y="5171"/>
                    <a:pt x="16384" y="4658"/>
                    <a:pt x="14330" y="4658"/>
                  </a:cubicBezTo>
                  <a:cubicBezTo>
                    <a:pt x="12276" y="4658"/>
                    <a:pt x="10442" y="5171"/>
                    <a:pt x="8828" y="6198"/>
                  </a:cubicBezTo>
                  <a:cubicBezTo>
                    <a:pt x="7214" y="7299"/>
                    <a:pt x="5967" y="8766"/>
                    <a:pt x="5160" y="10600"/>
                  </a:cubicBezTo>
                  <a:cubicBezTo>
                    <a:pt x="4500" y="11993"/>
                    <a:pt x="4133" y="14267"/>
                    <a:pt x="3913" y="17275"/>
                  </a:cubicBezTo>
                  <a:lnTo>
                    <a:pt x="24746" y="17275"/>
                  </a:lnTo>
                  <a:close/>
                </a:path>
              </a:pathLst>
            </a:custGeom>
            <a:solidFill>
              <a:srgbClr val="000000"/>
            </a:solidFill>
            <a:ln w="73262" cap="flat">
              <a:noFill/>
              <a:prstDash val="solid"/>
              <a:miter/>
            </a:ln>
          </p:spPr>
          <p:txBody>
            <a:bodyPr rtlCol="0" anchor="ctr"/>
            <a:lstStyle/>
            <a:p>
              <a:endParaRPr lang="en-GB"/>
            </a:p>
          </p:txBody>
        </p:sp>
        <p:sp>
          <p:nvSpPr>
            <p:cNvPr id="408" name="Graphic 1127">
              <a:extLst>
                <a:ext uri="{FF2B5EF4-FFF2-40B4-BE49-F238E27FC236}">
                  <a16:creationId xmlns:a16="http://schemas.microsoft.com/office/drawing/2014/main" id="{19FADFB4-6159-492C-BEE7-769CC9ED1A7A}"/>
                </a:ext>
              </a:extLst>
            </p:cNvPr>
            <p:cNvSpPr/>
            <p:nvPr/>
          </p:nvSpPr>
          <p:spPr>
            <a:xfrm>
              <a:off x="5329070" y="3582357"/>
              <a:ext cx="4621" cy="52228"/>
            </a:xfrm>
            <a:custGeom>
              <a:avLst/>
              <a:gdLst>
                <a:gd name="connsiteX0" fmla="*/ 4370 w 4621"/>
                <a:gd name="connsiteY0" fmla="*/ 53583 h 52228"/>
                <a:gd name="connsiteX1" fmla="*/ 629 w 4621"/>
                <a:gd name="connsiteY1" fmla="*/ 53583 h 52228"/>
                <a:gd name="connsiteX2" fmla="*/ 629 w 4621"/>
                <a:gd name="connsiteY2" fmla="*/ 18226 h 52228"/>
                <a:gd name="connsiteX3" fmla="*/ 4370 w 4621"/>
                <a:gd name="connsiteY3" fmla="*/ 18226 h 52228"/>
                <a:gd name="connsiteX4" fmla="*/ 4370 w 4621"/>
                <a:gd name="connsiteY4" fmla="*/ 53583 h 52228"/>
                <a:gd name="connsiteX5" fmla="*/ 4810 w 4621"/>
                <a:gd name="connsiteY5" fmla="*/ 5975 h 52228"/>
                <a:gd name="connsiteX6" fmla="*/ 189 w 4621"/>
                <a:gd name="connsiteY6" fmla="*/ 5975 h 52228"/>
                <a:gd name="connsiteX7" fmla="*/ 189 w 4621"/>
                <a:gd name="connsiteY7" fmla="*/ 1354 h 52228"/>
                <a:gd name="connsiteX8" fmla="*/ 4810 w 4621"/>
                <a:gd name="connsiteY8" fmla="*/ 1354 h 52228"/>
                <a:gd name="connsiteX9" fmla="*/ 4810 w 4621"/>
                <a:gd name="connsiteY9" fmla="*/ 597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370" y="53583"/>
                  </a:moveTo>
                  <a:lnTo>
                    <a:pt x="629" y="53583"/>
                  </a:lnTo>
                  <a:lnTo>
                    <a:pt x="629" y="18226"/>
                  </a:lnTo>
                  <a:lnTo>
                    <a:pt x="4370" y="18226"/>
                  </a:lnTo>
                  <a:lnTo>
                    <a:pt x="4370" y="53583"/>
                  </a:lnTo>
                  <a:close/>
                  <a:moveTo>
                    <a:pt x="4810" y="5975"/>
                  </a:moveTo>
                  <a:lnTo>
                    <a:pt x="189" y="5975"/>
                  </a:lnTo>
                  <a:lnTo>
                    <a:pt x="189" y="1354"/>
                  </a:lnTo>
                  <a:lnTo>
                    <a:pt x="4810" y="1354"/>
                  </a:lnTo>
                  <a:lnTo>
                    <a:pt x="4810" y="5975"/>
                  </a:lnTo>
                  <a:close/>
                </a:path>
              </a:pathLst>
            </a:custGeom>
            <a:solidFill>
              <a:srgbClr val="000000"/>
            </a:solidFill>
            <a:ln w="73262" cap="flat">
              <a:noFill/>
              <a:prstDash val="solid"/>
              <a:miter/>
            </a:ln>
          </p:spPr>
          <p:txBody>
            <a:bodyPr rtlCol="0" anchor="ctr"/>
            <a:lstStyle/>
            <a:p>
              <a:endParaRPr lang="en-GB"/>
            </a:p>
          </p:txBody>
        </p:sp>
        <p:sp>
          <p:nvSpPr>
            <p:cNvPr id="409" name="Graphic 1127">
              <a:extLst>
                <a:ext uri="{FF2B5EF4-FFF2-40B4-BE49-F238E27FC236}">
                  <a16:creationId xmlns:a16="http://schemas.microsoft.com/office/drawing/2014/main" id="{94BB9BCE-4D97-44F3-8843-888357B12271}"/>
                </a:ext>
              </a:extLst>
            </p:cNvPr>
            <p:cNvSpPr/>
            <p:nvPr/>
          </p:nvSpPr>
          <p:spPr>
            <a:xfrm>
              <a:off x="5345386" y="3582357"/>
              <a:ext cx="27434" cy="52669"/>
            </a:xfrm>
            <a:custGeom>
              <a:avLst/>
              <a:gdLst>
                <a:gd name="connsiteX0" fmla="*/ 27633 w 27434"/>
                <a:gd name="connsiteY0" fmla="*/ 53583 h 52669"/>
                <a:gd name="connsiteX1" fmla="*/ 23892 w 27434"/>
                <a:gd name="connsiteY1" fmla="*/ 53583 h 52669"/>
                <a:gd name="connsiteX2" fmla="*/ 23892 w 27434"/>
                <a:gd name="connsiteY2" fmla="*/ 49035 h 52669"/>
                <a:gd name="connsiteX3" fmla="*/ 19197 w 27434"/>
                <a:gd name="connsiteY3" fmla="*/ 52923 h 52669"/>
                <a:gd name="connsiteX4" fmla="*/ 13402 w 27434"/>
                <a:gd name="connsiteY4" fmla="*/ 54023 h 52669"/>
                <a:gd name="connsiteX5" fmla="*/ 4746 w 27434"/>
                <a:gd name="connsiteY5" fmla="*/ 50942 h 52669"/>
                <a:gd name="connsiteX6" fmla="*/ 198 w 27434"/>
                <a:gd name="connsiteY6" fmla="*/ 35904 h 52669"/>
                <a:gd name="connsiteX7" fmla="*/ 4746 w 27434"/>
                <a:gd name="connsiteY7" fmla="*/ 20867 h 52669"/>
                <a:gd name="connsiteX8" fmla="*/ 13402 w 27434"/>
                <a:gd name="connsiteY8" fmla="*/ 17786 h 52669"/>
                <a:gd name="connsiteX9" fmla="*/ 19197 w 27434"/>
                <a:gd name="connsiteY9" fmla="*/ 18886 h 52669"/>
                <a:gd name="connsiteX10" fmla="*/ 23892 w 27434"/>
                <a:gd name="connsiteY10" fmla="*/ 22774 h 52669"/>
                <a:gd name="connsiteX11" fmla="*/ 23892 w 27434"/>
                <a:gd name="connsiteY11" fmla="*/ 1354 h 52669"/>
                <a:gd name="connsiteX12" fmla="*/ 27633 w 27434"/>
                <a:gd name="connsiteY12" fmla="*/ 1354 h 52669"/>
                <a:gd name="connsiteX13" fmla="*/ 27633 w 27434"/>
                <a:gd name="connsiteY13" fmla="*/ 53583 h 52669"/>
                <a:gd name="connsiteX14" fmla="*/ 23525 w 27434"/>
                <a:gd name="connsiteY14" fmla="*/ 41406 h 52669"/>
                <a:gd name="connsiteX15" fmla="*/ 23892 w 27434"/>
                <a:gd name="connsiteY15" fmla="*/ 35904 h 52669"/>
                <a:gd name="connsiteX16" fmla="*/ 23525 w 27434"/>
                <a:gd name="connsiteY16" fmla="*/ 30403 h 52669"/>
                <a:gd name="connsiteX17" fmla="*/ 22205 w 27434"/>
                <a:gd name="connsiteY17" fmla="*/ 25781 h 52669"/>
                <a:gd name="connsiteX18" fmla="*/ 19124 w 27434"/>
                <a:gd name="connsiteY18" fmla="*/ 22260 h 52669"/>
                <a:gd name="connsiteX19" fmla="*/ 13916 w 27434"/>
                <a:gd name="connsiteY19" fmla="*/ 21087 h 52669"/>
                <a:gd name="connsiteX20" fmla="*/ 8781 w 27434"/>
                <a:gd name="connsiteY20" fmla="*/ 22260 h 52669"/>
                <a:gd name="connsiteX21" fmla="*/ 5626 w 27434"/>
                <a:gd name="connsiteY21" fmla="*/ 25781 h 52669"/>
                <a:gd name="connsiteX22" fmla="*/ 4306 w 27434"/>
                <a:gd name="connsiteY22" fmla="*/ 30403 h 52669"/>
                <a:gd name="connsiteX23" fmla="*/ 3939 w 27434"/>
                <a:gd name="connsiteY23" fmla="*/ 35904 h 52669"/>
                <a:gd name="connsiteX24" fmla="*/ 4306 w 27434"/>
                <a:gd name="connsiteY24" fmla="*/ 41406 h 52669"/>
                <a:gd name="connsiteX25" fmla="*/ 5626 w 27434"/>
                <a:gd name="connsiteY25" fmla="*/ 46028 h 52669"/>
                <a:gd name="connsiteX26" fmla="*/ 8781 w 27434"/>
                <a:gd name="connsiteY26" fmla="*/ 49475 h 52669"/>
                <a:gd name="connsiteX27" fmla="*/ 13916 w 27434"/>
                <a:gd name="connsiteY27" fmla="*/ 50722 h 52669"/>
                <a:gd name="connsiteX28" fmla="*/ 19124 w 27434"/>
                <a:gd name="connsiteY28" fmla="*/ 49475 h 52669"/>
                <a:gd name="connsiteX29" fmla="*/ 22205 w 27434"/>
                <a:gd name="connsiteY29" fmla="*/ 46028 h 52669"/>
                <a:gd name="connsiteX30" fmla="*/ 23525 w 27434"/>
                <a:gd name="connsiteY30" fmla="*/ 4140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633" y="53583"/>
                  </a:moveTo>
                  <a:lnTo>
                    <a:pt x="23892" y="53583"/>
                  </a:lnTo>
                  <a:lnTo>
                    <a:pt x="23892" y="49035"/>
                  </a:lnTo>
                  <a:cubicBezTo>
                    <a:pt x="22425" y="50942"/>
                    <a:pt x="20884" y="52263"/>
                    <a:pt x="19197" y="52923"/>
                  </a:cubicBezTo>
                  <a:cubicBezTo>
                    <a:pt x="17510" y="53656"/>
                    <a:pt x="15603" y="54023"/>
                    <a:pt x="13402" y="54023"/>
                  </a:cubicBezTo>
                  <a:cubicBezTo>
                    <a:pt x="9661" y="54023"/>
                    <a:pt x="6800" y="52996"/>
                    <a:pt x="4746" y="50942"/>
                  </a:cubicBezTo>
                  <a:cubicBezTo>
                    <a:pt x="1739" y="47935"/>
                    <a:pt x="198" y="42873"/>
                    <a:pt x="198" y="35904"/>
                  </a:cubicBezTo>
                  <a:cubicBezTo>
                    <a:pt x="198" y="28936"/>
                    <a:pt x="1739" y="23874"/>
                    <a:pt x="4746" y="20867"/>
                  </a:cubicBezTo>
                  <a:cubicBezTo>
                    <a:pt x="6800" y="18813"/>
                    <a:pt x="9661" y="17786"/>
                    <a:pt x="13402" y="17786"/>
                  </a:cubicBezTo>
                  <a:cubicBezTo>
                    <a:pt x="15603" y="17786"/>
                    <a:pt x="17510" y="18153"/>
                    <a:pt x="19197" y="18886"/>
                  </a:cubicBezTo>
                  <a:cubicBezTo>
                    <a:pt x="20884" y="19546"/>
                    <a:pt x="22425" y="20867"/>
                    <a:pt x="23892" y="22774"/>
                  </a:cubicBezTo>
                  <a:lnTo>
                    <a:pt x="23892" y="1354"/>
                  </a:lnTo>
                  <a:lnTo>
                    <a:pt x="27633" y="1354"/>
                  </a:lnTo>
                  <a:lnTo>
                    <a:pt x="27633" y="53583"/>
                  </a:lnTo>
                  <a:close/>
                  <a:moveTo>
                    <a:pt x="23525" y="41406"/>
                  </a:moveTo>
                  <a:cubicBezTo>
                    <a:pt x="23745" y="39866"/>
                    <a:pt x="23892" y="38032"/>
                    <a:pt x="23892" y="35904"/>
                  </a:cubicBezTo>
                  <a:cubicBezTo>
                    <a:pt x="23892" y="33777"/>
                    <a:pt x="23745" y="31943"/>
                    <a:pt x="23525" y="30403"/>
                  </a:cubicBezTo>
                  <a:cubicBezTo>
                    <a:pt x="23305" y="28862"/>
                    <a:pt x="22865" y="27322"/>
                    <a:pt x="22205" y="25781"/>
                  </a:cubicBezTo>
                  <a:cubicBezTo>
                    <a:pt x="21545" y="24241"/>
                    <a:pt x="20444" y="23067"/>
                    <a:pt x="19124" y="22260"/>
                  </a:cubicBezTo>
                  <a:cubicBezTo>
                    <a:pt x="17730" y="21454"/>
                    <a:pt x="15970" y="21087"/>
                    <a:pt x="13916" y="21087"/>
                  </a:cubicBezTo>
                  <a:cubicBezTo>
                    <a:pt x="11862" y="21087"/>
                    <a:pt x="10101" y="21454"/>
                    <a:pt x="8781" y="22260"/>
                  </a:cubicBezTo>
                  <a:cubicBezTo>
                    <a:pt x="7387" y="23067"/>
                    <a:pt x="6360" y="24241"/>
                    <a:pt x="5626" y="25781"/>
                  </a:cubicBezTo>
                  <a:cubicBezTo>
                    <a:pt x="5040" y="27322"/>
                    <a:pt x="4526" y="28862"/>
                    <a:pt x="4306" y="30403"/>
                  </a:cubicBezTo>
                  <a:cubicBezTo>
                    <a:pt x="4086" y="31943"/>
                    <a:pt x="3939" y="33777"/>
                    <a:pt x="3939" y="35904"/>
                  </a:cubicBezTo>
                  <a:cubicBezTo>
                    <a:pt x="3939" y="38032"/>
                    <a:pt x="4086" y="39866"/>
                    <a:pt x="4306" y="41406"/>
                  </a:cubicBezTo>
                  <a:cubicBezTo>
                    <a:pt x="4526" y="42947"/>
                    <a:pt x="5040" y="44487"/>
                    <a:pt x="5626" y="46028"/>
                  </a:cubicBezTo>
                  <a:cubicBezTo>
                    <a:pt x="6360" y="47568"/>
                    <a:pt x="7387" y="48668"/>
                    <a:pt x="8781" y="49475"/>
                  </a:cubicBezTo>
                  <a:cubicBezTo>
                    <a:pt x="10101" y="50282"/>
                    <a:pt x="11862" y="50722"/>
                    <a:pt x="13916" y="50722"/>
                  </a:cubicBezTo>
                  <a:cubicBezTo>
                    <a:pt x="15970" y="50722"/>
                    <a:pt x="17730" y="50282"/>
                    <a:pt x="19124" y="49475"/>
                  </a:cubicBezTo>
                  <a:cubicBezTo>
                    <a:pt x="20444" y="48668"/>
                    <a:pt x="21545" y="47568"/>
                    <a:pt x="22205" y="46028"/>
                  </a:cubicBezTo>
                  <a:cubicBezTo>
                    <a:pt x="22865" y="44487"/>
                    <a:pt x="23305" y="42947"/>
                    <a:pt x="23525" y="41406"/>
                  </a:cubicBezTo>
                  <a:close/>
                </a:path>
              </a:pathLst>
            </a:custGeom>
            <a:solidFill>
              <a:srgbClr val="000000"/>
            </a:solidFill>
            <a:ln w="73262" cap="flat">
              <a:noFill/>
              <a:prstDash val="solid"/>
              <a:miter/>
            </a:ln>
          </p:spPr>
          <p:txBody>
            <a:bodyPr rtlCol="0" anchor="ctr"/>
            <a:lstStyle/>
            <a:p>
              <a:endParaRPr lang="en-GB"/>
            </a:p>
          </p:txBody>
        </p:sp>
        <p:sp>
          <p:nvSpPr>
            <p:cNvPr id="410" name="Graphic 1127">
              <a:extLst>
                <a:ext uri="{FF2B5EF4-FFF2-40B4-BE49-F238E27FC236}">
                  <a16:creationId xmlns:a16="http://schemas.microsoft.com/office/drawing/2014/main" id="{73E5BBE8-D309-4764-B4A4-B931B26C828F}"/>
                </a:ext>
              </a:extLst>
            </p:cNvPr>
            <p:cNvSpPr/>
            <p:nvPr/>
          </p:nvSpPr>
          <p:spPr>
            <a:xfrm>
              <a:off x="5384958" y="3598789"/>
              <a:ext cx="28315" cy="36237"/>
            </a:xfrm>
            <a:custGeom>
              <a:avLst/>
              <a:gdLst>
                <a:gd name="connsiteX0" fmla="*/ 28527 w 28315"/>
                <a:gd name="connsiteY0" fmla="*/ 20283 h 36237"/>
                <a:gd name="connsiteX1" fmla="*/ 3953 w 28315"/>
                <a:gd name="connsiteY1" fmla="*/ 20283 h 36237"/>
                <a:gd name="connsiteX2" fmla="*/ 6887 w 28315"/>
                <a:gd name="connsiteY2" fmla="*/ 30626 h 36237"/>
                <a:gd name="connsiteX3" fmla="*/ 15470 w 28315"/>
                <a:gd name="connsiteY3" fmla="*/ 34220 h 36237"/>
                <a:gd name="connsiteX4" fmla="*/ 20752 w 28315"/>
                <a:gd name="connsiteY4" fmla="*/ 33193 h 36237"/>
                <a:gd name="connsiteX5" fmla="*/ 25226 w 28315"/>
                <a:gd name="connsiteY5" fmla="*/ 29965 h 36237"/>
                <a:gd name="connsiteX6" fmla="*/ 28014 w 28315"/>
                <a:gd name="connsiteY6" fmla="*/ 32166 h 36237"/>
                <a:gd name="connsiteX7" fmla="*/ 22292 w 28315"/>
                <a:gd name="connsiteY7" fmla="*/ 36274 h 36237"/>
                <a:gd name="connsiteX8" fmla="*/ 15250 w 28315"/>
                <a:gd name="connsiteY8" fmla="*/ 37594 h 36237"/>
                <a:gd name="connsiteX9" fmla="*/ 4100 w 28315"/>
                <a:gd name="connsiteY9" fmla="*/ 32973 h 36237"/>
                <a:gd name="connsiteX10" fmla="*/ 212 w 28315"/>
                <a:gd name="connsiteY10" fmla="*/ 19476 h 36237"/>
                <a:gd name="connsiteX11" fmla="*/ 3953 w 28315"/>
                <a:gd name="connsiteY11" fmla="*/ 6125 h 36237"/>
                <a:gd name="connsiteX12" fmla="*/ 14370 w 28315"/>
                <a:gd name="connsiteY12" fmla="*/ 1357 h 36237"/>
                <a:gd name="connsiteX13" fmla="*/ 24786 w 28315"/>
                <a:gd name="connsiteY13" fmla="*/ 5905 h 36237"/>
                <a:gd name="connsiteX14" fmla="*/ 28527 w 28315"/>
                <a:gd name="connsiteY14" fmla="*/ 18595 h 36237"/>
                <a:gd name="connsiteX15" fmla="*/ 28527 w 28315"/>
                <a:gd name="connsiteY15" fmla="*/ 20283 h 36237"/>
                <a:gd name="connsiteX16" fmla="*/ 24786 w 28315"/>
                <a:gd name="connsiteY16" fmla="*/ 17275 h 36237"/>
                <a:gd name="connsiteX17" fmla="*/ 23539 w 28315"/>
                <a:gd name="connsiteY17" fmla="*/ 10600 h 36237"/>
                <a:gd name="connsiteX18" fmla="*/ 19945 w 28315"/>
                <a:gd name="connsiteY18" fmla="*/ 6198 h 36237"/>
                <a:gd name="connsiteX19" fmla="*/ 14370 w 28315"/>
                <a:gd name="connsiteY19" fmla="*/ 4658 h 36237"/>
                <a:gd name="connsiteX20" fmla="*/ 8868 w 28315"/>
                <a:gd name="connsiteY20" fmla="*/ 6198 h 36237"/>
                <a:gd name="connsiteX21" fmla="*/ 5200 w 28315"/>
                <a:gd name="connsiteY21" fmla="*/ 10600 h 36237"/>
                <a:gd name="connsiteX22" fmla="*/ 3953 w 28315"/>
                <a:gd name="connsiteY22" fmla="*/ 17275 h 36237"/>
                <a:gd name="connsiteX23" fmla="*/ 24786 w 28315"/>
                <a:gd name="connsiteY23" fmla="*/ 1727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27" y="20283"/>
                  </a:moveTo>
                  <a:lnTo>
                    <a:pt x="3953" y="20283"/>
                  </a:lnTo>
                  <a:cubicBezTo>
                    <a:pt x="3953" y="24831"/>
                    <a:pt x="4907" y="28278"/>
                    <a:pt x="6887" y="30626"/>
                  </a:cubicBezTo>
                  <a:cubicBezTo>
                    <a:pt x="8868" y="33046"/>
                    <a:pt x="11729" y="34220"/>
                    <a:pt x="15470" y="34220"/>
                  </a:cubicBezTo>
                  <a:cubicBezTo>
                    <a:pt x="17524" y="34220"/>
                    <a:pt x="19284" y="33853"/>
                    <a:pt x="20752" y="33193"/>
                  </a:cubicBezTo>
                  <a:cubicBezTo>
                    <a:pt x="22219" y="32533"/>
                    <a:pt x="23686" y="31506"/>
                    <a:pt x="25226" y="29965"/>
                  </a:cubicBezTo>
                  <a:lnTo>
                    <a:pt x="28014" y="32166"/>
                  </a:lnTo>
                  <a:cubicBezTo>
                    <a:pt x="26107" y="34073"/>
                    <a:pt x="24199" y="35467"/>
                    <a:pt x="22292" y="36274"/>
                  </a:cubicBezTo>
                  <a:cubicBezTo>
                    <a:pt x="20385" y="37154"/>
                    <a:pt x="18037" y="37594"/>
                    <a:pt x="15250" y="37594"/>
                  </a:cubicBezTo>
                  <a:cubicBezTo>
                    <a:pt x="10335" y="37594"/>
                    <a:pt x="6667" y="36054"/>
                    <a:pt x="4100" y="32973"/>
                  </a:cubicBezTo>
                  <a:cubicBezTo>
                    <a:pt x="1459" y="29892"/>
                    <a:pt x="212" y="25417"/>
                    <a:pt x="212" y="19476"/>
                  </a:cubicBezTo>
                  <a:cubicBezTo>
                    <a:pt x="212" y="13754"/>
                    <a:pt x="1459" y="9279"/>
                    <a:pt x="3953" y="6125"/>
                  </a:cubicBezTo>
                  <a:cubicBezTo>
                    <a:pt x="6447" y="2971"/>
                    <a:pt x="9895" y="1357"/>
                    <a:pt x="14370" y="1357"/>
                  </a:cubicBezTo>
                  <a:cubicBezTo>
                    <a:pt x="18844" y="1357"/>
                    <a:pt x="22292" y="2897"/>
                    <a:pt x="24786" y="5905"/>
                  </a:cubicBezTo>
                  <a:cubicBezTo>
                    <a:pt x="27280" y="8912"/>
                    <a:pt x="28527" y="13167"/>
                    <a:pt x="28527" y="18595"/>
                  </a:cubicBezTo>
                  <a:lnTo>
                    <a:pt x="28527" y="20283"/>
                  </a:lnTo>
                  <a:close/>
                  <a:moveTo>
                    <a:pt x="24786" y="17275"/>
                  </a:moveTo>
                  <a:cubicBezTo>
                    <a:pt x="24566" y="14267"/>
                    <a:pt x="24199" y="11993"/>
                    <a:pt x="23539" y="10600"/>
                  </a:cubicBezTo>
                  <a:cubicBezTo>
                    <a:pt x="22732" y="8766"/>
                    <a:pt x="21558" y="7299"/>
                    <a:pt x="19945" y="6198"/>
                  </a:cubicBezTo>
                  <a:cubicBezTo>
                    <a:pt x="18257" y="5171"/>
                    <a:pt x="16424" y="4658"/>
                    <a:pt x="14370" y="4658"/>
                  </a:cubicBezTo>
                  <a:cubicBezTo>
                    <a:pt x="12316" y="4658"/>
                    <a:pt x="10482" y="5171"/>
                    <a:pt x="8868" y="6198"/>
                  </a:cubicBezTo>
                  <a:cubicBezTo>
                    <a:pt x="7254" y="7299"/>
                    <a:pt x="6007" y="8766"/>
                    <a:pt x="5200" y="10600"/>
                  </a:cubicBezTo>
                  <a:cubicBezTo>
                    <a:pt x="4540" y="11993"/>
                    <a:pt x="4173" y="14267"/>
                    <a:pt x="3953" y="17275"/>
                  </a:cubicBezTo>
                  <a:lnTo>
                    <a:pt x="24786" y="17275"/>
                  </a:lnTo>
                  <a:close/>
                </a:path>
              </a:pathLst>
            </a:custGeom>
            <a:solidFill>
              <a:srgbClr val="000000"/>
            </a:solidFill>
            <a:ln w="73262" cap="flat">
              <a:noFill/>
              <a:prstDash val="solid"/>
              <a:miter/>
            </a:ln>
          </p:spPr>
          <p:txBody>
            <a:bodyPr rtlCol="0" anchor="ctr"/>
            <a:lstStyle/>
            <a:p>
              <a:endParaRPr lang="en-GB"/>
            </a:p>
          </p:txBody>
        </p:sp>
        <p:sp>
          <p:nvSpPr>
            <p:cNvPr id="411" name="Graphic 1127">
              <a:extLst>
                <a:ext uri="{FF2B5EF4-FFF2-40B4-BE49-F238E27FC236}">
                  <a16:creationId xmlns:a16="http://schemas.microsoft.com/office/drawing/2014/main" id="{09F1E984-3E93-4386-9F52-9DCF3348C75F}"/>
                </a:ext>
              </a:extLst>
            </p:cNvPr>
            <p:cNvSpPr/>
            <p:nvPr/>
          </p:nvSpPr>
          <p:spPr>
            <a:xfrm>
              <a:off x="5425335" y="3598789"/>
              <a:ext cx="27214" cy="35797"/>
            </a:xfrm>
            <a:custGeom>
              <a:avLst/>
              <a:gdLst>
                <a:gd name="connsiteX0" fmla="*/ 27441 w 27214"/>
                <a:gd name="connsiteY0" fmla="*/ 37154 h 35797"/>
                <a:gd name="connsiteX1" fmla="*/ 23700 w 27214"/>
                <a:gd name="connsiteY1" fmla="*/ 37154 h 35797"/>
                <a:gd name="connsiteX2" fmla="*/ 23700 w 27214"/>
                <a:gd name="connsiteY2" fmla="*/ 15221 h 35797"/>
                <a:gd name="connsiteX3" fmla="*/ 21206 w 27214"/>
                <a:gd name="connsiteY3" fmla="*/ 7372 h 35797"/>
                <a:gd name="connsiteX4" fmla="*/ 13943 w 27214"/>
                <a:gd name="connsiteY4" fmla="*/ 4658 h 35797"/>
                <a:gd name="connsiteX5" fmla="*/ 6608 w 27214"/>
                <a:gd name="connsiteY5" fmla="*/ 7372 h 35797"/>
                <a:gd name="connsiteX6" fmla="*/ 3967 w 27214"/>
                <a:gd name="connsiteY6" fmla="*/ 15221 h 35797"/>
                <a:gd name="connsiteX7" fmla="*/ 3967 w 27214"/>
                <a:gd name="connsiteY7" fmla="*/ 37154 h 35797"/>
                <a:gd name="connsiteX8" fmla="*/ 226 w 27214"/>
                <a:gd name="connsiteY8" fmla="*/ 37154 h 35797"/>
                <a:gd name="connsiteX9" fmla="*/ 226 w 27214"/>
                <a:gd name="connsiteY9" fmla="*/ 1797 h 35797"/>
                <a:gd name="connsiteX10" fmla="*/ 3967 w 27214"/>
                <a:gd name="connsiteY10" fmla="*/ 1797 h 35797"/>
                <a:gd name="connsiteX11" fmla="*/ 3967 w 27214"/>
                <a:gd name="connsiteY11" fmla="*/ 5978 h 35797"/>
                <a:gd name="connsiteX12" fmla="*/ 14383 w 27214"/>
                <a:gd name="connsiteY12" fmla="*/ 1357 h 35797"/>
                <a:gd name="connsiteX13" fmla="*/ 23773 w 27214"/>
                <a:gd name="connsiteY13" fmla="*/ 4731 h 35797"/>
                <a:gd name="connsiteX14" fmla="*/ 27441 w 27214"/>
                <a:gd name="connsiteY14" fmla="*/ 14561 h 35797"/>
                <a:gd name="connsiteX15" fmla="*/ 27441 w 27214"/>
                <a:gd name="connsiteY15" fmla="*/ 3715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441" y="37154"/>
                  </a:moveTo>
                  <a:lnTo>
                    <a:pt x="23700" y="37154"/>
                  </a:lnTo>
                  <a:lnTo>
                    <a:pt x="23700" y="15221"/>
                  </a:lnTo>
                  <a:cubicBezTo>
                    <a:pt x="23700" y="11773"/>
                    <a:pt x="22893" y="9206"/>
                    <a:pt x="21206" y="7372"/>
                  </a:cubicBezTo>
                  <a:cubicBezTo>
                    <a:pt x="19518" y="5538"/>
                    <a:pt x="17098" y="4658"/>
                    <a:pt x="13943" y="4658"/>
                  </a:cubicBezTo>
                  <a:cubicBezTo>
                    <a:pt x="10789" y="4658"/>
                    <a:pt x="8295" y="5538"/>
                    <a:pt x="6608" y="7372"/>
                  </a:cubicBezTo>
                  <a:cubicBezTo>
                    <a:pt x="4847" y="9206"/>
                    <a:pt x="3967" y="11847"/>
                    <a:pt x="3967" y="15221"/>
                  </a:cubicBezTo>
                  <a:lnTo>
                    <a:pt x="3967" y="37154"/>
                  </a:lnTo>
                  <a:lnTo>
                    <a:pt x="226" y="37154"/>
                  </a:lnTo>
                  <a:lnTo>
                    <a:pt x="226" y="1797"/>
                  </a:lnTo>
                  <a:lnTo>
                    <a:pt x="3967" y="1797"/>
                  </a:lnTo>
                  <a:lnTo>
                    <a:pt x="3967" y="5978"/>
                  </a:lnTo>
                  <a:cubicBezTo>
                    <a:pt x="6608" y="2897"/>
                    <a:pt x="10056" y="1357"/>
                    <a:pt x="14383" y="1357"/>
                  </a:cubicBezTo>
                  <a:cubicBezTo>
                    <a:pt x="18345" y="1357"/>
                    <a:pt x="21499" y="2457"/>
                    <a:pt x="23773" y="4731"/>
                  </a:cubicBezTo>
                  <a:cubicBezTo>
                    <a:pt x="26194" y="7079"/>
                    <a:pt x="27441" y="10380"/>
                    <a:pt x="27441" y="14561"/>
                  </a:cubicBezTo>
                  <a:lnTo>
                    <a:pt x="27441" y="37154"/>
                  </a:lnTo>
                  <a:close/>
                </a:path>
              </a:pathLst>
            </a:custGeom>
            <a:solidFill>
              <a:srgbClr val="000000"/>
            </a:solidFill>
            <a:ln w="73262" cap="flat">
              <a:noFill/>
              <a:prstDash val="solid"/>
              <a:miter/>
            </a:ln>
          </p:spPr>
          <p:txBody>
            <a:bodyPr rtlCol="0" anchor="ctr"/>
            <a:lstStyle/>
            <a:p>
              <a:endParaRPr lang="en-GB"/>
            </a:p>
          </p:txBody>
        </p:sp>
        <p:sp>
          <p:nvSpPr>
            <p:cNvPr id="412" name="Graphic 1127">
              <a:extLst>
                <a:ext uri="{FF2B5EF4-FFF2-40B4-BE49-F238E27FC236}">
                  <a16:creationId xmlns:a16="http://schemas.microsoft.com/office/drawing/2014/main" id="{13D6B22F-C675-4890-88E2-48D1EE1751B1}"/>
                </a:ext>
              </a:extLst>
            </p:cNvPr>
            <p:cNvSpPr/>
            <p:nvPr/>
          </p:nvSpPr>
          <p:spPr>
            <a:xfrm>
              <a:off x="5462341" y="3587932"/>
              <a:ext cx="16578" cy="46653"/>
            </a:xfrm>
            <a:custGeom>
              <a:avLst/>
              <a:gdLst>
                <a:gd name="connsiteX0" fmla="*/ 16815 w 16578"/>
                <a:gd name="connsiteY0" fmla="*/ 48009 h 46653"/>
                <a:gd name="connsiteX1" fmla="*/ 13588 w 16578"/>
                <a:gd name="connsiteY1" fmla="*/ 48009 h 46653"/>
                <a:gd name="connsiteX2" fmla="*/ 7353 w 16578"/>
                <a:gd name="connsiteY2" fmla="*/ 45442 h 46653"/>
                <a:gd name="connsiteX3" fmla="*/ 5079 w 16578"/>
                <a:gd name="connsiteY3" fmla="*/ 38766 h 46653"/>
                <a:gd name="connsiteX4" fmla="*/ 5079 w 16578"/>
                <a:gd name="connsiteY4" fmla="*/ 15439 h 46653"/>
                <a:gd name="connsiteX5" fmla="*/ 237 w 16578"/>
                <a:gd name="connsiteY5" fmla="*/ 15439 h 46653"/>
                <a:gd name="connsiteX6" fmla="*/ 237 w 16578"/>
                <a:gd name="connsiteY6" fmla="*/ 12652 h 46653"/>
                <a:gd name="connsiteX7" fmla="*/ 5079 w 16578"/>
                <a:gd name="connsiteY7" fmla="*/ 12652 h 46653"/>
                <a:gd name="connsiteX8" fmla="*/ 5079 w 16578"/>
                <a:gd name="connsiteY8" fmla="*/ 1355 h 46653"/>
                <a:gd name="connsiteX9" fmla="*/ 8820 w 16578"/>
                <a:gd name="connsiteY9" fmla="*/ 1355 h 46653"/>
                <a:gd name="connsiteX10" fmla="*/ 8820 w 16578"/>
                <a:gd name="connsiteY10" fmla="*/ 12652 h 46653"/>
                <a:gd name="connsiteX11" fmla="*/ 16815 w 16578"/>
                <a:gd name="connsiteY11" fmla="*/ 12652 h 46653"/>
                <a:gd name="connsiteX12" fmla="*/ 16815 w 16578"/>
                <a:gd name="connsiteY12" fmla="*/ 15439 h 46653"/>
                <a:gd name="connsiteX13" fmla="*/ 8820 w 16578"/>
                <a:gd name="connsiteY13" fmla="*/ 15439 h 46653"/>
                <a:gd name="connsiteX14" fmla="*/ 8820 w 16578"/>
                <a:gd name="connsiteY14" fmla="*/ 38840 h 46653"/>
                <a:gd name="connsiteX15" fmla="*/ 14248 w 16578"/>
                <a:gd name="connsiteY15" fmla="*/ 44708 h 46653"/>
                <a:gd name="connsiteX16" fmla="*/ 16815 w 16578"/>
                <a:gd name="connsiteY16" fmla="*/ 44708 h 46653"/>
                <a:gd name="connsiteX17" fmla="*/ 16815 w 16578"/>
                <a:gd name="connsiteY17" fmla="*/ 48009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15" y="48009"/>
                  </a:moveTo>
                  <a:lnTo>
                    <a:pt x="13588" y="48009"/>
                  </a:lnTo>
                  <a:cubicBezTo>
                    <a:pt x="10874" y="48009"/>
                    <a:pt x="8820" y="47129"/>
                    <a:pt x="7353" y="45442"/>
                  </a:cubicBezTo>
                  <a:cubicBezTo>
                    <a:pt x="5812" y="43754"/>
                    <a:pt x="5079" y="41554"/>
                    <a:pt x="5079" y="38766"/>
                  </a:cubicBezTo>
                  <a:lnTo>
                    <a:pt x="5079" y="15439"/>
                  </a:lnTo>
                  <a:lnTo>
                    <a:pt x="237" y="15439"/>
                  </a:lnTo>
                  <a:lnTo>
                    <a:pt x="237" y="12652"/>
                  </a:lnTo>
                  <a:lnTo>
                    <a:pt x="5079" y="12652"/>
                  </a:lnTo>
                  <a:lnTo>
                    <a:pt x="5079" y="1355"/>
                  </a:lnTo>
                  <a:lnTo>
                    <a:pt x="8820" y="1355"/>
                  </a:lnTo>
                  <a:lnTo>
                    <a:pt x="8820" y="12652"/>
                  </a:lnTo>
                  <a:lnTo>
                    <a:pt x="16815" y="12652"/>
                  </a:lnTo>
                  <a:lnTo>
                    <a:pt x="16815" y="15439"/>
                  </a:lnTo>
                  <a:lnTo>
                    <a:pt x="8820" y="15439"/>
                  </a:lnTo>
                  <a:lnTo>
                    <a:pt x="8820" y="38840"/>
                  </a:lnTo>
                  <a:cubicBezTo>
                    <a:pt x="8820" y="42727"/>
                    <a:pt x="10654" y="44708"/>
                    <a:pt x="14248" y="44708"/>
                  </a:cubicBezTo>
                  <a:lnTo>
                    <a:pt x="16815" y="44708"/>
                  </a:lnTo>
                  <a:lnTo>
                    <a:pt x="16815" y="48009"/>
                  </a:lnTo>
                  <a:close/>
                </a:path>
              </a:pathLst>
            </a:custGeom>
            <a:solidFill>
              <a:srgbClr val="000000"/>
            </a:solidFill>
            <a:ln w="73262" cap="flat">
              <a:noFill/>
              <a:prstDash val="solid"/>
              <a:miter/>
            </a:ln>
          </p:spPr>
          <p:txBody>
            <a:bodyPr rtlCol="0" anchor="ctr"/>
            <a:lstStyle/>
            <a:p>
              <a:endParaRPr lang="en-GB"/>
            </a:p>
          </p:txBody>
        </p:sp>
        <p:sp>
          <p:nvSpPr>
            <p:cNvPr id="413" name="Graphic 1127">
              <a:extLst>
                <a:ext uri="{FF2B5EF4-FFF2-40B4-BE49-F238E27FC236}">
                  <a16:creationId xmlns:a16="http://schemas.microsoft.com/office/drawing/2014/main" id="{09DA5080-076B-4585-89BE-A4436E59CB34}"/>
                </a:ext>
              </a:extLst>
            </p:cNvPr>
            <p:cNvSpPr/>
            <p:nvPr/>
          </p:nvSpPr>
          <p:spPr>
            <a:xfrm>
              <a:off x="5489660" y="3582357"/>
              <a:ext cx="4621" cy="52228"/>
            </a:xfrm>
            <a:custGeom>
              <a:avLst/>
              <a:gdLst>
                <a:gd name="connsiteX0" fmla="*/ 4426 w 4621"/>
                <a:gd name="connsiteY0" fmla="*/ 53583 h 52228"/>
                <a:gd name="connsiteX1" fmla="*/ 685 w 4621"/>
                <a:gd name="connsiteY1" fmla="*/ 53583 h 52228"/>
                <a:gd name="connsiteX2" fmla="*/ 685 w 4621"/>
                <a:gd name="connsiteY2" fmla="*/ 18226 h 52228"/>
                <a:gd name="connsiteX3" fmla="*/ 4426 w 4621"/>
                <a:gd name="connsiteY3" fmla="*/ 18226 h 52228"/>
                <a:gd name="connsiteX4" fmla="*/ 4426 w 4621"/>
                <a:gd name="connsiteY4" fmla="*/ 53583 h 52228"/>
                <a:gd name="connsiteX5" fmla="*/ 4866 w 4621"/>
                <a:gd name="connsiteY5" fmla="*/ 5975 h 52228"/>
                <a:gd name="connsiteX6" fmla="*/ 245 w 4621"/>
                <a:gd name="connsiteY6" fmla="*/ 5975 h 52228"/>
                <a:gd name="connsiteX7" fmla="*/ 245 w 4621"/>
                <a:gd name="connsiteY7" fmla="*/ 1354 h 52228"/>
                <a:gd name="connsiteX8" fmla="*/ 4866 w 4621"/>
                <a:gd name="connsiteY8" fmla="*/ 1354 h 52228"/>
                <a:gd name="connsiteX9" fmla="*/ 4866 w 4621"/>
                <a:gd name="connsiteY9" fmla="*/ 597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426" y="53583"/>
                  </a:moveTo>
                  <a:lnTo>
                    <a:pt x="685" y="53583"/>
                  </a:lnTo>
                  <a:lnTo>
                    <a:pt x="685" y="18226"/>
                  </a:lnTo>
                  <a:lnTo>
                    <a:pt x="4426" y="18226"/>
                  </a:lnTo>
                  <a:lnTo>
                    <a:pt x="4426" y="53583"/>
                  </a:lnTo>
                  <a:close/>
                  <a:moveTo>
                    <a:pt x="4866" y="5975"/>
                  </a:moveTo>
                  <a:lnTo>
                    <a:pt x="245" y="5975"/>
                  </a:lnTo>
                  <a:lnTo>
                    <a:pt x="245" y="1354"/>
                  </a:lnTo>
                  <a:lnTo>
                    <a:pt x="4866" y="1354"/>
                  </a:lnTo>
                  <a:lnTo>
                    <a:pt x="4866" y="5975"/>
                  </a:lnTo>
                  <a:close/>
                </a:path>
              </a:pathLst>
            </a:custGeom>
            <a:solidFill>
              <a:srgbClr val="000000"/>
            </a:solidFill>
            <a:ln w="73262" cap="flat">
              <a:noFill/>
              <a:prstDash val="solid"/>
              <a:miter/>
            </a:ln>
          </p:spPr>
          <p:txBody>
            <a:bodyPr rtlCol="0" anchor="ctr"/>
            <a:lstStyle/>
            <a:p>
              <a:endParaRPr lang="en-GB"/>
            </a:p>
          </p:txBody>
        </p:sp>
        <p:sp>
          <p:nvSpPr>
            <p:cNvPr id="414" name="Graphic 1127">
              <a:extLst>
                <a:ext uri="{FF2B5EF4-FFF2-40B4-BE49-F238E27FC236}">
                  <a16:creationId xmlns:a16="http://schemas.microsoft.com/office/drawing/2014/main" id="{C38C95F9-E149-4002-A5F8-9B2B5C429DD4}"/>
                </a:ext>
              </a:extLst>
            </p:cNvPr>
            <p:cNvSpPr/>
            <p:nvPr/>
          </p:nvSpPr>
          <p:spPr>
            <a:xfrm>
              <a:off x="5504290" y="3582357"/>
              <a:ext cx="16578" cy="52228"/>
            </a:xfrm>
            <a:custGeom>
              <a:avLst/>
              <a:gdLst>
                <a:gd name="connsiteX0" fmla="*/ 16830 w 16578"/>
                <a:gd name="connsiteY0" fmla="*/ 21013 h 52228"/>
                <a:gd name="connsiteX1" fmla="*/ 8834 w 16578"/>
                <a:gd name="connsiteY1" fmla="*/ 21013 h 52228"/>
                <a:gd name="connsiteX2" fmla="*/ 8834 w 16578"/>
                <a:gd name="connsiteY2" fmla="*/ 53583 h 52228"/>
                <a:gd name="connsiteX3" fmla="*/ 5093 w 16578"/>
                <a:gd name="connsiteY3" fmla="*/ 53583 h 52228"/>
                <a:gd name="connsiteX4" fmla="*/ 5093 w 16578"/>
                <a:gd name="connsiteY4" fmla="*/ 21013 h 52228"/>
                <a:gd name="connsiteX5" fmla="*/ 252 w 16578"/>
                <a:gd name="connsiteY5" fmla="*/ 21013 h 52228"/>
                <a:gd name="connsiteX6" fmla="*/ 252 w 16578"/>
                <a:gd name="connsiteY6" fmla="*/ 18226 h 52228"/>
                <a:gd name="connsiteX7" fmla="*/ 5093 w 16578"/>
                <a:gd name="connsiteY7" fmla="*/ 18226 h 52228"/>
                <a:gd name="connsiteX8" fmla="*/ 5093 w 16578"/>
                <a:gd name="connsiteY8" fmla="*/ 10597 h 52228"/>
                <a:gd name="connsiteX9" fmla="*/ 7294 w 16578"/>
                <a:gd name="connsiteY9" fmla="*/ 3848 h 52228"/>
                <a:gd name="connsiteX10" fmla="*/ 13602 w 16578"/>
                <a:gd name="connsiteY10" fmla="*/ 1354 h 52228"/>
                <a:gd name="connsiteX11" fmla="*/ 16830 w 16578"/>
                <a:gd name="connsiteY11" fmla="*/ 1354 h 52228"/>
                <a:gd name="connsiteX12" fmla="*/ 16830 w 16578"/>
                <a:gd name="connsiteY12" fmla="*/ 4655 h 52228"/>
                <a:gd name="connsiteX13" fmla="*/ 14262 w 16578"/>
                <a:gd name="connsiteY13" fmla="*/ 4655 h 52228"/>
                <a:gd name="connsiteX14" fmla="*/ 8834 w 16578"/>
                <a:gd name="connsiteY14" fmla="*/ 10523 h 52228"/>
                <a:gd name="connsiteX15" fmla="*/ 8834 w 16578"/>
                <a:gd name="connsiteY15" fmla="*/ 18226 h 52228"/>
                <a:gd name="connsiteX16" fmla="*/ 16830 w 16578"/>
                <a:gd name="connsiteY16" fmla="*/ 18226 h 52228"/>
                <a:gd name="connsiteX17" fmla="*/ 16830 w 16578"/>
                <a:gd name="connsiteY17" fmla="*/ 2101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6830" y="21013"/>
                  </a:moveTo>
                  <a:lnTo>
                    <a:pt x="8834" y="21013"/>
                  </a:lnTo>
                  <a:lnTo>
                    <a:pt x="8834" y="53583"/>
                  </a:lnTo>
                  <a:lnTo>
                    <a:pt x="5093" y="53583"/>
                  </a:lnTo>
                  <a:lnTo>
                    <a:pt x="5093" y="21013"/>
                  </a:lnTo>
                  <a:lnTo>
                    <a:pt x="252" y="21013"/>
                  </a:lnTo>
                  <a:lnTo>
                    <a:pt x="252" y="18226"/>
                  </a:lnTo>
                  <a:lnTo>
                    <a:pt x="5093" y="18226"/>
                  </a:lnTo>
                  <a:lnTo>
                    <a:pt x="5093" y="10597"/>
                  </a:lnTo>
                  <a:cubicBezTo>
                    <a:pt x="5093" y="7809"/>
                    <a:pt x="5827" y="5535"/>
                    <a:pt x="7294" y="3848"/>
                  </a:cubicBezTo>
                  <a:cubicBezTo>
                    <a:pt x="8834" y="2161"/>
                    <a:pt x="10888" y="1354"/>
                    <a:pt x="13602" y="1354"/>
                  </a:cubicBezTo>
                  <a:lnTo>
                    <a:pt x="16830" y="1354"/>
                  </a:lnTo>
                  <a:lnTo>
                    <a:pt x="16830" y="4655"/>
                  </a:lnTo>
                  <a:lnTo>
                    <a:pt x="14262" y="4655"/>
                  </a:lnTo>
                  <a:cubicBezTo>
                    <a:pt x="10668" y="4655"/>
                    <a:pt x="8834" y="6636"/>
                    <a:pt x="8834" y="10523"/>
                  </a:cubicBezTo>
                  <a:lnTo>
                    <a:pt x="8834" y="18226"/>
                  </a:lnTo>
                  <a:lnTo>
                    <a:pt x="16830" y="18226"/>
                  </a:lnTo>
                  <a:lnTo>
                    <a:pt x="16830" y="21013"/>
                  </a:lnTo>
                  <a:close/>
                </a:path>
              </a:pathLst>
            </a:custGeom>
            <a:solidFill>
              <a:srgbClr val="000000"/>
            </a:solidFill>
            <a:ln w="73262" cap="flat">
              <a:noFill/>
              <a:prstDash val="solid"/>
              <a:miter/>
            </a:ln>
          </p:spPr>
          <p:txBody>
            <a:bodyPr rtlCol="0" anchor="ctr"/>
            <a:lstStyle/>
            <a:p>
              <a:endParaRPr lang="en-GB"/>
            </a:p>
          </p:txBody>
        </p:sp>
        <p:sp>
          <p:nvSpPr>
            <p:cNvPr id="415" name="Graphic 1127">
              <a:extLst>
                <a:ext uri="{FF2B5EF4-FFF2-40B4-BE49-F238E27FC236}">
                  <a16:creationId xmlns:a16="http://schemas.microsoft.com/office/drawing/2014/main" id="{A984AD86-BC1E-46C0-90A4-40D0A70AA5E6}"/>
                </a:ext>
              </a:extLst>
            </p:cNvPr>
            <p:cNvSpPr/>
            <p:nvPr/>
          </p:nvSpPr>
          <p:spPr>
            <a:xfrm>
              <a:off x="5529850" y="3582357"/>
              <a:ext cx="4621" cy="52228"/>
            </a:xfrm>
            <a:custGeom>
              <a:avLst/>
              <a:gdLst>
                <a:gd name="connsiteX0" fmla="*/ 4440 w 4621"/>
                <a:gd name="connsiteY0" fmla="*/ 53583 h 52228"/>
                <a:gd name="connsiteX1" fmla="*/ 699 w 4621"/>
                <a:gd name="connsiteY1" fmla="*/ 53583 h 52228"/>
                <a:gd name="connsiteX2" fmla="*/ 699 w 4621"/>
                <a:gd name="connsiteY2" fmla="*/ 18226 h 52228"/>
                <a:gd name="connsiteX3" fmla="*/ 4440 w 4621"/>
                <a:gd name="connsiteY3" fmla="*/ 18226 h 52228"/>
                <a:gd name="connsiteX4" fmla="*/ 4440 w 4621"/>
                <a:gd name="connsiteY4" fmla="*/ 53583 h 52228"/>
                <a:gd name="connsiteX5" fmla="*/ 4880 w 4621"/>
                <a:gd name="connsiteY5" fmla="*/ 5975 h 52228"/>
                <a:gd name="connsiteX6" fmla="*/ 258 w 4621"/>
                <a:gd name="connsiteY6" fmla="*/ 5975 h 52228"/>
                <a:gd name="connsiteX7" fmla="*/ 258 w 4621"/>
                <a:gd name="connsiteY7" fmla="*/ 1354 h 52228"/>
                <a:gd name="connsiteX8" fmla="*/ 4880 w 4621"/>
                <a:gd name="connsiteY8" fmla="*/ 1354 h 52228"/>
                <a:gd name="connsiteX9" fmla="*/ 4880 w 4621"/>
                <a:gd name="connsiteY9" fmla="*/ 597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440" y="53583"/>
                  </a:moveTo>
                  <a:lnTo>
                    <a:pt x="699" y="53583"/>
                  </a:lnTo>
                  <a:lnTo>
                    <a:pt x="699" y="18226"/>
                  </a:lnTo>
                  <a:lnTo>
                    <a:pt x="4440" y="18226"/>
                  </a:lnTo>
                  <a:lnTo>
                    <a:pt x="4440" y="53583"/>
                  </a:lnTo>
                  <a:close/>
                  <a:moveTo>
                    <a:pt x="4880" y="5975"/>
                  </a:moveTo>
                  <a:lnTo>
                    <a:pt x="258" y="5975"/>
                  </a:lnTo>
                  <a:lnTo>
                    <a:pt x="258" y="1354"/>
                  </a:lnTo>
                  <a:lnTo>
                    <a:pt x="4880" y="1354"/>
                  </a:lnTo>
                  <a:lnTo>
                    <a:pt x="4880" y="5975"/>
                  </a:lnTo>
                  <a:close/>
                </a:path>
              </a:pathLst>
            </a:custGeom>
            <a:solidFill>
              <a:srgbClr val="000000"/>
            </a:solidFill>
            <a:ln w="73262" cap="flat">
              <a:noFill/>
              <a:prstDash val="solid"/>
              <a:miter/>
            </a:ln>
          </p:spPr>
          <p:txBody>
            <a:bodyPr rtlCol="0" anchor="ctr"/>
            <a:lstStyle/>
            <a:p>
              <a:endParaRPr lang="en-GB"/>
            </a:p>
          </p:txBody>
        </p:sp>
        <p:sp>
          <p:nvSpPr>
            <p:cNvPr id="416" name="Graphic 1127">
              <a:extLst>
                <a:ext uri="{FF2B5EF4-FFF2-40B4-BE49-F238E27FC236}">
                  <a16:creationId xmlns:a16="http://schemas.microsoft.com/office/drawing/2014/main" id="{2C268BAF-4700-48ED-83BE-7497AF24D807}"/>
                </a:ext>
              </a:extLst>
            </p:cNvPr>
            <p:cNvSpPr/>
            <p:nvPr/>
          </p:nvSpPr>
          <p:spPr>
            <a:xfrm>
              <a:off x="5546170" y="3598789"/>
              <a:ext cx="28315" cy="36237"/>
            </a:xfrm>
            <a:custGeom>
              <a:avLst/>
              <a:gdLst>
                <a:gd name="connsiteX0" fmla="*/ 28583 w 28315"/>
                <a:gd name="connsiteY0" fmla="*/ 20283 h 36237"/>
                <a:gd name="connsiteX1" fmla="*/ 4009 w 28315"/>
                <a:gd name="connsiteY1" fmla="*/ 20283 h 36237"/>
                <a:gd name="connsiteX2" fmla="*/ 6943 w 28315"/>
                <a:gd name="connsiteY2" fmla="*/ 30626 h 36237"/>
                <a:gd name="connsiteX3" fmla="*/ 15526 w 28315"/>
                <a:gd name="connsiteY3" fmla="*/ 34220 h 36237"/>
                <a:gd name="connsiteX4" fmla="*/ 20808 w 28315"/>
                <a:gd name="connsiteY4" fmla="*/ 33193 h 36237"/>
                <a:gd name="connsiteX5" fmla="*/ 25282 w 28315"/>
                <a:gd name="connsiteY5" fmla="*/ 29965 h 36237"/>
                <a:gd name="connsiteX6" fmla="*/ 28070 w 28315"/>
                <a:gd name="connsiteY6" fmla="*/ 32166 h 36237"/>
                <a:gd name="connsiteX7" fmla="*/ 22348 w 28315"/>
                <a:gd name="connsiteY7" fmla="*/ 36274 h 36237"/>
                <a:gd name="connsiteX8" fmla="*/ 15306 w 28315"/>
                <a:gd name="connsiteY8" fmla="*/ 37594 h 36237"/>
                <a:gd name="connsiteX9" fmla="*/ 4156 w 28315"/>
                <a:gd name="connsiteY9" fmla="*/ 32973 h 36237"/>
                <a:gd name="connsiteX10" fmla="*/ 268 w 28315"/>
                <a:gd name="connsiteY10" fmla="*/ 19476 h 36237"/>
                <a:gd name="connsiteX11" fmla="*/ 4009 w 28315"/>
                <a:gd name="connsiteY11" fmla="*/ 6125 h 36237"/>
                <a:gd name="connsiteX12" fmla="*/ 14426 w 28315"/>
                <a:gd name="connsiteY12" fmla="*/ 1357 h 36237"/>
                <a:gd name="connsiteX13" fmla="*/ 24842 w 28315"/>
                <a:gd name="connsiteY13" fmla="*/ 5905 h 36237"/>
                <a:gd name="connsiteX14" fmla="*/ 28583 w 28315"/>
                <a:gd name="connsiteY14" fmla="*/ 18595 h 36237"/>
                <a:gd name="connsiteX15" fmla="*/ 28583 w 28315"/>
                <a:gd name="connsiteY15" fmla="*/ 20283 h 36237"/>
                <a:gd name="connsiteX16" fmla="*/ 24842 w 28315"/>
                <a:gd name="connsiteY16" fmla="*/ 17275 h 36237"/>
                <a:gd name="connsiteX17" fmla="*/ 23595 w 28315"/>
                <a:gd name="connsiteY17" fmla="*/ 10600 h 36237"/>
                <a:gd name="connsiteX18" fmla="*/ 20001 w 28315"/>
                <a:gd name="connsiteY18" fmla="*/ 6198 h 36237"/>
                <a:gd name="connsiteX19" fmla="*/ 14426 w 28315"/>
                <a:gd name="connsiteY19" fmla="*/ 4658 h 36237"/>
                <a:gd name="connsiteX20" fmla="*/ 8924 w 28315"/>
                <a:gd name="connsiteY20" fmla="*/ 6198 h 36237"/>
                <a:gd name="connsiteX21" fmla="*/ 5256 w 28315"/>
                <a:gd name="connsiteY21" fmla="*/ 10600 h 36237"/>
                <a:gd name="connsiteX22" fmla="*/ 4009 w 28315"/>
                <a:gd name="connsiteY22" fmla="*/ 17275 h 36237"/>
                <a:gd name="connsiteX23" fmla="*/ 24842 w 28315"/>
                <a:gd name="connsiteY23" fmla="*/ 1727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83" y="20283"/>
                  </a:moveTo>
                  <a:lnTo>
                    <a:pt x="4009" y="20283"/>
                  </a:lnTo>
                  <a:cubicBezTo>
                    <a:pt x="4009" y="24831"/>
                    <a:pt x="4963" y="28278"/>
                    <a:pt x="6943" y="30626"/>
                  </a:cubicBezTo>
                  <a:cubicBezTo>
                    <a:pt x="8924" y="33046"/>
                    <a:pt x="11785" y="34220"/>
                    <a:pt x="15526" y="34220"/>
                  </a:cubicBezTo>
                  <a:cubicBezTo>
                    <a:pt x="17580" y="34220"/>
                    <a:pt x="19341" y="33853"/>
                    <a:pt x="20808" y="33193"/>
                  </a:cubicBezTo>
                  <a:cubicBezTo>
                    <a:pt x="22275" y="32533"/>
                    <a:pt x="23742" y="31506"/>
                    <a:pt x="25282" y="29965"/>
                  </a:cubicBezTo>
                  <a:lnTo>
                    <a:pt x="28070" y="32166"/>
                  </a:lnTo>
                  <a:cubicBezTo>
                    <a:pt x="26163" y="34073"/>
                    <a:pt x="24255" y="35467"/>
                    <a:pt x="22348" y="36274"/>
                  </a:cubicBezTo>
                  <a:cubicBezTo>
                    <a:pt x="20441" y="37154"/>
                    <a:pt x="18093" y="37594"/>
                    <a:pt x="15306" y="37594"/>
                  </a:cubicBezTo>
                  <a:cubicBezTo>
                    <a:pt x="10391" y="37594"/>
                    <a:pt x="6723" y="36054"/>
                    <a:pt x="4156" y="32973"/>
                  </a:cubicBezTo>
                  <a:cubicBezTo>
                    <a:pt x="1515" y="29892"/>
                    <a:pt x="268" y="25417"/>
                    <a:pt x="268" y="19476"/>
                  </a:cubicBezTo>
                  <a:cubicBezTo>
                    <a:pt x="268" y="13754"/>
                    <a:pt x="1515" y="9279"/>
                    <a:pt x="4009" y="6125"/>
                  </a:cubicBezTo>
                  <a:cubicBezTo>
                    <a:pt x="6503" y="2971"/>
                    <a:pt x="9951" y="1357"/>
                    <a:pt x="14426" y="1357"/>
                  </a:cubicBezTo>
                  <a:cubicBezTo>
                    <a:pt x="18900" y="1357"/>
                    <a:pt x="22348" y="2897"/>
                    <a:pt x="24842" y="5905"/>
                  </a:cubicBezTo>
                  <a:cubicBezTo>
                    <a:pt x="27336" y="8912"/>
                    <a:pt x="28583" y="13167"/>
                    <a:pt x="28583" y="18595"/>
                  </a:cubicBezTo>
                  <a:lnTo>
                    <a:pt x="28583" y="20283"/>
                  </a:lnTo>
                  <a:close/>
                  <a:moveTo>
                    <a:pt x="24842" y="17275"/>
                  </a:moveTo>
                  <a:cubicBezTo>
                    <a:pt x="24622" y="14267"/>
                    <a:pt x="24255" y="11993"/>
                    <a:pt x="23595" y="10600"/>
                  </a:cubicBezTo>
                  <a:cubicBezTo>
                    <a:pt x="22788" y="8766"/>
                    <a:pt x="21615" y="7299"/>
                    <a:pt x="20001" y="6198"/>
                  </a:cubicBezTo>
                  <a:cubicBezTo>
                    <a:pt x="18314" y="5171"/>
                    <a:pt x="16480" y="4658"/>
                    <a:pt x="14426" y="4658"/>
                  </a:cubicBezTo>
                  <a:cubicBezTo>
                    <a:pt x="12372" y="4658"/>
                    <a:pt x="10538" y="5171"/>
                    <a:pt x="8924" y="6198"/>
                  </a:cubicBezTo>
                  <a:cubicBezTo>
                    <a:pt x="7310" y="7299"/>
                    <a:pt x="6063" y="8766"/>
                    <a:pt x="5256" y="10600"/>
                  </a:cubicBezTo>
                  <a:cubicBezTo>
                    <a:pt x="4596" y="11993"/>
                    <a:pt x="4229" y="14267"/>
                    <a:pt x="4009" y="17275"/>
                  </a:cubicBezTo>
                  <a:lnTo>
                    <a:pt x="24842" y="17275"/>
                  </a:lnTo>
                  <a:close/>
                </a:path>
              </a:pathLst>
            </a:custGeom>
            <a:solidFill>
              <a:srgbClr val="000000"/>
            </a:solidFill>
            <a:ln w="73262" cap="flat">
              <a:noFill/>
              <a:prstDash val="solid"/>
              <a:miter/>
            </a:ln>
          </p:spPr>
          <p:txBody>
            <a:bodyPr rtlCol="0" anchor="ctr"/>
            <a:lstStyle/>
            <a:p>
              <a:endParaRPr lang="en-GB"/>
            </a:p>
          </p:txBody>
        </p:sp>
        <p:sp>
          <p:nvSpPr>
            <p:cNvPr id="417" name="Graphic 1127">
              <a:extLst>
                <a:ext uri="{FF2B5EF4-FFF2-40B4-BE49-F238E27FC236}">
                  <a16:creationId xmlns:a16="http://schemas.microsoft.com/office/drawing/2014/main" id="{FA1EE63C-8926-44BD-8F74-5A5E29D9EB03}"/>
                </a:ext>
              </a:extLst>
            </p:cNvPr>
            <p:cNvSpPr/>
            <p:nvPr/>
          </p:nvSpPr>
          <p:spPr>
            <a:xfrm>
              <a:off x="5584493" y="3582357"/>
              <a:ext cx="27434" cy="52669"/>
            </a:xfrm>
            <a:custGeom>
              <a:avLst/>
              <a:gdLst>
                <a:gd name="connsiteX0" fmla="*/ 27716 w 27434"/>
                <a:gd name="connsiteY0" fmla="*/ 53583 h 52669"/>
                <a:gd name="connsiteX1" fmla="*/ 23975 w 27434"/>
                <a:gd name="connsiteY1" fmla="*/ 53583 h 52669"/>
                <a:gd name="connsiteX2" fmla="*/ 23975 w 27434"/>
                <a:gd name="connsiteY2" fmla="*/ 49035 h 52669"/>
                <a:gd name="connsiteX3" fmla="*/ 19280 w 27434"/>
                <a:gd name="connsiteY3" fmla="*/ 52923 h 52669"/>
                <a:gd name="connsiteX4" fmla="*/ 13485 w 27434"/>
                <a:gd name="connsiteY4" fmla="*/ 54023 h 52669"/>
                <a:gd name="connsiteX5" fmla="*/ 4829 w 27434"/>
                <a:gd name="connsiteY5" fmla="*/ 50942 h 52669"/>
                <a:gd name="connsiteX6" fmla="*/ 281 w 27434"/>
                <a:gd name="connsiteY6" fmla="*/ 35904 h 52669"/>
                <a:gd name="connsiteX7" fmla="*/ 4829 w 27434"/>
                <a:gd name="connsiteY7" fmla="*/ 20867 h 52669"/>
                <a:gd name="connsiteX8" fmla="*/ 13485 w 27434"/>
                <a:gd name="connsiteY8" fmla="*/ 17786 h 52669"/>
                <a:gd name="connsiteX9" fmla="*/ 19280 w 27434"/>
                <a:gd name="connsiteY9" fmla="*/ 18886 h 52669"/>
                <a:gd name="connsiteX10" fmla="*/ 23975 w 27434"/>
                <a:gd name="connsiteY10" fmla="*/ 22774 h 52669"/>
                <a:gd name="connsiteX11" fmla="*/ 23975 w 27434"/>
                <a:gd name="connsiteY11" fmla="*/ 1354 h 52669"/>
                <a:gd name="connsiteX12" fmla="*/ 27716 w 27434"/>
                <a:gd name="connsiteY12" fmla="*/ 1354 h 52669"/>
                <a:gd name="connsiteX13" fmla="*/ 27716 w 27434"/>
                <a:gd name="connsiteY13" fmla="*/ 53583 h 52669"/>
                <a:gd name="connsiteX14" fmla="*/ 23608 w 27434"/>
                <a:gd name="connsiteY14" fmla="*/ 41406 h 52669"/>
                <a:gd name="connsiteX15" fmla="*/ 23975 w 27434"/>
                <a:gd name="connsiteY15" fmla="*/ 35904 h 52669"/>
                <a:gd name="connsiteX16" fmla="*/ 23608 w 27434"/>
                <a:gd name="connsiteY16" fmla="*/ 30403 h 52669"/>
                <a:gd name="connsiteX17" fmla="*/ 22288 w 27434"/>
                <a:gd name="connsiteY17" fmla="*/ 25781 h 52669"/>
                <a:gd name="connsiteX18" fmla="*/ 19207 w 27434"/>
                <a:gd name="connsiteY18" fmla="*/ 22260 h 52669"/>
                <a:gd name="connsiteX19" fmla="*/ 13999 w 27434"/>
                <a:gd name="connsiteY19" fmla="*/ 21087 h 52669"/>
                <a:gd name="connsiteX20" fmla="*/ 8864 w 27434"/>
                <a:gd name="connsiteY20" fmla="*/ 22260 h 52669"/>
                <a:gd name="connsiteX21" fmla="*/ 5710 w 27434"/>
                <a:gd name="connsiteY21" fmla="*/ 25781 h 52669"/>
                <a:gd name="connsiteX22" fmla="*/ 4389 w 27434"/>
                <a:gd name="connsiteY22" fmla="*/ 30403 h 52669"/>
                <a:gd name="connsiteX23" fmla="*/ 4022 w 27434"/>
                <a:gd name="connsiteY23" fmla="*/ 35904 h 52669"/>
                <a:gd name="connsiteX24" fmla="*/ 4389 w 27434"/>
                <a:gd name="connsiteY24" fmla="*/ 41406 h 52669"/>
                <a:gd name="connsiteX25" fmla="*/ 5710 w 27434"/>
                <a:gd name="connsiteY25" fmla="*/ 46028 h 52669"/>
                <a:gd name="connsiteX26" fmla="*/ 8864 w 27434"/>
                <a:gd name="connsiteY26" fmla="*/ 49475 h 52669"/>
                <a:gd name="connsiteX27" fmla="*/ 13999 w 27434"/>
                <a:gd name="connsiteY27" fmla="*/ 50722 h 52669"/>
                <a:gd name="connsiteX28" fmla="*/ 19207 w 27434"/>
                <a:gd name="connsiteY28" fmla="*/ 49475 h 52669"/>
                <a:gd name="connsiteX29" fmla="*/ 22288 w 27434"/>
                <a:gd name="connsiteY29" fmla="*/ 46028 h 52669"/>
                <a:gd name="connsiteX30" fmla="*/ 23608 w 27434"/>
                <a:gd name="connsiteY30" fmla="*/ 4140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716" y="53583"/>
                  </a:moveTo>
                  <a:lnTo>
                    <a:pt x="23975" y="53583"/>
                  </a:lnTo>
                  <a:lnTo>
                    <a:pt x="23975" y="49035"/>
                  </a:lnTo>
                  <a:cubicBezTo>
                    <a:pt x="22508" y="50942"/>
                    <a:pt x="20967" y="52263"/>
                    <a:pt x="19280" y="52923"/>
                  </a:cubicBezTo>
                  <a:cubicBezTo>
                    <a:pt x="17593" y="53656"/>
                    <a:pt x="15686" y="54023"/>
                    <a:pt x="13485" y="54023"/>
                  </a:cubicBezTo>
                  <a:cubicBezTo>
                    <a:pt x="9744" y="54023"/>
                    <a:pt x="6883" y="52996"/>
                    <a:pt x="4829" y="50942"/>
                  </a:cubicBezTo>
                  <a:cubicBezTo>
                    <a:pt x="1822" y="47935"/>
                    <a:pt x="281" y="42873"/>
                    <a:pt x="281" y="35904"/>
                  </a:cubicBezTo>
                  <a:cubicBezTo>
                    <a:pt x="281" y="28936"/>
                    <a:pt x="1822" y="23874"/>
                    <a:pt x="4829" y="20867"/>
                  </a:cubicBezTo>
                  <a:cubicBezTo>
                    <a:pt x="6883" y="18813"/>
                    <a:pt x="9744" y="17786"/>
                    <a:pt x="13485" y="17786"/>
                  </a:cubicBezTo>
                  <a:cubicBezTo>
                    <a:pt x="15686" y="17786"/>
                    <a:pt x="17593" y="18153"/>
                    <a:pt x="19280" y="18886"/>
                  </a:cubicBezTo>
                  <a:cubicBezTo>
                    <a:pt x="20967" y="19546"/>
                    <a:pt x="22508" y="20867"/>
                    <a:pt x="23975" y="22774"/>
                  </a:cubicBezTo>
                  <a:lnTo>
                    <a:pt x="23975" y="1354"/>
                  </a:lnTo>
                  <a:lnTo>
                    <a:pt x="27716" y="1354"/>
                  </a:lnTo>
                  <a:lnTo>
                    <a:pt x="27716" y="53583"/>
                  </a:lnTo>
                  <a:close/>
                  <a:moveTo>
                    <a:pt x="23608" y="41406"/>
                  </a:moveTo>
                  <a:cubicBezTo>
                    <a:pt x="23828" y="39866"/>
                    <a:pt x="23975" y="38032"/>
                    <a:pt x="23975" y="35904"/>
                  </a:cubicBezTo>
                  <a:cubicBezTo>
                    <a:pt x="23975" y="33777"/>
                    <a:pt x="23828" y="31943"/>
                    <a:pt x="23608" y="30403"/>
                  </a:cubicBezTo>
                  <a:cubicBezTo>
                    <a:pt x="23388" y="28862"/>
                    <a:pt x="22948" y="27322"/>
                    <a:pt x="22288" y="25781"/>
                  </a:cubicBezTo>
                  <a:cubicBezTo>
                    <a:pt x="21628" y="24241"/>
                    <a:pt x="20527" y="23067"/>
                    <a:pt x="19207" y="22260"/>
                  </a:cubicBezTo>
                  <a:cubicBezTo>
                    <a:pt x="17813" y="21454"/>
                    <a:pt x="16053" y="21087"/>
                    <a:pt x="13999" y="21087"/>
                  </a:cubicBezTo>
                  <a:cubicBezTo>
                    <a:pt x="11945" y="21087"/>
                    <a:pt x="10184" y="21454"/>
                    <a:pt x="8864" y="22260"/>
                  </a:cubicBezTo>
                  <a:cubicBezTo>
                    <a:pt x="7470" y="23067"/>
                    <a:pt x="6443" y="24241"/>
                    <a:pt x="5710" y="25781"/>
                  </a:cubicBezTo>
                  <a:cubicBezTo>
                    <a:pt x="5123" y="27322"/>
                    <a:pt x="4609" y="28862"/>
                    <a:pt x="4389" y="30403"/>
                  </a:cubicBezTo>
                  <a:cubicBezTo>
                    <a:pt x="4169" y="31943"/>
                    <a:pt x="4022" y="33777"/>
                    <a:pt x="4022" y="35904"/>
                  </a:cubicBezTo>
                  <a:cubicBezTo>
                    <a:pt x="4022" y="38032"/>
                    <a:pt x="4169" y="39866"/>
                    <a:pt x="4389" y="41406"/>
                  </a:cubicBezTo>
                  <a:cubicBezTo>
                    <a:pt x="4609" y="42947"/>
                    <a:pt x="5123" y="44487"/>
                    <a:pt x="5710" y="46028"/>
                  </a:cubicBezTo>
                  <a:cubicBezTo>
                    <a:pt x="6443" y="47568"/>
                    <a:pt x="7470" y="48668"/>
                    <a:pt x="8864" y="49475"/>
                  </a:cubicBezTo>
                  <a:cubicBezTo>
                    <a:pt x="10184" y="50282"/>
                    <a:pt x="11945" y="50722"/>
                    <a:pt x="13999" y="50722"/>
                  </a:cubicBezTo>
                  <a:cubicBezTo>
                    <a:pt x="16053" y="50722"/>
                    <a:pt x="17813" y="50282"/>
                    <a:pt x="19207" y="49475"/>
                  </a:cubicBezTo>
                  <a:cubicBezTo>
                    <a:pt x="20527" y="48668"/>
                    <a:pt x="21628" y="47568"/>
                    <a:pt x="22288" y="46028"/>
                  </a:cubicBezTo>
                  <a:cubicBezTo>
                    <a:pt x="22948" y="44487"/>
                    <a:pt x="23388" y="42947"/>
                    <a:pt x="23608" y="41406"/>
                  </a:cubicBezTo>
                  <a:close/>
                </a:path>
              </a:pathLst>
            </a:custGeom>
            <a:solidFill>
              <a:srgbClr val="000000"/>
            </a:solidFill>
            <a:ln w="73262" cap="flat">
              <a:noFill/>
              <a:prstDash val="solid"/>
              <a:miter/>
            </a:ln>
          </p:spPr>
          <p:txBody>
            <a:bodyPr rtlCol="0" anchor="ctr"/>
            <a:lstStyle/>
            <a:p>
              <a:endParaRPr lang="en-GB"/>
            </a:p>
          </p:txBody>
        </p:sp>
        <p:sp>
          <p:nvSpPr>
            <p:cNvPr id="418" name="Graphic 1127">
              <a:extLst>
                <a:ext uri="{FF2B5EF4-FFF2-40B4-BE49-F238E27FC236}">
                  <a16:creationId xmlns:a16="http://schemas.microsoft.com/office/drawing/2014/main" id="{6C208AB1-62E0-4B1F-B523-E9B92BE4A354}"/>
                </a:ext>
              </a:extLst>
            </p:cNvPr>
            <p:cNvSpPr/>
            <p:nvPr/>
          </p:nvSpPr>
          <p:spPr>
            <a:xfrm>
              <a:off x="5641815" y="3598789"/>
              <a:ext cx="27508" cy="36237"/>
            </a:xfrm>
            <a:custGeom>
              <a:avLst/>
              <a:gdLst>
                <a:gd name="connsiteX0" fmla="*/ 27809 w 27508"/>
                <a:gd name="connsiteY0" fmla="*/ 37154 h 36237"/>
                <a:gd name="connsiteX1" fmla="*/ 24068 w 27508"/>
                <a:gd name="connsiteY1" fmla="*/ 37154 h 36237"/>
                <a:gd name="connsiteX2" fmla="*/ 24068 w 27508"/>
                <a:gd name="connsiteY2" fmla="*/ 33633 h 36237"/>
                <a:gd name="connsiteX3" fmla="*/ 19520 w 27508"/>
                <a:gd name="connsiteY3" fmla="*/ 36714 h 36237"/>
                <a:gd name="connsiteX4" fmla="*/ 13285 w 27508"/>
                <a:gd name="connsiteY4" fmla="*/ 37594 h 36237"/>
                <a:gd name="connsiteX5" fmla="*/ 2869 w 27508"/>
                <a:gd name="connsiteY5" fmla="*/ 34367 h 36237"/>
                <a:gd name="connsiteX6" fmla="*/ 301 w 27508"/>
                <a:gd name="connsiteY6" fmla="*/ 27471 h 36237"/>
                <a:gd name="connsiteX7" fmla="*/ 3602 w 27508"/>
                <a:gd name="connsiteY7" fmla="*/ 19989 h 36237"/>
                <a:gd name="connsiteX8" fmla="*/ 12625 w 27508"/>
                <a:gd name="connsiteY8" fmla="*/ 17275 h 36237"/>
                <a:gd name="connsiteX9" fmla="*/ 24068 w 27508"/>
                <a:gd name="connsiteY9" fmla="*/ 17275 h 36237"/>
                <a:gd name="connsiteX10" fmla="*/ 24068 w 27508"/>
                <a:gd name="connsiteY10" fmla="*/ 13314 h 36237"/>
                <a:gd name="connsiteX11" fmla="*/ 21721 w 27508"/>
                <a:gd name="connsiteY11" fmla="*/ 6859 h 36237"/>
                <a:gd name="connsiteX12" fmla="*/ 14092 w 27508"/>
                <a:gd name="connsiteY12" fmla="*/ 4658 h 36237"/>
                <a:gd name="connsiteX13" fmla="*/ 8297 w 27508"/>
                <a:gd name="connsiteY13" fmla="*/ 5685 h 36237"/>
                <a:gd name="connsiteX14" fmla="*/ 4336 w 27508"/>
                <a:gd name="connsiteY14" fmla="*/ 9133 h 36237"/>
                <a:gd name="connsiteX15" fmla="*/ 1622 w 27508"/>
                <a:gd name="connsiteY15" fmla="*/ 6785 h 36237"/>
                <a:gd name="connsiteX16" fmla="*/ 6683 w 27508"/>
                <a:gd name="connsiteY16" fmla="*/ 2604 h 36237"/>
                <a:gd name="connsiteX17" fmla="*/ 14092 w 27508"/>
                <a:gd name="connsiteY17" fmla="*/ 1357 h 36237"/>
                <a:gd name="connsiteX18" fmla="*/ 27809 w 27508"/>
                <a:gd name="connsiteY18" fmla="*/ 12947 h 36237"/>
                <a:gd name="connsiteX19" fmla="*/ 27809 w 27508"/>
                <a:gd name="connsiteY19" fmla="*/ 37154 h 36237"/>
                <a:gd name="connsiteX20" fmla="*/ 24068 w 27508"/>
                <a:gd name="connsiteY20" fmla="*/ 24831 h 36237"/>
                <a:gd name="connsiteX21" fmla="*/ 24068 w 27508"/>
                <a:gd name="connsiteY21" fmla="*/ 20283 h 36237"/>
                <a:gd name="connsiteX22" fmla="*/ 13065 w 27508"/>
                <a:gd name="connsiteY22" fmla="*/ 20283 h 36237"/>
                <a:gd name="connsiteX23" fmla="*/ 4042 w 27508"/>
                <a:gd name="connsiteY23" fmla="*/ 27398 h 36237"/>
                <a:gd name="connsiteX24" fmla="*/ 6243 w 27508"/>
                <a:gd name="connsiteY24" fmla="*/ 32606 h 36237"/>
                <a:gd name="connsiteX25" fmla="*/ 13285 w 27508"/>
                <a:gd name="connsiteY25" fmla="*/ 34293 h 36237"/>
                <a:gd name="connsiteX26" fmla="*/ 22088 w 27508"/>
                <a:gd name="connsiteY26" fmla="*/ 31579 h 36237"/>
                <a:gd name="connsiteX27" fmla="*/ 24068 w 27508"/>
                <a:gd name="connsiteY27" fmla="*/ 2483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809" y="37154"/>
                  </a:moveTo>
                  <a:lnTo>
                    <a:pt x="24068" y="37154"/>
                  </a:lnTo>
                  <a:lnTo>
                    <a:pt x="24068" y="33633"/>
                  </a:lnTo>
                  <a:cubicBezTo>
                    <a:pt x="22601" y="35100"/>
                    <a:pt x="21061" y="36127"/>
                    <a:pt x="19520" y="36714"/>
                  </a:cubicBezTo>
                  <a:cubicBezTo>
                    <a:pt x="17907" y="37301"/>
                    <a:pt x="15853" y="37594"/>
                    <a:pt x="13285" y="37594"/>
                  </a:cubicBezTo>
                  <a:cubicBezTo>
                    <a:pt x="8444" y="37594"/>
                    <a:pt x="4996" y="36494"/>
                    <a:pt x="2869" y="34367"/>
                  </a:cubicBezTo>
                  <a:cubicBezTo>
                    <a:pt x="1182" y="32680"/>
                    <a:pt x="301" y="30332"/>
                    <a:pt x="301" y="27471"/>
                  </a:cubicBezTo>
                  <a:cubicBezTo>
                    <a:pt x="301" y="24244"/>
                    <a:pt x="1402" y="21750"/>
                    <a:pt x="3602" y="19989"/>
                  </a:cubicBezTo>
                  <a:cubicBezTo>
                    <a:pt x="5730" y="18155"/>
                    <a:pt x="8737" y="17275"/>
                    <a:pt x="12625" y="17275"/>
                  </a:cubicBezTo>
                  <a:lnTo>
                    <a:pt x="24068" y="17275"/>
                  </a:lnTo>
                  <a:lnTo>
                    <a:pt x="24068" y="13314"/>
                  </a:lnTo>
                  <a:cubicBezTo>
                    <a:pt x="24068" y="10453"/>
                    <a:pt x="23261" y="8252"/>
                    <a:pt x="21721" y="6859"/>
                  </a:cubicBezTo>
                  <a:cubicBezTo>
                    <a:pt x="20181" y="5391"/>
                    <a:pt x="17613" y="4658"/>
                    <a:pt x="14092" y="4658"/>
                  </a:cubicBezTo>
                  <a:cubicBezTo>
                    <a:pt x="11671" y="4658"/>
                    <a:pt x="9691" y="5025"/>
                    <a:pt x="8297" y="5685"/>
                  </a:cubicBezTo>
                  <a:cubicBezTo>
                    <a:pt x="6830" y="6345"/>
                    <a:pt x="5509" y="7519"/>
                    <a:pt x="4336" y="9133"/>
                  </a:cubicBezTo>
                  <a:lnTo>
                    <a:pt x="1622" y="6785"/>
                  </a:lnTo>
                  <a:cubicBezTo>
                    <a:pt x="3089" y="4805"/>
                    <a:pt x="4776" y="3337"/>
                    <a:pt x="6683" y="2604"/>
                  </a:cubicBezTo>
                  <a:cubicBezTo>
                    <a:pt x="8664" y="1724"/>
                    <a:pt x="11084" y="1357"/>
                    <a:pt x="14092" y="1357"/>
                  </a:cubicBezTo>
                  <a:cubicBezTo>
                    <a:pt x="23261" y="1357"/>
                    <a:pt x="27809" y="5245"/>
                    <a:pt x="27809" y="12947"/>
                  </a:cubicBezTo>
                  <a:lnTo>
                    <a:pt x="27809" y="37154"/>
                  </a:lnTo>
                  <a:close/>
                  <a:moveTo>
                    <a:pt x="24068" y="24831"/>
                  </a:moveTo>
                  <a:lnTo>
                    <a:pt x="24068" y="20283"/>
                  </a:lnTo>
                  <a:lnTo>
                    <a:pt x="13065" y="20283"/>
                  </a:lnTo>
                  <a:cubicBezTo>
                    <a:pt x="7050" y="20283"/>
                    <a:pt x="4042" y="22630"/>
                    <a:pt x="4042" y="27398"/>
                  </a:cubicBezTo>
                  <a:cubicBezTo>
                    <a:pt x="4042" y="29745"/>
                    <a:pt x="4776" y="31506"/>
                    <a:pt x="6243" y="32606"/>
                  </a:cubicBezTo>
                  <a:cubicBezTo>
                    <a:pt x="7710" y="33707"/>
                    <a:pt x="10058" y="34293"/>
                    <a:pt x="13285" y="34293"/>
                  </a:cubicBezTo>
                  <a:cubicBezTo>
                    <a:pt x="17246" y="34293"/>
                    <a:pt x="20181" y="33413"/>
                    <a:pt x="22088" y="31579"/>
                  </a:cubicBezTo>
                  <a:cubicBezTo>
                    <a:pt x="23408" y="30332"/>
                    <a:pt x="24068" y="28132"/>
                    <a:pt x="24068" y="24831"/>
                  </a:cubicBezTo>
                  <a:close/>
                </a:path>
              </a:pathLst>
            </a:custGeom>
            <a:solidFill>
              <a:srgbClr val="000000"/>
            </a:solidFill>
            <a:ln w="73262" cap="flat">
              <a:noFill/>
              <a:prstDash val="solid"/>
              <a:miter/>
            </a:ln>
          </p:spPr>
          <p:txBody>
            <a:bodyPr rtlCol="0" anchor="ctr"/>
            <a:lstStyle/>
            <a:p>
              <a:endParaRPr lang="en-GB"/>
            </a:p>
          </p:txBody>
        </p:sp>
        <p:sp>
          <p:nvSpPr>
            <p:cNvPr id="419" name="Graphic 1127">
              <a:extLst>
                <a:ext uri="{FF2B5EF4-FFF2-40B4-BE49-F238E27FC236}">
                  <a16:creationId xmlns:a16="http://schemas.microsoft.com/office/drawing/2014/main" id="{F99B856C-FC3F-4707-AA2E-0926F79D4262}"/>
                </a:ext>
              </a:extLst>
            </p:cNvPr>
            <p:cNvSpPr/>
            <p:nvPr/>
          </p:nvSpPr>
          <p:spPr>
            <a:xfrm>
              <a:off x="5683074" y="3582357"/>
              <a:ext cx="11736" cy="52228"/>
            </a:xfrm>
            <a:custGeom>
              <a:avLst/>
              <a:gdLst>
                <a:gd name="connsiteX0" fmla="*/ 12050 w 11736"/>
                <a:gd name="connsiteY0" fmla="*/ 53583 h 52228"/>
                <a:gd name="connsiteX1" fmla="*/ 8822 w 11736"/>
                <a:gd name="connsiteY1" fmla="*/ 53583 h 52228"/>
                <a:gd name="connsiteX2" fmla="*/ 2440 w 11736"/>
                <a:gd name="connsiteY2" fmla="*/ 51162 h 52228"/>
                <a:gd name="connsiteX3" fmla="*/ 313 w 11736"/>
                <a:gd name="connsiteY3" fmla="*/ 44414 h 52228"/>
                <a:gd name="connsiteX4" fmla="*/ 313 w 11736"/>
                <a:gd name="connsiteY4" fmla="*/ 1354 h 52228"/>
                <a:gd name="connsiteX5" fmla="*/ 4054 w 11736"/>
                <a:gd name="connsiteY5" fmla="*/ 1354 h 52228"/>
                <a:gd name="connsiteX6" fmla="*/ 4054 w 11736"/>
                <a:gd name="connsiteY6" fmla="*/ 44340 h 52228"/>
                <a:gd name="connsiteX7" fmla="*/ 5301 w 11736"/>
                <a:gd name="connsiteY7" fmla="*/ 48888 h 52228"/>
                <a:gd name="connsiteX8" fmla="*/ 9482 w 11736"/>
                <a:gd name="connsiteY8" fmla="*/ 50282 h 52228"/>
                <a:gd name="connsiteX9" fmla="*/ 12050 w 11736"/>
                <a:gd name="connsiteY9" fmla="*/ 50282 h 52228"/>
                <a:gd name="connsiteX10" fmla="*/ 12050 w 11736"/>
                <a:gd name="connsiteY10" fmla="*/ 5358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050" y="53583"/>
                  </a:moveTo>
                  <a:lnTo>
                    <a:pt x="8822" y="53583"/>
                  </a:lnTo>
                  <a:cubicBezTo>
                    <a:pt x="5961" y="53583"/>
                    <a:pt x="3834" y="52776"/>
                    <a:pt x="2440" y="51162"/>
                  </a:cubicBezTo>
                  <a:cubicBezTo>
                    <a:pt x="1046" y="49549"/>
                    <a:pt x="313" y="47274"/>
                    <a:pt x="313" y="44414"/>
                  </a:cubicBezTo>
                  <a:lnTo>
                    <a:pt x="313" y="1354"/>
                  </a:lnTo>
                  <a:lnTo>
                    <a:pt x="4054" y="1354"/>
                  </a:lnTo>
                  <a:lnTo>
                    <a:pt x="4054" y="44340"/>
                  </a:lnTo>
                  <a:cubicBezTo>
                    <a:pt x="4054" y="46468"/>
                    <a:pt x="4494" y="47935"/>
                    <a:pt x="5301" y="48888"/>
                  </a:cubicBezTo>
                  <a:cubicBezTo>
                    <a:pt x="6035" y="49842"/>
                    <a:pt x="7502" y="50282"/>
                    <a:pt x="9482" y="50282"/>
                  </a:cubicBezTo>
                  <a:lnTo>
                    <a:pt x="12050" y="50282"/>
                  </a:lnTo>
                  <a:lnTo>
                    <a:pt x="12050" y="53583"/>
                  </a:lnTo>
                  <a:close/>
                </a:path>
              </a:pathLst>
            </a:custGeom>
            <a:solidFill>
              <a:srgbClr val="000000"/>
            </a:solidFill>
            <a:ln w="73262" cap="flat">
              <a:noFill/>
              <a:prstDash val="solid"/>
              <a:miter/>
            </a:ln>
          </p:spPr>
          <p:txBody>
            <a:bodyPr rtlCol="0" anchor="ctr"/>
            <a:lstStyle/>
            <a:p>
              <a:endParaRPr lang="en-GB"/>
            </a:p>
          </p:txBody>
        </p:sp>
        <p:sp>
          <p:nvSpPr>
            <p:cNvPr id="420" name="Graphic 1127">
              <a:extLst>
                <a:ext uri="{FF2B5EF4-FFF2-40B4-BE49-F238E27FC236}">
                  <a16:creationId xmlns:a16="http://schemas.microsoft.com/office/drawing/2014/main" id="{6516D493-F953-4BF2-BED3-F10CE54BBD14}"/>
                </a:ext>
              </a:extLst>
            </p:cNvPr>
            <p:cNvSpPr/>
            <p:nvPr/>
          </p:nvSpPr>
          <p:spPr>
            <a:xfrm>
              <a:off x="5704085" y="3582357"/>
              <a:ext cx="11736" cy="52228"/>
            </a:xfrm>
            <a:custGeom>
              <a:avLst/>
              <a:gdLst>
                <a:gd name="connsiteX0" fmla="*/ 12057 w 11736"/>
                <a:gd name="connsiteY0" fmla="*/ 53583 h 52228"/>
                <a:gd name="connsiteX1" fmla="*/ 8829 w 11736"/>
                <a:gd name="connsiteY1" fmla="*/ 53583 h 52228"/>
                <a:gd name="connsiteX2" fmla="*/ 2448 w 11736"/>
                <a:gd name="connsiteY2" fmla="*/ 51162 h 52228"/>
                <a:gd name="connsiteX3" fmla="*/ 320 w 11736"/>
                <a:gd name="connsiteY3" fmla="*/ 44414 h 52228"/>
                <a:gd name="connsiteX4" fmla="*/ 320 w 11736"/>
                <a:gd name="connsiteY4" fmla="*/ 1354 h 52228"/>
                <a:gd name="connsiteX5" fmla="*/ 4061 w 11736"/>
                <a:gd name="connsiteY5" fmla="*/ 1354 h 52228"/>
                <a:gd name="connsiteX6" fmla="*/ 4061 w 11736"/>
                <a:gd name="connsiteY6" fmla="*/ 44340 h 52228"/>
                <a:gd name="connsiteX7" fmla="*/ 5308 w 11736"/>
                <a:gd name="connsiteY7" fmla="*/ 48888 h 52228"/>
                <a:gd name="connsiteX8" fmla="*/ 9490 w 11736"/>
                <a:gd name="connsiteY8" fmla="*/ 50282 h 52228"/>
                <a:gd name="connsiteX9" fmla="*/ 12057 w 11736"/>
                <a:gd name="connsiteY9" fmla="*/ 50282 h 52228"/>
                <a:gd name="connsiteX10" fmla="*/ 12057 w 11736"/>
                <a:gd name="connsiteY10" fmla="*/ 5358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057" y="53583"/>
                  </a:moveTo>
                  <a:lnTo>
                    <a:pt x="8829" y="53583"/>
                  </a:lnTo>
                  <a:cubicBezTo>
                    <a:pt x="5969" y="53583"/>
                    <a:pt x="3841" y="52776"/>
                    <a:pt x="2448" y="51162"/>
                  </a:cubicBezTo>
                  <a:cubicBezTo>
                    <a:pt x="1054" y="49549"/>
                    <a:pt x="320" y="47274"/>
                    <a:pt x="320" y="44414"/>
                  </a:cubicBezTo>
                  <a:lnTo>
                    <a:pt x="320" y="1354"/>
                  </a:lnTo>
                  <a:lnTo>
                    <a:pt x="4061" y="1354"/>
                  </a:lnTo>
                  <a:lnTo>
                    <a:pt x="4061" y="44340"/>
                  </a:lnTo>
                  <a:cubicBezTo>
                    <a:pt x="4061" y="46468"/>
                    <a:pt x="4501" y="47935"/>
                    <a:pt x="5308" y="48888"/>
                  </a:cubicBezTo>
                  <a:cubicBezTo>
                    <a:pt x="6042" y="49842"/>
                    <a:pt x="7509" y="50282"/>
                    <a:pt x="9490" y="50282"/>
                  </a:cubicBezTo>
                  <a:lnTo>
                    <a:pt x="12057" y="50282"/>
                  </a:lnTo>
                  <a:lnTo>
                    <a:pt x="12057" y="53583"/>
                  </a:lnTo>
                  <a:close/>
                </a:path>
              </a:pathLst>
            </a:custGeom>
            <a:solidFill>
              <a:srgbClr val="000000"/>
            </a:solidFill>
            <a:ln w="73262" cap="flat">
              <a:noFill/>
              <a:prstDash val="solid"/>
              <a:miter/>
            </a:ln>
          </p:spPr>
          <p:txBody>
            <a:bodyPr rtlCol="0" anchor="ctr"/>
            <a:lstStyle/>
            <a:p>
              <a:endParaRPr lang="en-GB"/>
            </a:p>
          </p:txBody>
        </p:sp>
        <p:sp>
          <p:nvSpPr>
            <p:cNvPr id="421" name="Graphic 1127">
              <a:extLst>
                <a:ext uri="{FF2B5EF4-FFF2-40B4-BE49-F238E27FC236}">
                  <a16:creationId xmlns:a16="http://schemas.microsoft.com/office/drawing/2014/main" id="{B4599842-CDFD-4135-949E-219D41E27108}"/>
                </a:ext>
              </a:extLst>
            </p:cNvPr>
            <p:cNvSpPr/>
            <p:nvPr/>
          </p:nvSpPr>
          <p:spPr>
            <a:xfrm>
              <a:off x="5120798" y="3693719"/>
              <a:ext cx="28315" cy="36237"/>
            </a:xfrm>
            <a:custGeom>
              <a:avLst/>
              <a:gdLst>
                <a:gd name="connsiteX0" fmla="*/ 28435 w 28315"/>
                <a:gd name="connsiteY0" fmla="*/ 20316 h 36237"/>
                <a:gd name="connsiteX1" fmla="*/ 3861 w 28315"/>
                <a:gd name="connsiteY1" fmla="*/ 20316 h 36237"/>
                <a:gd name="connsiteX2" fmla="*/ 6796 w 28315"/>
                <a:gd name="connsiteY2" fmla="*/ 30659 h 36237"/>
                <a:gd name="connsiteX3" fmla="*/ 15378 w 28315"/>
                <a:gd name="connsiteY3" fmla="*/ 34253 h 36237"/>
                <a:gd name="connsiteX4" fmla="*/ 20660 w 28315"/>
                <a:gd name="connsiteY4" fmla="*/ 33226 h 36237"/>
                <a:gd name="connsiteX5" fmla="*/ 25134 w 28315"/>
                <a:gd name="connsiteY5" fmla="*/ 29998 h 36237"/>
                <a:gd name="connsiteX6" fmla="*/ 27922 w 28315"/>
                <a:gd name="connsiteY6" fmla="*/ 32199 h 36237"/>
                <a:gd name="connsiteX7" fmla="*/ 22200 w 28315"/>
                <a:gd name="connsiteY7" fmla="*/ 36307 h 36237"/>
                <a:gd name="connsiteX8" fmla="*/ 15158 w 28315"/>
                <a:gd name="connsiteY8" fmla="*/ 37627 h 36237"/>
                <a:gd name="connsiteX9" fmla="*/ 4008 w 28315"/>
                <a:gd name="connsiteY9" fmla="*/ 33006 h 36237"/>
                <a:gd name="connsiteX10" fmla="*/ 120 w 28315"/>
                <a:gd name="connsiteY10" fmla="*/ 19509 h 36237"/>
                <a:gd name="connsiteX11" fmla="*/ 3861 w 28315"/>
                <a:gd name="connsiteY11" fmla="*/ 6158 h 36237"/>
                <a:gd name="connsiteX12" fmla="*/ 14278 w 28315"/>
                <a:gd name="connsiteY12" fmla="*/ 1390 h 36237"/>
                <a:gd name="connsiteX13" fmla="*/ 24694 w 28315"/>
                <a:gd name="connsiteY13" fmla="*/ 5938 h 36237"/>
                <a:gd name="connsiteX14" fmla="*/ 28435 w 28315"/>
                <a:gd name="connsiteY14" fmla="*/ 18628 h 36237"/>
                <a:gd name="connsiteX15" fmla="*/ 28435 w 28315"/>
                <a:gd name="connsiteY15" fmla="*/ 20316 h 36237"/>
                <a:gd name="connsiteX16" fmla="*/ 24694 w 28315"/>
                <a:gd name="connsiteY16" fmla="*/ 17308 h 36237"/>
                <a:gd name="connsiteX17" fmla="*/ 23447 w 28315"/>
                <a:gd name="connsiteY17" fmla="*/ 10633 h 36237"/>
                <a:gd name="connsiteX18" fmla="*/ 19853 w 28315"/>
                <a:gd name="connsiteY18" fmla="*/ 6231 h 36237"/>
                <a:gd name="connsiteX19" fmla="*/ 14278 w 28315"/>
                <a:gd name="connsiteY19" fmla="*/ 4691 h 36237"/>
                <a:gd name="connsiteX20" fmla="*/ 8776 w 28315"/>
                <a:gd name="connsiteY20" fmla="*/ 6231 h 36237"/>
                <a:gd name="connsiteX21" fmla="*/ 5108 w 28315"/>
                <a:gd name="connsiteY21" fmla="*/ 10633 h 36237"/>
                <a:gd name="connsiteX22" fmla="*/ 3861 w 28315"/>
                <a:gd name="connsiteY22" fmla="*/ 17308 h 36237"/>
                <a:gd name="connsiteX23" fmla="*/ 24694 w 28315"/>
                <a:gd name="connsiteY23" fmla="*/ 173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35" y="20316"/>
                  </a:moveTo>
                  <a:lnTo>
                    <a:pt x="3861" y="20316"/>
                  </a:lnTo>
                  <a:cubicBezTo>
                    <a:pt x="3861" y="24864"/>
                    <a:pt x="4815" y="28311"/>
                    <a:pt x="6796" y="30659"/>
                  </a:cubicBezTo>
                  <a:cubicBezTo>
                    <a:pt x="8776" y="33079"/>
                    <a:pt x="11637" y="34253"/>
                    <a:pt x="15378" y="34253"/>
                  </a:cubicBezTo>
                  <a:cubicBezTo>
                    <a:pt x="17432" y="34253"/>
                    <a:pt x="19193" y="33886"/>
                    <a:pt x="20660" y="33226"/>
                  </a:cubicBezTo>
                  <a:cubicBezTo>
                    <a:pt x="22127" y="32566"/>
                    <a:pt x="23594" y="31539"/>
                    <a:pt x="25134" y="29998"/>
                  </a:cubicBezTo>
                  <a:lnTo>
                    <a:pt x="27922" y="32199"/>
                  </a:lnTo>
                  <a:cubicBezTo>
                    <a:pt x="26015" y="34106"/>
                    <a:pt x="24107" y="35500"/>
                    <a:pt x="22200" y="36307"/>
                  </a:cubicBezTo>
                  <a:cubicBezTo>
                    <a:pt x="20293" y="37187"/>
                    <a:pt x="17946" y="37627"/>
                    <a:pt x="15158" y="37627"/>
                  </a:cubicBezTo>
                  <a:cubicBezTo>
                    <a:pt x="10243" y="37627"/>
                    <a:pt x="6576" y="36087"/>
                    <a:pt x="4008" y="33006"/>
                  </a:cubicBezTo>
                  <a:cubicBezTo>
                    <a:pt x="1367" y="29925"/>
                    <a:pt x="120" y="25450"/>
                    <a:pt x="120" y="19509"/>
                  </a:cubicBezTo>
                  <a:cubicBezTo>
                    <a:pt x="120" y="13787"/>
                    <a:pt x="1367" y="9312"/>
                    <a:pt x="3861" y="6158"/>
                  </a:cubicBezTo>
                  <a:cubicBezTo>
                    <a:pt x="6355" y="3004"/>
                    <a:pt x="9803" y="1390"/>
                    <a:pt x="14278" y="1390"/>
                  </a:cubicBezTo>
                  <a:cubicBezTo>
                    <a:pt x="18753" y="1390"/>
                    <a:pt x="22200" y="2930"/>
                    <a:pt x="24694" y="5938"/>
                  </a:cubicBezTo>
                  <a:cubicBezTo>
                    <a:pt x="27188" y="8945"/>
                    <a:pt x="28435" y="13200"/>
                    <a:pt x="28435" y="18628"/>
                  </a:cubicBezTo>
                  <a:lnTo>
                    <a:pt x="28435" y="20316"/>
                  </a:lnTo>
                  <a:close/>
                  <a:moveTo>
                    <a:pt x="24694" y="17308"/>
                  </a:moveTo>
                  <a:cubicBezTo>
                    <a:pt x="24474" y="14300"/>
                    <a:pt x="24107" y="12026"/>
                    <a:pt x="23447" y="10633"/>
                  </a:cubicBezTo>
                  <a:cubicBezTo>
                    <a:pt x="22640" y="8799"/>
                    <a:pt x="21467" y="7332"/>
                    <a:pt x="19853" y="6231"/>
                  </a:cubicBezTo>
                  <a:cubicBezTo>
                    <a:pt x="18166" y="5204"/>
                    <a:pt x="16332" y="4691"/>
                    <a:pt x="14278" y="4691"/>
                  </a:cubicBezTo>
                  <a:cubicBezTo>
                    <a:pt x="12224" y="4691"/>
                    <a:pt x="10390" y="5204"/>
                    <a:pt x="8776" y="6231"/>
                  </a:cubicBezTo>
                  <a:cubicBezTo>
                    <a:pt x="7162" y="7332"/>
                    <a:pt x="5915" y="8799"/>
                    <a:pt x="5108" y="10633"/>
                  </a:cubicBezTo>
                  <a:cubicBezTo>
                    <a:pt x="4448" y="12026"/>
                    <a:pt x="4081" y="14300"/>
                    <a:pt x="3861" y="17308"/>
                  </a:cubicBezTo>
                  <a:lnTo>
                    <a:pt x="24694" y="17308"/>
                  </a:lnTo>
                  <a:close/>
                </a:path>
              </a:pathLst>
            </a:custGeom>
            <a:solidFill>
              <a:srgbClr val="000000"/>
            </a:solidFill>
            <a:ln w="73262" cap="flat">
              <a:noFill/>
              <a:prstDash val="solid"/>
              <a:miter/>
            </a:ln>
          </p:spPr>
          <p:txBody>
            <a:bodyPr rtlCol="0" anchor="ctr"/>
            <a:lstStyle/>
            <a:p>
              <a:endParaRPr lang="en-GB"/>
            </a:p>
          </p:txBody>
        </p:sp>
        <p:sp>
          <p:nvSpPr>
            <p:cNvPr id="422" name="Graphic 1127">
              <a:extLst>
                <a:ext uri="{FF2B5EF4-FFF2-40B4-BE49-F238E27FC236}">
                  <a16:creationId xmlns:a16="http://schemas.microsoft.com/office/drawing/2014/main" id="{35882C8E-5A53-4AE9-8FAE-D22EB8BAAAEA}"/>
                </a:ext>
              </a:extLst>
            </p:cNvPr>
            <p:cNvSpPr/>
            <p:nvPr/>
          </p:nvSpPr>
          <p:spPr>
            <a:xfrm>
              <a:off x="5160758" y="3693719"/>
              <a:ext cx="27214" cy="35797"/>
            </a:xfrm>
            <a:custGeom>
              <a:avLst/>
              <a:gdLst>
                <a:gd name="connsiteX0" fmla="*/ 27349 w 27214"/>
                <a:gd name="connsiteY0" fmla="*/ 37187 h 35797"/>
                <a:gd name="connsiteX1" fmla="*/ 23608 w 27214"/>
                <a:gd name="connsiteY1" fmla="*/ 37187 h 35797"/>
                <a:gd name="connsiteX2" fmla="*/ 23608 w 27214"/>
                <a:gd name="connsiteY2" fmla="*/ 15254 h 35797"/>
                <a:gd name="connsiteX3" fmla="*/ 21114 w 27214"/>
                <a:gd name="connsiteY3" fmla="*/ 7405 h 35797"/>
                <a:gd name="connsiteX4" fmla="*/ 13851 w 27214"/>
                <a:gd name="connsiteY4" fmla="*/ 4691 h 35797"/>
                <a:gd name="connsiteX5" fmla="*/ 6516 w 27214"/>
                <a:gd name="connsiteY5" fmla="*/ 7405 h 35797"/>
                <a:gd name="connsiteX6" fmla="*/ 3875 w 27214"/>
                <a:gd name="connsiteY6" fmla="*/ 15254 h 35797"/>
                <a:gd name="connsiteX7" fmla="*/ 3875 w 27214"/>
                <a:gd name="connsiteY7" fmla="*/ 37187 h 35797"/>
                <a:gd name="connsiteX8" fmla="*/ 134 w 27214"/>
                <a:gd name="connsiteY8" fmla="*/ 37187 h 35797"/>
                <a:gd name="connsiteX9" fmla="*/ 134 w 27214"/>
                <a:gd name="connsiteY9" fmla="*/ 1830 h 35797"/>
                <a:gd name="connsiteX10" fmla="*/ 3875 w 27214"/>
                <a:gd name="connsiteY10" fmla="*/ 1830 h 35797"/>
                <a:gd name="connsiteX11" fmla="*/ 3875 w 27214"/>
                <a:gd name="connsiteY11" fmla="*/ 6011 h 35797"/>
                <a:gd name="connsiteX12" fmla="*/ 14292 w 27214"/>
                <a:gd name="connsiteY12" fmla="*/ 1390 h 35797"/>
                <a:gd name="connsiteX13" fmla="*/ 23681 w 27214"/>
                <a:gd name="connsiteY13" fmla="*/ 4764 h 35797"/>
                <a:gd name="connsiteX14" fmla="*/ 27349 w 27214"/>
                <a:gd name="connsiteY14" fmla="*/ 14594 h 35797"/>
                <a:gd name="connsiteX15" fmla="*/ 27349 w 27214"/>
                <a:gd name="connsiteY15" fmla="*/ 3718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49" y="37187"/>
                  </a:moveTo>
                  <a:lnTo>
                    <a:pt x="23608" y="37187"/>
                  </a:lnTo>
                  <a:lnTo>
                    <a:pt x="23608" y="15254"/>
                  </a:lnTo>
                  <a:cubicBezTo>
                    <a:pt x="23608" y="11806"/>
                    <a:pt x="22801" y="9239"/>
                    <a:pt x="21114" y="7405"/>
                  </a:cubicBezTo>
                  <a:cubicBezTo>
                    <a:pt x="19426" y="5571"/>
                    <a:pt x="17006" y="4691"/>
                    <a:pt x="13851" y="4691"/>
                  </a:cubicBezTo>
                  <a:cubicBezTo>
                    <a:pt x="10697" y="4691"/>
                    <a:pt x="8203" y="5571"/>
                    <a:pt x="6516" y="7405"/>
                  </a:cubicBezTo>
                  <a:cubicBezTo>
                    <a:pt x="4755" y="9239"/>
                    <a:pt x="3875" y="11880"/>
                    <a:pt x="3875" y="15254"/>
                  </a:cubicBezTo>
                  <a:lnTo>
                    <a:pt x="3875" y="37187"/>
                  </a:lnTo>
                  <a:lnTo>
                    <a:pt x="134" y="37187"/>
                  </a:lnTo>
                  <a:lnTo>
                    <a:pt x="134" y="1830"/>
                  </a:lnTo>
                  <a:lnTo>
                    <a:pt x="3875" y="1830"/>
                  </a:lnTo>
                  <a:lnTo>
                    <a:pt x="3875" y="6011"/>
                  </a:lnTo>
                  <a:cubicBezTo>
                    <a:pt x="6516" y="2930"/>
                    <a:pt x="9964" y="1390"/>
                    <a:pt x="14292" y="1390"/>
                  </a:cubicBezTo>
                  <a:cubicBezTo>
                    <a:pt x="18253" y="1390"/>
                    <a:pt x="21407" y="2490"/>
                    <a:pt x="23681" y="4764"/>
                  </a:cubicBezTo>
                  <a:cubicBezTo>
                    <a:pt x="26102" y="7112"/>
                    <a:pt x="27349" y="10413"/>
                    <a:pt x="27349" y="14594"/>
                  </a:cubicBezTo>
                  <a:lnTo>
                    <a:pt x="27349" y="37187"/>
                  </a:lnTo>
                  <a:close/>
                </a:path>
              </a:pathLst>
            </a:custGeom>
            <a:solidFill>
              <a:srgbClr val="000000"/>
            </a:solidFill>
            <a:ln w="73262" cap="flat">
              <a:noFill/>
              <a:prstDash val="solid"/>
              <a:miter/>
            </a:ln>
          </p:spPr>
          <p:txBody>
            <a:bodyPr rtlCol="0" anchor="ctr"/>
            <a:lstStyle/>
            <a:p>
              <a:endParaRPr lang="en-GB"/>
            </a:p>
          </p:txBody>
        </p:sp>
        <p:sp>
          <p:nvSpPr>
            <p:cNvPr id="423" name="Graphic 1127">
              <a:extLst>
                <a:ext uri="{FF2B5EF4-FFF2-40B4-BE49-F238E27FC236}">
                  <a16:creationId xmlns:a16="http://schemas.microsoft.com/office/drawing/2014/main" id="{14BFB921-6947-4EB1-993E-0AAF36AC9795}"/>
                </a:ext>
              </a:extLst>
            </p:cNvPr>
            <p:cNvSpPr/>
            <p:nvPr/>
          </p:nvSpPr>
          <p:spPr>
            <a:xfrm>
              <a:off x="5199251" y="3693719"/>
              <a:ext cx="28315" cy="36237"/>
            </a:xfrm>
            <a:custGeom>
              <a:avLst/>
              <a:gdLst>
                <a:gd name="connsiteX0" fmla="*/ 28463 w 28315"/>
                <a:gd name="connsiteY0" fmla="*/ 20316 h 36237"/>
                <a:gd name="connsiteX1" fmla="*/ 3889 w 28315"/>
                <a:gd name="connsiteY1" fmla="*/ 20316 h 36237"/>
                <a:gd name="connsiteX2" fmla="*/ 6823 w 28315"/>
                <a:gd name="connsiteY2" fmla="*/ 30659 h 36237"/>
                <a:gd name="connsiteX3" fmla="*/ 15405 w 28315"/>
                <a:gd name="connsiteY3" fmla="*/ 34253 h 36237"/>
                <a:gd name="connsiteX4" fmla="*/ 20687 w 28315"/>
                <a:gd name="connsiteY4" fmla="*/ 33226 h 36237"/>
                <a:gd name="connsiteX5" fmla="*/ 25162 w 28315"/>
                <a:gd name="connsiteY5" fmla="*/ 29998 h 36237"/>
                <a:gd name="connsiteX6" fmla="*/ 27949 w 28315"/>
                <a:gd name="connsiteY6" fmla="*/ 32199 h 36237"/>
                <a:gd name="connsiteX7" fmla="*/ 22227 w 28315"/>
                <a:gd name="connsiteY7" fmla="*/ 36307 h 36237"/>
                <a:gd name="connsiteX8" fmla="*/ 15185 w 28315"/>
                <a:gd name="connsiteY8" fmla="*/ 37627 h 36237"/>
                <a:gd name="connsiteX9" fmla="*/ 4035 w 28315"/>
                <a:gd name="connsiteY9" fmla="*/ 33006 h 36237"/>
                <a:gd name="connsiteX10" fmla="*/ 148 w 28315"/>
                <a:gd name="connsiteY10" fmla="*/ 19509 h 36237"/>
                <a:gd name="connsiteX11" fmla="*/ 3889 w 28315"/>
                <a:gd name="connsiteY11" fmla="*/ 6158 h 36237"/>
                <a:gd name="connsiteX12" fmla="*/ 14305 w 28315"/>
                <a:gd name="connsiteY12" fmla="*/ 1390 h 36237"/>
                <a:gd name="connsiteX13" fmla="*/ 24722 w 28315"/>
                <a:gd name="connsiteY13" fmla="*/ 5938 h 36237"/>
                <a:gd name="connsiteX14" fmla="*/ 28463 w 28315"/>
                <a:gd name="connsiteY14" fmla="*/ 18628 h 36237"/>
                <a:gd name="connsiteX15" fmla="*/ 28463 w 28315"/>
                <a:gd name="connsiteY15" fmla="*/ 20316 h 36237"/>
                <a:gd name="connsiteX16" fmla="*/ 24722 w 28315"/>
                <a:gd name="connsiteY16" fmla="*/ 17308 h 36237"/>
                <a:gd name="connsiteX17" fmla="*/ 23475 w 28315"/>
                <a:gd name="connsiteY17" fmla="*/ 10633 h 36237"/>
                <a:gd name="connsiteX18" fmla="*/ 19880 w 28315"/>
                <a:gd name="connsiteY18" fmla="*/ 6231 h 36237"/>
                <a:gd name="connsiteX19" fmla="*/ 14305 w 28315"/>
                <a:gd name="connsiteY19" fmla="*/ 4691 h 36237"/>
                <a:gd name="connsiteX20" fmla="*/ 8803 w 28315"/>
                <a:gd name="connsiteY20" fmla="*/ 6231 h 36237"/>
                <a:gd name="connsiteX21" fmla="*/ 5136 w 28315"/>
                <a:gd name="connsiteY21" fmla="*/ 10633 h 36237"/>
                <a:gd name="connsiteX22" fmla="*/ 3889 w 28315"/>
                <a:gd name="connsiteY22" fmla="*/ 17308 h 36237"/>
                <a:gd name="connsiteX23" fmla="*/ 24722 w 28315"/>
                <a:gd name="connsiteY23" fmla="*/ 173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63" y="20316"/>
                  </a:moveTo>
                  <a:lnTo>
                    <a:pt x="3889" y="20316"/>
                  </a:lnTo>
                  <a:cubicBezTo>
                    <a:pt x="3889" y="24864"/>
                    <a:pt x="4842" y="28311"/>
                    <a:pt x="6823" y="30659"/>
                  </a:cubicBezTo>
                  <a:cubicBezTo>
                    <a:pt x="8803" y="33079"/>
                    <a:pt x="11664" y="34253"/>
                    <a:pt x="15405" y="34253"/>
                  </a:cubicBezTo>
                  <a:cubicBezTo>
                    <a:pt x="17459" y="34253"/>
                    <a:pt x="19220" y="33886"/>
                    <a:pt x="20687" y="33226"/>
                  </a:cubicBezTo>
                  <a:cubicBezTo>
                    <a:pt x="22154" y="32566"/>
                    <a:pt x="23621" y="31539"/>
                    <a:pt x="25162" y="29998"/>
                  </a:cubicBezTo>
                  <a:lnTo>
                    <a:pt x="27949" y="32199"/>
                  </a:lnTo>
                  <a:cubicBezTo>
                    <a:pt x="26042" y="34106"/>
                    <a:pt x="24135" y="35500"/>
                    <a:pt x="22227" y="36307"/>
                  </a:cubicBezTo>
                  <a:cubicBezTo>
                    <a:pt x="20320" y="37187"/>
                    <a:pt x="17973" y="37627"/>
                    <a:pt x="15185" y="37627"/>
                  </a:cubicBezTo>
                  <a:cubicBezTo>
                    <a:pt x="10271" y="37627"/>
                    <a:pt x="6603" y="36087"/>
                    <a:pt x="4035" y="33006"/>
                  </a:cubicBezTo>
                  <a:cubicBezTo>
                    <a:pt x="1395" y="29925"/>
                    <a:pt x="148" y="25450"/>
                    <a:pt x="148" y="19509"/>
                  </a:cubicBezTo>
                  <a:cubicBezTo>
                    <a:pt x="148" y="13787"/>
                    <a:pt x="1395" y="9312"/>
                    <a:pt x="3889" y="6158"/>
                  </a:cubicBezTo>
                  <a:cubicBezTo>
                    <a:pt x="6383" y="3004"/>
                    <a:pt x="9830" y="1390"/>
                    <a:pt x="14305" y="1390"/>
                  </a:cubicBezTo>
                  <a:cubicBezTo>
                    <a:pt x="18780" y="1390"/>
                    <a:pt x="22227" y="2930"/>
                    <a:pt x="24722" y="5938"/>
                  </a:cubicBezTo>
                  <a:cubicBezTo>
                    <a:pt x="27216" y="8945"/>
                    <a:pt x="28463" y="13200"/>
                    <a:pt x="28463" y="18628"/>
                  </a:cubicBezTo>
                  <a:lnTo>
                    <a:pt x="28463" y="20316"/>
                  </a:lnTo>
                  <a:close/>
                  <a:moveTo>
                    <a:pt x="24722" y="17308"/>
                  </a:moveTo>
                  <a:cubicBezTo>
                    <a:pt x="24501" y="14300"/>
                    <a:pt x="24135" y="12026"/>
                    <a:pt x="23475" y="10633"/>
                  </a:cubicBezTo>
                  <a:cubicBezTo>
                    <a:pt x="22668" y="8799"/>
                    <a:pt x="21494" y="7332"/>
                    <a:pt x="19880" y="6231"/>
                  </a:cubicBezTo>
                  <a:cubicBezTo>
                    <a:pt x="18193" y="5204"/>
                    <a:pt x="16359" y="4691"/>
                    <a:pt x="14305" y="4691"/>
                  </a:cubicBezTo>
                  <a:cubicBezTo>
                    <a:pt x="12251" y="4691"/>
                    <a:pt x="10417" y="5204"/>
                    <a:pt x="8803" y="6231"/>
                  </a:cubicBezTo>
                  <a:cubicBezTo>
                    <a:pt x="7190" y="7332"/>
                    <a:pt x="5943" y="8799"/>
                    <a:pt x="5136" y="10633"/>
                  </a:cubicBezTo>
                  <a:cubicBezTo>
                    <a:pt x="4475" y="12026"/>
                    <a:pt x="4109" y="14300"/>
                    <a:pt x="3889" y="17308"/>
                  </a:cubicBezTo>
                  <a:lnTo>
                    <a:pt x="24722" y="17308"/>
                  </a:lnTo>
                  <a:close/>
                </a:path>
              </a:pathLst>
            </a:custGeom>
            <a:solidFill>
              <a:srgbClr val="000000"/>
            </a:solidFill>
            <a:ln w="73262" cap="flat">
              <a:noFill/>
              <a:prstDash val="solid"/>
              <a:miter/>
            </a:ln>
          </p:spPr>
          <p:txBody>
            <a:bodyPr rtlCol="0" anchor="ctr"/>
            <a:lstStyle/>
            <a:p>
              <a:endParaRPr lang="en-GB"/>
            </a:p>
          </p:txBody>
        </p:sp>
        <p:sp>
          <p:nvSpPr>
            <p:cNvPr id="424" name="Graphic 1127">
              <a:extLst>
                <a:ext uri="{FF2B5EF4-FFF2-40B4-BE49-F238E27FC236}">
                  <a16:creationId xmlns:a16="http://schemas.microsoft.com/office/drawing/2014/main" id="{AF68F8AF-2356-48C0-957F-FA739FAAD974}"/>
                </a:ext>
              </a:extLst>
            </p:cNvPr>
            <p:cNvSpPr/>
            <p:nvPr/>
          </p:nvSpPr>
          <p:spPr>
            <a:xfrm>
              <a:off x="5239211" y="3693719"/>
              <a:ext cx="22593" cy="35797"/>
            </a:xfrm>
            <a:custGeom>
              <a:avLst/>
              <a:gdLst>
                <a:gd name="connsiteX0" fmla="*/ 20040 w 22593"/>
                <a:gd name="connsiteY0" fmla="*/ 7478 h 35797"/>
                <a:gd name="connsiteX1" fmla="*/ 17032 w 22593"/>
                <a:gd name="connsiteY1" fmla="*/ 5278 h 35797"/>
                <a:gd name="connsiteX2" fmla="*/ 13364 w 22593"/>
                <a:gd name="connsiteY2" fmla="*/ 4691 h 35797"/>
                <a:gd name="connsiteX3" fmla="*/ 6469 w 22593"/>
                <a:gd name="connsiteY3" fmla="*/ 7772 h 35797"/>
                <a:gd name="connsiteX4" fmla="*/ 3902 w 22593"/>
                <a:gd name="connsiteY4" fmla="*/ 15401 h 35797"/>
                <a:gd name="connsiteX5" fmla="*/ 3902 w 22593"/>
                <a:gd name="connsiteY5" fmla="*/ 37187 h 35797"/>
                <a:gd name="connsiteX6" fmla="*/ 160 w 22593"/>
                <a:gd name="connsiteY6" fmla="*/ 37187 h 35797"/>
                <a:gd name="connsiteX7" fmla="*/ 160 w 22593"/>
                <a:gd name="connsiteY7" fmla="*/ 1830 h 35797"/>
                <a:gd name="connsiteX8" fmla="*/ 3902 w 22593"/>
                <a:gd name="connsiteY8" fmla="*/ 1830 h 35797"/>
                <a:gd name="connsiteX9" fmla="*/ 3902 w 22593"/>
                <a:gd name="connsiteY9" fmla="*/ 6525 h 35797"/>
                <a:gd name="connsiteX10" fmla="*/ 8230 w 22593"/>
                <a:gd name="connsiteY10" fmla="*/ 2784 h 35797"/>
                <a:gd name="connsiteX11" fmla="*/ 14245 w 22593"/>
                <a:gd name="connsiteY11" fmla="*/ 1390 h 35797"/>
                <a:gd name="connsiteX12" fmla="*/ 22754 w 22593"/>
                <a:gd name="connsiteY12" fmla="*/ 4764 h 35797"/>
                <a:gd name="connsiteX13" fmla="*/ 20040 w 22593"/>
                <a:gd name="connsiteY13" fmla="*/ 747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40" y="7478"/>
                  </a:moveTo>
                  <a:cubicBezTo>
                    <a:pt x="18939" y="6378"/>
                    <a:pt x="17986" y="5644"/>
                    <a:pt x="17032" y="5278"/>
                  </a:cubicBezTo>
                  <a:cubicBezTo>
                    <a:pt x="16079" y="4911"/>
                    <a:pt x="14831" y="4691"/>
                    <a:pt x="13364" y="4691"/>
                  </a:cubicBezTo>
                  <a:cubicBezTo>
                    <a:pt x="10430" y="4691"/>
                    <a:pt x="8083" y="5718"/>
                    <a:pt x="6469" y="7772"/>
                  </a:cubicBezTo>
                  <a:cubicBezTo>
                    <a:pt x="4782" y="9899"/>
                    <a:pt x="3902" y="12393"/>
                    <a:pt x="3902" y="15401"/>
                  </a:cubicBezTo>
                  <a:lnTo>
                    <a:pt x="3902" y="37187"/>
                  </a:lnTo>
                  <a:lnTo>
                    <a:pt x="160" y="37187"/>
                  </a:lnTo>
                  <a:lnTo>
                    <a:pt x="160" y="1830"/>
                  </a:lnTo>
                  <a:lnTo>
                    <a:pt x="3902" y="1830"/>
                  </a:lnTo>
                  <a:lnTo>
                    <a:pt x="3902" y="6525"/>
                  </a:lnTo>
                  <a:cubicBezTo>
                    <a:pt x="4929" y="4911"/>
                    <a:pt x="6396" y="3664"/>
                    <a:pt x="8230" y="2784"/>
                  </a:cubicBezTo>
                  <a:cubicBezTo>
                    <a:pt x="10063" y="1830"/>
                    <a:pt x="12117" y="1390"/>
                    <a:pt x="14245" y="1390"/>
                  </a:cubicBezTo>
                  <a:cubicBezTo>
                    <a:pt x="17692" y="1390"/>
                    <a:pt x="20480" y="2490"/>
                    <a:pt x="22754" y="4764"/>
                  </a:cubicBezTo>
                  <a:lnTo>
                    <a:pt x="20040" y="7478"/>
                  </a:lnTo>
                  <a:close/>
                </a:path>
              </a:pathLst>
            </a:custGeom>
            <a:solidFill>
              <a:srgbClr val="000000"/>
            </a:solidFill>
            <a:ln w="73262" cap="flat">
              <a:noFill/>
              <a:prstDash val="solid"/>
              <a:miter/>
            </a:ln>
          </p:spPr>
          <p:txBody>
            <a:bodyPr rtlCol="0" anchor="ctr"/>
            <a:lstStyle/>
            <a:p>
              <a:endParaRPr lang="en-GB"/>
            </a:p>
          </p:txBody>
        </p:sp>
        <p:sp>
          <p:nvSpPr>
            <p:cNvPr id="425" name="Graphic 1127">
              <a:extLst>
                <a:ext uri="{FF2B5EF4-FFF2-40B4-BE49-F238E27FC236}">
                  <a16:creationId xmlns:a16="http://schemas.microsoft.com/office/drawing/2014/main" id="{6C028AC4-60CF-4C53-B9F5-AE9C3A65C328}"/>
                </a:ext>
              </a:extLst>
            </p:cNvPr>
            <p:cNvSpPr/>
            <p:nvPr/>
          </p:nvSpPr>
          <p:spPr>
            <a:xfrm>
              <a:off x="5266701" y="3693719"/>
              <a:ext cx="27434" cy="53109"/>
            </a:xfrm>
            <a:custGeom>
              <a:avLst/>
              <a:gdLst>
                <a:gd name="connsiteX0" fmla="*/ 27606 w 27434"/>
                <a:gd name="connsiteY0" fmla="*/ 39171 h 53109"/>
                <a:gd name="connsiteX1" fmla="*/ 23791 w 27434"/>
                <a:gd name="connsiteY1" fmla="*/ 50247 h 53109"/>
                <a:gd name="connsiteX2" fmla="*/ 13155 w 27434"/>
                <a:gd name="connsiteY2" fmla="*/ 54502 h 53109"/>
                <a:gd name="connsiteX3" fmla="*/ 6846 w 27434"/>
                <a:gd name="connsiteY3" fmla="*/ 53402 h 53109"/>
                <a:gd name="connsiteX4" fmla="*/ 1491 w 27434"/>
                <a:gd name="connsiteY4" fmla="*/ 49807 h 53109"/>
                <a:gd name="connsiteX5" fmla="*/ 3985 w 27434"/>
                <a:gd name="connsiteY5" fmla="*/ 47313 h 53109"/>
                <a:gd name="connsiteX6" fmla="*/ 8167 w 27434"/>
                <a:gd name="connsiteY6" fmla="*/ 50321 h 53109"/>
                <a:gd name="connsiteX7" fmla="*/ 13155 w 27434"/>
                <a:gd name="connsiteY7" fmla="*/ 51201 h 53109"/>
                <a:gd name="connsiteX8" fmla="*/ 21224 w 27434"/>
                <a:gd name="connsiteY8" fmla="*/ 47827 h 53109"/>
                <a:gd name="connsiteX9" fmla="*/ 23865 w 27434"/>
                <a:gd name="connsiteY9" fmla="*/ 38951 h 53109"/>
                <a:gd name="connsiteX10" fmla="*/ 23865 w 27434"/>
                <a:gd name="connsiteY10" fmla="*/ 32642 h 53109"/>
                <a:gd name="connsiteX11" fmla="*/ 19170 w 27434"/>
                <a:gd name="connsiteY11" fmla="*/ 36530 h 53109"/>
                <a:gd name="connsiteX12" fmla="*/ 13375 w 27434"/>
                <a:gd name="connsiteY12" fmla="*/ 37630 h 53109"/>
                <a:gd name="connsiteX13" fmla="*/ 4719 w 27434"/>
                <a:gd name="connsiteY13" fmla="*/ 34549 h 53109"/>
                <a:gd name="connsiteX14" fmla="*/ 171 w 27434"/>
                <a:gd name="connsiteY14" fmla="*/ 19511 h 53109"/>
                <a:gd name="connsiteX15" fmla="*/ 4719 w 27434"/>
                <a:gd name="connsiteY15" fmla="*/ 4474 h 53109"/>
                <a:gd name="connsiteX16" fmla="*/ 13375 w 27434"/>
                <a:gd name="connsiteY16" fmla="*/ 1393 h 53109"/>
                <a:gd name="connsiteX17" fmla="*/ 19170 w 27434"/>
                <a:gd name="connsiteY17" fmla="*/ 2493 h 53109"/>
                <a:gd name="connsiteX18" fmla="*/ 23865 w 27434"/>
                <a:gd name="connsiteY18" fmla="*/ 6381 h 53109"/>
                <a:gd name="connsiteX19" fmla="*/ 23865 w 27434"/>
                <a:gd name="connsiteY19" fmla="*/ 1833 h 53109"/>
                <a:gd name="connsiteX20" fmla="*/ 27606 w 27434"/>
                <a:gd name="connsiteY20" fmla="*/ 1833 h 53109"/>
                <a:gd name="connsiteX21" fmla="*/ 27606 w 27434"/>
                <a:gd name="connsiteY21" fmla="*/ 39171 h 53109"/>
                <a:gd name="connsiteX22" fmla="*/ 23498 w 27434"/>
                <a:gd name="connsiteY22" fmla="*/ 25013 h 53109"/>
                <a:gd name="connsiteX23" fmla="*/ 23865 w 27434"/>
                <a:gd name="connsiteY23" fmla="*/ 19511 h 53109"/>
                <a:gd name="connsiteX24" fmla="*/ 23498 w 27434"/>
                <a:gd name="connsiteY24" fmla="*/ 14010 h 53109"/>
                <a:gd name="connsiteX25" fmla="*/ 22177 w 27434"/>
                <a:gd name="connsiteY25" fmla="*/ 9388 h 53109"/>
                <a:gd name="connsiteX26" fmla="*/ 19096 w 27434"/>
                <a:gd name="connsiteY26" fmla="*/ 5867 h 53109"/>
                <a:gd name="connsiteX27" fmla="*/ 13888 w 27434"/>
                <a:gd name="connsiteY27" fmla="*/ 4694 h 53109"/>
                <a:gd name="connsiteX28" fmla="*/ 8753 w 27434"/>
                <a:gd name="connsiteY28" fmla="*/ 5867 h 53109"/>
                <a:gd name="connsiteX29" fmla="*/ 5599 w 27434"/>
                <a:gd name="connsiteY29" fmla="*/ 9388 h 53109"/>
                <a:gd name="connsiteX30" fmla="*/ 4279 w 27434"/>
                <a:gd name="connsiteY30" fmla="*/ 14010 h 53109"/>
                <a:gd name="connsiteX31" fmla="*/ 3912 w 27434"/>
                <a:gd name="connsiteY31" fmla="*/ 19511 h 53109"/>
                <a:gd name="connsiteX32" fmla="*/ 4279 w 27434"/>
                <a:gd name="connsiteY32" fmla="*/ 25013 h 53109"/>
                <a:gd name="connsiteX33" fmla="*/ 5599 w 27434"/>
                <a:gd name="connsiteY33" fmla="*/ 29634 h 53109"/>
                <a:gd name="connsiteX34" fmla="*/ 8753 w 27434"/>
                <a:gd name="connsiteY34" fmla="*/ 33082 h 53109"/>
                <a:gd name="connsiteX35" fmla="*/ 13888 w 27434"/>
                <a:gd name="connsiteY35" fmla="*/ 34329 h 53109"/>
                <a:gd name="connsiteX36" fmla="*/ 19096 w 27434"/>
                <a:gd name="connsiteY36" fmla="*/ 33082 h 53109"/>
                <a:gd name="connsiteX37" fmla="*/ 22177 w 27434"/>
                <a:gd name="connsiteY37" fmla="*/ 29634 h 53109"/>
                <a:gd name="connsiteX38" fmla="*/ 23498 w 27434"/>
                <a:gd name="connsiteY38" fmla="*/ 25013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606" y="39171"/>
                  </a:moveTo>
                  <a:cubicBezTo>
                    <a:pt x="27606" y="43719"/>
                    <a:pt x="26359" y="47386"/>
                    <a:pt x="23791" y="50247"/>
                  </a:cubicBezTo>
                  <a:cubicBezTo>
                    <a:pt x="21224" y="53108"/>
                    <a:pt x="17629" y="54502"/>
                    <a:pt x="13155" y="54502"/>
                  </a:cubicBezTo>
                  <a:cubicBezTo>
                    <a:pt x="10587" y="54502"/>
                    <a:pt x="8533" y="54135"/>
                    <a:pt x="6846" y="53402"/>
                  </a:cubicBezTo>
                  <a:cubicBezTo>
                    <a:pt x="5159" y="52741"/>
                    <a:pt x="3398" y="51494"/>
                    <a:pt x="1491" y="49807"/>
                  </a:cubicBezTo>
                  <a:lnTo>
                    <a:pt x="3985" y="47313"/>
                  </a:lnTo>
                  <a:cubicBezTo>
                    <a:pt x="5526" y="48707"/>
                    <a:pt x="6920" y="49734"/>
                    <a:pt x="8167" y="50321"/>
                  </a:cubicBezTo>
                  <a:cubicBezTo>
                    <a:pt x="9414" y="50908"/>
                    <a:pt x="11027" y="51201"/>
                    <a:pt x="13155" y="51201"/>
                  </a:cubicBezTo>
                  <a:cubicBezTo>
                    <a:pt x="16749" y="51201"/>
                    <a:pt x="19390" y="50101"/>
                    <a:pt x="21224" y="47827"/>
                  </a:cubicBezTo>
                  <a:cubicBezTo>
                    <a:pt x="22984" y="45626"/>
                    <a:pt x="23865" y="42692"/>
                    <a:pt x="23865" y="38951"/>
                  </a:cubicBezTo>
                  <a:lnTo>
                    <a:pt x="23865" y="32642"/>
                  </a:lnTo>
                  <a:cubicBezTo>
                    <a:pt x="22397" y="34549"/>
                    <a:pt x="20857" y="35870"/>
                    <a:pt x="19170" y="36530"/>
                  </a:cubicBezTo>
                  <a:cubicBezTo>
                    <a:pt x="17483" y="37263"/>
                    <a:pt x="15575" y="37630"/>
                    <a:pt x="13375" y="37630"/>
                  </a:cubicBezTo>
                  <a:cubicBezTo>
                    <a:pt x="9634" y="37630"/>
                    <a:pt x="6773" y="36603"/>
                    <a:pt x="4719" y="34549"/>
                  </a:cubicBezTo>
                  <a:cubicBezTo>
                    <a:pt x="1711" y="31542"/>
                    <a:pt x="171" y="26480"/>
                    <a:pt x="171" y="19511"/>
                  </a:cubicBezTo>
                  <a:cubicBezTo>
                    <a:pt x="171" y="12543"/>
                    <a:pt x="1711" y="7481"/>
                    <a:pt x="4719" y="4474"/>
                  </a:cubicBezTo>
                  <a:cubicBezTo>
                    <a:pt x="6773" y="2420"/>
                    <a:pt x="9634" y="1393"/>
                    <a:pt x="13375" y="1393"/>
                  </a:cubicBezTo>
                  <a:cubicBezTo>
                    <a:pt x="15575" y="1393"/>
                    <a:pt x="17483" y="1759"/>
                    <a:pt x="19170" y="2493"/>
                  </a:cubicBezTo>
                  <a:cubicBezTo>
                    <a:pt x="20857" y="3153"/>
                    <a:pt x="22397" y="4474"/>
                    <a:pt x="23865" y="6381"/>
                  </a:cubicBezTo>
                  <a:lnTo>
                    <a:pt x="23865" y="1833"/>
                  </a:lnTo>
                  <a:lnTo>
                    <a:pt x="27606" y="1833"/>
                  </a:lnTo>
                  <a:lnTo>
                    <a:pt x="27606" y="39171"/>
                  </a:lnTo>
                  <a:close/>
                  <a:moveTo>
                    <a:pt x="23498" y="25013"/>
                  </a:moveTo>
                  <a:cubicBezTo>
                    <a:pt x="23718" y="23473"/>
                    <a:pt x="23865" y="21639"/>
                    <a:pt x="23865" y="19511"/>
                  </a:cubicBezTo>
                  <a:cubicBezTo>
                    <a:pt x="23865" y="17384"/>
                    <a:pt x="23718" y="15550"/>
                    <a:pt x="23498" y="14010"/>
                  </a:cubicBezTo>
                  <a:cubicBezTo>
                    <a:pt x="23278" y="12469"/>
                    <a:pt x="22838" y="10929"/>
                    <a:pt x="22177" y="9388"/>
                  </a:cubicBezTo>
                  <a:cubicBezTo>
                    <a:pt x="21517" y="7848"/>
                    <a:pt x="20417" y="6674"/>
                    <a:pt x="19096" y="5867"/>
                  </a:cubicBezTo>
                  <a:cubicBezTo>
                    <a:pt x="17703" y="5060"/>
                    <a:pt x="15942" y="4694"/>
                    <a:pt x="13888" y="4694"/>
                  </a:cubicBezTo>
                  <a:cubicBezTo>
                    <a:pt x="11834" y="4694"/>
                    <a:pt x="10074" y="5060"/>
                    <a:pt x="8753" y="5867"/>
                  </a:cubicBezTo>
                  <a:cubicBezTo>
                    <a:pt x="7360" y="6674"/>
                    <a:pt x="6333" y="7848"/>
                    <a:pt x="5599" y="9388"/>
                  </a:cubicBezTo>
                  <a:cubicBezTo>
                    <a:pt x="5012" y="10929"/>
                    <a:pt x="4499" y="12469"/>
                    <a:pt x="4279" y="14010"/>
                  </a:cubicBezTo>
                  <a:cubicBezTo>
                    <a:pt x="4059" y="15550"/>
                    <a:pt x="3912" y="17384"/>
                    <a:pt x="3912" y="19511"/>
                  </a:cubicBezTo>
                  <a:cubicBezTo>
                    <a:pt x="3912" y="21639"/>
                    <a:pt x="4059" y="23473"/>
                    <a:pt x="4279" y="25013"/>
                  </a:cubicBezTo>
                  <a:cubicBezTo>
                    <a:pt x="4499" y="26554"/>
                    <a:pt x="5012" y="28094"/>
                    <a:pt x="5599" y="29634"/>
                  </a:cubicBezTo>
                  <a:cubicBezTo>
                    <a:pt x="6333" y="31175"/>
                    <a:pt x="7360" y="32275"/>
                    <a:pt x="8753" y="33082"/>
                  </a:cubicBezTo>
                  <a:cubicBezTo>
                    <a:pt x="10074" y="33889"/>
                    <a:pt x="11834" y="34329"/>
                    <a:pt x="13888" y="34329"/>
                  </a:cubicBezTo>
                  <a:cubicBezTo>
                    <a:pt x="15942" y="34329"/>
                    <a:pt x="17703" y="33889"/>
                    <a:pt x="19096" y="33082"/>
                  </a:cubicBezTo>
                  <a:cubicBezTo>
                    <a:pt x="20417" y="32275"/>
                    <a:pt x="21517" y="31175"/>
                    <a:pt x="22177" y="29634"/>
                  </a:cubicBezTo>
                  <a:cubicBezTo>
                    <a:pt x="22838" y="28094"/>
                    <a:pt x="23278" y="26554"/>
                    <a:pt x="23498" y="25013"/>
                  </a:cubicBezTo>
                  <a:close/>
                </a:path>
              </a:pathLst>
            </a:custGeom>
            <a:solidFill>
              <a:srgbClr val="000000"/>
            </a:solidFill>
            <a:ln w="73262" cap="flat">
              <a:noFill/>
              <a:prstDash val="solid"/>
              <a:miter/>
            </a:ln>
          </p:spPr>
          <p:txBody>
            <a:bodyPr rtlCol="0" anchor="ctr"/>
            <a:lstStyle/>
            <a:p>
              <a:endParaRPr lang="en-GB"/>
            </a:p>
          </p:txBody>
        </p:sp>
        <p:sp>
          <p:nvSpPr>
            <p:cNvPr id="426" name="Graphic 1127">
              <a:extLst>
                <a:ext uri="{FF2B5EF4-FFF2-40B4-BE49-F238E27FC236}">
                  <a16:creationId xmlns:a16="http://schemas.microsoft.com/office/drawing/2014/main" id="{B788237D-06AA-4341-B768-735304277958}"/>
                </a:ext>
              </a:extLst>
            </p:cNvPr>
            <p:cNvSpPr/>
            <p:nvPr/>
          </p:nvSpPr>
          <p:spPr>
            <a:xfrm>
              <a:off x="5301820" y="3694159"/>
              <a:ext cx="29488" cy="51348"/>
            </a:xfrm>
            <a:custGeom>
              <a:avLst/>
              <a:gdLst>
                <a:gd name="connsiteX0" fmla="*/ 29672 w 29488"/>
                <a:gd name="connsiteY0" fmla="*/ 1393 h 51348"/>
                <a:gd name="connsiteX1" fmla="*/ 13241 w 29488"/>
                <a:gd name="connsiteY1" fmla="*/ 46359 h 51348"/>
                <a:gd name="connsiteX2" fmla="*/ 10820 w 29488"/>
                <a:gd name="connsiteY2" fmla="*/ 50467 h 51348"/>
                <a:gd name="connsiteX3" fmla="*/ 4145 w 29488"/>
                <a:gd name="connsiteY3" fmla="*/ 52741 h 51348"/>
                <a:gd name="connsiteX4" fmla="*/ 2384 w 29488"/>
                <a:gd name="connsiteY4" fmla="*/ 52741 h 51348"/>
                <a:gd name="connsiteX5" fmla="*/ 2384 w 29488"/>
                <a:gd name="connsiteY5" fmla="*/ 49440 h 51348"/>
                <a:gd name="connsiteX6" fmla="*/ 3778 w 29488"/>
                <a:gd name="connsiteY6" fmla="*/ 49440 h 51348"/>
                <a:gd name="connsiteX7" fmla="*/ 8032 w 29488"/>
                <a:gd name="connsiteY7" fmla="*/ 48413 h 51348"/>
                <a:gd name="connsiteX8" fmla="*/ 10233 w 29488"/>
                <a:gd name="connsiteY8" fmla="*/ 44599 h 51348"/>
                <a:gd name="connsiteX9" fmla="*/ 13094 w 29488"/>
                <a:gd name="connsiteY9" fmla="*/ 36750 h 51348"/>
                <a:gd name="connsiteX10" fmla="*/ 183 w 29488"/>
                <a:gd name="connsiteY10" fmla="*/ 1393 h 51348"/>
                <a:gd name="connsiteX11" fmla="*/ 4291 w 29488"/>
                <a:gd name="connsiteY11" fmla="*/ 1393 h 51348"/>
                <a:gd name="connsiteX12" fmla="*/ 14928 w 29488"/>
                <a:gd name="connsiteY12" fmla="*/ 32348 h 51348"/>
                <a:gd name="connsiteX13" fmla="*/ 25564 w 29488"/>
                <a:gd name="connsiteY13" fmla="*/ 1393 h 51348"/>
                <a:gd name="connsiteX14" fmla="*/ 29672 w 29488"/>
                <a:gd name="connsiteY14" fmla="*/ 1393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29672" y="1393"/>
                  </a:moveTo>
                  <a:lnTo>
                    <a:pt x="13241" y="46359"/>
                  </a:lnTo>
                  <a:cubicBezTo>
                    <a:pt x="12580" y="48340"/>
                    <a:pt x="11774" y="49660"/>
                    <a:pt x="10820" y="50467"/>
                  </a:cubicBezTo>
                  <a:cubicBezTo>
                    <a:pt x="9279" y="52008"/>
                    <a:pt x="7005" y="52741"/>
                    <a:pt x="4145" y="52741"/>
                  </a:cubicBezTo>
                  <a:lnTo>
                    <a:pt x="2384" y="52741"/>
                  </a:lnTo>
                  <a:lnTo>
                    <a:pt x="2384" y="49440"/>
                  </a:lnTo>
                  <a:lnTo>
                    <a:pt x="3778" y="49440"/>
                  </a:lnTo>
                  <a:cubicBezTo>
                    <a:pt x="5758" y="49440"/>
                    <a:pt x="7152" y="49074"/>
                    <a:pt x="8032" y="48413"/>
                  </a:cubicBezTo>
                  <a:cubicBezTo>
                    <a:pt x="8839" y="47753"/>
                    <a:pt x="9573" y="46433"/>
                    <a:pt x="10233" y="44599"/>
                  </a:cubicBezTo>
                  <a:lnTo>
                    <a:pt x="13094" y="36750"/>
                  </a:lnTo>
                  <a:lnTo>
                    <a:pt x="183" y="1393"/>
                  </a:lnTo>
                  <a:lnTo>
                    <a:pt x="4291" y="1393"/>
                  </a:lnTo>
                  <a:lnTo>
                    <a:pt x="14928" y="32348"/>
                  </a:lnTo>
                  <a:lnTo>
                    <a:pt x="25564" y="1393"/>
                  </a:lnTo>
                  <a:lnTo>
                    <a:pt x="29672" y="1393"/>
                  </a:lnTo>
                  <a:close/>
                </a:path>
              </a:pathLst>
            </a:custGeom>
            <a:solidFill>
              <a:srgbClr val="000000"/>
            </a:solidFill>
            <a:ln w="73262" cap="flat">
              <a:noFill/>
              <a:prstDash val="solid"/>
              <a:miter/>
            </a:ln>
          </p:spPr>
          <p:txBody>
            <a:bodyPr rtlCol="0" anchor="ctr"/>
            <a:lstStyle/>
            <a:p>
              <a:endParaRPr lang="en-GB"/>
            </a:p>
          </p:txBody>
        </p:sp>
        <p:sp>
          <p:nvSpPr>
            <p:cNvPr id="427" name="Graphic 1127">
              <a:extLst>
                <a:ext uri="{FF2B5EF4-FFF2-40B4-BE49-F238E27FC236}">
                  <a16:creationId xmlns:a16="http://schemas.microsoft.com/office/drawing/2014/main" id="{B8FDB9EA-BCAE-4400-854A-6D70ED03A2D7}"/>
                </a:ext>
              </a:extLst>
            </p:cNvPr>
            <p:cNvSpPr/>
            <p:nvPr/>
          </p:nvSpPr>
          <p:spPr>
            <a:xfrm>
              <a:off x="5354228" y="3693719"/>
              <a:ext cx="28461" cy="36237"/>
            </a:xfrm>
            <a:custGeom>
              <a:avLst/>
              <a:gdLst>
                <a:gd name="connsiteX0" fmla="*/ 28663 w 28461"/>
                <a:gd name="connsiteY0" fmla="*/ 27138 h 36237"/>
                <a:gd name="connsiteX1" fmla="*/ 24849 w 28461"/>
                <a:gd name="connsiteY1" fmla="*/ 34767 h 36237"/>
                <a:gd name="connsiteX2" fmla="*/ 14506 w 28461"/>
                <a:gd name="connsiteY2" fmla="*/ 37627 h 36237"/>
                <a:gd name="connsiteX3" fmla="*/ 201 w 28461"/>
                <a:gd name="connsiteY3" fmla="*/ 32566 h 36237"/>
                <a:gd name="connsiteX4" fmla="*/ 2769 w 28461"/>
                <a:gd name="connsiteY4" fmla="*/ 29998 h 36237"/>
                <a:gd name="connsiteX5" fmla="*/ 14359 w 28461"/>
                <a:gd name="connsiteY5" fmla="*/ 34326 h 36237"/>
                <a:gd name="connsiteX6" fmla="*/ 24996 w 28461"/>
                <a:gd name="connsiteY6" fmla="*/ 27138 h 36237"/>
                <a:gd name="connsiteX7" fmla="*/ 23382 w 28461"/>
                <a:gd name="connsiteY7" fmla="*/ 22956 h 36237"/>
                <a:gd name="connsiteX8" fmla="*/ 18247 w 28461"/>
                <a:gd name="connsiteY8" fmla="*/ 21196 h 36237"/>
                <a:gd name="connsiteX9" fmla="*/ 12378 w 28461"/>
                <a:gd name="connsiteY9" fmla="*/ 20682 h 36237"/>
                <a:gd name="connsiteX10" fmla="*/ 1742 w 28461"/>
                <a:gd name="connsiteY10" fmla="*/ 11440 h 36237"/>
                <a:gd name="connsiteX11" fmla="*/ 5190 w 28461"/>
                <a:gd name="connsiteY11" fmla="*/ 4104 h 36237"/>
                <a:gd name="connsiteX12" fmla="*/ 14432 w 28461"/>
                <a:gd name="connsiteY12" fmla="*/ 1390 h 36237"/>
                <a:gd name="connsiteX13" fmla="*/ 26829 w 28461"/>
                <a:gd name="connsiteY13" fmla="*/ 5131 h 36237"/>
                <a:gd name="connsiteX14" fmla="*/ 24335 w 28461"/>
                <a:gd name="connsiteY14" fmla="*/ 7625 h 36237"/>
                <a:gd name="connsiteX15" fmla="*/ 14432 w 28461"/>
                <a:gd name="connsiteY15" fmla="*/ 4618 h 36237"/>
                <a:gd name="connsiteX16" fmla="*/ 7757 w 28461"/>
                <a:gd name="connsiteY16" fmla="*/ 6378 h 36237"/>
                <a:gd name="connsiteX17" fmla="*/ 5410 w 28461"/>
                <a:gd name="connsiteY17" fmla="*/ 11440 h 36237"/>
                <a:gd name="connsiteX18" fmla="*/ 7170 w 28461"/>
                <a:gd name="connsiteY18" fmla="*/ 15621 h 36237"/>
                <a:gd name="connsiteX19" fmla="*/ 12598 w 28461"/>
                <a:gd name="connsiteY19" fmla="*/ 17381 h 36237"/>
                <a:gd name="connsiteX20" fmla="*/ 18320 w 28461"/>
                <a:gd name="connsiteY20" fmla="*/ 17895 h 36237"/>
                <a:gd name="connsiteX21" fmla="*/ 26023 w 28461"/>
                <a:gd name="connsiteY21" fmla="*/ 20389 h 36237"/>
                <a:gd name="connsiteX22" fmla="*/ 28663 w 28461"/>
                <a:gd name="connsiteY22" fmla="*/ 2713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663" y="27138"/>
                  </a:moveTo>
                  <a:cubicBezTo>
                    <a:pt x="28663" y="30365"/>
                    <a:pt x="27416" y="32933"/>
                    <a:pt x="24849" y="34767"/>
                  </a:cubicBezTo>
                  <a:cubicBezTo>
                    <a:pt x="22281" y="36674"/>
                    <a:pt x="18834" y="37627"/>
                    <a:pt x="14506" y="37627"/>
                  </a:cubicBezTo>
                  <a:cubicBezTo>
                    <a:pt x="8491" y="37627"/>
                    <a:pt x="3722" y="35940"/>
                    <a:pt x="201" y="32566"/>
                  </a:cubicBezTo>
                  <a:lnTo>
                    <a:pt x="2769" y="29998"/>
                  </a:lnTo>
                  <a:cubicBezTo>
                    <a:pt x="5483" y="32859"/>
                    <a:pt x="9371" y="34326"/>
                    <a:pt x="14359" y="34326"/>
                  </a:cubicBezTo>
                  <a:cubicBezTo>
                    <a:pt x="21474" y="34326"/>
                    <a:pt x="24996" y="31906"/>
                    <a:pt x="24996" y="27138"/>
                  </a:cubicBezTo>
                  <a:cubicBezTo>
                    <a:pt x="24996" y="25304"/>
                    <a:pt x="24482" y="23910"/>
                    <a:pt x="23382" y="22956"/>
                  </a:cubicBezTo>
                  <a:cubicBezTo>
                    <a:pt x="22281" y="22003"/>
                    <a:pt x="20594" y="21416"/>
                    <a:pt x="18247" y="21196"/>
                  </a:cubicBezTo>
                  <a:lnTo>
                    <a:pt x="12378" y="20682"/>
                  </a:lnTo>
                  <a:cubicBezTo>
                    <a:pt x="5263" y="20095"/>
                    <a:pt x="1742" y="17015"/>
                    <a:pt x="1742" y="11440"/>
                  </a:cubicBezTo>
                  <a:cubicBezTo>
                    <a:pt x="1742" y="8359"/>
                    <a:pt x="2916" y="5938"/>
                    <a:pt x="5190" y="4104"/>
                  </a:cubicBezTo>
                  <a:cubicBezTo>
                    <a:pt x="7464" y="2270"/>
                    <a:pt x="10545" y="1390"/>
                    <a:pt x="14432" y="1390"/>
                  </a:cubicBezTo>
                  <a:cubicBezTo>
                    <a:pt x="19347" y="1390"/>
                    <a:pt x="23455" y="2637"/>
                    <a:pt x="26829" y="5131"/>
                  </a:cubicBezTo>
                  <a:lnTo>
                    <a:pt x="24335" y="7625"/>
                  </a:lnTo>
                  <a:cubicBezTo>
                    <a:pt x="21621" y="5645"/>
                    <a:pt x="18320" y="4618"/>
                    <a:pt x="14432" y="4618"/>
                  </a:cubicBezTo>
                  <a:cubicBezTo>
                    <a:pt x="11498" y="4618"/>
                    <a:pt x="9224" y="5204"/>
                    <a:pt x="7757" y="6378"/>
                  </a:cubicBezTo>
                  <a:cubicBezTo>
                    <a:pt x="6217" y="7552"/>
                    <a:pt x="5410" y="9239"/>
                    <a:pt x="5410" y="11440"/>
                  </a:cubicBezTo>
                  <a:cubicBezTo>
                    <a:pt x="5410" y="13273"/>
                    <a:pt x="5997" y="14667"/>
                    <a:pt x="7170" y="15621"/>
                  </a:cubicBezTo>
                  <a:cubicBezTo>
                    <a:pt x="8271" y="16574"/>
                    <a:pt x="10104" y="17161"/>
                    <a:pt x="12598" y="17381"/>
                  </a:cubicBezTo>
                  <a:lnTo>
                    <a:pt x="18320" y="17895"/>
                  </a:lnTo>
                  <a:cubicBezTo>
                    <a:pt x="21621" y="18262"/>
                    <a:pt x="24189" y="19069"/>
                    <a:pt x="26023" y="20389"/>
                  </a:cubicBezTo>
                  <a:cubicBezTo>
                    <a:pt x="27783" y="21709"/>
                    <a:pt x="28663" y="23983"/>
                    <a:pt x="28663" y="27138"/>
                  </a:cubicBezTo>
                  <a:close/>
                </a:path>
              </a:pathLst>
            </a:custGeom>
            <a:solidFill>
              <a:srgbClr val="000000"/>
            </a:solidFill>
            <a:ln w="73262" cap="flat">
              <a:noFill/>
              <a:prstDash val="solid"/>
              <a:miter/>
            </a:ln>
          </p:spPr>
          <p:txBody>
            <a:bodyPr rtlCol="0" anchor="ctr"/>
            <a:lstStyle/>
            <a:p>
              <a:endParaRPr lang="en-GB"/>
            </a:p>
          </p:txBody>
        </p:sp>
        <p:sp>
          <p:nvSpPr>
            <p:cNvPr id="428" name="Graphic 1127">
              <a:extLst>
                <a:ext uri="{FF2B5EF4-FFF2-40B4-BE49-F238E27FC236}">
                  <a16:creationId xmlns:a16="http://schemas.microsoft.com/office/drawing/2014/main" id="{8C372FBA-B3AD-4649-944D-6F0F1EDB2B58}"/>
                </a:ext>
              </a:extLst>
            </p:cNvPr>
            <p:cNvSpPr/>
            <p:nvPr/>
          </p:nvSpPr>
          <p:spPr>
            <a:xfrm>
              <a:off x="5391402" y="3693719"/>
              <a:ext cx="28461" cy="36237"/>
            </a:xfrm>
            <a:custGeom>
              <a:avLst/>
              <a:gdLst>
                <a:gd name="connsiteX0" fmla="*/ 24275 w 28461"/>
                <a:gd name="connsiteY0" fmla="*/ 5278 h 36237"/>
                <a:gd name="connsiteX1" fmla="*/ 28676 w 28461"/>
                <a:gd name="connsiteY1" fmla="*/ 19509 h 36237"/>
                <a:gd name="connsiteX2" fmla="*/ 24275 w 28461"/>
                <a:gd name="connsiteY2" fmla="*/ 33740 h 36237"/>
                <a:gd name="connsiteX3" fmla="*/ 14445 w 28461"/>
                <a:gd name="connsiteY3" fmla="*/ 37627 h 36237"/>
                <a:gd name="connsiteX4" fmla="*/ 4616 w 28461"/>
                <a:gd name="connsiteY4" fmla="*/ 33740 h 36237"/>
                <a:gd name="connsiteX5" fmla="*/ 214 w 28461"/>
                <a:gd name="connsiteY5" fmla="*/ 19509 h 36237"/>
                <a:gd name="connsiteX6" fmla="*/ 4616 w 28461"/>
                <a:gd name="connsiteY6" fmla="*/ 5278 h 36237"/>
                <a:gd name="connsiteX7" fmla="*/ 14445 w 28461"/>
                <a:gd name="connsiteY7" fmla="*/ 1390 h 36237"/>
                <a:gd name="connsiteX8" fmla="*/ 24275 w 28461"/>
                <a:gd name="connsiteY8" fmla="*/ 5278 h 36237"/>
                <a:gd name="connsiteX9" fmla="*/ 21781 w 28461"/>
                <a:gd name="connsiteY9" fmla="*/ 31319 h 36237"/>
                <a:gd name="connsiteX10" fmla="*/ 24935 w 28461"/>
                <a:gd name="connsiteY10" fmla="*/ 19509 h 36237"/>
                <a:gd name="connsiteX11" fmla="*/ 21781 w 28461"/>
                <a:gd name="connsiteY11" fmla="*/ 7698 h 36237"/>
                <a:gd name="connsiteX12" fmla="*/ 14445 w 28461"/>
                <a:gd name="connsiteY12" fmla="*/ 4691 h 36237"/>
                <a:gd name="connsiteX13" fmla="*/ 7110 w 28461"/>
                <a:gd name="connsiteY13" fmla="*/ 7698 h 36237"/>
                <a:gd name="connsiteX14" fmla="*/ 3955 w 28461"/>
                <a:gd name="connsiteY14" fmla="*/ 19509 h 36237"/>
                <a:gd name="connsiteX15" fmla="*/ 7110 w 28461"/>
                <a:gd name="connsiteY15" fmla="*/ 31319 h 36237"/>
                <a:gd name="connsiteX16" fmla="*/ 14445 w 28461"/>
                <a:gd name="connsiteY16" fmla="*/ 34326 h 36237"/>
                <a:gd name="connsiteX17" fmla="*/ 21781 w 28461"/>
                <a:gd name="connsiteY17" fmla="*/ 3131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275" y="5278"/>
                  </a:moveTo>
                  <a:cubicBezTo>
                    <a:pt x="27209" y="8212"/>
                    <a:pt x="28676" y="12980"/>
                    <a:pt x="28676" y="19509"/>
                  </a:cubicBezTo>
                  <a:cubicBezTo>
                    <a:pt x="28676" y="26037"/>
                    <a:pt x="27209" y="30805"/>
                    <a:pt x="24275" y="33740"/>
                  </a:cubicBezTo>
                  <a:cubicBezTo>
                    <a:pt x="21707" y="36307"/>
                    <a:pt x="18406" y="37627"/>
                    <a:pt x="14445" y="37627"/>
                  </a:cubicBezTo>
                  <a:cubicBezTo>
                    <a:pt x="10484" y="37627"/>
                    <a:pt x="7183" y="36307"/>
                    <a:pt x="4616" y="33740"/>
                  </a:cubicBezTo>
                  <a:cubicBezTo>
                    <a:pt x="1681" y="30805"/>
                    <a:pt x="214" y="26037"/>
                    <a:pt x="214" y="19509"/>
                  </a:cubicBezTo>
                  <a:cubicBezTo>
                    <a:pt x="214" y="12980"/>
                    <a:pt x="1681" y="8212"/>
                    <a:pt x="4616" y="5278"/>
                  </a:cubicBezTo>
                  <a:cubicBezTo>
                    <a:pt x="7183" y="2710"/>
                    <a:pt x="10484" y="1390"/>
                    <a:pt x="14445" y="1390"/>
                  </a:cubicBezTo>
                  <a:cubicBezTo>
                    <a:pt x="18406" y="1390"/>
                    <a:pt x="21707" y="2710"/>
                    <a:pt x="24275" y="5278"/>
                  </a:cubicBezTo>
                  <a:close/>
                  <a:moveTo>
                    <a:pt x="21781" y="31319"/>
                  </a:moveTo>
                  <a:cubicBezTo>
                    <a:pt x="23908" y="29192"/>
                    <a:pt x="24935" y="25304"/>
                    <a:pt x="24935" y="19509"/>
                  </a:cubicBezTo>
                  <a:cubicBezTo>
                    <a:pt x="24935" y="13714"/>
                    <a:pt x="23908" y="9826"/>
                    <a:pt x="21781" y="7698"/>
                  </a:cubicBezTo>
                  <a:cubicBezTo>
                    <a:pt x="19800" y="5718"/>
                    <a:pt x="17306" y="4691"/>
                    <a:pt x="14445" y="4691"/>
                  </a:cubicBezTo>
                  <a:cubicBezTo>
                    <a:pt x="11584" y="4691"/>
                    <a:pt x="9090" y="5718"/>
                    <a:pt x="7110" y="7698"/>
                  </a:cubicBezTo>
                  <a:cubicBezTo>
                    <a:pt x="4982" y="9826"/>
                    <a:pt x="3955" y="13714"/>
                    <a:pt x="3955" y="19509"/>
                  </a:cubicBezTo>
                  <a:cubicBezTo>
                    <a:pt x="3955" y="25304"/>
                    <a:pt x="4982" y="29192"/>
                    <a:pt x="7110" y="31319"/>
                  </a:cubicBezTo>
                  <a:cubicBezTo>
                    <a:pt x="9090" y="33299"/>
                    <a:pt x="11584" y="34326"/>
                    <a:pt x="14445" y="34326"/>
                  </a:cubicBezTo>
                  <a:cubicBezTo>
                    <a:pt x="17306" y="34326"/>
                    <a:pt x="19800" y="33299"/>
                    <a:pt x="21781" y="31319"/>
                  </a:cubicBezTo>
                  <a:close/>
                </a:path>
              </a:pathLst>
            </a:custGeom>
            <a:solidFill>
              <a:srgbClr val="000000"/>
            </a:solidFill>
            <a:ln w="73262" cap="flat">
              <a:noFill/>
              <a:prstDash val="solid"/>
              <a:miter/>
            </a:ln>
          </p:spPr>
          <p:txBody>
            <a:bodyPr rtlCol="0" anchor="ctr"/>
            <a:lstStyle/>
            <a:p>
              <a:endParaRPr lang="en-GB"/>
            </a:p>
          </p:txBody>
        </p:sp>
        <p:sp>
          <p:nvSpPr>
            <p:cNvPr id="429" name="Graphic 1127">
              <a:extLst>
                <a:ext uri="{FF2B5EF4-FFF2-40B4-BE49-F238E27FC236}">
                  <a16:creationId xmlns:a16="http://schemas.microsoft.com/office/drawing/2014/main" id="{919253DE-9CE9-45CB-9D09-3C394CD2F1D5}"/>
                </a:ext>
              </a:extLst>
            </p:cNvPr>
            <p:cNvSpPr/>
            <p:nvPr/>
          </p:nvSpPr>
          <p:spPr>
            <a:xfrm>
              <a:off x="5431143" y="3694159"/>
              <a:ext cx="27214" cy="35797"/>
            </a:xfrm>
            <a:custGeom>
              <a:avLst/>
              <a:gdLst>
                <a:gd name="connsiteX0" fmla="*/ 27443 w 27214"/>
                <a:gd name="connsiteY0" fmla="*/ 36747 h 35797"/>
                <a:gd name="connsiteX1" fmla="*/ 23702 w 27214"/>
                <a:gd name="connsiteY1" fmla="*/ 36747 h 35797"/>
                <a:gd name="connsiteX2" fmla="*/ 23702 w 27214"/>
                <a:gd name="connsiteY2" fmla="*/ 32566 h 35797"/>
                <a:gd name="connsiteX3" fmla="*/ 13285 w 27214"/>
                <a:gd name="connsiteY3" fmla="*/ 37187 h 35797"/>
                <a:gd name="connsiteX4" fmla="*/ 3896 w 27214"/>
                <a:gd name="connsiteY4" fmla="*/ 33813 h 35797"/>
                <a:gd name="connsiteX5" fmla="*/ 228 w 27214"/>
                <a:gd name="connsiteY5" fmla="*/ 23983 h 35797"/>
                <a:gd name="connsiteX6" fmla="*/ 228 w 27214"/>
                <a:gd name="connsiteY6" fmla="*/ 1390 h 35797"/>
                <a:gd name="connsiteX7" fmla="*/ 3969 w 27214"/>
                <a:gd name="connsiteY7" fmla="*/ 1390 h 35797"/>
                <a:gd name="connsiteX8" fmla="*/ 3969 w 27214"/>
                <a:gd name="connsiteY8" fmla="*/ 23323 h 35797"/>
                <a:gd name="connsiteX9" fmla="*/ 6463 w 27214"/>
                <a:gd name="connsiteY9" fmla="*/ 31172 h 35797"/>
                <a:gd name="connsiteX10" fmla="*/ 13725 w 27214"/>
                <a:gd name="connsiteY10" fmla="*/ 33886 h 35797"/>
                <a:gd name="connsiteX11" fmla="*/ 21134 w 27214"/>
                <a:gd name="connsiteY11" fmla="*/ 31099 h 35797"/>
                <a:gd name="connsiteX12" fmla="*/ 23702 w 27214"/>
                <a:gd name="connsiteY12" fmla="*/ 23323 h 35797"/>
                <a:gd name="connsiteX13" fmla="*/ 23702 w 27214"/>
                <a:gd name="connsiteY13" fmla="*/ 1390 h 35797"/>
                <a:gd name="connsiteX14" fmla="*/ 27443 w 27214"/>
                <a:gd name="connsiteY14" fmla="*/ 1390 h 35797"/>
                <a:gd name="connsiteX15" fmla="*/ 27443 w 27214"/>
                <a:gd name="connsiteY15" fmla="*/ 3674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443" y="36747"/>
                  </a:moveTo>
                  <a:lnTo>
                    <a:pt x="23702" y="36747"/>
                  </a:lnTo>
                  <a:lnTo>
                    <a:pt x="23702" y="32566"/>
                  </a:lnTo>
                  <a:cubicBezTo>
                    <a:pt x="21061" y="35647"/>
                    <a:pt x="17613" y="37187"/>
                    <a:pt x="13285" y="37187"/>
                  </a:cubicBezTo>
                  <a:cubicBezTo>
                    <a:pt x="9324" y="37187"/>
                    <a:pt x="6170" y="36087"/>
                    <a:pt x="3896" y="33813"/>
                  </a:cubicBezTo>
                  <a:cubicBezTo>
                    <a:pt x="1475" y="31466"/>
                    <a:pt x="228" y="28165"/>
                    <a:pt x="228" y="23983"/>
                  </a:cubicBezTo>
                  <a:lnTo>
                    <a:pt x="228" y="1390"/>
                  </a:lnTo>
                  <a:lnTo>
                    <a:pt x="3969" y="1390"/>
                  </a:lnTo>
                  <a:lnTo>
                    <a:pt x="3969" y="23323"/>
                  </a:lnTo>
                  <a:cubicBezTo>
                    <a:pt x="3969" y="26771"/>
                    <a:pt x="4776" y="29338"/>
                    <a:pt x="6463" y="31172"/>
                  </a:cubicBezTo>
                  <a:cubicBezTo>
                    <a:pt x="8150" y="33006"/>
                    <a:pt x="10571" y="33886"/>
                    <a:pt x="13725" y="33886"/>
                  </a:cubicBezTo>
                  <a:cubicBezTo>
                    <a:pt x="16880" y="33886"/>
                    <a:pt x="19374" y="33006"/>
                    <a:pt x="21134" y="31099"/>
                  </a:cubicBezTo>
                  <a:cubicBezTo>
                    <a:pt x="22821" y="29265"/>
                    <a:pt x="23702" y="26698"/>
                    <a:pt x="23702" y="23323"/>
                  </a:cubicBezTo>
                  <a:lnTo>
                    <a:pt x="23702" y="1390"/>
                  </a:lnTo>
                  <a:lnTo>
                    <a:pt x="27443" y="1390"/>
                  </a:lnTo>
                  <a:lnTo>
                    <a:pt x="27443" y="36747"/>
                  </a:lnTo>
                  <a:close/>
                </a:path>
              </a:pathLst>
            </a:custGeom>
            <a:solidFill>
              <a:srgbClr val="000000"/>
            </a:solidFill>
            <a:ln w="73262" cap="flat">
              <a:noFill/>
              <a:prstDash val="solid"/>
              <a:miter/>
            </a:ln>
          </p:spPr>
          <p:txBody>
            <a:bodyPr rtlCol="0" anchor="ctr"/>
            <a:lstStyle/>
            <a:p>
              <a:endParaRPr lang="en-GB"/>
            </a:p>
          </p:txBody>
        </p:sp>
        <p:sp>
          <p:nvSpPr>
            <p:cNvPr id="430" name="Graphic 1127">
              <a:extLst>
                <a:ext uri="{FF2B5EF4-FFF2-40B4-BE49-F238E27FC236}">
                  <a16:creationId xmlns:a16="http://schemas.microsoft.com/office/drawing/2014/main" id="{518BB5A8-9CF6-4681-97B4-66AA30F38362}"/>
                </a:ext>
              </a:extLst>
            </p:cNvPr>
            <p:cNvSpPr/>
            <p:nvPr/>
          </p:nvSpPr>
          <p:spPr>
            <a:xfrm>
              <a:off x="5472130" y="3693719"/>
              <a:ext cx="22593" cy="35797"/>
            </a:xfrm>
            <a:custGeom>
              <a:avLst/>
              <a:gdLst>
                <a:gd name="connsiteX0" fmla="*/ 20121 w 22593"/>
                <a:gd name="connsiteY0" fmla="*/ 7478 h 35797"/>
                <a:gd name="connsiteX1" fmla="*/ 17113 w 22593"/>
                <a:gd name="connsiteY1" fmla="*/ 5278 h 35797"/>
                <a:gd name="connsiteX2" fmla="*/ 13445 w 22593"/>
                <a:gd name="connsiteY2" fmla="*/ 4691 h 35797"/>
                <a:gd name="connsiteX3" fmla="*/ 6550 w 22593"/>
                <a:gd name="connsiteY3" fmla="*/ 7772 h 35797"/>
                <a:gd name="connsiteX4" fmla="*/ 3983 w 22593"/>
                <a:gd name="connsiteY4" fmla="*/ 15401 h 35797"/>
                <a:gd name="connsiteX5" fmla="*/ 3983 w 22593"/>
                <a:gd name="connsiteY5" fmla="*/ 37187 h 35797"/>
                <a:gd name="connsiteX6" fmla="*/ 241 w 22593"/>
                <a:gd name="connsiteY6" fmla="*/ 37187 h 35797"/>
                <a:gd name="connsiteX7" fmla="*/ 241 w 22593"/>
                <a:gd name="connsiteY7" fmla="*/ 1830 h 35797"/>
                <a:gd name="connsiteX8" fmla="*/ 3983 w 22593"/>
                <a:gd name="connsiteY8" fmla="*/ 1830 h 35797"/>
                <a:gd name="connsiteX9" fmla="*/ 3983 w 22593"/>
                <a:gd name="connsiteY9" fmla="*/ 6525 h 35797"/>
                <a:gd name="connsiteX10" fmla="*/ 8310 w 22593"/>
                <a:gd name="connsiteY10" fmla="*/ 2784 h 35797"/>
                <a:gd name="connsiteX11" fmla="*/ 14326 w 22593"/>
                <a:gd name="connsiteY11" fmla="*/ 1390 h 35797"/>
                <a:gd name="connsiteX12" fmla="*/ 22835 w 22593"/>
                <a:gd name="connsiteY12" fmla="*/ 4764 h 35797"/>
                <a:gd name="connsiteX13" fmla="*/ 20121 w 22593"/>
                <a:gd name="connsiteY13" fmla="*/ 747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121" y="7478"/>
                  </a:moveTo>
                  <a:cubicBezTo>
                    <a:pt x="19020" y="6378"/>
                    <a:pt x="18067" y="5644"/>
                    <a:pt x="17113" y="5278"/>
                  </a:cubicBezTo>
                  <a:cubicBezTo>
                    <a:pt x="16160" y="4911"/>
                    <a:pt x="14912" y="4691"/>
                    <a:pt x="13445" y="4691"/>
                  </a:cubicBezTo>
                  <a:cubicBezTo>
                    <a:pt x="10511" y="4691"/>
                    <a:pt x="8164" y="5718"/>
                    <a:pt x="6550" y="7772"/>
                  </a:cubicBezTo>
                  <a:cubicBezTo>
                    <a:pt x="4863" y="9899"/>
                    <a:pt x="3983" y="12393"/>
                    <a:pt x="3983" y="15401"/>
                  </a:cubicBezTo>
                  <a:lnTo>
                    <a:pt x="3983" y="37187"/>
                  </a:lnTo>
                  <a:lnTo>
                    <a:pt x="241" y="37187"/>
                  </a:lnTo>
                  <a:lnTo>
                    <a:pt x="241" y="1830"/>
                  </a:lnTo>
                  <a:lnTo>
                    <a:pt x="3983" y="1830"/>
                  </a:lnTo>
                  <a:lnTo>
                    <a:pt x="3983" y="6525"/>
                  </a:lnTo>
                  <a:cubicBezTo>
                    <a:pt x="5009" y="4911"/>
                    <a:pt x="6477" y="3664"/>
                    <a:pt x="8310" y="2784"/>
                  </a:cubicBezTo>
                  <a:cubicBezTo>
                    <a:pt x="10144" y="1830"/>
                    <a:pt x="12198" y="1390"/>
                    <a:pt x="14326" y="1390"/>
                  </a:cubicBezTo>
                  <a:cubicBezTo>
                    <a:pt x="17773" y="1390"/>
                    <a:pt x="20561" y="2490"/>
                    <a:pt x="22835" y="4764"/>
                  </a:cubicBezTo>
                  <a:lnTo>
                    <a:pt x="20121" y="7478"/>
                  </a:lnTo>
                  <a:close/>
                </a:path>
              </a:pathLst>
            </a:custGeom>
            <a:solidFill>
              <a:srgbClr val="000000"/>
            </a:solidFill>
            <a:ln w="73262" cap="flat">
              <a:noFill/>
              <a:prstDash val="solid"/>
              <a:miter/>
            </a:ln>
          </p:spPr>
          <p:txBody>
            <a:bodyPr rtlCol="0" anchor="ctr"/>
            <a:lstStyle/>
            <a:p>
              <a:endParaRPr lang="en-GB"/>
            </a:p>
          </p:txBody>
        </p:sp>
        <p:sp>
          <p:nvSpPr>
            <p:cNvPr id="431" name="Graphic 1127">
              <a:extLst>
                <a:ext uri="{FF2B5EF4-FFF2-40B4-BE49-F238E27FC236}">
                  <a16:creationId xmlns:a16="http://schemas.microsoft.com/office/drawing/2014/main" id="{0A8386C5-90A4-4779-8F2F-FAC116A736AC}"/>
                </a:ext>
              </a:extLst>
            </p:cNvPr>
            <p:cNvSpPr/>
            <p:nvPr/>
          </p:nvSpPr>
          <p:spPr>
            <a:xfrm>
              <a:off x="5499619" y="3693719"/>
              <a:ext cx="27214" cy="36237"/>
            </a:xfrm>
            <a:custGeom>
              <a:avLst/>
              <a:gdLst>
                <a:gd name="connsiteX0" fmla="*/ 27467 w 27214"/>
                <a:gd name="connsiteY0" fmla="*/ 32199 h 36237"/>
                <a:gd name="connsiteX1" fmla="*/ 22185 w 27214"/>
                <a:gd name="connsiteY1" fmla="*/ 36454 h 36237"/>
                <a:gd name="connsiteX2" fmla="*/ 15803 w 27214"/>
                <a:gd name="connsiteY2" fmla="*/ 37627 h 36237"/>
                <a:gd name="connsiteX3" fmla="*/ 4433 w 27214"/>
                <a:gd name="connsiteY3" fmla="*/ 32786 h 36237"/>
                <a:gd name="connsiteX4" fmla="*/ 252 w 27214"/>
                <a:gd name="connsiteY4" fmla="*/ 19509 h 36237"/>
                <a:gd name="connsiteX5" fmla="*/ 4433 w 27214"/>
                <a:gd name="connsiteY5" fmla="*/ 6231 h 36237"/>
                <a:gd name="connsiteX6" fmla="*/ 15803 w 27214"/>
                <a:gd name="connsiteY6" fmla="*/ 1390 h 36237"/>
                <a:gd name="connsiteX7" fmla="*/ 22185 w 27214"/>
                <a:gd name="connsiteY7" fmla="*/ 2564 h 36237"/>
                <a:gd name="connsiteX8" fmla="*/ 27467 w 27214"/>
                <a:gd name="connsiteY8" fmla="*/ 6818 h 36237"/>
                <a:gd name="connsiteX9" fmla="*/ 24899 w 27214"/>
                <a:gd name="connsiteY9" fmla="*/ 9166 h 36237"/>
                <a:gd name="connsiteX10" fmla="*/ 20645 w 27214"/>
                <a:gd name="connsiteY10" fmla="*/ 5645 h 36237"/>
                <a:gd name="connsiteX11" fmla="*/ 15803 w 27214"/>
                <a:gd name="connsiteY11" fmla="*/ 4691 h 36237"/>
                <a:gd name="connsiteX12" fmla="*/ 6414 w 27214"/>
                <a:gd name="connsiteY12" fmla="*/ 9386 h 36237"/>
                <a:gd name="connsiteX13" fmla="*/ 3993 w 27214"/>
                <a:gd name="connsiteY13" fmla="*/ 19509 h 36237"/>
                <a:gd name="connsiteX14" fmla="*/ 6414 w 27214"/>
                <a:gd name="connsiteY14" fmla="*/ 29632 h 36237"/>
                <a:gd name="connsiteX15" fmla="*/ 15803 w 27214"/>
                <a:gd name="connsiteY15" fmla="*/ 34326 h 36237"/>
                <a:gd name="connsiteX16" fmla="*/ 20571 w 27214"/>
                <a:gd name="connsiteY16" fmla="*/ 33299 h 36237"/>
                <a:gd name="connsiteX17" fmla="*/ 24899 w 27214"/>
                <a:gd name="connsiteY17" fmla="*/ 29852 h 36237"/>
                <a:gd name="connsiteX18" fmla="*/ 27467 w 27214"/>
                <a:gd name="connsiteY18" fmla="*/ 3219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467" y="32199"/>
                  </a:moveTo>
                  <a:cubicBezTo>
                    <a:pt x="25633" y="34253"/>
                    <a:pt x="23872" y="35647"/>
                    <a:pt x="22185" y="36454"/>
                  </a:cubicBezTo>
                  <a:cubicBezTo>
                    <a:pt x="20424" y="37261"/>
                    <a:pt x="18297" y="37627"/>
                    <a:pt x="15803" y="37627"/>
                  </a:cubicBezTo>
                  <a:cubicBezTo>
                    <a:pt x="10962" y="37627"/>
                    <a:pt x="7147" y="36014"/>
                    <a:pt x="4433" y="32786"/>
                  </a:cubicBezTo>
                  <a:cubicBezTo>
                    <a:pt x="1646" y="29558"/>
                    <a:pt x="252" y="25157"/>
                    <a:pt x="252" y="19509"/>
                  </a:cubicBezTo>
                  <a:cubicBezTo>
                    <a:pt x="252" y="13860"/>
                    <a:pt x="1646" y="9459"/>
                    <a:pt x="4433" y="6231"/>
                  </a:cubicBezTo>
                  <a:cubicBezTo>
                    <a:pt x="7147" y="3004"/>
                    <a:pt x="10962" y="1390"/>
                    <a:pt x="15803" y="1390"/>
                  </a:cubicBezTo>
                  <a:cubicBezTo>
                    <a:pt x="18297" y="1390"/>
                    <a:pt x="20424" y="1757"/>
                    <a:pt x="22185" y="2564"/>
                  </a:cubicBezTo>
                  <a:cubicBezTo>
                    <a:pt x="23872" y="3370"/>
                    <a:pt x="25633" y="4764"/>
                    <a:pt x="27467" y="6818"/>
                  </a:cubicBezTo>
                  <a:lnTo>
                    <a:pt x="24899" y="9166"/>
                  </a:lnTo>
                  <a:cubicBezTo>
                    <a:pt x="23359" y="7478"/>
                    <a:pt x="21965" y="6305"/>
                    <a:pt x="20645" y="5645"/>
                  </a:cubicBezTo>
                  <a:cubicBezTo>
                    <a:pt x="19324" y="4984"/>
                    <a:pt x="17710" y="4691"/>
                    <a:pt x="15803" y="4691"/>
                  </a:cubicBezTo>
                  <a:cubicBezTo>
                    <a:pt x="11622" y="4691"/>
                    <a:pt x="8541" y="6231"/>
                    <a:pt x="6414" y="9386"/>
                  </a:cubicBezTo>
                  <a:cubicBezTo>
                    <a:pt x="4800" y="11733"/>
                    <a:pt x="3993" y="15107"/>
                    <a:pt x="3993" y="19509"/>
                  </a:cubicBezTo>
                  <a:cubicBezTo>
                    <a:pt x="3993" y="23910"/>
                    <a:pt x="4800" y="27284"/>
                    <a:pt x="6414" y="29632"/>
                  </a:cubicBezTo>
                  <a:cubicBezTo>
                    <a:pt x="8541" y="32786"/>
                    <a:pt x="11622" y="34326"/>
                    <a:pt x="15803" y="34326"/>
                  </a:cubicBezTo>
                  <a:cubicBezTo>
                    <a:pt x="17637" y="34326"/>
                    <a:pt x="19251" y="34033"/>
                    <a:pt x="20571" y="33299"/>
                  </a:cubicBezTo>
                  <a:cubicBezTo>
                    <a:pt x="21965" y="32639"/>
                    <a:pt x="23359" y="31539"/>
                    <a:pt x="24899" y="29852"/>
                  </a:cubicBezTo>
                  <a:lnTo>
                    <a:pt x="27467" y="32199"/>
                  </a:lnTo>
                  <a:close/>
                </a:path>
              </a:pathLst>
            </a:custGeom>
            <a:solidFill>
              <a:srgbClr val="000000"/>
            </a:solidFill>
            <a:ln w="73262" cap="flat">
              <a:noFill/>
              <a:prstDash val="solid"/>
              <a:miter/>
            </a:ln>
          </p:spPr>
          <p:txBody>
            <a:bodyPr rtlCol="0" anchor="ctr"/>
            <a:lstStyle/>
            <a:p>
              <a:endParaRPr lang="en-GB"/>
            </a:p>
          </p:txBody>
        </p:sp>
        <p:sp>
          <p:nvSpPr>
            <p:cNvPr id="432" name="Graphic 1127">
              <a:extLst>
                <a:ext uri="{FF2B5EF4-FFF2-40B4-BE49-F238E27FC236}">
                  <a16:creationId xmlns:a16="http://schemas.microsoft.com/office/drawing/2014/main" id="{0EEA3597-4C90-485A-8068-004E6C1EA9A2}"/>
                </a:ext>
              </a:extLst>
            </p:cNvPr>
            <p:cNvSpPr/>
            <p:nvPr/>
          </p:nvSpPr>
          <p:spPr>
            <a:xfrm>
              <a:off x="5535325" y="3693719"/>
              <a:ext cx="28315" cy="36237"/>
            </a:xfrm>
            <a:custGeom>
              <a:avLst/>
              <a:gdLst>
                <a:gd name="connsiteX0" fmla="*/ 28580 w 28315"/>
                <a:gd name="connsiteY0" fmla="*/ 20316 h 36237"/>
                <a:gd name="connsiteX1" fmla="*/ 4005 w 28315"/>
                <a:gd name="connsiteY1" fmla="*/ 20316 h 36237"/>
                <a:gd name="connsiteX2" fmla="*/ 6940 w 28315"/>
                <a:gd name="connsiteY2" fmla="*/ 30659 h 36237"/>
                <a:gd name="connsiteX3" fmla="*/ 15522 w 28315"/>
                <a:gd name="connsiteY3" fmla="*/ 34253 h 36237"/>
                <a:gd name="connsiteX4" fmla="*/ 20804 w 28315"/>
                <a:gd name="connsiteY4" fmla="*/ 33226 h 36237"/>
                <a:gd name="connsiteX5" fmla="*/ 25279 w 28315"/>
                <a:gd name="connsiteY5" fmla="*/ 29998 h 36237"/>
                <a:gd name="connsiteX6" fmla="*/ 28066 w 28315"/>
                <a:gd name="connsiteY6" fmla="*/ 32199 h 36237"/>
                <a:gd name="connsiteX7" fmla="*/ 22344 w 28315"/>
                <a:gd name="connsiteY7" fmla="*/ 36307 h 36237"/>
                <a:gd name="connsiteX8" fmla="*/ 15302 w 28315"/>
                <a:gd name="connsiteY8" fmla="*/ 37627 h 36237"/>
                <a:gd name="connsiteX9" fmla="*/ 4152 w 28315"/>
                <a:gd name="connsiteY9" fmla="*/ 33006 h 36237"/>
                <a:gd name="connsiteX10" fmla="*/ 264 w 28315"/>
                <a:gd name="connsiteY10" fmla="*/ 19509 h 36237"/>
                <a:gd name="connsiteX11" fmla="*/ 4005 w 28315"/>
                <a:gd name="connsiteY11" fmla="*/ 6158 h 36237"/>
                <a:gd name="connsiteX12" fmla="*/ 14422 w 28315"/>
                <a:gd name="connsiteY12" fmla="*/ 1390 h 36237"/>
                <a:gd name="connsiteX13" fmla="*/ 24838 w 28315"/>
                <a:gd name="connsiteY13" fmla="*/ 5938 h 36237"/>
                <a:gd name="connsiteX14" fmla="*/ 28580 w 28315"/>
                <a:gd name="connsiteY14" fmla="*/ 18628 h 36237"/>
                <a:gd name="connsiteX15" fmla="*/ 28580 w 28315"/>
                <a:gd name="connsiteY15" fmla="*/ 20316 h 36237"/>
                <a:gd name="connsiteX16" fmla="*/ 24838 w 28315"/>
                <a:gd name="connsiteY16" fmla="*/ 17308 h 36237"/>
                <a:gd name="connsiteX17" fmla="*/ 23591 w 28315"/>
                <a:gd name="connsiteY17" fmla="*/ 10633 h 36237"/>
                <a:gd name="connsiteX18" fmla="*/ 19997 w 28315"/>
                <a:gd name="connsiteY18" fmla="*/ 6231 h 36237"/>
                <a:gd name="connsiteX19" fmla="*/ 14422 w 28315"/>
                <a:gd name="connsiteY19" fmla="*/ 4691 h 36237"/>
                <a:gd name="connsiteX20" fmla="*/ 8920 w 28315"/>
                <a:gd name="connsiteY20" fmla="*/ 6231 h 36237"/>
                <a:gd name="connsiteX21" fmla="*/ 5253 w 28315"/>
                <a:gd name="connsiteY21" fmla="*/ 10633 h 36237"/>
                <a:gd name="connsiteX22" fmla="*/ 4005 w 28315"/>
                <a:gd name="connsiteY22" fmla="*/ 17308 h 36237"/>
                <a:gd name="connsiteX23" fmla="*/ 24838 w 28315"/>
                <a:gd name="connsiteY23" fmla="*/ 173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80" y="20316"/>
                  </a:moveTo>
                  <a:lnTo>
                    <a:pt x="4005" y="20316"/>
                  </a:lnTo>
                  <a:cubicBezTo>
                    <a:pt x="4005" y="24864"/>
                    <a:pt x="4959" y="28311"/>
                    <a:pt x="6940" y="30659"/>
                  </a:cubicBezTo>
                  <a:cubicBezTo>
                    <a:pt x="8920" y="33079"/>
                    <a:pt x="11781" y="34253"/>
                    <a:pt x="15522" y="34253"/>
                  </a:cubicBezTo>
                  <a:cubicBezTo>
                    <a:pt x="17576" y="34253"/>
                    <a:pt x="19337" y="33886"/>
                    <a:pt x="20804" y="33226"/>
                  </a:cubicBezTo>
                  <a:cubicBezTo>
                    <a:pt x="22271" y="32566"/>
                    <a:pt x="23738" y="31539"/>
                    <a:pt x="25279" y="29998"/>
                  </a:cubicBezTo>
                  <a:lnTo>
                    <a:pt x="28066" y="32199"/>
                  </a:lnTo>
                  <a:cubicBezTo>
                    <a:pt x="26159" y="34106"/>
                    <a:pt x="24252" y="35500"/>
                    <a:pt x="22344" y="36307"/>
                  </a:cubicBezTo>
                  <a:cubicBezTo>
                    <a:pt x="20437" y="37187"/>
                    <a:pt x="18090" y="37627"/>
                    <a:pt x="15302" y="37627"/>
                  </a:cubicBezTo>
                  <a:cubicBezTo>
                    <a:pt x="10387" y="37627"/>
                    <a:pt x="6720" y="36087"/>
                    <a:pt x="4152" y="33006"/>
                  </a:cubicBezTo>
                  <a:cubicBezTo>
                    <a:pt x="1511" y="29925"/>
                    <a:pt x="264" y="25450"/>
                    <a:pt x="264" y="19509"/>
                  </a:cubicBezTo>
                  <a:cubicBezTo>
                    <a:pt x="264" y="13787"/>
                    <a:pt x="1511" y="9312"/>
                    <a:pt x="4005" y="6158"/>
                  </a:cubicBezTo>
                  <a:cubicBezTo>
                    <a:pt x="6500" y="3004"/>
                    <a:pt x="9947" y="1390"/>
                    <a:pt x="14422" y="1390"/>
                  </a:cubicBezTo>
                  <a:cubicBezTo>
                    <a:pt x="18897" y="1390"/>
                    <a:pt x="22344" y="2930"/>
                    <a:pt x="24838" y="5938"/>
                  </a:cubicBezTo>
                  <a:cubicBezTo>
                    <a:pt x="27332" y="8945"/>
                    <a:pt x="28580" y="13200"/>
                    <a:pt x="28580" y="18628"/>
                  </a:cubicBezTo>
                  <a:lnTo>
                    <a:pt x="28580" y="20316"/>
                  </a:lnTo>
                  <a:close/>
                  <a:moveTo>
                    <a:pt x="24838" y="17308"/>
                  </a:moveTo>
                  <a:cubicBezTo>
                    <a:pt x="24618" y="14300"/>
                    <a:pt x="24252" y="12026"/>
                    <a:pt x="23591" y="10633"/>
                  </a:cubicBezTo>
                  <a:cubicBezTo>
                    <a:pt x="22784" y="8799"/>
                    <a:pt x="21611" y="7332"/>
                    <a:pt x="19997" y="6231"/>
                  </a:cubicBezTo>
                  <a:cubicBezTo>
                    <a:pt x="18310" y="5204"/>
                    <a:pt x="16476" y="4691"/>
                    <a:pt x="14422" y="4691"/>
                  </a:cubicBezTo>
                  <a:cubicBezTo>
                    <a:pt x="12368" y="4691"/>
                    <a:pt x="10534" y="5204"/>
                    <a:pt x="8920" y="6231"/>
                  </a:cubicBezTo>
                  <a:cubicBezTo>
                    <a:pt x="7306" y="7332"/>
                    <a:pt x="6059" y="8799"/>
                    <a:pt x="5253" y="10633"/>
                  </a:cubicBezTo>
                  <a:cubicBezTo>
                    <a:pt x="4592" y="12026"/>
                    <a:pt x="4226" y="14300"/>
                    <a:pt x="4005" y="17308"/>
                  </a:cubicBezTo>
                  <a:lnTo>
                    <a:pt x="24838" y="17308"/>
                  </a:lnTo>
                  <a:close/>
                </a:path>
              </a:pathLst>
            </a:custGeom>
            <a:solidFill>
              <a:srgbClr val="000000"/>
            </a:solidFill>
            <a:ln w="73262" cap="flat">
              <a:noFill/>
              <a:prstDash val="solid"/>
              <a:miter/>
            </a:ln>
          </p:spPr>
          <p:txBody>
            <a:bodyPr rtlCol="0" anchor="ctr"/>
            <a:lstStyle/>
            <a:p>
              <a:endParaRPr lang="en-GB"/>
            </a:p>
          </p:txBody>
        </p:sp>
        <p:sp>
          <p:nvSpPr>
            <p:cNvPr id="433" name="Graphic 1127">
              <a:extLst>
                <a:ext uri="{FF2B5EF4-FFF2-40B4-BE49-F238E27FC236}">
                  <a16:creationId xmlns:a16="http://schemas.microsoft.com/office/drawing/2014/main" id="{BACE2B5F-0272-4599-99BF-ADD7DFF1A1E8}"/>
                </a:ext>
              </a:extLst>
            </p:cNvPr>
            <p:cNvSpPr/>
            <p:nvPr/>
          </p:nvSpPr>
          <p:spPr>
            <a:xfrm>
              <a:off x="5571837" y="3693719"/>
              <a:ext cx="28461" cy="36237"/>
            </a:xfrm>
            <a:custGeom>
              <a:avLst/>
              <a:gdLst>
                <a:gd name="connsiteX0" fmla="*/ 28739 w 28461"/>
                <a:gd name="connsiteY0" fmla="*/ 27138 h 36237"/>
                <a:gd name="connsiteX1" fmla="*/ 24924 w 28461"/>
                <a:gd name="connsiteY1" fmla="*/ 34767 h 36237"/>
                <a:gd name="connsiteX2" fmla="*/ 14581 w 28461"/>
                <a:gd name="connsiteY2" fmla="*/ 37627 h 36237"/>
                <a:gd name="connsiteX3" fmla="*/ 277 w 28461"/>
                <a:gd name="connsiteY3" fmla="*/ 32566 h 36237"/>
                <a:gd name="connsiteX4" fmla="*/ 2845 w 28461"/>
                <a:gd name="connsiteY4" fmla="*/ 29998 h 36237"/>
                <a:gd name="connsiteX5" fmla="*/ 14435 w 28461"/>
                <a:gd name="connsiteY5" fmla="*/ 34326 h 36237"/>
                <a:gd name="connsiteX6" fmla="*/ 25071 w 28461"/>
                <a:gd name="connsiteY6" fmla="*/ 27138 h 36237"/>
                <a:gd name="connsiteX7" fmla="*/ 23457 w 28461"/>
                <a:gd name="connsiteY7" fmla="*/ 22956 h 36237"/>
                <a:gd name="connsiteX8" fmla="*/ 18322 w 28461"/>
                <a:gd name="connsiteY8" fmla="*/ 21196 h 36237"/>
                <a:gd name="connsiteX9" fmla="*/ 12454 w 28461"/>
                <a:gd name="connsiteY9" fmla="*/ 20682 h 36237"/>
                <a:gd name="connsiteX10" fmla="*/ 1818 w 28461"/>
                <a:gd name="connsiteY10" fmla="*/ 11440 h 36237"/>
                <a:gd name="connsiteX11" fmla="*/ 5265 w 28461"/>
                <a:gd name="connsiteY11" fmla="*/ 4104 h 36237"/>
                <a:gd name="connsiteX12" fmla="*/ 14508 w 28461"/>
                <a:gd name="connsiteY12" fmla="*/ 1390 h 36237"/>
                <a:gd name="connsiteX13" fmla="*/ 26905 w 28461"/>
                <a:gd name="connsiteY13" fmla="*/ 5131 h 36237"/>
                <a:gd name="connsiteX14" fmla="*/ 24411 w 28461"/>
                <a:gd name="connsiteY14" fmla="*/ 7625 h 36237"/>
                <a:gd name="connsiteX15" fmla="*/ 14508 w 28461"/>
                <a:gd name="connsiteY15" fmla="*/ 4618 h 36237"/>
                <a:gd name="connsiteX16" fmla="*/ 7833 w 28461"/>
                <a:gd name="connsiteY16" fmla="*/ 6378 h 36237"/>
                <a:gd name="connsiteX17" fmla="*/ 5485 w 28461"/>
                <a:gd name="connsiteY17" fmla="*/ 11440 h 36237"/>
                <a:gd name="connsiteX18" fmla="*/ 7246 w 28461"/>
                <a:gd name="connsiteY18" fmla="*/ 15621 h 36237"/>
                <a:gd name="connsiteX19" fmla="*/ 12674 w 28461"/>
                <a:gd name="connsiteY19" fmla="*/ 17381 h 36237"/>
                <a:gd name="connsiteX20" fmla="*/ 18396 w 28461"/>
                <a:gd name="connsiteY20" fmla="*/ 17895 h 36237"/>
                <a:gd name="connsiteX21" fmla="*/ 26098 w 28461"/>
                <a:gd name="connsiteY21" fmla="*/ 20389 h 36237"/>
                <a:gd name="connsiteX22" fmla="*/ 28739 w 28461"/>
                <a:gd name="connsiteY22" fmla="*/ 2713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739" y="27138"/>
                  </a:moveTo>
                  <a:cubicBezTo>
                    <a:pt x="28739" y="30365"/>
                    <a:pt x="27492" y="32933"/>
                    <a:pt x="24924" y="34767"/>
                  </a:cubicBezTo>
                  <a:cubicBezTo>
                    <a:pt x="22357" y="36674"/>
                    <a:pt x="18909" y="37627"/>
                    <a:pt x="14581" y="37627"/>
                  </a:cubicBezTo>
                  <a:cubicBezTo>
                    <a:pt x="8566" y="37627"/>
                    <a:pt x="3798" y="35940"/>
                    <a:pt x="277" y="32566"/>
                  </a:cubicBezTo>
                  <a:lnTo>
                    <a:pt x="2845" y="29998"/>
                  </a:lnTo>
                  <a:cubicBezTo>
                    <a:pt x="5559" y="32859"/>
                    <a:pt x="9447" y="34326"/>
                    <a:pt x="14435" y="34326"/>
                  </a:cubicBezTo>
                  <a:cubicBezTo>
                    <a:pt x="21550" y="34326"/>
                    <a:pt x="25071" y="31906"/>
                    <a:pt x="25071" y="27138"/>
                  </a:cubicBezTo>
                  <a:cubicBezTo>
                    <a:pt x="25071" y="25304"/>
                    <a:pt x="24558" y="23910"/>
                    <a:pt x="23457" y="22956"/>
                  </a:cubicBezTo>
                  <a:cubicBezTo>
                    <a:pt x="22357" y="22003"/>
                    <a:pt x="20670" y="21416"/>
                    <a:pt x="18322" y="21196"/>
                  </a:cubicBezTo>
                  <a:lnTo>
                    <a:pt x="12454" y="20682"/>
                  </a:lnTo>
                  <a:cubicBezTo>
                    <a:pt x="5339" y="20095"/>
                    <a:pt x="1818" y="17015"/>
                    <a:pt x="1818" y="11440"/>
                  </a:cubicBezTo>
                  <a:cubicBezTo>
                    <a:pt x="1818" y="8359"/>
                    <a:pt x="2991" y="5938"/>
                    <a:pt x="5265" y="4104"/>
                  </a:cubicBezTo>
                  <a:cubicBezTo>
                    <a:pt x="7539" y="2270"/>
                    <a:pt x="10620" y="1390"/>
                    <a:pt x="14508" y="1390"/>
                  </a:cubicBezTo>
                  <a:cubicBezTo>
                    <a:pt x="19423" y="1390"/>
                    <a:pt x="23531" y="2637"/>
                    <a:pt x="26905" y="5131"/>
                  </a:cubicBezTo>
                  <a:lnTo>
                    <a:pt x="24411" y="7625"/>
                  </a:lnTo>
                  <a:cubicBezTo>
                    <a:pt x="21697" y="5645"/>
                    <a:pt x="18396" y="4618"/>
                    <a:pt x="14508" y="4618"/>
                  </a:cubicBezTo>
                  <a:cubicBezTo>
                    <a:pt x="11574" y="4618"/>
                    <a:pt x="9300" y="5204"/>
                    <a:pt x="7833" y="6378"/>
                  </a:cubicBezTo>
                  <a:cubicBezTo>
                    <a:pt x="6292" y="7552"/>
                    <a:pt x="5485" y="9239"/>
                    <a:pt x="5485" y="11440"/>
                  </a:cubicBezTo>
                  <a:cubicBezTo>
                    <a:pt x="5485" y="13273"/>
                    <a:pt x="6072" y="14667"/>
                    <a:pt x="7246" y="15621"/>
                  </a:cubicBezTo>
                  <a:cubicBezTo>
                    <a:pt x="8346" y="16574"/>
                    <a:pt x="10180" y="17161"/>
                    <a:pt x="12674" y="17381"/>
                  </a:cubicBezTo>
                  <a:lnTo>
                    <a:pt x="18396" y="17895"/>
                  </a:lnTo>
                  <a:cubicBezTo>
                    <a:pt x="21697" y="18262"/>
                    <a:pt x="24264" y="19069"/>
                    <a:pt x="26098" y="20389"/>
                  </a:cubicBezTo>
                  <a:cubicBezTo>
                    <a:pt x="27859" y="21709"/>
                    <a:pt x="28739" y="23983"/>
                    <a:pt x="28739" y="27138"/>
                  </a:cubicBezTo>
                  <a:close/>
                </a:path>
              </a:pathLst>
            </a:custGeom>
            <a:solidFill>
              <a:srgbClr val="000000"/>
            </a:solidFill>
            <a:ln w="73262" cap="flat">
              <a:noFill/>
              <a:prstDash val="solid"/>
              <a:miter/>
            </a:ln>
          </p:spPr>
          <p:txBody>
            <a:bodyPr rtlCol="0" anchor="ctr"/>
            <a:lstStyle/>
            <a:p>
              <a:endParaRPr lang="en-GB"/>
            </a:p>
          </p:txBody>
        </p:sp>
        <p:sp>
          <p:nvSpPr>
            <p:cNvPr id="434" name="Graphic 1127">
              <a:extLst>
                <a:ext uri="{FF2B5EF4-FFF2-40B4-BE49-F238E27FC236}">
                  <a16:creationId xmlns:a16="http://schemas.microsoft.com/office/drawing/2014/main" id="{FC8203D1-AB51-4C48-8267-3F3C03ADE4F0}"/>
                </a:ext>
              </a:extLst>
            </p:cNvPr>
            <p:cNvSpPr/>
            <p:nvPr/>
          </p:nvSpPr>
          <p:spPr>
            <a:xfrm>
              <a:off x="5054485" y="3800244"/>
              <a:ext cx="23913" cy="23913"/>
            </a:xfrm>
            <a:custGeom>
              <a:avLst/>
              <a:gdLst>
                <a:gd name="connsiteX0" fmla="*/ 20489 w 23913"/>
                <a:gd name="connsiteY0" fmla="*/ 4873 h 23913"/>
                <a:gd name="connsiteX1" fmla="*/ 24010 w 23913"/>
                <a:gd name="connsiteY1" fmla="*/ 13382 h 23913"/>
                <a:gd name="connsiteX2" fmla="*/ 20489 w 23913"/>
                <a:gd name="connsiteY2" fmla="*/ 21818 h 23913"/>
                <a:gd name="connsiteX3" fmla="*/ 12053 w 23913"/>
                <a:gd name="connsiteY3" fmla="*/ 25339 h 23913"/>
                <a:gd name="connsiteX4" fmla="*/ 3617 w 23913"/>
                <a:gd name="connsiteY4" fmla="*/ 21818 h 23913"/>
                <a:gd name="connsiteX5" fmla="*/ 96 w 23913"/>
                <a:gd name="connsiteY5" fmla="*/ 13382 h 23913"/>
                <a:gd name="connsiteX6" fmla="*/ 3617 w 23913"/>
                <a:gd name="connsiteY6" fmla="*/ 4873 h 23913"/>
                <a:gd name="connsiteX7" fmla="*/ 12053 w 23913"/>
                <a:gd name="connsiteY7" fmla="*/ 1425 h 23913"/>
                <a:gd name="connsiteX8" fmla="*/ 20489 w 23913"/>
                <a:gd name="connsiteY8" fmla="*/ 4873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0489" y="4873"/>
                  </a:moveTo>
                  <a:cubicBezTo>
                    <a:pt x="22837" y="7220"/>
                    <a:pt x="24010" y="10081"/>
                    <a:pt x="24010" y="13382"/>
                  </a:cubicBezTo>
                  <a:cubicBezTo>
                    <a:pt x="24010" y="16683"/>
                    <a:pt x="22837" y="19544"/>
                    <a:pt x="20489" y="21818"/>
                  </a:cubicBezTo>
                  <a:cubicBezTo>
                    <a:pt x="18142" y="24165"/>
                    <a:pt x="15354" y="25339"/>
                    <a:pt x="12053" y="25339"/>
                  </a:cubicBezTo>
                  <a:cubicBezTo>
                    <a:pt x="8752" y="25339"/>
                    <a:pt x="5965" y="24165"/>
                    <a:pt x="3617" y="21818"/>
                  </a:cubicBezTo>
                  <a:cubicBezTo>
                    <a:pt x="1270" y="19544"/>
                    <a:pt x="96" y="16683"/>
                    <a:pt x="96" y="13382"/>
                  </a:cubicBezTo>
                  <a:cubicBezTo>
                    <a:pt x="96" y="10081"/>
                    <a:pt x="1270" y="7220"/>
                    <a:pt x="3617" y="4873"/>
                  </a:cubicBezTo>
                  <a:cubicBezTo>
                    <a:pt x="5965" y="2599"/>
                    <a:pt x="8752" y="1425"/>
                    <a:pt x="12053" y="1425"/>
                  </a:cubicBezTo>
                  <a:cubicBezTo>
                    <a:pt x="15354" y="1425"/>
                    <a:pt x="18142" y="2599"/>
                    <a:pt x="20489" y="4873"/>
                  </a:cubicBezTo>
                  <a:close/>
                </a:path>
              </a:pathLst>
            </a:custGeom>
            <a:solidFill>
              <a:srgbClr val="000000"/>
            </a:solidFill>
            <a:ln w="73262" cap="flat">
              <a:noFill/>
              <a:prstDash val="solid"/>
              <a:miter/>
            </a:ln>
          </p:spPr>
          <p:txBody>
            <a:bodyPr rtlCol="0" anchor="ctr"/>
            <a:lstStyle/>
            <a:p>
              <a:endParaRPr lang="en-GB"/>
            </a:p>
          </p:txBody>
        </p:sp>
        <p:sp>
          <p:nvSpPr>
            <p:cNvPr id="435" name="Graphic 1127">
              <a:extLst>
                <a:ext uri="{FF2B5EF4-FFF2-40B4-BE49-F238E27FC236}">
                  <a16:creationId xmlns:a16="http://schemas.microsoft.com/office/drawing/2014/main" id="{369EAF1C-F1AA-452A-8140-C9532E355444}"/>
                </a:ext>
              </a:extLst>
            </p:cNvPr>
            <p:cNvSpPr/>
            <p:nvPr/>
          </p:nvSpPr>
          <p:spPr>
            <a:xfrm>
              <a:off x="5123806" y="3784473"/>
              <a:ext cx="3961" cy="52228"/>
            </a:xfrm>
            <a:custGeom>
              <a:avLst/>
              <a:gdLst>
                <a:gd name="connsiteX0" fmla="*/ 117 w 3961"/>
                <a:gd name="connsiteY0" fmla="*/ 1424 h 52228"/>
                <a:gd name="connsiteX1" fmla="*/ 4078 w 3961"/>
                <a:gd name="connsiteY1" fmla="*/ 1424 h 52228"/>
                <a:gd name="connsiteX2" fmla="*/ 4078 w 3961"/>
                <a:gd name="connsiteY2" fmla="*/ 53653 h 52228"/>
                <a:gd name="connsiteX3" fmla="*/ 117 w 3961"/>
                <a:gd name="connsiteY3" fmla="*/ 53653 h 52228"/>
              </a:gdLst>
              <a:ahLst/>
              <a:cxnLst>
                <a:cxn ang="0">
                  <a:pos x="connsiteX0" y="connsiteY0"/>
                </a:cxn>
                <a:cxn ang="0">
                  <a:pos x="connsiteX1" y="connsiteY1"/>
                </a:cxn>
                <a:cxn ang="0">
                  <a:pos x="connsiteX2" y="connsiteY2"/>
                </a:cxn>
                <a:cxn ang="0">
                  <a:pos x="connsiteX3" y="connsiteY3"/>
                </a:cxn>
              </a:cxnLst>
              <a:rect l="l" t="t" r="r" b="b"/>
              <a:pathLst>
                <a:path w="3961" h="52228">
                  <a:moveTo>
                    <a:pt x="117" y="1424"/>
                  </a:moveTo>
                  <a:lnTo>
                    <a:pt x="4078" y="1424"/>
                  </a:lnTo>
                  <a:lnTo>
                    <a:pt x="4078" y="53653"/>
                  </a:lnTo>
                  <a:lnTo>
                    <a:pt x="117" y="53653"/>
                  </a:lnTo>
                  <a:close/>
                </a:path>
              </a:pathLst>
            </a:custGeom>
            <a:solidFill>
              <a:srgbClr val="000000"/>
            </a:solidFill>
            <a:ln w="73262" cap="flat">
              <a:noFill/>
              <a:prstDash val="solid"/>
              <a:miter/>
            </a:ln>
          </p:spPr>
          <p:txBody>
            <a:bodyPr rtlCol="0" anchor="ctr"/>
            <a:lstStyle/>
            <a:p>
              <a:endParaRPr lang="en-GB"/>
            </a:p>
          </p:txBody>
        </p:sp>
        <p:sp>
          <p:nvSpPr>
            <p:cNvPr id="436" name="Graphic 1127">
              <a:extLst>
                <a:ext uri="{FF2B5EF4-FFF2-40B4-BE49-F238E27FC236}">
                  <a16:creationId xmlns:a16="http://schemas.microsoft.com/office/drawing/2014/main" id="{AB72AE98-F9B1-4F0E-BD99-B73BCBF11052}"/>
                </a:ext>
              </a:extLst>
            </p:cNvPr>
            <p:cNvSpPr/>
            <p:nvPr/>
          </p:nvSpPr>
          <p:spPr>
            <a:xfrm>
              <a:off x="5159395" y="3800904"/>
              <a:ext cx="27214" cy="36237"/>
            </a:xfrm>
            <a:custGeom>
              <a:avLst/>
              <a:gdLst>
                <a:gd name="connsiteX0" fmla="*/ 27348 w 27214"/>
                <a:gd name="connsiteY0" fmla="*/ 32236 h 36237"/>
                <a:gd name="connsiteX1" fmla="*/ 22067 w 27214"/>
                <a:gd name="connsiteY1" fmla="*/ 36491 h 36237"/>
                <a:gd name="connsiteX2" fmla="*/ 15685 w 27214"/>
                <a:gd name="connsiteY2" fmla="*/ 37665 h 36237"/>
                <a:gd name="connsiteX3" fmla="*/ 4315 w 27214"/>
                <a:gd name="connsiteY3" fmla="*/ 32823 h 36237"/>
                <a:gd name="connsiteX4" fmla="*/ 133 w 27214"/>
                <a:gd name="connsiteY4" fmla="*/ 19546 h 36237"/>
                <a:gd name="connsiteX5" fmla="*/ 4315 w 27214"/>
                <a:gd name="connsiteY5" fmla="*/ 6269 h 36237"/>
                <a:gd name="connsiteX6" fmla="*/ 15685 w 27214"/>
                <a:gd name="connsiteY6" fmla="*/ 1427 h 36237"/>
                <a:gd name="connsiteX7" fmla="*/ 22067 w 27214"/>
                <a:gd name="connsiteY7" fmla="*/ 2601 h 36237"/>
                <a:gd name="connsiteX8" fmla="*/ 27348 w 27214"/>
                <a:gd name="connsiteY8" fmla="*/ 6855 h 36237"/>
                <a:gd name="connsiteX9" fmla="*/ 24781 w 27214"/>
                <a:gd name="connsiteY9" fmla="*/ 9203 h 36237"/>
                <a:gd name="connsiteX10" fmla="*/ 20526 w 27214"/>
                <a:gd name="connsiteY10" fmla="*/ 5682 h 36237"/>
                <a:gd name="connsiteX11" fmla="*/ 15685 w 27214"/>
                <a:gd name="connsiteY11" fmla="*/ 4728 h 36237"/>
                <a:gd name="connsiteX12" fmla="*/ 6295 w 27214"/>
                <a:gd name="connsiteY12" fmla="*/ 9423 h 36237"/>
                <a:gd name="connsiteX13" fmla="*/ 3875 w 27214"/>
                <a:gd name="connsiteY13" fmla="*/ 19546 h 36237"/>
                <a:gd name="connsiteX14" fmla="*/ 6295 w 27214"/>
                <a:gd name="connsiteY14" fmla="*/ 29669 h 36237"/>
                <a:gd name="connsiteX15" fmla="*/ 15685 w 27214"/>
                <a:gd name="connsiteY15" fmla="*/ 34364 h 36237"/>
                <a:gd name="connsiteX16" fmla="*/ 20453 w 27214"/>
                <a:gd name="connsiteY16" fmla="*/ 33337 h 36237"/>
                <a:gd name="connsiteX17" fmla="*/ 24781 w 27214"/>
                <a:gd name="connsiteY17" fmla="*/ 29889 h 36237"/>
                <a:gd name="connsiteX18" fmla="*/ 27348 w 27214"/>
                <a:gd name="connsiteY18" fmla="*/ 3223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348" y="32236"/>
                  </a:moveTo>
                  <a:cubicBezTo>
                    <a:pt x="25514" y="34290"/>
                    <a:pt x="23754" y="35684"/>
                    <a:pt x="22067" y="36491"/>
                  </a:cubicBezTo>
                  <a:cubicBezTo>
                    <a:pt x="20306" y="37298"/>
                    <a:pt x="18179" y="37665"/>
                    <a:pt x="15685" y="37665"/>
                  </a:cubicBezTo>
                  <a:cubicBezTo>
                    <a:pt x="10843" y="37665"/>
                    <a:pt x="7029" y="36051"/>
                    <a:pt x="4315" y="32823"/>
                  </a:cubicBezTo>
                  <a:cubicBezTo>
                    <a:pt x="1527" y="29596"/>
                    <a:pt x="133" y="25194"/>
                    <a:pt x="133" y="19546"/>
                  </a:cubicBezTo>
                  <a:cubicBezTo>
                    <a:pt x="133" y="13898"/>
                    <a:pt x="1527" y="9496"/>
                    <a:pt x="4315" y="6269"/>
                  </a:cubicBezTo>
                  <a:cubicBezTo>
                    <a:pt x="7029" y="3041"/>
                    <a:pt x="10843" y="1427"/>
                    <a:pt x="15685" y="1427"/>
                  </a:cubicBezTo>
                  <a:cubicBezTo>
                    <a:pt x="18179" y="1427"/>
                    <a:pt x="20306" y="1794"/>
                    <a:pt x="22067" y="2601"/>
                  </a:cubicBezTo>
                  <a:cubicBezTo>
                    <a:pt x="23754" y="3408"/>
                    <a:pt x="25514" y="4801"/>
                    <a:pt x="27348" y="6855"/>
                  </a:cubicBezTo>
                  <a:lnTo>
                    <a:pt x="24781" y="9203"/>
                  </a:lnTo>
                  <a:cubicBezTo>
                    <a:pt x="23240" y="7516"/>
                    <a:pt x="21847" y="6342"/>
                    <a:pt x="20526" y="5682"/>
                  </a:cubicBezTo>
                  <a:cubicBezTo>
                    <a:pt x="19206" y="5022"/>
                    <a:pt x="17592" y="4728"/>
                    <a:pt x="15685" y="4728"/>
                  </a:cubicBezTo>
                  <a:cubicBezTo>
                    <a:pt x="11504" y="4728"/>
                    <a:pt x="8423" y="6269"/>
                    <a:pt x="6295" y="9423"/>
                  </a:cubicBezTo>
                  <a:cubicBezTo>
                    <a:pt x="4682" y="11770"/>
                    <a:pt x="3875" y="15145"/>
                    <a:pt x="3875" y="19546"/>
                  </a:cubicBezTo>
                  <a:cubicBezTo>
                    <a:pt x="3875" y="23947"/>
                    <a:pt x="4682" y="27322"/>
                    <a:pt x="6295" y="29669"/>
                  </a:cubicBezTo>
                  <a:cubicBezTo>
                    <a:pt x="8423" y="32823"/>
                    <a:pt x="11504" y="34364"/>
                    <a:pt x="15685" y="34364"/>
                  </a:cubicBezTo>
                  <a:cubicBezTo>
                    <a:pt x="17519" y="34364"/>
                    <a:pt x="19133" y="34070"/>
                    <a:pt x="20453" y="33337"/>
                  </a:cubicBezTo>
                  <a:cubicBezTo>
                    <a:pt x="21847" y="32677"/>
                    <a:pt x="23240" y="31576"/>
                    <a:pt x="24781" y="29889"/>
                  </a:cubicBezTo>
                  <a:lnTo>
                    <a:pt x="27348" y="32236"/>
                  </a:lnTo>
                  <a:close/>
                </a:path>
              </a:pathLst>
            </a:custGeom>
            <a:solidFill>
              <a:srgbClr val="000000"/>
            </a:solidFill>
            <a:ln w="73262" cap="flat">
              <a:noFill/>
              <a:prstDash val="solid"/>
              <a:miter/>
            </a:ln>
          </p:spPr>
          <p:txBody>
            <a:bodyPr rtlCol="0" anchor="ctr"/>
            <a:lstStyle/>
            <a:p>
              <a:endParaRPr lang="en-GB"/>
            </a:p>
          </p:txBody>
        </p:sp>
        <p:sp>
          <p:nvSpPr>
            <p:cNvPr id="437" name="Graphic 1127">
              <a:extLst>
                <a:ext uri="{FF2B5EF4-FFF2-40B4-BE49-F238E27FC236}">
                  <a16:creationId xmlns:a16="http://schemas.microsoft.com/office/drawing/2014/main" id="{7B47EEB1-40CE-4209-A44E-18C275111670}"/>
                </a:ext>
              </a:extLst>
            </p:cNvPr>
            <p:cNvSpPr/>
            <p:nvPr/>
          </p:nvSpPr>
          <p:spPr>
            <a:xfrm>
              <a:off x="5195353" y="3800904"/>
              <a:ext cx="28461" cy="36237"/>
            </a:xfrm>
            <a:custGeom>
              <a:avLst/>
              <a:gdLst>
                <a:gd name="connsiteX0" fmla="*/ 24207 w 28461"/>
                <a:gd name="connsiteY0" fmla="*/ 5315 h 36237"/>
                <a:gd name="connsiteX1" fmla="*/ 28608 w 28461"/>
                <a:gd name="connsiteY1" fmla="*/ 19546 h 36237"/>
                <a:gd name="connsiteX2" fmla="*/ 24207 w 28461"/>
                <a:gd name="connsiteY2" fmla="*/ 33777 h 36237"/>
                <a:gd name="connsiteX3" fmla="*/ 14377 w 28461"/>
                <a:gd name="connsiteY3" fmla="*/ 37665 h 36237"/>
                <a:gd name="connsiteX4" fmla="*/ 4548 w 28461"/>
                <a:gd name="connsiteY4" fmla="*/ 33777 h 36237"/>
                <a:gd name="connsiteX5" fmla="*/ 146 w 28461"/>
                <a:gd name="connsiteY5" fmla="*/ 19546 h 36237"/>
                <a:gd name="connsiteX6" fmla="*/ 4548 w 28461"/>
                <a:gd name="connsiteY6" fmla="*/ 5315 h 36237"/>
                <a:gd name="connsiteX7" fmla="*/ 14377 w 28461"/>
                <a:gd name="connsiteY7" fmla="*/ 1427 h 36237"/>
                <a:gd name="connsiteX8" fmla="*/ 24207 w 28461"/>
                <a:gd name="connsiteY8" fmla="*/ 5315 h 36237"/>
                <a:gd name="connsiteX9" fmla="*/ 21713 w 28461"/>
                <a:gd name="connsiteY9" fmla="*/ 31356 h 36237"/>
                <a:gd name="connsiteX10" fmla="*/ 24867 w 28461"/>
                <a:gd name="connsiteY10" fmla="*/ 19546 h 36237"/>
                <a:gd name="connsiteX11" fmla="*/ 21713 w 28461"/>
                <a:gd name="connsiteY11" fmla="*/ 7736 h 36237"/>
                <a:gd name="connsiteX12" fmla="*/ 14377 w 28461"/>
                <a:gd name="connsiteY12" fmla="*/ 4728 h 36237"/>
                <a:gd name="connsiteX13" fmla="*/ 7042 w 28461"/>
                <a:gd name="connsiteY13" fmla="*/ 7736 h 36237"/>
                <a:gd name="connsiteX14" fmla="*/ 3887 w 28461"/>
                <a:gd name="connsiteY14" fmla="*/ 19546 h 36237"/>
                <a:gd name="connsiteX15" fmla="*/ 7042 w 28461"/>
                <a:gd name="connsiteY15" fmla="*/ 31356 h 36237"/>
                <a:gd name="connsiteX16" fmla="*/ 14377 w 28461"/>
                <a:gd name="connsiteY16" fmla="*/ 34364 h 36237"/>
                <a:gd name="connsiteX17" fmla="*/ 21713 w 28461"/>
                <a:gd name="connsiteY17" fmla="*/ 3135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207" y="5315"/>
                  </a:moveTo>
                  <a:cubicBezTo>
                    <a:pt x="27141" y="8249"/>
                    <a:pt x="28608" y="13017"/>
                    <a:pt x="28608" y="19546"/>
                  </a:cubicBezTo>
                  <a:cubicBezTo>
                    <a:pt x="28608" y="26075"/>
                    <a:pt x="27141" y="30843"/>
                    <a:pt x="24207" y="33777"/>
                  </a:cubicBezTo>
                  <a:cubicBezTo>
                    <a:pt x="21639" y="36344"/>
                    <a:pt x="18338" y="37665"/>
                    <a:pt x="14377" y="37665"/>
                  </a:cubicBezTo>
                  <a:cubicBezTo>
                    <a:pt x="10416" y="37665"/>
                    <a:pt x="7115" y="36344"/>
                    <a:pt x="4548" y="33777"/>
                  </a:cubicBezTo>
                  <a:cubicBezTo>
                    <a:pt x="1613" y="30843"/>
                    <a:pt x="146" y="26075"/>
                    <a:pt x="146" y="19546"/>
                  </a:cubicBezTo>
                  <a:cubicBezTo>
                    <a:pt x="146" y="13017"/>
                    <a:pt x="1613" y="8249"/>
                    <a:pt x="4548" y="5315"/>
                  </a:cubicBezTo>
                  <a:cubicBezTo>
                    <a:pt x="7115" y="2748"/>
                    <a:pt x="10416" y="1427"/>
                    <a:pt x="14377" y="1427"/>
                  </a:cubicBezTo>
                  <a:cubicBezTo>
                    <a:pt x="18338" y="1427"/>
                    <a:pt x="21639" y="2748"/>
                    <a:pt x="24207" y="5315"/>
                  </a:cubicBezTo>
                  <a:close/>
                  <a:moveTo>
                    <a:pt x="21713" y="31356"/>
                  </a:moveTo>
                  <a:cubicBezTo>
                    <a:pt x="23840" y="29229"/>
                    <a:pt x="24867" y="25341"/>
                    <a:pt x="24867" y="19546"/>
                  </a:cubicBezTo>
                  <a:cubicBezTo>
                    <a:pt x="24867" y="13751"/>
                    <a:pt x="23840" y="9863"/>
                    <a:pt x="21713" y="7736"/>
                  </a:cubicBezTo>
                  <a:cubicBezTo>
                    <a:pt x="19732" y="5755"/>
                    <a:pt x="17238" y="4728"/>
                    <a:pt x="14377" y="4728"/>
                  </a:cubicBezTo>
                  <a:cubicBezTo>
                    <a:pt x="11516" y="4728"/>
                    <a:pt x="9022" y="5755"/>
                    <a:pt x="7042" y="7736"/>
                  </a:cubicBezTo>
                  <a:cubicBezTo>
                    <a:pt x="4914" y="9863"/>
                    <a:pt x="3887" y="13751"/>
                    <a:pt x="3887" y="19546"/>
                  </a:cubicBezTo>
                  <a:cubicBezTo>
                    <a:pt x="3887" y="25341"/>
                    <a:pt x="4914" y="29229"/>
                    <a:pt x="7042" y="31356"/>
                  </a:cubicBezTo>
                  <a:cubicBezTo>
                    <a:pt x="9022" y="33337"/>
                    <a:pt x="11516" y="34364"/>
                    <a:pt x="14377" y="34364"/>
                  </a:cubicBezTo>
                  <a:cubicBezTo>
                    <a:pt x="17238" y="34364"/>
                    <a:pt x="19732" y="33337"/>
                    <a:pt x="21713" y="31356"/>
                  </a:cubicBezTo>
                  <a:close/>
                </a:path>
              </a:pathLst>
            </a:custGeom>
            <a:solidFill>
              <a:srgbClr val="000000"/>
            </a:solidFill>
            <a:ln w="73262" cap="flat">
              <a:noFill/>
              <a:prstDash val="solid"/>
              <a:miter/>
            </a:ln>
          </p:spPr>
          <p:txBody>
            <a:bodyPr rtlCol="0" anchor="ctr"/>
            <a:lstStyle/>
            <a:p>
              <a:endParaRPr lang="en-GB"/>
            </a:p>
          </p:txBody>
        </p:sp>
        <p:sp>
          <p:nvSpPr>
            <p:cNvPr id="438" name="Graphic 1127">
              <a:extLst>
                <a:ext uri="{FF2B5EF4-FFF2-40B4-BE49-F238E27FC236}">
                  <a16:creationId xmlns:a16="http://schemas.microsoft.com/office/drawing/2014/main" id="{A39AA44D-84BA-4FA2-B234-B836958115AD}"/>
                </a:ext>
              </a:extLst>
            </p:cNvPr>
            <p:cNvSpPr/>
            <p:nvPr/>
          </p:nvSpPr>
          <p:spPr>
            <a:xfrm>
              <a:off x="5235788" y="3800904"/>
              <a:ext cx="27214" cy="35797"/>
            </a:xfrm>
            <a:custGeom>
              <a:avLst/>
              <a:gdLst>
                <a:gd name="connsiteX0" fmla="*/ 27375 w 27214"/>
                <a:gd name="connsiteY0" fmla="*/ 37224 h 35797"/>
                <a:gd name="connsiteX1" fmla="*/ 23634 w 27214"/>
                <a:gd name="connsiteY1" fmla="*/ 37224 h 35797"/>
                <a:gd name="connsiteX2" fmla="*/ 23634 w 27214"/>
                <a:gd name="connsiteY2" fmla="*/ 15291 h 35797"/>
                <a:gd name="connsiteX3" fmla="*/ 21140 w 27214"/>
                <a:gd name="connsiteY3" fmla="*/ 7442 h 35797"/>
                <a:gd name="connsiteX4" fmla="*/ 13877 w 27214"/>
                <a:gd name="connsiteY4" fmla="*/ 4728 h 35797"/>
                <a:gd name="connsiteX5" fmla="*/ 6542 w 27214"/>
                <a:gd name="connsiteY5" fmla="*/ 7442 h 35797"/>
                <a:gd name="connsiteX6" fmla="*/ 3901 w 27214"/>
                <a:gd name="connsiteY6" fmla="*/ 15291 h 35797"/>
                <a:gd name="connsiteX7" fmla="*/ 3901 w 27214"/>
                <a:gd name="connsiteY7" fmla="*/ 37224 h 35797"/>
                <a:gd name="connsiteX8" fmla="*/ 160 w 27214"/>
                <a:gd name="connsiteY8" fmla="*/ 37224 h 35797"/>
                <a:gd name="connsiteX9" fmla="*/ 160 w 27214"/>
                <a:gd name="connsiteY9" fmla="*/ 1867 h 35797"/>
                <a:gd name="connsiteX10" fmla="*/ 3901 w 27214"/>
                <a:gd name="connsiteY10" fmla="*/ 1867 h 35797"/>
                <a:gd name="connsiteX11" fmla="*/ 3901 w 27214"/>
                <a:gd name="connsiteY11" fmla="*/ 6048 h 35797"/>
                <a:gd name="connsiteX12" fmla="*/ 14318 w 27214"/>
                <a:gd name="connsiteY12" fmla="*/ 1427 h 35797"/>
                <a:gd name="connsiteX13" fmla="*/ 23707 w 27214"/>
                <a:gd name="connsiteY13" fmla="*/ 4801 h 35797"/>
                <a:gd name="connsiteX14" fmla="*/ 27375 w 27214"/>
                <a:gd name="connsiteY14" fmla="*/ 14631 h 35797"/>
                <a:gd name="connsiteX15" fmla="*/ 27375 w 27214"/>
                <a:gd name="connsiteY15" fmla="*/ 3722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75" y="37224"/>
                  </a:moveTo>
                  <a:lnTo>
                    <a:pt x="23634" y="37224"/>
                  </a:lnTo>
                  <a:lnTo>
                    <a:pt x="23634" y="15291"/>
                  </a:lnTo>
                  <a:cubicBezTo>
                    <a:pt x="23634" y="11844"/>
                    <a:pt x="22827" y="9276"/>
                    <a:pt x="21140" y="7442"/>
                  </a:cubicBezTo>
                  <a:cubicBezTo>
                    <a:pt x="19452" y="5608"/>
                    <a:pt x="17032" y="4728"/>
                    <a:pt x="13877" y="4728"/>
                  </a:cubicBezTo>
                  <a:cubicBezTo>
                    <a:pt x="10723" y="4728"/>
                    <a:pt x="8229" y="5608"/>
                    <a:pt x="6542" y="7442"/>
                  </a:cubicBezTo>
                  <a:cubicBezTo>
                    <a:pt x="4781" y="9276"/>
                    <a:pt x="3901" y="11917"/>
                    <a:pt x="3901" y="15291"/>
                  </a:cubicBezTo>
                  <a:lnTo>
                    <a:pt x="3901" y="37224"/>
                  </a:lnTo>
                  <a:lnTo>
                    <a:pt x="160" y="37224"/>
                  </a:lnTo>
                  <a:lnTo>
                    <a:pt x="160" y="1867"/>
                  </a:lnTo>
                  <a:lnTo>
                    <a:pt x="3901" y="1867"/>
                  </a:lnTo>
                  <a:lnTo>
                    <a:pt x="3901" y="6048"/>
                  </a:lnTo>
                  <a:cubicBezTo>
                    <a:pt x="6542" y="2968"/>
                    <a:pt x="9990" y="1427"/>
                    <a:pt x="14318" y="1427"/>
                  </a:cubicBezTo>
                  <a:cubicBezTo>
                    <a:pt x="18279" y="1427"/>
                    <a:pt x="21433" y="2527"/>
                    <a:pt x="23707" y="4801"/>
                  </a:cubicBezTo>
                  <a:cubicBezTo>
                    <a:pt x="26128" y="7149"/>
                    <a:pt x="27375" y="10450"/>
                    <a:pt x="27375" y="14631"/>
                  </a:cubicBezTo>
                  <a:lnTo>
                    <a:pt x="27375" y="37224"/>
                  </a:lnTo>
                  <a:close/>
                </a:path>
              </a:pathLst>
            </a:custGeom>
            <a:solidFill>
              <a:srgbClr val="000000"/>
            </a:solidFill>
            <a:ln w="73262" cap="flat">
              <a:noFill/>
              <a:prstDash val="solid"/>
              <a:miter/>
            </a:ln>
          </p:spPr>
          <p:txBody>
            <a:bodyPr rtlCol="0" anchor="ctr"/>
            <a:lstStyle/>
            <a:p>
              <a:endParaRPr lang="en-GB"/>
            </a:p>
          </p:txBody>
        </p:sp>
        <p:sp>
          <p:nvSpPr>
            <p:cNvPr id="439" name="Graphic 1127">
              <a:extLst>
                <a:ext uri="{FF2B5EF4-FFF2-40B4-BE49-F238E27FC236}">
                  <a16:creationId xmlns:a16="http://schemas.microsoft.com/office/drawing/2014/main" id="{88B8F6C7-746E-48B4-AB3C-7EAB3B5329E5}"/>
                </a:ext>
              </a:extLst>
            </p:cNvPr>
            <p:cNvSpPr/>
            <p:nvPr/>
          </p:nvSpPr>
          <p:spPr>
            <a:xfrm>
              <a:off x="5272849" y="3784472"/>
              <a:ext cx="16578" cy="52228"/>
            </a:xfrm>
            <a:custGeom>
              <a:avLst/>
              <a:gdLst>
                <a:gd name="connsiteX0" fmla="*/ 16749 w 16578"/>
                <a:gd name="connsiteY0" fmla="*/ 21084 h 52228"/>
                <a:gd name="connsiteX1" fmla="*/ 8754 w 16578"/>
                <a:gd name="connsiteY1" fmla="*/ 21084 h 52228"/>
                <a:gd name="connsiteX2" fmla="*/ 8754 w 16578"/>
                <a:gd name="connsiteY2" fmla="*/ 53653 h 52228"/>
                <a:gd name="connsiteX3" fmla="*/ 5013 w 16578"/>
                <a:gd name="connsiteY3" fmla="*/ 53653 h 52228"/>
                <a:gd name="connsiteX4" fmla="*/ 5013 w 16578"/>
                <a:gd name="connsiteY4" fmla="*/ 21084 h 52228"/>
                <a:gd name="connsiteX5" fmla="*/ 171 w 16578"/>
                <a:gd name="connsiteY5" fmla="*/ 21084 h 52228"/>
                <a:gd name="connsiteX6" fmla="*/ 171 w 16578"/>
                <a:gd name="connsiteY6" fmla="*/ 18296 h 52228"/>
                <a:gd name="connsiteX7" fmla="*/ 5013 w 16578"/>
                <a:gd name="connsiteY7" fmla="*/ 18296 h 52228"/>
                <a:gd name="connsiteX8" fmla="*/ 5013 w 16578"/>
                <a:gd name="connsiteY8" fmla="*/ 10667 h 52228"/>
                <a:gd name="connsiteX9" fmla="*/ 7213 w 16578"/>
                <a:gd name="connsiteY9" fmla="*/ 3918 h 52228"/>
                <a:gd name="connsiteX10" fmla="*/ 13522 w 16578"/>
                <a:gd name="connsiteY10" fmla="*/ 1424 h 52228"/>
                <a:gd name="connsiteX11" fmla="*/ 16749 w 16578"/>
                <a:gd name="connsiteY11" fmla="*/ 1424 h 52228"/>
                <a:gd name="connsiteX12" fmla="*/ 16749 w 16578"/>
                <a:gd name="connsiteY12" fmla="*/ 4725 h 52228"/>
                <a:gd name="connsiteX13" fmla="*/ 14182 w 16578"/>
                <a:gd name="connsiteY13" fmla="*/ 4725 h 52228"/>
                <a:gd name="connsiteX14" fmla="*/ 8754 w 16578"/>
                <a:gd name="connsiteY14" fmla="*/ 10594 h 52228"/>
                <a:gd name="connsiteX15" fmla="*/ 8754 w 16578"/>
                <a:gd name="connsiteY15" fmla="*/ 18296 h 52228"/>
                <a:gd name="connsiteX16" fmla="*/ 16749 w 16578"/>
                <a:gd name="connsiteY16" fmla="*/ 18296 h 52228"/>
                <a:gd name="connsiteX17" fmla="*/ 16749 w 16578"/>
                <a:gd name="connsiteY17" fmla="*/ 21084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6749" y="21084"/>
                  </a:moveTo>
                  <a:lnTo>
                    <a:pt x="8754" y="21084"/>
                  </a:lnTo>
                  <a:lnTo>
                    <a:pt x="8754" y="53653"/>
                  </a:lnTo>
                  <a:lnTo>
                    <a:pt x="5013" y="53653"/>
                  </a:lnTo>
                  <a:lnTo>
                    <a:pt x="5013" y="21084"/>
                  </a:lnTo>
                  <a:lnTo>
                    <a:pt x="171" y="21084"/>
                  </a:lnTo>
                  <a:lnTo>
                    <a:pt x="171" y="18296"/>
                  </a:lnTo>
                  <a:lnTo>
                    <a:pt x="5013" y="18296"/>
                  </a:lnTo>
                  <a:lnTo>
                    <a:pt x="5013" y="10667"/>
                  </a:lnTo>
                  <a:cubicBezTo>
                    <a:pt x="5013" y="7880"/>
                    <a:pt x="5746" y="5606"/>
                    <a:pt x="7213" y="3918"/>
                  </a:cubicBezTo>
                  <a:cubicBezTo>
                    <a:pt x="8754" y="2231"/>
                    <a:pt x="10808" y="1424"/>
                    <a:pt x="13522" y="1424"/>
                  </a:cubicBezTo>
                  <a:lnTo>
                    <a:pt x="16749" y="1424"/>
                  </a:lnTo>
                  <a:lnTo>
                    <a:pt x="16749" y="4725"/>
                  </a:lnTo>
                  <a:lnTo>
                    <a:pt x="14182" y="4725"/>
                  </a:lnTo>
                  <a:cubicBezTo>
                    <a:pt x="10588" y="4725"/>
                    <a:pt x="8754" y="6706"/>
                    <a:pt x="8754" y="10594"/>
                  </a:cubicBezTo>
                  <a:lnTo>
                    <a:pt x="8754" y="18296"/>
                  </a:lnTo>
                  <a:lnTo>
                    <a:pt x="16749" y="18296"/>
                  </a:lnTo>
                  <a:lnTo>
                    <a:pt x="16749" y="21084"/>
                  </a:lnTo>
                  <a:close/>
                </a:path>
              </a:pathLst>
            </a:custGeom>
            <a:solidFill>
              <a:srgbClr val="000000"/>
            </a:solidFill>
            <a:ln w="73262" cap="flat">
              <a:noFill/>
              <a:prstDash val="solid"/>
              <a:miter/>
            </a:ln>
          </p:spPr>
          <p:txBody>
            <a:bodyPr rtlCol="0" anchor="ctr"/>
            <a:lstStyle/>
            <a:p>
              <a:endParaRPr lang="en-GB"/>
            </a:p>
          </p:txBody>
        </p:sp>
        <p:sp>
          <p:nvSpPr>
            <p:cNvPr id="440" name="Graphic 1127">
              <a:extLst>
                <a:ext uri="{FF2B5EF4-FFF2-40B4-BE49-F238E27FC236}">
                  <a16:creationId xmlns:a16="http://schemas.microsoft.com/office/drawing/2014/main" id="{02DE70E5-3148-4D9C-9438-7B306B91349F}"/>
                </a:ext>
              </a:extLst>
            </p:cNvPr>
            <p:cNvSpPr/>
            <p:nvPr/>
          </p:nvSpPr>
          <p:spPr>
            <a:xfrm>
              <a:off x="5298246" y="3784472"/>
              <a:ext cx="4621" cy="52228"/>
            </a:xfrm>
            <a:custGeom>
              <a:avLst/>
              <a:gdLst>
                <a:gd name="connsiteX0" fmla="*/ 4359 w 4621"/>
                <a:gd name="connsiteY0" fmla="*/ 53653 h 52228"/>
                <a:gd name="connsiteX1" fmla="*/ 618 w 4621"/>
                <a:gd name="connsiteY1" fmla="*/ 53653 h 52228"/>
                <a:gd name="connsiteX2" fmla="*/ 618 w 4621"/>
                <a:gd name="connsiteY2" fmla="*/ 18296 h 52228"/>
                <a:gd name="connsiteX3" fmla="*/ 4359 w 4621"/>
                <a:gd name="connsiteY3" fmla="*/ 18296 h 52228"/>
                <a:gd name="connsiteX4" fmla="*/ 4359 w 4621"/>
                <a:gd name="connsiteY4" fmla="*/ 53653 h 52228"/>
                <a:gd name="connsiteX5" fmla="*/ 4799 w 4621"/>
                <a:gd name="connsiteY5" fmla="*/ 6046 h 52228"/>
                <a:gd name="connsiteX6" fmla="*/ 178 w 4621"/>
                <a:gd name="connsiteY6" fmla="*/ 6046 h 52228"/>
                <a:gd name="connsiteX7" fmla="*/ 178 w 4621"/>
                <a:gd name="connsiteY7" fmla="*/ 1424 h 52228"/>
                <a:gd name="connsiteX8" fmla="*/ 4799 w 4621"/>
                <a:gd name="connsiteY8" fmla="*/ 1424 h 52228"/>
                <a:gd name="connsiteX9" fmla="*/ 4799 w 4621"/>
                <a:gd name="connsiteY9" fmla="*/ 604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359" y="53653"/>
                  </a:moveTo>
                  <a:lnTo>
                    <a:pt x="618" y="53653"/>
                  </a:lnTo>
                  <a:lnTo>
                    <a:pt x="618" y="18296"/>
                  </a:lnTo>
                  <a:lnTo>
                    <a:pt x="4359" y="18296"/>
                  </a:lnTo>
                  <a:lnTo>
                    <a:pt x="4359" y="53653"/>
                  </a:lnTo>
                  <a:close/>
                  <a:moveTo>
                    <a:pt x="4799" y="6046"/>
                  </a:moveTo>
                  <a:lnTo>
                    <a:pt x="178" y="6046"/>
                  </a:lnTo>
                  <a:lnTo>
                    <a:pt x="178" y="1424"/>
                  </a:lnTo>
                  <a:lnTo>
                    <a:pt x="4799" y="1424"/>
                  </a:lnTo>
                  <a:lnTo>
                    <a:pt x="4799" y="6046"/>
                  </a:lnTo>
                  <a:close/>
                </a:path>
              </a:pathLst>
            </a:custGeom>
            <a:solidFill>
              <a:srgbClr val="000000"/>
            </a:solidFill>
            <a:ln w="73262" cap="flat">
              <a:noFill/>
              <a:prstDash val="solid"/>
              <a:miter/>
            </a:ln>
          </p:spPr>
          <p:txBody>
            <a:bodyPr rtlCol="0" anchor="ctr"/>
            <a:lstStyle/>
            <a:p>
              <a:endParaRPr lang="en-GB"/>
            </a:p>
          </p:txBody>
        </p:sp>
        <p:sp>
          <p:nvSpPr>
            <p:cNvPr id="441" name="Graphic 1127">
              <a:extLst>
                <a:ext uri="{FF2B5EF4-FFF2-40B4-BE49-F238E27FC236}">
                  <a16:creationId xmlns:a16="http://schemas.microsoft.com/office/drawing/2014/main" id="{0B214B70-E477-4170-8238-5BB3EACE5D77}"/>
                </a:ext>
              </a:extLst>
            </p:cNvPr>
            <p:cNvSpPr/>
            <p:nvPr/>
          </p:nvSpPr>
          <p:spPr>
            <a:xfrm>
              <a:off x="5316453" y="3800904"/>
              <a:ext cx="22593" cy="35797"/>
            </a:xfrm>
            <a:custGeom>
              <a:avLst/>
              <a:gdLst>
                <a:gd name="connsiteX0" fmla="*/ 20067 w 22593"/>
                <a:gd name="connsiteY0" fmla="*/ 7516 h 35797"/>
                <a:gd name="connsiteX1" fmla="*/ 17059 w 22593"/>
                <a:gd name="connsiteY1" fmla="*/ 5315 h 35797"/>
                <a:gd name="connsiteX2" fmla="*/ 13391 w 22593"/>
                <a:gd name="connsiteY2" fmla="*/ 4728 h 35797"/>
                <a:gd name="connsiteX3" fmla="*/ 6496 w 22593"/>
                <a:gd name="connsiteY3" fmla="*/ 7809 h 35797"/>
                <a:gd name="connsiteX4" fmla="*/ 3928 w 22593"/>
                <a:gd name="connsiteY4" fmla="*/ 15438 h 35797"/>
                <a:gd name="connsiteX5" fmla="*/ 3928 w 22593"/>
                <a:gd name="connsiteY5" fmla="*/ 37224 h 35797"/>
                <a:gd name="connsiteX6" fmla="*/ 187 w 22593"/>
                <a:gd name="connsiteY6" fmla="*/ 37224 h 35797"/>
                <a:gd name="connsiteX7" fmla="*/ 187 w 22593"/>
                <a:gd name="connsiteY7" fmla="*/ 1867 h 35797"/>
                <a:gd name="connsiteX8" fmla="*/ 3928 w 22593"/>
                <a:gd name="connsiteY8" fmla="*/ 1867 h 35797"/>
                <a:gd name="connsiteX9" fmla="*/ 3928 w 22593"/>
                <a:gd name="connsiteY9" fmla="*/ 6562 h 35797"/>
                <a:gd name="connsiteX10" fmla="*/ 8256 w 22593"/>
                <a:gd name="connsiteY10" fmla="*/ 2821 h 35797"/>
                <a:gd name="connsiteX11" fmla="*/ 14272 w 22593"/>
                <a:gd name="connsiteY11" fmla="*/ 1427 h 35797"/>
                <a:gd name="connsiteX12" fmla="*/ 22781 w 22593"/>
                <a:gd name="connsiteY12" fmla="*/ 4801 h 35797"/>
                <a:gd name="connsiteX13" fmla="*/ 20067 w 22593"/>
                <a:gd name="connsiteY13" fmla="*/ 751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67" y="7516"/>
                  </a:moveTo>
                  <a:cubicBezTo>
                    <a:pt x="18966" y="6415"/>
                    <a:pt x="18013" y="5682"/>
                    <a:pt x="17059" y="5315"/>
                  </a:cubicBezTo>
                  <a:cubicBezTo>
                    <a:pt x="16105" y="4948"/>
                    <a:pt x="14858" y="4728"/>
                    <a:pt x="13391" y="4728"/>
                  </a:cubicBezTo>
                  <a:cubicBezTo>
                    <a:pt x="10457" y="4728"/>
                    <a:pt x="8110" y="5755"/>
                    <a:pt x="6496" y="7809"/>
                  </a:cubicBezTo>
                  <a:cubicBezTo>
                    <a:pt x="4809" y="9936"/>
                    <a:pt x="3928" y="12430"/>
                    <a:pt x="3928" y="15438"/>
                  </a:cubicBezTo>
                  <a:lnTo>
                    <a:pt x="3928" y="37224"/>
                  </a:lnTo>
                  <a:lnTo>
                    <a:pt x="187" y="37224"/>
                  </a:lnTo>
                  <a:lnTo>
                    <a:pt x="187" y="1867"/>
                  </a:lnTo>
                  <a:lnTo>
                    <a:pt x="3928" y="1867"/>
                  </a:lnTo>
                  <a:lnTo>
                    <a:pt x="3928" y="6562"/>
                  </a:lnTo>
                  <a:cubicBezTo>
                    <a:pt x="4955" y="4948"/>
                    <a:pt x="6422" y="3701"/>
                    <a:pt x="8256" y="2821"/>
                  </a:cubicBezTo>
                  <a:cubicBezTo>
                    <a:pt x="10090" y="1867"/>
                    <a:pt x="12144" y="1427"/>
                    <a:pt x="14272" y="1427"/>
                  </a:cubicBezTo>
                  <a:cubicBezTo>
                    <a:pt x="17719" y="1427"/>
                    <a:pt x="20507" y="2527"/>
                    <a:pt x="22781" y="4801"/>
                  </a:cubicBezTo>
                  <a:lnTo>
                    <a:pt x="20067" y="7516"/>
                  </a:lnTo>
                  <a:close/>
                </a:path>
              </a:pathLst>
            </a:custGeom>
            <a:solidFill>
              <a:srgbClr val="000000"/>
            </a:solidFill>
            <a:ln w="73262" cap="flat">
              <a:noFill/>
              <a:prstDash val="solid"/>
              <a:miter/>
            </a:ln>
          </p:spPr>
          <p:txBody>
            <a:bodyPr rtlCol="0" anchor="ctr"/>
            <a:lstStyle/>
            <a:p>
              <a:endParaRPr lang="en-GB"/>
            </a:p>
          </p:txBody>
        </p:sp>
        <p:sp>
          <p:nvSpPr>
            <p:cNvPr id="442" name="Graphic 1127">
              <a:extLst>
                <a:ext uri="{FF2B5EF4-FFF2-40B4-BE49-F238E27FC236}">
                  <a16:creationId xmlns:a16="http://schemas.microsoft.com/office/drawing/2014/main" id="{3CAD58A4-19EE-4B5F-831E-B65E83B85642}"/>
                </a:ext>
              </a:extLst>
            </p:cNvPr>
            <p:cNvSpPr/>
            <p:nvPr/>
          </p:nvSpPr>
          <p:spPr>
            <a:xfrm>
              <a:off x="5346252" y="3800904"/>
              <a:ext cx="50688" cy="35797"/>
            </a:xfrm>
            <a:custGeom>
              <a:avLst/>
              <a:gdLst>
                <a:gd name="connsiteX0" fmla="*/ 50891 w 50688"/>
                <a:gd name="connsiteY0" fmla="*/ 37224 h 35797"/>
                <a:gd name="connsiteX1" fmla="*/ 47150 w 50688"/>
                <a:gd name="connsiteY1" fmla="*/ 37224 h 35797"/>
                <a:gd name="connsiteX2" fmla="*/ 47150 w 50688"/>
                <a:gd name="connsiteY2" fmla="*/ 15291 h 35797"/>
                <a:gd name="connsiteX3" fmla="*/ 44656 w 50688"/>
                <a:gd name="connsiteY3" fmla="*/ 7442 h 35797"/>
                <a:gd name="connsiteX4" fmla="*/ 37393 w 50688"/>
                <a:gd name="connsiteY4" fmla="*/ 4728 h 35797"/>
                <a:gd name="connsiteX5" fmla="*/ 30058 w 50688"/>
                <a:gd name="connsiteY5" fmla="*/ 7442 h 35797"/>
                <a:gd name="connsiteX6" fmla="*/ 27417 w 50688"/>
                <a:gd name="connsiteY6" fmla="*/ 14631 h 35797"/>
                <a:gd name="connsiteX7" fmla="*/ 27417 w 50688"/>
                <a:gd name="connsiteY7" fmla="*/ 37224 h 35797"/>
                <a:gd name="connsiteX8" fmla="*/ 23676 w 50688"/>
                <a:gd name="connsiteY8" fmla="*/ 37224 h 35797"/>
                <a:gd name="connsiteX9" fmla="*/ 23676 w 50688"/>
                <a:gd name="connsiteY9" fmla="*/ 15291 h 35797"/>
                <a:gd name="connsiteX10" fmla="*/ 21182 w 50688"/>
                <a:gd name="connsiteY10" fmla="*/ 7442 h 35797"/>
                <a:gd name="connsiteX11" fmla="*/ 13920 w 50688"/>
                <a:gd name="connsiteY11" fmla="*/ 4728 h 35797"/>
                <a:gd name="connsiteX12" fmla="*/ 6584 w 50688"/>
                <a:gd name="connsiteY12" fmla="*/ 7442 h 35797"/>
                <a:gd name="connsiteX13" fmla="*/ 3943 w 50688"/>
                <a:gd name="connsiteY13" fmla="*/ 15291 h 35797"/>
                <a:gd name="connsiteX14" fmla="*/ 3943 w 50688"/>
                <a:gd name="connsiteY14" fmla="*/ 37224 h 35797"/>
                <a:gd name="connsiteX15" fmla="*/ 202 w 50688"/>
                <a:gd name="connsiteY15" fmla="*/ 37224 h 35797"/>
                <a:gd name="connsiteX16" fmla="*/ 202 w 50688"/>
                <a:gd name="connsiteY16" fmla="*/ 1867 h 35797"/>
                <a:gd name="connsiteX17" fmla="*/ 3943 w 50688"/>
                <a:gd name="connsiteY17" fmla="*/ 1867 h 35797"/>
                <a:gd name="connsiteX18" fmla="*/ 3943 w 50688"/>
                <a:gd name="connsiteY18" fmla="*/ 6048 h 35797"/>
                <a:gd name="connsiteX19" fmla="*/ 14433 w 50688"/>
                <a:gd name="connsiteY19" fmla="*/ 1427 h 35797"/>
                <a:gd name="connsiteX20" fmla="*/ 25803 w 50688"/>
                <a:gd name="connsiteY20" fmla="*/ 7882 h 35797"/>
                <a:gd name="connsiteX21" fmla="*/ 37834 w 50688"/>
                <a:gd name="connsiteY21" fmla="*/ 1427 h 35797"/>
                <a:gd name="connsiteX22" fmla="*/ 47150 w 50688"/>
                <a:gd name="connsiteY22" fmla="*/ 4801 h 35797"/>
                <a:gd name="connsiteX23" fmla="*/ 50891 w 50688"/>
                <a:gd name="connsiteY23" fmla="*/ 14631 h 35797"/>
                <a:gd name="connsiteX24" fmla="*/ 50891 w 50688"/>
                <a:gd name="connsiteY24" fmla="*/ 3722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0891" y="37224"/>
                  </a:moveTo>
                  <a:lnTo>
                    <a:pt x="47150" y="37224"/>
                  </a:lnTo>
                  <a:lnTo>
                    <a:pt x="47150" y="15291"/>
                  </a:lnTo>
                  <a:cubicBezTo>
                    <a:pt x="47150" y="11844"/>
                    <a:pt x="46343" y="9276"/>
                    <a:pt x="44656" y="7442"/>
                  </a:cubicBezTo>
                  <a:cubicBezTo>
                    <a:pt x="42968" y="5608"/>
                    <a:pt x="40548" y="4728"/>
                    <a:pt x="37393" y="4728"/>
                  </a:cubicBezTo>
                  <a:cubicBezTo>
                    <a:pt x="34313" y="4728"/>
                    <a:pt x="31892" y="5608"/>
                    <a:pt x="30058" y="7442"/>
                  </a:cubicBezTo>
                  <a:cubicBezTo>
                    <a:pt x="28297" y="9203"/>
                    <a:pt x="27417" y="11623"/>
                    <a:pt x="27417" y="14631"/>
                  </a:cubicBezTo>
                  <a:lnTo>
                    <a:pt x="27417" y="37224"/>
                  </a:lnTo>
                  <a:lnTo>
                    <a:pt x="23676" y="37224"/>
                  </a:lnTo>
                  <a:lnTo>
                    <a:pt x="23676" y="15291"/>
                  </a:lnTo>
                  <a:cubicBezTo>
                    <a:pt x="23676" y="11844"/>
                    <a:pt x="22869" y="9276"/>
                    <a:pt x="21182" y="7442"/>
                  </a:cubicBezTo>
                  <a:cubicBezTo>
                    <a:pt x="19495" y="5608"/>
                    <a:pt x="17074" y="4728"/>
                    <a:pt x="13920" y="4728"/>
                  </a:cubicBezTo>
                  <a:cubicBezTo>
                    <a:pt x="10766" y="4728"/>
                    <a:pt x="8271" y="5608"/>
                    <a:pt x="6584" y="7442"/>
                  </a:cubicBezTo>
                  <a:cubicBezTo>
                    <a:pt x="4824" y="9276"/>
                    <a:pt x="3943" y="11917"/>
                    <a:pt x="3943" y="15291"/>
                  </a:cubicBezTo>
                  <a:lnTo>
                    <a:pt x="3943" y="37224"/>
                  </a:lnTo>
                  <a:lnTo>
                    <a:pt x="202" y="37224"/>
                  </a:lnTo>
                  <a:lnTo>
                    <a:pt x="202" y="1867"/>
                  </a:lnTo>
                  <a:lnTo>
                    <a:pt x="3943" y="1867"/>
                  </a:lnTo>
                  <a:lnTo>
                    <a:pt x="3943" y="6048"/>
                  </a:lnTo>
                  <a:cubicBezTo>
                    <a:pt x="6584" y="2968"/>
                    <a:pt x="10105" y="1427"/>
                    <a:pt x="14433" y="1427"/>
                  </a:cubicBezTo>
                  <a:cubicBezTo>
                    <a:pt x="19788" y="1427"/>
                    <a:pt x="23603" y="3554"/>
                    <a:pt x="25803" y="7882"/>
                  </a:cubicBezTo>
                  <a:cubicBezTo>
                    <a:pt x="28517" y="3554"/>
                    <a:pt x="32552" y="1427"/>
                    <a:pt x="37834" y="1427"/>
                  </a:cubicBezTo>
                  <a:cubicBezTo>
                    <a:pt x="41648" y="1427"/>
                    <a:pt x="44729" y="2527"/>
                    <a:pt x="47150" y="4801"/>
                  </a:cubicBezTo>
                  <a:cubicBezTo>
                    <a:pt x="49644" y="7222"/>
                    <a:pt x="50891" y="10450"/>
                    <a:pt x="50891" y="14631"/>
                  </a:cubicBezTo>
                  <a:lnTo>
                    <a:pt x="50891" y="37224"/>
                  </a:lnTo>
                  <a:close/>
                </a:path>
              </a:pathLst>
            </a:custGeom>
            <a:solidFill>
              <a:srgbClr val="000000"/>
            </a:solidFill>
            <a:ln w="73262" cap="flat">
              <a:noFill/>
              <a:prstDash val="solid"/>
              <a:miter/>
            </a:ln>
          </p:spPr>
          <p:txBody>
            <a:bodyPr rtlCol="0" anchor="ctr"/>
            <a:lstStyle/>
            <a:p>
              <a:endParaRPr lang="en-GB"/>
            </a:p>
          </p:txBody>
        </p:sp>
        <p:sp>
          <p:nvSpPr>
            <p:cNvPr id="443" name="Graphic 1127">
              <a:extLst>
                <a:ext uri="{FF2B5EF4-FFF2-40B4-BE49-F238E27FC236}">
                  <a16:creationId xmlns:a16="http://schemas.microsoft.com/office/drawing/2014/main" id="{08BBA886-8805-4BC9-9430-45DA63F556E6}"/>
                </a:ext>
              </a:extLst>
            </p:cNvPr>
            <p:cNvSpPr/>
            <p:nvPr/>
          </p:nvSpPr>
          <p:spPr>
            <a:xfrm>
              <a:off x="5425194" y="3790048"/>
              <a:ext cx="16578" cy="46653"/>
            </a:xfrm>
            <a:custGeom>
              <a:avLst/>
              <a:gdLst>
                <a:gd name="connsiteX0" fmla="*/ 16802 w 16578"/>
                <a:gd name="connsiteY0" fmla="*/ 48079 h 46653"/>
                <a:gd name="connsiteX1" fmla="*/ 13575 w 16578"/>
                <a:gd name="connsiteY1" fmla="*/ 48079 h 46653"/>
                <a:gd name="connsiteX2" fmla="*/ 7340 w 16578"/>
                <a:gd name="connsiteY2" fmla="*/ 45512 h 46653"/>
                <a:gd name="connsiteX3" fmla="*/ 5066 w 16578"/>
                <a:gd name="connsiteY3" fmla="*/ 38836 h 46653"/>
                <a:gd name="connsiteX4" fmla="*/ 5066 w 16578"/>
                <a:gd name="connsiteY4" fmla="*/ 15509 h 46653"/>
                <a:gd name="connsiteX5" fmla="*/ 224 w 16578"/>
                <a:gd name="connsiteY5" fmla="*/ 15509 h 46653"/>
                <a:gd name="connsiteX6" fmla="*/ 224 w 16578"/>
                <a:gd name="connsiteY6" fmla="*/ 12722 h 46653"/>
                <a:gd name="connsiteX7" fmla="*/ 5066 w 16578"/>
                <a:gd name="connsiteY7" fmla="*/ 12722 h 46653"/>
                <a:gd name="connsiteX8" fmla="*/ 5066 w 16578"/>
                <a:gd name="connsiteY8" fmla="*/ 1425 h 46653"/>
                <a:gd name="connsiteX9" fmla="*/ 8807 w 16578"/>
                <a:gd name="connsiteY9" fmla="*/ 1425 h 46653"/>
                <a:gd name="connsiteX10" fmla="*/ 8807 w 16578"/>
                <a:gd name="connsiteY10" fmla="*/ 12722 h 46653"/>
                <a:gd name="connsiteX11" fmla="*/ 16802 w 16578"/>
                <a:gd name="connsiteY11" fmla="*/ 12722 h 46653"/>
                <a:gd name="connsiteX12" fmla="*/ 16802 w 16578"/>
                <a:gd name="connsiteY12" fmla="*/ 15509 h 46653"/>
                <a:gd name="connsiteX13" fmla="*/ 8807 w 16578"/>
                <a:gd name="connsiteY13" fmla="*/ 15509 h 46653"/>
                <a:gd name="connsiteX14" fmla="*/ 8807 w 16578"/>
                <a:gd name="connsiteY14" fmla="*/ 38910 h 46653"/>
                <a:gd name="connsiteX15" fmla="*/ 14235 w 16578"/>
                <a:gd name="connsiteY15" fmla="*/ 44778 h 46653"/>
                <a:gd name="connsiteX16" fmla="*/ 16802 w 16578"/>
                <a:gd name="connsiteY16" fmla="*/ 44778 h 46653"/>
                <a:gd name="connsiteX17" fmla="*/ 16802 w 16578"/>
                <a:gd name="connsiteY17" fmla="*/ 48079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02" y="48079"/>
                  </a:moveTo>
                  <a:lnTo>
                    <a:pt x="13575" y="48079"/>
                  </a:lnTo>
                  <a:cubicBezTo>
                    <a:pt x="10861" y="48079"/>
                    <a:pt x="8807" y="47199"/>
                    <a:pt x="7340" y="45512"/>
                  </a:cubicBezTo>
                  <a:cubicBezTo>
                    <a:pt x="5799" y="43825"/>
                    <a:pt x="5066" y="41624"/>
                    <a:pt x="5066" y="38836"/>
                  </a:cubicBezTo>
                  <a:lnTo>
                    <a:pt x="5066" y="15509"/>
                  </a:lnTo>
                  <a:lnTo>
                    <a:pt x="224" y="15509"/>
                  </a:lnTo>
                  <a:lnTo>
                    <a:pt x="224" y="12722"/>
                  </a:lnTo>
                  <a:lnTo>
                    <a:pt x="5066" y="12722"/>
                  </a:lnTo>
                  <a:lnTo>
                    <a:pt x="5066" y="1425"/>
                  </a:lnTo>
                  <a:lnTo>
                    <a:pt x="8807" y="1425"/>
                  </a:lnTo>
                  <a:lnTo>
                    <a:pt x="8807" y="12722"/>
                  </a:lnTo>
                  <a:lnTo>
                    <a:pt x="16802" y="12722"/>
                  </a:lnTo>
                  <a:lnTo>
                    <a:pt x="16802" y="15509"/>
                  </a:lnTo>
                  <a:lnTo>
                    <a:pt x="8807" y="15509"/>
                  </a:lnTo>
                  <a:lnTo>
                    <a:pt x="8807" y="38910"/>
                  </a:lnTo>
                  <a:cubicBezTo>
                    <a:pt x="8807" y="42798"/>
                    <a:pt x="10641" y="44778"/>
                    <a:pt x="14235" y="44778"/>
                  </a:cubicBezTo>
                  <a:lnTo>
                    <a:pt x="16802" y="44778"/>
                  </a:lnTo>
                  <a:lnTo>
                    <a:pt x="16802" y="48079"/>
                  </a:lnTo>
                  <a:close/>
                </a:path>
              </a:pathLst>
            </a:custGeom>
            <a:solidFill>
              <a:srgbClr val="000000"/>
            </a:solidFill>
            <a:ln w="73262" cap="flat">
              <a:noFill/>
              <a:prstDash val="solid"/>
              <a:miter/>
            </a:ln>
          </p:spPr>
          <p:txBody>
            <a:bodyPr rtlCol="0" anchor="ctr"/>
            <a:lstStyle/>
            <a:p>
              <a:endParaRPr lang="en-GB"/>
            </a:p>
          </p:txBody>
        </p:sp>
        <p:sp>
          <p:nvSpPr>
            <p:cNvPr id="444" name="Graphic 1127">
              <a:extLst>
                <a:ext uri="{FF2B5EF4-FFF2-40B4-BE49-F238E27FC236}">
                  <a16:creationId xmlns:a16="http://schemas.microsoft.com/office/drawing/2014/main" id="{0AAB0877-05C6-4994-BECE-6B4F5B4ABCBD}"/>
                </a:ext>
              </a:extLst>
            </p:cNvPr>
            <p:cNvSpPr/>
            <p:nvPr/>
          </p:nvSpPr>
          <p:spPr>
            <a:xfrm>
              <a:off x="5452790" y="3784472"/>
              <a:ext cx="27214" cy="52228"/>
            </a:xfrm>
            <a:custGeom>
              <a:avLst/>
              <a:gdLst>
                <a:gd name="connsiteX0" fmla="*/ 27450 w 27214"/>
                <a:gd name="connsiteY0" fmla="*/ 53653 h 52228"/>
                <a:gd name="connsiteX1" fmla="*/ 23709 w 27214"/>
                <a:gd name="connsiteY1" fmla="*/ 53653 h 52228"/>
                <a:gd name="connsiteX2" fmla="*/ 23709 w 27214"/>
                <a:gd name="connsiteY2" fmla="*/ 31720 h 52228"/>
                <a:gd name="connsiteX3" fmla="*/ 21215 w 27214"/>
                <a:gd name="connsiteY3" fmla="*/ 23871 h 52228"/>
                <a:gd name="connsiteX4" fmla="*/ 13953 w 27214"/>
                <a:gd name="connsiteY4" fmla="*/ 21157 h 52228"/>
                <a:gd name="connsiteX5" fmla="*/ 6617 w 27214"/>
                <a:gd name="connsiteY5" fmla="*/ 23871 h 52228"/>
                <a:gd name="connsiteX6" fmla="*/ 3977 w 27214"/>
                <a:gd name="connsiteY6" fmla="*/ 31720 h 52228"/>
                <a:gd name="connsiteX7" fmla="*/ 3977 w 27214"/>
                <a:gd name="connsiteY7" fmla="*/ 53653 h 52228"/>
                <a:gd name="connsiteX8" fmla="*/ 235 w 27214"/>
                <a:gd name="connsiteY8" fmla="*/ 53653 h 52228"/>
                <a:gd name="connsiteX9" fmla="*/ 235 w 27214"/>
                <a:gd name="connsiteY9" fmla="*/ 1424 h 52228"/>
                <a:gd name="connsiteX10" fmla="*/ 3977 w 27214"/>
                <a:gd name="connsiteY10" fmla="*/ 1424 h 52228"/>
                <a:gd name="connsiteX11" fmla="*/ 3977 w 27214"/>
                <a:gd name="connsiteY11" fmla="*/ 22477 h 52228"/>
                <a:gd name="connsiteX12" fmla="*/ 14393 w 27214"/>
                <a:gd name="connsiteY12" fmla="*/ 17856 h 52228"/>
                <a:gd name="connsiteX13" fmla="*/ 24003 w 27214"/>
                <a:gd name="connsiteY13" fmla="*/ 21377 h 52228"/>
                <a:gd name="connsiteX14" fmla="*/ 27450 w 27214"/>
                <a:gd name="connsiteY14" fmla="*/ 31060 h 52228"/>
                <a:gd name="connsiteX15" fmla="*/ 27450 w 27214"/>
                <a:gd name="connsiteY15" fmla="*/ 5365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450" y="53653"/>
                  </a:moveTo>
                  <a:lnTo>
                    <a:pt x="23709" y="53653"/>
                  </a:lnTo>
                  <a:lnTo>
                    <a:pt x="23709" y="31720"/>
                  </a:lnTo>
                  <a:cubicBezTo>
                    <a:pt x="23709" y="28272"/>
                    <a:pt x="22902" y="25705"/>
                    <a:pt x="21215" y="23871"/>
                  </a:cubicBezTo>
                  <a:cubicBezTo>
                    <a:pt x="19528" y="22037"/>
                    <a:pt x="17107" y="21157"/>
                    <a:pt x="13953" y="21157"/>
                  </a:cubicBezTo>
                  <a:cubicBezTo>
                    <a:pt x="10799" y="21157"/>
                    <a:pt x="8305" y="22037"/>
                    <a:pt x="6617" y="23871"/>
                  </a:cubicBezTo>
                  <a:cubicBezTo>
                    <a:pt x="4857" y="25705"/>
                    <a:pt x="3977" y="28272"/>
                    <a:pt x="3977" y="31720"/>
                  </a:cubicBezTo>
                  <a:lnTo>
                    <a:pt x="3977" y="53653"/>
                  </a:lnTo>
                  <a:lnTo>
                    <a:pt x="235" y="53653"/>
                  </a:lnTo>
                  <a:lnTo>
                    <a:pt x="235" y="1424"/>
                  </a:lnTo>
                  <a:lnTo>
                    <a:pt x="3977" y="1424"/>
                  </a:lnTo>
                  <a:lnTo>
                    <a:pt x="3977" y="22477"/>
                  </a:lnTo>
                  <a:cubicBezTo>
                    <a:pt x="6617" y="19396"/>
                    <a:pt x="10065" y="17856"/>
                    <a:pt x="14393" y="17856"/>
                  </a:cubicBezTo>
                  <a:cubicBezTo>
                    <a:pt x="18428" y="17856"/>
                    <a:pt x="21655" y="19030"/>
                    <a:pt x="24003" y="21377"/>
                  </a:cubicBezTo>
                  <a:cubicBezTo>
                    <a:pt x="26277" y="23724"/>
                    <a:pt x="27450" y="26952"/>
                    <a:pt x="27450" y="31060"/>
                  </a:cubicBezTo>
                  <a:lnTo>
                    <a:pt x="27450" y="53653"/>
                  </a:lnTo>
                  <a:close/>
                </a:path>
              </a:pathLst>
            </a:custGeom>
            <a:solidFill>
              <a:srgbClr val="000000"/>
            </a:solidFill>
            <a:ln w="73262" cap="flat">
              <a:noFill/>
              <a:prstDash val="solid"/>
              <a:miter/>
            </a:ln>
          </p:spPr>
          <p:txBody>
            <a:bodyPr rtlCol="0" anchor="ctr"/>
            <a:lstStyle/>
            <a:p>
              <a:endParaRPr lang="en-GB"/>
            </a:p>
          </p:txBody>
        </p:sp>
        <p:sp>
          <p:nvSpPr>
            <p:cNvPr id="445" name="Graphic 1127">
              <a:extLst>
                <a:ext uri="{FF2B5EF4-FFF2-40B4-BE49-F238E27FC236}">
                  <a16:creationId xmlns:a16="http://schemas.microsoft.com/office/drawing/2014/main" id="{5FAD2DB9-709B-4BC9-8FFE-04A14ABEC1AD}"/>
                </a:ext>
              </a:extLst>
            </p:cNvPr>
            <p:cNvSpPr/>
            <p:nvPr/>
          </p:nvSpPr>
          <p:spPr>
            <a:xfrm>
              <a:off x="5490585" y="3800904"/>
              <a:ext cx="27508" cy="36237"/>
            </a:xfrm>
            <a:custGeom>
              <a:avLst/>
              <a:gdLst>
                <a:gd name="connsiteX0" fmla="*/ 27757 w 27508"/>
                <a:gd name="connsiteY0" fmla="*/ 37225 h 36237"/>
                <a:gd name="connsiteX1" fmla="*/ 24016 w 27508"/>
                <a:gd name="connsiteY1" fmla="*/ 37225 h 36237"/>
                <a:gd name="connsiteX2" fmla="*/ 24016 w 27508"/>
                <a:gd name="connsiteY2" fmla="*/ 33703 h 36237"/>
                <a:gd name="connsiteX3" fmla="*/ 19468 w 27508"/>
                <a:gd name="connsiteY3" fmla="*/ 36784 h 36237"/>
                <a:gd name="connsiteX4" fmla="*/ 13233 w 27508"/>
                <a:gd name="connsiteY4" fmla="*/ 37665 h 36237"/>
                <a:gd name="connsiteX5" fmla="*/ 2816 w 27508"/>
                <a:gd name="connsiteY5" fmla="*/ 34437 h 36237"/>
                <a:gd name="connsiteX6" fmla="*/ 249 w 27508"/>
                <a:gd name="connsiteY6" fmla="*/ 27542 h 36237"/>
                <a:gd name="connsiteX7" fmla="*/ 3550 w 27508"/>
                <a:gd name="connsiteY7" fmla="*/ 20059 h 36237"/>
                <a:gd name="connsiteX8" fmla="*/ 12572 w 27508"/>
                <a:gd name="connsiteY8" fmla="*/ 17345 h 36237"/>
                <a:gd name="connsiteX9" fmla="*/ 24016 w 27508"/>
                <a:gd name="connsiteY9" fmla="*/ 17345 h 36237"/>
                <a:gd name="connsiteX10" fmla="*/ 24016 w 27508"/>
                <a:gd name="connsiteY10" fmla="*/ 13384 h 36237"/>
                <a:gd name="connsiteX11" fmla="*/ 21668 w 27508"/>
                <a:gd name="connsiteY11" fmla="*/ 6929 h 36237"/>
                <a:gd name="connsiteX12" fmla="*/ 14039 w 27508"/>
                <a:gd name="connsiteY12" fmla="*/ 4728 h 36237"/>
                <a:gd name="connsiteX13" fmla="*/ 8244 w 27508"/>
                <a:gd name="connsiteY13" fmla="*/ 5755 h 36237"/>
                <a:gd name="connsiteX14" fmla="*/ 4283 w 27508"/>
                <a:gd name="connsiteY14" fmla="*/ 9203 h 36237"/>
                <a:gd name="connsiteX15" fmla="*/ 1569 w 27508"/>
                <a:gd name="connsiteY15" fmla="*/ 6855 h 36237"/>
                <a:gd name="connsiteX16" fmla="*/ 6631 w 27508"/>
                <a:gd name="connsiteY16" fmla="*/ 2674 h 36237"/>
                <a:gd name="connsiteX17" fmla="*/ 14039 w 27508"/>
                <a:gd name="connsiteY17" fmla="*/ 1427 h 36237"/>
                <a:gd name="connsiteX18" fmla="*/ 27757 w 27508"/>
                <a:gd name="connsiteY18" fmla="*/ 13017 h 36237"/>
                <a:gd name="connsiteX19" fmla="*/ 27757 w 27508"/>
                <a:gd name="connsiteY19" fmla="*/ 37225 h 36237"/>
                <a:gd name="connsiteX20" fmla="*/ 24016 w 27508"/>
                <a:gd name="connsiteY20" fmla="*/ 24901 h 36237"/>
                <a:gd name="connsiteX21" fmla="*/ 24016 w 27508"/>
                <a:gd name="connsiteY21" fmla="*/ 20353 h 36237"/>
                <a:gd name="connsiteX22" fmla="*/ 13013 w 27508"/>
                <a:gd name="connsiteY22" fmla="*/ 20353 h 36237"/>
                <a:gd name="connsiteX23" fmla="*/ 3990 w 27508"/>
                <a:gd name="connsiteY23" fmla="*/ 27468 h 36237"/>
                <a:gd name="connsiteX24" fmla="*/ 6190 w 27508"/>
                <a:gd name="connsiteY24" fmla="*/ 32677 h 36237"/>
                <a:gd name="connsiteX25" fmla="*/ 13233 w 27508"/>
                <a:gd name="connsiteY25" fmla="*/ 34364 h 36237"/>
                <a:gd name="connsiteX26" fmla="*/ 22035 w 27508"/>
                <a:gd name="connsiteY26" fmla="*/ 31650 h 36237"/>
                <a:gd name="connsiteX27" fmla="*/ 24016 w 27508"/>
                <a:gd name="connsiteY27" fmla="*/ 2490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757" y="37225"/>
                  </a:moveTo>
                  <a:lnTo>
                    <a:pt x="24016" y="37225"/>
                  </a:lnTo>
                  <a:lnTo>
                    <a:pt x="24016" y="33703"/>
                  </a:lnTo>
                  <a:cubicBezTo>
                    <a:pt x="22549" y="35171"/>
                    <a:pt x="21008" y="36198"/>
                    <a:pt x="19468" y="36784"/>
                  </a:cubicBezTo>
                  <a:cubicBezTo>
                    <a:pt x="17854" y="37371"/>
                    <a:pt x="15800" y="37665"/>
                    <a:pt x="13233" y="37665"/>
                  </a:cubicBezTo>
                  <a:cubicBezTo>
                    <a:pt x="8391" y="37665"/>
                    <a:pt x="4943" y="36564"/>
                    <a:pt x="2816" y="34437"/>
                  </a:cubicBezTo>
                  <a:cubicBezTo>
                    <a:pt x="1129" y="32750"/>
                    <a:pt x="249" y="30402"/>
                    <a:pt x="249" y="27542"/>
                  </a:cubicBezTo>
                  <a:cubicBezTo>
                    <a:pt x="249" y="24314"/>
                    <a:pt x="1349" y="21820"/>
                    <a:pt x="3550" y="20059"/>
                  </a:cubicBezTo>
                  <a:cubicBezTo>
                    <a:pt x="5677" y="18226"/>
                    <a:pt x="8685" y="17345"/>
                    <a:pt x="12572" y="17345"/>
                  </a:cubicBezTo>
                  <a:lnTo>
                    <a:pt x="24016" y="17345"/>
                  </a:lnTo>
                  <a:lnTo>
                    <a:pt x="24016" y="13384"/>
                  </a:lnTo>
                  <a:cubicBezTo>
                    <a:pt x="24016" y="10523"/>
                    <a:pt x="23209" y="8323"/>
                    <a:pt x="21668" y="6929"/>
                  </a:cubicBezTo>
                  <a:cubicBezTo>
                    <a:pt x="20128" y="5462"/>
                    <a:pt x="17561" y="4728"/>
                    <a:pt x="14039" y="4728"/>
                  </a:cubicBezTo>
                  <a:cubicBezTo>
                    <a:pt x="11619" y="4728"/>
                    <a:pt x="9638" y="5095"/>
                    <a:pt x="8244" y="5755"/>
                  </a:cubicBezTo>
                  <a:cubicBezTo>
                    <a:pt x="6777" y="6415"/>
                    <a:pt x="5457" y="7589"/>
                    <a:pt x="4283" y="9203"/>
                  </a:cubicBezTo>
                  <a:lnTo>
                    <a:pt x="1569" y="6855"/>
                  </a:lnTo>
                  <a:cubicBezTo>
                    <a:pt x="3036" y="4875"/>
                    <a:pt x="4723" y="3408"/>
                    <a:pt x="6631" y="2674"/>
                  </a:cubicBezTo>
                  <a:cubicBezTo>
                    <a:pt x="8611" y="1794"/>
                    <a:pt x="11032" y="1427"/>
                    <a:pt x="14039" y="1427"/>
                  </a:cubicBezTo>
                  <a:cubicBezTo>
                    <a:pt x="23209" y="1427"/>
                    <a:pt x="27757" y="5315"/>
                    <a:pt x="27757" y="13017"/>
                  </a:cubicBezTo>
                  <a:lnTo>
                    <a:pt x="27757" y="37225"/>
                  </a:lnTo>
                  <a:close/>
                  <a:moveTo>
                    <a:pt x="24016" y="24901"/>
                  </a:moveTo>
                  <a:lnTo>
                    <a:pt x="24016" y="20353"/>
                  </a:lnTo>
                  <a:lnTo>
                    <a:pt x="13013" y="20353"/>
                  </a:lnTo>
                  <a:cubicBezTo>
                    <a:pt x="6997" y="20353"/>
                    <a:pt x="3990" y="22700"/>
                    <a:pt x="3990" y="27468"/>
                  </a:cubicBezTo>
                  <a:cubicBezTo>
                    <a:pt x="3990" y="29816"/>
                    <a:pt x="4723" y="31576"/>
                    <a:pt x="6190" y="32677"/>
                  </a:cubicBezTo>
                  <a:cubicBezTo>
                    <a:pt x="7658" y="33777"/>
                    <a:pt x="10005" y="34364"/>
                    <a:pt x="13233" y="34364"/>
                  </a:cubicBezTo>
                  <a:cubicBezTo>
                    <a:pt x="17194" y="34364"/>
                    <a:pt x="20128" y="33483"/>
                    <a:pt x="22035" y="31650"/>
                  </a:cubicBezTo>
                  <a:cubicBezTo>
                    <a:pt x="23356" y="30402"/>
                    <a:pt x="24016" y="28202"/>
                    <a:pt x="24016" y="24901"/>
                  </a:cubicBezTo>
                  <a:close/>
                </a:path>
              </a:pathLst>
            </a:custGeom>
            <a:solidFill>
              <a:srgbClr val="000000"/>
            </a:solidFill>
            <a:ln w="73262" cap="flat">
              <a:noFill/>
              <a:prstDash val="solid"/>
              <a:miter/>
            </a:ln>
          </p:spPr>
          <p:txBody>
            <a:bodyPr rtlCol="0" anchor="ctr"/>
            <a:lstStyle/>
            <a:p>
              <a:endParaRPr lang="en-GB"/>
            </a:p>
          </p:txBody>
        </p:sp>
        <p:sp>
          <p:nvSpPr>
            <p:cNvPr id="446" name="Graphic 1127">
              <a:extLst>
                <a:ext uri="{FF2B5EF4-FFF2-40B4-BE49-F238E27FC236}">
                  <a16:creationId xmlns:a16="http://schemas.microsoft.com/office/drawing/2014/main" id="{7DE53AED-41E2-432E-ADA0-2BB516493556}"/>
                </a:ext>
              </a:extLst>
            </p:cNvPr>
            <p:cNvSpPr/>
            <p:nvPr/>
          </p:nvSpPr>
          <p:spPr>
            <a:xfrm>
              <a:off x="5527863" y="3790048"/>
              <a:ext cx="16578" cy="46653"/>
            </a:xfrm>
            <a:custGeom>
              <a:avLst/>
              <a:gdLst>
                <a:gd name="connsiteX0" fmla="*/ 16838 w 16578"/>
                <a:gd name="connsiteY0" fmla="*/ 48079 h 46653"/>
                <a:gd name="connsiteX1" fmla="*/ 13610 w 16578"/>
                <a:gd name="connsiteY1" fmla="*/ 48079 h 46653"/>
                <a:gd name="connsiteX2" fmla="*/ 7375 w 16578"/>
                <a:gd name="connsiteY2" fmla="*/ 45512 h 46653"/>
                <a:gd name="connsiteX3" fmla="*/ 5101 w 16578"/>
                <a:gd name="connsiteY3" fmla="*/ 38836 h 46653"/>
                <a:gd name="connsiteX4" fmla="*/ 5101 w 16578"/>
                <a:gd name="connsiteY4" fmla="*/ 15509 h 46653"/>
                <a:gd name="connsiteX5" fmla="*/ 260 w 16578"/>
                <a:gd name="connsiteY5" fmla="*/ 15509 h 46653"/>
                <a:gd name="connsiteX6" fmla="*/ 260 w 16578"/>
                <a:gd name="connsiteY6" fmla="*/ 12722 h 46653"/>
                <a:gd name="connsiteX7" fmla="*/ 5101 w 16578"/>
                <a:gd name="connsiteY7" fmla="*/ 12722 h 46653"/>
                <a:gd name="connsiteX8" fmla="*/ 5101 w 16578"/>
                <a:gd name="connsiteY8" fmla="*/ 1425 h 46653"/>
                <a:gd name="connsiteX9" fmla="*/ 8842 w 16578"/>
                <a:gd name="connsiteY9" fmla="*/ 1425 h 46653"/>
                <a:gd name="connsiteX10" fmla="*/ 8842 w 16578"/>
                <a:gd name="connsiteY10" fmla="*/ 12722 h 46653"/>
                <a:gd name="connsiteX11" fmla="*/ 16838 w 16578"/>
                <a:gd name="connsiteY11" fmla="*/ 12722 h 46653"/>
                <a:gd name="connsiteX12" fmla="*/ 16838 w 16578"/>
                <a:gd name="connsiteY12" fmla="*/ 15509 h 46653"/>
                <a:gd name="connsiteX13" fmla="*/ 8842 w 16578"/>
                <a:gd name="connsiteY13" fmla="*/ 15509 h 46653"/>
                <a:gd name="connsiteX14" fmla="*/ 8842 w 16578"/>
                <a:gd name="connsiteY14" fmla="*/ 38910 h 46653"/>
                <a:gd name="connsiteX15" fmla="*/ 14271 w 16578"/>
                <a:gd name="connsiteY15" fmla="*/ 44778 h 46653"/>
                <a:gd name="connsiteX16" fmla="*/ 16838 w 16578"/>
                <a:gd name="connsiteY16" fmla="*/ 44778 h 46653"/>
                <a:gd name="connsiteX17" fmla="*/ 16838 w 16578"/>
                <a:gd name="connsiteY17" fmla="*/ 48079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38" y="48079"/>
                  </a:moveTo>
                  <a:lnTo>
                    <a:pt x="13610" y="48079"/>
                  </a:lnTo>
                  <a:cubicBezTo>
                    <a:pt x="10896" y="48079"/>
                    <a:pt x="8842" y="47199"/>
                    <a:pt x="7375" y="45512"/>
                  </a:cubicBezTo>
                  <a:cubicBezTo>
                    <a:pt x="5835" y="43825"/>
                    <a:pt x="5101" y="41624"/>
                    <a:pt x="5101" y="38836"/>
                  </a:cubicBezTo>
                  <a:lnTo>
                    <a:pt x="5101" y="15509"/>
                  </a:lnTo>
                  <a:lnTo>
                    <a:pt x="260" y="15509"/>
                  </a:lnTo>
                  <a:lnTo>
                    <a:pt x="260" y="12722"/>
                  </a:lnTo>
                  <a:lnTo>
                    <a:pt x="5101" y="12722"/>
                  </a:lnTo>
                  <a:lnTo>
                    <a:pt x="5101" y="1425"/>
                  </a:lnTo>
                  <a:lnTo>
                    <a:pt x="8842" y="1425"/>
                  </a:lnTo>
                  <a:lnTo>
                    <a:pt x="8842" y="12722"/>
                  </a:lnTo>
                  <a:lnTo>
                    <a:pt x="16838" y="12722"/>
                  </a:lnTo>
                  <a:lnTo>
                    <a:pt x="16838" y="15509"/>
                  </a:lnTo>
                  <a:lnTo>
                    <a:pt x="8842" y="15509"/>
                  </a:lnTo>
                  <a:lnTo>
                    <a:pt x="8842" y="38910"/>
                  </a:lnTo>
                  <a:cubicBezTo>
                    <a:pt x="8842" y="42798"/>
                    <a:pt x="10676" y="44778"/>
                    <a:pt x="14271" y="44778"/>
                  </a:cubicBezTo>
                  <a:lnTo>
                    <a:pt x="16838" y="44778"/>
                  </a:lnTo>
                  <a:lnTo>
                    <a:pt x="16838" y="48079"/>
                  </a:lnTo>
                  <a:close/>
                </a:path>
              </a:pathLst>
            </a:custGeom>
            <a:solidFill>
              <a:srgbClr val="000000"/>
            </a:solidFill>
            <a:ln w="73262" cap="flat">
              <a:noFill/>
              <a:prstDash val="solid"/>
              <a:miter/>
            </a:ln>
          </p:spPr>
          <p:txBody>
            <a:bodyPr rtlCol="0" anchor="ctr"/>
            <a:lstStyle/>
            <a:p>
              <a:endParaRPr lang="en-GB"/>
            </a:p>
          </p:txBody>
        </p:sp>
        <p:sp>
          <p:nvSpPr>
            <p:cNvPr id="447" name="Graphic 1127">
              <a:extLst>
                <a:ext uri="{FF2B5EF4-FFF2-40B4-BE49-F238E27FC236}">
                  <a16:creationId xmlns:a16="http://schemas.microsoft.com/office/drawing/2014/main" id="{C6544812-DE80-430D-92C3-4B3F9DEC7755}"/>
                </a:ext>
              </a:extLst>
            </p:cNvPr>
            <p:cNvSpPr/>
            <p:nvPr/>
          </p:nvSpPr>
          <p:spPr>
            <a:xfrm>
              <a:off x="5574163" y="3784472"/>
              <a:ext cx="27214" cy="52228"/>
            </a:xfrm>
            <a:custGeom>
              <a:avLst/>
              <a:gdLst>
                <a:gd name="connsiteX0" fmla="*/ 27492 w 27214"/>
                <a:gd name="connsiteY0" fmla="*/ 53653 h 52228"/>
                <a:gd name="connsiteX1" fmla="*/ 23751 w 27214"/>
                <a:gd name="connsiteY1" fmla="*/ 53653 h 52228"/>
                <a:gd name="connsiteX2" fmla="*/ 23751 w 27214"/>
                <a:gd name="connsiteY2" fmla="*/ 31720 h 52228"/>
                <a:gd name="connsiteX3" fmla="*/ 21257 w 27214"/>
                <a:gd name="connsiteY3" fmla="*/ 23871 h 52228"/>
                <a:gd name="connsiteX4" fmla="*/ 13995 w 27214"/>
                <a:gd name="connsiteY4" fmla="*/ 21157 h 52228"/>
                <a:gd name="connsiteX5" fmla="*/ 6660 w 27214"/>
                <a:gd name="connsiteY5" fmla="*/ 23871 h 52228"/>
                <a:gd name="connsiteX6" fmla="*/ 4019 w 27214"/>
                <a:gd name="connsiteY6" fmla="*/ 31720 h 52228"/>
                <a:gd name="connsiteX7" fmla="*/ 4019 w 27214"/>
                <a:gd name="connsiteY7" fmla="*/ 53653 h 52228"/>
                <a:gd name="connsiteX8" fmla="*/ 278 w 27214"/>
                <a:gd name="connsiteY8" fmla="*/ 53653 h 52228"/>
                <a:gd name="connsiteX9" fmla="*/ 278 w 27214"/>
                <a:gd name="connsiteY9" fmla="*/ 1424 h 52228"/>
                <a:gd name="connsiteX10" fmla="*/ 4019 w 27214"/>
                <a:gd name="connsiteY10" fmla="*/ 1424 h 52228"/>
                <a:gd name="connsiteX11" fmla="*/ 4019 w 27214"/>
                <a:gd name="connsiteY11" fmla="*/ 22477 h 52228"/>
                <a:gd name="connsiteX12" fmla="*/ 14435 w 27214"/>
                <a:gd name="connsiteY12" fmla="*/ 17856 h 52228"/>
                <a:gd name="connsiteX13" fmla="*/ 24045 w 27214"/>
                <a:gd name="connsiteY13" fmla="*/ 21377 h 52228"/>
                <a:gd name="connsiteX14" fmla="*/ 27492 w 27214"/>
                <a:gd name="connsiteY14" fmla="*/ 31060 h 52228"/>
                <a:gd name="connsiteX15" fmla="*/ 27492 w 27214"/>
                <a:gd name="connsiteY15" fmla="*/ 5365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492" y="53653"/>
                  </a:moveTo>
                  <a:lnTo>
                    <a:pt x="23751" y="53653"/>
                  </a:lnTo>
                  <a:lnTo>
                    <a:pt x="23751" y="31720"/>
                  </a:lnTo>
                  <a:cubicBezTo>
                    <a:pt x="23751" y="28272"/>
                    <a:pt x="22944" y="25705"/>
                    <a:pt x="21257" y="23871"/>
                  </a:cubicBezTo>
                  <a:cubicBezTo>
                    <a:pt x="19570" y="22037"/>
                    <a:pt x="17149" y="21157"/>
                    <a:pt x="13995" y="21157"/>
                  </a:cubicBezTo>
                  <a:cubicBezTo>
                    <a:pt x="10841" y="21157"/>
                    <a:pt x="8347" y="22037"/>
                    <a:pt x="6660" y="23871"/>
                  </a:cubicBezTo>
                  <a:cubicBezTo>
                    <a:pt x="4899" y="25705"/>
                    <a:pt x="4019" y="28272"/>
                    <a:pt x="4019" y="31720"/>
                  </a:cubicBezTo>
                  <a:lnTo>
                    <a:pt x="4019" y="53653"/>
                  </a:lnTo>
                  <a:lnTo>
                    <a:pt x="278" y="53653"/>
                  </a:lnTo>
                  <a:lnTo>
                    <a:pt x="278" y="1424"/>
                  </a:lnTo>
                  <a:lnTo>
                    <a:pt x="4019" y="1424"/>
                  </a:lnTo>
                  <a:lnTo>
                    <a:pt x="4019" y="22477"/>
                  </a:lnTo>
                  <a:cubicBezTo>
                    <a:pt x="6660" y="19396"/>
                    <a:pt x="10107" y="17856"/>
                    <a:pt x="14435" y="17856"/>
                  </a:cubicBezTo>
                  <a:cubicBezTo>
                    <a:pt x="18470" y="17856"/>
                    <a:pt x="21697" y="19030"/>
                    <a:pt x="24045" y="21377"/>
                  </a:cubicBezTo>
                  <a:cubicBezTo>
                    <a:pt x="26319" y="23724"/>
                    <a:pt x="27492" y="26952"/>
                    <a:pt x="27492" y="31060"/>
                  </a:cubicBezTo>
                  <a:lnTo>
                    <a:pt x="27492" y="53653"/>
                  </a:lnTo>
                  <a:close/>
                </a:path>
              </a:pathLst>
            </a:custGeom>
            <a:solidFill>
              <a:srgbClr val="000000"/>
            </a:solidFill>
            <a:ln w="73262" cap="flat">
              <a:noFill/>
              <a:prstDash val="solid"/>
              <a:miter/>
            </a:ln>
          </p:spPr>
          <p:txBody>
            <a:bodyPr rtlCol="0" anchor="ctr"/>
            <a:lstStyle/>
            <a:p>
              <a:endParaRPr lang="en-GB"/>
            </a:p>
          </p:txBody>
        </p:sp>
        <p:sp>
          <p:nvSpPr>
            <p:cNvPr id="448" name="Graphic 1127">
              <a:extLst>
                <a:ext uri="{FF2B5EF4-FFF2-40B4-BE49-F238E27FC236}">
                  <a16:creationId xmlns:a16="http://schemas.microsoft.com/office/drawing/2014/main" id="{9E570225-3B05-40D5-95C0-15ACD9B23D05}"/>
                </a:ext>
              </a:extLst>
            </p:cNvPr>
            <p:cNvSpPr/>
            <p:nvPr/>
          </p:nvSpPr>
          <p:spPr>
            <a:xfrm>
              <a:off x="5611955" y="3800904"/>
              <a:ext cx="27508" cy="36237"/>
            </a:xfrm>
            <a:custGeom>
              <a:avLst/>
              <a:gdLst>
                <a:gd name="connsiteX0" fmla="*/ 27799 w 27508"/>
                <a:gd name="connsiteY0" fmla="*/ 37225 h 36237"/>
                <a:gd name="connsiteX1" fmla="*/ 24058 w 27508"/>
                <a:gd name="connsiteY1" fmla="*/ 37225 h 36237"/>
                <a:gd name="connsiteX2" fmla="*/ 24058 w 27508"/>
                <a:gd name="connsiteY2" fmla="*/ 33703 h 36237"/>
                <a:gd name="connsiteX3" fmla="*/ 19510 w 27508"/>
                <a:gd name="connsiteY3" fmla="*/ 36784 h 36237"/>
                <a:gd name="connsiteX4" fmla="*/ 13275 w 27508"/>
                <a:gd name="connsiteY4" fmla="*/ 37665 h 36237"/>
                <a:gd name="connsiteX5" fmla="*/ 2858 w 27508"/>
                <a:gd name="connsiteY5" fmla="*/ 34437 h 36237"/>
                <a:gd name="connsiteX6" fmla="*/ 291 w 27508"/>
                <a:gd name="connsiteY6" fmla="*/ 27542 h 36237"/>
                <a:gd name="connsiteX7" fmla="*/ 3592 w 27508"/>
                <a:gd name="connsiteY7" fmla="*/ 20059 h 36237"/>
                <a:gd name="connsiteX8" fmla="*/ 12615 w 27508"/>
                <a:gd name="connsiteY8" fmla="*/ 17345 h 36237"/>
                <a:gd name="connsiteX9" fmla="*/ 24058 w 27508"/>
                <a:gd name="connsiteY9" fmla="*/ 17345 h 36237"/>
                <a:gd name="connsiteX10" fmla="*/ 24058 w 27508"/>
                <a:gd name="connsiteY10" fmla="*/ 13384 h 36237"/>
                <a:gd name="connsiteX11" fmla="*/ 21711 w 27508"/>
                <a:gd name="connsiteY11" fmla="*/ 6929 h 36237"/>
                <a:gd name="connsiteX12" fmla="*/ 14082 w 27508"/>
                <a:gd name="connsiteY12" fmla="*/ 4728 h 36237"/>
                <a:gd name="connsiteX13" fmla="*/ 8287 w 27508"/>
                <a:gd name="connsiteY13" fmla="*/ 5755 h 36237"/>
                <a:gd name="connsiteX14" fmla="*/ 4325 w 27508"/>
                <a:gd name="connsiteY14" fmla="*/ 9203 h 36237"/>
                <a:gd name="connsiteX15" fmla="*/ 1611 w 27508"/>
                <a:gd name="connsiteY15" fmla="*/ 6855 h 36237"/>
                <a:gd name="connsiteX16" fmla="*/ 6673 w 27508"/>
                <a:gd name="connsiteY16" fmla="*/ 2674 h 36237"/>
                <a:gd name="connsiteX17" fmla="*/ 14082 w 27508"/>
                <a:gd name="connsiteY17" fmla="*/ 1427 h 36237"/>
                <a:gd name="connsiteX18" fmla="*/ 27799 w 27508"/>
                <a:gd name="connsiteY18" fmla="*/ 13017 h 36237"/>
                <a:gd name="connsiteX19" fmla="*/ 27799 w 27508"/>
                <a:gd name="connsiteY19" fmla="*/ 37225 h 36237"/>
                <a:gd name="connsiteX20" fmla="*/ 24058 w 27508"/>
                <a:gd name="connsiteY20" fmla="*/ 24901 h 36237"/>
                <a:gd name="connsiteX21" fmla="*/ 24058 w 27508"/>
                <a:gd name="connsiteY21" fmla="*/ 20353 h 36237"/>
                <a:gd name="connsiteX22" fmla="*/ 13055 w 27508"/>
                <a:gd name="connsiteY22" fmla="*/ 20353 h 36237"/>
                <a:gd name="connsiteX23" fmla="*/ 4032 w 27508"/>
                <a:gd name="connsiteY23" fmla="*/ 27468 h 36237"/>
                <a:gd name="connsiteX24" fmla="*/ 6233 w 27508"/>
                <a:gd name="connsiteY24" fmla="*/ 32677 h 36237"/>
                <a:gd name="connsiteX25" fmla="*/ 13275 w 27508"/>
                <a:gd name="connsiteY25" fmla="*/ 34364 h 36237"/>
                <a:gd name="connsiteX26" fmla="*/ 22077 w 27508"/>
                <a:gd name="connsiteY26" fmla="*/ 31650 h 36237"/>
                <a:gd name="connsiteX27" fmla="*/ 24058 w 27508"/>
                <a:gd name="connsiteY27" fmla="*/ 2490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799" y="37225"/>
                  </a:moveTo>
                  <a:lnTo>
                    <a:pt x="24058" y="37225"/>
                  </a:lnTo>
                  <a:lnTo>
                    <a:pt x="24058" y="33703"/>
                  </a:lnTo>
                  <a:cubicBezTo>
                    <a:pt x="22591" y="35171"/>
                    <a:pt x="21050" y="36198"/>
                    <a:pt x="19510" y="36784"/>
                  </a:cubicBezTo>
                  <a:cubicBezTo>
                    <a:pt x="17896" y="37371"/>
                    <a:pt x="15842" y="37665"/>
                    <a:pt x="13275" y="37665"/>
                  </a:cubicBezTo>
                  <a:cubicBezTo>
                    <a:pt x="8433" y="37665"/>
                    <a:pt x="4986" y="36564"/>
                    <a:pt x="2858" y="34437"/>
                  </a:cubicBezTo>
                  <a:cubicBezTo>
                    <a:pt x="1171" y="32750"/>
                    <a:pt x="291" y="30402"/>
                    <a:pt x="291" y="27542"/>
                  </a:cubicBezTo>
                  <a:cubicBezTo>
                    <a:pt x="291" y="24314"/>
                    <a:pt x="1391" y="21820"/>
                    <a:pt x="3592" y="20059"/>
                  </a:cubicBezTo>
                  <a:cubicBezTo>
                    <a:pt x="5719" y="18226"/>
                    <a:pt x="8727" y="17345"/>
                    <a:pt x="12615" y="17345"/>
                  </a:cubicBezTo>
                  <a:lnTo>
                    <a:pt x="24058" y="17345"/>
                  </a:lnTo>
                  <a:lnTo>
                    <a:pt x="24058" y="13384"/>
                  </a:lnTo>
                  <a:cubicBezTo>
                    <a:pt x="24058" y="10523"/>
                    <a:pt x="23251" y="8323"/>
                    <a:pt x="21711" y="6929"/>
                  </a:cubicBezTo>
                  <a:cubicBezTo>
                    <a:pt x="20170" y="5462"/>
                    <a:pt x="17603" y="4728"/>
                    <a:pt x="14082" y="4728"/>
                  </a:cubicBezTo>
                  <a:cubicBezTo>
                    <a:pt x="11661" y="4728"/>
                    <a:pt x="9680" y="5095"/>
                    <a:pt x="8287" y="5755"/>
                  </a:cubicBezTo>
                  <a:cubicBezTo>
                    <a:pt x="6819" y="6415"/>
                    <a:pt x="5499" y="7589"/>
                    <a:pt x="4325" y="9203"/>
                  </a:cubicBezTo>
                  <a:lnTo>
                    <a:pt x="1611" y="6855"/>
                  </a:lnTo>
                  <a:cubicBezTo>
                    <a:pt x="3078" y="4875"/>
                    <a:pt x="4766" y="3408"/>
                    <a:pt x="6673" y="2674"/>
                  </a:cubicBezTo>
                  <a:cubicBezTo>
                    <a:pt x="8653" y="1794"/>
                    <a:pt x="11074" y="1427"/>
                    <a:pt x="14082" y="1427"/>
                  </a:cubicBezTo>
                  <a:cubicBezTo>
                    <a:pt x="23251" y="1427"/>
                    <a:pt x="27799" y="5315"/>
                    <a:pt x="27799" y="13017"/>
                  </a:cubicBezTo>
                  <a:lnTo>
                    <a:pt x="27799" y="37225"/>
                  </a:lnTo>
                  <a:close/>
                  <a:moveTo>
                    <a:pt x="24058" y="24901"/>
                  </a:moveTo>
                  <a:lnTo>
                    <a:pt x="24058" y="20353"/>
                  </a:lnTo>
                  <a:lnTo>
                    <a:pt x="13055" y="20353"/>
                  </a:lnTo>
                  <a:cubicBezTo>
                    <a:pt x="7040" y="20353"/>
                    <a:pt x="4032" y="22700"/>
                    <a:pt x="4032" y="27468"/>
                  </a:cubicBezTo>
                  <a:cubicBezTo>
                    <a:pt x="4032" y="29816"/>
                    <a:pt x="4766" y="31576"/>
                    <a:pt x="6233" y="32677"/>
                  </a:cubicBezTo>
                  <a:cubicBezTo>
                    <a:pt x="7700" y="33777"/>
                    <a:pt x="10047" y="34364"/>
                    <a:pt x="13275" y="34364"/>
                  </a:cubicBezTo>
                  <a:cubicBezTo>
                    <a:pt x="17236" y="34364"/>
                    <a:pt x="20170" y="33483"/>
                    <a:pt x="22077" y="31650"/>
                  </a:cubicBezTo>
                  <a:cubicBezTo>
                    <a:pt x="23398" y="30402"/>
                    <a:pt x="24058" y="28202"/>
                    <a:pt x="24058" y="24901"/>
                  </a:cubicBezTo>
                  <a:close/>
                </a:path>
              </a:pathLst>
            </a:custGeom>
            <a:solidFill>
              <a:srgbClr val="000000"/>
            </a:solidFill>
            <a:ln w="73262" cap="flat">
              <a:noFill/>
              <a:prstDash val="solid"/>
              <a:miter/>
            </a:ln>
          </p:spPr>
          <p:txBody>
            <a:bodyPr rtlCol="0" anchor="ctr"/>
            <a:lstStyle/>
            <a:p>
              <a:endParaRPr lang="en-GB"/>
            </a:p>
          </p:txBody>
        </p:sp>
        <p:sp>
          <p:nvSpPr>
            <p:cNvPr id="449" name="Graphic 1127">
              <a:extLst>
                <a:ext uri="{FF2B5EF4-FFF2-40B4-BE49-F238E27FC236}">
                  <a16:creationId xmlns:a16="http://schemas.microsoft.com/office/drawing/2014/main" id="{9E5B2C01-8171-4E58-87E1-E6CF76D5A201}"/>
                </a:ext>
              </a:extLst>
            </p:cNvPr>
            <p:cNvSpPr/>
            <p:nvPr/>
          </p:nvSpPr>
          <p:spPr>
            <a:xfrm>
              <a:off x="5650042" y="3801344"/>
              <a:ext cx="25234" cy="35357"/>
            </a:xfrm>
            <a:custGeom>
              <a:avLst/>
              <a:gdLst>
                <a:gd name="connsiteX0" fmla="*/ 25538 w 25234"/>
                <a:gd name="connsiteY0" fmla="*/ 36784 h 35357"/>
                <a:gd name="connsiteX1" fmla="*/ 304 w 25234"/>
                <a:gd name="connsiteY1" fmla="*/ 36784 h 35357"/>
                <a:gd name="connsiteX2" fmla="*/ 304 w 25234"/>
                <a:gd name="connsiteY2" fmla="*/ 33263 h 35357"/>
                <a:gd name="connsiteX3" fmla="*/ 21577 w 25234"/>
                <a:gd name="connsiteY3" fmla="*/ 4728 h 35357"/>
                <a:gd name="connsiteX4" fmla="*/ 1477 w 25234"/>
                <a:gd name="connsiteY4" fmla="*/ 4728 h 35357"/>
                <a:gd name="connsiteX5" fmla="*/ 1477 w 25234"/>
                <a:gd name="connsiteY5" fmla="*/ 1427 h 35357"/>
                <a:gd name="connsiteX6" fmla="*/ 25538 w 25234"/>
                <a:gd name="connsiteY6" fmla="*/ 1427 h 35357"/>
                <a:gd name="connsiteX7" fmla="*/ 25538 w 25234"/>
                <a:gd name="connsiteY7" fmla="*/ 4948 h 35357"/>
                <a:gd name="connsiteX8" fmla="*/ 4192 w 25234"/>
                <a:gd name="connsiteY8" fmla="*/ 33483 h 35357"/>
                <a:gd name="connsiteX9" fmla="*/ 25538 w 25234"/>
                <a:gd name="connsiteY9" fmla="*/ 33483 h 35357"/>
                <a:gd name="connsiteX10" fmla="*/ 25538 w 25234"/>
                <a:gd name="connsiteY10" fmla="*/ 36784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34" h="35357">
                  <a:moveTo>
                    <a:pt x="25538" y="36784"/>
                  </a:moveTo>
                  <a:lnTo>
                    <a:pt x="304" y="36784"/>
                  </a:lnTo>
                  <a:lnTo>
                    <a:pt x="304" y="33263"/>
                  </a:lnTo>
                  <a:lnTo>
                    <a:pt x="21577" y="4728"/>
                  </a:lnTo>
                  <a:lnTo>
                    <a:pt x="1477" y="4728"/>
                  </a:lnTo>
                  <a:lnTo>
                    <a:pt x="1477" y="1427"/>
                  </a:lnTo>
                  <a:lnTo>
                    <a:pt x="25538" y="1427"/>
                  </a:lnTo>
                  <a:lnTo>
                    <a:pt x="25538" y="4948"/>
                  </a:lnTo>
                  <a:lnTo>
                    <a:pt x="4192" y="33483"/>
                  </a:lnTo>
                  <a:lnTo>
                    <a:pt x="25538" y="33483"/>
                  </a:lnTo>
                  <a:lnTo>
                    <a:pt x="25538" y="36784"/>
                  </a:lnTo>
                  <a:close/>
                </a:path>
              </a:pathLst>
            </a:custGeom>
            <a:solidFill>
              <a:srgbClr val="000000"/>
            </a:solidFill>
            <a:ln w="73262" cap="flat">
              <a:noFill/>
              <a:prstDash val="solid"/>
              <a:miter/>
            </a:ln>
          </p:spPr>
          <p:txBody>
            <a:bodyPr rtlCol="0" anchor="ctr"/>
            <a:lstStyle/>
            <a:p>
              <a:endParaRPr lang="en-GB"/>
            </a:p>
          </p:txBody>
        </p:sp>
        <p:sp>
          <p:nvSpPr>
            <p:cNvPr id="450" name="Graphic 1127">
              <a:extLst>
                <a:ext uri="{FF2B5EF4-FFF2-40B4-BE49-F238E27FC236}">
                  <a16:creationId xmlns:a16="http://schemas.microsoft.com/office/drawing/2014/main" id="{506470DE-F454-4C87-BF54-FF24CABE0CE0}"/>
                </a:ext>
              </a:extLst>
            </p:cNvPr>
            <p:cNvSpPr/>
            <p:nvPr/>
          </p:nvSpPr>
          <p:spPr>
            <a:xfrm>
              <a:off x="5683141" y="3800904"/>
              <a:ext cx="27508" cy="36237"/>
            </a:xfrm>
            <a:custGeom>
              <a:avLst/>
              <a:gdLst>
                <a:gd name="connsiteX0" fmla="*/ 27824 w 27508"/>
                <a:gd name="connsiteY0" fmla="*/ 37225 h 36237"/>
                <a:gd name="connsiteX1" fmla="*/ 24083 w 27508"/>
                <a:gd name="connsiteY1" fmla="*/ 37225 h 36237"/>
                <a:gd name="connsiteX2" fmla="*/ 24083 w 27508"/>
                <a:gd name="connsiteY2" fmla="*/ 33703 h 36237"/>
                <a:gd name="connsiteX3" fmla="*/ 19535 w 27508"/>
                <a:gd name="connsiteY3" fmla="*/ 36784 h 36237"/>
                <a:gd name="connsiteX4" fmla="*/ 13300 w 27508"/>
                <a:gd name="connsiteY4" fmla="*/ 37665 h 36237"/>
                <a:gd name="connsiteX5" fmla="*/ 2883 w 27508"/>
                <a:gd name="connsiteY5" fmla="*/ 34437 h 36237"/>
                <a:gd name="connsiteX6" fmla="*/ 316 w 27508"/>
                <a:gd name="connsiteY6" fmla="*/ 27542 h 36237"/>
                <a:gd name="connsiteX7" fmla="*/ 3617 w 27508"/>
                <a:gd name="connsiteY7" fmla="*/ 20059 h 36237"/>
                <a:gd name="connsiteX8" fmla="*/ 12639 w 27508"/>
                <a:gd name="connsiteY8" fmla="*/ 17345 h 36237"/>
                <a:gd name="connsiteX9" fmla="*/ 24083 w 27508"/>
                <a:gd name="connsiteY9" fmla="*/ 17345 h 36237"/>
                <a:gd name="connsiteX10" fmla="*/ 24083 w 27508"/>
                <a:gd name="connsiteY10" fmla="*/ 13384 h 36237"/>
                <a:gd name="connsiteX11" fmla="*/ 21735 w 27508"/>
                <a:gd name="connsiteY11" fmla="*/ 6929 h 36237"/>
                <a:gd name="connsiteX12" fmla="*/ 14106 w 27508"/>
                <a:gd name="connsiteY12" fmla="*/ 4728 h 36237"/>
                <a:gd name="connsiteX13" fmla="*/ 8311 w 27508"/>
                <a:gd name="connsiteY13" fmla="*/ 5755 h 36237"/>
                <a:gd name="connsiteX14" fmla="*/ 4350 w 27508"/>
                <a:gd name="connsiteY14" fmla="*/ 9203 h 36237"/>
                <a:gd name="connsiteX15" fmla="*/ 1636 w 27508"/>
                <a:gd name="connsiteY15" fmla="*/ 6855 h 36237"/>
                <a:gd name="connsiteX16" fmla="*/ 6698 w 27508"/>
                <a:gd name="connsiteY16" fmla="*/ 2674 h 36237"/>
                <a:gd name="connsiteX17" fmla="*/ 14106 w 27508"/>
                <a:gd name="connsiteY17" fmla="*/ 1427 h 36237"/>
                <a:gd name="connsiteX18" fmla="*/ 27824 w 27508"/>
                <a:gd name="connsiteY18" fmla="*/ 13017 h 36237"/>
                <a:gd name="connsiteX19" fmla="*/ 27824 w 27508"/>
                <a:gd name="connsiteY19" fmla="*/ 37225 h 36237"/>
                <a:gd name="connsiteX20" fmla="*/ 24083 w 27508"/>
                <a:gd name="connsiteY20" fmla="*/ 24901 h 36237"/>
                <a:gd name="connsiteX21" fmla="*/ 24083 w 27508"/>
                <a:gd name="connsiteY21" fmla="*/ 20353 h 36237"/>
                <a:gd name="connsiteX22" fmla="*/ 13079 w 27508"/>
                <a:gd name="connsiteY22" fmla="*/ 20353 h 36237"/>
                <a:gd name="connsiteX23" fmla="*/ 4057 w 27508"/>
                <a:gd name="connsiteY23" fmla="*/ 27468 h 36237"/>
                <a:gd name="connsiteX24" fmla="*/ 6257 w 27508"/>
                <a:gd name="connsiteY24" fmla="*/ 32677 h 36237"/>
                <a:gd name="connsiteX25" fmla="*/ 13300 w 27508"/>
                <a:gd name="connsiteY25" fmla="*/ 34364 h 36237"/>
                <a:gd name="connsiteX26" fmla="*/ 22102 w 27508"/>
                <a:gd name="connsiteY26" fmla="*/ 31650 h 36237"/>
                <a:gd name="connsiteX27" fmla="*/ 24083 w 27508"/>
                <a:gd name="connsiteY27" fmla="*/ 2490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824" y="37225"/>
                  </a:moveTo>
                  <a:lnTo>
                    <a:pt x="24083" y="37225"/>
                  </a:lnTo>
                  <a:lnTo>
                    <a:pt x="24083" y="33703"/>
                  </a:lnTo>
                  <a:cubicBezTo>
                    <a:pt x="22616" y="35171"/>
                    <a:pt x="21075" y="36198"/>
                    <a:pt x="19535" y="36784"/>
                  </a:cubicBezTo>
                  <a:cubicBezTo>
                    <a:pt x="17921" y="37371"/>
                    <a:pt x="15867" y="37665"/>
                    <a:pt x="13300" y="37665"/>
                  </a:cubicBezTo>
                  <a:cubicBezTo>
                    <a:pt x="8458" y="37665"/>
                    <a:pt x="5010" y="36564"/>
                    <a:pt x="2883" y="34437"/>
                  </a:cubicBezTo>
                  <a:cubicBezTo>
                    <a:pt x="1196" y="32750"/>
                    <a:pt x="316" y="30402"/>
                    <a:pt x="316" y="27542"/>
                  </a:cubicBezTo>
                  <a:cubicBezTo>
                    <a:pt x="316" y="24314"/>
                    <a:pt x="1416" y="21820"/>
                    <a:pt x="3617" y="20059"/>
                  </a:cubicBezTo>
                  <a:cubicBezTo>
                    <a:pt x="5744" y="18226"/>
                    <a:pt x="8751" y="17345"/>
                    <a:pt x="12639" y="17345"/>
                  </a:cubicBezTo>
                  <a:lnTo>
                    <a:pt x="24083" y="17345"/>
                  </a:lnTo>
                  <a:lnTo>
                    <a:pt x="24083" y="13384"/>
                  </a:lnTo>
                  <a:cubicBezTo>
                    <a:pt x="24083" y="10523"/>
                    <a:pt x="23276" y="8323"/>
                    <a:pt x="21735" y="6929"/>
                  </a:cubicBezTo>
                  <a:cubicBezTo>
                    <a:pt x="20195" y="5462"/>
                    <a:pt x="17627" y="4728"/>
                    <a:pt x="14106" y="4728"/>
                  </a:cubicBezTo>
                  <a:cubicBezTo>
                    <a:pt x="11686" y="4728"/>
                    <a:pt x="9705" y="5095"/>
                    <a:pt x="8311" y="5755"/>
                  </a:cubicBezTo>
                  <a:cubicBezTo>
                    <a:pt x="6844" y="6415"/>
                    <a:pt x="5524" y="7589"/>
                    <a:pt x="4350" y="9203"/>
                  </a:cubicBezTo>
                  <a:lnTo>
                    <a:pt x="1636" y="6855"/>
                  </a:lnTo>
                  <a:cubicBezTo>
                    <a:pt x="3103" y="4875"/>
                    <a:pt x="4790" y="3408"/>
                    <a:pt x="6698" y="2674"/>
                  </a:cubicBezTo>
                  <a:cubicBezTo>
                    <a:pt x="8678" y="1794"/>
                    <a:pt x="11099" y="1427"/>
                    <a:pt x="14106" y="1427"/>
                  </a:cubicBezTo>
                  <a:cubicBezTo>
                    <a:pt x="23276" y="1427"/>
                    <a:pt x="27824" y="5315"/>
                    <a:pt x="27824" y="13017"/>
                  </a:cubicBezTo>
                  <a:lnTo>
                    <a:pt x="27824" y="37225"/>
                  </a:lnTo>
                  <a:close/>
                  <a:moveTo>
                    <a:pt x="24083" y="24901"/>
                  </a:moveTo>
                  <a:lnTo>
                    <a:pt x="24083" y="20353"/>
                  </a:lnTo>
                  <a:lnTo>
                    <a:pt x="13079" y="20353"/>
                  </a:lnTo>
                  <a:cubicBezTo>
                    <a:pt x="7064" y="20353"/>
                    <a:pt x="4057" y="22700"/>
                    <a:pt x="4057" y="27468"/>
                  </a:cubicBezTo>
                  <a:cubicBezTo>
                    <a:pt x="4057" y="29816"/>
                    <a:pt x="4790" y="31576"/>
                    <a:pt x="6257" y="32677"/>
                  </a:cubicBezTo>
                  <a:cubicBezTo>
                    <a:pt x="7725" y="33777"/>
                    <a:pt x="10072" y="34364"/>
                    <a:pt x="13300" y="34364"/>
                  </a:cubicBezTo>
                  <a:cubicBezTo>
                    <a:pt x="17261" y="34364"/>
                    <a:pt x="20195" y="33483"/>
                    <a:pt x="22102" y="31650"/>
                  </a:cubicBezTo>
                  <a:cubicBezTo>
                    <a:pt x="23423" y="30402"/>
                    <a:pt x="24083" y="28202"/>
                    <a:pt x="24083" y="24901"/>
                  </a:cubicBezTo>
                  <a:close/>
                </a:path>
              </a:pathLst>
            </a:custGeom>
            <a:solidFill>
              <a:srgbClr val="000000"/>
            </a:solidFill>
            <a:ln w="73262" cap="flat">
              <a:noFill/>
              <a:prstDash val="solid"/>
              <a:miter/>
            </a:ln>
          </p:spPr>
          <p:txBody>
            <a:bodyPr rtlCol="0" anchor="ctr"/>
            <a:lstStyle/>
            <a:p>
              <a:endParaRPr lang="en-GB"/>
            </a:p>
          </p:txBody>
        </p:sp>
        <p:sp>
          <p:nvSpPr>
            <p:cNvPr id="451" name="Graphic 1127">
              <a:extLst>
                <a:ext uri="{FF2B5EF4-FFF2-40B4-BE49-F238E27FC236}">
                  <a16:creationId xmlns:a16="http://schemas.microsoft.com/office/drawing/2014/main" id="{941D7461-1C04-40B8-909D-2FD68EB65CC2}"/>
                </a:ext>
              </a:extLst>
            </p:cNvPr>
            <p:cNvSpPr/>
            <p:nvPr/>
          </p:nvSpPr>
          <p:spPr>
            <a:xfrm>
              <a:off x="5724383" y="3800904"/>
              <a:ext cx="22593" cy="35797"/>
            </a:xfrm>
            <a:custGeom>
              <a:avLst/>
              <a:gdLst>
                <a:gd name="connsiteX0" fmla="*/ 20208 w 22593"/>
                <a:gd name="connsiteY0" fmla="*/ 7516 h 35797"/>
                <a:gd name="connsiteX1" fmla="*/ 17201 w 22593"/>
                <a:gd name="connsiteY1" fmla="*/ 5315 h 35797"/>
                <a:gd name="connsiteX2" fmla="*/ 13533 w 22593"/>
                <a:gd name="connsiteY2" fmla="*/ 4728 h 35797"/>
                <a:gd name="connsiteX3" fmla="*/ 6638 w 22593"/>
                <a:gd name="connsiteY3" fmla="*/ 7809 h 35797"/>
                <a:gd name="connsiteX4" fmla="*/ 4070 w 22593"/>
                <a:gd name="connsiteY4" fmla="*/ 15438 h 35797"/>
                <a:gd name="connsiteX5" fmla="*/ 4070 w 22593"/>
                <a:gd name="connsiteY5" fmla="*/ 37224 h 35797"/>
                <a:gd name="connsiteX6" fmla="*/ 329 w 22593"/>
                <a:gd name="connsiteY6" fmla="*/ 37224 h 35797"/>
                <a:gd name="connsiteX7" fmla="*/ 329 w 22593"/>
                <a:gd name="connsiteY7" fmla="*/ 1867 h 35797"/>
                <a:gd name="connsiteX8" fmla="*/ 4070 w 22593"/>
                <a:gd name="connsiteY8" fmla="*/ 1867 h 35797"/>
                <a:gd name="connsiteX9" fmla="*/ 4070 w 22593"/>
                <a:gd name="connsiteY9" fmla="*/ 6562 h 35797"/>
                <a:gd name="connsiteX10" fmla="*/ 8398 w 22593"/>
                <a:gd name="connsiteY10" fmla="*/ 2821 h 35797"/>
                <a:gd name="connsiteX11" fmla="*/ 14413 w 22593"/>
                <a:gd name="connsiteY11" fmla="*/ 1427 h 35797"/>
                <a:gd name="connsiteX12" fmla="*/ 22923 w 22593"/>
                <a:gd name="connsiteY12" fmla="*/ 4801 h 35797"/>
                <a:gd name="connsiteX13" fmla="*/ 20208 w 22593"/>
                <a:gd name="connsiteY13" fmla="*/ 751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08" y="7516"/>
                  </a:moveTo>
                  <a:cubicBezTo>
                    <a:pt x="19108" y="6415"/>
                    <a:pt x="18154" y="5682"/>
                    <a:pt x="17201" y="5315"/>
                  </a:cubicBezTo>
                  <a:cubicBezTo>
                    <a:pt x="16247" y="4948"/>
                    <a:pt x="15000" y="4728"/>
                    <a:pt x="13533" y="4728"/>
                  </a:cubicBezTo>
                  <a:cubicBezTo>
                    <a:pt x="10599" y="4728"/>
                    <a:pt x="8251" y="5755"/>
                    <a:pt x="6638" y="7809"/>
                  </a:cubicBezTo>
                  <a:cubicBezTo>
                    <a:pt x="4950" y="9936"/>
                    <a:pt x="4070" y="12430"/>
                    <a:pt x="4070" y="15438"/>
                  </a:cubicBezTo>
                  <a:lnTo>
                    <a:pt x="4070" y="37224"/>
                  </a:lnTo>
                  <a:lnTo>
                    <a:pt x="329" y="37224"/>
                  </a:lnTo>
                  <a:lnTo>
                    <a:pt x="329" y="1867"/>
                  </a:lnTo>
                  <a:lnTo>
                    <a:pt x="4070" y="1867"/>
                  </a:lnTo>
                  <a:lnTo>
                    <a:pt x="4070" y="6562"/>
                  </a:lnTo>
                  <a:cubicBezTo>
                    <a:pt x="5097" y="4948"/>
                    <a:pt x="6564" y="3701"/>
                    <a:pt x="8398" y="2821"/>
                  </a:cubicBezTo>
                  <a:cubicBezTo>
                    <a:pt x="10232" y="1867"/>
                    <a:pt x="12286" y="1427"/>
                    <a:pt x="14413" y="1427"/>
                  </a:cubicBezTo>
                  <a:cubicBezTo>
                    <a:pt x="17861" y="1427"/>
                    <a:pt x="20649" y="2527"/>
                    <a:pt x="22923" y="4801"/>
                  </a:cubicBezTo>
                  <a:lnTo>
                    <a:pt x="20208" y="7516"/>
                  </a:lnTo>
                  <a:close/>
                </a:path>
              </a:pathLst>
            </a:custGeom>
            <a:solidFill>
              <a:srgbClr val="000000"/>
            </a:solidFill>
            <a:ln w="73262" cap="flat">
              <a:noFill/>
              <a:prstDash val="solid"/>
              <a:miter/>
            </a:ln>
          </p:spPr>
          <p:txBody>
            <a:bodyPr rtlCol="0" anchor="ctr"/>
            <a:lstStyle/>
            <a:p>
              <a:endParaRPr lang="en-GB"/>
            </a:p>
          </p:txBody>
        </p:sp>
        <p:sp>
          <p:nvSpPr>
            <p:cNvPr id="452" name="Graphic 1127">
              <a:extLst>
                <a:ext uri="{FF2B5EF4-FFF2-40B4-BE49-F238E27FC236}">
                  <a16:creationId xmlns:a16="http://schemas.microsoft.com/office/drawing/2014/main" id="{B488C3ED-2B23-40C2-93FF-C71A5335F22E}"/>
                </a:ext>
              </a:extLst>
            </p:cNvPr>
            <p:cNvSpPr/>
            <p:nvPr/>
          </p:nvSpPr>
          <p:spPr>
            <a:xfrm>
              <a:off x="5752128" y="3784472"/>
              <a:ext cx="27434" cy="52669"/>
            </a:xfrm>
            <a:custGeom>
              <a:avLst/>
              <a:gdLst>
                <a:gd name="connsiteX0" fmla="*/ 27774 w 27434"/>
                <a:gd name="connsiteY0" fmla="*/ 53653 h 52669"/>
                <a:gd name="connsiteX1" fmla="*/ 24033 w 27434"/>
                <a:gd name="connsiteY1" fmla="*/ 53653 h 52669"/>
                <a:gd name="connsiteX2" fmla="*/ 24033 w 27434"/>
                <a:gd name="connsiteY2" fmla="*/ 49105 h 52669"/>
                <a:gd name="connsiteX3" fmla="*/ 19339 w 27434"/>
                <a:gd name="connsiteY3" fmla="*/ 52993 h 52669"/>
                <a:gd name="connsiteX4" fmla="*/ 13544 w 27434"/>
                <a:gd name="connsiteY4" fmla="*/ 54094 h 52669"/>
                <a:gd name="connsiteX5" fmla="*/ 4888 w 27434"/>
                <a:gd name="connsiteY5" fmla="*/ 51013 h 52669"/>
                <a:gd name="connsiteX6" fmla="*/ 340 w 27434"/>
                <a:gd name="connsiteY6" fmla="*/ 35975 h 52669"/>
                <a:gd name="connsiteX7" fmla="*/ 4888 w 27434"/>
                <a:gd name="connsiteY7" fmla="*/ 20937 h 52669"/>
                <a:gd name="connsiteX8" fmla="*/ 13544 w 27434"/>
                <a:gd name="connsiteY8" fmla="*/ 17856 h 52669"/>
                <a:gd name="connsiteX9" fmla="*/ 19339 w 27434"/>
                <a:gd name="connsiteY9" fmla="*/ 18956 h 52669"/>
                <a:gd name="connsiteX10" fmla="*/ 24033 w 27434"/>
                <a:gd name="connsiteY10" fmla="*/ 22844 h 52669"/>
                <a:gd name="connsiteX11" fmla="*/ 24033 w 27434"/>
                <a:gd name="connsiteY11" fmla="*/ 1424 h 52669"/>
                <a:gd name="connsiteX12" fmla="*/ 27774 w 27434"/>
                <a:gd name="connsiteY12" fmla="*/ 1424 h 52669"/>
                <a:gd name="connsiteX13" fmla="*/ 27774 w 27434"/>
                <a:gd name="connsiteY13" fmla="*/ 53653 h 52669"/>
                <a:gd name="connsiteX14" fmla="*/ 23667 w 27434"/>
                <a:gd name="connsiteY14" fmla="*/ 41476 h 52669"/>
                <a:gd name="connsiteX15" fmla="*/ 24033 w 27434"/>
                <a:gd name="connsiteY15" fmla="*/ 35975 h 52669"/>
                <a:gd name="connsiteX16" fmla="*/ 23667 w 27434"/>
                <a:gd name="connsiteY16" fmla="*/ 30473 h 52669"/>
                <a:gd name="connsiteX17" fmla="*/ 22346 w 27434"/>
                <a:gd name="connsiteY17" fmla="*/ 25852 h 52669"/>
                <a:gd name="connsiteX18" fmla="*/ 19265 w 27434"/>
                <a:gd name="connsiteY18" fmla="*/ 22331 h 52669"/>
                <a:gd name="connsiteX19" fmla="*/ 14057 w 27434"/>
                <a:gd name="connsiteY19" fmla="*/ 21157 h 52669"/>
                <a:gd name="connsiteX20" fmla="*/ 8922 w 27434"/>
                <a:gd name="connsiteY20" fmla="*/ 22331 h 52669"/>
                <a:gd name="connsiteX21" fmla="*/ 5768 w 27434"/>
                <a:gd name="connsiteY21" fmla="*/ 25852 h 52669"/>
                <a:gd name="connsiteX22" fmla="*/ 4447 w 27434"/>
                <a:gd name="connsiteY22" fmla="*/ 30473 h 52669"/>
                <a:gd name="connsiteX23" fmla="*/ 4081 w 27434"/>
                <a:gd name="connsiteY23" fmla="*/ 35975 h 52669"/>
                <a:gd name="connsiteX24" fmla="*/ 4447 w 27434"/>
                <a:gd name="connsiteY24" fmla="*/ 41476 h 52669"/>
                <a:gd name="connsiteX25" fmla="*/ 5768 w 27434"/>
                <a:gd name="connsiteY25" fmla="*/ 46098 h 52669"/>
                <a:gd name="connsiteX26" fmla="*/ 8922 w 27434"/>
                <a:gd name="connsiteY26" fmla="*/ 49545 h 52669"/>
                <a:gd name="connsiteX27" fmla="*/ 14057 w 27434"/>
                <a:gd name="connsiteY27" fmla="*/ 50793 h 52669"/>
                <a:gd name="connsiteX28" fmla="*/ 19265 w 27434"/>
                <a:gd name="connsiteY28" fmla="*/ 49545 h 52669"/>
                <a:gd name="connsiteX29" fmla="*/ 22346 w 27434"/>
                <a:gd name="connsiteY29" fmla="*/ 46098 h 52669"/>
                <a:gd name="connsiteX30" fmla="*/ 23667 w 27434"/>
                <a:gd name="connsiteY30" fmla="*/ 4147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774" y="53653"/>
                  </a:moveTo>
                  <a:lnTo>
                    <a:pt x="24033" y="53653"/>
                  </a:lnTo>
                  <a:lnTo>
                    <a:pt x="24033" y="49105"/>
                  </a:lnTo>
                  <a:cubicBezTo>
                    <a:pt x="22566" y="51013"/>
                    <a:pt x="21026" y="52333"/>
                    <a:pt x="19339" y="52993"/>
                  </a:cubicBezTo>
                  <a:cubicBezTo>
                    <a:pt x="17651" y="53727"/>
                    <a:pt x="15744" y="54094"/>
                    <a:pt x="13544" y="54094"/>
                  </a:cubicBezTo>
                  <a:cubicBezTo>
                    <a:pt x="9802" y="54094"/>
                    <a:pt x="6942" y="53067"/>
                    <a:pt x="4888" y="51013"/>
                  </a:cubicBezTo>
                  <a:cubicBezTo>
                    <a:pt x="1880" y="48005"/>
                    <a:pt x="340" y="42944"/>
                    <a:pt x="340" y="35975"/>
                  </a:cubicBezTo>
                  <a:cubicBezTo>
                    <a:pt x="340" y="29006"/>
                    <a:pt x="1880" y="23944"/>
                    <a:pt x="4888" y="20937"/>
                  </a:cubicBezTo>
                  <a:cubicBezTo>
                    <a:pt x="6942" y="18883"/>
                    <a:pt x="9802" y="17856"/>
                    <a:pt x="13544" y="17856"/>
                  </a:cubicBezTo>
                  <a:cubicBezTo>
                    <a:pt x="15744" y="17856"/>
                    <a:pt x="17651" y="18223"/>
                    <a:pt x="19339" y="18956"/>
                  </a:cubicBezTo>
                  <a:cubicBezTo>
                    <a:pt x="21026" y="19617"/>
                    <a:pt x="22566" y="20937"/>
                    <a:pt x="24033" y="22844"/>
                  </a:cubicBezTo>
                  <a:lnTo>
                    <a:pt x="24033" y="1424"/>
                  </a:lnTo>
                  <a:lnTo>
                    <a:pt x="27774" y="1424"/>
                  </a:lnTo>
                  <a:lnTo>
                    <a:pt x="27774" y="53653"/>
                  </a:lnTo>
                  <a:close/>
                  <a:moveTo>
                    <a:pt x="23667" y="41476"/>
                  </a:moveTo>
                  <a:cubicBezTo>
                    <a:pt x="23887" y="39936"/>
                    <a:pt x="24033" y="38102"/>
                    <a:pt x="24033" y="35975"/>
                  </a:cubicBezTo>
                  <a:cubicBezTo>
                    <a:pt x="24033" y="33847"/>
                    <a:pt x="23887" y="32014"/>
                    <a:pt x="23667" y="30473"/>
                  </a:cubicBezTo>
                  <a:cubicBezTo>
                    <a:pt x="23446" y="28933"/>
                    <a:pt x="23006" y="27392"/>
                    <a:pt x="22346" y="25852"/>
                  </a:cubicBezTo>
                  <a:cubicBezTo>
                    <a:pt x="21686" y="24311"/>
                    <a:pt x="20586" y="23138"/>
                    <a:pt x="19265" y="22331"/>
                  </a:cubicBezTo>
                  <a:cubicBezTo>
                    <a:pt x="17871" y="21524"/>
                    <a:pt x="16111" y="21157"/>
                    <a:pt x="14057" y="21157"/>
                  </a:cubicBezTo>
                  <a:cubicBezTo>
                    <a:pt x="12003" y="21157"/>
                    <a:pt x="10243" y="21524"/>
                    <a:pt x="8922" y="22331"/>
                  </a:cubicBezTo>
                  <a:cubicBezTo>
                    <a:pt x="7528" y="23138"/>
                    <a:pt x="6501" y="24311"/>
                    <a:pt x="5768" y="25852"/>
                  </a:cubicBezTo>
                  <a:cubicBezTo>
                    <a:pt x="5181" y="27392"/>
                    <a:pt x="4668" y="28933"/>
                    <a:pt x="4447" y="30473"/>
                  </a:cubicBezTo>
                  <a:cubicBezTo>
                    <a:pt x="4227" y="32014"/>
                    <a:pt x="4081" y="33847"/>
                    <a:pt x="4081" y="35975"/>
                  </a:cubicBezTo>
                  <a:cubicBezTo>
                    <a:pt x="4081" y="38102"/>
                    <a:pt x="4227" y="39936"/>
                    <a:pt x="4447" y="41476"/>
                  </a:cubicBezTo>
                  <a:cubicBezTo>
                    <a:pt x="4668" y="43017"/>
                    <a:pt x="5181" y="44557"/>
                    <a:pt x="5768" y="46098"/>
                  </a:cubicBezTo>
                  <a:cubicBezTo>
                    <a:pt x="6501" y="47638"/>
                    <a:pt x="7528" y="48739"/>
                    <a:pt x="8922" y="49545"/>
                  </a:cubicBezTo>
                  <a:cubicBezTo>
                    <a:pt x="10243" y="50352"/>
                    <a:pt x="12003" y="50793"/>
                    <a:pt x="14057" y="50793"/>
                  </a:cubicBezTo>
                  <a:cubicBezTo>
                    <a:pt x="16111" y="50793"/>
                    <a:pt x="17871" y="50352"/>
                    <a:pt x="19265" y="49545"/>
                  </a:cubicBezTo>
                  <a:cubicBezTo>
                    <a:pt x="20586" y="48739"/>
                    <a:pt x="21686" y="47638"/>
                    <a:pt x="22346" y="46098"/>
                  </a:cubicBezTo>
                  <a:cubicBezTo>
                    <a:pt x="23006" y="44557"/>
                    <a:pt x="23446" y="43017"/>
                    <a:pt x="23667" y="41476"/>
                  </a:cubicBezTo>
                  <a:close/>
                </a:path>
              </a:pathLst>
            </a:custGeom>
            <a:solidFill>
              <a:srgbClr val="000000"/>
            </a:solidFill>
            <a:ln w="73262" cap="flat">
              <a:noFill/>
              <a:prstDash val="solid"/>
              <a:miter/>
            </a:ln>
          </p:spPr>
          <p:txBody>
            <a:bodyPr rtlCol="0" anchor="ctr"/>
            <a:lstStyle/>
            <a:p>
              <a:endParaRPr lang="en-GB"/>
            </a:p>
          </p:txBody>
        </p:sp>
        <p:sp>
          <p:nvSpPr>
            <p:cNvPr id="453" name="Graphic 1127">
              <a:extLst>
                <a:ext uri="{FF2B5EF4-FFF2-40B4-BE49-F238E27FC236}">
                  <a16:creationId xmlns:a16="http://schemas.microsoft.com/office/drawing/2014/main" id="{3522ACBE-4136-457F-A2D9-CAA765358B86}"/>
                </a:ext>
              </a:extLst>
            </p:cNvPr>
            <p:cNvSpPr/>
            <p:nvPr/>
          </p:nvSpPr>
          <p:spPr>
            <a:xfrm>
              <a:off x="5791536" y="3800904"/>
              <a:ext cx="28461" cy="36237"/>
            </a:xfrm>
            <a:custGeom>
              <a:avLst/>
              <a:gdLst>
                <a:gd name="connsiteX0" fmla="*/ 24414 w 28461"/>
                <a:gd name="connsiteY0" fmla="*/ 5315 h 36237"/>
                <a:gd name="connsiteX1" fmla="*/ 28815 w 28461"/>
                <a:gd name="connsiteY1" fmla="*/ 19546 h 36237"/>
                <a:gd name="connsiteX2" fmla="*/ 24414 w 28461"/>
                <a:gd name="connsiteY2" fmla="*/ 33777 h 36237"/>
                <a:gd name="connsiteX3" fmla="*/ 14584 w 28461"/>
                <a:gd name="connsiteY3" fmla="*/ 37665 h 36237"/>
                <a:gd name="connsiteX4" fmla="*/ 4755 w 28461"/>
                <a:gd name="connsiteY4" fmla="*/ 33777 h 36237"/>
                <a:gd name="connsiteX5" fmla="*/ 353 w 28461"/>
                <a:gd name="connsiteY5" fmla="*/ 19546 h 36237"/>
                <a:gd name="connsiteX6" fmla="*/ 4755 w 28461"/>
                <a:gd name="connsiteY6" fmla="*/ 5315 h 36237"/>
                <a:gd name="connsiteX7" fmla="*/ 14584 w 28461"/>
                <a:gd name="connsiteY7" fmla="*/ 1427 h 36237"/>
                <a:gd name="connsiteX8" fmla="*/ 24414 w 28461"/>
                <a:gd name="connsiteY8" fmla="*/ 5315 h 36237"/>
                <a:gd name="connsiteX9" fmla="*/ 21920 w 28461"/>
                <a:gd name="connsiteY9" fmla="*/ 31356 h 36237"/>
                <a:gd name="connsiteX10" fmla="*/ 25074 w 28461"/>
                <a:gd name="connsiteY10" fmla="*/ 19546 h 36237"/>
                <a:gd name="connsiteX11" fmla="*/ 21920 w 28461"/>
                <a:gd name="connsiteY11" fmla="*/ 7736 h 36237"/>
                <a:gd name="connsiteX12" fmla="*/ 14584 w 28461"/>
                <a:gd name="connsiteY12" fmla="*/ 4728 h 36237"/>
                <a:gd name="connsiteX13" fmla="*/ 7249 w 28461"/>
                <a:gd name="connsiteY13" fmla="*/ 7736 h 36237"/>
                <a:gd name="connsiteX14" fmla="*/ 4095 w 28461"/>
                <a:gd name="connsiteY14" fmla="*/ 19546 h 36237"/>
                <a:gd name="connsiteX15" fmla="*/ 7249 w 28461"/>
                <a:gd name="connsiteY15" fmla="*/ 31356 h 36237"/>
                <a:gd name="connsiteX16" fmla="*/ 14584 w 28461"/>
                <a:gd name="connsiteY16" fmla="*/ 34364 h 36237"/>
                <a:gd name="connsiteX17" fmla="*/ 21920 w 28461"/>
                <a:gd name="connsiteY17" fmla="*/ 3135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414" y="5315"/>
                  </a:moveTo>
                  <a:cubicBezTo>
                    <a:pt x="27348" y="8249"/>
                    <a:pt x="28815" y="13017"/>
                    <a:pt x="28815" y="19546"/>
                  </a:cubicBezTo>
                  <a:cubicBezTo>
                    <a:pt x="28815" y="26075"/>
                    <a:pt x="27348" y="30843"/>
                    <a:pt x="24414" y="33777"/>
                  </a:cubicBezTo>
                  <a:cubicBezTo>
                    <a:pt x="21847" y="36344"/>
                    <a:pt x="18546" y="37665"/>
                    <a:pt x="14584" y="37665"/>
                  </a:cubicBezTo>
                  <a:cubicBezTo>
                    <a:pt x="10623" y="37665"/>
                    <a:pt x="7322" y="36344"/>
                    <a:pt x="4755" y="33777"/>
                  </a:cubicBezTo>
                  <a:cubicBezTo>
                    <a:pt x="1821" y="30843"/>
                    <a:pt x="353" y="26075"/>
                    <a:pt x="353" y="19546"/>
                  </a:cubicBezTo>
                  <a:cubicBezTo>
                    <a:pt x="353" y="13017"/>
                    <a:pt x="1821" y="8249"/>
                    <a:pt x="4755" y="5315"/>
                  </a:cubicBezTo>
                  <a:cubicBezTo>
                    <a:pt x="7322" y="2748"/>
                    <a:pt x="10623" y="1427"/>
                    <a:pt x="14584" y="1427"/>
                  </a:cubicBezTo>
                  <a:cubicBezTo>
                    <a:pt x="18546" y="1427"/>
                    <a:pt x="21847" y="2748"/>
                    <a:pt x="24414" y="5315"/>
                  </a:cubicBezTo>
                  <a:close/>
                  <a:moveTo>
                    <a:pt x="21920" y="31356"/>
                  </a:moveTo>
                  <a:cubicBezTo>
                    <a:pt x="24047" y="29229"/>
                    <a:pt x="25074" y="25341"/>
                    <a:pt x="25074" y="19546"/>
                  </a:cubicBezTo>
                  <a:cubicBezTo>
                    <a:pt x="25074" y="13751"/>
                    <a:pt x="24047" y="9863"/>
                    <a:pt x="21920" y="7736"/>
                  </a:cubicBezTo>
                  <a:cubicBezTo>
                    <a:pt x="19939" y="5755"/>
                    <a:pt x="17445" y="4728"/>
                    <a:pt x="14584" y="4728"/>
                  </a:cubicBezTo>
                  <a:cubicBezTo>
                    <a:pt x="11724" y="4728"/>
                    <a:pt x="9229" y="5755"/>
                    <a:pt x="7249" y="7736"/>
                  </a:cubicBezTo>
                  <a:cubicBezTo>
                    <a:pt x="5122" y="9863"/>
                    <a:pt x="4095" y="13751"/>
                    <a:pt x="4095" y="19546"/>
                  </a:cubicBezTo>
                  <a:cubicBezTo>
                    <a:pt x="4095" y="25341"/>
                    <a:pt x="5122" y="29229"/>
                    <a:pt x="7249" y="31356"/>
                  </a:cubicBezTo>
                  <a:cubicBezTo>
                    <a:pt x="9229" y="33337"/>
                    <a:pt x="11724" y="34364"/>
                    <a:pt x="14584" y="34364"/>
                  </a:cubicBezTo>
                  <a:cubicBezTo>
                    <a:pt x="17445" y="34364"/>
                    <a:pt x="19939" y="33337"/>
                    <a:pt x="21920" y="31356"/>
                  </a:cubicBezTo>
                  <a:close/>
                </a:path>
              </a:pathLst>
            </a:custGeom>
            <a:solidFill>
              <a:srgbClr val="000000"/>
            </a:solidFill>
            <a:ln w="73262" cap="flat">
              <a:noFill/>
              <a:prstDash val="solid"/>
              <a:miter/>
            </a:ln>
          </p:spPr>
          <p:txBody>
            <a:bodyPr rtlCol="0" anchor="ctr"/>
            <a:lstStyle/>
            <a:p>
              <a:endParaRPr lang="en-GB"/>
            </a:p>
          </p:txBody>
        </p:sp>
        <p:sp>
          <p:nvSpPr>
            <p:cNvPr id="454" name="Graphic 1127">
              <a:extLst>
                <a:ext uri="{FF2B5EF4-FFF2-40B4-BE49-F238E27FC236}">
                  <a16:creationId xmlns:a16="http://schemas.microsoft.com/office/drawing/2014/main" id="{F8143DA0-7490-41BD-BD01-C31FF349A8DF}"/>
                </a:ext>
              </a:extLst>
            </p:cNvPr>
            <p:cNvSpPr/>
            <p:nvPr/>
          </p:nvSpPr>
          <p:spPr>
            <a:xfrm>
              <a:off x="5831531" y="3801344"/>
              <a:ext cx="27214" cy="35797"/>
            </a:xfrm>
            <a:custGeom>
              <a:avLst/>
              <a:gdLst>
                <a:gd name="connsiteX0" fmla="*/ 27582 w 27214"/>
                <a:gd name="connsiteY0" fmla="*/ 36784 h 35797"/>
                <a:gd name="connsiteX1" fmla="*/ 23841 w 27214"/>
                <a:gd name="connsiteY1" fmla="*/ 36784 h 35797"/>
                <a:gd name="connsiteX2" fmla="*/ 23841 w 27214"/>
                <a:gd name="connsiteY2" fmla="*/ 32603 h 35797"/>
                <a:gd name="connsiteX3" fmla="*/ 13424 w 27214"/>
                <a:gd name="connsiteY3" fmla="*/ 37225 h 35797"/>
                <a:gd name="connsiteX4" fmla="*/ 4035 w 27214"/>
                <a:gd name="connsiteY4" fmla="*/ 33850 h 35797"/>
                <a:gd name="connsiteX5" fmla="*/ 367 w 27214"/>
                <a:gd name="connsiteY5" fmla="*/ 24021 h 35797"/>
                <a:gd name="connsiteX6" fmla="*/ 367 w 27214"/>
                <a:gd name="connsiteY6" fmla="*/ 1427 h 35797"/>
                <a:gd name="connsiteX7" fmla="*/ 4108 w 27214"/>
                <a:gd name="connsiteY7" fmla="*/ 1427 h 35797"/>
                <a:gd name="connsiteX8" fmla="*/ 4108 w 27214"/>
                <a:gd name="connsiteY8" fmla="*/ 23360 h 35797"/>
                <a:gd name="connsiteX9" fmla="*/ 6602 w 27214"/>
                <a:gd name="connsiteY9" fmla="*/ 31209 h 35797"/>
                <a:gd name="connsiteX10" fmla="*/ 13864 w 27214"/>
                <a:gd name="connsiteY10" fmla="*/ 33924 h 35797"/>
                <a:gd name="connsiteX11" fmla="*/ 21273 w 27214"/>
                <a:gd name="connsiteY11" fmla="*/ 31136 h 35797"/>
                <a:gd name="connsiteX12" fmla="*/ 23841 w 27214"/>
                <a:gd name="connsiteY12" fmla="*/ 23360 h 35797"/>
                <a:gd name="connsiteX13" fmla="*/ 23841 w 27214"/>
                <a:gd name="connsiteY13" fmla="*/ 1427 h 35797"/>
                <a:gd name="connsiteX14" fmla="*/ 27582 w 27214"/>
                <a:gd name="connsiteY14" fmla="*/ 1427 h 35797"/>
                <a:gd name="connsiteX15" fmla="*/ 27582 w 27214"/>
                <a:gd name="connsiteY15" fmla="*/ 3678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582" y="36784"/>
                  </a:moveTo>
                  <a:lnTo>
                    <a:pt x="23841" y="36784"/>
                  </a:lnTo>
                  <a:lnTo>
                    <a:pt x="23841" y="32603"/>
                  </a:lnTo>
                  <a:cubicBezTo>
                    <a:pt x="21200" y="35684"/>
                    <a:pt x="17752" y="37225"/>
                    <a:pt x="13424" y="37225"/>
                  </a:cubicBezTo>
                  <a:cubicBezTo>
                    <a:pt x="9463" y="37225"/>
                    <a:pt x="6309" y="36124"/>
                    <a:pt x="4035" y="33850"/>
                  </a:cubicBezTo>
                  <a:cubicBezTo>
                    <a:pt x="1614" y="31503"/>
                    <a:pt x="367" y="28202"/>
                    <a:pt x="367" y="24021"/>
                  </a:cubicBezTo>
                  <a:lnTo>
                    <a:pt x="367" y="1427"/>
                  </a:lnTo>
                  <a:lnTo>
                    <a:pt x="4108" y="1427"/>
                  </a:lnTo>
                  <a:lnTo>
                    <a:pt x="4108" y="23360"/>
                  </a:lnTo>
                  <a:cubicBezTo>
                    <a:pt x="4108" y="26808"/>
                    <a:pt x="4915" y="29376"/>
                    <a:pt x="6602" y="31209"/>
                  </a:cubicBezTo>
                  <a:cubicBezTo>
                    <a:pt x="8289" y="33043"/>
                    <a:pt x="10710" y="33924"/>
                    <a:pt x="13864" y="33924"/>
                  </a:cubicBezTo>
                  <a:cubicBezTo>
                    <a:pt x="17019" y="33924"/>
                    <a:pt x="19513" y="33043"/>
                    <a:pt x="21273" y="31136"/>
                  </a:cubicBezTo>
                  <a:cubicBezTo>
                    <a:pt x="22961" y="29302"/>
                    <a:pt x="23841" y="26735"/>
                    <a:pt x="23841" y="23360"/>
                  </a:cubicBezTo>
                  <a:lnTo>
                    <a:pt x="23841" y="1427"/>
                  </a:lnTo>
                  <a:lnTo>
                    <a:pt x="27582" y="1427"/>
                  </a:lnTo>
                  <a:lnTo>
                    <a:pt x="27582" y="36784"/>
                  </a:lnTo>
                  <a:close/>
                </a:path>
              </a:pathLst>
            </a:custGeom>
            <a:solidFill>
              <a:srgbClr val="000000"/>
            </a:solidFill>
            <a:ln w="73262" cap="flat">
              <a:noFill/>
              <a:prstDash val="solid"/>
              <a:miter/>
            </a:ln>
          </p:spPr>
          <p:txBody>
            <a:bodyPr rtlCol="0" anchor="ctr"/>
            <a:lstStyle/>
            <a:p>
              <a:endParaRPr lang="en-GB"/>
            </a:p>
          </p:txBody>
        </p:sp>
        <p:sp>
          <p:nvSpPr>
            <p:cNvPr id="455" name="Graphic 1127">
              <a:extLst>
                <a:ext uri="{FF2B5EF4-FFF2-40B4-BE49-F238E27FC236}">
                  <a16:creationId xmlns:a16="http://schemas.microsoft.com/office/drawing/2014/main" id="{587BE25C-5BB9-4468-88F7-5CFA86473EA2}"/>
                </a:ext>
              </a:extLst>
            </p:cNvPr>
            <p:cNvSpPr/>
            <p:nvPr/>
          </p:nvSpPr>
          <p:spPr>
            <a:xfrm>
              <a:off x="5869323" y="3800904"/>
              <a:ext cx="28461" cy="36237"/>
            </a:xfrm>
            <a:custGeom>
              <a:avLst/>
              <a:gdLst>
                <a:gd name="connsiteX0" fmla="*/ 28842 w 28461"/>
                <a:gd name="connsiteY0" fmla="*/ 27175 h 36237"/>
                <a:gd name="connsiteX1" fmla="*/ 25028 w 28461"/>
                <a:gd name="connsiteY1" fmla="*/ 34804 h 36237"/>
                <a:gd name="connsiteX2" fmla="*/ 14685 w 28461"/>
                <a:gd name="connsiteY2" fmla="*/ 37665 h 36237"/>
                <a:gd name="connsiteX3" fmla="*/ 381 w 28461"/>
                <a:gd name="connsiteY3" fmla="*/ 32603 h 36237"/>
                <a:gd name="connsiteX4" fmla="*/ 2948 w 28461"/>
                <a:gd name="connsiteY4" fmla="*/ 30036 h 36237"/>
                <a:gd name="connsiteX5" fmla="*/ 14538 w 28461"/>
                <a:gd name="connsiteY5" fmla="*/ 34364 h 36237"/>
                <a:gd name="connsiteX6" fmla="*/ 25175 w 28461"/>
                <a:gd name="connsiteY6" fmla="*/ 27175 h 36237"/>
                <a:gd name="connsiteX7" fmla="*/ 23561 w 28461"/>
                <a:gd name="connsiteY7" fmla="*/ 22994 h 36237"/>
                <a:gd name="connsiteX8" fmla="*/ 18426 w 28461"/>
                <a:gd name="connsiteY8" fmla="*/ 21233 h 36237"/>
                <a:gd name="connsiteX9" fmla="*/ 12557 w 28461"/>
                <a:gd name="connsiteY9" fmla="*/ 20720 h 36237"/>
                <a:gd name="connsiteX10" fmla="*/ 1921 w 28461"/>
                <a:gd name="connsiteY10" fmla="*/ 11477 h 36237"/>
                <a:gd name="connsiteX11" fmla="*/ 5369 w 28461"/>
                <a:gd name="connsiteY11" fmla="*/ 4141 h 36237"/>
                <a:gd name="connsiteX12" fmla="*/ 14611 w 28461"/>
                <a:gd name="connsiteY12" fmla="*/ 1427 h 36237"/>
                <a:gd name="connsiteX13" fmla="*/ 27008 w 28461"/>
                <a:gd name="connsiteY13" fmla="*/ 5168 h 36237"/>
                <a:gd name="connsiteX14" fmla="*/ 24514 w 28461"/>
                <a:gd name="connsiteY14" fmla="*/ 7662 h 36237"/>
                <a:gd name="connsiteX15" fmla="*/ 14611 w 28461"/>
                <a:gd name="connsiteY15" fmla="*/ 4655 h 36237"/>
                <a:gd name="connsiteX16" fmla="*/ 7936 w 28461"/>
                <a:gd name="connsiteY16" fmla="*/ 6415 h 36237"/>
                <a:gd name="connsiteX17" fmla="*/ 5589 w 28461"/>
                <a:gd name="connsiteY17" fmla="*/ 11477 h 36237"/>
                <a:gd name="connsiteX18" fmla="*/ 7349 w 28461"/>
                <a:gd name="connsiteY18" fmla="*/ 15658 h 36237"/>
                <a:gd name="connsiteX19" fmla="*/ 12778 w 28461"/>
                <a:gd name="connsiteY19" fmla="*/ 17419 h 36237"/>
                <a:gd name="connsiteX20" fmla="*/ 18499 w 28461"/>
                <a:gd name="connsiteY20" fmla="*/ 17932 h 36237"/>
                <a:gd name="connsiteX21" fmla="*/ 26202 w 28461"/>
                <a:gd name="connsiteY21" fmla="*/ 20426 h 36237"/>
                <a:gd name="connsiteX22" fmla="*/ 28842 w 28461"/>
                <a:gd name="connsiteY22" fmla="*/ 2717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842" y="27175"/>
                  </a:moveTo>
                  <a:cubicBezTo>
                    <a:pt x="28842" y="30402"/>
                    <a:pt x="27595" y="32970"/>
                    <a:pt x="25028" y="34804"/>
                  </a:cubicBezTo>
                  <a:cubicBezTo>
                    <a:pt x="22460" y="36711"/>
                    <a:pt x="19013" y="37665"/>
                    <a:pt x="14685" y="37665"/>
                  </a:cubicBezTo>
                  <a:cubicBezTo>
                    <a:pt x="8670" y="37665"/>
                    <a:pt x="3902" y="35977"/>
                    <a:pt x="381" y="32603"/>
                  </a:cubicBezTo>
                  <a:lnTo>
                    <a:pt x="2948" y="30036"/>
                  </a:lnTo>
                  <a:cubicBezTo>
                    <a:pt x="5662" y="32897"/>
                    <a:pt x="9550" y="34364"/>
                    <a:pt x="14538" y="34364"/>
                  </a:cubicBezTo>
                  <a:cubicBezTo>
                    <a:pt x="21654" y="34364"/>
                    <a:pt x="25175" y="31943"/>
                    <a:pt x="25175" y="27175"/>
                  </a:cubicBezTo>
                  <a:cubicBezTo>
                    <a:pt x="25175" y="25341"/>
                    <a:pt x="24661" y="23947"/>
                    <a:pt x="23561" y="22994"/>
                  </a:cubicBezTo>
                  <a:cubicBezTo>
                    <a:pt x="22460" y="22040"/>
                    <a:pt x="20773" y="21453"/>
                    <a:pt x="18426" y="21233"/>
                  </a:cubicBezTo>
                  <a:lnTo>
                    <a:pt x="12557" y="20720"/>
                  </a:lnTo>
                  <a:cubicBezTo>
                    <a:pt x="5442" y="20133"/>
                    <a:pt x="1921" y="17052"/>
                    <a:pt x="1921" y="11477"/>
                  </a:cubicBezTo>
                  <a:cubicBezTo>
                    <a:pt x="1921" y="8396"/>
                    <a:pt x="3095" y="5975"/>
                    <a:pt x="5369" y="4141"/>
                  </a:cubicBezTo>
                  <a:cubicBezTo>
                    <a:pt x="7643" y="2307"/>
                    <a:pt x="10724" y="1427"/>
                    <a:pt x="14611" y="1427"/>
                  </a:cubicBezTo>
                  <a:cubicBezTo>
                    <a:pt x="19526" y="1427"/>
                    <a:pt x="23634" y="2674"/>
                    <a:pt x="27008" y="5168"/>
                  </a:cubicBezTo>
                  <a:lnTo>
                    <a:pt x="24514" y="7662"/>
                  </a:lnTo>
                  <a:cubicBezTo>
                    <a:pt x="21800" y="5682"/>
                    <a:pt x="18499" y="4655"/>
                    <a:pt x="14611" y="4655"/>
                  </a:cubicBezTo>
                  <a:cubicBezTo>
                    <a:pt x="11677" y="4655"/>
                    <a:pt x="9403" y="5242"/>
                    <a:pt x="7936" y="6415"/>
                  </a:cubicBezTo>
                  <a:cubicBezTo>
                    <a:pt x="6396" y="7589"/>
                    <a:pt x="5589" y="9276"/>
                    <a:pt x="5589" y="11477"/>
                  </a:cubicBezTo>
                  <a:cubicBezTo>
                    <a:pt x="5589" y="13311"/>
                    <a:pt x="6176" y="14704"/>
                    <a:pt x="7349" y="15658"/>
                  </a:cubicBezTo>
                  <a:cubicBezTo>
                    <a:pt x="8450" y="16612"/>
                    <a:pt x="10283" y="17199"/>
                    <a:pt x="12778" y="17419"/>
                  </a:cubicBezTo>
                  <a:lnTo>
                    <a:pt x="18499" y="17932"/>
                  </a:lnTo>
                  <a:cubicBezTo>
                    <a:pt x="21800" y="18299"/>
                    <a:pt x="24368" y="19106"/>
                    <a:pt x="26202" y="20426"/>
                  </a:cubicBezTo>
                  <a:cubicBezTo>
                    <a:pt x="27962" y="21747"/>
                    <a:pt x="28842" y="24021"/>
                    <a:pt x="28842" y="27175"/>
                  </a:cubicBezTo>
                  <a:close/>
                </a:path>
              </a:pathLst>
            </a:custGeom>
            <a:solidFill>
              <a:srgbClr val="000000"/>
            </a:solidFill>
            <a:ln w="73262" cap="flat">
              <a:noFill/>
              <a:prstDash val="solid"/>
              <a:miter/>
            </a:ln>
          </p:spPr>
          <p:txBody>
            <a:bodyPr rtlCol="0" anchor="ctr"/>
            <a:lstStyle/>
            <a:p>
              <a:endParaRPr lang="en-GB"/>
            </a:p>
          </p:txBody>
        </p:sp>
        <p:sp>
          <p:nvSpPr>
            <p:cNvPr id="456" name="Graphic 1127">
              <a:extLst>
                <a:ext uri="{FF2B5EF4-FFF2-40B4-BE49-F238E27FC236}">
                  <a16:creationId xmlns:a16="http://schemas.microsoft.com/office/drawing/2014/main" id="{EE439C81-C625-40A3-BB75-6C1FA23C7229}"/>
                </a:ext>
              </a:extLst>
            </p:cNvPr>
            <p:cNvSpPr/>
            <p:nvPr/>
          </p:nvSpPr>
          <p:spPr>
            <a:xfrm>
              <a:off x="5925451" y="3800904"/>
              <a:ext cx="28315" cy="36237"/>
            </a:xfrm>
            <a:custGeom>
              <a:avLst/>
              <a:gdLst>
                <a:gd name="connsiteX0" fmla="*/ 28715 w 28315"/>
                <a:gd name="connsiteY0" fmla="*/ 20353 h 36237"/>
                <a:gd name="connsiteX1" fmla="*/ 4141 w 28315"/>
                <a:gd name="connsiteY1" fmla="*/ 20353 h 36237"/>
                <a:gd name="connsiteX2" fmla="*/ 7075 w 28315"/>
                <a:gd name="connsiteY2" fmla="*/ 30696 h 36237"/>
                <a:gd name="connsiteX3" fmla="*/ 15658 w 28315"/>
                <a:gd name="connsiteY3" fmla="*/ 34290 h 36237"/>
                <a:gd name="connsiteX4" fmla="*/ 20939 w 28315"/>
                <a:gd name="connsiteY4" fmla="*/ 33263 h 36237"/>
                <a:gd name="connsiteX5" fmla="*/ 25414 w 28315"/>
                <a:gd name="connsiteY5" fmla="*/ 30036 h 36237"/>
                <a:gd name="connsiteX6" fmla="*/ 28202 w 28315"/>
                <a:gd name="connsiteY6" fmla="*/ 32236 h 36237"/>
                <a:gd name="connsiteX7" fmla="*/ 22480 w 28315"/>
                <a:gd name="connsiteY7" fmla="*/ 36344 h 36237"/>
                <a:gd name="connsiteX8" fmla="*/ 15438 w 28315"/>
                <a:gd name="connsiteY8" fmla="*/ 37665 h 36237"/>
                <a:gd name="connsiteX9" fmla="*/ 4288 w 28315"/>
                <a:gd name="connsiteY9" fmla="*/ 33043 h 36237"/>
                <a:gd name="connsiteX10" fmla="*/ 400 w 28315"/>
                <a:gd name="connsiteY10" fmla="*/ 19546 h 36237"/>
                <a:gd name="connsiteX11" fmla="*/ 4141 w 28315"/>
                <a:gd name="connsiteY11" fmla="*/ 6195 h 36237"/>
                <a:gd name="connsiteX12" fmla="*/ 14558 w 28315"/>
                <a:gd name="connsiteY12" fmla="*/ 1427 h 36237"/>
                <a:gd name="connsiteX13" fmla="*/ 24974 w 28315"/>
                <a:gd name="connsiteY13" fmla="*/ 5975 h 36237"/>
                <a:gd name="connsiteX14" fmla="*/ 28715 w 28315"/>
                <a:gd name="connsiteY14" fmla="*/ 18666 h 36237"/>
                <a:gd name="connsiteX15" fmla="*/ 28715 w 28315"/>
                <a:gd name="connsiteY15" fmla="*/ 20353 h 36237"/>
                <a:gd name="connsiteX16" fmla="*/ 24974 w 28315"/>
                <a:gd name="connsiteY16" fmla="*/ 17345 h 36237"/>
                <a:gd name="connsiteX17" fmla="*/ 23727 w 28315"/>
                <a:gd name="connsiteY17" fmla="*/ 10670 h 36237"/>
                <a:gd name="connsiteX18" fmla="*/ 20133 w 28315"/>
                <a:gd name="connsiteY18" fmla="*/ 6269 h 36237"/>
                <a:gd name="connsiteX19" fmla="*/ 14558 w 28315"/>
                <a:gd name="connsiteY19" fmla="*/ 4728 h 36237"/>
                <a:gd name="connsiteX20" fmla="*/ 9056 w 28315"/>
                <a:gd name="connsiteY20" fmla="*/ 6269 h 36237"/>
                <a:gd name="connsiteX21" fmla="*/ 5388 w 28315"/>
                <a:gd name="connsiteY21" fmla="*/ 10670 h 36237"/>
                <a:gd name="connsiteX22" fmla="*/ 4141 w 28315"/>
                <a:gd name="connsiteY22" fmla="*/ 17345 h 36237"/>
                <a:gd name="connsiteX23" fmla="*/ 24974 w 28315"/>
                <a:gd name="connsiteY23" fmla="*/ 1734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15" y="20353"/>
                  </a:moveTo>
                  <a:lnTo>
                    <a:pt x="4141" y="20353"/>
                  </a:lnTo>
                  <a:cubicBezTo>
                    <a:pt x="4141" y="24901"/>
                    <a:pt x="5095" y="28349"/>
                    <a:pt x="7075" y="30696"/>
                  </a:cubicBezTo>
                  <a:cubicBezTo>
                    <a:pt x="9056" y="33117"/>
                    <a:pt x="11917" y="34290"/>
                    <a:pt x="15658" y="34290"/>
                  </a:cubicBezTo>
                  <a:cubicBezTo>
                    <a:pt x="17712" y="34290"/>
                    <a:pt x="19472" y="33924"/>
                    <a:pt x="20939" y="33263"/>
                  </a:cubicBezTo>
                  <a:cubicBezTo>
                    <a:pt x="22407" y="32603"/>
                    <a:pt x="23874" y="31576"/>
                    <a:pt x="25414" y="30036"/>
                  </a:cubicBezTo>
                  <a:lnTo>
                    <a:pt x="28202" y="32236"/>
                  </a:lnTo>
                  <a:cubicBezTo>
                    <a:pt x="26294" y="34144"/>
                    <a:pt x="24387" y="35537"/>
                    <a:pt x="22480" y="36344"/>
                  </a:cubicBezTo>
                  <a:cubicBezTo>
                    <a:pt x="20573" y="37225"/>
                    <a:pt x="18225" y="37665"/>
                    <a:pt x="15438" y="37665"/>
                  </a:cubicBezTo>
                  <a:cubicBezTo>
                    <a:pt x="10523" y="37665"/>
                    <a:pt x="6855" y="36124"/>
                    <a:pt x="4288" y="33043"/>
                  </a:cubicBezTo>
                  <a:cubicBezTo>
                    <a:pt x="1647" y="29962"/>
                    <a:pt x="400" y="25488"/>
                    <a:pt x="400" y="19546"/>
                  </a:cubicBezTo>
                  <a:cubicBezTo>
                    <a:pt x="400" y="13824"/>
                    <a:pt x="1647" y="9350"/>
                    <a:pt x="4141" y="6195"/>
                  </a:cubicBezTo>
                  <a:cubicBezTo>
                    <a:pt x="6635" y="3041"/>
                    <a:pt x="10083" y="1427"/>
                    <a:pt x="14558" y="1427"/>
                  </a:cubicBezTo>
                  <a:cubicBezTo>
                    <a:pt x="19032" y="1427"/>
                    <a:pt x="22480" y="2968"/>
                    <a:pt x="24974" y="5975"/>
                  </a:cubicBezTo>
                  <a:cubicBezTo>
                    <a:pt x="27468" y="8983"/>
                    <a:pt x="28715" y="13237"/>
                    <a:pt x="28715" y="18666"/>
                  </a:cubicBezTo>
                  <a:lnTo>
                    <a:pt x="28715" y="20353"/>
                  </a:lnTo>
                  <a:close/>
                  <a:moveTo>
                    <a:pt x="24974" y="17345"/>
                  </a:moveTo>
                  <a:cubicBezTo>
                    <a:pt x="24754" y="14338"/>
                    <a:pt x="24387" y="12064"/>
                    <a:pt x="23727" y="10670"/>
                  </a:cubicBezTo>
                  <a:cubicBezTo>
                    <a:pt x="22920" y="8836"/>
                    <a:pt x="21746" y="7369"/>
                    <a:pt x="20133" y="6269"/>
                  </a:cubicBezTo>
                  <a:cubicBezTo>
                    <a:pt x="18445" y="5242"/>
                    <a:pt x="16611" y="4728"/>
                    <a:pt x="14558" y="4728"/>
                  </a:cubicBezTo>
                  <a:cubicBezTo>
                    <a:pt x="12504" y="4728"/>
                    <a:pt x="10670" y="5242"/>
                    <a:pt x="9056" y="6269"/>
                  </a:cubicBezTo>
                  <a:cubicBezTo>
                    <a:pt x="7442" y="7369"/>
                    <a:pt x="6195" y="8836"/>
                    <a:pt x="5388" y="10670"/>
                  </a:cubicBezTo>
                  <a:cubicBezTo>
                    <a:pt x="4728" y="12064"/>
                    <a:pt x="4361" y="14338"/>
                    <a:pt x="4141" y="17345"/>
                  </a:cubicBezTo>
                  <a:lnTo>
                    <a:pt x="24974" y="17345"/>
                  </a:lnTo>
                  <a:close/>
                </a:path>
              </a:pathLst>
            </a:custGeom>
            <a:solidFill>
              <a:srgbClr val="000000"/>
            </a:solidFill>
            <a:ln w="73262" cap="flat">
              <a:noFill/>
              <a:prstDash val="solid"/>
              <a:miter/>
            </a:ln>
          </p:spPr>
          <p:txBody>
            <a:bodyPr rtlCol="0" anchor="ctr"/>
            <a:lstStyle/>
            <a:p>
              <a:endParaRPr lang="en-GB"/>
            </a:p>
          </p:txBody>
        </p:sp>
        <p:sp>
          <p:nvSpPr>
            <p:cNvPr id="457" name="Graphic 1127">
              <a:extLst>
                <a:ext uri="{FF2B5EF4-FFF2-40B4-BE49-F238E27FC236}">
                  <a16:creationId xmlns:a16="http://schemas.microsoft.com/office/drawing/2014/main" id="{4E1B201C-E515-49E4-B1C2-CEF75D5326B4}"/>
                </a:ext>
              </a:extLst>
            </p:cNvPr>
            <p:cNvSpPr/>
            <p:nvPr/>
          </p:nvSpPr>
          <p:spPr>
            <a:xfrm>
              <a:off x="5965667" y="3800904"/>
              <a:ext cx="27214" cy="35797"/>
            </a:xfrm>
            <a:custGeom>
              <a:avLst/>
              <a:gdLst>
                <a:gd name="connsiteX0" fmla="*/ 27629 w 27214"/>
                <a:gd name="connsiteY0" fmla="*/ 37224 h 35797"/>
                <a:gd name="connsiteX1" fmla="*/ 23887 w 27214"/>
                <a:gd name="connsiteY1" fmla="*/ 37224 h 35797"/>
                <a:gd name="connsiteX2" fmla="*/ 23887 w 27214"/>
                <a:gd name="connsiteY2" fmla="*/ 15291 h 35797"/>
                <a:gd name="connsiteX3" fmla="*/ 21393 w 27214"/>
                <a:gd name="connsiteY3" fmla="*/ 7442 h 35797"/>
                <a:gd name="connsiteX4" fmla="*/ 14131 w 27214"/>
                <a:gd name="connsiteY4" fmla="*/ 4728 h 35797"/>
                <a:gd name="connsiteX5" fmla="*/ 6796 w 27214"/>
                <a:gd name="connsiteY5" fmla="*/ 7442 h 35797"/>
                <a:gd name="connsiteX6" fmla="*/ 4155 w 27214"/>
                <a:gd name="connsiteY6" fmla="*/ 15291 h 35797"/>
                <a:gd name="connsiteX7" fmla="*/ 4155 w 27214"/>
                <a:gd name="connsiteY7" fmla="*/ 37224 h 35797"/>
                <a:gd name="connsiteX8" fmla="*/ 414 w 27214"/>
                <a:gd name="connsiteY8" fmla="*/ 37224 h 35797"/>
                <a:gd name="connsiteX9" fmla="*/ 414 w 27214"/>
                <a:gd name="connsiteY9" fmla="*/ 1867 h 35797"/>
                <a:gd name="connsiteX10" fmla="*/ 4155 w 27214"/>
                <a:gd name="connsiteY10" fmla="*/ 1867 h 35797"/>
                <a:gd name="connsiteX11" fmla="*/ 4155 w 27214"/>
                <a:gd name="connsiteY11" fmla="*/ 6048 h 35797"/>
                <a:gd name="connsiteX12" fmla="*/ 14571 w 27214"/>
                <a:gd name="connsiteY12" fmla="*/ 1427 h 35797"/>
                <a:gd name="connsiteX13" fmla="*/ 23961 w 27214"/>
                <a:gd name="connsiteY13" fmla="*/ 4801 h 35797"/>
                <a:gd name="connsiteX14" fmla="*/ 27629 w 27214"/>
                <a:gd name="connsiteY14" fmla="*/ 14631 h 35797"/>
                <a:gd name="connsiteX15" fmla="*/ 27629 w 27214"/>
                <a:gd name="connsiteY15" fmla="*/ 3722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629" y="37224"/>
                  </a:moveTo>
                  <a:lnTo>
                    <a:pt x="23887" y="37224"/>
                  </a:lnTo>
                  <a:lnTo>
                    <a:pt x="23887" y="15291"/>
                  </a:lnTo>
                  <a:cubicBezTo>
                    <a:pt x="23887" y="11844"/>
                    <a:pt x="23081" y="9276"/>
                    <a:pt x="21393" y="7442"/>
                  </a:cubicBezTo>
                  <a:cubicBezTo>
                    <a:pt x="19706" y="5608"/>
                    <a:pt x="17285" y="4728"/>
                    <a:pt x="14131" y="4728"/>
                  </a:cubicBezTo>
                  <a:cubicBezTo>
                    <a:pt x="10977" y="4728"/>
                    <a:pt x="8483" y="5608"/>
                    <a:pt x="6796" y="7442"/>
                  </a:cubicBezTo>
                  <a:cubicBezTo>
                    <a:pt x="5035" y="9276"/>
                    <a:pt x="4155" y="11917"/>
                    <a:pt x="4155" y="15291"/>
                  </a:cubicBezTo>
                  <a:lnTo>
                    <a:pt x="4155" y="37224"/>
                  </a:lnTo>
                  <a:lnTo>
                    <a:pt x="414" y="37224"/>
                  </a:lnTo>
                  <a:lnTo>
                    <a:pt x="414" y="1867"/>
                  </a:lnTo>
                  <a:lnTo>
                    <a:pt x="4155" y="1867"/>
                  </a:lnTo>
                  <a:lnTo>
                    <a:pt x="4155" y="6048"/>
                  </a:lnTo>
                  <a:cubicBezTo>
                    <a:pt x="6796" y="2968"/>
                    <a:pt x="10243" y="1427"/>
                    <a:pt x="14571" y="1427"/>
                  </a:cubicBezTo>
                  <a:cubicBezTo>
                    <a:pt x="18533" y="1427"/>
                    <a:pt x="21687" y="2527"/>
                    <a:pt x="23961" y="4801"/>
                  </a:cubicBezTo>
                  <a:cubicBezTo>
                    <a:pt x="26382" y="7149"/>
                    <a:pt x="27629" y="10450"/>
                    <a:pt x="27629" y="14631"/>
                  </a:cubicBezTo>
                  <a:lnTo>
                    <a:pt x="27629" y="37224"/>
                  </a:lnTo>
                  <a:close/>
                </a:path>
              </a:pathLst>
            </a:custGeom>
            <a:solidFill>
              <a:srgbClr val="000000"/>
            </a:solidFill>
            <a:ln w="73262" cap="flat">
              <a:noFill/>
              <a:prstDash val="solid"/>
              <a:miter/>
            </a:ln>
          </p:spPr>
          <p:txBody>
            <a:bodyPr rtlCol="0" anchor="ctr"/>
            <a:lstStyle/>
            <a:p>
              <a:endParaRPr lang="en-GB"/>
            </a:p>
          </p:txBody>
        </p:sp>
        <p:sp>
          <p:nvSpPr>
            <p:cNvPr id="458" name="Graphic 1127">
              <a:extLst>
                <a:ext uri="{FF2B5EF4-FFF2-40B4-BE49-F238E27FC236}">
                  <a16:creationId xmlns:a16="http://schemas.microsoft.com/office/drawing/2014/main" id="{E1F2B0D4-8B06-4777-AD11-05890B5383C8}"/>
                </a:ext>
              </a:extLst>
            </p:cNvPr>
            <p:cNvSpPr/>
            <p:nvPr/>
          </p:nvSpPr>
          <p:spPr>
            <a:xfrm>
              <a:off x="6004413" y="3800904"/>
              <a:ext cx="28315" cy="36237"/>
            </a:xfrm>
            <a:custGeom>
              <a:avLst/>
              <a:gdLst>
                <a:gd name="connsiteX0" fmla="*/ 28743 w 28315"/>
                <a:gd name="connsiteY0" fmla="*/ 20353 h 36237"/>
                <a:gd name="connsiteX1" fmla="*/ 4169 w 28315"/>
                <a:gd name="connsiteY1" fmla="*/ 20353 h 36237"/>
                <a:gd name="connsiteX2" fmla="*/ 7103 w 28315"/>
                <a:gd name="connsiteY2" fmla="*/ 30696 h 36237"/>
                <a:gd name="connsiteX3" fmla="*/ 15685 w 28315"/>
                <a:gd name="connsiteY3" fmla="*/ 34290 h 36237"/>
                <a:gd name="connsiteX4" fmla="*/ 20967 w 28315"/>
                <a:gd name="connsiteY4" fmla="*/ 33263 h 36237"/>
                <a:gd name="connsiteX5" fmla="*/ 25442 w 28315"/>
                <a:gd name="connsiteY5" fmla="*/ 30036 h 36237"/>
                <a:gd name="connsiteX6" fmla="*/ 28229 w 28315"/>
                <a:gd name="connsiteY6" fmla="*/ 32236 h 36237"/>
                <a:gd name="connsiteX7" fmla="*/ 22507 w 28315"/>
                <a:gd name="connsiteY7" fmla="*/ 36344 h 36237"/>
                <a:gd name="connsiteX8" fmla="*/ 15465 w 28315"/>
                <a:gd name="connsiteY8" fmla="*/ 37665 h 36237"/>
                <a:gd name="connsiteX9" fmla="*/ 4315 w 28315"/>
                <a:gd name="connsiteY9" fmla="*/ 33043 h 36237"/>
                <a:gd name="connsiteX10" fmla="*/ 427 w 28315"/>
                <a:gd name="connsiteY10" fmla="*/ 19546 h 36237"/>
                <a:gd name="connsiteX11" fmla="*/ 4169 w 28315"/>
                <a:gd name="connsiteY11" fmla="*/ 6195 h 36237"/>
                <a:gd name="connsiteX12" fmla="*/ 14585 w 28315"/>
                <a:gd name="connsiteY12" fmla="*/ 1427 h 36237"/>
                <a:gd name="connsiteX13" fmla="*/ 25001 w 28315"/>
                <a:gd name="connsiteY13" fmla="*/ 5975 h 36237"/>
                <a:gd name="connsiteX14" fmla="*/ 28743 w 28315"/>
                <a:gd name="connsiteY14" fmla="*/ 18666 h 36237"/>
                <a:gd name="connsiteX15" fmla="*/ 28743 w 28315"/>
                <a:gd name="connsiteY15" fmla="*/ 20353 h 36237"/>
                <a:gd name="connsiteX16" fmla="*/ 25001 w 28315"/>
                <a:gd name="connsiteY16" fmla="*/ 17345 h 36237"/>
                <a:gd name="connsiteX17" fmla="*/ 23754 w 28315"/>
                <a:gd name="connsiteY17" fmla="*/ 10670 h 36237"/>
                <a:gd name="connsiteX18" fmla="*/ 20160 w 28315"/>
                <a:gd name="connsiteY18" fmla="*/ 6269 h 36237"/>
                <a:gd name="connsiteX19" fmla="*/ 14585 w 28315"/>
                <a:gd name="connsiteY19" fmla="*/ 4728 h 36237"/>
                <a:gd name="connsiteX20" fmla="*/ 9083 w 28315"/>
                <a:gd name="connsiteY20" fmla="*/ 6269 h 36237"/>
                <a:gd name="connsiteX21" fmla="*/ 5416 w 28315"/>
                <a:gd name="connsiteY21" fmla="*/ 10670 h 36237"/>
                <a:gd name="connsiteX22" fmla="*/ 4169 w 28315"/>
                <a:gd name="connsiteY22" fmla="*/ 17345 h 36237"/>
                <a:gd name="connsiteX23" fmla="*/ 25001 w 28315"/>
                <a:gd name="connsiteY23" fmla="*/ 1734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43" y="20353"/>
                  </a:moveTo>
                  <a:lnTo>
                    <a:pt x="4169" y="20353"/>
                  </a:lnTo>
                  <a:cubicBezTo>
                    <a:pt x="4169" y="24901"/>
                    <a:pt x="5122" y="28349"/>
                    <a:pt x="7103" y="30696"/>
                  </a:cubicBezTo>
                  <a:cubicBezTo>
                    <a:pt x="9083" y="33117"/>
                    <a:pt x="11944" y="34290"/>
                    <a:pt x="15685" y="34290"/>
                  </a:cubicBezTo>
                  <a:cubicBezTo>
                    <a:pt x="17739" y="34290"/>
                    <a:pt x="19500" y="33924"/>
                    <a:pt x="20967" y="33263"/>
                  </a:cubicBezTo>
                  <a:cubicBezTo>
                    <a:pt x="22434" y="32603"/>
                    <a:pt x="23901" y="31576"/>
                    <a:pt x="25442" y="30036"/>
                  </a:cubicBezTo>
                  <a:lnTo>
                    <a:pt x="28229" y="32236"/>
                  </a:lnTo>
                  <a:cubicBezTo>
                    <a:pt x="26322" y="34144"/>
                    <a:pt x="24415" y="35537"/>
                    <a:pt x="22507" y="36344"/>
                  </a:cubicBezTo>
                  <a:cubicBezTo>
                    <a:pt x="20600" y="37225"/>
                    <a:pt x="18253" y="37665"/>
                    <a:pt x="15465" y="37665"/>
                  </a:cubicBezTo>
                  <a:cubicBezTo>
                    <a:pt x="10550" y="37665"/>
                    <a:pt x="6883" y="36124"/>
                    <a:pt x="4315" y="33043"/>
                  </a:cubicBezTo>
                  <a:cubicBezTo>
                    <a:pt x="1674" y="29962"/>
                    <a:pt x="427" y="25488"/>
                    <a:pt x="427" y="19546"/>
                  </a:cubicBezTo>
                  <a:cubicBezTo>
                    <a:pt x="427" y="13824"/>
                    <a:pt x="1674" y="9350"/>
                    <a:pt x="4169" y="6195"/>
                  </a:cubicBezTo>
                  <a:cubicBezTo>
                    <a:pt x="6663" y="3041"/>
                    <a:pt x="10110" y="1427"/>
                    <a:pt x="14585" y="1427"/>
                  </a:cubicBezTo>
                  <a:cubicBezTo>
                    <a:pt x="19060" y="1427"/>
                    <a:pt x="22507" y="2968"/>
                    <a:pt x="25001" y="5975"/>
                  </a:cubicBezTo>
                  <a:cubicBezTo>
                    <a:pt x="27496" y="8983"/>
                    <a:pt x="28743" y="13237"/>
                    <a:pt x="28743" y="18666"/>
                  </a:cubicBezTo>
                  <a:lnTo>
                    <a:pt x="28743" y="20353"/>
                  </a:lnTo>
                  <a:close/>
                  <a:moveTo>
                    <a:pt x="25001" y="17345"/>
                  </a:moveTo>
                  <a:cubicBezTo>
                    <a:pt x="24781" y="14338"/>
                    <a:pt x="24415" y="12064"/>
                    <a:pt x="23754" y="10670"/>
                  </a:cubicBezTo>
                  <a:cubicBezTo>
                    <a:pt x="22947" y="8836"/>
                    <a:pt x="21774" y="7369"/>
                    <a:pt x="20160" y="6269"/>
                  </a:cubicBezTo>
                  <a:cubicBezTo>
                    <a:pt x="18473" y="5242"/>
                    <a:pt x="16639" y="4728"/>
                    <a:pt x="14585" y="4728"/>
                  </a:cubicBezTo>
                  <a:cubicBezTo>
                    <a:pt x="12531" y="4728"/>
                    <a:pt x="10697" y="5242"/>
                    <a:pt x="9083" y="6269"/>
                  </a:cubicBezTo>
                  <a:cubicBezTo>
                    <a:pt x="7470" y="7369"/>
                    <a:pt x="6222" y="8836"/>
                    <a:pt x="5416" y="10670"/>
                  </a:cubicBezTo>
                  <a:cubicBezTo>
                    <a:pt x="4755" y="12064"/>
                    <a:pt x="4389" y="14338"/>
                    <a:pt x="4169" y="17345"/>
                  </a:cubicBezTo>
                  <a:lnTo>
                    <a:pt x="25001" y="17345"/>
                  </a:lnTo>
                  <a:close/>
                </a:path>
              </a:pathLst>
            </a:custGeom>
            <a:solidFill>
              <a:srgbClr val="000000"/>
            </a:solidFill>
            <a:ln w="73262" cap="flat">
              <a:noFill/>
              <a:prstDash val="solid"/>
              <a:miter/>
            </a:ln>
          </p:spPr>
          <p:txBody>
            <a:bodyPr rtlCol="0" anchor="ctr"/>
            <a:lstStyle/>
            <a:p>
              <a:endParaRPr lang="en-GB"/>
            </a:p>
          </p:txBody>
        </p:sp>
        <p:sp>
          <p:nvSpPr>
            <p:cNvPr id="459" name="Graphic 1127">
              <a:extLst>
                <a:ext uri="{FF2B5EF4-FFF2-40B4-BE49-F238E27FC236}">
                  <a16:creationId xmlns:a16="http://schemas.microsoft.com/office/drawing/2014/main" id="{E14711A3-C820-4310-BD83-7FA9254C9705}"/>
                </a:ext>
              </a:extLst>
            </p:cNvPr>
            <p:cNvSpPr/>
            <p:nvPr/>
          </p:nvSpPr>
          <p:spPr>
            <a:xfrm>
              <a:off x="6044629" y="3800904"/>
              <a:ext cx="22593" cy="35797"/>
            </a:xfrm>
            <a:custGeom>
              <a:avLst/>
              <a:gdLst>
                <a:gd name="connsiteX0" fmla="*/ 20320 w 22593"/>
                <a:gd name="connsiteY0" fmla="*/ 7516 h 35797"/>
                <a:gd name="connsiteX1" fmla="*/ 17312 w 22593"/>
                <a:gd name="connsiteY1" fmla="*/ 5315 h 35797"/>
                <a:gd name="connsiteX2" fmla="*/ 13644 w 22593"/>
                <a:gd name="connsiteY2" fmla="*/ 4728 h 35797"/>
                <a:gd name="connsiteX3" fmla="*/ 6749 w 22593"/>
                <a:gd name="connsiteY3" fmla="*/ 7809 h 35797"/>
                <a:gd name="connsiteX4" fmla="*/ 4182 w 22593"/>
                <a:gd name="connsiteY4" fmla="*/ 15438 h 35797"/>
                <a:gd name="connsiteX5" fmla="*/ 4182 w 22593"/>
                <a:gd name="connsiteY5" fmla="*/ 37224 h 35797"/>
                <a:gd name="connsiteX6" fmla="*/ 440 w 22593"/>
                <a:gd name="connsiteY6" fmla="*/ 37224 h 35797"/>
                <a:gd name="connsiteX7" fmla="*/ 440 w 22593"/>
                <a:gd name="connsiteY7" fmla="*/ 1867 h 35797"/>
                <a:gd name="connsiteX8" fmla="*/ 4182 w 22593"/>
                <a:gd name="connsiteY8" fmla="*/ 1867 h 35797"/>
                <a:gd name="connsiteX9" fmla="*/ 4182 w 22593"/>
                <a:gd name="connsiteY9" fmla="*/ 6562 h 35797"/>
                <a:gd name="connsiteX10" fmla="*/ 8510 w 22593"/>
                <a:gd name="connsiteY10" fmla="*/ 2821 h 35797"/>
                <a:gd name="connsiteX11" fmla="*/ 14525 w 22593"/>
                <a:gd name="connsiteY11" fmla="*/ 1427 h 35797"/>
                <a:gd name="connsiteX12" fmla="*/ 23034 w 22593"/>
                <a:gd name="connsiteY12" fmla="*/ 4801 h 35797"/>
                <a:gd name="connsiteX13" fmla="*/ 20320 w 22593"/>
                <a:gd name="connsiteY13" fmla="*/ 751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320" y="7516"/>
                  </a:moveTo>
                  <a:cubicBezTo>
                    <a:pt x="19219" y="6415"/>
                    <a:pt x="18266" y="5682"/>
                    <a:pt x="17312" y="5315"/>
                  </a:cubicBezTo>
                  <a:cubicBezTo>
                    <a:pt x="16359" y="4948"/>
                    <a:pt x="15111" y="4728"/>
                    <a:pt x="13644" y="4728"/>
                  </a:cubicBezTo>
                  <a:cubicBezTo>
                    <a:pt x="10710" y="4728"/>
                    <a:pt x="8363" y="5755"/>
                    <a:pt x="6749" y="7809"/>
                  </a:cubicBezTo>
                  <a:cubicBezTo>
                    <a:pt x="5062" y="9936"/>
                    <a:pt x="4182" y="12430"/>
                    <a:pt x="4182" y="15438"/>
                  </a:cubicBezTo>
                  <a:lnTo>
                    <a:pt x="4182" y="37224"/>
                  </a:lnTo>
                  <a:lnTo>
                    <a:pt x="440" y="37224"/>
                  </a:lnTo>
                  <a:lnTo>
                    <a:pt x="440" y="1867"/>
                  </a:lnTo>
                  <a:lnTo>
                    <a:pt x="4182" y="1867"/>
                  </a:lnTo>
                  <a:lnTo>
                    <a:pt x="4182" y="6562"/>
                  </a:lnTo>
                  <a:cubicBezTo>
                    <a:pt x="5209" y="4948"/>
                    <a:pt x="6676" y="3701"/>
                    <a:pt x="8510" y="2821"/>
                  </a:cubicBezTo>
                  <a:cubicBezTo>
                    <a:pt x="10343" y="1867"/>
                    <a:pt x="12397" y="1427"/>
                    <a:pt x="14525" y="1427"/>
                  </a:cubicBezTo>
                  <a:cubicBezTo>
                    <a:pt x="17972" y="1427"/>
                    <a:pt x="20760" y="2527"/>
                    <a:pt x="23034" y="4801"/>
                  </a:cubicBezTo>
                  <a:lnTo>
                    <a:pt x="20320" y="7516"/>
                  </a:lnTo>
                  <a:close/>
                </a:path>
              </a:pathLst>
            </a:custGeom>
            <a:solidFill>
              <a:srgbClr val="000000"/>
            </a:solidFill>
            <a:ln w="73262" cap="flat">
              <a:noFill/>
              <a:prstDash val="solid"/>
              <a:miter/>
            </a:ln>
          </p:spPr>
          <p:txBody>
            <a:bodyPr rtlCol="0" anchor="ctr"/>
            <a:lstStyle/>
            <a:p>
              <a:endParaRPr lang="en-GB"/>
            </a:p>
          </p:txBody>
        </p:sp>
        <p:sp>
          <p:nvSpPr>
            <p:cNvPr id="460" name="Graphic 1127">
              <a:extLst>
                <a:ext uri="{FF2B5EF4-FFF2-40B4-BE49-F238E27FC236}">
                  <a16:creationId xmlns:a16="http://schemas.microsoft.com/office/drawing/2014/main" id="{7E5C0003-29B7-4AB3-80B8-6C876F1DACB1}"/>
                </a:ext>
              </a:extLst>
            </p:cNvPr>
            <p:cNvSpPr/>
            <p:nvPr/>
          </p:nvSpPr>
          <p:spPr>
            <a:xfrm>
              <a:off x="6072372" y="3800904"/>
              <a:ext cx="27434" cy="53109"/>
            </a:xfrm>
            <a:custGeom>
              <a:avLst/>
              <a:gdLst>
                <a:gd name="connsiteX0" fmla="*/ 27886 w 27434"/>
                <a:gd name="connsiteY0" fmla="*/ 39208 h 53109"/>
                <a:gd name="connsiteX1" fmla="*/ 24071 w 27434"/>
                <a:gd name="connsiteY1" fmla="*/ 50285 h 53109"/>
                <a:gd name="connsiteX2" fmla="*/ 13435 w 27434"/>
                <a:gd name="connsiteY2" fmla="*/ 54539 h 53109"/>
                <a:gd name="connsiteX3" fmla="*/ 7126 w 27434"/>
                <a:gd name="connsiteY3" fmla="*/ 53439 h 53109"/>
                <a:gd name="connsiteX4" fmla="*/ 1771 w 27434"/>
                <a:gd name="connsiteY4" fmla="*/ 49844 h 53109"/>
                <a:gd name="connsiteX5" fmla="*/ 4265 w 27434"/>
                <a:gd name="connsiteY5" fmla="*/ 47350 h 53109"/>
                <a:gd name="connsiteX6" fmla="*/ 8447 w 27434"/>
                <a:gd name="connsiteY6" fmla="*/ 50358 h 53109"/>
                <a:gd name="connsiteX7" fmla="*/ 13435 w 27434"/>
                <a:gd name="connsiteY7" fmla="*/ 51238 h 53109"/>
                <a:gd name="connsiteX8" fmla="*/ 21504 w 27434"/>
                <a:gd name="connsiteY8" fmla="*/ 47864 h 53109"/>
                <a:gd name="connsiteX9" fmla="*/ 24145 w 27434"/>
                <a:gd name="connsiteY9" fmla="*/ 38988 h 53109"/>
                <a:gd name="connsiteX10" fmla="*/ 24145 w 27434"/>
                <a:gd name="connsiteY10" fmla="*/ 32679 h 53109"/>
                <a:gd name="connsiteX11" fmla="*/ 19450 w 27434"/>
                <a:gd name="connsiteY11" fmla="*/ 36567 h 53109"/>
                <a:gd name="connsiteX12" fmla="*/ 13655 w 27434"/>
                <a:gd name="connsiteY12" fmla="*/ 37667 h 53109"/>
                <a:gd name="connsiteX13" fmla="*/ 4999 w 27434"/>
                <a:gd name="connsiteY13" fmla="*/ 34587 h 53109"/>
                <a:gd name="connsiteX14" fmla="*/ 451 w 27434"/>
                <a:gd name="connsiteY14" fmla="*/ 19549 h 53109"/>
                <a:gd name="connsiteX15" fmla="*/ 4999 w 27434"/>
                <a:gd name="connsiteY15" fmla="*/ 4511 h 53109"/>
                <a:gd name="connsiteX16" fmla="*/ 13655 w 27434"/>
                <a:gd name="connsiteY16" fmla="*/ 1430 h 53109"/>
                <a:gd name="connsiteX17" fmla="*/ 19450 w 27434"/>
                <a:gd name="connsiteY17" fmla="*/ 2530 h 53109"/>
                <a:gd name="connsiteX18" fmla="*/ 24145 w 27434"/>
                <a:gd name="connsiteY18" fmla="*/ 6418 h 53109"/>
                <a:gd name="connsiteX19" fmla="*/ 24145 w 27434"/>
                <a:gd name="connsiteY19" fmla="*/ 1870 h 53109"/>
                <a:gd name="connsiteX20" fmla="*/ 27886 w 27434"/>
                <a:gd name="connsiteY20" fmla="*/ 1870 h 53109"/>
                <a:gd name="connsiteX21" fmla="*/ 27886 w 27434"/>
                <a:gd name="connsiteY21" fmla="*/ 39208 h 53109"/>
                <a:gd name="connsiteX22" fmla="*/ 23778 w 27434"/>
                <a:gd name="connsiteY22" fmla="*/ 25050 h 53109"/>
                <a:gd name="connsiteX23" fmla="*/ 24145 w 27434"/>
                <a:gd name="connsiteY23" fmla="*/ 19549 h 53109"/>
                <a:gd name="connsiteX24" fmla="*/ 23778 w 27434"/>
                <a:gd name="connsiteY24" fmla="*/ 14047 h 53109"/>
                <a:gd name="connsiteX25" fmla="*/ 22457 w 27434"/>
                <a:gd name="connsiteY25" fmla="*/ 9426 h 53109"/>
                <a:gd name="connsiteX26" fmla="*/ 19377 w 27434"/>
                <a:gd name="connsiteY26" fmla="*/ 5905 h 53109"/>
                <a:gd name="connsiteX27" fmla="*/ 14168 w 27434"/>
                <a:gd name="connsiteY27" fmla="*/ 4731 h 53109"/>
                <a:gd name="connsiteX28" fmla="*/ 9033 w 27434"/>
                <a:gd name="connsiteY28" fmla="*/ 5905 h 53109"/>
                <a:gd name="connsiteX29" fmla="*/ 5879 w 27434"/>
                <a:gd name="connsiteY29" fmla="*/ 9426 h 53109"/>
                <a:gd name="connsiteX30" fmla="*/ 4559 w 27434"/>
                <a:gd name="connsiteY30" fmla="*/ 14047 h 53109"/>
                <a:gd name="connsiteX31" fmla="*/ 4192 w 27434"/>
                <a:gd name="connsiteY31" fmla="*/ 19549 h 53109"/>
                <a:gd name="connsiteX32" fmla="*/ 4559 w 27434"/>
                <a:gd name="connsiteY32" fmla="*/ 25050 h 53109"/>
                <a:gd name="connsiteX33" fmla="*/ 5879 w 27434"/>
                <a:gd name="connsiteY33" fmla="*/ 29672 h 53109"/>
                <a:gd name="connsiteX34" fmla="*/ 9033 w 27434"/>
                <a:gd name="connsiteY34" fmla="*/ 33119 h 53109"/>
                <a:gd name="connsiteX35" fmla="*/ 14168 w 27434"/>
                <a:gd name="connsiteY35" fmla="*/ 34366 h 53109"/>
                <a:gd name="connsiteX36" fmla="*/ 19377 w 27434"/>
                <a:gd name="connsiteY36" fmla="*/ 33119 h 53109"/>
                <a:gd name="connsiteX37" fmla="*/ 22457 w 27434"/>
                <a:gd name="connsiteY37" fmla="*/ 29672 h 53109"/>
                <a:gd name="connsiteX38" fmla="*/ 23778 w 27434"/>
                <a:gd name="connsiteY38" fmla="*/ 25050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886" y="39208"/>
                  </a:moveTo>
                  <a:cubicBezTo>
                    <a:pt x="27886" y="43756"/>
                    <a:pt x="26639" y="47424"/>
                    <a:pt x="24071" y="50285"/>
                  </a:cubicBezTo>
                  <a:cubicBezTo>
                    <a:pt x="21504" y="53145"/>
                    <a:pt x="17909" y="54539"/>
                    <a:pt x="13435" y="54539"/>
                  </a:cubicBezTo>
                  <a:cubicBezTo>
                    <a:pt x="10867" y="54539"/>
                    <a:pt x="8813" y="54172"/>
                    <a:pt x="7126" y="53439"/>
                  </a:cubicBezTo>
                  <a:cubicBezTo>
                    <a:pt x="5439" y="52779"/>
                    <a:pt x="3679" y="51532"/>
                    <a:pt x="1771" y="49844"/>
                  </a:cubicBezTo>
                  <a:lnTo>
                    <a:pt x="4265" y="47350"/>
                  </a:lnTo>
                  <a:cubicBezTo>
                    <a:pt x="5806" y="48744"/>
                    <a:pt x="7200" y="49771"/>
                    <a:pt x="8447" y="50358"/>
                  </a:cubicBezTo>
                  <a:cubicBezTo>
                    <a:pt x="9694" y="50945"/>
                    <a:pt x="11307" y="51238"/>
                    <a:pt x="13435" y="51238"/>
                  </a:cubicBezTo>
                  <a:cubicBezTo>
                    <a:pt x="17029" y="51238"/>
                    <a:pt x="19670" y="50138"/>
                    <a:pt x="21504" y="47864"/>
                  </a:cubicBezTo>
                  <a:cubicBezTo>
                    <a:pt x="23264" y="45663"/>
                    <a:pt x="24145" y="42729"/>
                    <a:pt x="24145" y="38988"/>
                  </a:cubicBezTo>
                  <a:lnTo>
                    <a:pt x="24145" y="32679"/>
                  </a:lnTo>
                  <a:cubicBezTo>
                    <a:pt x="22678" y="34587"/>
                    <a:pt x="21137" y="35907"/>
                    <a:pt x="19450" y="36567"/>
                  </a:cubicBezTo>
                  <a:cubicBezTo>
                    <a:pt x="17763" y="37301"/>
                    <a:pt x="15856" y="37667"/>
                    <a:pt x="13655" y="37667"/>
                  </a:cubicBezTo>
                  <a:cubicBezTo>
                    <a:pt x="9914" y="37667"/>
                    <a:pt x="7053" y="36641"/>
                    <a:pt x="4999" y="34587"/>
                  </a:cubicBezTo>
                  <a:cubicBezTo>
                    <a:pt x="1991" y="31579"/>
                    <a:pt x="451" y="26517"/>
                    <a:pt x="451" y="19549"/>
                  </a:cubicBezTo>
                  <a:cubicBezTo>
                    <a:pt x="451" y="12580"/>
                    <a:pt x="1991" y="7518"/>
                    <a:pt x="4999" y="4511"/>
                  </a:cubicBezTo>
                  <a:cubicBezTo>
                    <a:pt x="7053" y="2457"/>
                    <a:pt x="9914" y="1430"/>
                    <a:pt x="13655" y="1430"/>
                  </a:cubicBezTo>
                  <a:cubicBezTo>
                    <a:pt x="15856" y="1430"/>
                    <a:pt x="17763" y="1797"/>
                    <a:pt x="19450" y="2530"/>
                  </a:cubicBezTo>
                  <a:cubicBezTo>
                    <a:pt x="21137" y="3191"/>
                    <a:pt x="22678" y="4511"/>
                    <a:pt x="24145" y="6418"/>
                  </a:cubicBezTo>
                  <a:lnTo>
                    <a:pt x="24145" y="1870"/>
                  </a:lnTo>
                  <a:lnTo>
                    <a:pt x="27886" y="1870"/>
                  </a:lnTo>
                  <a:lnTo>
                    <a:pt x="27886" y="39208"/>
                  </a:lnTo>
                  <a:close/>
                  <a:moveTo>
                    <a:pt x="23778" y="25050"/>
                  </a:moveTo>
                  <a:cubicBezTo>
                    <a:pt x="23998" y="23510"/>
                    <a:pt x="24145" y="21676"/>
                    <a:pt x="24145" y="19549"/>
                  </a:cubicBezTo>
                  <a:cubicBezTo>
                    <a:pt x="24145" y="17421"/>
                    <a:pt x="23998" y="15588"/>
                    <a:pt x="23778" y="14047"/>
                  </a:cubicBezTo>
                  <a:cubicBezTo>
                    <a:pt x="23558" y="12507"/>
                    <a:pt x="23118" y="10966"/>
                    <a:pt x="22457" y="9426"/>
                  </a:cubicBezTo>
                  <a:cubicBezTo>
                    <a:pt x="21797" y="7885"/>
                    <a:pt x="20697" y="6712"/>
                    <a:pt x="19377" y="5905"/>
                  </a:cubicBezTo>
                  <a:cubicBezTo>
                    <a:pt x="17983" y="5098"/>
                    <a:pt x="16222" y="4731"/>
                    <a:pt x="14168" y="4731"/>
                  </a:cubicBezTo>
                  <a:cubicBezTo>
                    <a:pt x="12114" y="4731"/>
                    <a:pt x="10354" y="5098"/>
                    <a:pt x="9033" y="5905"/>
                  </a:cubicBezTo>
                  <a:cubicBezTo>
                    <a:pt x="7640" y="6712"/>
                    <a:pt x="6613" y="7885"/>
                    <a:pt x="5879" y="9426"/>
                  </a:cubicBezTo>
                  <a:cubicBezTo>
                    <a:pt x="5292" y="10966"/>
                    <a:pt x="4779" y="12507"/>
                    <a:pt x="4559" y="14047"/>
                  </a:cubicBezTo>
                  <a:cubicBezTo>
                    <a:pt x="4339" y="15588"/>
                    <a:pt x="4192" y="17421"/>
                    <a:pt x="4192" y="19549"/>
                  </a:cubicBezTo>
                  <a:cubicBezTo>
                    <a:pt x="4192" y="21676"/>
                    <a:pt x="4339" y="23510"/>
                    <a:pt x="4559" y="25050"/>
                  </a:cubicBezTo>
                  <a:cubicBezTo>
                    <a:pt x="4779" y="26591"/>
                    <a:pt x="5292" y="28131"/>
                    <a:pt x="5879" y="29672"/>
                  </a:cubicBezTo>
                  <a:cubicBezTo>
                    <a:pt x="6613" y="31212"/>
                    <a:pt x="7640" y="32313"/>
                    <a:pt x="9033" y="33119"/>
                  </a:cubicBezTo>
                  <a:cubicBezTo>
                    <a:pt x="10354" y="33926"/>
                    <a:pt x="12114" y="34366"/>
                    <a:pt x="14168" y="34366"/>
                  </a:cubicBezTo>
                  <a:cubicBezTo>
                    <a:pt x="16222" y="34366"/>
                    <a:pt x="17983" y="33926"/>
                    <a:pt x="19377" y="33119"/>
                  </a:cubicBezTo>
                  <a:cubicBezTo>
                    <a:pt x="20697" y="32313"/>
                    <a:pt x="21797" y="31212"/>
                    <a:pt x="22457" y="29672"/>
                  </a:cubicBezTo>
                  <a:cubicBezTo>
                    <a:pt x="23118" y="28131"/>
                    <a:pt x="23558" y="26591"/>
                    <a:pt x="23778" y="25050"/>
                  </a:cubicBezTo>
                  <a:close/>
                </a:path>
              </a:pathLst>
            </a:custGeom>
            <a:solidFill>
              <a:srgbClr val="000000"/>
            </a:solidFill>
            <a:ln w="73262" cap="flat">
              <a:noFill/>
              <a:prstDash val="solid"/>
              <a:miter/>
            </a:ln>
          </p:spPr>
          <p:txBody>
            <a:bodyPr rtlCol="0" anchor="ctr"/>
            <a:lstStyle/>
            <a:p>
              <a:endParaRPr lang="en-GB"/>
            </a:p>
          </p:txBody>
        </p:sp>
        <p:sp>
          <p:nvSpPr>
            <p:cNvPr id="461" name="Graphic 1127">
              <a:extLst>
                <a:ext uri="{FF2B5EF4-FFF2-40B4-BE49-F238E27FC236}">
                  <a16:creationId xmlns:a16="http://schemas.microsoft.com/office/drawing/2014/main" id="{532295B4-5DBA-46E2-9EDA-D5882B5248EC}"/>
                </a:ext>
              </a:extLst>
            </p:cNvPr>
            <p:cNvSpPr/>
            <p:nvPr/>
          </p:nvSpPr>
          <p:spPr>
            <a:xfrm>
              <a:off x="6107745" y="3801344"/>
              <a:ext cx="29488" cy="51348"/>
            </a:xfrm>
            <a:custGeom>
              <a:avLst/>
              <a:gdLst>
                <a:gd name="connsiteX0" fmla="*/ 29952 w 29488"/>
                <a:gd name="connsiteY0" fmla="*/ 1430 h 51348"/>
                <a:gd name="connsiteX1" fmla="*/ 13521 w 29488"/>
                <a:gd name="connsiteY1" fmla="*/ 46397 h 51348"/>
                <a:gd name="connsiteX2" fmla="*/ 11100 w 29488"/>
                <a:gd name="connsiteY2" fmla="*/ 50505 h 51348"/>
                <a:gd name="connsiteX3" fmla="*/ 4425 w 29488"/>
                <a:gd name="connsiteY3" fmla="*/ 52779 h 51348"/>
                <a:gd name="connsiteX4" fmla="*/ 2664 w 29488"/>
                <a:gd name="connsiteY4" fmla="*/ 52779 h 51348"/>
                <a:gd name="connsiteX5" fmla="*/ 2664 w 29488"/>
                <a:gd name="connsiteY5" fmla="*/ 49478 h 51348"/>
                <a:gd name="connsiteX6" fmla="*/ 4058 w 29488"/>
                <a:gd name="connsiteY6" fmla="*/ 49478 h 51348"/>
                <a:gd name="connsiteX7" fmla="*/ 8313 w 29488"/>
                <a:gd name="connsiteY7" fmla="*/ 48451 h 51348"/>
                <a:gd name="connsiteX8" fmla="*/ 10513 w 29488"/>
                <a:gd name="connsiteY8" fmla="*/ 44636 h 51348"/>
                <a:gd name="connsiteX9" fmla="*/ 13374 w 29488"/>
                <a:gd name="connsiteY9" fmla="*/ 36787 h 51348"/>
                <a:gd name="connsiteX10" fmla="*/ 464 w 29488"/>
                <a:gd name="connsiteY10" fmla="*/ 1430 h 51348"/>
                <a:gd name="connsiteX11" fmla="*/ 4571 w 29488"/>
                <a:gd name="connsiteY11" fmla="*/ 1430 h 51348"/>
                <a:gd name="connsiteX12" fmla="*/ 15208 w 29488"/>
                <a:gd name="connsiteY12" fmla="*/ 32386 h 51348"/>
                <a:gd name="connsiteX13" fmla="*/ 25845 w 29488"/>
                <a:gd name="connsiteY13" fmla="*/ 1430 h 51348"/>
                <a:gd name="connsiteX14" fmla="*/ 29952 w 29488"/>
                <a:gd name="connsiteY14" fmla="*/ 1430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29952" y="1430"/>
                  </a:moveTo>
                  <a:lnTo>
                    <a:pt x="13521" y="46397"/>
                  </a:lnTo>
                  <a:cubicBezTo>
                    <a:pt x="12861" y="48377"/>
                    <a:pt x="12054" y="49698"/>
                    <a:pt x="11100" y="50505"/>
                  </a:cubicBezTo>
                  <a:cubicBezTo>
                    <a:pt x="9560" y="52045"/>
                    <a:pt x="7286" y="52779"/>
                    <a:pt x="4425" y="52779"/>
                  </a:cubicBezTo>
                  <a:lnTo>
                    <a:pt x="2664" y="52779"/>
                  </a:lnTo>
                  <a:lnTo>
                    <a:pt x="2664" y="49478"/>
                  </a:lnTo>
                  <a:lnTo>
                    <a:pt x="4058" y="49478"/>
                  </a:lnTo>
                  <a:cubicBezTo>
                    <a:pt x="6039" y="49478"/>
                    <a:pt x="7432" y="49111"/>
                    <a:pt x="8313" y="48451"/>
                  </a:cubicBezTo>
                  <a:cubicBezTo>
                    <a:pt x="9120" y="47790"/>
                    <a:pt x="9853" y="46470"/>
                    <a:pt x="10513" y="44636"/>
                  </a:cubicBezTo>
                  <a:lnTo>
                    <a:pt x="13374" y="36787"/>
                  </a:lnTo>
                  <a:lnTo>
                    <a:pt x="464" y="1430"/>
                  </a:lnTo>
                  <a:lnTo>
                    <a:pt x="4571" y="1430"/>
                  </a:lnTo>
                  <a:lnTo>
                    <a:pt x="15208" y="32386"/>
                  </a:lnTo>
                  <a:lnTo>
                    <a:pt x="25845" y="1430"/>
                  </a:lnTo>
                  <a:lnTo>
                    <a:pt x="29952" y="1430"/>
                  </a:lnTo>
                  <a:close/>
                </a:path>
              </a:pathLst>
            </a:custGeom>
            <a:solidFill>
              <a:srgbClr val="000000"/>
            </a:solidFill>
            <a:ln w="73262" cap="flat">
              <a:noFill/>
              <a:prstDash val="solid"/>
              <a:miter/>
            </a:ln>
          </p:spPr>
          <p:txBody>
            <a:bodyPr rtlCol="0" anchor="ctr"/>
            <a:lstStyle/>
            <a:p>
              <a:endParaRPr lang="en-GB"/>
            </a:p>
          </p:txBody>
        </p:sp>
        <p:sp>
          <p:nvSpPr>
            <p:cNvPr id="462" name="Graphic 1127">
              <a:extLst>
                <a:ext uri="{FF2B5EF4-FFF2-40B4-BE49-F238E27FC236}">
                  <a16:creationId xmlns:a16="http://schemas.microsoft.com/office/drawing/2014/main" id="{E25301B2-97D8-4DB1-8CBC-9DFBF7BE8A29}"/>
                </a:ext>
              </a:extLst>
            </p:cNvPr>
            <p:cNvSpPr/>
            <p:nvPr/>
          </p:nvSpPr>
          <p:spPr>
            <a:xfrm>
              <a:off x="5119405" y="3895834"/>
              <a:ext cx="28461" cy="36237"/>
            </a:xfrm>
            <a:custGeom>
              <a:avLst/>
              <a:gdLst>
                <a:gd name="connsiteX0" fmla="*/ 28582 w 28461"/>
                <a:gd name="connsiteY0" fmla="*/ 27208 h 36237"/>
                <a:gd name="connsiteX1" fmla="*/ 24767 w 28461"/>
                <a:gd name="connsiteY1" fmla="*/ 34837 h 36237"/>
                <a:gd name="connsiteX2" fmla="*/ 14424 w 28461"/>
                <a:gd name="connsiteY2" fmla="*/ 37698 h 36237"/>
                <a:gd name="connsiteX3" fmla="*/ 120 w 28461"/>
                <a:gd name="connsiteY3" fmla="*/ 32636 h 36237"/>
                <a:gd name="connsiteX4" fmla="*/ 2687 w 28461"/>
                <a:gd name="connsiteY4" fmla="*/ 30069 h 36237"/>
                <a:gd name="connsiteX5" fmla="*/ 14277 w 28461"/>
                <a:gd name="connsiteY5" fmla="*/ 34397 h 36237"/>
                <a:gd name="connsiteX6" fmla="*/ 24914 w 28461"/>
                <a:gd name="connsiteY6" fmla="*/ 27208 h 36237"/>
                <a:gd name="connsiteX7" fmla="*/ 23300 w 28461"/>
                <a:gd name="connsiteY7" fmla="*/ 23027 h 36237"/>
                <a:gd name="connsiteX8" fmla="*/ 18165 w 28461"/>
                <a:gd name="connsiteY8" fmla="*/ 21266 h 36237"/>
                <a:gd name="connsiteX9" fmla="*/ 12297 w 28461"/>
                <a:gd name="connsiteY9" fmla="*/ 20753 h 36237"/>
                <a:gd name="connsiteX10" fmla="*/ 1660 w 28461"/>
                <a:gd name="connsiteY10" fmla="*/ 11510 h 36237"/>
                <a:gd name="connsiteX11" fmla="*/ 5108 w 28461"/>
                <a:gd name="connsiteY11" fmla="*/ 4174 h 36237"/>
                <a:gd name="connsiteX12" fmla="*/ 14351 w 28461"/>
                <a:gd name="connsiteY12" fmla="*/ 1460 h 36237"/>
                <a:gd name="connsiteX13" fmla="*/ 26748 w 28461"/>
                <a:gd name="connsiteY13" fmla="*/ 5201 h 36237"/>
                <a:gd name="connsiteX14" fmla="*/ 24254 w 28461"/>
                <a:gd name="connsiteY14" fmla="*/ 7695 h 36237"/>
                <a:gd name="connsiteX15" fmla="*/ 14351 w 28461"/>
                <a:gd name="connsiteY15" fmla="*/ 4688 h 36237"/>
                <a:gd name="connsiteX16" fmla="*/ 7675 w 28461"/>
                <a:gd name="connsiteY16" fmla="*/ 6448 h 36237"/>
                <a:gd name="connsiteX17" fmla="*/ 5328 w 28461"/>
                <a:gd name="connsiteY17" fmla="*/ 11510 h 36237"/>
                <a:gd name="connsiteX18" fmla="*/ 7089 w 28461"/>
                <a:gd name="connsiteY18" fmla="*/ 15691 h 36237"/>
                <a:gd name="connsiteX19" fmla="*/ 12517 w 28461"/>
                <a:gd name="connsiteY19" fmla="*/ 17452 h 36237"/>
                <a:gd name="connsiteX20" fmla="*/ 18239 w 28461"/>
                <a:gd name="connsiteY20" fmla="*/ 17965 h 36237"/>
                <a:gd name="connsiteX21" fmla="*/ 25941 w 28461"/>
                <a:gd name="connsiteY21" fmla="*/ 20459 h 36237"/>
                <a:gd name="connsiteX22" fmla="*/ 28582 w 28461"/>
                <a:gd name="connsiteY22" fmla="*/ 272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582" y="27208"/>
                  </a:moveTo>
                  <a:cubicBezTo>
                    <a:pt x="28582" y="30435"/>
                    <a:pt x="27335" y="33003"/>
                    <a:pt x="24767" y="34837"/>
                  </a:cubicBezTo>
                  <a:cubicBezTo>
                    <a:pt x="22200" y="36744"/>
                    <a:pt x="18752" y="37698"/>
                    <a:pt x="14424" y="37698"/>
                  </a:cubicBezTo>
                  <a:cubicBezTo>
                    <a:pt x="8409" y="37698"/>
                    <a:pt x="3641" y="36010"/>
                    <a:pt x="120" y="32636"/>
                  </a:cubicBezTo>
                  <a:lnTo>
                    <a:pt x="2687" y="30069"/>
                  </a:lnTo>
                  <a:cubicBezTo>
                    <a:pt x="5401" y="32930"/>
                    <a:pt x="9289" y="34397"/>
                    <a:pt x="14277" y="34397"/>
                  </a:cubicBezTo>
                  <a:cubicBezTo>
                    <a:pt x="21393" y="34397"/>
                    <a:pt x="24914" y="31976"/>
                    <a:pt x="24914" y="27208"/>
                  </a:cubicBezTo>
                  <a:cubicBezTo>
                    <a:pt x="24914" y="25374"/>
                    <a:pt x="24400" y="23980"/>
                    <a:pt x="23300" y="23027"/>
                  </a:cubicBezTo>
                  <a:cubicBezTo>
                    <a:pt x="22200" y="22073"/>
                    <a:pt x="20513" y="21486"/>
                    <a:pt x="18165" y="21266"/>
                  </a:cubicBezTo>
                  <a:lnTo>
                    <a:pt x="12297" y="20753"/>
                  </a:lnTo>
                  <a:cubicBezTo>
                    <a:pt x="5181" y="20166"/>
                    <a:pt x="1660" y="17085"/>
                    <a:pt x="1660" y="11510"/>
                  </a:cubicBezTo>
                  <a:cubicBezTo>
                    <a:pt x="1660" y="8429"/>
                    <a:pt x="2834" y="6008"/>
                    <a:pt x="5108" y="4174"/>
                  </a:cubicBezTo>
                  <a:cubicBezTo>
                    <a:pt x="7382" y="2340"/>
                    <a:pt x="10463" y="1460"/>
                    <a:pt x="14351" y="1460"/>
                  </a:cubicBezTo>
                  <a:cubicBezTo>
                    <a:pt x="19266" y="1460"/>
                    <a:pt x="23373" y="2707"/>
                    <a:pt x="26748" y="5201"/>
                  </a:cubicBezTo>
                  <a:lnTo>
                    <a:pt x="24254" y="7695"/>
                  </a:lnTo>
                  <a:cubicBezTo>
                    <a:pt x="21540" y="5715"/>
                    <a:pt x="18239" y="4688"/>
                    <a:pt x="14351" y="4688"/>
                  </a:cubicBezTo>
                  <a:cubicBezTo>
                    <a:pt x="11417" y="4688"/>
                    <a:pt x="9143" y="5275"/>
                    <a:pt x="7675" y="6448"/>
                  </a:cubicBezTo>
                  <a:cubicBezTo>
                    <a:pt x="6135" y="7622"/>
                    <a:pt x="5328" y="9309"/>
                    <a:pt x="5328" y="11510"/>
                  </a:cubicBezTo>
                  <a:cubicBezTo>
                    <a:pt x="5328" y="13344"/>
                    <a:pt x="5915" y="14737"/>
                    <a:pt x="7089" y="15691"/>
                  </a:cubicBezTo>
                  <a:cubicBezTo>
                    <a:pt x="8189" y="16645"/>
                    <a:pt x="10023" y="17232"/>
                    <a:pt x="12517" y="17452"/>
                  </a:cubicBezTo>
                  <a:lnTo>
                    <a:pt x="18239" y="17965"/>
                  </a:lnTo>
                  <a:cubicBezTo>
                    <a:pt x="21540" y="18332"/>
                    <a:pt x="24107" y="19139"/>
                    <a:pt x="25941" y="20459"/>
                  </a:cubicBezTo>
                  <a:cubicBezTo>
                    <a:pt x="27701" y="21780"/>
                    <a:pt x="28582" y="24054"/>
                    <a:pt x="28582" y="27208"/>
                  </a:cubicBezTo>
                  <a:close/>
                </a:path>
              </a:pathLst>
            </a:custGeom>
            <a:solidFill>
              <a:srgbClr val="000000"/>
            </a:solidFill>
            <a:ln w="73262" cap="flat">
              <a:noFill/>
              <a:prstDash val="solid"/>
              <a:miter/>
            </a:ln>
          </p:spPr>
          <p:txBody>
            <a:bodyPr rtlCol="0" anchor="ctr"/>
            <a:lstStyle/>
            <a:p>
              <a:endParaRPr lang="en-GB"/>
            </a:p>
          </p:txBody>
        </p:sp>
        <p:sp>
          <p:nvSpPr>
            <p:cNvPr id="463" name="Graphic 1127">
              <a:extLst>
                <a:ext uri="{FF2B5EF4-FFF2-40B4-BE49-F238E27FC236}">
                  <a16:creationId xmlns:a16="http://schemas.microsoft.com/office/drawing/2014/main" id="{62DC577A-8B42-49E5-90AD-22D1D4B9828F}"/>
                </a:ext>
              </a:extLst>
            </p:cNvPr>
            <p:cNvSpPr/>
            <p:nvPr/>
          </p:nvSpPr>
          <p:spPr>
            <a:xfrm>
              <a:off x="5156765" y="3895834"/>
              <a:ext cx="28461" cy="36237"/>
            </a:xfrm>
            <a:custGeom>
              <a:avLst/>
              <a:gdLst>
                <a:gd name="connsiteX0" fmla="*/ 24193 w 28461"/>
                <a:gd name="connsiteY0" fmla="*/ 5348 h 36237"/>
                <a:gd name="connsiteX1" fmla="*/ 28595 w 28461"/>
                <a:gd name="connsiteY1" fmla="*/ 19579 h 36237"/>
                <a:gd name="connsiteX2" fmla="*/ 24193 w 28461"/>
                <a:gd name="connsiteY2" fmla="*/ 33810 h 36237"/>
                <a:gd name="connsiteX3" fmla="*/ 14364 w 28461"/>
                <a:gd name="connsiteY3" fmla="*/ 37698 h 36237"/>
                <a:gd name="connsiteX4" fmla="*/ 4534 w 28461"/>
                <a:gd name="connsiteY4" fmla="*/ 33810 h 36237"/>
                <a:gd name="connsiteX5" fmla="*/ 133 w 28461"/>
                <a:gd name="connsiteY5" fmla="*/ 19579 h 36237"/>
                <a:gd name="connsiteX6" fmla="*/ 4534 w 28461"/>
                <a:gd name="connsiteY6" fmla="*/ 5348 h 36237"/>
                <a:gd name="connsiteX7" fmla="*/ 14364 w 28461"/>
                <a:gd name="connsiteY7" fmla="*/ 1460 h 36237"/>
                <a:gd name="connsiteX8" fmla="*/ 24193 w 28461"/>
                <a:gd name="connsiteY8" fmla="*/ 5348 h 36237"/>
                <a:gd name="connsiteX9" fmla="*/ 21699 w 28461"/>
                <a:gd name="connsiteY9" fmla="*/ 31389 h 36237"/>
                <a:gd name="connsiteX10" fmla="*/ 24854 w 28461"/>
                <a:gd name="connsiteY10" fmla="*/ 19579 h 36237"/>
                <a:gd name="connsiteX11" fmla="*/ 21699 w 28461"/>
                <a:gd name="connsiteY11" fmla="*/ 7769 h 36237"/>
                <a:gd name="connsiteX12" fmla="*/ 14364 w 28461"/>
                <a:gd name="connsiteY12" fmla="*/ 4761 h 36237"/>
                <a:gd name="connsiteX13" fmla="*/ 7028 w 28461"/>
                <a:gd name="connsiteY13" fmla="*/ 7769 h 36237"/>
                <a:gd name="connsiteX14" fmla="*/ 3874 w 28461"/>
                <a:gd name="connsiteY14" fmla="*/ 19579 h 36237"/>
                <a:gd name="connsiteX15" fmla="*/ 7028 w 28461"/>
                <a:gd name="connsiteY15" fmla="*/ 31389 h 36237"/>
                <a:gd name="connsiteX16" fmla="*/ 14364 w 28461"/>
                <a:gd name="connsiteY16" fmla="*/ 34397 h 36237"/>
                <a:gd name="connsiteX17" fmla="*/ 21699 w 28461"/>
                <a:gd name="connsiteY17" fmla="*/ 3138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193" y="5348"/>
                  </a:moveTo>
                  <a:cubicBezTo>
                    <a:pt x="27128" y="8282"/>
                    <a:pt x="28595" y="13050"/>
                    <a:pt x="28595" y="19579"/>
                  </a:cubicBezTo>
                  <a:cubicBezTo>
                    <a:pt x="28595" y="26108"/>
                    <a:pt x="27128" y="30876"/>
                    <a:pt x="24193" y="33810"/>
                  </a:cubicBezTo>
                  <a:cubicBezTo>
                    <a:pt x="21626" y="36377"/>
                    <a:pt x="18325" y="37698"/>
                    <a:pt x="14364" y="37698"/>
                  </a:cubicBezTo>
                  <a:cubicBezTo>
                    <a:pt x="10403" y="37698"/>
                    <a:pt x="7102" y="36377"/>
                    <a:pt x="4534" y="33810"/>
                  </a:cubicBezTo>
                  <a:cubicBezTo>
                    <a:pt x="1600" y="30876"/>
                    <a:pt x="133" y="26108"/>
                    <a:pt x="133" y="19579"/>
                  </a:cubicBezTo>
                  <a:cubicBezTo>
                    <a:pt x="133" y="13050"/>
                    <a:pt x="1600" y="8282"/>
                    <a:pt x="4534" y="5348"/>
                  </a:cubicBezTo>
                  <a:cubicBezTo>
                    <a:pt x="7102" y="2781"/>
                    <a:pt x="10403" y="1460"/>
                    <a:pt x="14364" y="1460"/>
                  </a:cubicBezTo>
                  <a:cubicBezTo>
                    <a:pt x="18325" y="1460"/>
                    <a:pt x="21626" y="2781"/>
                    <a:pt x="24193" y="5348"/>
                  </a:cubicBezTo>
                  <a:close/>
                  <a:moveTo>
                    <a:pt x="21699" y="31389"/>
                  </a:moveTo>
                  <a:cubicBezTo>
                    <a:pt x="23827" y="29262"/>
                    <a:pt x="24854" y="25374"/>
                    <a:pt x="24854" y="19579"/>
                  </a:cubicBezTo>
                  <a:cubicBezTo>
                    <a:pt x="24854" y="13784"/>
                    <a:pt x="23827" y="9896"/>
                    <a:pt x="21699" y="7769"/>
                  </a:cubicBezTo>
                  <a:cubicBezTo>
                    <a:pt x="19719" y="5788"/>
                    <a:pt x="17225" y="4761"/>
                    <a:pt x="14364" y="4761"/>
                  </a:cubicBezTo>
                  <a:cubicBezTo>
                    <a:pt x="11503" y="4761"/>
                    <a:pt x="9009" y="5788"/>
                    <a:pt x="7028" y="7769"/>
                  </a:cubicBezTo>
                  <a:cubicBezTo>
                    <a:pt x="4901" y="9896"/>
                    <a:pt x="3874" y="13784"/>
                    <a:pt x="3874" y="19579"/>
                  </a:cubicBezTo>
                  <a:cubicBezTo>
                    <a:pt x="3874" y="25374"/>
                    <a:pt x="4901" y="29262"/>
                    <a:pt x="7028" y="31389"/>
                  </a:cubicBezTo>
                  <a:cubicBezTo>
                    <a:pt x="9009" y="33370"/>
                    <a:pt x="11503" y="34397"/>
                    <a:pt x="14364" y="34397"/>
                  </a:cubicBezTo>
                  <a:cubicBezTo>
                    <a:pt x="17225" y="34397"/>
                    <a:pt x="19719" y="33370"/>
                    <a:pt x="21699" y="31389"/>
                  </a:cubicBezTo>
                  <a:close/>
                </a:path>
              </a:pathLst>
            </a:custGeom>
            <a:solidFill>
              <a:srgbClr val="000000"/>
            </a:solidFill>
            <a:ln w="73262" cap="flat">
              <a:noFill/>
              <a:prstDash val="solid"/>
              <a:miter/>
            </a:ln>
          </p:spPr>
          <p:txBody>
            <a:bodyPr rtlCol="0" anchor="ctr"/>
            <a:lstStyle/>
            <a:p>
              <a:endParaRPr lang="en-GB"/>
            </a:p>
          </p:txBody>
        </p:sp>
        <p:sp>
          <p:nvSpPr>
            <p:cNvPr id="464" name="Graphic 1127">
              <a:extLst>
                <a:ext uri="{FF2B5EF4-FFF2-40B4-BE49-F238E27FC236}">
                  <a16:creationId xmlns:a16="http://schemas.microsoft.com/office/drawing/2014/main" id="{298300FD-6B2B-42F8-94AA-5A2ADF8C3179}"/>
                </a:ext>
              </a:extLst>
            </p:cNvPr>
            <p:cNvSpPr/>
            <p:nvPr/>
          </p:nvSpPr>
          <p:spPr>
            <a:xfrm>
              <a:off x="5196697" y="3896275"/>
              <a:ext cx="27214" cy="35797"/>
            </a:xfrm>
            <a:custGeom>
              <a:avLst/>
              <a:gdLst>
                <a:gd name="connsiteX0" fmla="*/ 27361 w 27214"/>
                <a:gd name="connsiteY0" fmla="*/ 36817 h 35797"/>
                <a:gd name="connsiteX1" fmla="*/ 23620 w 27214"/>
                <a:gd name="connsiteY1" fmla="*/ 36817 h 35797"/>
                <a:gd name="connsiteX2" fmla="*/ 23620 w 27214"/>
                <a:gd name="connsiteY2" fmla="*/ 32636 h 35797"/>
                <a:gd name="connsiteX3" fmla="*/ 13204 w 27214"/>
                <a:gd name="connsiteY3" fmla="*/ 37258 h 35797"/>
                <a:gd name="connsiteX4" fmla="*/ 3814 w 27214"/>
                <a:gd name="connsiteY4" fmla="*/ 33883 h 35797"/>
                <a:gd name="connsiteX5" fmla="*/ 146 w 27214"/>
                <a:gd name="connsiteY5" fmla="*/ 24054 h 35797"/>
                <a:gd name="connsiteX6" fmla="*/ 146 w 27214"/>
                <a:gd name="connsiteY6" fmla="*/ 1460 h 35797"/>
                <a:gd name="connsiteX7" fmla="*/ 3888 w 27214"/>
                <a:gd name="connsiteY7" fmla="*/ 1460 h 35797"/>
                <a:gd name="connsiteX8" fmla="*/ 3888 w 27214"/>
                <a:gd name="connsiteY8" fmla="*/ 23393 h 35797"/>
                <a:gd name="connsiteX9" fmla="*/ 6382 w 27214"/>
                <a:gd name="connsiteY9" fmla="*/ 31242 h 35797"/>
                <a:gd name="connsiteX10" fmla="*/ 13644 w 27214"/>
                <a:gd name="connsiteY10" fmla="*/ 33957 h 35797"/>
                <a:gd name="connsiteX11" fmla="*/ 21053 w 27214"/>
                <a:gd name="connsiteY11" fmla="*/ 31169 h 35797"/>
                <a:gd name="connsiteX12" fmla="*/ 23620 w 27214"/>
                <a:gd name="connsiteY12" fmla="*/ 23393 h 35797"/>
                <a:gd name="connsiteX13" fmla="*/ 23620 w 27214"/>
                <a:gd name="connsiteY13" fmla="*/ 1460 h 35797"/>
                <a:gd name="connsiteX14" fmla="*/ 27361 w 27214"/>
                <a:gd name="connsiteY14" fmla="*/ 1460 h 35797"/>
                <a:gd name="connsiteX15" fmla="*/ 27361 w 27214"/>
                <a:gd name="connsiteY15" fmla="*/ 3681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61" y="36817"/>
                  </a:moveTo>
                  <a:lnTo>
                    <a:pt x="23620" y="36817"/>
                  </a:lnTo>
                  <a:lnTo>
                    <a:pt x="23620" y="32636"/>
                  </a:lnTo>
                  <a:cubicBezTo>
                    <a:pt x="20979" y="35717"/>
                    <a:pt x="17532" y="37258"/>
                    <a:pt x="13204" y="37258"/>
                  </a:cubicBezTo>
                  <a:cubicBezTo>
                    <a:pt x="9242" y="37258"/>
                    <a:pt x="6088" y="36157"/>
                    <a:pt x="3814" y="33883"/>
                  </a:cubicBezTo>
                  <a:cubicBezTo>
                    <a:pt x="1393" y="31536"/>
                    <a:pt x="146" y="28235"/>
                    <a:pt x="146" y="24054"/>
                  </a:cubicBezTo>
                  <a:lnTo>
                    <a:pt x="146" y="1460"/>
                  </a:lnTo>
                  <a:lnTo>
                    <a:pt x="3888" y="1460"/>
                  </a:lnTo>
                  <a:lnTo>
                    <a:pt x="3888" y="23393"/>
                  </a:lnTo>
                  <a:cubicBezTo>
                    <a:pt x="3888" y="26841"/>
                    <a:pt x="4694" y="29409"/>
                    <a:pt x="6382" y="31242"/>
                  </a:cubicBezTo>
                  <a:cubicBezTo>
                    <a:pt x="8069" y="33076"/>
                    <a:pt x="10490" y="33957"/>
                    <a:pt x="13644" y="33957"/>
                  </a:cubicBezTo>
                  <a:cubicBezTo>
                    <a:pt x="16798" y="33957"/>
                    <a:pt x="19292" y="33076"/>
                    <a:pt x="21053" y="31169"/>
                  </a:cubicBezTo>
                  <a:cubicBezTo>
                    <a:pt x="22740" y="29335"/>
                    <a:pt x="23620" y="26768"/>
                    <a:pt x="23620" y="23393"/>
                  </a:cubicBezTo>
                  <a:lnTo>
                    <a:pt x="23620" y="1460"/>
                  </a:lnTo>
                  <a:lnTo>
                    <a:pt x="27361" y="1460"/>
                  </a:lnTo>
                  <a:lnTo>
                    <a:pt x="27361" y="36817"/>
                  </a:lnTo>
                  <a:close/>
                </a:path>
              </a:pathLst>
            </a:custGeom>
            <a:solidFill>
              <a:srgbClr val="000000"/>
            </a:solidFill>
            <a:ln w="73262" cap="flat">
              <a:noFill/>
              <a:prstDash val="solid"/>
              <a:miter/>
            </a:ln>
          </p:spPr>
          <p:txBody>
            <a:bodyPr rtlCol="0" anchor="ctr"/>
            <a:lstStyle/>
            <a:p>
              <a:endParaRPr lang="en-GB"/>
            </a:p>
          </p:txBody>
        </p:sp>
        <p:sp>
          <p:nvSpPr>
            <p:cNvPr id="465" name="Graphic 1127">
              <a:extLst>
                <a:ext uri="{FF2B5EF4-FFF2-40B4-BE49-F238E27FC236}">
                  <a16:creationId xmlns:a16="http://schemas.microsoft.com/office/drawing/2014/main" id="{860C01C4-B2C2-41A2-A164-7636B3703D37}"/>
                </a:ext>
              </a:extLst>
            </p:cNvPr>
            <p:cNvSpPr/>
            <p:nvPr/>
          </p:nvSpPr>
          <p:spPr>
            <a:xfrm>
              <a:off x="5237873" y="3895834"/>
              <a:ext cx="22593" cy="35797"/>
            </a:xfrm>
            <a:custGeom>
              <a:avLst/>
              <a:gdLst>
                <a:gd name="connsiteX0" fmla="*/ 20039 w 22593"/>
                <a:gd name="connsiteY0" fmla="*/ 7549 h 35797"/>
                <a:gd name="connsiteX1" fmla="*/ 17032 w 22593"/>
                <a:gd name="connsiteY1" fmla="*/ 5348 h 35797"/>
                <a:gd name="connsiteX2" fmla="*/ 13364 w 22593"/>
                <a:gd name="connsiteY2" fmla="*/ 4761 h 35797"/>
                <a:gd name="connsiteX3" fmla="*/ 6469 w 22593"/>
                <a:gd name="connsiteY3" fmla="*/ 7842 h 35797"/>
                <a:gd name="connsiteX4" fmla="*/ 3901 w 22593"/>
                <a:gd name="connsiteY4" fmla="*/ 15471 h 35797"/>
                <a:gd name="connsiteX5" fmla="*/ 3901 w 22593"/>
                <a:gd name="connsiteY5" fmla="*/ 37257 h 35797"/>
                <a:gd name="connsiteX6" fmla="*/ 160 w 22593"/>
                <a:gd name="connsiteY6" fmla="*/ 37257 h 35797"/>
                <a:gd name="connsiteX7" fmla="*/ 160 w 22593"/>
                <a:gd name="connsiteY7" fmla="*/ 1900 h 35797"/>
                <a:gd name="connsiteX8" fmla="*/ 3901 w 22593"/>
                <a:gd name="connsiteY8" fmla="*/ 1900 h 35797"/>
                <a:gd name="connsiteX9" fmla="*/ 3901 w 22593"/>
                <a:gd name="connsiteY9" fmla="*/ 6595 h 35797"/>
                <a:gd name="connsiteX10" fmla="*/ 8229 w 22593"/>
                <a:gd name="connsiteY10" fmla="*/ 2854 h 35797"/>
                <a:gd name="connsiteX11" fmla="*/ 14244 w 22593"/>
                <a:gd name="connsiteY11" fmla="*/ 1460 h 35797"/>
                <a:gd name="connsiteX12" fmla="*/ 22753 w 22593"/>
                <a:gd name="connsiteY12" fmla="*/ 4834 h 35797"/>
                <a:gd name="connsiteX13" fmla="*/ 20039 w 22593"/>
                <a:gd name="connsiteY13" fmla="*/ 754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39" y="7549"/>
                  </a:moveTo>
                  <a:cubicBezTo>
                    <a:pt x="18939" y="6448"/>
                    <a:pt x="17985" y="5715"/>
                    <a:pt x="17032" y="5348"/>
                  </a:cubicBezTo>
                  <a:cubicBezTo>
                    <a:pt x="16078" y="4981"/>
                    <a:pt x="14831" y="4761"/>
                    <a:pt x="13364" y="4761"/>
                  </a:cubicBezTo>
                  <a:cubicBezTo>
                    <a:pt x="10430" y="4761"/>
                    <a:pt x="8082" y="5788"/>
                    <a:pt x="6469" y="7842"/>
                  </a:cubicBezTo>
                  <a:cubicBezTo>
                    <a:pt x="4781" y="9969"/>
                    <a:pt x="3901" y="12463"/>
                    <a:pt x="3901" y="15471"/>
                  </a:cubicBezTo>
                  <a:lnTo>
                    <a:pt x="3901" y="37257"/>
                  </a:lnTo>
                  <a:lnTo>
                    <a:pt x="160" y="37257"/>
                  </a:lnTo>
                  <a:lnTo>
                    <a:pt x="160" y="1900"/>
                  </a:lnTo>
                  <a:lnTo>
                    <a:pt x="3901" y="1900"/>
                  </a:lnTo>
                  <a:lnTo>
                    <a:pt x="3901" y="6595"/>
                  </a:lnTo>
                  <a:cubicBezTo>
                    <a:pt x="4928" y="4981"/>
                    <a:pt x="6395" y="3734"/>
                    <a:pt x="8229" y="2854"/>
                  </a:cubicBezTo>
                  <a:cubicBezTo>
                    <a:pt x="10063" y="1900"/>
                    <a:pt x="12117" y="1460"/>
                    <a:pt x="14244" y="1460"/>
                  </a:cubicBezTo>
                  <a:cubicBezTo>
                    <a:pt x="17692" y="1460"/>
                    <a:pt x="20479" y="2560"/>
                    <a:pt x="22753" y="4834"/>
                  </a:cubicBezTo>
                  <a:lnTo>
                    <a:pt x="20039" y="7549"/>
                  </a:lnTo>
                  <a:close/>
                </a:path>
              </a:pathLst>
            </a:custGeom>
            <a:solidFill>
              <a:srgbClr val="000000"/>
            </a:solidFill>
            <a:ln w="73262" cap="flat">
              <a:noFill/>
              <a:prstDash val="solid"/>
              <a:miter/>
            </a:ln>
          </p:spPr>
          <p:txBody>
            <a:bodyPr rtlCol="0" anchor="ctr"/>
            <a:lstStyle/>
            <a:p>
              <a:endParaRPr lang="en-GB"/>
            </a:p>
          </p:txBody>
        </p:sp>
        <p:sp>
          <p:nvSpPr>
            <p:cNvPr id="466" name="Graphic 1127">
              <a:extLst>
                <a:ext uri="{FF2B5EF4-FFF2-40B4-BE49-F238E27FC236}">
                  <a16:creationId xmlns:a16="http://schemas.microsoft.com/office/drawing/2014/main" id="{E20596D3-3FC7-4830-AD49-4A15BEE2DE83}"/>
                </a:ext>
              </a:extLst>
            </p:cNvPr>
            <p:cNvSpPr/>
            <p:nvPr/>
          </p:nvSpPr>
          <p:spPr>
            <a:xfrm>
              <a:off x="5265553" y="3895834"/>
              <a:ext cx="27214" cy="36237"/>
            </a:xfrm>
            <a:custGeom>
              <a:avLst/>
              <a:gdLst>
                <a:gd name="connsiteX0" fmla="*/ 27385 w 27214"/>
                <a:gd name="connsiteY0" fmla="*/ 32269 h 36237"/>
                <a:gd name="connsiteX1" fmla="*/ 22104 w 27214"/>
                <a:gd name="connsiteY1" fmla="*/ 36524 h 36237"/>
                <a:gd name="connsiteX2" fmla="*/ 15722 w 27214"/>
                <a:gd name="connsiteY2" fmla="*/ 37698 h 36237"/>
                <a:gd name="connsiteX3" fmla="*/ 4352 w 27214"/>
                <a:gd name="connsiteY3" fmla="*/ 32856 h 36237"/>
                <a:gd name="connsiteX4" fmla="*/ 170 w 27214"/>
                <a:gd name="connsiteY4" fmla="*/ 19579 h 36237"/>
                <a:gd name="connsiteX5" fmla="*/ 4352 w 27214"/>
                <a:gd name="connsiteY5" fmla="*/ 6302 h 36237"/>
                <a:gd name="connsiteX6" fmla="*/ 15722 w 27214"/>
                <a:gd name="connsiteY6" fmla="*/ 1460 h 36237"/>
                <a:gd name="connsiteX7" fmla="*/ 22104 w 27214"/>
                <a:gd name="connsiteY7" fmla="*/ 2634 h 36237"/>
                <a:gd name="connsiteX8" fmla="*/ 27385 w 27214"/>
                <a:gd name="connsiteY8" fmla="*/ 6888 h 36237"/>
                <a:gd name="connsiteX9" fmla="*/ 24818 w 27214"/>
                <a:gd name="connsiteY9" fmla="*/ 9236 h 36237"/>
                <a:gd name="connsiteX10" fmla="*/ 20563 w 27214"/>
                <a:gd name="connsiteY10" fmla="*/ 5715 h 36237"/>
                <a:gd name="connsiteX11" fmla="*/ 15722 w 27214"/>
                <a:gd name="connsiteY11" fmla="*/ 4761 h 36237"/>
                <a:gd name="connsiteX12" fmla="*/ 6332 w 27214"/>
                <a:gd name="connsiteY12" fmla="*/ 9456 h 36237"/>
                <a:gd name="connsiteX13" fmla="*/ 3912 w 27214"/>
                <a:gd name="connsiteY13" fmla="*/ 19579 h 36237"/>
                <a:gd name="connsiteX14" fmla="*/ 6332 w 27214"/>
                <a:gd name="connsiteY14" fmla="*/ 29702 h 36237"/>
                <a:gd name="connsiteX15" fmla="*/ 15722 w 27214"/>
                <a:gd name="connsiteY15" fmla="*/ 34397 h 36237"/>
                <a:gd name="connsiteX16" fmla="*/ 20490 w 27214"/>
                <a:gd name="connsiteY16" fmla="*/ 33370 h 36237"/>
                <a:gd name="connsiteX17" fmla="*/ 24818 w 27214"/>
                <a:gd name="connsiteY17" fmla="*/ 29922 h 36237"/>
                <a:gd name="connsiteX18" fmla="*/ 27385 w 27214"/>
                <a:gd name="connsiteY18" fmla="*/ 3226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385" y="32269"/>
                  </a:moveTo>
                  <a:cubicBezTo>
                    <a:pt x="25551" y="34323"/>
                    <a:pt x="23791" y="35717"/>
                    <a:pt x="22104" y="36524"/>
                  </a:cubicBezTo>
                  <a:cubicBezTo>
                    <a:pt x="20343" y="37331"/>
                    <a:pt x="18216" y="37698"/>
                    <a:pt x="15722" y="37698"/>
                  </a:cubicBezTo>
                  <a:cubicBezTo>
                    <a:pt x="10880" y="37698"/>
                    <a:pt x="7066" y="36084"/>
                    <a:pt x="4352" y="32856"/>
                  </a:cubicBezTo>
                  <a:cubicBezTo>
                    <a:pt x="1564" y="29629"/>
                    <a:pt x="170" y="25227"/>
                    <a:pt x="170" y="19579"/>
                  </a:cubicBezTo>
                  <a:cubicBezTo>
                    <a:pt x="170" y="13931"/>
                    <a:pt x="1564" y="9529"/>
                    <a:pt x="4352" y="6302"/>
                  </a:cubicBezTo>
                  <a:cubicBezTo>
                    <a:pt x="7066" y="3074"/>
                    <a:pt x="10880" y="1460"/>
                    <a:pt x="15722" y="1460"/>
                  </a:cubicBezTo>
                  <a:cubicBezTo>
                    <a:pt x="18216" y="1460"/>
                    <a:pt x="20343" y="1827"/>
                    <a:pt x="22104" y="2634"/>
                  </a:cubicBezTo>
                  <a:cubicBezTo>
                    <a:pt x="23791" y="3441"/>
                    <a:pt x="25551" y="4834"/>
                    <a:pt x="27385" y="6888"/>
                  </a:cubicBezTo>
                  <a:lnTo>
                    <a:pt x="24818" y="9236"/>
                  </a:lnTo>
                  <a:cubicBezTo>
                    <a:pt x="23277" y="7549"/>
                    <a:pt x="21884" y="6375"/>
                    <a:pt x="20563" y="5715"/>
                  </a:cubicBezTo>
                  <a:cubicBezTo>
                    <a:pt x="19243" y="5055"/>
                    <a:pt x="17629" y="4761"/>
                    <a:pt x="15722" y="4761"/>
                  </a:cubicBezTo>
                  <a:cubicBezTo>
                    <a:pt x="11540" y="4761"/>
                    <a:pt x="8460" y="6302"/>
                    <a:pt x="6332" y="9456"/>
                  </a:cubicBezTo>
                  <a:cubicBezTo>
                    <a:pt x="4718" y="11803"/>
                    <a:pt x="3912" y="15178"/>
                    <a:pt x="3912" y="19579"/>
                  </a:cubicBezTo>
                  <a:cubicBezTo>
                    <a:pt x="3912" y="23980"/>
                    <a:pt x="4718" y="27355"/>
                    <a:pt x="6332" y="29702"/>
                  </a:cubicBezTo>
                  <a:cubicBezTo>
                    <a:pt x="8460" y="32856"/>
                    <a:pt x="11540" y="34397"/>
                    <a:pt x="15722" y="34397"/>
                  </a:cubicBezTo>
                  <a:cubicBezTo>
                    <a:pt x="17556" y="34397"/>
                    <a:pt x="19169" y="34103"/>
                    <a:pt x="20490" y="33370"/>
                  </a:cubicBezTo>
                  <a:cubicBezTo>
                    <a:pt x="21884" y="32710"/>
                    <a:pt x="23277" y="31609"/>
                    <a:pt x="24818" y="29922"/>
                  </a:cubicBezTo>
                  <a:lnTo>
                    <a:pt x="27385" y="32269"/>
                  </a:lnTo>
                  <a:close/>
                </a:path>
              </a:pathLst>
            </a:custGeom>
            <a:solidFill>
              <a:srgbClr val="000000"/>
            </a:solidFill>
            <a:ln w="73262" cap="flat">
              <a:noFill/>
              <a:prstDash val="solid"/>
              <a:miter/>
            </a:ln>
          </p:spPr>
          <p:txBody>
            <a:bodyPr rtlCol="0" anchor="ctr"/>
            <a:lstStyle/>
            <a:p>
              <a:endParaRPr lang="en-GB"/>
            </a:p>
          </p:txBody>
        </p:sp>
        <p:sp>
          <p:nvSpPr>
            <p:cNvPr id="467" name="Graphic 1127">
              <a:extLst>
                <a:ext uri="{FF2B5EF4-FFF2-40B4-BE49-F238E27FC236}">
                  <a16:creationId xmlns:a16="http://schemas.microsoft.com/office/drawing/2014/main" id="{428B2EDA-00B4-4483-8E57-36069C26ECCF}"/>
                </a:ext>
              </a:extLst>
            </p:cNvPr>
            <p:cNvSpPr/>
            <p:nvPr/>
          </p:nvSpPr>
          <p:spPr>
            <a:xfrm>
              <a:off x="5301448" y="3895834"/>
              <a:ext cx="28315" cy="36237"/>
            </a:xfrm>
            <a:custGeom>
              <a:avLst/>
              <a:gdLst>
                <a:gd name="connsiteX0" fmla="*/ 28498 w 28315"/>
                <a:gd name="connsiteY0" fmla="*/ 20386 h 36237"/>
                <a:gd name="connsiteX1" fmla="*/ 3924 w 28315"/>
                <a:gd name="connsiteY1" fmla="*/ 20386 h 36237"/>
                <a:gd name="connsiteX2" fmla="*/ 6858 w 28315"/>
                <a:gd name="connsiteY2" fmla="*/ 30729 h 36237"/>
                <a:gd name="connsiteX3" fmla="*/ 15441 w 28315"/>
                <a:gd name="connsiteY3" fmla="*/ 34323 h 36237"/>
                <a:gd name="connsiteX4" fmla="*/ 20723 w 28315"/>
                <a:gd name="connsiteY4" fmla="*/ 33296 h 36237"/>
                <a:gd name="connsiteX5" fmla="*/ 25197 w 28315"/>
                <a:gd name="connsiteY5" fmla="*/ 30069 h 36237"/>
                <a:gd name="connsiteX6" fmla="*/ 27985 w 28315"/>
                <a:gd name="connsiteY6" fmla="*/ 32269 h 36237"/>
                <a:gd name="connsiteX7" fmla="*/ 22263 w 28315"/>
                <a:gd name="connsiteY7" fmla="*/ 36377 h 36237"/>
                <a:gd name="connsiteX8" fmla="*/ 15221 w 28315"/>
                <a:gd name="connsiteY8" fmla="*/ 37698 h 36237"/>
                <a:gd name="connsiteX9" fmla="*/ 4071 w 28315"/>
                <a:gd name="connsiteY9" fmla="*/ 33076 h 36237"/>
                <a:gd name="connsiteX10" fmla="*/ 183 w 28315"/>
                <a:gd name="connsiteY10" fmla="*/ 19579 h 36237"/>
                <a:gd name="connsiteX11" fmla="*/ 3924 w 28315"/>
                <a:gd name="connsiteY11" fmla="*/ 6228 h 36237"/>
                <a:gd name="connsiteX12" fmla="*/ 14341 w 28315"/>
                <a:gd name="connsiteY12" fmla="*/ 1460 h 36237"/>
                <a:gd name="connsiteX13" fmla="*/ 24757 w 28315"/>
                <a:gd name="connsiteY13" fmla="*/ 6008 h 36237"/>
                <a:gd name="connsiteX14" fmla="*/ 28498 w 28315"/>
                <a:gd name="connsiteY14" fmla="*/ 18699 h 36237"/>
                <a:gd name="connsiteX15" fmla="*/ 28498 w 28315"/>
                <a:gd name="connsiteY15" fmla="*/ 20386 h 36237"/>
                <a:gd name="connsiteX16" fmla="*/ 24757 w 28315"/>
                <a:gd name="connsiteY16" fmla="*/ 17378 h 36237"/>
                <a:gd name="connsiteX17" fmla="*/ 23510 w 28315"/>
                <a:gd name="connsiteY17" fmla="*/ 10703 h 36237"/>
                <a:gd name="connsiteX18" fmla="*/ 19916 w 28315"/>
                <a:gd name="connsiteY18" fmla="*/ 6302 h 36237"/>
                <a:gd name="connsiteX19" fmla="*/ 14341 w 28315"/>
                <a:gd name="connsiteY19" fmla="*/ 4761 h 36237"/>
                <a:gd name="connsiteX20" fmla="*/ 8839 w 28315"/>
                <a:gd name="connsiteY20" fmla="*/ 6302 h 36237"/>
                <a:gd name="connsiteX21" fmla="*/ 5171 w 28315"/>
                <a:gd name="connsiteY21" fmla="*/ 10703 h 36237"/>
                <a:gd name="connsiteX22" fmla="*/ 3924 w 28315"/>
                <a:gd name="connsiteY22" fmla="*/ 17378 h 36237"/>
                <a:gd name="connsiteX23" fmla="*/ 24757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98" y="20386"/>
                  </a:moveTo>
                  <a:lnTo>
                    <a:pt x="3924" y="20386"/>
                  </a:lnTo>
                  <a:cubicBezTo>
                    <a:pt x="3924" y="24934"/>
                    <a:pt x="4878" y="28382"/>
                    <a:pt x="6858" y="30729"/>
                  </a:cubicBezTo>
                  <a:cubicBezTo>
                    <a:pt x="8839" y="33150"/>
                    <a:pt x="11700" y="34323"/>
                    <a:pt x="15441" y="34323"/>
                  </a:cubicBezTo>
                  <a:cubicBezTo>
                    <a:pt x="17495" y="34323"/>
                    <a:pt x="19255" y="33957"/>
                    <a:pt x="20723" y="33296"/>
                  </a:cubicBezTo>
                  <a:cubicBezTo>
                    <a:pt x="22190" y="32636"/>
                    <a:pt x="23657" y="31609"/>
                    <a:pt x="25197" y="30069"/>
                  </a:cubicBezTo>
                  <a:lnTo>
                    <a:pt x="27985" y="32269"/>
                  </a:lnTo>
                  <a:cubicBezTo>
                    <a:pt x="26077" y="34177"/>
                    <a:pt x="24170" y="35570"/>
                    <a:pt x="22263" y="36377"/>
                  </a:cubicBezTo>
                  <a:cubicBezTo>
                    <a:pt x="20356" y="37258"/>
                    <a:pt x="18008" y="37698"/>
                    <a:pt x="15221" y="37698"/>
                  </a:cubicBezTo>
                  <a:cubicBezTo>
                    <a:pt x="10306" y="37698"/>
                    <a:pt x="6638" y="36157"/>
                    <a:pt x="4071" y="33076"/>
                  </a:cubicBezTo>
                  <a:cubicBezTo>
                    <a:pt x="1430" y="29995"/>
                    <a:pt x="183" y="25521"/>
                    <a:pt x="183" y="19579"/>
                  </a:cubicBezTo>
                  <a:cubicBezTo>
                    <a:pt x="183" y="13857"/>
                    <a:pt x="1430" y="9383"/>
                    <a:pt x="3924" y="6228"/>
                  </a:cubicBezTo>
                  <a:cubicBezTo>
                    <a:pt x="6418" y="3074"/>
                    <a:pt x="9866" y="1460"/>
                    <a:pt x="14341" y="1460"/>
                  </a:cubicBezTo>
                  <a:cubicBezTo>
                    <a:pt x="18815" y="1460"/>
                    <a:pt x="22263" y="3001"/>
                    <a:pt x="24757" y="6008"/>
                  </a:cubicBezTo>
                  <a:cubicBezTo>
                    <a:pt x="27251" y="9016"/>
                    <a:pt x="28498" y="13270"/>
                    <a:pt x="28498" y="18699"/>
                  </a:cubicBezTo>
                  <a:lnTo>
                    <a:pt x="28498" y="20386"/>
                  </a:lnTo>
                  <a:close/>
                  <a:moveTo>
                    <a:pt x="24757" y="17378"/>
                  </a:moveTo>
                  <a:cubicBezTo>
                    <a:pt x="24537" y="14371"/>
                    <a:pt x="24170" y="12097"/>
                    <a:pt x="23510" y="10703"/>
                  </a:cubicBezTo>
                  <a:cubicBezTo>
                    <a:pt x="22703" y="8869"/>
                    <a:pt x="21529" y="7402"/>
                    <a:pt x="19916" y="6302"/>
                  </a:cubicBezTo>
                  <a:cubicBezTo>
                    <a:pt x="18228" y="5275"/>
                    <a:pt x="16395" y="4761"/>
                    <a:pt x="14341" y="4761"/>
                  </a:cubicBezTo>
                  <a:cubicBezTo>
                    <a:pt x="12287" y="4761"/>
                    <a:pt x="10453" y="5275"/>
                    <a:pt x="8839" y="6302"/>
                  </a:cubicBezTo>
                  <a:cubicBezTo>
                    <a:pt x="7225" y="7402"/>
                    <a:pt x="5978" y="8869"/>
                    <a:pt x="5171" y="10703"/>
                  </a:cubicBezTo>
                  <a:cubicBezTo>
                    <a:pt x="4511" y="12097"/>
                    <a:pt x="4144" y="14371"/>
                    <a:pt x="3924" y="17378"/>
                  </a:cubicBezTo>
                  <a:lnTo>
                    <a:pt x="24757" y="17378"/>
                  </a:lnTo>
                  <a:close/>
                </a:path>
              </a:pathLst>
            </a:custGeom>
            <a:solidFill>
              <a:srgbClr val="000000"/>
            </a:solidFill>
            <a:ln w="73262" cap="flat">
              <a:noFill/>
              <a:prstDash val="solid"/>
              <a:miter/>
            </a:ln>
          </p:spPr>
          <p:txBody>
            <a:bodyPr rtlCol="0" anchor="ctr"/>
            <a:lstStyle/>
            <a:p>
              <a:endParaRPr lang="en-GB"/>
            </a:p>
          </p:txBody>
        </p:sp>
        <p:sp>
          <p:nvSpPr>
            <p:cNvPr id="468" name="Graphic 1127">
              <a:extLst>
                <a:ext uri="{FF2B5EF4-FFF2-40B4-BE49-F238E27FC236}">
                  <a16:creationId xmlns:a16="http://schemas.microsoft.com/office/drawing/2014/main" id="{3C0EC4CF-4DA8-4FC2-B8AC-8DF338EF5011}"/>
                </a:ext>
              </a:extLst>
            </p:cNvPr>
            <p:cNvSpPr/>
            <p:nvPr/>
          </p:nvSpPr>
          <p:spPr>
            <a:xfrm>
              <a:off x="5338150" y="3895834"/>
              <a:ext cx="28461" cy="36237"/>
            </a:xfrm>
            <a:custGeom>
              <a:avLst/>
              <a:gdLst>
                <a:gd name="connsiteX0" fmla="*/ 28658 w 28461"/>
                <a:gd name="connsiteY0" fmla="*/ 27208 h 36237"/>
                <a:gd name="connsiteX1" fmla="*/ 24843 w 28461"/>
                <a:gd name="connsiteY1" fmla="*/ 34837 h 36237"/>
                <a:gd name="connsiteX2" fmla="*/ 14500 w 28461"/>
                <a:gd name="connsiteY2" fmla="*/ 37698 h 36237"/>
                <a:gd name="connsiteX3" fmla="*/ 196 w 28461"/>
                <a:gd name="connsiteY3" fmla="*/ 32636 h 36237"/>
                <a:gd name="connsiteX4" fmla="*/ 2763 w 28461"/>
                <a:gd name="connsiteY4" fmla="*/ 30069 h 36237"/>
                <a:gd name="connsiteX5" fmla="*/ 14353 w 28461"/>
                <a:gd name="connsiteY5" fmla="*/ 34397 h 36237"/>
                <a:gd name="connsiteX6" fmla="*/ 24990 w 28461"/>
                <a:gd name="connsiteY6" fmla="*/ 27208 h 36237"/>
                <a:gd name="connsiteX7" fmla="*/ 23376 w 28461"/>
                <a:gd name="connsiteY7" fmla="*/ 23027 h 36237"/>
                <a:gd name="connsiteX8" fmla="*/ 18241 w 28461"/>
                <a:gd name="connsiteY8" fmla="*/ 21266 h 36237"/>
                <a:gd name="connsiteX9" fmla="*/ 12373 w 28461"/>
                <a:gd name="connsiteY9" fmla="*/ 20753 h 36237"/>
                <a:gd name="connsiteX10" fmla="*/ 1736 w 28461"/>
                <a:gd name="connsiteY10" fmla="*/ 11510 h 36237"/>
                <a:gd name="connsiteX11" fmla="*/ 5184 w 28461"/>
                <a:gd name="connsiteY11" fmla="*/ 4174 h 36237"/>
                <a:gd name="connsiteX12" fmla="*/ 14427 w 28461"/>
                <a:gd name="connsiteY12" fmla="*/ 1460 h 36237"/>
                <a:gd name="connsiteX13" fmla="*/ 26824 w 28461"/>
                <a:gd name="connsiteY13" fmla="*/ 5201 h 36237"/>
                <a:gd name="connsiteX14" fmla="*/ 24330 w 28461"/>
                <a:gd name="connsiteY14" fmla="*/ 7695 h 36237"/>
                <a:gd name="connsiteX15" fmla="*/ 14427 w 28461"/>
                <a:gd name="connsiteY15" fmla="*/ 4688 h 36237"/>
                <a:gd name="connsiteX16" fmla="*/ 7751 w 28461"/>
                <a:gd name="connsiteY16" fmla="*/ 6448 h 36237"/>
                <a:gd name="connsiteX17" fmla="*/ 5404 w 28461"/>
                <a:gd name="connsiteY17" fmla="*/ 11510 h 36237"/>
                <a:gd name="connsiteX18" fmla="*/ 7165 w 28461"/>
                <a:gd name="connsiteY18" fmla="*/ 15691 h 36237"/>
                <a:gd name="connsiteX19" fmla="*/ 12593 w 28461"/>
                <a:gd name="connsiteY19" fmla="*/ 17452 h 36237"/>
                <a:gd name="connsiteX20" fmla="*/ 18315 w 28461"/>
                <a:gd name="connsiteY20" fmla="*/ 17965 h 36237"/>
                <a:gd name="connsiteX21" fmla="*/ 26017 w 28461"/>
                <a:gd name="connsiteY21" fmla="*/ 20459 h 36237"/>
                <a:gd name="connsiteX22" fmla="*/ 28658 w 28461"/>
                <a:gd name="connsiteY22" fmla="*/ 272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658" y="27208"/>
                  </a:moveTo>
                  <a:cubicBezTo>
                    <a:pt x="28658" y="30435"/>
                    <a:pt x="27411" y="33003"/>
                    <a:pt x="24843" y="34837"/>
                  </a:cubicBezTo>
                  <a:cubicBezTo>
                    <a:pt x="22276" y="36744"/>
                    <a:pt x="18828" y="37698"/>
                    <a:pt x="14500" y="37698"/>
                  </a:cubicBezTo>
                  <a:cubicBezTo>
                    <a:pt x="8485" y="37698"/>
                    <a:pt x="3717" y="36010"/>
                    <a:pt x="196" y="32636"/>
                  </a:cubicBezTo>
                  <a:lnTo>
                    <a:pt x="2763" y="30069"/>
                  </a:lnTo>
                  <a:cubicBezTo>
                    <a:pt x="5477" y="32930"/>
                    <a:pt x="9365" y="34397"/>
                    <a:pt x="14353" y="34397"/>
                  </a:cubicBezTo>
                  <a:cubicBezTo>
                    <a:pt x="21469" y="34397"/>
                    <a:pt x="24990" y="31976"/>
                    <a:pt x="24990" y="27208"/>
                  </a:cubicBezTo>
                  <a:cubicBezTo>
                    <a:pt x="24990" y="25374"/>
                    <a:pt x="24476" y="23980"/>
                    <a:pt x="23376" y="23027"/>
                  </a:cubicBezTo>
                  <a:cubicBezTo>
                    <a:pt x="22276" y="22073"/>
                    <a:pt x="20589" y="21486"/>
                    <a:pt x="18241" y="21266"/>
                  </a:cubicBezTo>
                  <a:lnTo>
                    <a:pt x="12373" y="20753"/>
                  </a:lnTo>
                  <a:cubicBezTo>
                    <a:pt x="5257" y="20166"/>
                    <a:pt x="1736" y="17085"/>
                    <a:pt x="1736" y="11510"/>
                  </a:cubicBezTo>
                  <a:cubicBezTo>
                    <a:pt x="1736" y="8429"/>
                    <a:pt x="2910" y="6008"/>
                    <a:pt x="5184" y="4174"/>
                  </a:cubicBezTo>
                  <a:cubicBezTo>
                    <a:pt x="7458" y="2340"/>
                    <a:pt x="10539" y="1460"/>
                    <a:pt x="14427" y="1460"/>
                  </a:cubicBezTo>
                  <a:cubicBezTo>
                    <a:pt x="19342" y="1460"/>
                    <a:pt x="23449" y="2707"/>
                    <a:pt x="26824" y="5201"/>
                  </a:cubicBezTo>
                  <a:lnTo>
                    <a:pt x="24330" y="7695"/>
                  </a:lnTo>
                  <a:cubicBezTo>
                    <a:pt x="21616" y="5715"/>
                    <a:pt x="18315" y="4688"/>
                    <a:pt x="14427" y="4688"/>
                  </a:cubicBezTo>
                  <a:cubicBezTo>
                    <a:pt x="11493" y="4688"/>
                    <a:pt x="9219" y="5275"/>
                    <a:pt x="7751" y="6448"/>
                  </a:cubicBezTo>
                  <a:cubicBezTo>
                    <a:pt x="6211" y="7622"/>
                    <a:pt x="5404" y="9309"/>
                    <a:pt x="5404" y="11510"/>
                  </a:cubicBezTo>
                  <a:cubicBezTo>
                    <a:pt x="5404" y="13344"/>
                    <a:pt x="5991" y="14737"/>
                    <a:pt x="7165" y="15691"/>
                  </a:cubicBezTo>
                  <a:cubicBezTo>
                    <a:pt x="8265" y="16645"/>
                    <a:pt x="10099" y="17232"/>
                    <a:pt x="12593" y="17452"/>
                  </a:cubicBezTo>
                  <a:lnTo>
                    <a:pt x="18315" y="17965"/>
                  </a:lnTo>
                  <a:cubicBezTo>
                    <a:pt x="21616" y="18332"/>
                    <a:pt x="24183" y="19139"/>
                    <a:pt x="26017" y="20459"/>
                  </a:cubicBezTo>
                  <a:cubicBezTo>
                    <a:pt x="27777" y="21780"/>
                    <a:pt x="28658" y="24054"/>
                    <a:pt x="28658" y="27208"/>
                  </a:cubicBezTo>
                  <a:close/>
                </a:path>
              </a:pathLst>
            </a:custGeom>
            <a:solidFill>
              <a:srgbClr val="000000"/>
            </a:solidFill>
            <a:ln w="73262" cap="flat">
              <a:noFill/>
              <a:prstDash val="solid"/>
              <a:miter/>
            </a:ln>
          </p:spPr>
          <p:txBody>
            <a:bodyPr rtlCol="0" anchor="ctr"/>
            <a:lstStyle/>
            <a:p>
              <a:endParaRPr lang="en-GB"/>
            </a:p>
          </p:txBody>
        </p:sp>
        <p:sp>
          <p:nvSpPr>
            <p:cNvPr id="469" name="Graphic 1127">
              <a:extLst>
                <a:ext uri="{FF2B5EF4-FFF2-40B4-BE49-F238E27FC236}">
                  <a16:creationId xmlns:a16="http://schemas.microsoft.com/office/drawing/2014/main" id="{18378BCE-A143-43C3-BDFF-5A40F06790C1}"/>
                </a:ext>
              </a:extLst>
            </p:cNvPr>
            <p:cNvSpPr/>
            <p:nvPr/>
          </p:nvSpPr>
          <p:spPr>
            <a:xfrm>
              <a:off x="5396263" y="3879403"/>
              <a:ext cx="27214" cy="52228"/>
            </a:xfrm>
            <a:custGeom>
              <a:avLst/>
              <a:gdLst>
                <a:gd name="connsiteX0" fmla="*/ 27431 w 27214"/>
                <a:gd name="connsiteY0" fmla="*/ 53686 h 52228"/>
                <a:gd name="connsiteX1" fmla="*/ 23689 w 27214"/>
                <a:gd name="connsiteY1" fmla="*/ 53686 h 52228"/>
                <a:gd name="connsiteX2" fmla="*/ 23689 w 27214"/>
                <a:gd name="connsiteY2" fmla="*/ 31753 h 52228"/>
                <a:gd name="connsiteX3" fmla="*/ 21195 w 27214"/>
                <a:gd name="connsiteY3" fmla="*/ 23904 h 52228"/>
                <a:gd name="connsiteX4" fmla="*/ 13933 w 27214"/>
                <a:gd name="connsiteY4" fmla="*/ 21190 h 52228"/>
                <a:gd name="connsiteX5" fmla="*/ 6598 w 27214"/>
                <a:gd name="connsiteY5" fmla="*/ 23904 h 52228"/>
                <a:gd name="connsiteX6" fmla="*/ 3957 w 27214"/>
                <a:gd name="connsiteY6" fmla="*/ 31753 h 52228"/>
                <a:gd name="connsiteX7" fmla="*/ 3957 w 27214"/>
                <a:gd name="connsiteY7" fmla="*/ 53686 h 52228"/>
                <a:gd name="connsiteX8" fmla="*/ 216 w 27214"/>
                <a:gd name="connsiteY8" fmla="*/ 53686 h 52228"/>
                <a:gd name="connsiteX9" fmla="*/ 216 w 27214"/>
                <a:gd name="connsiteY9" fmla="*/ 1457 h 52228"/>
                <a:gd name="connsiteX10" fmla="*/ 3957 w 27214"/>
                <a:gd name="connsiteY10" fmla="*/ 1457 h 52228"/>
                <a:gd name="connsiteX11" fmla="*/ 3957 w 27214"/>
                <a:gd name="connsiteY11" fmla="*/ 22510 h 52228"/>
                <a:gd name="connsiteX12" fmla="*/ 14373 w 27214"/>
                <a:gd name="connsiteY12" fmla="*/ 17889 h 52228"/>
                <a:gd name="connsiteX13" fmla="*/ 23983 w 27214"/>
                <a:gd name="connsiteY13" fmla="*/ 21410 h 52228"/>
                <a:gd name="connsiteX14" fmla="*/ 27431 w 27214"/>
                <a:gd name="connsiteY14" fmla="*/ 31093 h 52228"/>
                <a:gd name="connsiteX15" fmla="*/ 27431 w 27214"/>
                <a:gd name="connsiteY15" fmla="*/ 5368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431" y="53686"/>
                  </a:moveTo>
                  <a:lnTo>
                    <a:pt x="23689" y="53686"/>
                  </a:lnTo>
                  <a:lnTo>
                    <a:pt x="23689" y="31753"/>
                  </a:lnTo>
                  <a:cubicBezTo>
                    <a:pt x="23689" y="28305"/>
                    <a:pt x="22883" y="25738"/>
                    <a:pt x="21195" y="23904"/>
                  </a:cubicBezTo>
                  <a:cubicBezTo>
                    <a:pt x="19508" y="22070"/>
                    <a:pt x="17088" y="21190"/>
                    <a:pt x="13933" y="21190"/>
                  </a:cubicBezTo>
                  <a:cubicBezTo>
                    <a:pt x="10779" y="21190"/>
                    <a:pt x="8285" y="22070"/>
                    <a:pt x="6598" y="23904"/>
                  </a:cubicBezTo>
                  <a:cubicBezTo>
                    <a:pt x="4837" y="25738"/>
                    <a:pt x="3957" y="28305"/>
                    <a:pt x="3957" y="31753"/>
                  </a:cubicBezTo>
                  <a:lnTo>
                    <a:pt x="3957" y="53686"/>
                  </a:lnTo>
                  <a:lnTo>
                    <a:pt x="216" y="53686"/>
                  </a:lnTo>
                  <a:lnTo>
                    <a:pt x="216" y="1457"/>
                  </a:lnTo>
                  <a:lnTo>
                    <a:pt x="3957" y="1457"/>
                  </a:lnTo>
                  <a:lnTo>
                    <a:pt x="3957" y="22510"/>
                  </a:lnTo>
                  <a:cubicBezTo>
                    <a:pt x="6598" y="19429"/>
                    <a:pt x="10045" y="17889"/>
                    <a:pt x="14373" y="17889"/>
                  </a:cubicBezTo>
                  <a:cubicBezTo>
                    <a:pt x="18408" y="17889"/>
                    <a:pt x="21636" y="19063"/>
                    <a:pt x="23983" y="21410"/>
                  </a:cubicBezTo>
                  <a:cubicBezTo>
                    <a:pt x="26257" y="23757"/>
                    <a:pt x="27431" y="26985"/>
                    <a:pt x="27431" y="31093"/>
                  </a:cubicBezTo>
                  <a:lnTo>
                    <a:pt x="27431" y="53686"/>
                  </a:lnTo>
                  <a:close/>
                </a:path>
              </a:pathLst>
            </a:custGeom>
            <a:solidFill>
              <a:srgbClr val="000000"/>
            </a:solidFill>
            <a:ln w="73262" cap="flat">
              <a:noFill/>
              <a:prstDash val="solid"/>
              <a:miter/>
            </a:ln>
          </p:spPr>
          <p:txBody>
            <a:bodyPr rtlCol="0" anchor="ctr"/>
            <a:lstStyle/>
            <a:p>
              <a:endParaRPr lang="en-GB"/>
            </a:p>
          </p:txBody>
        </p:sp>
        <p:sp>
          <p:nvSpPr>
            <p:cNvPr id="470" name="Graphic 1127">
              <a:extLst>
                <a:ext uri="{FF2B5EF4-FFF2-40B4-BE49-F238E27FC236}">
                  <a16:creationId xmlns:a16="http://schemas.microsoft.com/office/drawing/2014/main" id="{5D7290F0-3F2A-4E0C-81B8-CAB7DC9BAF43}"/>
                </a:ext>
              </a:extLst>
            </p:cNvPr>
            <p:cNvSpPr/>
            <p:nvPr/>
          </p:nvSpPr>
          <p:spPr>
            <a:xfrm>
              <a:off x="5433992" y="3895834"/>
              <a:ext cx="27508" cy="36237"/>
            </a:xfrm>
            <a:custGeom>
              <a:avLst/>
              <a:gdLst>
                <a:gd name="connsiteX0" fmla="*/ 27737 w 27508"/>
                <a:gd name="connsiteY0" fmla="*/ 37258 h 36237"/>
                <a:gd name="connsiteX1" fmla="*/ 23996 w 27508"/>
                <a:gd name="connsiteY1" fmla="*/ 37258 h 36237"/>
                <a:gd name="connsiteX2" fmla="*/ 23996 w 27508"/>
                <a:gd name="connsiteY2" fmla="*/ 33736 h 36237"/>
                <a:gd name="connsiteX3" fmla="*/ 19448 w 27508"/>
                <a:gd name="connsiteY3" fmla="*/ 36817 h 36237"/>
                <a:gd name="connsiteX4" fmla="*/ 13213 w 27508"/>
                <a:gd name="connsiteY4" fmla="*/ 37698 h 36237"/>
                <a:gd name="connsiteX5" fmla="*/ 2796 w 27508"/>
                <a:gd name="connsiteY5" fmla="*/ 34470 h 36237"/>
                <a:gd name="connsiteX6" fmla="*/ 229 w 27508"/>
                <a:gd name="connsiteY6" fmla="*/ 27575 h 36237"/>
                <a:gd name="connsiteX7" fmla="*/ 3530 w 27508"/>
                <a:gd name="connsiteY7" fmla="*/ 20092 h 36237"/>
                <a:gd name="connsiteX8" fmla="*/ 12553 w 27508"/>
                <a:gd name="connsiteY8" fmla="*/ 17378 h 36237"/>
                <a:gd name="connsiteX9" fmla="*/ 23996 w 27508"/>
                <a:gd name="connsiteY9" fmla="*/ 17378 h 36237"/>
                <a:gd name="connsiteX10" fmla="*/ 23996 w 27508"/>
                <a:gd name="connsiteY10" fmla="*/ 13417 h 36237"/>
                <a:gd name="connsiteX11" fmla="*/ 21649 w 27508"/>
                <a:gd name="connsiteY11" fmla="*/ 6962 h 36237"/>
                <a:gd name="connsiteX12" fmla="*/ 14020 w 27508"/>
                <a:gd name="connsiteY12" fmla="*/ 4761 h 36237"/>
                <a:gd name="connsiteX13" fmla="*/ 8225 w 27508"/>
                <a:gd name="connsiteY13" fmla="*/ 5788 h 36237"/>
                <a:gd name="connsiteX14" fmla="*/ 4264 w 27508"/>
                <a:gd name="connsiteY14" fmla="*/ 9236 h 36237"/>
                <a:gd name="connsiteX15" fmla="*/ 1549 w 27508"/>
                <a:gd name="connsiteY15" fmla="*/ 6888 h 36237"/>
                <a:gd name="connsiteX16" fmla="*/ 6611 w 27508"/>
                <a:gd name="connsiteY16" fmla="*/ 2707 h 36237"/>
                <a:gd name="connsiteX17" fmla="*/ 14020 w 27508"/>
                <a:gd name="connsiteY17" fmla="*/ 1460 h 36237"/>
                <a:gd name="connsiteX18" fmla="*/ 27737 w 27508"/>
                <a:gd name="connsiteY18" fmla="*/ 13050 h 36237"/>
                <a:gd name="connsiteX19" fmla="*/ 27737 w 27508"/>
                <a:gd name="connsiteY19" fmla="*/ 37258 h 36237"/>
                <a:gd name="connsiteX20" fmla="*/ 23996 w 27508"/>
                <a:gd name="connsiteY20" fmla="*/ 24934 h 36237"/>
                <a:gd name="connsiteX21" fmla="*/ 23996 w 27508"/>
                <a:gd name="connsiteY21" fmla="*/ 20386 h 36237"/>
                <a:gd name="connsiteX22" fmla="*/ 12993 w 27508"/>
                <a:gd name="connsiteY22" fmla="*/ 20386 h 36237"/>
                <a:gd name="connsiteX23" fmla="*/ 3970 w 27508"/>
                <a:gd name="connsiteY23" fmla="*/ 27501 h 36237"/>
                <a:gd name="connsiteX24" fmla="*/ 6171 w 27508"/>
                <a:gd name="connsiteY24" fmla="*/ 32710 h 36237"/>
                <a:gd name="connsiteX25" fmla="*/ 13213 w 27508"/>
                <a:gd name="connsiteY25" fmla="*/ 34397 h 36237"/>
                <a:gd name="connsiteX26" fmla="*/ 22016 w 27508"/>
                <a:gd name="connsiteY26" fmla="*/ 31683 h 36237"/>
                <a:gd name="connsiteX27" fmla="*/ 23996 w 27508"/>
                <a:gd name="connsiteY27" fmla="*/ 2493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737" y="37258"/>
                  </a:moveTo>
                  <a:lnTo>
                    <a:pt x="23996" y="37258"/>
                  </a:lnTo>
                  <a:lnTo>
                    <a:pt x="23996" y="33736"/>
                  </a:lnTo>
                  <a:cubicBezTo>
                    <a:pt x="22529" y="35204"/>
                    <a:pt x="20989" y="36231"/>
                    <a:pt x="19448" y="36817"/>
                  </a:cubicBezTo>
                  <a:cubicBezTo>
                    <a:pt x="17834" y="37404"/>
                    <a:pt x="15780" y="37698"/>
                    <a:pt x="13213" y="37698"/>
                  </a:cubicBezTo>
                  <a:cubicBezTo>
                    <a:pt x="8371" y="37698"/>
                    <a:pt x="4924" y="36597"/>
                    <a:pt x="2796" y="34470"/>
                  </a:cubicBezTo>
                  <a:cubicBezTo>
                    <a:pt x="1109" y="32783"/>
                    <a:pt x="229" y="30435"/>
                    <a:pt x="229" y="27575"/>
                  </a:cubicBezTo>
                  <a:cubicBezTo>
                    <a:pt x="229" y="24347"/>
                    <a:pt x="1329" y="21853"/>
                    <a:pt x="3530" y="20092"/>
                  </a:cubicBezTo>
                  <a:cubicBezTo>
                    <a:pt x="5657" y="18259"/>
                    <a:pt x="8665" y="17378"/>
                    <a:pt x="12553" y="17378"/>
                  </a:cubicBezTo>
                  <a:lnTo>
                    <a:pt x="23996" y="17378"/>
                  </a:lnTo>
                  <a:lnTo>
                    <a:pt x="23996" y="13417"/>
                  </a:lnTo>
                  <a:cubicBezTo>
                    <a:pt x="23996" y="10556"/>
                    <a:pt x="23189" y="8356"/>
                    <a:pt x="21649" y="6962"/>
                  </a:cubicBezTo>
                  <a:cubicBezTo>
                    <a:pt x="20108" y="5495"/>
                    <a:pt x="17541" y="4761"/>
                    <a:pt x="14020" y="4761"/>
                  </a:cubicBezTo>
                  <a:cubicBezTo>
                    <a:pt x="11599" y="4761"/>
                    <a:pt x="9618" y="5128"/>
                    <a:pt x="8225" y="5788"/>
                  </a:cubicBezTo>
                  <a:cubicBezTo>
                    <a:pt x="6758" y="6448"/>
                    <a:pt x="5437" y="7622"/>
                    <a:pt x="4264" y="9236"/>
                  </a:cubicBezTo>
                  <a:lnTo>
                    <a:pt x="1549" y="6888"/>
                  </a:lnTo>
                  <a:cubicBezTo>
                    <a:pt x="3017" y="4908"/>
                    <a:pt x="4704" y="3441"/>
                    <a:pt x="6611" y="2707"/>
                  </a:cubicBezTo>
                  <a:cubicBezTo>
                    <a:pt x="8592" y="1827"/>
                    <a:pt x="11012" y="1460"/>
                    <a:pt x="14020" y="1460"/>
                  </a:cubicBezTo>
                  <a:cubicBezTo>
                    <a:pt x="23189" y="1460"/>
                    <a:pt x="27737" y="5348"/>
                    <a:pt x="27737" y="13050"/>
                  </a:cubicBezTo>
                  <a:lnTo>
                    <a:pt x="27737" y="37258"/>
                  </a:lnTo>
                  <a:close/>
                  <a:moveTo>
                    <a:pt x="23996" y="24934"/>
                  </a:moveTo>
                  <a:lnTo>
                    <a:pt x="23996" y="20386"/>
                  </a:lnTo>
                  <a:lnTo>
                    <a:pt x="12993" y="20386"/>
                  </a:lnTo>
                  <a:cubicBezTo>
                    <a:pt x="6978" y="20386"/>
                    <a:pt x="3970" y="22733"/>
                    <a:pt x="3970" y="27501"/>
                  </a:cubicBezTo>
                  <a:cubicBezTo>
                    <a:pt x="3970" y="29849"/>
                    <a:pt x="4704" y="31609"/>
                    <a:pt x="6171" y="32710"/>
                  </a:cubicBezTo>
                  <a:cubicBezTo>
                    <a:pt x="7638" y="33810"/>
                    <a:pt x="9985" y="34397"/>
                    <a:pt x="13213" y="34397"/>
                  </a:cubicBezTo>
                  <a:cubicBezTo>
                    <a:pt x="17174" y="34397"/>
                    <a:pt x="20108" y="33516"/>
                    <a:pt x="22016" y="31683"/>
                  </a:cubicBezTo>
                  <a:cubicBezTo>
                    <a:pt x="23336" y="30435"/>
                    <a:pt x="23996" y="28235"/>
                    <a:pt x="23996" y="24934"/>
                  </a:cubicBezTo>
                  <a:close/>
                </a:path>
              </a:pathLst>
            </a:custGeom>
            <a:solidFill>
              <a:srgbClr val="000000"/>
            </a:solidFill>
            <a:ln w="73262" cap="flat">
              <a:noFill/>
              <a:prstDash val="solid"/>
              <a:miter/>
            </a:ln>
          </p:spPr>
          <p:txBody>
            <a:bodyPr rtlCol="0" anchor="ctr"/>
            <a:lstStyle/>
            <a:p>
              <a:endParaRPr lang="en-GB"/>
            </a:p>
          </p:txBody>
        </p:sp>
        <p:sp>
          <p:nvSpPr>
            <p:cNvPr id="471" name="Graphic 1127">
              <a:extLst>
                <a:ext uri="{FF2B5EF4-FFF2-40B4-BE49-F238E27FC236}">
                  <a16:creationId xmlns:a16="http://schemas.microsoft.com/office/drawing/2014/main" id="{8E55E796-0CC4-437A-AD25-F348FDF5814A}"/>
                </a:ext>
              </a:extLst>
            </p:cNvPr>
            <p:cNvSpPr/>
            <p:nvPr/>
          </p:nvSpPr>
          <p:spPr>
            <a:xfrm>
              <a:off x="5469082" y="3896275"/>
              <a:ext cx="29488" cy="35357"/>
            </a:xfrm>
            <a:custGeom>
              <a:avLst/>
              <a:gdLst>
                <a:gd name="connsiteX0" fmla="*/ 29730 w 29488"/>
                <a:gd name="connsiteY0" fmla="*/ 1460 h 35357"/>
                <a:gd name="connsiteX1" fmla="*/ 16820 w 29488"/>
                <a:gd name="connsiteY1" fmla="*/ 36817 h 35357"/>
                <a:gd name="connsiteX2" fmla="*/ 13152 w 29488"/>
                <a:gd name="connsiteY2" fmla="*/ 36817 h 35357"/>
                <a:gd name="connsiteX3" fmla="*/ 242 w 29488"/>
                <a:gd name="connsiteY3" fmla="*/ 1460 h 35357"/>
                <a:gd name="connsiteX4" fmla="*/ 4349 w 29488"/>
                <a:gd name="connsiteY4" fmla="*/ 1460 h 35357"/>
                <a:gd name="connsiteX5" fmla="*/ 14986 w 29488"/>
                <a:gd name="connsiteY5" fmla="*/ 32416 h 35357"/>
                <a:gd name="connsiteX6" fmla="*/ 25623 w 29488"/>
                <a:gd name="connsiteY6" fmla="*/ 1460 h 35357"/>
                <a:gd name="connsiteX7" fmla="*/ 29730 w 29488"/>
                <a:gd name="connsiteY7" fmla="*/ 1460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29730" y="1460"/>
                  </a:moveTo>
                  <a:lnTo>
                    <a:pt x="16820" y="36817"/>
                  </a:lnTo>
                  <a:lnTo>
                    <a:pt x="13152" y="36817"/>
                  </a:lnTo>
                  <a:lnTo>
                    <a:pt x="242" y="1460"/>
                  </a:lnTo>
                  <a:lnTo>
                    <a:pt x="4349" y="1460"/>
                  </a:lnTo>
                  <a:lnTo>
                    <a:pt x="14986" y="32416"/>
                  </a:lnTo>
                  <a:lnTo>
                    <a:pt x="25623" y="1460"/>
                  </a:lnTo>
                  <a:lnTo>
                    <a:pt x="29730" y="1460"/>
                  </a:lnTo>
                  <a:close/>
                </a:path>
              </a:pathLst>
            </a:custGeom>
            <a:solidFill>
              <a:srgbClr val="000000"/>
            </a:solidFill>
            <a:ln w="73262" cap="flat">
              <a:noFill/>
              <a:prstDash val="solid"/>
              <a:miter/>
            </a:ln>
          </p:spPr>
          <p:txBody>
            <a:bodyPr rtlCol="0" anchor="ctr"/>
            <a:lstStyle/>
            <a:p>
              <a:endParaRPr lang="en-GB"/>
            </a:p>
          </p:txBody>
        </p:sp>
        <p:sp>
          <p:nvSpPr>
            <p:cNvPr id="472" name="Graphic 1127">
              <a:extLst>
                <a:ext uri="{FF2B5EF4-FFF2-40B4-BE49-F238E27FC236}">
                  <a16:creationId xmlns:a16="http://schemas.microsoft.com/office/drawing/2014/main" id="{F0091C7B-58F5-47AC-B5BF-9A504941D3D1}"/>
                </a:ext>
              </a:extLst>
            </p:cNvPr>
            <p:cNvSpPr/>
            <p:nvPr/>
          </p:nvSpPr>
          <p:spPr>
            <a:xfrm>
              <a:off x="5504389" y="3895834"/>
              <a:ext cx="28315" cy="36237"/>
            </a:xfrm>
            <a:custGeom>
              <a:avLst/>
              <a:gdLst>
                <a:gd name="connsiteX0" fmla="*/ 28569 w 28315"/>
                <a:gd name="connsiteY0" fmla="*/ 20386 h 36237"/>
                <a:gd name="connsiteX1" fmla="*/ 3995 w 28315"/>
                <a:gd name="connsiteY1" fmla="*/ 20386 h 36237"/>
                <a:gd name="connsiteX2" fmla="*/ 6929 w 28315"/>
                <a:gd name="connsiteY2" fmla="*/ 30729 h 36237"/>
                <a:gd name="connsiteX3" fmla="*/ 15512 w 28315"/>
                <a:gd name="connsiteY3" fmla="*/ 34323 h 36237"/>
                <a:gd name="connsiteX4" fmla="*/ 20793 w 28315"/>
                <a:gd name="connsiteY4" fmla="*/ 33296 h 36237"/>
                <a:gd name="connsiteX5" fmla="*/ 25268 w 28315"/>
                <a:gd name="connsiteY5" fmla="*/ 30069 h 36237"/>
                <a:gd name="connsiteX6" fmla="*/ 28055 w 28315"/>
                <a:gd name="connsiteY6" fmla="*/ 32269 h 36237"/>
                <a:gd name="connsiteX7" fmla="*/ 22334 w 28315"/>
                <a:gd name="connsiteY7" fmla="*/ 36377 h 36237"/>
                <a:gd name="connsiteX8" fmla="*/ 15291 w 28315"/>
                <a:gd name="connsiteY8" fmla="*/ 37698 h 36237"/>
                <a:gd name="connsiteX9" fmla="*/ 4141 w 28315"/>
                <a:gd name="connsiteY9" fmla="*/ 33076 h 36237"/>
                <a:gd name="connsiteX10" fmla="*/ 254 w 28315"/>
                <a:gd name="connsiteY10" fmla="*/ 19579 h 36237"/>
                <a:gd name="connsiteX11" fmla="*/ 3995 w 28315"/>
                <a:gd name="connsiteY11" fmla="*/ 6228 h 36237"/>
                <a:gd name="connsiteX12" fmla="*/ 14411 w 28315"/>
                <a:gd name="connsiteY12" fmla="*/ 1460 h 36237"/>
                <a:gd name="connsiteX13" fmla="*/ 24828 w 28315"/>
                <a:gd name="connsiteY13" fmla="*/ 6008 h 36237"/>
                <a:gd name="connsiteX14" fmla="*/ 28569 w 28315"/>
                <a:gd name="connsiteY14" fmla="*/ 18699 h 36237"/>
                <a:gd name="connsiteX15" fmla="*/ 28569 w 28315"/>
                <a:gd name="connsiteY15" fmla="*/ 20386 h 36237"/>
                <a:gd name="connsiteX16" fmla="*/ 24828 w 28315"/>
                <a:gd name="connsiteY16" fmla="*/ 17378 h 36237"/>
                <a:gd name="connsiteX17" fmla="*/ 23581 w 28315"/>
                <a:gd name="connsiteY17" fmla="*/ 10703 h 36237"/>
                <a:gd name="connsiteX18" fmla="*/ 19986 w 28315"/>
                <a:gd name="connsiteY18" fmla="*/ 6302 h 36237"/>
                <a:gd name="connsiteX19" fmla="*/ 14411 w 28315"/>
                <a:gd name="connsiteY19" fmla="*/ 4761 h 36237"/>
                <a:gd name="connsiteX20" fmla="*/ 8910 w 28315"/>
                <a:gd name="connsiteY20" fmla="*/ 6302 h 36237"/>
                <a:gd name="connsiteX21" fmla="*/ 5242 w 28315"/>
                <a:gd name="connsiteY21" fmla="*/ 10703 h 36237"/>
                <a:gd name="connsiteX22" fmla="*/ 3995 w 28315"/>
                <a:gd name="connsiteY22" fmla="*/ 17378 h 36237"/>
                <a:gd name="connsiteX23" fmla="*/ 24828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69" y="20386"/>
                  </a:moveTo>
                  <a:lnTo>
                    <a:pt x="3995" y="20386"/>
                  </a:lnTo>
                  <a:cubicBezTo>
                    <a:pt x="3995" y="24934"/>
                    <a:pt x="4948" y="28382"/>
                    <a:pt x="6929" y="30729"/>
                  </a:cubicBezTo>
                  <a:cubicBezTo>
                    <a:pt x="8910" y="33150"/>
                    <a:pt x="11770" y="34323"/>
                    <a:pt x="15512" y="34323"/>
                  </a:cubicBezTo>
                  <a:cubicBezTo>
                    <a:pt x="17565" y="34323"/>
                    <a:pt x="19326" y="33957"/>
                    <a:pt x="20793" y="33296"/>
                  </a:cubicBezTo>
                  <a:cubicBezTo>
                    <a:pt x="22260" y="32636"/>
                    <a:pt x="23727" y="31609"/>
                    <a:pt x="25268" y="30069"/>
                  </a:cubicBezTo>
                  <a:lnTo>
                    <a:pt x="28055" y="32269"/>
                  </a:lnTo>
                  <a:cubicBezTo>
                    <a:pt x="26148" y="34177"/>
                    <a:pt x="24241" y="35570"/>
                    <a:pt x="22334" y="36377"/>
                  </a:cubicBezTo>
                  <a:cubicBezTo>
                    <a:pt x="20426" y="37258"/>
                    <a:pt x="18079" y="37698"/>
                    <a:pt x="15291" y="37698"/>
                  </a:cubicBezTo>
                  <a:cubicBezTo>
                    <a:pt x="10377" y="37698"/>
                    <a:pt x="6709" y="36157"/>
                    <a:pt x="4141" y="33076"/>
                  </a:cubicBezTo>
                  <a:cubicBezTo>
                    <a:pt x="1501" y="29995"/>
                    <a:pt x="254" y="25521"/>
                    <a:pt x="254" y="19579"/>
                  </a:cubicBezTo>
                  <a:cubicBezTo>
                    <a:pt x="254" y="13857"/>
                    <a:pt x="1501" y="9383"/>
                    <a:pt x="3995" y="6228"/>
                  </a:cubicBezTo>
                  <a:cubicBezTo>
                    <a:pt x="6489" y="3074"/>
                    <a:pt x="9937" y="1460"/>
                    <a:pt x="14411" y="1460"/>
                  </a:cubicBezTo>
                  <a:cubicBezTo>
                    <a:pt x="18886" y="1460"/>
                    <a:pt x="22334" y="3001"/>
                    <a:pt x="24828" y="6008"/>
                  </a:cubicBezTo>
                  <a:cubicBezTo>
                    <a:pt x="27322" y="9016"/>
                    <a:pt x="28569" y="13270"/>
                    <a:pt x="28569" y="18699"/>
                  </a:cubicBezTo>
                  <a:lnTo>
                    <a:pt x="28569" y="20386"/>
                  </a:lnTo>
                  <a:close/>
                  <a:moveTo>
                    <a:pt x="24828" y="17378"/>
                  </a:moveTo>
                  <a:cubicBezTo>
                    <a:pt x="24608" y="14371"/>
                    <a:pt x="24241" y="12097"/>
                    <a:pt x="23581" y="10703"/>
                  </a:cubicBezTo>
                  <a:cubicBezTo>
                    <a:pt x="22774" y="8869"/>
                    <a:pt x="21600" y="7402"/>
                    <a:pt x="19986" y="6302"/>
                  </a:cubicBezTo>
                  <a:cubicBezTo>
                    <a:pt x="18299" y="5275"/>
                    <a:pt x="16465" y="4761"/>
                    <a:pt x="14411" y="4761"/>
                  </a:cubicBezTo>
                  <a:cubicBezTo>
                    <a:pt x="12357" y="4761"/>
                    <a:pt x="10523" y="5275"/>
                    <a:pt x="8910" y="6302"/>
                  </a:cubicBezTo>
                  <a:cubicBezTo>
                    <a:pt x="7296" y="7402"/>
                    <a:pt x="6049" y="8869"/>
                    <a:pt x="5242" y="10703"/>
                  </a:cubicBezTo>
                  <a:cubicBezTo>
                    <a:pt x="4582" y="12097"/>
                    <a:pt x="4215" y="14371"/>
                    <a:pt x="3995" y="17378"/>
                  </a:cubicBezTo>
                  <a:lnTo>
                    <a:pt x="24828" y="17378"/>
                  </a:lnTo>
                  <a:close/>
                </a:path>
              </a:pathLst>
            </a:custGeom>
            <a:solidFill>
              <a:srgbClr val="000000"/>
            </a:solidFill>
            <a:ln w="73262" cap="flat">
              <a:noFill/>
              <a:prstDash val="solid"/>
              <a:miter/>
            </a:ln>
          </p:spPr>
          <p:txBody>
            <a:bodyPr rtlCol="0" anchor="ctr"/>
            <a:lstStyle/>
            <a:p>
              <a:endParaRPr lang="en-GB"/>
            </a:p>
          </p:txBody>
        </p:sp>
        <p:sp>
          <p:nvSpPr>
            <p:cNvPr id="473" name="Graphic 1127">
              <a:extLst>
                <a:ext uri="{FF2B5EF4-FFF2-40B4-BE49-F238E27FC236}">
                  <a16:creationId xmlns:a16="http://schemas.microsoft.com/office/drawing/2014/main" id="{631C62AD-4416-4129-AC06-2BC3DDAA9186}"/>
                </a:ext>
              </a:extLst>
            </p:cNvPr>
            <p:cNvSpPr/>
            <p:nvPr/>
          </p:nvSpPr>
          <p:spPr>
            <a:xfrm>
              <a:off x="5563237" y="3879403"/>
              <a:ext cx="27434" cy="52669"/>
            </a:xfrm>
            <a:custGeom>
              <a:avLst/>
              <a:gdLst>
                <a:gd name="connsiteX0" fmla="*/ 23161 w 27434"/>
                <a:gd name="connsiteY0" fmla="*/ 20970 h 52669"/>
                <a:gd name="connsiteX1" fmla="*/ 27709 w 27434"/>
                <a:gd name="connsiteY1" fmla="*/ 36008 h 52669"/>
                <a:gd name="connsiteX2" fmla="*/ 23161 w 27434"/>
                <a:gd name="connsiteY2" fmla="*/ 51046 h 52669"/>
                <a:gd name="connsiteX3" fmla="*/ 14505 w 27434"/>
                <a:gd name="connsiteY3" fmla="*/ 54127 h 52669"/>
                <a:gd name="connsiteX4" fmla="*/ 8710 w 27434"/>
                <a:gd name="connsiteY4" fmla="*/ 53026 h 52669"/>
                <a:gd name="connsiteX5" fmla="*/ 4015 w 27434"/>
                <a:gd name="connsiteY5" fmla="*/ 49138 h 52669"/>
                <a:gd name="connsiteX6" fmla="*/ 4015 w 27434"/>
                <a:gd name="connsiteY6" fmla="*/ 53686 h 52669"/>
                <a:gd name="connsiteX7" fmla="*/ 274 w 27434"/>
                <a:gd name="connsiteY7" fmla="*/ 53686 h 52669"/>
                <a:gd name="connsiteX8" fmla="*/ 274 w 27434"/>
                <a:gd name="connsiteY8" fmla="*/ 1457 h 52669"/>
                <a:gd name="connsiteX9" fmla="*/ 4015 w 27434"/>
                <a:gd name="connsiteY9" fmla="*/ 1457 h 52669"/>
                <a:gd name="connsiteX10" fmla="*/ 4015 w 27434"/>
                <a:gd name="connsiteY10" fmla="*/ 22877 h 52669"/>
                <a:gd name="connsiteX11" fmla="*/ 8710 w 27434"/>
                <a:gd name="connsiteY11" fmla="*/ 18989 h 52669"/>
                <a:gd name="connsiteX12" fmla="*/ 14505 w 27434"/>
                <a:gd name="connsiteY12" fmla="*/ 17889 h 52669"/>
                <a:gd name="connsiteX13" fmla="*/ 23161 w 27434"/>
                <a:gd name="connsiteY13" fmla="*/ 20970 h 52669"/>
                <a:gd name="connsiteX14" fmla="*/ 23601 w 27434"/>
                <a:gd name="connsiteY14" fmla="*/ 41509 h 52669"/>
                <a:gd name="connsiteX15" fmla="*/ 23968 w 27434"/>
                <a:gd name="connsiteY15" fmla="*/ 36008 h 52669"/>
                <a:gd name="connsiteX16" fmla="*/ 23601 w 27434"/>
                <a:gd name="connsiteY16" fmla="*/ 30506 h 52669"/>
                <a:gd name="connsiteX17" fmla="*/ 22280 w 27434"/>
                <a:gd name="connsiteY17" fmla="*/ 25885 h 52669"/>
                <a:gd name="connsiteX18" fmla="*/ 19200 w 27434"/>
                <a:gd name="connsiteY18" fmla="*/ 22364 h 52669"/>
                <a:gd name="connsiteX19" fmla="*/ 13991 w 27434"/>
                <a:gd name="connsiteY19" fmla="*/ 21190 h 52669"/>
                <a:gd name="connsiteX20" fmla="*/ 8856 w 27434"/>
                <a:gd name="connsiteY20" fmla="*/ 22364 h 52669"/>
                <a:gd name="connsiteX21" fmla="*/ 5776 w 27434"/>
                <a:gd name="connsiteY21" fmla="*/ 25885 h 52669"/>
                <a:gd name="connsiteX22" fmla="*/ 4382 w 27434"/>
                <a:gd name="connsiteY22" fmla="*/ 30506 h 52669"/>
                <a:gd name="connsiteX23" fmla="*/ 4015 w 27434"/>
                <a:gd name="connsiteY23" fmla="*/ 36008 h 52669"/>
                <a:gd name="connsiteX24" fmla="*/ 4382 w 27434"/>
                <a:gd name="connsiteY24" fmla="*/ 41509 h 52669"/>
                <a:gd name="connsiteX25" fmla="*/ 5776 w 27434"/>
                <a:gd name="connsiteY25" fmla="*/ 46131 h 52669"/>
                <a:gd name="connsiteX26" fmla="*/ 8856 w 27434"/>
                <a:gd name="connsiteY26" fmla="*/ 49578 h 52669"/>
                <a:gd name="connsiteX27" fmla="*/ 13991 w 27434"/>
                <a:gd name="connsiteY27" fmla="*/ 50826 h 52669"/>
                <a:gd name="connsiteX28" fmla="*/ 19200 w 27434"/>
                <a:gd name="connsiteY28" fmla="*/ 49578 h 52669"/>
                <a:gd name="connsiteX29" fmla="*/ 22280 w 27434"/>
                <a:gd name="connsiteY29" fmla="*/ 46131 h 52669"/>
                <a:gd name="connsiteX30" fmla="*/ 23601 w 27434"/>
                <a:gd name="connsiteY30" fmla="*/ 41509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3161" y="20970"/>
                  </a:moveTo>
                  <a:cubicBezTo>
                    <a:pt x="26168" y="23977"/>
                    <a:pt x="27709" y="29039"/>
                    <a:pt x="27709" y="36008"/>
                  </a:cubicBezTo>
                  <a:cubicBezTo>
                    <a:pt x="27709" y="42977"/>
                    <a:pt x="26168" y="48038"/>
                    <a:pt x="23161" y="51046"/>
                  </a:cubicBezTo>
                  <a:cubicBezTo>
                    <a:pt x="21107" y="53100"/>
                    <a:pt x="18246" y="54127"/>
                    <a:pt x="14505" y="54127"/>
                  </a:cubicBezTo>
                  <a:cubicBezTo>
                    <a:pt x="12304" y="54127"/>
                    <a:pt x="10397" y="53760"/>
                    <a:pt x="8710" y="53026"/>
                  </a:cubicBezTo>
                  <a:cubicBezTo>
                    <a:pt x="7023" y="52366"/>
                    <a:pt x="5482" y="51046"/>
                    <a:pt x="4015" y="49138"/>
                  </a:cubicBezTo>
                  <a:lnTo>
                    <a:pt x="4015" y="53686"/>
                  </a:lnTo>
                  <a:lnTo>
                    <a:pt x="274" y="53686"/>
                  </a:lnTo>
                  <a:lnTo>
                    <a:pt x="274" y="1457"/>
                  </a:lnTo>
                  <a:lnTo>
                    <a:pt x="4015" y="1457"/>
                  </a:lnTo>
                  <a:lnTo>
                    <a:pt x="4015" y="22877"/>
                  </a:lnTo>
                  <a:cubicBezTo>
                    <a:pt x="5482" y="20970"/>
                    <a:pt x="7023" y="19650"/>
                    <a:pt x="8710" y="18989"/>
                  </a:cubicBezTo>
                  <a:cubicBezTo>
                    <a:pt x="10397" y="18256"/>
                    <a:pt x="12304" y="17889"/>
                    <a:pt x="14505" y="17889"/>
                  </a:cubicBezTo>
                  <a:cubicBezTo>
                    <a:pt x="18246" y="17889"/>
                    <a:pt x="21107" y="18916"/>
                    <a:pt x="23161" y="20970"/>
                  </a:cubicBezTo>
                  <a:close/>
                  <a:moveTo>
                    <a:pt x="23601" y="41509"/>
                  </a:moveTo>
                  <a:cubicBezTo>
                    <a:pt x="23821" y="39969"/>
                    <a:pt x="23968" y="38135"/>
                    <a:pt x="23968" y="36008"/>
                  </a:cubicBezTo>
                  <a:cubicBezTo>
                    <a:pt x="23968" y="33880"/>
                    <a:pt x="23821" y="32047"/>
                    <a:pt x="23601" y="30506"/>
                  </a:cubicBezTo>
                  <a:cubicBezTo>
                    <a:pt x="23381" y="28966"/>
                    <a:pt x="22941" y="27425"/>
                    <a:pt x="22280" y="25885"/>
                  </a:cubicBezTo>
                  <a:cubicBezTo>
                    <a:pt x="21620" y="24344"/>
                    <a:pt x="20593" y="23171"/>
                    <a:pt x="19200" y="22364"/>
                  </a:cubicBezTo>
                  <a:cubicBezTo>
                    <a:pt x="17806" y="21557"/>
                    <a:pt x="16045" y="21190"/>
                    <a:pt x="13991" y="21190"/>
                  </a:cubicBezTo>
                  <a:cubicBezTo>
                    <a:pt x="11937" y="21190"/>
                    <a:pt x="10250" y="21557"/>
                    <a:pt x="8856" y="22364"/>
                  </a:cubicBezTo>
                  <a:cubicBezTo>
                    <a:pt x="7463" y="23171"/>
                    <a:pt x="6436" y="24344"/>
                    <a:pt x="5776" y="25885"/>
                  </a:cubicBezTo>
                  <a:cubicBezTo>
                    <a:pt x="5115" y="27425"/>
                    <a:pt x="4602" y="28966"/>
                    <a:pt x="4382" y="30506"/>
                  </a:cubicBezTo>
                  <a:cubicBezTo>
                    <a:pt x="4162" y="32047"/>
                    <a:pt x="4015" y="33880"/>
                    <a:pt x="4015" y="36008"/>
                  </a:cubicBezTo>
                  <a:cubicBezTo>
                    <a:pt x="4015" y="38135"/>
                    <a:pt x="4162" y="39969"/>
                    <a:pt x="4382" y="41509"/>
                  </a:cubicBezTo>
                  <a:cubicBezTo>
                    <a:pt x="4602" y="43050"/>
                    <a:pt x="5115" y="44590"/>
                    <a:pt x="5776" y="46131"/>
                  </a:cubicBezTo>
                  <a:cubicBezTo>
                    <a:pt x="6436" y="47671"/>
                    <a:pt x="7463" y="48772"/>
                    <a:pt x="8856" y="49578"/>
                  </a:cubicBezTo>
                  <a:cubicBezTo>
                    <a:pt x="10250" y="50385"/>
                    <a:pt x="11937" y="50826"/>
                    <a:pt x="13991" y="50826"/>
                  </a:cubicBezTo>
                  <a:cubicBezTo>
                    <a:pt x="16045" y="50826"/>
                    <a:pt x="17806" y="50385"/>
                    <a:pt x="19200" y="49578"/>
                  </a:cubicBezTo>
                  <a:cubicBezTo>
                    <a:pt x="20593" y="48772"/>
                    <a:pt x="21620" y="47671"/>
                    <a:pt x="22280" y="46131"/>
                  </a:cubicBezTo>
                  <a:cubicBezTo>
                    <a:pt x="22941" y="44590"/>
                    <a:pt x="23381" y="43050"/>
                    <a:pt x="23601" y="41509"/>
                  </a:cubicBezTo>
                  <a:close/>
                </a:path>
              </a:pathLst>
            </a:custGeom>
            <a:solidFill>
              <a:srgbClr val="000000"/>
            </a:solidFill>
            <a:ln w="73262" cap="flat">
              <a:noFill/>
              <a:prstDash val="solid"/>
              <a:miter/>
            </a:ln>
          </p:spPr>
          <p:txBody>
            <a:bodyPr rtlCol="0" anchor="ctr"/>
            <a:lstStyle/>
            <a:p>
              <a:endParaRPr lang="en-GB"/>
            </a:p>
          </p:txBody>
        </p:sp>
        <p:sp>
          <p:nvSpPr>
            <p:cNvPr id="474" name="Graphic 1127">
              <a:extLst>
                <a:ext uri="{FF2B5EF4-FFF2-40B4-BE49-F238E27FC236}">
                  <a16:creationId xmlns:a16="http://schemas.microsoft.com/office/drawing/2014/main" id="{F1192AC7-9F37-4A0C-9400-57B67E246086}"/>
                </a:ext>
              </a:extLst>
            </p:cNvPr>
            <p:cNvSpPr/>
            <p:nvPr/>
          </p:nvSpPr>
          <p:spPr>
            <a:xfrm>
              <a:off x="5600525" y="3895834"/>
              <a:ext cx="28315" cy="36237"/>
            </a:xfrm>
            <a:custGeom>
              <a:avLst/>
              <a:gdLst>
                <a:gd name="connsiteX0" fmla="*/ 28602 w 28315"/>
                <a:gd name="connsiteY0" fmla="*/ 20386 h 36237"/>
                <a:gd name="connsiteX1" fmla="*/ 4028 w 28315"/>
                <a:gd name="connsiteY1" fmla="*/ 20386 h 36237"/>
                <a:gd name="connsiteX2" fmla="*/ 6962 w 28315"/>
                <a:gd name="connsiteY2" fmla="*/ 30729 h 36237"/>
                <a:gd name="connsiteX3" fmla="*/ 15545 w 28315"/>
                <a:gd name="connsiteY3" fmla="*/ 34323 h 36237"/>
                <a:gd name="connsiteX4" fmla="*/ 20827 w 28315"/>
                <a:gd name="connsiteY4" fmla="*/ 33296 h 36237"/>
                <a:gd name="connsiteX5" fmla="*/ 25301 w 28315"/>
                <a:gd name="connsiteY5" fmla="*/ 30069 h 36237"/>
                <a:gd name="connsiteX6" fmla="*/ 28089 w 28315"/>
                <a:gd name="connsiteY6" fmla="*/ 32269 h 36237"/>
                <a:gd name="connsiteX7" fmla="*/ 22367 w 28315"/>
                <a:gd name="connsiteY7" fmla="*/ 36377 h 36237"/>
                <a:gd name="connsiteX8" fmla="*/ 15325 w 28315"/>
                <a:gd name="connsiteY8" fmla="*/ 37698 h 36237"/>
                <a:gd name="connsiteX9" fmla="*/ 4175 w 28315"/>
                <a:gd name="connsiteY9" fmla="*/ 33076 h 36237"/>
                <a:gd name="connsiteX10" fmla="*/ 287 w 28315"/>
                <a:gd name="connsiteY10" fmla="*/ 19579 h 36237"/>
                <a:gd name="connsiteX11" fmla="*/ 4028 w 28315"/>
                <a:gd name="connsiteY11" fmla="*/ 6228 h 36237"/>
                <a:gd name="connsiteX12" fmla="*/ 14445 w 28315"/>
                <a:gd name="connsiteY12" fmla="*/ 1460 h 36237"/>
                <a:gd name="connsiteX13" fmla="*/ 24861 w 28315"/>
                <a:gd name="connsiteY13" fmla="*/ 6008 h 36237"/>
                <a:gd name="connsiteX14" fmla="*/ 28602 w 28315"/>
                <a:gd name="connsiteY14" fmla="*/ 18699 h 36237"/>
                <a:gd name="connsiteX15" fmla="*/ 28602 w 28315"/>
                <a:gd name="connsiteY15" fmla="*/ 20386 h 36237"/>
                <a:gd name="connsiteX16" fmla="*/ 24861 w 28315"/>
                <a:gd name="connsiteY16" fmla="*/ 17378 h 36237"/>
                <a:gd name="connsiteX17" fmla="*/ 23614 w 28315"/>
                <a:gd name="connsiteY17" fmla="*/ 10703 h 36237"/>
                <a:gd name="connsiteX18" fmla="*/ 20020 w 28315"/>
                <a:gd name="connsiteY18" fmla="*/ 6302 h 36237"/>
                <a:gd name="connsiteX19" fmla="*/ 14445 w 28315"/>
                <a:gd name="connsiteY19" fmla="*/ 4761 h 36237"/>
                <a:gd name="connsiteX20" fmla="*/ 8943 w 28315"/>
                <a:gd name="connsiteY20" fmla="*/ 6302 h 36237"/>
                <a:gd name="connsiteX21" fmla="*/ 5275 w 28315"/>
                <a:gd name="connsiteY21" fmla="*/ 10703 h 36237"/>
                <a:gd name="connsiteX22" fmla="*/ 4028 w 28315"/>
                <a:gd name="connsiteY22" fmla="*/ 17378 h 36237"/>
                <a:gd name="connsiteX23" fmla="*/ 24861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02" y="20386"/>
                  </a:moveTo>
                  <a:lnTo>
                    <a:pt x="4028" y="20386"/>
                  </a:lnTo>
                  <a:cubicBezTo>
                    <a:pt x="4028" y="24934"/>
                    <a:pt x="4982" y="28382"/>
                    <a:pt x="6962" y="30729"/>
                  </a:cubicBezTo>
                  <a:cubicBezTo>
                    <a:pt x="8943" y="33150"/>
                    <a:pt x="11804" y="34323"/>
                    <a:pt x="15545" y="34323"/>
                  </a:cubicBezTo>
                  <a:cubicBezTo>
                    <a:pt x="17599" y="34323"/>
                    <a:pt x="19359" y="33957"/>
                    <a:pt x="20827" y="33296"/>
                  </a:cubicBezTo>
                  <a:cubicBezTo>
                    <a:pt x="22294" y="32636"/>
                    <a:pt x="23761" y="31609"/>
                    <a:pt x="25301" y="30069"/>
                  </a:cubicBezTo>
                  <a:lnTo>
                    <a:pt x="28089" y="32269"/>
                  </a:lnTo>
                  <a:cubicBezTo>
                    <a:pt x="26181" y="34177"/>
                    <a:pt x="24274" y="35570"/>
                    <a:pt x="22367" y="36377"/>
                  </a:cubicBezTo>
                  <a:cubicBezTo>
                    <a:pt x="20460" y="37258"/>
                    <a:pt x="18112" y="37698"/>
                    <a:pt x="15325" y="37698"/>
                  </a:cubicBezTo>
                  <a:cubicBezTo>
                    <a:pt x="10410" y="37698"/>
                    <a:pt x="6742" y="36157"/>
                    <a:pt x="4175" y="33076"/>
                  </a:cubicBezTo>
                  <a:cubicBezTo>
                    <a:pt x="1534" y="29995"/>
                    <a:pt x="287" y="25521"/>
                    <a:pt x="287" y="19579"/>
                  </a:cubicBezTo>
                  <a:cubicBezTo>
                    <a:pt x="287" y="13857"/>
                    <a:pt x="1534" y="9383"/>
                    <a:pt x="4028" y="6228"/>
                  </a:cubicBezTo>
                  <a:cubicBezTo>
                    <a:pt x="6522" y="3074"/>
                    <a:pt x="9970" y="1460"/>
                    <a:pt x="14445" y="1460"/>
                  </a:cubicBezTo>
                  <a:cubicBezTo>
                    <a:pt x="18919" y="1460"/>
                    <a:pt x="22367" y="3001"/>
                    <a:pt x="24861" y="6008"/>
                  </a:cubicBezTo>
                  <a:cubicBezTo>
                    <a:pt x="27355" y="9016"/>
                    <a:pt x="28602" y="13270"/>
                    <a:pt x="28602" y="18699"/>
                  </a:cubicBezTo>
                  <a:lnTo>
                    <a:pt x="28602" y="20386"/>
                  </a:lnTo>
                  <a:close/>
                  <a:moveTo>
                    <a:pt x="24861" y="17378"/>
                  </a:moveTo>
                  <a:cubicBezTo>
                    <a:pt x="24641" y="14371"/>
                    <a:pt x="24274" y="12097"/>
                    <a:pt x="23614" y="10703"/>
                  </a:cubicBezTo>
                  <a:cubicBezTo>
                    <a:pt x="22807" y="8869"/>
                    <a:pt x="21633" y="7402"/>
                    <a:pt x="20020" y="6302"/>
                  </a:cubicBezTo>
                  <a:cubicBezTo>
                    <a:pt x="18332" y="5275"/>
                    <a:pt x="16499" y="4761"/>
                    <a:pt x="14445" y="4761"/>
                  </a:cubicBezTo>
                  <a:cubicBezTo>
                    <a:pt x="12391" y="4761"/>
                    <a:pt x="10557" y="5275"/>
                    <a:pt x="8943" y="6302"/>
                  </a:cubicBezTo>
                  <a:cubicBezTo>
                    <a:pt x="7329" y="7402"/>
                    <a:pt x="6082" y="8869"/>
                    <a:pt x="5275" y="10703"/>
                  </a:cubicBezTo>
                  <a:cubicBezTo>
                    <a:pt x="4615" y="12097"/>
                    <a:pt x="4248" y="14371"/>
                    <a:pt x="4028" y="17378"/>
                  </a:cubicBezTo>
                  <a:lnTo>
                    <a:pt x="24861" y="17378"/>
                  </a:lnTo>
                  <a:close/>
                </a:path>
              </a:pathLst>
            </a:custGeom>
            <a:solidFill>
              <a:srgbClr val="000000"/>
            </a:solidFill>
            <a:ln w="73262" cap="flat">
              <a:noFill/>
              <a:prstDash val="solid"/>
              <a:miter/>
            </a:ln>
          </p:spPr>
          <p:txBody>
            <a:bodyPr rtlCol="0" anchor="ctr"/>
            <a:lstStyle/>
            <a:p>
              <a:endParaRPr lang="en-GB"/>
            </a:p>
          </p:txBody>
        </p:sp>
        <p:sp>
          <p:nvSpPr>
            <p:cNvPr id="475" name="Graphic 1127">
              <a:extLst>
                <a:ext uri="{FF2B5EF4-FFF2-40B4-BE49-F238E27FC236}">
                  <a16:creationId xmlns:a16="http://schemas.microsoft.com/office/drawing/2014/main" id="{543C8C99-500F-48E1-844E-02EC50932039}"/>
                </a:ext>
              </a:extLst>
            </p:cNvPr>
            <p:cNvSpPr/>
            <p:nvPr/>
          </p:nvSpPr>
          <p:spPr>
            <a:xfrm>
              <a:off x="5638621" y="3895834"/>
              <a:ext cx="28315" cy="36237"/>
            </a:xfrm>
            <a:custGeom>
              <a:avLst/>
              <a:gdLst>
                <a:gd name="connsiteX0" fmla="*/ 28615 w 28315"/>
                <a:gd name="connsiteY0" fmla="*/ 20386 h 36237"/>
                <a:gd name="connsiteX1" fmla="*/ 4041 w 28315"/>
                <a:gd name="connsiteY1" fmla="*/ 20386 h 36237"/>
                <a:gd name="connsiteX2" fmla="*/ 6976 w 28315"/>
                <a:gd name="connsiteY2" fmla="*/ 30729 h 36237"/>
                <a:gd name="connsiteX3" fmla="*/ 15558 w 28315"/>
                <a:gd name="connsiteY3" fmla="*/ 34323 h 36237"/>
                <a:gd name="connsiteX4" fmla="*/ 20840 w 28315"/>
                <a:gd name="connsiteY4" fmla="*/ 33296 h 36237"/>
                <a:gd name="connsiteX5" fmla="*/ 25314 w 28315"/>
                <a:gd name="connsiteY5" fmla="*/ 30069 h 36237"/>
                <a:gd name="connsiteX6" fmla="*/ 28102 w 28315"/>
                <a:gd name="connsiteY6" fmla="*/ 32269 h 36237"/>
                <a:gd name="connsiteX7" fmla="*/ 22380 w 28315"/>
                <a:gd name="connsiteY7" fmla="*/ 36377 h 36237"/>
                <a:gd name="connsiteX8" fmla="*/ 15338 w 28315"/>
                <a:gd name="connsiteY8" fmla="*/ 37698 h 36237"/>
                <a:gd name="connsiteX9" fmla="*/ 4188 w 28315"/>
                <a:gd name="connsiteY9" fmla="*/ 33076 h 36237"/>
                <a:gd name="connsiteX10" fmla="*/ 300 w 28315"/>
                <a:gd name="connsiteY10" fmla="*/ 19579 h 36237"/>
                <a:gd name="connsiteX11" fmla="*/ 4041 w 28315"/>
                <a:gd name="connsiteY11" fmla="*/ 6228 h 36237"/>
                <a:gd name="connsiteX12" fmla="*/ 14458 w 28315"/>
                <a:gd name="connsiteY12" fmla="*/ 1460 h 36237"/>
                <a:gd name="connsiteX13" fmla="*/ 24874 w 28315"/>
                <a:gd name="connsiteY13" fmla="*/ 6008 h 36237"/>
                <a:gd name="connsiteX14" fmla="*/ 28615 w 28315"/>
                <a:gd name="connsiteY14" fmla="*/ 18699 h 36237"/>
                <a:gd name="connsiteX15" fmla="*/ 28615 w 28315"/>
                <a:gd name="connsiteY15" fmla="*/ 20386 h 36237"/>
                <a:gd name="connsiteX16" fmla="*/ 24874 w 28315"/>
                <a:gd name="connsiteY16" fmla="*/ 17378 h 36237"/>
                <a:gd name="connsiteX17" fmla="*/ 23627 w 28315"/>
                <a:gd name="connsiteY17" fmla="*/ 10703 h 36237"/>
                <a:gd name="connsiteX18" fmla="*/ 20033 w 28315"/>
                <a:gd name="connsiteY18" fmla="*/ 6302 h 36237"/>
                <a:gd name="connsiteX19" fmla="*/ 14458 w 28315"/>
                <a:gd name="connsiteY19" fmla="*/ 4761 h 36237"/>
                <a:gd name="connsiteX20" fmla="*/ 8956 w 28315"/>
                <a:gd name="connsiteY20" fmla="*/ 6302 h 36237"/>
                <a:gd name="connsiteX21" fmla="*/ 5288 w 28315"/>
                <a:gd name="connsiteY21" fmla="*/ 10703 h 36237"/>
                <a:gd name="connsiteX22" fmla="*/ 4041 w 28315"/>
                <a:gd name="connsiteY22" fmla="*/ 17378 h 36237"/>
                <a:gd name="connsiteX23" fmla="*/ 24874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15" y="20386"/>
                  </a:moveTo>
                  <a:lnTo>
                    <a:pt x="4041" y="20386"/>
                  </a:lnTo>
                  <a:cubicBezTo>
                    <a:pt x="4041" y="24934"/>
                    <a:pt x="4995" y="28382"/>
                    <a:pt x="6976" y="30729"/>
                  </a:cubicBezTo>
                  <a:cubicBezTo>
                    <a:pt x="8956" y="33150"/>
                    <a:pt x="11817" y="34323"/>
                    <a:pt x="15558" y="34323"/>
                  </a:cubicBezTo>
                  <a:cubicBezTo>
                    <a:pt x="17612" y="34323"/>
                    <a:pt x="19373" y="33957"/>
                    <a:pt x="20840" y="33296"/>
                  </a:cubicBezTo>
                  <a:cubicBezTo>
                    <a:pt x="22307" y="32636"/>
                    <a:pt x="23774" y="31609"/>
                    <a:pt x="25314" y="30069"/>
                  </a:cubicBezTo>
                  <a:lnTo>
                    <a:pt x="28102" y="32269"/>
                  </a:lnTo>
                  <a:cubicBezTo>
                    <a:pt x="26195" y="34177"/>
                    <a:pt x="24287" y="35570"/>
                    <a:pt x="22380" y="36377"/>
                  </a:cubicBezTo>
                  <a:cubicBezTo>
                    <a:pt x="20473" y="37258"/>
                    <a:pt x="18126" y="37698"/>
                    <a:pt x="15338" y="37698"/>
                  </a:cubicBezTo>
                  <a:cubicBezTo>
                    <a:pt x="10423" y="37698"/>
                    <a:pt x="6756" y="36157"/>
                    <a:pt x="4188" y="33076"/>
                  </a:cubicBezTo>
                  <a:cubicBezTo>
                    <a:pt x="1547" y="29995"/>
                    <a:pt x="300" y="25521"/>
                    <a:pt x="300" y="19579"/>
                  </a:cubicBezTo>
                  <a:cubicBezTo>
                    <a:pt x="300" y="13857"/>
                    <a:pt x="1547" y="9383"/>
                    <a:pt x="4041" y="6228"/>
                  </a:cubicBezTo>
                  <a:cubicBezTo>
                    <a:pt x="6535" y="3074"/>
                    <a:pt x="9983" y="1460"/>
                    <a:pt x="14458" y="1460"/>
                  </a:cubicBezTo>
                  <a:cubicBezTo>
                    <a:pt x="18933" y="1460"/>
                    <a:pt x="22380" y="3001"/>
                    <a:pt x="24874" y="6008"/>
                  </a:cubicBezTo>
                  <a:cubicBezTo>
                    <a:pt x="27368" y="9016"/>
                    <a:pt x="28615" y="13270"/>
                    <a:pt x="28615" y="18699"/>
                  </a:cubicBezTo>
                  <a:lnTo>
                    <a:pt x="28615" y="20386"/>
                  </a:lnTo>
                  <a:close/>
                  <a:moveTo>
                    <a:pt x="24874" y="17378"/>
                  </a:moveTo>
                  <a:cubicBezTo>
                    <a:pt x="24654" y="14371"/>
                    <a:pt x="24287" y="12097"/>
                    <a:pt x="23627" y="10703"/>
                  </a:cubicBezTo>
                  <a:cubicBezTo>
                    <a:pt x="22820" y="8869"/>
                    <a:pt x="21647" y="7402"/>
                    <a:pt x="20033" y="6302"/>
                  </a:cubicBezTo>
                  <a:cubicBezTo>
                    <a:pt x="18346" y="5275"/>
                    <a:pt x="16512" y="4761"/>
                    <a:pt x="14458" y="4761"/>
                  </a:cubicBezTo>
                  <a:cubicBezTo>
                    <a:pt x="12404" y="4761"/>
                    <a:pt x="10570" y="5275"/>
                    <a:pt x="8956" y="6302"/>
                  </a:cubicBezTo>
                  <a:cubicBezTo>
                    <a:pt x="7342" y="7402"/>
                    <a:pt x="6095" y="8869"/>
                    <a:pt x="5288" y="10703"/>
                  </a:cubicBezTo>
                  <a:cubicBezTo>
                    <a:pt x="4628" y="12097"/>
                    <a:pt x="4261" y="14371"/>
                    <a:pt x="4041" y="17378"/>
                  </a:cubicBezTo>
                  <a:lnTo>
                    <a:pt x="24874" y="17378"/>
                  </a:lnTo>
                  <a:close/>
                </a:path>
              </a:pathLst>
            </a:custGeom>
            <a:solidFill>
              <a:srgbClr val="000000"/>
            </a:solidFill>
            <a:ln w="73262" cap="flat">
              <a:noFill/>
              <a:prstDash val="solid"/>
              <a:miter/>
            </a:ln>
          </p:spPr>
          <p:txBody>
            <a:bodyPr rtlCol="0" anchor="ctr"/>
            <a:lstStyle/>
            <a:p>
              <a:endParaRPr lang="en-GB"/>
            </a:p>
          </p:txBody>
        </p:sp>
        <p:sp>
          <p:nvSpPr>
            <p:cNvPr id="476" name="Graphic 1127">
              <a:extLst>
                <a:ext uri="{FF2B5EF4-FFF2-40B4-BE49-F238E27FC236}">
                  <a16:creationId xmlns:a16="http://schemas.microsoft.com/office/drawing/2014/main" id="{39330A27-CD95-403C-8049-0FC45DE04BEE}"/>
                </a:ext>
              </a:extLst>
            </p:cNvPr>
            <p:cNvSpPr/>
            <p:nvPr/>
          </p:nvSpPr>
          <p:spPr>
            <a:xfrm>
              <a:off x="5678770" y="3895834"/>
              <a:ext cx="27214" cy="35797"/>
            </a:xfrm>
            <a:custGeom>
              <a:avLst/>
              <a:gdLst>
                <a:gd name="connsiteX0" fmla="*/ 27529 w 27214"/>
                <a:gd name="connsiteY0" fmla="*/ 37257 h 35797"/>
                <a:gd name="connsiteX1" fmla="*/ 23788 w 27214"/>
                <a:gd name="connsiteY1" fmla="*/ 37257 h 35797"/>
                <a:gd name="connsiteX2" fmla="*/ 23788 w 27214"/>
                <a:gd name="connsiteY2" fmla="*/ 15324 h 35797"/>
                <a:gd name="connsiteX3" fmla="*/ 21294 w 27214"/>
                <a:gd name="connsiteY3" fmla="*/ 7475 h 35797"/>
                <a:gd name="connsiteX4" fmla="*/ 14031 w 27214"/>
                <a:gd name="connsiteY4" fmla="*/ 4761 h 35797"/>
                <a:gd name="connsiteX5" fmla="*/ 6696 w 27214"/>
                <a:gd name="connsiteY5" fmla="*/ 7475 h 35797"/>
                <a:gd name="connsiteX6" fmla="*/ 4055 w 27214"/>
                <a:gd name="connsiteY6" fmla="*/ 15324 h 35797"/>
                <a:gd name="connsiteX7" fmla="*/ 4055 w 27214"/>
                <a:gd name="connsiteY7" fmla="*/ 37257 h 35797"/>
                <a:gd name="connsiteX8" fmla="*/ 314 w 27214"/>
                <a:gd name="connsiteY8" fmla="*/ 37257 h 35797"/>
                <a:gd name="connsiteX9" fmla="*/ 314 w 27214"/>
                <a:gd name="connsiteY9" fmla="*/ 1900 h 35797"/>
                <a:gd name="connsiteX10" fmla="*/ 4055 w 27214"/>
                <a:gd name="connsiteY10" fmla="*/ 1900 h 35797"/>
                <a:gd name="connsiteX11" fmla="*/ 4055 w 27214"/>
                <a:gd name="connsiteY11" fmla="*/ 6081 h 35797"/>
                <a:gd name="connsiteX12" fmla="*/ 14472 w 27214"/>
                <a:gd name="connsiteY12" fmla="*/ 1460 h 35797"/>
                <a:gd name="connsiteX13" fmla="*/ 23861 w 27214"/>
                <a:gd name="connsiteY13" fmla="*/ 4834 h 35797"/>
                <a:gd name="connsiteX14" fmla="*/ 27529 w 27214"/>
                <a:gd name="connsiteY14" fmla="*/ 14664 h 35797"/>
                <a:gd name="connsiteX15" fmla="*/ 27529 w 27214"/>
                <a:gd name="connsiteY15" fmla="*/ 3725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529" y="37257"/>
                  </a:moveTo>
                  <a:lnTo>
                    <a:pt x="23788" y="37257"/>
                  </a:lnTo>
                  <a:lnTo>
                    <a:pt x="23788" y="15324"/>
                  </a:lnTo>
                  <a:cubicBezTo>
                    <a:pt x="23788" y="11877"/>
                    <a:pt x="22981" y="9309"/>
                    <a:pt x="21294" y="7475"/>
                  </a:cubicBezTo>
                  <a:cubicBezTo>
                    <a:pt x="19606" y="5641"/>
                    <a:pt x="17186" y="4761"/>
                    <a:pt x="14031" y="4761"/>
                  </a:cubicBezTo>
                  <a:cubicBezTo>
                    <a:pt x="10877" y="4761"/>
                    <a:pt x="8383" y="5641"/>
                    <a:pt x="6696" y="7475"/>
                  </a:cubicBezTo>
                  <a:cubicBezTo>
                    <a:pt x="4935" y="9309"/>
                    <a:pt x="4055" y="11950"/>
                    <a:pt x="4055" y="15324"/>
                  </a:cubicBezTo>
                  <a:lnTo>
                    <a:pt x="4055" y="37257"/>
                  </a:lnTo>
                  <a:lnTo>
                    <a:pt x="314" y="37257"/>
                  </a:lnTo>
                  <a:lnTo>
                    <a:pt x="314" y="1900"/>
                  </a:lnTo>
                  <a:lnTo>
                    <a:pt x="4055" y="1900"/>
                  </a:lnTo>
                  <a:lnTo>
                    <a:pt x="4055" y="6081"/>
                  </a:lnTo>
                  <a:cubicBezTo>
                    <a:pt x="6696" y="3001"/>
                    <a:pt x="10144" y="1460"/>
                    <a:pt x="14472" y="1460"/>
                  </a:cubicBezTo>
                  <a:cubicBezTo>
                    <a:pt x="18433" y="1460"/>
                    <a:pt x="21587" y="2560"/>
                    <a:pt x="23861" y="4834"/>
                  </a:cubicBezTo>
                  <a:cubicBezTo>
                    <a:pt x="26282" y="7182"/>
                    <a:pt x="27529" y="10483"/>
                    <a:pt x="27529" y="14664"/>
                  </a:cubicBezTo>
                  <a:lnTo>
                    <a:pt x="27529" y="37257"/>
                  </a:lnTo>
                  <a:close/>
                </a:path>
              </a:pathLst>
            </a:custGeom>
            <a:solidFill>
              <a:srgbClr val="000000"/>
            </a:solidFill>
            <a:ln w="73262" cap="flat">
              <a:noFill/>
              <a:prstDash val="solid"/>
              <a:miter/>
            </a:ln>
          </p:spPr>
          <p:txBody>
            <a:bodyPr rtlCol="0" anchor="ctr"/>
            <a:lstStyle/>
            <a:p>
              <a:endParaRPr lang="en-GB"/>
            </a:p>
          </p:txBody>
        </p:sp>
        <p:sp>
          <p:nvSpPr>
            <p:cNvPr id="477" name="Graphic 1127">
              <a:extLst>
                <a:ext uri="{FF2B5EF4-FFF2-40B4-BE49-F238E27FC236}">
                  <a16:creationId xmlns:a16="http://schemas.microsoft.com/office/drawing/2014/main" id="{975B45EC-DEB3-419B-B616-86D9CF936892}"/>
                </a:ext>
              </a:extLst>
            </p:cNvPr>
            <p:cNvSpPr/>
            <p:nvPr/>
          </p:nvSpPr>
          <p:spPr>
            <a:xfrm>
              <a:off x="5737765" y="3879403"/>
              <a:ext cx="4621" cy="52228"/>
            </a:xfrm>
            <a:custGeom>
              <a:avLst/>
              <a:gdLst>
                <a:gd name="connsiteX0" fmla="*/ 4512 w 4621"/>
                <a:gd name="connsiteY0" fmla="*/ 53686 h 52228"/>
                <a:gd name="connsiteX1" fmla="*/ 771 w 4621"/>
                <a:gd name="connsiteY1" fmla="*/ 53686 h 52228"/>
                <a:gd name="connsiteX2" fmla="*/ 771 w 4621"/>
                <a:gd name="connsiteY2" fmla="*/ 18329 h 52228"/>
                <a:gd name="connsiteX3" fmla="*/ 4512 w 4621"/>
                <a:gd name="connsiteY3" fmla="*/ 18329 h 52228"/>
                <a:gd name="connsiteX4" fmla="*/ 4512 w 4621"/>
                <a:gd name="connsiteY4" fmla="*/ 53686 h 52228"/>
                <a:gd name="connsiteX5" fmla="*/ 4952 w 4621"/>
                <a:gd name="connsiteY5" fmla="*/ 6079 h 52228"/>
                <a:gd name="connsiteX6" fmla="*/ 331 w 4621"/>
                <a:gd name="connsiteY6" fmla="*/ 6079 h 52228"/>
                <a:gd name="connsiteX7" fmla="*/ 331 w 4621"/>
                <a:gd name="connsiteY7" fmla="*/ 1457 h 52228"/>
                <a:gd name="connsiteX8" fmla="*/ 4952 w 4621"/>
                <a:gd name="connsiteY8" fmla="*/ 1457 h 52228"/>
                <a:gd name="connsiteX9" fmla="*/ 4952 w 4621"/>
                <a:gd name="connsiteY9" fmla="*/ 6079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512" y="53686"/>
                  </a:moveTo>
                  <a:lnTo>
                    <a:pt x="771" y="53686"/>
                  </a:lnTo>
                  <a:lnTo>
                    <a:pt x="771" y="18329"/>
                  </a:lnTo>
                  <a:lnTo>
                    <a:pt x="4512" y="18329"/>
                  </a:lnTo>
                  <a:lnTo>
                    <a:pt x="4512" y="53686"/>
                  </a:lnTo>
                  <a:close/>
                  <a:moveTo>
                    <a:pt x="4952" y="6079"/>
                  </a:moveTo>
                  <a:lnTo>
                    <a:pt x="331" y="6079"/>
                  </a:lnTo>
                  <a:lnTo>
                    <a:pt x="331" y="1457"/>
                  </a:lnTo>
                  <a:lnTo>
                    <a:pt x="4952" y="1457"/>
                  </a:lnTo>
                  <a:lnTo>
                    <a:pt x="4952" y="6079"/>
                  </a:lnTo>
                  <a:close/>
                </a:path>
              </a:pathLst>
            </a:custGeom>
            <a:solidFill>
              <a:srgbClr val="000000"/>
            </a:solidFill>
            <a:ln w="73262" cap="flat">
              <a:noFill/>
              <a:prstDash val="solid"/>
              <a:miter/>
            </a:ln>
          </p:spPr>
          <p:txBody>
            <a:bodyPr rtlCol="0" anchor="ctr"/>
            <a:lstStyle/>
            <a:p>
              <a:endParaRPr lang="en-GB"/>
            </a:p>
          </p:txBody>
        </p:sp>
        <p:sp>
          <p:nvSpPr>
            <p:cNvPr id="478" name="Graphic 1127">
              <a:extLst>
                <a:ext uri="{FF2B5EF4-FFF2-40B4-BE49-F238E27FC236}">
                  <a16:creationId xmlns:a16="http://schemas.microsoft.com/office/drawing/2014/main" id="{2DF545AA-915F-41D7-B96E-93DA02019C2D}"/>
                </a:ext>
              </a:extLst>
            </p:cNvPr>
            <p:cNvSpPr/>
            <p:nvPr/>
          </p:nvSpPr>
          <p:spPr>
            <a:xfrm>
              <a:off x="5752461" y="3895834"/>
              <a:ext cx="28461" cy="36237"/>
            </a:xfrm>
            <a:custGeom>
              <a:avLst/>
              <a:gdLst>
                <a:gd name="connsiteX0" fmla="*/ 28802 w 28461"/>
                <a:gd name="connsiteY0" fmla="*/ 27208 h 36237"/>
                <a:gd name="connsiteX1" fmla="*/ 24987 w 28461"/>
                <a:gd name="connsiteY1" fmla="*/ 34837 h 36237"/>
                <a:gd name="connsiteX2" fmla="*/ 14644 w 28461"/>
                <a:gd name="connsiteY2" fmla="*/ 37698 h 36237"/>
                <a:gd name="connsiteX3" fmla="*/ 340 w 28461"/>
                <a:gd name="connsiteY3" fmla="*/ 32636 h 36237"/>
                <a:gd name="connsiteX4" fmla="*/ 2907 w 28461"/>
                <a:gd name="connsiteY4" fmla="*/ 30069 h 36237"/>
                <a:gd name="connsiteX5" fmla="*/ 14497 w 28461"/>
                <a:gd name="connsiteY5" fmla="*/ 34397 h 36237"/>
                <a:gd name="connsiteX6" fmla="*/ 25134 w 28461"/>
                <a:gd name="connsiteY6" fmla="*/ 27208 h 36237"/>
                <a:gd name="connsiteX7" fmla="*/ 23520 w 28461"/>
                <a:gd name="connsiteY7" fmla="*/ 23027 h 36237"/>
                <a:gd name="connsiteX8" fmla="*/ 18385 w 28461"/>
                <a:gd name="connsiteY8" fmla="*/ 21266 h 36237"/>
                <a:gd name="connsiteX9" fmla="*/ 12517 w 28461"/>
                <a:gd name="connsiteY9" fmla="*/ 20753 h 36237"/>
                <a:gd name="connsiteX10" fmla="*/ 1880 w 28461"/>
                <a:gd name="connsiteY10" fmla="*/ 11510 h 36237"/>
                <a:gd name="connsiteX11" fmla="*/ 5328 w 28461"/>
                <a:gd name="connsiteY11" fmla="*/ 4174 h 36237"/>
                <a:gd name="connsiteX12" fmla="*/ 14571 w 28461"/>
                <a:gd name="connsiteY12" fmla="*/ 1460 h 36237"/>
                <a:gd name="connsiteX13" fmla="*/ 26968 w 28461"/>
                <a:gd name="connsiteY13" fmla="*/ 5201 h 36237"/>
                <a:gd name="connsiteX14" fmla="*/ 24474 w 28461"/>
                <a:gd name="connsiteY14" fmla="*/ 7695 h 36237"/>
                <a:gd name="connsiteX15" fmla="*/ 14571 w 28461"/>
                <a:gd name="connsiteY15" fmla="*/ 4688 h 36237"/>
                <a:gd name="connsiteX16" fmla="*/ 7895 w 28461"/>
                <a:gd name="connsiteY16" fmla="*/ 6448 h 36237"/>
                <a:gd name="connsiteX17" fmla="*/ 5548 w 28461"/>
                <a:gd name="connsiteY17" fmla="*/ 11510 h 36237"/>
                <a:gd name="connsiteX18" fmla="*/ 7309 w 28461"/>
                <a:gd name="connsiteY18" fmla="*/ 15691 h 36237"/>
                <a:gd name="connsiteX19" fmla="*/ 12737 w 28461"/>
                <a:gd name="connsiteY19" fmla="*/ 17452 h 36237"/>
                <a:gd name="connsiteX20" fmla="*/ 18459 w 28461"/>
                <a:gd name="connsiteY20" fmla="*/ 17965 h 36237"/>
                <a:gd name="connsiteX21" fmla="*/ 26161 w 28461"/>
                <a:gd name="connsiteY21" fmla="*/ 20459 h 36237"/>
                <a:gd name="connsiteX22" fmla="*/ 28802 w 28461"/>
                <a:gd name="connsiteY22" fmla="*/ 272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802" y="27208"/>
                  </a:moveTo>
                  <a:cubicBezTo>
                    <a:pt x="28802" y="30435"/>
                    <a:pt x="27555" y="33003"/>
                    <a:pt x="24987" y="34837"/>
                  </a:cubicBezTo>
                  <a:cubicBezTo>
                    <a:pt x="22420" y="36744"/>
                    <a:pt x="18972" y="37698"/>
                    <a:pt x="14644" y="37698"/>
                  </a:cubicBezTo>
                  <a:cubicBezTo>
                    <a:pt x="8629" y="37698"/>
                    <a:pt x="3861" y="36010"/>
                    <a:pt x="340" y="32636"/>
                  </a:cubicBezTo>
                  <a:lnTo>
                    <a:pt x="2907" y="30069"/>
                  </a:lnTo>
                  <a:cubicBezTo>
                    <a:pt x="5621" y="32930"/>
                    <a:pt x="9509" y="34397"/>
                    <a:pt x="14497" y="34397"/>
                  </a:cubicBezTo>
                  <a:cubicBezTo>
                    <a:pt x="21613" y="34397"/>
                    <a:pt x="25134" y="31976"/>
                    <a:pt x="25134" y="27208"/>
                  </a:cubicBezTo>
                  <a:cubicBezTo>
                    <a:pt x="25134" y="25374"/>
                    <a:pt x="24620" y="23980"/>
                    <a:pt x="23520" y="23027"/>
                  </a:cubicBezTo>
                  <a:cubicBezTo>
                    <a:pt x="22420" y="22073"/>
                    <a:pt x="20733" y="21486"/>
                    <a:pt x="18385" y="21266"/>
                  </a:cubicBezTo>
                  <a:lnTo>
                    <a:pt x="12517" y="20753"/>
                  </a:lnTo>
                  <a:cubicBezTo>
                    <a:pt x="5401" y="20166"/>
                    <a:pt x="1880" y="17085"/>
                    <a:pt x="1880" y="11510"/>
                  </a:cubicBezTo>
                  <a:cubicBezTo>
                    <a:pt x="1880" y="8429"/>
                    <a:pt x="3054" y="6008"/>
                    <a:pt x="5328" y="4174"/>
                  </a:cubicBezTo>
                  <a:cubicBezTo>
                    <a:pt x="7602" y="2340"/>
                    <a:pt x="10683" y="1460"/>
                    <a:pt x="14571" y="1460"/>
                  </a:cubicBezTo>
                  <a:cubicBezTo>
                    <a:pt x="19486" y="1460"/>
                    <a:pt x="23594" y="2707"/>
                    <a:pt x="26968" y="5201"/>
                  </a:cubicBezTo>
                  <a:lnTo>
                    <a:pt x="24474" y="7695"/>
                  </a:lnTo>
                  <a:cubicBezTo>
                    <a:pt x="21760" y="5715"/>
                    <a:pt x="18459" y="4688"/>
                    <a:pt x="14571" y="4688"/>
                  </a:cubicBezTo>
                  <a:cubicBezTo>
                    <a:pt x="11637" y="4688"/>
                    <a:pt x="9363" y="5275"/>
                    <a:pt x="7895" y="6448"/>
                  </a:cubicBezTo>
                  <a:cubicBezTo>
                    <a:pt x="6355" y="7622"/>
                    <a:pt x="5548" y="9309"/>
                    <a:pt x="5548" y="11510"/>
                  </a:cubicBezTo>
                  <a:cubicBezTo>
                    <a:pt x="5548" y="13344"/>
                    <a:pt x="6135" y="14737"/>
                    <a:pt x="7309" y="15691"/>
                  </a:cubicBezTo>
                  <a:cubicBezTo>
                    <a:pt x="8409" y="16645"/>
                    <a:pt x="10243" y="17232"/>
                    <a:pt x="12737" y="17452"/>
                  </a:cubicBezTo>
                  <a:lnTo>
                    <a:pt x="18459" y="17965"/>
                  </a:lnTo>
                  <a:cubicBezTo>
                    <a:pt x="21760" y="18332"/>
                    <a:pt x="24327" y="19139"/>
                    <a:pt x="26161" y="20459"/>
                  </a:cubicBezTo>
                  <a:cubicBezTo>
                    <a:pt x="27921" y="21780"/>
                    <a:pt x="28802" y="24054"/>
                    <a:pt x="28802" y="27208"/>
                  </a:cubicBezTo>
                  <a:close/>
                </a:path>
              </a:pathLst>
            </a:custGeom>
            <a:solidFill>
              <a:srgbClr val="000000"/>
            </a:solidFill>
            <a:ln w="73262" cap="flat">
              <a:noFill/>
              <a:prstDash val="solid"/>
              <a:miter/>
            </a:ln>
          </p:spPr>
          <p:txBody>
            <a:bodyPr rtlCol="0" anchor="ctr"/>
            <a:lstStyle/>
            <a:p>
              <a:endParaRPr lang="en-GB"/>
            </a:p>
          </p:txBody>
        </p:sp>
        <p:sp>
          <p:nvSpPr>
            <p:cNvPr id="479" name="Graphic 1127">
              <a:extLst>
                <a:ext uri="{FF2B5EF4-FFF2-40B4-BE49-F238E27FC236}">
                  <a16:creationId xmlns:a16="http://schemas.microsoft.com/office/drawing/2014/main" id="{DBB60AB7-AC77-4184-8F19-6388BBA85EAF}"/>
                </a:ext>
              </a:extLst>
            </p:cNvPr>
            <p:cNvSpPr/>
            <p:nvPr/>
          </p:nvSpPr>
          <p:spPr>
            <a:xfrm>
              <a:off x="5789824" y="3895834"/>
              <a:ext cx="28461" cy="36237"/>
            </a:xfrm>
            <a:custGeom>
              <a:avLst/>
              <a:gdLst>
                <a:gd name="connsiteX0" fmla="*/ 24413 w 28461"/>
                <a:gd name="connsiteY0" fmla="*/ 5348 h 36237"/>
                <a:gd name="connsiteX1" fmla="*/ 28815 w 28461"/>
                <a:gd name="connsiteY1" fmla="*/ 19579 h 36237"/>
                <a:gd name="connsiteX2" fmla="*/ 24413 w 28461"/>
                <a:gd name="connsiteY2" fmla="*/ 33810 h 36237"/>
                <a:gd name="connsiteX3" fmla="*/ 14584 w 28461"/>
                <a:gd name="connsiteY3" fmla="*/ 37698 h 36237"/>
                <a:gd name="connsiteX4" fmla="*/ 4754 w 28461"/>
                <a:gd name="connsiteY4" fmla="*/ 33810 h 36237"/>
                <a:gd name="connsiteX5" fmla="*/ 353 w 28461"/>
                <a:gd name="connsiteY5" fmla="*/ 19579 h 36237"/>
                <a:gd name="connsiteX6" fmla="*/ 4754 w 28461"/>
                <a:gd name="connsiteY6" fmla="*/ 5348 h 36237"/>
                <a:gd name="connsiteX7" fmla="*/ 14584 w 28461"/>
                <a:gd name="connsiteY7" fmla="*/ 1460 h 36237"/>
                <a:gd name="connsiteX8" fmla="*/ 24413 w 28461"/>
                <a:gd name="connsiteY8" fmla="*/ 5348 h 36237"/>
                <a:gd name="connsiteX9" fmla="*/ 21919 w 28461"/>
                <a:gd name="connsiteY9" fmla="*/ 31389 h 36237"/>
                <a:gd name="connsiteX10" fmla="*/ 25074 w 28461"/>
                <a:gd name="connsiteY10" fmla="*/ 19579 h 36237"/>
                <a:gd name="connsiteX11" fmla="*/ 21919 w 28461"/>
                <a:gd name="connsiteY11" fmla="*/ 7769 h 36237"/>
                <a:gd name="connsiteX12" fmla="*/ 14584 w 28461"/>
                <a:gd name="connsiteY12" fmla="*/ 4761 h 36237"/>
                <a:gd name="connsiteX13" fmla="*/ 7248 w 28461"/>
                <a:gd name="connsiteY13" fmla="*/ 7769 h 36237"/>
                <a:gd name="connsiteX14" fmla="*/ 4094 w 28461"/>
                <a:gd name="connsiteY14" fmla="*/ 19579 h 36237"/>
                <a:gd name="connsiteX15" fmla="*/ 7248 w 28461"/>
                <a:gd name="connsiteY15" fmla="*/ 31389 h 36237"/>
                <a:gd name="connsiteX16" fmla="*/ 14584 w 28461"/>
                <a:gd name="connsiteY16" fmla="*/ 34397 h 36237"/>
                <a:gd name="connsiteX17" fmla="*/ 21919 w 28461"/>
                <a:gd name="connsiteY17" fmla="*/ 3138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413" y="5348"/>
                  </a:moveTo>
                  <a:cubicBezTo>
                    <a:pt x="27348" y="8282"/>
                    <a:pt x="28815" y="13050"/>
                    <a:pt x="28815" y="19579"/>
                  </a:cubicBezTo>
                  <a:cubicBezTo>
                    <a:pt x="28815" y="26108"/>
                    <a:pt x="27348" y="30876"/>
                    <a:pt x="24413" y="33810"/>
                  </a:cubicBezTo>
                  <a:cubicBezTo>
                    <a:pt x="21846" y="36377"/>
                    <a:pt x="18545" y="37698"/>
                    <a:pt x="14584" y="37698"/>
                  </a:cubicBezTo>
                  <a:cubicBezTo>
                    <a:pt x="10623" y="37698"/>
                    <a:pt x="7322" y="36377"/>
                    <a:pt x="4754" y="33810"/>
                  </a:cubicBezTo>
                  <a:cubicBezTo>
                    <a:pt x="1820" y="30876"/>
                    <a:pt x="353" y="26108"/>
                    <a:pt x="353" y="19579"/>
                  </a:cubicBezTo>
                  <a:cubicBezTo>
                    <a:pt x="353" y="13050"/>
                    <a:pt x="1820" y="8282"/>
                    <a:pt x="4754" y="5348"/>
                  </a:cubicBezTo>
                  <a:cubicBezTo>
                    <a:pt x="7322" y="2781"/>
                    <a:pt x="10623" y="1460"/>
                    <a:pt x="14584" y="1460"/>
                  </a:cubicBezTo>
                  <a:cubicBezTo>
                    <a:pt x="18545" y="1460"/>
                    <a:pt x="21846" y="2781"/>
                    <a:pt x="24413" y="5348"/>
                  </a:cubicBezTo>
                  <a:close/>
                  <a:moveTo>
                    <a:pt x="21919" y="31389"/>
                  </a:moveTo>
                  <a:cubicBezTo>
                    <a:pt x="24047" y="29262"/>
                    <a:pt x="25074" y="25374"/>
                    <a:pt x="25074" y="19579"/>
                  </a:cubicBezTo>
                  <a:cubicBezTo>
                    <a:pt x="25074" y="13784"/>
                    <a:pt x="24047" y="9896"/>
                    <a:pt x="21919" y="7769"/>
                  </a:cubicBezTo>
                  <a:cubicBezTo>
                    <a:pt x="19939" y="5788"/>
                    <a:pt x="17445" y="4761"/>
                    <a:pt x="14584" y="4761"/>
                  </a:cubicBezTo>
                  <a:cubicBezTo>
                    <a:pt x="11723" y="4761"/>
                    <a:pt x="9229" y="5788"/>
                    <a:pt x="7248" y="7769"/>
                  </a:cubicBezTo>
                  <a:cubicBezTo>
                    <a:pt x="5121" y="9896"/>
                    <a:pt x="4094" y="13784"/>
                    <a:pt x="4094" y="19579"/>
                  </a:cubicBezTo>
                  <a:cubicBezTo>
                    <a:pt x="4094" y="25374"/>
                    <a:pt x="5121" y="29262"/>
                    <a:pt x="7248" y="31389"/>
                  </a:cubicBezTo>
                  <a:cubicBezTo>
                    <a:pt x="9229" y="33370"/>
                    <a:pt x="11723" y="34397"/>
                    <a:pt x="14584" y="34397"/>
                  </a:cubicBezTo>
                  <a:cubicBezTo>
                    <a:pt x="17445" y="34397"/>
                    <a:pt x="19939" y="33370"/>
                    <a:pt x="21919" y="31389"/>
                  </a:cubicBezTo>
                  <a:close/>
                </a:path>
              </a:pathLst>
            </a:custGeom>
            <a:solidFill>
              <a:srgbClr val="000000"/>
            </a:solidFill>
            <a:ln w="73262" cap="flat">
              <a:noFill/>
              <a:prstDash val="solid"/>
              <a:miter/>
            </a:ln>
          </p:spPr>
          <p:txBody>
            <a:bodyPr rtlCol="0" anchor="ctr"/>
            <a:lstStyle/>
            <a:p>
              <a:endParaRPr lang="en-GB"/>
            </a:p>
          </p:txBody>
        </p:sp>
        <p:sp>
          <p:nvSpPr>
            <p:cNvPr id="480" name="Graphic 1127">
              <a:extLst>
                <a:ext uri="{FF2B5EF4-FFF2-40B4-BE49-F238E27FC236}">
                  <a16:creationId xmlns:a16="http://schemas.microsoft.com/office/drawing/2014/main" id="{A7A2B3F6-CF8E-4024-8827-709BA8C4754E}"/>
                </a:ext>
              </a:extLst>
            </p:cNvPr>
            <p:cNvSpPr/>
            <p:nvPr/>
          </p:nvSpPr>
          <p:spPr>
            <a:xfrm>
              <a:off x="5830046" y="3879403"/>
              <a:ext cx="11736" cy="52228"/>
            </a:xfrm>
            <a:custGeom>
              <a:avLst/>
              <a:gdLst>
                <a:gd name="connsiteX0" fmla="*/ 12101 w 11736"/>
                <a:gd name="connsiteY0" fmla="*/ 53686 h 52228"/>
                <a:gd name="connsiteX1" fmla="*/ 8873 w 11736"/>
                <a:gd name="connsiteY1" fmla="*/ 53686 h 52228"/>
                <a:gd name="connsiteX2" fmla="*/ 2491 w 11736"/>
                <a:gd name="connsiteY2" fmla="*/ 51266 h 52228"/>
                <a:gd name="connsiteX3" fmla="*/ 364 w 11736"/>
                <a:gd name="connsiteY3" fmla="*/ 44517 h 52228"/>
                <a:gd name="connsiteX4" fmla="*/ 364 w 11736"/>
                <a:gd name="connsiteY4" fmla="*/ 1457 h 52228"/>
                <a:gd name="connsiteX5" fmla="*/ 4105 w 11736"/>
                <a:gd name="connsiteY5" fmla="*/ 1457 h 52228"/>
                <a:gd name="connsiteX6" fmla="*/ 4105 w 11736"/>
                <a:gd name="connsiteY6" fmla="*/ 44444 h 52228"/>
                <a:gd name="connsiteX7" fmla="*/ 5352 w 11736"/>
                <a:gd name="connsiteY7" fmla="*/ 48992 h 52228"/>
                <a:gd name="connsiteX8" fmla="*/ 9533 w 11736"/>
                <a:gd name="connsiteY8" fmla="*/ 50385 h 52228"/>
                <a:gd name="connsiteX9" fmla="*/ 12101 w 11736"/>
                <a:gd name="connsiteY9" fmla="*/ 50385 h 52228"/>
                <a:gd name="connsiteX10" fmla="*/ 12101 w 11736"/>
                <a:gd name="connsiteY10" fmla="*/ 5368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101" y="53686"/>
                  </a:moveTo>
                  <a:lnTo>
                    <a:pt x="8873" y="53686"/>
                  </a:lnTo>
                  <a:cubicBezTo>
                    <a:pt x="6012" y="53686"/>
                    <a:pt x="3885" y="52879"/>
                    <a:pt x="2491" y="51266"/>
                  </a:cubicBezTo>
                  <a:cubicBezTo>
                    <a:pt x="1098" y="49652"/>
                    <a:pt x="364" y="47378"/>
                    <a:pt x="364" y="44517"/>
                  </a:cubicBezTo>
                  <a:lnTo>
                    <a:pt x="364" y="1457"/>
                  </a:lnTo>
                  <a:lnTo>
                    <a:pt x="4105" y="1457"/>
                  </a:lnTo>
                  <a:lnTo>
                    <a:pt x="4105" y="44444"/>
                  </a:lnTo>
                  <a:cubicBezTo>
                    <a:pt x="4105" y="46571"/>
                    <a:pt x="4545" y="48038"/>
                    <a:pt x="5352" y="48992"/>
                  </a:cubicBezTo>
                  <a:cubicBezTo>
                    <a:pt x="6086" y="49945"/>
                    <a:pt x="7553" y="50385"/>
                    <a:pt x="9533" y="50385"/>
                  </a:cubicBezTo>
                  <a:lnTo>
                    <a:pt x="12101" y="50385"/>
                  </a:lnTo>
                  <a:lnTo>
                    <a:pt x="12101" y="53686"/>
                  </a:lnTo>
                  <a:close/>
                </a:path>
              </a:pathLst>
            </a:custGeom>
            <a:solidFill>
              <a:srgbClr val="000000"/>
            </a:solidFill>
            <a:ln w="73262" cap="flat">
              <a:noFill/>
              <a:prstDash val="solid"/>
              <a:miter/>
            </a:ln>
          </p:spPr>
          <p:txBody>
            <a:bodyPr rtlCol="0" anchor="ctr"/>
            <a:lstStyle/>
            <a:p>
              <a:endParaRPr lang="en-GB"/>
            </a:p>
          </p:txBody>
        </p:sp>
        <p:sp>
          <p:nvSpPr>
            <p:cNvPr id="481" name="Graphic 1127">
              <a:extLst>
                <a:ext uri="{FF2B5EF4-FFF2-40B4-BE49-F238E27FC236}">
                  <a16:creationId xmlns:a16="http://schemas.microsoft.com/office/drawing/2014/main" id="{C8A94551-AC3F-4AFA-996D-069ACDD18D70}"/>
                </a:ext>
              </a:extLst>
            </p:cNvPr>
            <p:cNvSpPr/>
            <p:nvPr/>
          </p:nvSpPr>
          <p:spPr>
            <a:xfrm>
              <a:off x="5847969" y="3895834"/>
              <a:ext cx="27508" cy="36237"/>
            </a:xfrm>
            <a:custGeom>
              <a:avLst/>
              <a:gdLst>
                <a:gd name="connsiteX0" fmla="*/ 27881 w 27508"/>
                <a:gd name="connsiteY0" fmla="*/ 37258 h 36237"/>
                <a:gd name="connsiteX1" fmla="*/ 24140 w 27508"/>
                <a:gd name="connsiteY1" fmla="*/ 37258 h 36237"/>
                <a:gd name="connsiteX2" fmla="*/ 24140 w 27508"/>
                <a:gd name="connsiteY2" fmla="*/ 33736 h 36237"/>
                <a:gd name="connsiteX3" fmla="*/ 19592 w 27508"/>
                <a:gd name="connsiteY3" fmla="*/ 36817 h 36237"/>
                <a:gd name="connsiteX4" fmla="*/ 13357 w 27508"/>
                <a:gd name="connsiteY4" fmla="*/ 37698 h 36237"/>
                <a:gd name="connsiteX5" fmla="*/ 2940 w 27508"/>
                <a:gd name="connsiteY5" fmla="*/ 34470 h 36237"/>
                <a:gd name="connsiteX6" fmla="*/ 373 w 27508"/>
                <a:gd name="connsiteY6" fmla="*/ 27575 h 36237"/>
                <a:gd name="connsiteX7" fmla="*/ 3674 w 27508"/>
                <a:gd name="connsiteY7" fmla="*/ 20092 h 36237"/>
                <a:gd name="connsiteX8" fmla="*/ 12697 w 27508"/>
                <a:gd name="connsiteY8" fmla="*/ 17378 h 36237"/>
                <a:gd name="connsiteX9" fmla="*/ 24140 w 27508"/>
                <a:gd name="connsiteY9" fmla="*/ 17378 h 36237"/>
                <a:gd name="connsiteX10" fmla="*/ 24140 w 27508"/>
                <a:gd name="connsiteY10" fmla="*/ 13417 h 36237"/>
                <a:gd name="connsiteX11" fmla="*/ 21793 w 27508"/>
                <a:gd name="connsiteY11" fmla="*/ 6962 h 36237"/>
                <a:gd name="connsiteX12" fmla="*/ 14164 w 27508"/>
                <a:gd name="connsiteY12" fmla="*/ 4761 h 36237"/>
                <a:gd name="connsiteX13" fmla="*/ 8369 w 27508"/>
                <a:gd name="connsiteY13" fmla="*/ 5788 h 36237"/>
                <a:gd name="connsiteX14" fmla="*/ 4407 w 27508"/>
                <a:gd name="connsiteY14" fmla="*/ 9236 h 36237"/>
                <a:gd name="connsiteX15" fmla="*/ 1693 w 27508"/>
                <a:gd name="connsiteY15" fmla="*/ 6888 h 36237"/>
                <a:gd name="connsiteX16" fmla="*/ 6755 w 27508"/>
                <a:gd name="connsiteY16" fmla="*/ 2707 h 36237"/>
                <a:gd name="connsiteX17" fmla="*/ 14164 w 27508"/>
                <a:gd name="connsiteY17" fmla="*/ 1460 h 36237"/>
                <a:gd name="connsiteX18" fmla="*/ 27881 w 27508"/>
                <a:gd name="connsiteY18" fmla="*/ 13050 h 36237"/>
                <a:gd name="connsiteX19" fmla="*/ 27881 w 27508"/>
                <a:gd name="connsiteY19" fmla="*/ 37258 h 36237"/>
                <a:gd name="connsiteX20" fmla="*/ 24140 w 27508"/>
                <a:gd name="connsiteY20" fmla="*/ 24934 h 36237"/>
                <a:gd name="connsiteX21" fmla="*/ 24140 w 27508"/>
                <a:gd name="connsiteY21" fmla="*/ 20386 h 36237"/>
                <a:gd name="connsiteX22" fmla="*/ 13137 w 27508"/>
                <a:gd name="connsiteY22" fmla="*/ 20386 h 36237"/>
                <a:gd name="connsiteX23" fmla="*/ 4114 w 27508"/>
                <a:gd name="connsiteY23" fmla="*/ 27501 h 36237"/>
                <a:gd name="connsiteX24" fmla="*/ 6315 w 27508"/>
                <a:gd name="connsiteY24" fmla="*/ 32710 h 36237"/>
                <a:gd name="connsiteX25" fmla="*/ 13357 w 27508"/>
                <a:gd name="connsiteY25" fmla="*/ 34397 h 36237"/>
                <a:gd name="connsiteX26" fmla="*/ 22159 w 27508"/>
                <a:gd name="connsiteY26" fmla="*/ 31683 h 36237"/>
                <a:gd name="connsiteX27" fmla="*/ 24140 w 27508"/>
                <a:gd name="connsiteY27" fmla="*/ 2493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881" y="37258"/>
                  </a:moveTo>
                  <a:lnTo>
                    <a:pt x="24140" y="37258"/>
                  </a:lnTo>
                  <a:lnTo>
                    <a:pt x="24140" y="33736"/>
                  </a:lnTo>
                  <a:cubicBezTo>
                    <a:pt x="22673" y="35204"/>
                    <a:pt x="21132" y="36231"/>
                    <a:pt x="19592" y="36817"/>
                  </a:cubicBezTo>
                  <a:cubicBezTo>
                    <a:pt x="17978" y="37404"/>
                    <a:pt x="15924" y="37698"/>
                    <a:pt x="13357" y="37698"/>
                  </a:cubicBezTo>
                  <a:cubicBezTo>
                    <a:pt x="8515" y="37698"/>
                    <a:pt x="5068" y="36597"/>
                    <a:pt x="2940" y="34470"/>
                  </a:cubicBezTo>
                  <a:cubicBezTo>
                    <a:pt x="1253" y="32783"/>
                    <a:pt x="373" y="30435"/>
                    <a:pt x="373" y="27575"/>
                  </a:cubicBezTo>
                  <a:cubicBezTo>
                    <a:pt x="373" y="24347"/>
                    <a:pt x="1473" y="21853"/>
                    <a:pt x="3674" y="20092"/>
                  </a:cubicBezTo>
                  <a:cubicBezTo>
                    <a:pt x="5801" y="18259"/>
                    <a:pt x="8809" y="17378"/>
                    <a:pt x="12697" y="17378"/>
                  </a:cubicBezTo>
                  <a:lnTo>
                    <a:pt x="24140" y="17378"/>
                  </a:lnTo>
                  <a:lnTo>
                    <a:pt x="24140" y="13417"/>
                  </a:lnTo>
                  <a:cubicBezTo>
                    <a:pt x="24140" y="10556"/>
                    <a:pt x="23333" y="8356"/>
                    <a:pt x="21793" y="6962"/>
                  </a:cubicBezTo>
                  <a:cubicBezTo>
                    <a:pt x="20252" y="5495"/>
                    <a:pt x="17685" y="4761"/>
                    <a:pt x="14164" y="4761"/>
                  </a:cubicBezTo>
                  <a:cubicBezTo>
                    <a:pt x="11743" y="4761"/>
                    <a:pt x="9762" y="5128"/>
                    <a:pt x="8369" y="5788"/>
                  </a:cubicBezTo>
                  <a:cubicBezTo>
                    <a:pt x="6902" y="6448"/>
                    <a:pt x="5581" y="7622"/>
                    <a:pt x="4407" y="9236"/>
                  </a:cubicBezTo>
                  <a:lnTo>
                    <a:pt x="1693" y="6888"/>
                  </a:lnTo>
                  <a:cubicBezTo>
                    <a:pt x="3160" y="4908"/>
                    <a:pt x="4848" y="3441"/>
                    <a:pt x="6755" y="2707"/>
                  </a:cubicBezTo>
                  <a:cubicBezTo>
                    <a:pt x="8735" y="1827"/>
                    <a:pt x="11156" y="1460"/>
                    <a:pt x="14164" y="1460"/>
                  </a:cubicBezTo>
                  <a:cubicBezTo>
                    <a:pt x="23333" y="1460"/>
                    <a:pt x="27881" y="5348"/>
                    <a:pt x="27881" y="13050"/>
                  </a:cubicBezTo>
                  <a:lnTo>
                    <a:pt x="27881" y="37258"/>
                  </a:lnTo>
                  <a:close/>
                  <a:moveTo>
                    <a:pt x="24140" y="24934"/>
                  </a:moveTo>
                  <a:lnTo>
                    <a:pt x="24140" y="20386"/>
                  </a:lnTo>
                  <a:lnTo>
                    <a:pt x="13137" y="20386"/>
                  </a:lnTo>
                  <a:cubicBezTo>
                    <a:pt x="7122" y="20386"/>
                    <a:pt x="4114" y="22733"/>
                    <a:pt x="4114" y="27501"/>
                  </a:cubicBezTo>
                  <a:cubicBezTo>
                    <a:pt x="4114" y="29849"/>
                    <a:pt x="4848" y="31609"/>
                    <a:pt x="6315" y="32710"/>
                  </a:cubicBezTo>
                  <a:cubicBezTo>
                    <a:pt x="7782" y="33810"/>
                    <a:pt x="10129" y="34397"/>
                    <a:pt x="13357" y="34397"/>
                  </a:cubicBezTo>
                  <a:cubicBezTo>
                    <a:pt x="17318" y="34397"/>
                    <a:pt x="20252" y="33516"/>
                    <a:pt x="22159" y="31683"/>
                  </a:cubicBezTo>
                  <a:cubicBezTo>
                    <a:pt x="23480" y="30435"/>
                    <a:pt x="24140" y="28235"/>
                    <a:pt x="24140" y="24934"/>
                  </a:cubicBezTo>
                  <a:close/>
                </a:path>
              </a:pathLst>
            </a:custGeom>
            <a:solidFill>
              <a:srgbClr val="000000"/>
            </a:solidFill>
            <a:ln w="73262" cap="flat">
              <a:noFill/>
              <a:prstDash val="solid"/>
              <a:miter/>
            </a:ln>
          </p:spPr>
          <p:txBody>
            <a:bodyPr rtlCol="0" anchor="ctr"/>
            <a:lstStyle/>
            <a:p>
              <a:endParaRPr lang="en-GB"/>
            </a:p>
          </p:txBody>
        </p:sp>
        <p:sp>
          <p:nvSpPr>
            <p:cNvPr id="482" name="Graphic 1127">
              <a:extLst>
                <a:ext uri="{FF2B5EF4-FFF2-40B4-BE49-F238E27FC236}">
                  <a16:creationId xmlns:a16="http://schemas.microsoft.com/office/drawing/2014/main" id="{96AADDC3-EA2C-496A-B7D0-E3CA0CF0BB81}"/>
                </a:ext>
              </a:extLst>
            </p:cNvPr>
            <p:cNvSpPr/>
            <p:nvPr/>
          </p:nvSpPr>
          <p:spPr>
            <a:xfrm>
              <a:off x="5885186" y="3884978"/>
              <a:ext cx="16578" cy="46653"/>
            </a:xfrm>
            <a:custGeom>
              <a:avLst/>
              <a:gdLst>
                <a:gd name="connsiteX0" fmla="*/ 16962 w 16578"/>
                <a:gd name="connsiteY0" fmla="*/ 48112 h 46653"/>
                <a:gd name="connsiteX1" fmla="*/ 13735 w 16578"/>
                <a:gd name="connsiteY1" fmla="*/ 48112 h 46653"/>
                <a:gd name="connsiteX2" fmla="*/ 7500 w 16578"/>
                <a:gd name="connsiteY2" fmla="*/ 45545 h 46653"/>
                <a:gd name="connsiteX3" fmla="*/ 5225 w 16578"/>
                <a:gd name="connsiteY3" fmla="*/ 38869 h 46653"/>
                <a:gd name="connsiteX4" fmla="*/ 5225 w 16578"/>
                <a:gd name="connsiteY4" fmla="*/ 15542 h 46653"/>
                <a:gd name="connsiteX5" fmla="*/ 384 w 16578"/>
                <a:gd name="connsiteY5" fmla="*/ 15542 h 46653"/>
                <a:gd name="connsiteX6" fmla="*/ 384 w 16578"/>
                <a:gd name="connsiteY6" fmla="*/ 12755 h 46653"/>
                <a:gd name="connsiteX7" fmla="*/ 5225 w 16578"/>
                <a:gd name="connsiteY7" fmla="*/ 12755 h 46653"/>
                <a:gd name="connsiteX8" fmla="*/ 5225 w 16578"/>
                <a:gd name="connsiteY8" fmla="*/ 1458 h 46653"/>
                <a:gd name="connsiteX9" fmla="*/ 8967 w 16578"/>
                <a:gd name="connsiteY9" fmla="*/ 1458 h 46653"/>
                <a:gd name="connsiteX10" fmla="*/ 8967 w 16578"/>
                <a:gd name="connsiteY10" fmla="*/ 12755 h 46653"/>
                <a:gd name="connsiteX11" fmla="*/ 16962 w 16578"/>
                <a:gd name="connsiteY11" fmla="*/ 12755 h 46653"/>
                <a:gd name="connsiteX12" fmla="*/ 16962 w 16578"/>
                <a:gd name="connsiteY12" fmla="*/ 15542 h 46653"/>
                <a:gd name="connsiteX13" fmla="*/ 8967 w 16578"/>
                <a:gd name="connsiteY13" fmla="*/ 15542 h 46653"/>
                <a:gd name="connsiteX14" fmla="*/ 8967 w 16578"/>
                <a:gd name="connsiteY14" fmla="*/ 38943 h 46653"/>
                <a:gd name="connsiteX15" fmla="*/ 14395 w 16578"/>
                <a:gd name="connsiteY15" fmla="*/ 44811 h 46653"/>
                <a:gd name="connsiteX16" fmla="*/ 16962 w 16578"/>
                <a:gd name="connsiteY16" fmla="*/ 44811 h 46653"/>
                <a:gd name="connsiteX17" fmla="*/ 16962 w 16578"/>
                <a:gd name="connsiteY17" fmla="*/ 48112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962" y="48112"/>
                  </a:moveTo>
                  <a:lnTo>
                    <a:pt x="13735" y="48112"/>
                  </a:lnTo>
                  <a:cubicBezTo>
                    <a:pt x="11021" y="48112"/>
                    <a:pt x="8967" y="47232"/>
                    <a:pt x="7500" y="45545"/>
                  </a:cubicBezTo>
                  <a:cubicBezTo>
                    <a:pt x="5959" y="43858"/>
                    <a:pt x="5225" y="41657"/>
                    <a:pt x="5225" y="38869"/>
                  </a:cubicBezTo>
                  <a:lnTo>
                    <a:pt x="5225" y="15542"/>
                  </a:lnTo>
                  <a:lnTo>
                    <a:pt x="384" y="15542"/>
                  </a:lnTo>
                  <a:lnTo>
                    <a:pt x="384" y="12755"/>
                  </a:lnTo>
                  <a:lnTo>
                    <a:pt x="5225" y="12755"/>
                  </a:lnTo>
                  <a:lnTo>
                    <a:pt x="5225" y="1458"/>
                  </a:lnTo>
                  <a:lnTo>
                    <a:pt x="8967" y="1458"/>
                  </a:lnTo>
                  <a:lnTo>
                    <a:pt x="8967" y="12755"/>
                  </a:lnTo>
                  <a:lnTo>
                    <a:pt x="16962" y="12755"/>
                  </a:lnTo>
                  <a:lnTo>
                    <a:pt x="16962" y="15542"/>
                  </a:lnTo>
                  <a:lnTo>
                    <a:pt x="8967" y="15542"/>
                  </a:lnTo>
                  <a:lnTo>
                    <a:pt x="8967" y="38943"/>
                  </a:lnTo>
                  <a:cubicBezTo>
                    <a:pt x="8967" y="42831"/>
                    <a:pt x="10800" y="44811"/>
                    <a:pt x="14395" y="44811"/>
                  </a:cubicBezTo>
                  <a:lnTo>
                    <a:pt x="16962" y="44811"/>
                  </a:lnTo>
                  <a:lnTo>
                    <a:pt x="16962" y="48112"/>
                  </a:lnTo>
                  <a:close/>
                </a:path>
              </a:pathLst>
            </a:custGeom>
            <a:solidFill>
              <a:srgbClr val="000000"/>
            </a:solidFill>
            <a:ln w="73262" cap="flat">
              <a:noFill/>
              <a:prstDash val="solid"/>
              <a:miter/>
            </a:ln>
          </p:spPr>
          <p:txBody>
            <a:bodyPr rtlCol="0" anchor="ctr"/>
            <a:lstStyle/>
            <a:p>
              <a:endParaRPr lang="en-GB"/>
            </a:p>
          </p:txBody>
        </p:sp>
        <p:sp>
          <p:nvSpPr>
            <p:cNvPr id="483" name="Graphic 1127">
              <a:extLst>
                <a:ext uri="{FF2B5EF4-FFF2-40B4-BE49-F238E27FC236}">
                  <a16:creationId xmlns:a16="http://schemas.microsoft.com/office/drawing/2014/main" id="{02724E02-6E18-475F-87B3-700311CB515C}"/>
                </a:ext>
              </a:extLst>
            </p:cNvPr>
            <p:cNvSpPr/>
            <p:nvPr/>
          </p:nvSpPr>
          <p:spPr>
            <a:xfrm>
              <a:off x="5910665" y="3895834"/>
              <a:ext cx="28315" cy="36237"/>
            </a:xfrm>
            <a:custGeom>
              <a:avLst/>
              <a:gdLst>
                <a:gd name="connsiteX0" fmla="*/ 28710 w 28315"/>
                <a:gd name="connsiteY0" fmla="*/ 20386 h 36237"/>
                <a:gd name="connsiteX1" fmla="*/ 4136 w 28315"/>
                <a:gd name="connsiteY1" fmla="*/ 20386 h 36237"/>
                <a:gd name="connsiteX2" fmla="*/ 7070 w 28315"/>
                <a:gd name="connsiteY2" fmla="*/ 30729 h 36237"/>
                <a:gd name="connsiteX3" fmla="*/ 15653 w 28315"/>
                <a:gd name="connsiteY3" fmla="*/ 34323 h 36237"/>
                <a:gd name="connsiteX4" fmla="*/ 20934 w 28315"/>
                <a:gd name="connsiteY4" fmla="*/ 33296 h 36237"/>
                <a:gd name="connsiteX5" fmla="*/ 25409 w 28315"/>
                <a:gd name="connsiteY5" fmla="*/ 30069 h 36237"/>
                <a:gd name="connsiteX6" fmla="*/ 28196 w 28315"/>
                <a:gd name="connsiteY6" fmla="*/ 32269 h 36237"/>
                <a:gd name="connsiteX7" fmla="*/ 22475 w 28315"/>
                <a:gd name="connsiteY7" fmla="*/ 36377 h 36237"/>
                <a:gd name="connsiteX8" fmla="*/ 15433 w 28315"/>
                <a:gd name="connsiteY8" fmla="*/ 37698 h 36237"/>
                <a:gd name="connsiteX9" fmla="*/ 4283 w 28315"/>
                <a:gd name="connsiteY9" fmla="*/ 33076 h 36237"/>
                <a:gd name="connsiteX10" fmla="*/ 395 w 28315"/>
                <a:gd name="connsiteY10" fmla="*/ 19579 h 36237"/>
                <a:gd name="connsiteX11" fmla="*/ 4136 w 28315"/>
                <a:gd name="connsiteY11" fmla="*/ 6228 h 36237"/>
                <a:gd name="connsiteX12" fmla="*/ 14552 w 28315"/>
                <a:gd name="connsiteY12" fmla="*/ 1460 h 36237"/>
                <a:gd name="connsiteX13" fmla="*/ 24969 w 28315"/>
                <a:gd name="connsiteY13" fmla="*/ 6008 h 36237"/>
                <a:gd name="connsiteX14" fmla="*/ 28710 w 28315"/>
                <a:gd name="connsiteY14" fmla="*/ 18699 h 36237"/>
                <a:gd name="connsiteX15" fmla="*/ 28710 w 28315"/>
                <a:gd name="connsiteY15" fmla="*/ 20386 h 36237"/>
                <a:gd name="connsiteX16" fmla="*/ 24969 w 28315"/>
                <a:gd name="connsiteY16" fmla="*/ 17378 h 36237"/>
                <a:gd name="connsiteX17" fmla="*/ 23722 w 28315"/>
                <a:gd name="connsiteY17" fmla="*/ 10703 h 36237"/>
                <a:gd name="connsiteX18" fmla="*/ 20127 w 28315"/>
                <a:gd name="connsiteY18" fmla="*/ 6302 h 36237"/>
                <a:gd name="connsiteX19" fmla="*/ 14552 w 28315"/>
                <a:gd name="connsiteY19" fmla="*/ 4761 h 36237"/>
                <a:gd name="connsiteX20" fmla="*/ 9051 w 28315"/>
                <a:gd name="connsiteY20" fmla="*/ 6302 h 36237"/>
                <a:gd name="connsiteX21" fmla="*/ 5383 w 28315"/>
                <a:gd name="connsiteY21" fmla="*/ 10703 h 36237"/>
                <a:gd name="connsiteX22" fmla="*/ 4136 w 28315"/>
                <a:gd name="connsiteY22" fmla="*/ 17378 h 36237"/>
                <a:gd name="connsiteX23" fmla="*/ 24969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10" y="20386"/>
                  </a:moveTo>
                  <a:lnTo>
                    <a:pt x="4136" y="20386"/>
                  </a:lnTo>
                  <a:cubicBezTo>
                    <a:pt x="4136" y="24934"/>
                    <a:pt x="5090" y="28382"/>
                    <a:pt x="7070" y="30729"/>
                  </a:cubicBezTo>
                  <a:cubicBezTo>
                    <a:pt x="9051" y="33150"/>
                    <a:pt x="11912" y="34323"/>
                    <a:pt x="15653" y="34323"/>
                  </a:cubicBezTo>
                  <a:cubicBezTo>
                    <a:pt x="17707" y="34323"/>
                    <a:pt x="19467" y="33957"/>
                    <a:pt x="20934" y="33296"/>
                  </a:cubicBezTo>
                  <a:cubicBezTo>
                    <a:pt x="22401" y="32636"/>
                    <a:pt x="23869" y="31609"/>
                    <a:pt x="25409" y="30069"/>
                  </a:cubicBezTo>
                  <a:lnTo>
                    <a:pt x="28196" y="32269"/>
                  </a:lnTo>
                  <a:cubicBezTo>
                    <a:pt x="26289" y="34177"/>
                    <a:pt x="24382" y="35570"/>
                    <a:pt x="22475" y="36377"/>
                  </a:cubicBezTo>
                  <a:cubicBezTo>
                    <a:pt x="20568" y="37258"/>
                    <a:pt x="18220" y="37698"/>
                    <a:pt x="15433" y="37698"/>
                  </a:cubicBezTo>
                  <a:cubicBezTo>
                    <a:pt x="10518" y="37698"/>
                    <a:pt x="6850" y="36157"/>
                    <a:pt x="4283" y="33076"/>
                  </a:cubicBezTo>
                  <a:cubicBezTo>
                    <a:pt x="1642" y="29995"/>
                    <a:pt x="395" y="25521"/>
                    <a:pt x="395" y="19579"/>
                  </a:cubicBezTo>
                  <a:cubicBezTo>
                    <a:pt x="395" y="13857"/>
                    <a:pt x="1642" y="9383"/>
                    <a:pt x="4136" y="6228"/>
                  </a:cubicBezTo>
                  <a:cubicBezTo>
                    <a:pt x="6630" y="3074"/>
                    <a:pt x="10078" y="1460"/>
                    <a:pt x="14552" y="1460"/>
                  </a:cubicBezTo>
                  <a:cubicBezTo>
                    <a:pt x="19027" y="1460"/>
                    <a:pt x="22475" y="3001"/>
                    <a:pt x="24969" y="6008"/>
                  </a:cubicBezTo>
                  <a:cubicBezTo>
                    <a:pt x="27463" y="9016"/>
                    <a:pt x="28710" y="13270"/>
                    <a:pt x="28710" y="18699"/>
                  </a:cubicBezTo>
                  <a:lnTo>
                    <a:pt x="28710" y="20386"/>
                  </a:lnTo>
                  <a:close/>
                  <a:moveTo>
                    <a:pt x="24969" y="17378"/>
                  </a:moveTo>
                  <a:cubicBezTo>
                    <a:pt x="24749" y="14371"/>
                    <a:pt x="24382" y="12097"/>
                    <a:pt x="23722" y="10703"/>
                  </a:cubicBezTo>
                  <a:cubicBezTo>
                    <a:pt x="22915" y="8869"/>
                    <a:pt x="21741" y="7402"/>
                    <a:pt x="20127" y="6302"/>
                  </a:cubicBezTo>
                  <a:cubicBezTo>
                    <a:pt x="18440" y="5275"/>
                    <a:pt x="16606" y="4761"/>
                    <a:pt x="14552" y="4761"/>
                  </a:cubicBezTo>
                  <a:cubicBezTo>
                    <a:pt x="12498" y="4761"/>
                    <a:pt x="10665" y="5275"/>
                    <a:pt x="9051" y="6302"/>
                  </a:cubicBezTo>
                  <a:cubicBezTo>
                    <a:pt x="7437" y="7402"/>
                    <a:pt x="6190" y="8869"/>
                    <a:pt x="5383" y="10703"/>
                  </a:cubicBezTo>
                  <a:cubicBezTo>
                    <a:pt x="4723" y="12097"/>
                    <a:pt x="4356" y="14371"/>
                    <a:pt x="4136" y="17378"/>
                  </a:cubicBezTo>
                  <a:lnTo>
                    <a:pt x="24969" y="17378"/>
                  </a:lnTo>
                  <a:close/>
                </a:path>
              </a:pathLst>
            </a:custGeom>
            <a:solidFill>
              <a:srgbClr val="000000"/>
            </a:solidFill>
            <a:ln w="73262" cap="flat">
              <a:noFill/>
              <a:prstDash val="solid"/>
              <a:miter/>
            </a:ln>
          </p:spPr>
          <p:txBody>
            <a:bodyPr rtlCol="0" anchor="ctr"/>
            <a:lstStyle/>
            <a:p>
              <a:endParaRPr lang="en-GB"/>
            </a:p>
          </p:txBody>
        </p:sp>
        <p:sp>
          <p:nvSpPr>
            <p:cNvPr id="484" name="Graphic 1127">
              <a:extLst>
                <a:ext uri="{FF2B5EF4-FFF2-40B4-BE49-F238E27FC236}">
                  <a16:creationId xmlns:a16="http://schemas.microsoft.com/office/drawing/2014/main" id="{7DCA7144-4B77-4189-93F6-9A72CD046226}"/>
                </a:ext>
              </a:extLst>
            </p:cNvPr>
            <p:cNvSpPr/>
            <p:nvPr/>
          </p:nvSpPr>
          <p:spPr>
            <a:xfrm>
              <a:off x="5948761" y="3879403"/>
              <a:ext cx="27434" cy="52669"/>
            </a:xfrm>
            <a:custGeom>
              <a:avLst/>
              <a:gdLst>
                <a:gd name="connsiteX0" fmla="*/ 27843 w 27434"/>
                <a:gd name="connsiteY0" fmla="*/ 53686 h 52669"/>
                <a:gd name="connsiteX1" fmla="*/ 24102 w 27434"/>
                <a:gd name="connsiteY1" fmla="*/ 53686 h 52669"/>
                <a:gd name="connsiteX2" fmla="*/ 24102 w 27434"/>
                <a:gd name="connsiteY2" fmla="*/ 49138 h 52669"/>
                <a:gd name="connsiteX3" fmla="*/ 19407 w 27434"/>
                <a:gd name="connsiteY3" fmla="*/ 53026 h 52669"/>
                <a:gd name="connsiteX4" fmla="*/ 13612 w 27434"/>
                <a:gd name="connsiteY4" fmla="*/ 54127 h 52669"/>
                <a:gd name="connsiteX5" fmla="*/ 4956 w 27434"/>
                <a:gd name="connsiteY5" fmla="*/ 51046 h 52669"/>
                <a:gd name="connsiteX6" fmla="*/ 408 w 27434"/>
                <a:gd name="connsiteY6" fmla="*/ 36008 h 52669"/>
                <a:gd name="connsiteX7" fmla="*/ 4956 w 27434"/>
                <a:gd name="connsiteY7" fmla="*/ 20970 h 52669"/>
                <a:gd name="connsiteX8" fmla="*/ 13612 w 27434"/>
                <a:gd name="connsiteY8" fmla="*/ 17889 h 52669"/>
                <a:gd name="connsiteX9" fmla="*/ 19407 w 27434"/>
                <a:gd name="connsiteY9" fmla="*/ 18989 h 52669"/>
                <a:gd name="connsiteX10" fmla="*/ 24102 w 27434"/>
                <a:gd name="connsiteY10" fmla="*/ 22877 h 52669"/>
                <a:gd name="connsiteX11" fmla="*/ 24102 w 27434"/>
                <a:gd name="connsiteY11" fmla="*/ 1457 h 52669"/>
                <a:gd name="connsiteX12" fmla="*/ 27843 w 27434"/>
                <a:gd name="connsiteY12" fmla="*/ 1457 h 52669"/>
                <a:gd name="connsiteX13" fmla="*/ 27843 w 27434"/>
                <a:gd name="connsiteY13" fmla="*/ 53686 h 52669"/>
                <a:gd name="connsiteX14" fmla="*/ 23735 w 27434"/>
                <a:gd name="connsiteY14" fmla="*/ 41509 h 52669"/>
                <a:gd name="connsiteX15" fmla="*/ 24102 w 27434"/>
                <a:gd name="connsiteY15" fmla="*/ 36008 h 52669"/>
                <a:gd name="connsiteX16" fmla="*/ 23735 w 27434"/>
                <a:gd name="connsiteY16" fmla="*/ 30506 h 52669"/>
                <a:gd name="connsiteX17" fmla="*/ 22415 w 27434"/>
                <a:gd name="connsiteY17" fmla="*/ 25885 h 52669"/>
                <a:gd name="connsiteX18" fmla="*/ 19334 w 27434"/>
                <a:gd name="connsiteY18" fmla="*/ 22364 h 52669"/>
                <a:gd name="connsiteX19" fmla="*/ 14125 w 27434"/>
                <a:gd name="connsiteY19" fmla="*/ 21190 h 52669"/>
                <a:gd name="connsiteX20" fmla="*/ 8990 w 27434"/>
                <a:gd name="connsiteY20" fmla="*/ 22364 h 52669"/>
                <a:gd name="connsiteX21" fmla="*/ 5836 w 27434"/>
                <a:gd name="connsiteY21" fmla="*/ 25885 h 52669"/>
                <a:gd name="connsiteX22" fmla="*/ 4516 w 27434"/>
                <a:gd name="connsiteY22" fmla="*/ 30506 h 52669"/>
                <a:gd name="connsiteX23" fmla="*/ 4149 w 27434"/>
                <a:gd name="connsiteY23" fmla="*/ 36008 h 52669"/>
                <a:gd name="connsiteX24" fmla="*/ 4516 w 27434"/>
                <a:gd name="connsiteY24" fmla="*/ 41509 h 52669"/>
                <a:gd name="connsiteX25" fmla="*/ 5836 w 27434"/>
                <a:gd name="connsiteY25" fmla="*/ 46131 h 52669"/>
                <a:gd name="connsiteX26" fmla="*/ 8990 w 27434"/>
                <a:gd name="connsiteY26" fmla="*/ 49578 h 52669"/>
                <a:gd name="connsiteX27" fmla="*/ 14125 w 27434"/>
                <a:gd name="connsiteY27" fmla="*/ 50826 h 52669"/>
                <a:gd name="connsiteX28" fmla="*/ 19334 w 27434"/>
                <a:gd name="connsiteY28" fmla="*/ 49578 h 52669"/>
                <a:gd name="connsiteX29" fmla="*/ 22415 w 27434"/>
                <a:gd name="connsiteY29" fmla="*/ 46131 h 52669"/>
                <a:gd name="connsiteX30" fmla="*/ 23735 w 27434"/>
                <a:gd name="connsiteY30" fmla="*/ 41509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843" y="53686"/>
                  </a:moveTo>
                  <a:lnTo>
                    <a:pt x="24102" y="53686"/>
                  </a:lnTo>
                  <a:lnTo>
                    <a:pt x="24102" y="49138"/>
                  </a:lnTo>
                  <a:cubicBezTo>
                    <a:pt x="22635" y="51046"/>
                    <a:pt x="21094" y="52366"/>
                    <a:pt x="19407" y="53026"/>
                  </a:cubicBezTo>
                  <a:cubicBezTo>
                    <a:pt x="17720" y="53760"/>
                    <a:pt x="15813" y="54127"/>
                    <a:pt x="13612" y="54127"/>
                  </a:cubicBezTo>
                  <a:cubicBezTo>
                    <a:pt x="9871" y="54127"/>
                    <a:pt x="7010" y="53100"/>
                    <a:pt x="4956" y="51046"/>
                  </a:cubicBezTo>
                  <a:cubicBezTo>
                    <a:pt x="1948" y="48038"/>
                    <a:pt x="408" y="42977"/>
                    <a:pt x="408" y="36008"/>
                  </a:cubicBezTo>
                  <a:cubicBezTo>
                    <a:pt x="408" y="29039"/>
                    <a:pt x="1948" y="23977"/>
                    <a:pt x="4956" y="20970"/>
                  </a:cubicBezTo>
                  <a:cubicBezTo>
                    <a:pt x="7010" y="18916"/>
                    <a:pt x="9871" y="17889"/>
                    <a:pt x="13612" y="17889"/>
                  </a:cubicBezTo>
                  <a:cubicBezTo>
                    <a:pt x="15813" y="17889"/>
                    <a:pt x="17720" y="18256"/>
                    <a:pt x="19407" y="18989"/>
                  </a:cubicBezTo>
                  <a:cubicBezTo>
                    <a:pt x="21094" y="19650"/>
                    <a:pt x="22635" y="20970"/>
                    <a:pt x="24102" y="22877"/>
                  </a:cubicBezTo>
                  <a:lnTo>
                    <a:pt x="24102" y="1457"/>
                  </a:lnTo>
                  <a:lnTo>
                    <a:pt x="27843" y="1457"/>
                  </a:lnTo>
                  <a:lnTo>
                    <a:pt x="27843" y="53686"/>
                  </a:lnTo>
                  <a:close/>
                  <a:moveTo>
                    <a:pt x="23735" y="41509"/>
                  </a:moveTo>
                  <a:cubicBezTo>
                    <a:pt x="23955" y="39969"/>
                    <a:pt x="24102" y="38135"/>
                    <a:pt x="24102" y="36008"/>
                  </a:cubicBezTo>
                  <a:cubicBezTo>
                    <a:pt x="24102" y="33880"/>
                    <a:pt x="23955" y="32047"/>
                    <a:pt x="23735" y="30506"/>
                  </a:cubicBezTo>
                  <a:cubicBezTo>
                    <a:pt x="23515" y="28966"/>
                    <a:pt x="23075" y="27425"/>
                    <a:pt x="22415" y="25885"/>
                  </a:cubicBezTo>
                  <a:cubicBezTo>
                    <a:pt x="21754" y="24344"/>
                    <a:pt x="20654" y="23171"/>
                    <a:pt x="19334" y="22364"/>
                  </a:cubicBezTo>
                  <a:cubicBezTo>
                    <a:pt x="17940" y="21557"/>
                    <a:pt x="16179" y="21190"/>
                    <a:pt x="14125" y="21190"/>
                  </a:cubicBezTo>
                  <a:cubicBezTo>
                    <a:pt x="12071" y="21190"/>
                    <a:pt x="10311" y="21557"/>
                    <a:pt x="8990" y="22364"/>
                  </a:cubicBezTo>
                  <a:cubicBezTo>
                    <a:pt x="7597" y="23171"/>
                    <a:pt x="6570" y="24344"/>
                    <a:pt x="5836" y="25885"/>
                  </a:cubicBezTo>
                  <a:cubicBezTo>
                    <a:pt x="5249" y="27425"/>
                    <a:pt x="4736" y="28966"/>
                    <a:pt x="4516" y="30506"/>
                  </a:cubicBezTo>
                  <a:cubicBezTo>
                    <a:pt x="4296" y="32047"/>
                    <a:pt x="4149" y="33880"/>
                    <a:pt x="4149" y="36008"/>
                  </a:cubicBezTo>
                  <a:cubicBezTo>
                    <a:pt x="4149" y="38135"/>
                    <a:pt x="4296" y="39969"/>
                    <a:pt x="4516" y="41509"/>
                  </a:cubicBezTo>
                  <a:cubicBezTo>
                    <a:pt x="4736" y="43050"/>
                    <a:pt x="5249" y="44590"/>
                    <a:pt x="5836" y="46131"/>
                  </a:cubicBezTo>
                  <a:cubicBezTo>
                    <a:pt x="6570" y="47671"/>
                    <a:pt x="7597" y="48772"/>
                    <a:pt x="8990" y="49578"/>
                  </a:cubicBezTo>
                  <a:cubicBezTo>
                    <a:pt x="10311" y="50385"/>
                    <a:pt x="12071" y="50826"/>
                    <a:pt x="14125" y="50826"/>
                  </a:cubicBezTo>
                  <a:cubicBezTo>
                    <a:pt x="16179" y="50826"/>
                    <a:pt x="17940" y="50385"/>
                    <a:pt x="19334" y="49578"/>
                  </a:cubicBezTo>
                  <a:cubicBezTo>
                    <a:pt x="20654" y="48772"/>
                    <a:pt x="21754" y="47671"/>
                    <a:pt x="22415" y="46131"/>
                  </a:cubicBezTo>
                  <a:cubicBezTo>
                    <a:pt x="23075" y="44590"/>
                    <a:pt x="23515" y="43050"/>
                    <a:pt x="23735" y="41509"/>
                  </a:cubicBezTo>
                  <a:close/>
                </a:path>
              </a:pathLst>
            </a:custGeom>
            <a:solidFill>
              <a:srgbClr val="000000"/>
            </a:solidFill>
            <a:ln w="73262" cap="flat">
              <a:noFill/>
              <a:prstDash val="solid"/>
              <a:miter/>
            </a:ln>
          </p:spPr>
          <p:txBody>
            <a:bodyPr rtlCol="0" anchor="ctr"/>
            <a:lstStyle/>
            <a:p>
              <a:endParaRPr lang="en-GB"/>
            </a:p>
          </p:txBody>
        </p:sp>
        <p:sp>
          <p:nvSpPr>
            <p:cNvPr id="485" name="Graphic 1127">
              <a:extLst>
                <a:ext uri="{FF2B5EF4-FFF2-40B4-BE49-F238E27FC236}">
                  <a16:creationId xmlns:a16="http://schemas.microsoft.com/office/drawing/2014/main" id="{8BB58611-8B79-47B4-914F-44B6BFBF3DA4}"/>
                </a:ext>
              </a:extLst>
            </p:cNvPr>
            <p:cNvSpPr/>
            <p:nvPr/>
          </p:nvSpPr>
          <p:spPr>
            <a:xfrm>
              <a:off x="5990010" y="3926644"/>
              <a:ext cx="4988" cy="14964"/>
            </a:xfrm>
            <a:custGeom>
              <a:avLst/>
              <a:gdLst>
                <a:gd name="connsiteX0" fmla="*/ 5407 w 4988"/>
                <a:gd name="connsiteY0" fmla="*/ 11443 h 14964"/>
                <a:gd name="connsiteX1" fmla="*/ 418 w 4988"/>
                <a:gd name="connsiteY1" fmla="*/ 16431 h 14964"/>
                <a:gd name="connsiteX2" fmla="*/ 418 w 4988"/>
                <a:gd name="connsiteY2" fmla="*/ 1467 h 14964"/>
                <a:gd name="connsiteX3" fmla="*/ 5407 w 4988"/>
                <a:gd name="connsiteY3" fmla="*/ 1467 h 14964"/>
                <a:gd name="connsiteX4" fmla="*/ 5407 w 4988"/>
                <a:gd name="connsiteY4" fmla="*/ 11443 h 14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8" h="14964">
                  <a:moveTo>
                    <a:pt x="5407" y="11443"/>
                  </a:moveTo>
                  <a:lnTo>
                    <a:pt x="418" y="16431"/>
                  </a:lnTo>
                  <a:lnTo>
                    <a:pt x="418" y="1467"/>
                  </a:lnTo>
                  <a:lnTo>
                    <a:pt x="5407" y="1467"/>
                  </a:lnTo>
                  <a:lnTo>
                    <a:pt x="5407" y="11443"/>
                  </a:lnTo>
                  <a:close/>
                </a:path>
              </a:pathLst>
            </a:custGeom>
            <a:solidFill>
              <a:srgbClr val="000000"/>
            </a:solidFill>
            <a:ln w="73262" cap="flat">
              <a:noFill/>
              <a:prstDash val="solid"/>
              <a:miter/>
            </a:ln>
          </p:spPr>
          <p:txBody>
            <a:bodyPr rtlCol="0" anchor="ctr"/>
            <a:lstStyle/>
            <a:p>
              <a:endParaRPr lang="en-GB"/>
            </a:p>
          </p:txBody>
        </p:sp>
        <p:sp>
          <p:nvSpPr>
            <p:cNvPr id="486" name="Graphic 1127">
              <a:extLst>
                <a:ext uri="{FF2B5EF4-FFF2-40B4-BE49-F238E27FC236}">
                  <a16:creationId xmlns:a16="http://schemas.microsoft.com/office/drawing/2014/main" id="{9F885239-395B-4EDE-A6A2-3851414DD59A}"/>
                </a:ext>
              </a:extLst>
            </p:cNvPr>
            <p:cNvSpPr/>
            <p:nvPr/>
          </p:nvSpPr>
          <p:spPr>
            <a:xfrm>
              <a:off x="6029449" y="3879403"/>
              <a:ext cx="11736" cy="52228"/>
            </a:xfrm>
            <a:custGeom>
              <a:avLst/>
              <a:gdLst>
                <a:gd name="connsiteX0" fmla="*/ 12170 w 11736"/>
                <a:gd name="connsiteY0" fmla="*/ 53686 h 52228"/>
                <a:gd name="connsiteX1" fmla="*/ 8943 w 11736"/>
                <a:gd name="connsiteY1" fmla="*/ 53686 h 52228"/>
                <a:gd name="connsiteX2" fmla="*/ 2561 w 11736"/>
                <a:gd name="connsiteY2" fmla="*/ 51266 h 52228"/>
                <a:gd name="connsiteX3" fmla="*/ 433 w 11736"/>
                <a:gd name="connsiteY3" fmla="*/ 44517 h 52228"/>
                <a:gd name="connsiteX4" fmla="*/ 433 w 11736"/>
                <a:gd name="connsiteY4" fmla="*/ 1457 h 52228"/>
                <a:gd name="connsiteX5" fmla="*/ 4174 w 11736"/>
                <a:gd name="connsiteY5" fmla="*/ 1457 h 52228"/>
                <a:gd name="connsiteX6" fmla="*/ 4174 w 11736"/>
                <a:gd name="connsiteY6" fmla="*/ 44444 h 52228"/>
                <a:gd name="connsiteX7" fmla="*/ 5421 w 11736"/>
                <a:gd name="connsiteY7" fmla="*/ 48992 h 52228"/>
                <a:gd name="connsiteX8" fmla="*/ 9603 w 11736"/>
                <a:gd name="connsiteY8" fmla="*/ 50385 h 52228"/>
                <a:gd name="connsiteX9" fmla="*/ 12170 w 11736"/>
                <a:gd name="connsiteY9" fmla="*/ 50385 h 52228"/>
                <a:gd name="connsiteX10" fmla="*/ 12170 w 11736"/>
                <a:gd name="connsiteY10" fmla="*/ 5368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170" y="53686"/>
                  </a:moveTo>
                  <a:lnTo>
                    <a:pt x="8943" y="53686"/>
                  </a:lnTo>
                  <a:cubicBezTo>
                    <a:pt x="6082" y="53686"/>
                    <a:pt x="3954" y="52879"/>
                    <a:pt x="2561" y="51266"/>
                  </a:cubicBezTo>
                  <a:cubicBezTo>
                    <a:pt x="1167" y="49652"/>
                    <a:pt x="433" y="47378"/>
                    <a:pt x="433" y="44517"/>
                  </a:cubicBezTo>
                  <a:lnTo>
                    <a:pt x="433" y="1457"/>
                  </a:lnTo>
                  <a:lnTo>
                    <a:pt x="4174" y="1457"/>
                  </a:lnTo>
                  <a:lnTo>
                    <a:pt x="4174" y="44444"/>
                  </a:lnTo>
                  <a:cubicBezTo>
                    <a:pt x="4174" y="46571"/>
                    <a:pt x="4615" y="48038"/>
                    <a:pt x="5421" y="48992"/>
                  </a:cubicBezTo>
                  <a:cubicBezTo>
                    <a:pt x="6155" y="49945"/>
                    <a:pt x="7622" y="50385"/>
                    <a:pt x="9603" y="50385"/>
                  </a:cubicBezTo>
                  <a:lnTo>
                    <a:pt x="12170" y="50385"/>
                  </a:lnTo>
                  <a:lnTo>
                    <a:pt x="12170" y="53686"/>
                  </a:lnTo>
                  <a:close/>
                </a:path>
              </a:pathLst>
            </a:custGeom>
            <a:solidFill>
              <a:srgbClr val="000000"/>
            </a:solidFill>
            <a:ln w="73262" cap="flat">
              <a:noFill/>
              <a:prstDash val="solid"/>
              <a:miter/>
            </a:ln>
          </p:spPr>
          <p:txBody>
            <a:bodyPr rtlCol="0" anchor="ctr"/>
            <a:lstStyle/>
            <a:p>
              <a:endParaRPr lang="en-GB"/>
            </a:p>
          </p:txBody>
        </p:sp>
        <p:sp>
          <p:nvSpPr>
            <p:cNvPr id="487" name="Graphic 1127">
              <a:extLst>
                <a:ext uri="{FF2B5EF4-FFF2-40B4-BE49-F238E27FC236}">
                  <a16:creationId xmlns:a16="http://schemas.microsoft.com/office/drawing/2014/main" id="{E5288E7B-265A-493C-AE23-A1923A8E018D}"/>
                </a:ext>
              </a:extLst>
            </p:cNvPr>
            <p:cNvSpPr/>
            <p:nvPr/>
          </p:nvSpPr>
          <p:spPr>
            <a:xfrm>
              <a:off x="6048326" y="3895834"/>
              <a:ext cx="28461" cy="36237"/>
            </a:xfrm>
            <a:custGeom>
              <a:avLst/>
              <a:gdLst>
                <a:gd name="connsiteX0" fmla="*/ 24503 w 28461"/>
                <a:gd name="connsiteY0" fmla="*/ 5348 h 36237"/>
                <a:gd name="connsiteX1" fmla="*/ 28905 w 28461"/>
                <a:gd name="connsiteY1" fmla="*/ 19579 h 36237"/>
                <a:gd name="connsiteX2" fmla="*/ 24503 w 28461"/>
                <a:gd name="connsiteY2" fmla="*/ 33810 h 36237"/>
                <a:gd name="connsiteX3" fmla="*/ 14674 w 28461"/>
                <a:gd name="connsiteY3" fmla="*/ 37698 h 36237"/>
                <a:gd name="connsiteX4" fmla="*/ 4844 w 28461"/>
                <a:gd name="connsiteY4" fmla="*/ 33810 h 36237"/>
                <a:gd name="connsiteX5" fmla="*/ 443 w 28461"/>
                <a:gd name="connsiteY5" fmla="*/ 19579 h 36237"/>
                <a:gd name="connsiteX6" fmla="*/ 4844 w 28461"/>
                <a:gd name="connsiteY6" fmla="*/ 5348 h 36237"/>
                <a:gd name="connsiteX7" fmla="*/ 14674 w 28461"/>
                <a:gd name="connsiteY7" fmla="*/ 1460 h 36237"/>
                <a:gd name="connsiteX8" fmla="*/ 24503 w 28461"/>
                <a:gd name="connsiteY8" fmla="*/ 5348 h 36237"/>
                <a:gd name="connsiteX9" fmla="*/ 22009 w 28461"/>
                <a:gd name="connsiteY9" fmla="*/ 31389 h 36237"/>
                <a:gd name="connsiteX10" fmla="*/ 25163 w 28461"/>
                <a:gd name="connsiteY10" fmla="*/ 19579 h 36237"/>
                <a:gd name="connsiteX11" fmla="*/ 22009 w 28461"/>
                <a:gd name="connsiteY11" fmla="*/ 7769 h 36237"/>
                <a:gd name="connsiteX12" fmla="*/ 14674 w 28461"/>
                <a:gd name="connsiteY12" fmla="*/ 4761 h 36237"/>
                <a:gd name="connsiteX13" fmla="*/ 7338 w 28461"/>
                <a:gd name="connsiteY13" fmla="*/ 7769 h 36237"/>
                <a:gd name="connsiteX14" fmla="*/ 4184 w 28461"/>
                <a:gd name="connsiteY14" fmla="*/ 19579 h 36237"/>
                <a:gd name="connsiteX15" fmla="*/ 7338 w 28461"/>
                <a:gd name="connsiteY15" fmla="*/ 31389 h 36237"/>
                <a:gd name="connsiteX16" fmla="*/ 14674 w 28461"/>
                <a:gd name="connsiteY16" fmla="*/ 34397 h 36237"/>
                <a:gd name="connsiteX17" fmla="*/ 22009 w 28461"/>
                <a:gd name="connsiteY17" fmla="*/ 3138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503" y="5348"/>
                  </a:moveTo>
                  <a:cubicBezTo>
                    <a:pt x="27437" y="8282"/>
                    <a:pt x="28905" y="13050"/>
                    <a:pt x="28905" y="19579"/>
                  </a:cubicBezTo>
                  <a:cubicBezTo>
                    <a:pt x="28905" y="26108"/>
                    <a:pt x="27437" y="30876"/>
                    <a:pt x="24503" y="33810"/>
                  </a:cubicBezTo>
                  <a:cubicBezTo>
                    <a:pt x="21936" y="36377"/>
                    <a:pt x="18635" y="37698"/>
                    <a:pt x="14674" y="37698"/>
                  </a:cubicBezTo>
                  <a:cubicBezTo>
                    <a:pt x="10712" y="37698"/>
                    <a:pt x="7411" y="36377"/>
                    <a:pt x="4844" y="33810"/>
                  </a:cubicBezTo>
                  <a:cubicBezTo>
                    <a:pt x="1910" y="30876"/>
                    <a:pt x="443" y="26108"/>
                    <a:pt x="443" y="19579"/>
                  </a:cubicBezTo>
                  <a:cubicBezTo>
                    <a:pt x="443" y="13050"/>
                    <a:pt x="1910" y="8282"/>
                    <a:pt x="4844" y="5348"/>
                  </a:cubicBezTo>
                  <a:cubicBezTo>
                    <a:pt x="7411" y="2781"/>
                    <a:pt x="10712" y="1460"/>
                    <a:pt x="14674" y="1460"/>
                  </a:cubicBezTo>
                  <a:cubicBezTo>
                    <a:pt x="18635" y="1460"/>
                    <a:pt x="21936" y="2781"/>
                    <a:pt x="24503" y="5348"/>
                  </a:cubicBezTo>
                  <a:close/>
                  <a:moveTo>
                    <a:pt x="22009" y="31389"/>
                  </a:moveTo>
                  <a:cubicBezTo>
                    <a:pt x="24136" y="29262"/>
                    <a:pt x="25163" y="25374"/>
                    <a:pt x="25163" y="19579"/>
                  </a:cubicBezTo>
                  <a:cubicBezTo>
                    <a:pt x="25163" y="13784"/>
                    <a:pt x="24136" y="9896"/>
                    <a:pt x="22009" y="7769"/>
                  </a:cubicBezTo>
                  <a:cubicBezTo>
                    <a:pt x="20029" y="5788"/>
                    <a:pt x="17534" y="4761"/>
                    <a:pt x="14674" y="4761"/>
                  </a:cubicBezTo>
                  <a:cubicBezTo>
                    <a:pt x="11813" y="4761"/>
                    <a:pt x="9319" y="5788"/>
                    <a:pt x="7338" y="7769"/>
                  </a:cubicBezTo>
                  <a:cubicBezTo>
                    <a:pt x="5211" y="9896"/>
                    <a:pt x="4184" y="13784"/>
                    <a:pt x="4184" y="19579"/>
                  </a:cubicBezTo>
                  <a:cubicBezTo>
                    <a:pt x="4184" y="25374"/>
                    <a:pt x="5211" y="29262"/>
                    <a:pt x="7338" y="31389"/>
                  </a:cubicBezTo>
                  <a:cubicBezTo>
                    <a:pt x="9319" y="33370"/>
                    <a:pt x="11813" y="34397"/>
                    <a:pt x="14674" y="34397"/>
                  </a:cubicBezTo>
                  <a:cubicBezTo>
                    <a:pt x="17534" y="34397"/>
                    <a:pt x="20029" y="33370"/>
                    <a:pt x="22009" y="31389"/>
                  </a:cubicBezTo>
                  <a:close/>
                </a:path>
              </a:pathLst>
            </a:custGeom>
            <a:solidFill>
              <a:srgbClr val="000000"/>
            </a:solidFill>
            <a:ln w="73262" cap="flat">
              <a:noFill/>
              <a:prstDash val="solid"/>
              <a:miter/>
            </a:ln>
          </p:spPr>
          <p:txBody>
            <a:bodyPr rtlCol="0" anchor="ctr"/>
            <a:lstStyle/>
            <a:p>
              <a:endParaRPr lang="en-GB"/>
            </a:p>
          </p:txBody>
        </p:sp>
        <p:sp>
          <p:nvSpPr>
            <p:cNvPr id="488" name="Graphic 1127">
              <a:extLst>
                <a:ext uri="{FF2B5EF4-FFF2-40B4-BE49-F238E27FC236}">
                  <a16:creationId xmlns:a16="http://schemas.microsoft.com/office/drawing/2014/main" id="{15F1F25A-43A9-4C4F-AE42-F13851154E66}"/>
                </a:ext>
              </a:extLst>
            </p:cNvPr>
            <p:cNvSpPr/>
            <p:nvPr/>
          </p:nvSpPr>
          <p:spPr>
            <a:xfrm>
              <a:off x="6086643" y="3895834"/>
              <a:ext cx="27214" cy="36237"/>
            </a:xfrm>
            <a:custGeom>
              <a:avLst/>
              <a:gdLst>
                <a:gd name="connsiteX0" fmla="*/ 27671 w 27214"/>
                <a:gd name="connsiteY0" fmla="*/ 32269 h 36237"/>
                <a:gd name="connsiteX1" fmla="*/ 22389 w 27214"/>
                <a:gd name="connsiteY1" fmla="*/ 36524 h 36237"/>
                <a:gd name="connsiteX2" fmla="*/ 16007 w 27214"/>
                <a:gd name="connsiteY2" fmla="*/ 37698 h 36237"/>
                <a:gd name="connsiteX3" fmla="*/ 4637 w 27214"/>
                <a:gd name="connsiteY3" fmla="*/ 32856 h 36237"/>
                <a:gd name="connsiteX4" fmla="*/ 456 w 27214"/>
                <a:gd name="connsiteY4" fmla="*/ 19579 h 36237"/>
                <a:gd name="connsiteX5" fmla="*/ 4637 w 27214"/>
                <a:gd name="connsiteY5" fmla="*/ 6302 h 36237"/>
                <a:gd name="connsiteX6" fmla="*/ 16007 w 27214"/>
                <a:gd name="connsiteY6" fmla="*/ 1460 h 36237"/>
                <a:gd name="connsiteX7" fmla="*/ 22389 w 27214"/>
                <a:gd name="connsiteY7" fmla="*/ 2634 h 36237"/>
                <a:gd name="connsiteX8" fmla="*/ 27671 w 27214"/>
                <a:gd name="connsiteY8" fmla="*/ 6888 h 36237"/>
                <a:gd name="connsiteX9" fmla="*/ 25103 w 27214"/>
                <a:gd name="connsiteY9" fmla="*/ 9236 h 36237"/>
                <a:gd name="connsiteX10" fmla="*/ 20849 w 27214"/>
                <a:gd name="connsiteY10" fmla="*/ 5715 h 36237"/>
                <a:gd name="connsiteX11" fmla="*/ 16007 w 27214"/>
                <a:gd name="connsiteY11" fmla="*/ 4761 h 36237"/>
                <a:gd name="connsiteX12" fmla="*/ 6618 w 27214"/>
                <a:gd name="connsiteY12" fmla="*/ 9456 h 36237"/>
                <a:gd name="connsiteX13" fmla="*/ 4197 w 27214"/>
                <a:gd name="connsiteY13" fmla="*/ 19579 h 36237"/>
                <a:gd name="connsiteX14" fmla="*/ 6618 w 27214"/>
                <a:gd name="connsiteY14" fmla="*/ 29702 h 36237"/>
                <a:gd name="connsiteX15" fmla="*/ 16007 w 27214"/>
                <a:gd name="connsiteY15" fmla="*/ 34397 h 36237"/>
                <a:gd name="connsiteX16" fmla="*/ 20775 w 27214"/>
                <a:gd name="connsiteY16" fmla="*/ 33370 h 36237"/>
                <a:gd name="connsiteX17" fmla="*/ 25103 w 27214"/>
                <a:gd name="connsiteY17" fmla="*/ 29922 h 36237"/>
                <a:gd name="connsiteX18" fmla="*/ 27671 w 27214"/>
                <a:gd name="connsiteY18" fmla="*/ 3226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671" y="32269"/>
                  </a:moveTo>
                  <a:cubicBezTo>
                    <a:pt x="25837" y="34323"/>
                    <a:pt x="24076" y="35717"/>
                    <a:pt x="22389" y="36524"/>
                  </a:cubicBezTo>
                  <a:cubicBezTo>
                    <a:pt x="20629" y="37331"/>
                    <a:pt x="18501" y="37698"/>
                    <a:pt x="16007" y="37698"/>
                  </a:cubicBezTo>
                  <a:cubicBezTo>
                    <a:pt x="11166" y="37698"/>
                    <a:pt x="7351" y="36084"/>
                    <a:pt x="4637" y="32856"/>
                  </a:cubicBezTo>
                  <a:cubicBezTo>
                    <a:pt x="1850" y="29629"/>
                    <a:pt x="456" y="25227"/>
                    <a:pt x="456" y="19579"/>
                  </a:cubicBezTo>
                  <a:cubicBezTo>
                    <a:pt x="456" y="13931"/>
                    <a:pt x="1850" y="9529"/>
                    <a:pt x="4637" y="6302"/>
                  </a:cubicBezTo>
                  <a:cubicBezTo>
                    <a:pt x="7351" y="3074"/>
                    <a:pt x="11166" y="1460"/>
                    <a:pt x="16007" y="1460"/>
                  </a:cubicBezTo>
                  <a:cubicBezTo>
                    <a:pt x="18501" y="1460"/>
                    <a:pt x="20629" y="1827"/>
                    <a:pt x="22389" y="2634"/>
                  </a:cubicBezTo>
                  <a:cubicBezTo>
                    <a:pt x="24076" y="3441"/>
                    <a:pt x="25837" y="4834"/>
                    <a:pt x="27671" y="6888"/>
                  </a:cubicBezTo>
                  <a:lnTo>
                    <a:pt x="25103" y="9236"/>
                  </a:lnTo>
                  <a:cubicBezTo>
                    <a:pt x="23563" y="7549"/>
                    <a:pt x="22169" y="6375"/>
                    <a:pt x="20849" y="5715"/>
                  </a:cubicBezTo>
                  <a:cubicBezTo>
                    <a:pt x="19528" y="5055"/>
                    <a:pt x="17914" y="4761"/>
                    <a:pt x="16007" y="4761"/>
                  </a:cubicBezTo>
                  <a:cubicBezTo>
                    <a:pt x="11826" y="4761"/>
                    <a:pt x="8745" y="6302"/>
                    <a:pt x="6618" y="9456"/>
                  </a:cubicBezTo>
                  <a:cubicBezTo>
                    <a:pt x="5004" y="11803"/>
                    <a:pt x="4197" y="15178"/>
                    <a:pt x="4197" y="19579"/>
                  </a:cubicBezTo>
                  <a:cubicBezTo>
                    <a:pt x="4197" y="23980"/>
                    <a:pt x="5004" y="27355"/>
                    <a:pt x="6618" y="29702"/>
                  </a:cubicBezTo>
                  <a:cubicBezTo>
                    <a:pt x="8745" y="32856"/>
                    <a:pt x="11826" y="34397"/>
                    <a:pt x="16007" y="34397"/>
                  </a:cubicBezTo>
                  <a:cubicBezTo>
                    <a:pt x="17841" y="34397"/>
                    <a:pt x="19455" y="34103"/>
                    <a:pt x="20775" y="33370"/>
                  </a:cubicBezTo>
                  <a:cubicBezTo>
                    <a:pt x="22169" y="32710"/>
                    <a:pt x="23563" y="31609"/>
                    <a:pt x="25103" y="29922"/>
                  </a:cubicBezTo>
                  <a:lnTo>
                    <a:pt x="27671" y="32269"/>
                  </a:lnTo>
                  <a:close/>
                </a:path>
              </a:pathLst>
            </a:custGeom>
            <a:solidFill>
              <a:srgbClr val="000000"/>
            </a:solidFill>
            <a:ln w="73262" cap="flat">
              <a:noFill/>
              <a:prstDash val="solid"/>
              <a:miter/>
            </a:ln>
          </p:spPr>
          <p:txBody>
            <a:bodyPr rtlCol="0" anchor="ctr"/>
            <a:lstStyle/>
            <a:p>
              <a:endParaRPr lang="en-GB"/>
            </a:p>
          </p:txBody>
        </p:sp>
        <p:sp>
          <p:nvSpPr>
            <p:cNvPr id="489" name="Graphic 1127">
              <a:extLst>
                <a:ext uri="{FF2B5EF4-FFF2-40B4-BE49-F238E27FC236}">
                  <a16:creationId xmlns:a16="http://schemas.microsoft.com/office/drawing/2014/main" id="{A9F95D76-5E22-4B2C-B4C2-FFAC09300139}"/>
                </a:ext>
              </a:extLst>
            </p:cNvPr>
            <p:cNvSpPr/>
            <p:nvPr/>
          </p:nvSpPr>
          <p:spPr>
            <a:xfrm>
              <a:off x="6124592" y="3879403"/>
              <a:ext cx="28608" cy="52228"/>
            </a:xfrm>
            <a:custGeom>
              <a:avLst/>
              <a:gdLst>
                <a:gd name="connsiteX0" fmla="*/ 29078 w 28608"/>
                <a:gd name="connsiteY0" fmla="*/ 53686 h 52228"/>
                <a:gd name="connsiteX1" fmla="*/ 24456 w 28608"/>
                <a:gd name="connsiteY1" fmla="*/ 53686 h 52228"/>
                <a:gd name="connsiteX2" fmla="*/ 12279 w 28608"/>
                <a:gd name="connsiteY2" fmla="*/ 34247 h 52228"/>
                <a:gd name="connsiteX3" fmla="*/ 4210 w 28608"/>
                <a:gd name="connsiteY3" fmla="*/ 43563 h 52228"/>
                <a:gd name="connsiteX4" fmla="*/ 4210 w 28608"/>
                <a:gd name="connsiteY4" fmla="*/ 53686 h 52228"/>
                <a:gd name="connsiteX5" fmla="*/ 469 w 28608"/>
                <a:gd name="connsiteY5" fmla="*/ 53686 h 52228"/>
                <a:gd name="connsiteX6" fmla="*/ 469 w 28608"/>
                <a:gd name="connsiteY6" fmla="*/ 1457 h 52228"/>
                <a:gd name="connsiteX7" fmla="*/ 4210 w 28608"/>
                <a:gd name="connsiteY7" fmla="*/ 1457 h 52228"/>
                <a:gd name="connsiteX8" fmla="*/ 4210 w 28608"/>
                <a:gd name="connsiteY8" fmla="*/ 38282 h 52228"/>
                <a:gd name="connsiteX9" fmla="*/ 21742 w 28608"/>
                <a:gd name="connsiteY9" fmla="*/ 18329 h 52228"/>
                <a:gd name="connsiteX10" fmla="*/ 26510 w 28608"/>
                <a:gd name="connsiteY10" fmla="*/ 18329 h 52228"/>
                <a:gd name="connsiteX11" fmla="*/ 14847 w 28608"/>
                <a:gd name="connsiteY11" fmla="*/ 31533 h 52228"/>
                <a:gd name="connsiteX12" fmla="*/ 29078 w 28608"/>
                <a:gd name="connsiteY12" fmla="*/ 5368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608" h="52228">
                  <a:moveTo>
                    <a:pt x="29078" y="53686"/>
                  </a:moveTo>
                  <a:lnTo>
                    <a:pt x="24456" y="53686"/>
                  </a:lnTo>
                  <a:lnTo>
                    <a:pt x="12279" y="34247"/>
                  </a:lnTo>
                  <a:lnTo>
                    <a:pt x="4210" y="43563"/>
                  </a:lnTo>
                  <a:lnTo>
                    <a:pt x="4210" y="53686"/>
                  </a:lnTo>
                  <a:lnTo>
                    <a:pt x="469" y="53686"/>
                  </a:lnTo>
                  <a:lnTo>
                    <a:pt x="469" y="1457"/>
                  </a:lnTo>
                  <a:lnTo>
                    <a:pt x="4210" y="1457"/>
                  </a:lnTo>
                  <a:lnTo>
                    <a:pt x="4210" y="38282"/>
                  </a:lnTo>
                  <a:lnTo>
                    <a:pt x="21742" y="18329"/>
                  </a:lnTo>
                  <a:lnTo>
                    <a:pt x="26510" y="18329"/>
                  </a:lnTo>
                  <a:lnTo>
                    <a:pt x="14847" y="31533"/>
                  </a:lnTo>
                  <a:lnTo>
                    <a:pt x="29078" y="53686"/>
                  </a:lnTo>
                  <a:close/>
                </a:path>
              </a:pathLst>
            </a:custGeom>
            <a:solidFill>
              <a:srgbClr val="000000"/>
            </a:solidFill>
            <a:ln w="73262" cap="flat">
              <a:noFill/>
              <a:prstDash val="solid"/>
              <a:miter/>
            </a:ln>
          </p:spPr>
          <p:txBody>
            <a:bodyPr rtlCol="0" anchor="ctr"/>
            <a:lstStyle/>
            <a:p>
              <a:endParaRPr lang="en-GB"/>
            </a:p>
          </p:txBody>
        </p:sp>
        <p:sp>
          <p:nvSpPr>
            <p:cNvPr id="490" name="Graphic 1127">
              <a:extLst>
                <a:ext uri="{FF2B5EF4-FFF2-40B4-BE49-F238E27FC236}">
                  <a16:creationId xmlns:a16="http://schemas.microsoft.com/office/drawing/2014/main" id="{06178D49-35C5-497D-8153-F2E41656048A}"/>
                </a:ext>
              </a:extLst>
            </p:cNvPr>
            <p:cNvSpPr/>
            <p:nvPr/>
          </p:nvSpPr>
          <p:spPr>
            <a:xfrm>
              <a:off x="6160927" y="3895834"/>
              <a:ext cx="28315" cy="36237"/>
            </a:xfrm>
            <a:custGeom>
              <a:avLst/>
              <a:gdLst>
                <a:gd name="connsiteX0" fmla="*/ 28797 w 28315"/>
                <a:gd name="connsiteY0" fmla="*/ 20386 h 36237"/>
                <a:gd name="connsiteX1" fmla="*/ 4223 w 28315"/>
                <a:gd name="connsiteY1" fmla="*/ 20386 h 36237"/>
                <a:gd name="connsiteX2" fmla="*/ 7157 w 28315"/>
                <a:gd name="connsiteY2" fmla="*/ 30729 h 36237"/>
                <a:gd name="connsiteX3" fmla="*/ 15740 w 28315"/>
                <a:gd name="connsiteY3" fmla="*/ 34323 h 36237"/>
                <a:gd name="connsiteX4" fmla="*/ 21021 w 28315"/>
                <a:gd name="connsiteY4" fmla="*/ 33296 h 36237"/>
                <a:gd name="connsiteX5" fmla="*/ 25496 w 28315"/>
                <a:gd name="connsiteY5" fmla="*/ 30069 h 36237"/>
                <a:gd name="connsiteX6" fmla="*/ 28283 w 28315"/>
                <a:gd name="connsiteY6" fmla="*/ 32269 h 36237"/>
                <a:gd name="connsiteX7" fmla="*/ 22562 w 28315"/>
                <a:gd name="connsiteY7" fmla="*/ 36377 h 36237"/>
                <a:gd name="connsiteX8" fmla="*/ 15520 w 28315"/>
                <a:gd name="connsiteY8" fmla="*/ 37698 h 36237"/>
                <a:gd name="connsiteX9" fmla="*/ 4370 w 28315"/>
                <a:gd name="connsiteY9" fmla="*/ 33076 h 36237"/>
                <a:gd name="connsiteX10" fmla="*/ 482 w 28315"/>
                <a:gd name="connsiteY10" fmla="*/ 19579 h 36237"/>
                <a:gd name="connsiteX11" fmla="*/ 4223 w 28315"/>
                <a:gd name="connsiteY11" fmla="*/ 6228 h 36237"/>
                <a:gd name="connsiteX12" fmla="*/ 14639 w 28315"/>
                <a:gd name="connsiteY12" fmla="*/ 1460 h 36237"/>
                <a:gd name="connsiteX13" fmla="*/ 25056 w 28315"/>
                <a:gd name="connsiteY13" fmla="*/ 6008 h 36237"/>
                <a:gd name="connsiteX14" fmla="*/ 28797 w 28315"/>
                <a:gd name="connsiteY14" fmla="*/ 18699 h 36237"/>
                <a:gd name="connsiteX15" fmla="*/ 28797 w 28315"/>
                <a:gd name="connsiteY15" fmla="*/ 20386 h 36237"/>
                <a:gd name="connsiteX16" fmla="*/ 25056 w 28315"/>
                <a:gd name="connsiteY16" fmla="*/ 17378 h 36237"/>
                <a:gd name="connsiteX17" fmla="*/ 23809 w 28315"/>
                <a:gd name="connsiteY17" fmla="*/ 10703 h 36237"/>
                <a:gd name="connsiteX18" fmla="*/ 20214 w 28315"/>
                <a:gd name="connsiteY18" fmla="*/ 6302 h 36237"/>
                <a:gd name="connsiteX19" fmla="*/ 14639 w 28315"/>
                <a:gd name="connsiteY19" fmla="*/ 4761 h 36237"/>
                <a:gd name="connsiteX20" fmla="*/ 9138 w 28315"/>
                <a:gd name="connsiteY20" fmla="*/ 6302 h 36237"/>
                <a:gd name="connsiteX21" fmla="*/ 5470 w 28315"/>
                <a:gd name="connsiteY21" fmla="*/ 10703 h 36237"/>
                <a:gd name="connsiteX22" fmla="*/ 4223 w 28315"/>
                <a:gd name="connsiteY22" fmla="*/ 17378 h 36237"/>
                <a:gd name="connsiteX23" fmla="*/ 25056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97" y="20386"/>
                  </a:moveTo>
                  <a:lnTo>
                    <a:pt x="4223" y="20386"/>
                  </a:lnTo>
                  <a:cubicBezTo>
                    <a:pt x="4223" y="24934"/>
                    <a:pt x="5177" y="28382"/>
                    <a:pt x="7157" y="30729"/>
                  </a:cubicBezTo>
                  <a:cubicBezTo>
                    <a:pt x="9138" y="33150"/>
                    <a:pt x="11999" y="34323"/>
                    <a:pt x="15740" y="34323"/>
                  </a:cubicBezTo>
                  <a:cubicBezTo>
                    <a:pt x="17794" y="34323"/>
                    <a:pt x="19554" y="33957"/>
                    <a:pt x="21021" y="33296"/>
                  </a:cubicBezTo>
                  <a:cubicBezTo>
                    <a:pt x="22488" y="32636"/>
                    <a:pt x="23956" y="31609"/>
                    <a:pt x="25496" y="30069"/>
                  </a:cubicBezTo>
                  <a:lnTo>
                    <a:pt x="28283" y="32269"/>
                  </a:lnTo>
                  <a:cubicBezTo>
                    <a:pt x="26376" y="34177"/>
                    <a:pt x="24469" y="35570"/>
                    <a:pt x="22562" y="36377"/>
                  </a:cubicBezTo>
                  <a:cubicBezTo>
                    <a:pt x="20655" y="37258"/>
                    <a:pt x="18307" y="37698"/>
                    <a:pt x="15520" y="37698"/>
                  </a:cubicBezTo>
                  <a:cubicBezTo>
                    <a:pt x="10605" y="37698"/>
                    <a:pt x="6937" y="36157"/>
                    <a:pt x="4370" y="33076"/>
                  </a:cubicBezTo>
                  <a:cubicBezTo>
                    <a:pt x="1729" y="29995"/>
                    <a:pt x="482" y="25521"/>
                    <a:pt x="482" y="19579"/>
                  </a:cubicBezTo>
                  <a:cubicBezTo>
                    <a:pt x="482" y="13857"/>
                    <a:pt x="1729" y="9383"/>
                    <a:pt x="4223" y="6228"/>
                  </a:cubicBezTo>
                  <a:cubicBezTo>
                    <a:pt x="6717" y="3074"/>
                    <a:pt x="10165" y="1460"/>
                    <a:pt x="14639" y="1460"/>
                  </a:cubicBezTo>
                  <a:cubicBezTo>
                    <a:pt x="19114" y="1460"/>
                    <a:pt x="22562" y="3001"/>
                    <a:pt x="25056" y="6008"/>
                  </a:cubicBezTo>
                  <a:cubicBezTo>
                    <a:pt x="27550" y="9016"/>
                    <a:pt x="28797" y="13270"/>
                    <a:pt x="28797" y="18699"/>
                  </a:cubicBezTo>
                  <a:lnTo>
                    <a:pt x="28797" y="20386"/>
                  </a:lnTo>
                  <a:close/>
                  <a:moveTo>
                    <a:pt x="25056" y="17378"/>
                  </a:moveTo>
                  <a:cubicBezTo>
                    <a:pt x="24836" y="14371"/>
                    <a:pt x="24469" y="12097"/>
                    <a:pt x="23809" y="10703"/>
                  </a:cubicBezTo>
                  <a:cubicBezTo>
                    <a:pt x="23002" y="8869"/>
                    <a:pt x="21828" y="7402"/>
                    <a:pt x="20214" y="6302"/>
                  </a:cubicBezTo>
                  <a:cubicBezTo>
                    <a:pt x="18527" y="5275"/>
                    <a:pt x="16693" y="4761"/>
                    <a:pt x="14639" y="4761"/>
                  </a:cubicBezTo>
                  <a:cubicBezTo>
                    <a:pt x="12585" y="4761"/>
                    <a:pt x="10752" y="5275"/>
                    <a:pt x="9138" y="6302"/>
                  </a:cubicBezTo>
                  <a:cubicBezTo>
                    <a:pt x="7524" y="7402"/>
                    <a:pt x="6277" y="8869"/>
                    <a:pt x="5470" y="10703"/>
                  </a:cubicBezTo>
                  <a:cubicBezTo>
                    <a:pt x="4810" y="12097"/>
                    <a:pt x="4443" y="14371"/>
                    <a:pt x="4223" y="17378"/>
                  </a:cubicBezTo>
                  <a:lnTo>
                    <a:pt x="25056" y="17378"/>
                  </a:lnTo>
                  <a:close/>
                </a:path>
              </a:pathLst>
            </a:custGeom>
            <a:solidFill>
              <a:srgbClr val="000000"/>
            </a:solidFill>
            <a:ln w="73262" cap="flat">
              <a:noFill/>
              <a:prstDash val="solid"/>
              <a:miter/>
            </a:ln>
          </p:spPr>
          <p:txBody>
            <a:bodyPr rtlCol="0" anchor="ctr"/>
            <a:lstStyle/>
            <a:p>
              <a:endParaRPr lang="en-GB"/>
            </a:p>
          </p:txBody>
        </p:sp>
        <p:sp>
          <p:nvSpPr>
            <p:cNvPr id="491" name="Graphic 1127">
              <a:extLst>
                <a:ext uri="{FF2B5EF4-FFF2-40B4-BE49-F238E27FC236}">
                  <a16:creationId xmlns:a16="http://schemas.microsoft.com/office/drawing/2014/main" id="{7C3D2097-B135-433C-9261-37A7EF3809A6}"/>
                </a:ext>
              </a:extLst>
            </p:cNvPr>
            <p:cNvSpPr/>
            <p:nvPr/>
          </p:nvSpPr>
          <p:spPr>
            <a:xfrm>
              <a:off x="6199023" y="3879403"/>
              <a:ext cx="27434" cy="52669"/>
            </a:xfrm>
            <a:custGeom>
              <a:avLst/>
              <a:gdLst>
                <a:gd name="connsiteX0" fmla="*/ 27930 w 27434"/>
                <a:gd name="connsiteY0" fmla="*/ 53686 h 52669"/>
                <a:gd name="connsiteX1" fmla="*/ 24189 w 27434"/>
                <a:gd name="connsiteY1" fmla="*/ 53686 h 52669"/>
                <a:gd name="connsiteX2" fmla="*/ 24189 w 27434"/>
                <a:gd name="connsiteY2" fmla="*/ 49138 h 52669"/>
                <a:gd name="connsiteX3" fmla="*/ 19494 w 27434"/>
                <a:gd name="connsiteY3" fmla="*/ 53026 h 52669"/>
                <a:gd name="connsiteX4" fmla="*/ 13699 w 27434"/>
                <a:gd name="connsiteY4" fmla="*/ 54127 h 52669"/>
                <a:gd name="connsiteX5" fmla="*/ 5043 w 27434"/>
                <a:gd name="connsiteY5" fmla="*/ 51046 h 52669"/>
                <a:gd name="connsiteX6" fmla="*/ 495 w 27434"/>
                <a:gd name="connsiteY6" fmla="*/ 36008 h 52669"/>
                <a:gd name="connsiteX7" fmla="*/ 5043 w 27434"/>
                <a:gd name="connsiteY7" fmla="*/ 20970 h 52669"/>
                <a:gd name="connsiteX8" fmla="*/ 13699 w 27434"/>
                <a:gd name="connsiteY8" fmla="*/ 17889 h 52669"/>
                <a:gd name="connsiteX9" fmla="*/ 19494 w 27434"/>
                <a:gd name="connsiteY9" fmla="*/ 18989 h 52669"/>
                <a:gd name="connsiteX10" fmla="*/ 24189 w 27434"/>
                <a:gd name="connsiteY10" fmla="*/ 22877 h 52669"/>
                <a:gd name="connsiteX11" fmla="*/ 24189 w 27434"/>
                <a:gd name="connsiteY11" fmla="*/ 1457 h 52669"/>
                <a:gd name="connsiteX12" fmla="*/ 27930 w 27434"/>
                <a:gd name="connsiteY12" fmla="*/ 1457 h 52669"/>
                <a:gd name="connsiteX13" fmla="*/ 27930 w 27434"/>
                <a:gd name="connsiteY13" fmla="*/ 53686 h 52669"/>
                <a:gd name="connsiteX14" fmla="*/ 23822 w 27434"/>
                <a:gd name="connsiteY14" fmla="*/ 41509 h 52669"/>
                <a:gd name="connsiteX15" fmla="*/ 24189 w 27434"/>
                <a:gd name="connsiteY15" fmla="*/ 36008 h 52669"/>
                <a:gd name="connsiteX16" fmla="*/ 23822 w 27434"/>
                <a:gd name="connsiteY16" fmla="*/ 30506 h 52669"/>
                <a:gd name="connsiteX17" fmla="*/ 22502 w 27434"/>
                <a:gd name="connsiteY17" fmla="*/ 25885 h 52669"/>
                <a:gd name="connsiteX18" fmla="*/ 19421 w 27434"/>
                <a:gd name="connsiteY18" fmla="*/ 22364 h 52669"/>
                <a:gd name="connsiteX19" fmla="*/ 14212 w 27434"/>
                <a:gd name="connsiteY19" fmla="*/ 21190 h 52669"/>
                <a:gd name="connsiteX20" fmla="*/ 9077 w 27434"/>
                <a:gd name="connsiteY20" fmla="*/ 22364 h 52669"/>
                <a:gd name="connsiteX21" fmla="*/ 5923 w 27434"/>
                <a:gd name="connsiteY21" fmla="*/ 25885 h 52669"/>
                <a:gd name="connsiteX22" fmla="*/ 4603 w 27434"/>
                <a:gd name="connsiteY22" fmla="*/ 30506 h 52669"/>
                <a:gd name="connsiteX23" fmla="*/ 4236 w 27434"/>
                <a:gd name="connsiteY23" fmla="*/ 36008 h 52669"/>
                <a:gd name="connsiteX24" fmla="*/ 4603 w 27434"/>
                <a:gd name="connsiteY24" fmla="*/ 41509 h 52669"/>
                <a:gd name="connsiteX25" fmla="*/ 5923 w 27434"/>
                <a:gd name="connsiteY25" fmla="*/ 46131 h 52669"/>
                <a:gd name="connsiteX26" fmla="*/ 9077 w 27434"/>
                <a:gd name="connsiteY26" fmla="*/ 49578 h 52669"/>
                <a:gd name="connsiteX27" fmla="*/ 14212 w 27434"/>
                <a:gd name="connsiteY27" fmla="*/ 50826 h 52669"/>
                <a:gd name="connsiteX28" fmla="*/ 19421 w 27434"/>
                <a:gd name="connsiteY28" fmla="*/ 49578 h 52669"/>
                <a:gd name="connsiteX29" fmla="*/ 22502 w 27434"/>
                <a:gd name="connsiteY29" fmla="*/ 46131 h 52669"/>
                <a:gd name="connsiteX30" fmla="*/ 23822 w 27434"/>
                <a:gd name="connsiteY30" fmla="*/ 41509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930" y="53686"/>
                  </a:moveTo>
                  <a:lnTo>
                    <a:pt x="24189" y="53686"/>
                  </a:lnTo>
                  <a:lnTo>
                    <a:pt x="24189" y="49138"/>
                  </a:lnTo>
                  <a:cubicBezTo>
                    <a:pt x="22722" y="51046"/>
                    <a:pt x="21181" y="52366"/>
                    <a:pt x="19494" y="53026"/>
                  </a:cubicBezTo>
                  <a:cubicBezTo>
                    <a:pt x="17807" y="53760"/>
                    <a:pt x="15900" y="54127"/>
                    <a:pt x="13699" y="54127"/>
                  </a:cubicBezTo>
                  <a:cubicBezTo>
                    <a:pt x="9958" y="54127"/>
                    <a:pt x="7097" y="53100"/>
                    <a:pt x="5043" y="51046"/>
                  </a:cubicBezTo>
                  <a:cubicBezTo>
                    <a:pt x="2035" y="48038"/>
                    <a:pt x="495" y="42977"/>
                    <a:pt x="495" y="36008"/>
                  </a:cubicBezTo>
                  <a:cubicBezTo>
                    <a:pt x="495" y="29039"/>
                    <a:pt x="2035" y="23977"/>
                    <a:pt x="5043" y="20970"/>
                  </a:cubicBezTo>
                  <a:cubicBezTo>
                    <a:pt x="7097" y="18916"/>
                    <a:pt x="9958" y="17889"/>
                    <a:pt x="13699" y="17889"/>
                  </a:cubicBezTo>
                  <a:cubicBezTo>
                    <a:pt x="15900" y="17889"/>
                    <a:pt x="17807" y="18256"/>
                    <a:pt x="19494" y="18989"/>
                  </a:cubicBezTo>
                  <a:cubicBezTo>
                    <a:pt x="21181" y="19650"/>
                    <a:pt x="22722" y="20970"/>
                    <a:pt x="24189" y="22877"/>
                  </a:cubicBezTo>
                  <a:lnTo>
                    <a:pt x="24189" y="1457"/>
                  </a:lnTo>
                  <a:lnTo>
                    <a:pt x="27930" y="1457"/>
                  </a:lnTo>
                  <a:lnTo>
                    <a:pt x="27930" y="53686"/>
                  </a:lnTo>
                  <a:close/>
                  <a:moveTo>
                    <a:pt x="23822" y="41509"/>
                  </a:moveTo>
                  <a:cubicBezTo>
                    <a:pt x="24042" y="39969"/>
                    <a:pt x="24189" y="38135"/>
                    <a:pt x="24189" y="36008"/>
                  </a:cubicBezTo>
                  <a:cubicBezTo>
                    <a:pt x="24189" y="33880"/>
                    <a:pt x="24042" y="32047"/>
                    <a:pt x="23822" y="30506"/>
                  </a:cubicBezTo>
                  <a:cubicBezTo>
                    <a:pt x="23602" y="28966"/>
                    <a:pt x="23162" y="27425"/>
                    <a:pt x="22502" y="25885"/>
                  </a:cubicBezTo>
                  <a:cubicBezTo>
                    <a:pt x="21841" y="24344"/>
                    <a:pt x="20741" y="23171"/>
                    <a:pt x="19421" y="22364"/>
                  </a:cubicBezTo>
                  <a:cubicBezTo>
                    <a:pt x="18027" y="21557"/>
                    <a:pt x="16266" y="21190"/>
                    <a:pt x="14212" y="21190"/>
                  </a:cubicBezTo>
                  <a:cubicBezTo>
                    <a:pt x="12158" y="21190"/>
                    <a:pt x="10398" y="21557"/>
                    <a:pt x="9077" y="22364"/>
                  </a:cubicBezTo>
                  <a:cubicBezTo>
                    <a:pt x="7684" y="23171"/>
                    <a:pt x="6657" y="24344"/>
                    <a:pt x="5923" y="25885"/>
                  </a:cubicBezTo>
                  <a:cubicBezTo>
                    <a:pt x="5336" y="27425"/>
                    <a:pt x="4823" y="28966"/>
                    <a:pt x="4603" y="30506"/>
                  </a:cubicBezTo>
                  <a:cubicBezTo>
                    <a:pt x="4383" y="32047"/>
                    <a:pt x="4236" y="33880"/>
                    <a:pt x="4236" y="36008"/>
                  </a:cubicBezTo>
                  <a:cubicBezTo>
                    <a:pt x="4236" y="38135"/>
                    <a:pt x="4383" y="39969"/>
                    <a:pt x="4603" y="41509"/>
                  </a:cubicBezTo>
                  <a:cubicBezTo>
                    <a:pt x="4823" y="43050"/>
                    <a:pt x="5336" y="44590"/>
                    <a:pt x="5923" y="46131"/>
                  </a:cubicBezTo>
                  <a:cubicBezTo>
                    <a:pt x="6657" y="47671"/>
                    <a:pt x="7684" y="48772"/>
                    <a:pt x="9077" y="49578"/>
                  </a:cubicBezTo>
                  <a:cubicBezTo>
                    <a:pt x="10398" y="50385"/>
                    <a:pt x="12158" y="50826"/>
                    <a:pt x="14212" y="50826"/>
                  </a:cubicBezTo>
                  <a:cubicBezTo>
                    <a:pt x="16266" y="50826"/>
                    <a:pt x="18027" y="50385"/>
                    <a:pt x="19421" y="49578"/>
                  </a:cubicBezTo>
                  <a:cubicBezTo>
                    <a:pt x="20741" y="48772"/>
                    <a:pt x="21841" y="47671"/>
                    <a:pt x="22502" y="46131"/>
                  </a:cubicBezTo>
                  <a:cubicBezTo>
                    <a:pt x="23162" y="44590"/>
                    <a:pt x="23602" y="43050"/>
                    <a:pt x="23822" y="41509"/>
                  </a:cubicBezTo>
                  <a:close/>
                </a:path>
              </a:pathLst>
            </a:custGeom>
            <a:solidFill>
              <a:srgbClr val="000000"/>
            </a:solidFill>
            <a:ln w="73262" cap="flat">
              <a:noFill/>
              <a:prstDash val="solid"/>
              <a:miter/>
            </a:ln>
          </p:spPr>
          <p:txBody>
            <a:bodyPr rtlCol="0" anchor="ctr"/>
            <a:lstStyle/>
            <a:p>
              <a:endParaRPr lang="en-GB"/>
            </a:p>
          </p:txBody>
        </p:sp>
        <p:sp>
          <p:nvSpPr>
            <p:cNvPr id="492" name="Graphic 1127">
              <a:extLst>
                <a:ext uri="{FF2B5EF4-FFF2-40B4-BE49-F238E27FC236}">
                  <a16:creationId xmlns:a16="http://schemas.microsoft.com/office/drawing/2014/main" id="{3547B629-B6CF-4AE6-B59C-383147781911}"/>
                </a:ext>
              </a:extLst>
            </p:cNvPr>
            <p:cNvSpPr/>
            <p:nvPr/>
          </p:nvSpPr>
          <p:spPr>
            <a:xfrm>
              <a:off x="6240272" y="3926644"/>
              <a:ext cx="4988" cy="14964"/>
            </a:xfrm>
            <a:custGeom>
              <a:avLst/>
              <a:gdLst>
                <a:gd name="connsiteX0" fmla="*/ 5494 w 4988"/>
                <a:gd name="connsiteY0" fmla="*/ 11443 h 14964"/>
                <a:gd name="connsiteX1" fmla="*/ 505 w 4988"/>
                <a:gd name="connsiteY1" fmla="*/ 16431 h 14964"/>
                <a:gd name="connsiteX2" fmla="*/ 505 w 4988"/>
                <a:gd name="connsiteY2" fmla="*/ 1467 h 14964"/>
                <a:gd name="connsiteX3" fmla="*/ 5494 w 4988"/>
                <a:gd name="connsiteY3" fmla="*/ 1467 h 14964"/>
                <a:gd name="connsiteX4" fmla="*/ 5494 w 4988"/>
                <a:gd name="connsiteY4" fmla="*/ 11443 h 14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8" h="14964">
                  <a:moveTo>
                    <a:pt x="5494" y="11443"/>
                  </a:moveTo>
                  <a:lnTo>
                    <a:pt x="505" y="16431"/>
                  </a:lnTo>
                  <a:lnTo>
                    <a:pt x="505" y="1467"/>
                  </a:lnTo>
                  <a:lnTo>
                    <a:pt x="5494" y="1467"/>
                  </a:lnTo>
                  <a:lnTo>
                    <a:pt x="5494" y="11443"/>
                  </a:lnTo>
                  <a:close/>
                </a:path>
              </a:pathLst>
            </a:custGeom>
            <a:solidFill>
              <a:srgbClr val="000000"/>
            </a:solidFill>
            <a:ln w="73262" cap="flat">
              <a:noFill/>
              <a:prstDash val="solid"/>
              <a:miter/>
            </a:ln>
          </p:spPr>
          <p:txBody>
            <a:bodyPr rtlCol="0" anchor="ctr"/>
            <a:lstStyle/>
            <a:p>
              <a:endParaRPr lang="en-GB"/>
            </a:p>
          </p:txBody>
        </p:sp>
        <p:sp>
          <p:nvSpPr>
            <p:cNvPr id="493" name="Graphic 1127">
              <a:extLst>
                <a:ext uri="{FF2B5EF4-FFF2-40B4-BE49-F238E27FC236}">
                  <a16:creationId xmlns:a16="http://schemas.microsoft.com/office/drawing/2014/main" id="{A44B35F0-A26C-4E0D-B039-E2AA0EAAE06E}"/>
                </a:ext>
              </a:extLst>
            </p:cNvPr>
            <p:cNvSpPr/>
            <p:nvPr/>
          </p:nvSpPr>
          <p:spPr>
            <a:xfrm>
              <a:off x="5119845" y="3990765"/>
              <a:ext cx="27508" cy="36237"/>
            </a:xfrm>
            <a:custGeom>
              <a:avLst/>
              <a:gdLst>
                <a:gd name="connsiteX0" fmla="*/ 27628 w 27508"/>
                <a:gd name="connsiteY0" fmla="*/ 37291 h 36237"/>
                <a:gd name="connsiteX1" fmla="*/ 23887 w 27508"/>
                <a:gd name="connsiteY1" fmla="*/ 37291 h 36237"/>
                <a:gd name="connsiteX2" fmla="*/ 23887 w 27508"/>
                <a:gd name="connsiteY2" fmla="*/ 33769 h 36237"/>
                <a:gd name="connsiteX3" fmla="*/ 19339 w 27508"/>
                <a:gd name="connsiteY3" fmla="*/ 36850 h 36237"/>
                <a:gd name="connsiteX4" fmla="*/ 13104 w 27508"/>
                <a:gd name="connsiteY4" fmla="*/ 37731 h 36237"/>
                <a:gd name="connsiteX5" fmla="*/ 2687 w 27508"/>
                <a:gd name="connsiteY5" fmla="*/ 34503 h 36237"/>
                <a:gd name="connsiteX6" fmla="*/ 120 w 27508"/>
                <a:gd name="connsiteY6" fmla="*/ 27608 h 36237"/>
                <a:gd name="connsiteX7" fmla="*/ 3421 w 27508"/>
                <a:gd name="connsiteY7" fmla="*/ 20125 h 36237"/>
                <a:gd name="connsiteX8" fmla="*/ 12443 w 27508"/>
                <a:gd name="connsiteY8" fmla="*/ 17411 h 36237"/>
                <a:gd name="connsiteX9" fmla="*/ 23887 w 27508"/>
                <a:gd name="connsiteY9" fmla="*/ 17411 h 36237"/>
                <a:gd name="connsiteX10" fmla="*/ 23887 w 27508"/>
                <a:gd name="connsiteY10" fmla="*/ 13450 h 36237"/>
                <a:gd name="connsiteX11" fmla="*/ 21540 w 27508"/>
                <a:gd name="connsiteY11" fmla="*/ 6995 h 36237"/>
                <a:gd name="connsiteX12" fmla="*/ 13911 w 27508"/>
                <a:gd name="connsiteY12" fmla="*/ 4794 h 36237"/>
                <a:gd name="connsiteX13" fmla="*/ 8116 w 27508"/>
                <a:gd name="connsiteY13" fmla="*/ 5821 h 36237"/>
                <a:gd name="connsiteX14" fmla="*/ 4154 w 27508"/>
                <a:gd name="connsiteY14" fmla="*/ 9269 h 36237"/>
                <a:gd name="connsiteX15" fmla="*/ 1440 w 27508"/>
                <a:gd name="connsiteY15" fmla="*/ 6921 h 36237"/>
                <a:gd name="connsiteX16" fmla="*/ 6502 w 27508"/>
                <a:gd name="connsiteY16" fmla="*/ 2740 h 36237"/>
                <a:gd name="connsiteX17" fmla="*/ 13911 w 27508"/>
                <a:gd name="connsiteY17" fmla="*/ 1493 h 36237"/>
                <a:gd name="connsiteX18" fmla="*/ 27628 w 27508"/>
                <a:gd name="connsiteY18" fmla="*/ 13083 h 36237"/>
                <a:gd name="connsiteX19" fmla="*/ 27628 w 27508"/>
                <a:gd name="connsiteY19" fmla="*/ 37291 h 36237"/>
                <a:gd name="connsiteX20" fmla="*/ 23887 w 27508"/>
                <a:gd name="connsiteY20" fmla="*/ 24967 h 36237"/>
                <a:gd name="connsiteX21" fmla="*/ 23887 w 27508"/>
                <a:gd name="connsiteY21" fmla="*/ 20419 h 36237"/>
                <a:gd name="connsiteX22" fmla="*/ 12884 w 27508"/>
                <a:gd name="connsiteY22" fmla="*/ 20419 h 36237"/>
                <a:gd name="connsiteX23" fmla="*/ 3861 w 27508"/>
                <a:gd name="connsiteY23" fmla="*/ 27534 h 36237"/>
                <a:gd name="connsiteX24" fmla="*/ 6062 w 27508"/>
                <a:gd name="connsiteY24" fmla="*/ 32743 h 36237"/>
                <a:gd name="connsiteX25" fmla="*/ 13104 w 27508"/>
                <a:gd name="connsiteY25" fmla="*/ 34430 h 36237"/>
                <a:gd name="connsiteX26" fmla="*/ 21906 w 27508"/>
                <a:gd name="connsiteY26" fmla="*/ 31716 h 36237"/>
                <a:gd name="connsiteX27" fmla="*/ 23887 w 27508"/>
                <a:gd name="connsiteY27" fmla="*/ 2496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628" y="37291"/>
                  </a:moveTo>
                  <a:lnTo>
                    <a:pt x="23887" y="37291"/>
                  </a:lnTo>
                  <a:lnTo>
                    <a:pt x="23887" y="33769"/>
                  </a:lnTo>
                  <a:cubicBezTo>
                    <a:pt x="22420" y="35237"/>
                    <a:pt x="20879" y="36264"/>
                    <a:pt x="19339" y="36850"/>
                  </a:cubicBezTo>
                  <a:cubicBezTo>
                    <a:pt x="17725" y="37437"/>
                    <a:pt x="15671" y="37731"/>
                    <a:pt x="13104" y="37731"/>
                  </a:cubicBezTo>
                  <a:cubicBezTo>
                    <a:pt x="8262" y="37731"/>
                    <a:pt x="4815" y="36630"/>
                    <a:pt x="2687" y="34503"/>
                  </a:cubicBezTo>
                  <a:cubicBezTo>
                    <a:pt x="1000" y="32816"/>
                    <a:pt x="120" y="30468"/>
                    <a:pt x="120" y="27608"/>
                  </a:cubicBezTo>
                  <a:cubicBezTo>
                    <a:pt x="120" y="24380"/>
                    <a:pt x="1220" y="21886"/>
                    <a:pt x="3421" y="20125"/>
                  </a:cubicBezTo>
                  <a:cubicBezTo>
                    <a:pt x="5548" y="18292"/>
                    <a:pt x="8556" y="17411"/>
                    <a:pt x="12443" y="17411"/>
                  </a:cubicBezTo>
                  <a:lnTo>
                    <a:pt x="23887" y="17411"/>
                  </a:lnTo>
                  <a:lnTo>
                    <a:pt x="23887" y="13450"/>
                  </a:lnTo>
                  <a:cubicBezTo>
                    <a:pt x="23887" y="10589"/>
                    <a:pt x="23080" y="8389"/>
                    <a:pt x="21540" y="6995"/>
                  </a:cubicBezTo>
                  <a:cubicBezTo>
                    <a:pt x="19999" y="5528"/>
                    <a:pt x="17432" y="4794"/>
                    <a:pt x="13911" y="4794"/>
                  </a:cubicBezTo>
                  <a:cubicBezTo>
                    <a:pt x="11490" y="4794"/>
                    <a:pt x="9509" y="5161"/>
                    <a:pt x="8116" y="5821"/>
                  </a:cubicBezTo>
                  <a:cubicBezTo>
                    <a:pt x="6648" y="6481"/>
                    <a:pt x="5328" y="7655"/>
                    <a:pt x="4154" y="9269"/>
                  </a:cubicBezTo>
                  <a:lnTo>
                    <a:pt x="1440" y="6921"/>
                  </a:lnTo>
                  <a:cubicBezTo>
                    <a:pt x="2907" y="4941"/>
                    <a:pt x="4594" y="3474"/>
                    <a:pt x="6502" y="2740"/>
                  </a:cubicBezTo>
                  <a:cubicBezTo>
                    <a:pt x="8482" y="1860"/>
                    <a:pt x="10903" y="1493"/>
                    <a:pt x="13911" y="1493"/>
                  </a:cubicBezTo>
                  <a:cubicBezTo>
                    <a:pt x="23080" y="1493"/>
                    <a:pt x="27628" y="5381"/>
                    <a:pt x="27628" y="13083"/>
                  </a:cubicBezTo>
                  <a:lnTo>
                    <a:pt x="27628" y="37291"/>
                  </a:lnTo>
                  <a:close/>
                  <a:moveTo>
                    <a:pt x="23887" y="24967"/>
                  </a:moveTo>
                  <a:lnTo>
                    <a:pt x="23887" y="20419"/>
                  </a:lnTo>
                  <a:lnTo>
                    <a:pt x="12884" y="20419"/>
                  </a:lnTo>
                  <a:cubicBezTo>
                    <a:pt x="6868" y="20419"/>
                    <a:pt x="3861" y="22766"/>
                    <a:pt x="3861" y="27534"/>
                  </a:cubicBezTo>
                  <a:cubicBezTo>
                    <a:pt x="3861" y="29882"/>
                    <a:pt x="4594" y="31642"/>
                    <a:pt x="6062" y="32743"/>
                  </a:cubicBezTo>
                  <a:cubicBezTo>
                    <a:pt x="7529" y="33843"/>
                    <a:pt x="9876" y="34430"/>
                    <a:pt x="13104" y="34430"/>
                  </a:cubicBezTo>
                  <a:cubicBezTo>
                    <a:pt x="17065" y="34430"/>
                    <a:pt x="19999" y="33549"/>
                    <a:pt x="21906" y="31716"/>
                  </a:cubicBezTo>
                  <a:cubicBezTo>
                    <a:pt x="23227" y="30468"/>
                    <a:pt x="23887" y="28268"/>
                    <a:pt x="23887" y="24967"/>
                  </a:cubicBezTo>
                  <a:close/>
                </a:path>
              </a:pathLst>
            </a:custGeom>
            <a:solidFill>
              <a:srgbClr val="000000"/>
            </a:solidFill>
            <a:ln w="73262" cap="flat">
              <a:noFill/>
              <a:prstDash val="solid"/>
              <a:miter/>
            </a:ln>
          </p:spPr>
          <p:txBody>
            <a:bodyPr rtlCol="0" anchor="ctr"/>
            <a:lstStyle/>
            <a:p>
              <a:endParaRPr lang="en-GB"/>
            </a:p>
          </p:txBody>
        </p:sp>
        <p:sp>
          <p:nvSpPr>
            <p:cNvPr id="494" name="Graphic 1127">
              <a:extLst>
                <a:ext uri="{FF2B5EF4-FFF2-40B4-BE49-F238E27FC236}">
                  <a16:creationId xmlns:a16="http://schemas.microsoft.com/office/drawing/2014/main" id="{FB42EF6A-EB69-43D4-9A4D-96BB656FE667}"/>
                </a:ext>
              </a:extLst>
            </p:cNvPr>
            <p:cNvSpPr/>
            <p:nvPr/>
          </p:nvSpPr>
          <p:spPr>
            <a:xfrm>
              <a:off x="5161244" y="3990765"/>
              <a:ext cx="27214" cy="35797"/>
            </a:xfrm>
            <a:custGeom>
              <a:avLst/>
              <a:gdLst>
                <a:gd name="connsiteX0" fmla="*/ 27349 w 27214"/>
                <a:gd name="connsiteY0" fmla="*/ 37290 h 35797"/>
                <a:gd name="connsiteX1" fmla="*/ 23608 w 27214"/>
                <a:gd name="connsiteY1" fmla="*/ 37290 h 35797"/>
                <a:gd name="connsiteX2" fmla="*/ 23608 w 27214"/>
                <a:gd name="connsiteY2" fmla="*/ 15357 h 35797"/>
                <a:gd name="connsiteX3" fmla="*/ 21114 w 27214"/>
                <a:gd name="connsiteY3" fmla="*/ 7508 h 35797"/>
                <a:gd name="connsiteX4" fmla="*/ 13852 w 27214"/>
                <a:gd name="connsiteY4" fmla="*/ 4794 h 35797"/>
                <a:gd name="connsiteX5" fmla="*/ 6516 w 27214"/>
                <a:gd name="connsiteY5" fmla="*/ 7508 h 35797"/>
                <a:gd name="connsiteX6" fmla="*/ 3875 w 27214"/>
                <a:gd name="connsiteY6" fmla="*/ 15357 h 35797"/>
                <a:gd name="connsiteX7" fmla="*/ 3875 w 27214"/>
                <a:gd name="connsiteY7" fmla="*/ 37290 h 35797"/>
                <a:gd name="connsiteX8" fmla="*/ 134 w 27214"/>
                <a:gd name="connsiteY8" fmla="*/ 37290 h 35797"/>
                <a:gd name="connsiteX9" fmla="*/ 134 w 27214"/>
                <a:gd name="connsiteY9" fmla="*/ 1933 h 35797"/>
                <a:gd name="connsiteX10" fmla="*/ 3875 w 27214"/>
                <a:gd name="connsiteY10" fmla="*/ 1933 h 35797"/>
                <a:gd name="connsiteX11" fmla="*/ 3875 w 27214"/>
                <a:gd name="connsiteY11" fmla="*/ 6114 h 35797"/>
                <a:gd name="connsiteX12" fmla="*/ 14292 w 27214"/>
                <a:gd name="connsiteY12" fmla="*/ 1493 h 35797"/>
                <a:gd name="connsiteX13" fmla="*/ 23681 w 27214"/>
                <a:gd name="connsiteY13" fmla="*/ 4867 h 35797"/>
                <a:gd name="connsiteX14" fmla="*/ 27349 w 27214"/>
                <a:gd name="connsiteY14" fmla="*/ 14697 h 35797"/>
                <a:gd name="connsiteX15" fmla="*/ 27349 w 27214"/>
                <a:gd name="connsiteY15" fmla="*/ 3729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49" y="37290"/>
                  </a:moveTo>
                  <a:lnTo>
                    <a:pt x="23608" y="37290"/>
                  </a:lnTo>
                  <a:lnTo>
                    <a:pt x="23608" y="15357"/>
                  </a:lnTo>
                  <a:cubicBezTo>
                    <a:pt x="23608" y="11910"/>
                    <a:pt x="22801" y="9342"/>
                    <a:pt x="21114" y="7508"/>
                  </a:cubicBezTo>
                  <a:cubicBezTo>
                    <a:pt x="19427" y="5674"/>
                    <a:pt x="17006" y="4794"/>
                    <a:pt x="13852" y="4794"/>
                  </a:cubicBezTo>
                  <a:cubicBezTo>
                    <a:pt x="10697" y="4794"/>
                    <a:pt x="8203" y="5674"/>
                    <a:pt x="6516" y="7508"/>
                  </a:cubicBezTo>
                  <a:cubicBezTo>
                    <a:pt x="4755" y="9342"/>
                    <a:pt x="3875" y="11983"/>
                    <a:pt x="3875" y="15357"/>
                  </a:cubicBezTo>
                  <a:lnTo>
                    <a:pt x="3875" y="37290"/>
                  </a:lnTo>
                  <a:lnTo>
                    <a:pt x="134" y="37290"/>
                  </a:lnTo>
                  <a:lnTo>
                    <a:pt x="134" y="1933"/>
                  </a:lnTo>
                  <a:lnTo>
                    <a:pt x="3875" y="1933"/>
                  </a:lnTo>
                  <a:lnTo>
                    <a:pt x="3875" y="6114"/>
                  </a:lnTo>
                  <a:cubicBezTo>
                    <a:pt x="6516" y="3034"/>
                    <a:pt x="9964" y="1493"/>
                    <a:pt x="14292" y="1493"/>
                  </a:cubicBezTo>
                  <a:cubicBezTo>
                    <a:pt x="18253" y="1493"/>
                    <a:pt x="21407" y="2593"/>
                    <a:pt x="23681" y="4867"/>
                  </a:cubicBezTo>
                  <a:cubicBezTo>
                    <a:pt x="26102" y="7215"/>
                    <a:pt x="27349" y="10516"/>
                    <a:pt x="27349" y="14697"/>
                  </a:cubicBezTo>
                  <a:lnTo>
                    <a:pt x="27349" y="37290"/>
                  </a:lnTo>
                  <a:close/>
                </a:path>
              </a:pathLst>
            </a:custGeom>
            <a:solidFill>
              <a:srgbClr val="000000"/>
            </a:solidFill>
            <a:ln w="73262" cap="flat">
              <a:noFill/>
              <a:prstDash val="solid"/>
              <a:miter/>
            </a:ln>
          </p:spPr>
          <p:txBody>
            <a:bodyPr rtlCol="0" anchor="ctr"/>
            <a:lstStyle/>
            <a:p>
              <a:endParaRPr lang="en-GB"/>
            </a:p>
          </p:txBody>
        </p:sp>
        <p:sp>
          <p:nvSpPr>
            <p:cNvPr id="495" name="Graphic 1127">
              <a:extLst>
                <a:ext uri="{FF2B5EF4-FFF2-40B4-BE49-F238E27FC236}">
                  <a16:creationId xmlns:a16="http://schemas.microsoft.com/office/drawing/2014/main" id="{2A5437F1-EF2E-4996-B639-06F9C13C3BCF}"/>
                </a:ext>
              </a:extLst>
            </p:cNvPr>
            <p:cNvSpPr/>
            <p:nvPr/>
          </p:nvSpPr>
          <p:spPr>
            <a:xfrm>
              <a:off x="5200149" y="3974333"/>
              <a:ext cx="27434" cy="52669"/>
            </a:xfrm>
            <a:custGeom>
              <a:avLst/>
              <a:gdLst>
                <a:gd name="connsiteX0" fmla="*/ 27583 w 27434"/>
                <a:gd name="connsiteY0" fmla="*/ 53719 h 52669"/>
                <a:gd name="connsiteX1" fmla="*/ 23841 w 27434"/>
                <a:gd name="connsiteY1" fmla="*/ 53719 h 52669"/>
                <a:gd name="connsiteX2" fmla="*/ 23841 w 27434"/>
                <a:gd name="connsiteY2" fmla="*/ 49171 h 52669"/>
                <a:gd name="connsiteX3" fmla="*/ 19147 w 27434"/>
                <a:gd name="connsiteY3" fmla="*/ 53059 h 52669"/>
                <a:gd name="connsiteX4" fmla="*/ 13352 w 27434"/>
                <a:gd name="connsiteY4" fmla="*/ 54160 h 52669"/>
                <a:gd name="connsiteX5" fmla="*/ 4696 w 27434"/>
                <a:gd name="connsiteY5" fmla="*/ 51079 h 52669"/>
                <a:gd name="connsiteX6" fmla="*/ 148 w 27434"/>
                <a:gd name="connsiteY6" fmla="*/ 36041 h 52669"/>
                <a:gd name="connsiteX7" fmla="*/ 4696 w 27434"/>
                <a:gd name="connsiteY7" fmla="*/ 21003 h 52669"/>
                <a:gd name="connsiteX8" fmla="*/ 13352 w 27434"/>
                <a:gd name="connsiteY8" fmla="*/ 17922 h 52669"/>
                <a:gd name="connsiteX9" fmla="*/ 19147 w 27434"/>
                <a:gd name="connsiteY9" fmla="*/ 19022 h 52669"/>
                <a:gd name="connsiteX10" fmla="*/ 23841 w 27434"/>
                <a:gd name="connsiteY10" fmla="*/ 22910 h 52669"/>
                <a:gd name="connsiteX11" fmla="*/ 23841 w 27434"/>
                <a:gd name="connsiteY11" fmla="*/ 1490 h 52669"/>
                <a:gd name="connsiteX12" fmla="*/ 27583 w 27434"/>
                <a:gd name="connsiteY12" fmla="*/ 1490 h 52669"/>
                <a:gd name="connsiteX13" fmla="*/ 27583 w 27434"/>
                <a:gd name="connsiteY13" fmla="*/ 53719 h 52669"/>
                <a:gd name="connsiteX14" fmla="*/ 23475 w 27434"/>
                <a:gd name="connsiteY14" fmla="*/ 41542 h 52669"/>
                <a:gd name="connsiteX15" fmla="*/ 23841 w 27434"/>
                <a:gd name="connsiteY15" fmla="*/ 36041 h 52669"/>
                <a:gd name="connsiteX16" fmla="*/ 23475 w 27434"/>
                <a:gd name="connsiteY16" fmla="*/ 30539 h 52669"/>
                <a:gd name="connsiteX17" fmla="*/ 22154 w 27434"/>
                <a:gd name="connsiteY17" fmla="*/ 25918 h 52669"/>
                <a:gd name="connsiteX18" fmla="*/ 19073 w 27434"/>
                <a:gd name="connsiteY18" fmla="*/ 22397 h 52669"/>
                <a:gd name="connsiteX19" fmla="*/ 13865 w 27434"/>
                <a:gd name="connsiteY19" fmla="*/ 21223 h 52669"/>
                <a:gd name="connsiteX20" fmla="*/ 8730 w 27434"/>
                <a:gd name="connsiteY20" fmla="*/ 22397 h 52669"/>
                <a:gd name="connsiteX21" fmla="*/ 5576 w 27434"/>
                <a:gd name="connsiteY21" fmla="*/ 25918 h 52669"/>
                <a:gd name="connsiteX22" fmla="*/ 4256 w 27434"/>
                <a:gd name="connsiteY22" fmla="*/ 30539 h 52669"/>
                <a:gd name="connsiteX23" fmla="*/ 3889 w 27434"/>
                <a:gd name="connsiteY23" fmla="*/ 36041 h 52669"/>
                <a:gd name="connsiteX24" fmla="*/ 4256 w 27434"/>
                <a:gd name="connsiteY24" fmla="*/ 41542 h 52669"/>
                <a:gd name="connsiteX25" fmla="*/ 5576 w 27434"/>
                <a:gd name="connsiteY25" fmla="*/ 46164 h 52669"/>
                <a:gd name="connsiteX26" fmla="*/ 8730 w 27434"/>
                <a:gd name="connsiteY26" fmla="*/ 49611 h 52669"/>
                <a:gd name="connsiteX27" fmla="*/ 13865 w 27434"/>
                <a:gd name="connsiteY27" fmla="*/ 50859 h 52669"/>
                <a:gd name="connsiteX28" fmla="*/ 19073 w 27434"/>
                <a:gd name="connsiteY28" fmla="*/ 49611 h 52669"/>
                <a:gd name="connsiteX29" fmla="*/ 22154 w 27434"/>
                <a:gd name="connsiteY29" fmla="*/ 46164 h 52669"/>
                <a:gd name="connsiteX30" fmla="*/ 23475 w 27434"/>
                <a:gd name="connsiteY30" fmla="*/ 4154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583" y="53719"/>
                  </a:moveTo>
                  <a:lnTo>
                    <a:pt x="23841" y="53719"/>
                  </a:lnTo>
                  <a:lnTo>
                    <a:pt x="23841" y="49171"/>
                  </a:lnTo>
                  <a:cubicBezTo>
                    <a:pt x="22374" y="51079"/>
                    <a:pt x="20834" y="52399"/>
                    <a:pt x="19147" y="53059"/>
                  </a:cubicBezTo>
                  <a:cubicBezTo>
                    <a:pt x="17460" y="53793"/>
                    <a:pt x="15552" y="54160"/>
                    <a:pt x="13352" y="54160"/>
                  </a:cubicBezTo>
                  <a:cubicBezTo>
                    <a:pt x="9611" y="54160"/>
                    <a:pt x="6750" y="53133"/>
                    <a:pt x="4696" y="51079"/>
                  </a:cubicBezTo>
                  <a:cubicBezTo>
                    <a:pt x="1688" y="48071"/>
                    <a:pt x="148" y="43010"/>
                    <a:pt x="148" y="36041"/>
                  </a:cubicBezTo>
                  <a:cubicBezTo>
                    <a:pt x="148" y="29072"/>
                    <a:pt x="1688" y="24010"/>
                    <a:pt x="4696" y="21003"/>
                  </a:cubicBezTo>
                  <a:cubicBezTo>
                    <a:pt x="6750" y="18949"/>
                    <a:pt x="9611" y="17922"/>
                    <a:pt x="13352" y="17922"/>
                  </a:cubicBezTo>
                  <a:cubicBezTo>
                    <a:pt x="15552" y="17922"/>
                    <a:pt x="17460" y="18289"/>
                    <a:pt x="19147" y="19022"/>
                  </a:cubicBezTo>
                  <a:cubicBezTo>
                    <a:pt x="20834" y="19683"/>
                    <a:pt x="22374" y="21003"/>
                    <a:pt x="23841" y="22910"/>
                  </a:cubicBezTo>
                  <a:lnTo>
                    <a:pt x="23841" y="1490"/>
                  </a:lnTo>
                  <a:lnTo>
                    <a:pt x="27583" y="1490"/>
                  </a:lnTo>
                  <a:lnTo>
                    <a:pt x="27583" y="53719"/>
                  </a:lnTo>
                  <a:close/>
                  <a:moveTo>
                    <a:pt x="23475" y="41542"/>
                  </a:moveTo>
                  <a:cubicBezTo>
                    <a:pt x="23695" y="40002"/>
                    <a:pt x="23841" y="38168"/>
                    <a:pt x="23841" y="36041"/>
                  </a:cubicBezTo>
                  <a:cubicBezTo>
                    <a:pt x="23841" y="33913"/>
                    <a:pt x="23695" y="32080"/>
                    <a:pt x="23475" y="30539"/>
                  </a:cubicBezTo>
                  <a:cubicBezTo>
                    <a:pt x="23255" y="28999"/>
                    <a:pt x="22814" y="27458"/>
                    <a:pt x="22154" y="25918"/>
                  </a:cubicBezTo>
                  <a:cubicBezTo>
                    <a:pt x="21494" y="24377"/>
                    <a:pt x="20394" y="23204"/>
                    <a:pt x="19073" y="22397"/>
                  </a:cubicBezTo>
                  <a:cubicBezTo>
                    <a:pt x="17680" y="21590"/>
                    <a:pt x="15919" y="21223"/>
                    <a:pt x="13865" y="21223"/>
                  </a:cubicBezTo>
                  <a:cubicBezTo>
                    <a:pt x="11811" y="21223"/>
                    <a:pt x="10051" y="21590"/>
                    <a:pt x="8730" y="22397"/>
                  </a:cubicBezTo>
                  <a:cubicBezTo>
                    <a:pt x="7337" y="23204"/>
                    <a:pt x="6310" y="24377"/>
                    <a:pt x="5576" y="25918"/>
                  </a:cubicBezTo>
                  <a:cubicBezTo>
                    <a:pt x="4989" y="27458"/>
                    <a:pt x="4476" y="28999"/>
                    <a:pt x="4256" y="30539"/>
                  </a:cubicBezTo>
                  <a:cubicBezTo>
                    <a:pt x="4036" y="32080"/>
                    <a:pt x="3889" y="33913"/>
                    <a:pt x="3889" y="36041"/>
                  </a:cubicBezTo>
                  <a:cubicBezTo>
                    <a:pt x="3889" y="38168"/>
                    <a:pt x="4036" y="40002"/>
                    <a:pt x="4256" y="41542"/>
                  </a:cubicBezTo>
                  <a:cubicBezTo>
                    <a:pt x="4476" y="43083"/>
                    <a:pt x="4989" y="44623"/>
                    <a:pt x="5576" y="46164"/>
                  </a:cubicBezTo>
                  <a:cubicBezTo>
                    <a:pt x="6310" y="47704"/>
                    <a:pt x="7337" y="48805"/>
                    <a:pt x="8730" y="49611"/>
                  </a:cubicBezTo>
                  <a:cubicBezTo>
                    <a:pt x="10051" y="50418"/>
                    <a:pt x="11811" y="50859"/>
                    <a:pt x="13865" y="50859"/>
                  </a:cubicBezTo>
                  <a:cubicBezTo>
                    <a:pt x="15919" y="50859"/>
                    <a:pt x="17680" y="50418"/>
                    <a:pt x="19073" y="49611"/>
                  </a:cubicBezTo>
                  <a:cubicBezTo>
                    <a:pt x="20394" y="48805"/>
                    <a:pt x="21494" y="47704"/>
                    <a:pt x="22154" y="46164"/>
                  </a:cubicBezTo>
                  <a:cubicBezTo>
                    <a:pt x="22814" y="44623"/>
                    <a:pt x="23255" y="43083"/>
                    <a:pt x="23475" y="41542"/>
                  </a:cubicBezTo>
                  <a:close/>
                </a:path>
              </a:pathLst>
            </a:custGeom>
            <a:solidFill>
              <a:srgbClr val="000000"/>
            </a:solidFill>
            <a:ln w="73262" cap="flat">
              <a:noFill/>
              <a:prstDash val="solid"/>
              <a:miter/>
            </a:ln>
          </p:spPr>
          <p:txBody>
            <a:bodyPr rtlCol="0" anchor="ctr"/>
            <a:lstStyle/>
            <a:p>
              <a:endParaRPr lang="en-GB"/>
            </a:p>
          </p:txBody>
        </p:sp>
        <p:sp>
          <p:nvSpPr>
            <p:cNvPr id="496" name="Graphic 1127">
              <a:extLst>
                <a:ext uri="{FF2B5EF4-FFF2-40B4-BE49-F238E27FC236}">
                  <a16:creationId xmlns:a16="http://schemas.microsoft.com/office/drawing/2014/main" id="{F370FE1D-F2BB-469D-8D15-15A5EBB35F1A}"/>
                </a:ext>
              </a:extLst>
            </p:cNvPr>
            <p:cNvSpPr/>
            <p:nvPr/>
          </p:nvSpPr>
          <p:spPr>
            <a:xfrm>
              <a:off x="5256514" y="3979908"/>
              <a:ext cx="16578" cy="46653"/>
            </a:xfrm>
            <a:custGeom>
              <a:avLst/>
              <a:gdLst>
                <a:gd name="connsiteX0" fmla="*/ 16744 w 16578"/>
                <a:gd name="connsiteY0" fmla="*/ 48145 h 46653"/>
                <a:gd name="connsiteX1" fmla="*/ 13516 w 16578"/>
                <a:gd name="connsiteY1" fmla="*/ 48145 h 46653"/>
                <a:gd name="connsiteX2" fmla="*/ 7281 w 16578"/>
                <a:gd name="connsiteY2" fmla="*/ 45578 h 46653"/>
                <a:gd name="connsiteX3" fmla="*/ 5007 w 16578"/>
                <a:gd name="connsiteY3" fmla="*/ 38902 h 46653"/>
                <a:gd name="connsiteX4" fmla="*/ 5007 w 16578"/>
                <a:gd name="connsiteY4" fmla="*/ 15575 h 46653"/>
                <a:gd name="connsiteX5" fmla="*/ 166 w 16578"/>
                <a:gd name="connsiteY5" fmla="*/ 15575 h 46653"/>
                <a:gd name="connsiteX6" fmla="*/ 166 w 16578"/>
                <a:gd name="connsiteY6" fmla="*/ 12788 h 46653"/>
                <a:gd name="connsiteX7" fmla="*/ 5007 w 16578"/>
                <a:gd name="connsiteY7" fmla="*/ 12788 h 46653"/>
                <a:gd name="connsiteX8" fmla="*/ 5007 w 16578"/>
                <a:gd name="connsiteY8" fmla="*/ 1491 h 46653"/>
                <a:gd name="connsiteX9" fmla="*/ 8748 w 16578"/>
                <a:gd name="connsiteY9" fmla="*/ 1491 h 46653"/>
                <a:gd name="connsiteX10" fmla="*/ 8748 w 16578"/>
                <a:gd name="connsiteY10" fmla="*/ 12788 h 46653"/>
                <a:gd name="connsiteX11" fmla="*/ 16744 w 16578"/>
                <a:gd name="connsiteY11" fmla="*/ 12788 h 46653"/>
                <a:gd name="connsiteX12" fmla="*/ 16744 w 16578"/>
                <a:gd name="connsiteY12" fmla="*/ 15575 h 46653"/>
                <a:gd name="connsiteX13" fmla="*/ 8748 w 16578"/>
                <a:gd name="connsiteY13" fmla="*/ 15575 h 46653"/>
                <a:gd name="connsiteX14" fmla="*/ 8748 w 16578"/>
                <a:gd name="connsiteY14" fmla="*/ 38976 h 46653"/>
                <a:gd name="connsiteX15" fmla="*/ 14176 w 16578"/>
                <a:gd name="connsiteY15" fmla="*/ 44844 h 46653"/>
                <a:gd name="connsiteX16" fmla="*/ 16744 w 16578"/>
                <a:gd name="connsiteY16" fmla="*/ 44844 h 46653"/>
                <a:gd name="connsiteX17" fmla="*/ 16744 w 16578"/>
                <a:gd name="connsiteY17" fmla="*/ 48145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744" y="48145"/>
                  </a:moveTo>
                  <a:lnTo>
                    <a:pt x="13516" y="48145"/>
                  </a:lnTo>
                  <a:cubicBezTo>
                    <a:pt x="10802" y="48145"/>
                    <a:pt x="8748" y="47265"/>
                    <a:pt x="7281" y="45578"/>
                  </a:cubicBezTo>
                  <a:cubicBezTo>
                    <a:pt x="5741" y="43891"/>
                    <a:pt x="5007" y="41690"/>
                    <a:pt x="5007" y="38902"/>
                  </a:cubicBezTo>
                  <a:lnTo>
                    <a:pt x="5007" y="15575"/>
                  </a:lnTo>
                  <a:lnTo>
                    <a:pt x="166" y="15575"/>
                  </a:lnTo>
                  <a:lnTo>
                    <a:pt x="166" y="12788"/>
                  </a:lnTo>
                  <a:lnTo>
                    <a:pt x="5007" y="12788"/>
                  </a:lnTo>
                  <a:lnTo>
                    <a:pt x="5007" y="1491"/>
                  </a:lnTo>
                  <a:lnTo>
                    <a:pt x="8748" y="1491"/>
                  </a:lnTo>
                  <a:lnTo>
                    <a:pt x="8748" y="12788"/>
                  </a:lnTo>
                  <a:lnTo>
                    <a:pt x="16744" y="12788"/>
                  </a:lnTo>
                  <a:lnTo>
                    <a:pt x="16744" y="15575"/>
                  </a:lnTo>
                  <a:lnTo>
                    <a:pt x="8748" y="15575"/>
                  </a:lnTo>
                  <a:lnTo>
                    <a:pt x="8748" y="38976"/>
                  </a:lnTo>
                  <a:cubicBezTo>
                    <a:pt x="8748" y="42864"/>
                    <a:pt x="10582" y="44844"/>
                    <a:pt x="14176" y="44844"/>
                  </a:cubicBezTo>
                  <a:lnTo>
                    <a:pt x="16744" y="44844"/>
                  </a:lnTo>
                  <a:lnTo>
                    <a:pt x="16744" y="48145"/>
                  </a:lnTo>
                  <a:close/>
                </a:path>
              </a:pathLst>
            </a:custGeom>
            <a:solidFill>
              <a:srgbClr val="000000"/>
            </a:solidFill>
            <a:ln w="73262" cap="flat">
              <a:noFill/>
              <a:prstDash val="solid"/>
              <a:miter/>
            </a:ln>
          </p:spPr>
          <p:txBody>
            <a:bodyPr rtlCol="0" anchor="ctr"/>
            <a:lstStyle/>
            <a:p>
              <a:endParaRPr lang="en-GB"/>
            </a:p>
          </p:txBody>
        </p:sp>
        <p:sp>
          <p:nvSpPr>
            <p:cNvPr id="497" name="Graphic 1127">
              <a:extLst>
                <a:ext uri="{FF2B5EF4-FFF2-40B4-BE49-F238E27FC236}">
                  <a16:creationId xmlns:a16="http://schemas.microsoft.com/office/drawing/2014/main" id="{1C6B7ACC-3291-4603-8856-6E5100C738B3}"/>
                </a:ext>
              </a:extLst>
            </p:cNvPr>
            <p:cNvSpPr/>
            <p:nvPr/>
          </p:nvSpPr>
          <p:spPr>
            <a:xfrm>
              <a:off x="5281261" y="3990765"/>
              <a:ext cx="27508" cy="36237"/>
            </a:xfrm>
            <a:custGeom>
              <a:avLst/>
              <a:gdLst>
                <a:gd name="connsiteX0" fmla="*/ 27684 w 27508"/>
                <a:gd name="connsiteY0" fmla="*/ 37291 h 36237"/>
                <a:gd name="connsiteX1" fmla="*/ 23943 w 27508"/>
                <a:gd name="connsiteY1" fmla="*/ 37291 h 36237"/>
                <a:gd name="connsiteX2" fmla="*/ 23943 w 27508"/>
                <a:gd name="connsiteY2" fmla="*/ 33769 h 36237"/>
                <a:gd name="connsiteX3" fmla="*/ 19395 w 27508"/>
                <a:gd name="connsiteY3" fmla="*/ 36850 h 36237"/>
                <a:gd name="connsiteX4" fmla="*/ 13160 w 27508"/>
                <a:gd name="connsiteY4" fmla="*/ 37731 h 36237"/>
                <a:gd name="connsiteX5" fmla="*/ 2743 w 27508"/>
                <a:gd name="connsiteY5" fmla="*/ 34503 h 36237"/>
                <a:gd name="connsiteX6" fmla="*/ 176 w 27508"/>
                <a:gd name="connsiteY6" fmla="*/ 27608 h 36237"/>
                <a:gd name="connsiteX7" fmla="*/ 3477 w 27508"/>
                <a:gd name="connsiteY7" fmla="*/ 20125 h 36237"/>
                <a:gd name="connsiteX8" fmla="*/ 12500 w 27508"/>
                <a:gd name="connsiteY8" fmla="*/ 17411 h 36237"/>
                <a:gd name="connsiteX9" fmla="*/ 23943 w 27508"/>
                <a:gd name="connsiteY9" fmla="*/ 17411 h 36237"/>
                <a:gd name="connsiteX10" fmla="*/ 23943 w 27508"/>
                <a:gd name="connsiteY10" fmla="*/ 13450 h 36237"/>
                <a:gd name="connsiteX11" fmla="*/ 21596 w 27508"/>
                <a:gd name="connsiteY11" fmla="*/ 6995 h 36237"/>
                <a:gd name="connsiteX12" fmla="*/ 13967 w 27508"/>
                <a:gd name="connsiteY12" fmla="*/ 4794 h 36237"/>
                <a:gd name="connsiteX13" fmla="*/ 8172 w 27508"/>
                <a:gd name="connsiteY13" fmla="*/ 5821 h 36237"/>
                <a:gd name="connsiteX14" fmla="*/ 4210 w 27508"/>
                <a:gd name="connsiteY14" fmla="*/ 9269 h 36237"/>
                <a:gd name="connsiteX15" fmla="*/ 1496 w 27508"/>
                <a:gd name="connsiteY15" fmla="*/ 6921 h 36237"/>
                <a:gd name="connsiteX16" fmla="*/ 6558 w 27508"/>
                <a:gd name="connsiteY16" fmla="*/ 2740 h 36237"/>
                <a:gd name="connsiteX17" fmla="*/ 13967 w 27508"/>
                <a:gd name="connsiteY17" fmla="*/ 1493 h 36237"/>
                <a:gd name="connsiteX18" fmla="*/ 27684 w 27508"/>
                <a:gd name="connsiteY18" fmla="*/ 13083 h 36237"/>
                <a:gd name="connsiteX19" fmla="*/ 27684 w 27508"/>
                <a:gd name="connsiteY19" fmla="*/ 37291 h 36237"/>
                <a:gd name="connsiteX20" fmla="*/ 23943 w 27508"/>
                <a:gd name="connsiteY20" fmla="*/ 24967 h 36237"/>
                <a:gd name="connsiteX21" fmla="*/ 23943 w 27508"/>
                <a:gd name="connsiteY21" fmla="*/ 20419 h 36237"/>
                <a:gd name="connsiteX22" fmla="*/ 12940 w 27508"/>
                <a:gd name="connsiteY22" fmla="*/ 20419 h 36237"/>
                <a:gd name="connsiteX23" fmla="*/ 3917 w 27508"/>
                <a:gd name="connsiteY23" fmla="*/ 27534 h 36237"/>
                <a:gd name="connsiteX24" fmla="*/ 6118 w 27508"/>
                <a:gd name="connsiteY24" fmla="*/ 32743 h 36237"/>
                <a:gd name="connsiteX25" fmla="*/ 13160 w 27508"/>
                <a:gd name="connsiteY25" fmla="*/ 34430 h 36237"/>
                <a:gd name="connsiteX26" fmla="*/ 21962 w 27508"/>
                <a:gd name="connsiteY26" fmla="*/ 31716 h 36237"/>
                <a:gd name="connsiteX27" fmla="*/ 23943 w 27508"/>
                <a:gd name="connsiteY27" fmla="*/ 2496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684" y="37291"/>
                  </a:moveTo>
                  <a:lnTo>
                    <a:pt x="23943" y="37291"/>
                  </a:lnTo>
                  <a:lnTo>
                    <a:pt x="23943" y="33769"/>
                  </a:lnTo>
                  <a:cubicBezTo>
                    <a:pt x="22476" y="35237"/>
                    <a:pt x="20935" y="36264"/>
                    <a:pt x="19395" y="36850"/>
                  </a:cubicBezTo>
                  <a:cubicBezTo>
                    <a:pt x="17781" y="37437"/>
                    <a:pt x="15727" y="37731"/>
                    <a:pt x="13160" y="37731"/>
                  </a:cubicBezTo>
                  <a:cubicBezTo>
                    <a:pt x="8318" y="37731"/>
                    <a:pt x="4871" y="36630"/>
                    <a:pt x="2743" y="34503"/>
                  </a:cubicBezTo>
                  <a:cubicBezTo>
                    <a:pt x="1056" y="32816"/>
                    <a:pt x="176" y="30468"/>
                    <a:pt x="176" y="27608"/>
                  </a:cubicBezTo>
                  <a:cubicBezTo>
                    <a:pt x="176" y="24380"/>
                    <a:pt x="1276" y="21886"/>
                    <a:pt x="3477" y="20125"/>
                  </a:cubicBezTo>
                  <a:cubicBezTo>
                    <a:pt x="5604" y="18292"/>
                    <a:pt x="8612" y="17411"/>
                    <a:pt x="12500" y="17411"/>
                  </a:cubicBezTo>
                  <a:lnTo>
                    <a:pt x="23943" y="17411"/>
                  </a:lnTo>
                  <a:lnTo>
                    <a:pt x="23943" y="13450"/>
                  </a:lnTo>
                  <a:cubicBezTo>
                    <a:pt x="23943" y="10589"/>
                    <a:pt x="23136" y="8389"/>
                    <a:pt x="21596" y="6995"/>
                  </a:cubicBezTo>
                  <a:cubicBezTo>
                    <a:pt x="20055" y="5528"/>
                    <a:pt x="17488" y="4794"/>
                    <a:pt x="13967" y="4794"/>
                  </a:cubicBezTo>
                  <a:cubicBezTo>
                    <a:pt x="11546" y="4794"/>
                    <a:pt x="9565" y="5161"/>
                    <a:pt x="8172" y="5821"/>
                  </a:cubicBezTo>
                  <a:cubicBezTo>
                    <a:pt x="6705" y="6481"/>
                    <a:pt x="5384" y="7655"/>
                    <a:pt x="4210" y="9269"/>
                  </a:cubicBezTo>
                  <a:lnTo>
                    <a:pt x="1496" y="6921"/>
                  </a:lnTo>
                  <a:cubicBezTo>
                    <a:pt x="2963" y="4941"/>
                    <a:pt x="4651" y="3474"/>
                    <a:pt x="6558" y="2740"/>
                  </a:cubicBezTo>
                  <a:cubicBezTo>
                    <a:pt x="8538" y="1860"/>
                    <a:pt x="10959" y="1493"/>
                    <a:pt x="13967" y="1493"/>
                  </a:cubicBezTo>
                  <a:cubicBezTo>
                    <a:pt x="23136" y="1493"/>
                    <a:pt x="27684" y="5381"/>
                    <a:pt x="27684" y="13083"/>
                  </a:cubicBezTo>
                  <a:lnTo>
                    <a:pt x="27684" y="37291"/>
                  </a:lnTo>
                  <a:close/>
                  <a:moveTo>
                    <a:pt x="23943" y="24967"/>
                  </a:moveTo>
                  <a:lnTo>
                    <a:pt x="23943" y="20419"/>
                  </a:lnTo>
                  <a:lnTo>
                    <a:pt x="12940" y="20419"/>
                  </a:lnTo>
                  <a:cubicBezTo>
                    <a:pt x="6925" y="20419"/>
                    <a:pt x="3917" y="22766"/>
                    <a:pt x="3917" y="27534"/>
                  </a:cubicBezTo>
                  <a:cubicBezTo>
                    <a:pt x="3917" y="29882"/>
                    <a:pt x="4651" y="31642"/>
                    <a:pt x="6118" y="32743"/>
                  </a:cubicBezTo>
                  <a:cubicBezTo>
                    <a:pt x="7585" y="33843"/>
                    <a:pt x="9932" y="34430"/>
                    <a:pt x="13160" y="34430"/>
                  </a:cubicBezTo>
                  <a:cubicBezTo>
                    <a:pt x="17121" y="34430"/>
                    <a:pt x="20055" y="33549"/>
                    <a:pt x="21962" y="31716"/>
                  </a:cubicBezTo>
                  <a:cubicBezTo>
                    <a:pt x="23283" y="30468"/>
                    <a:pt x="23943" y="28268"/>
                    <a:pt x="23943" y="24967"/>
                  </a:cubicBezTo>
                  <a:close/>
                </a:path>
              </a:pathLst>
            </a:custGeom>
            <a:solidFill>
              <a:srgbClr val="000000"/>
            </a:solidFill>
            <a:ln w="73262" cap="flat">
              <a:noFill/>
              <a:prstDash val="solid"/>
              <a:miter/>
            </a:ln>
          </p:spPr>
          <p:txBody>
            <a:bodyPr rtlCol="0" anchor="ctr"/>
            <a:lstStyle/>
            <a:p>
              <a:endParaRPr lang="en-GB"/>
            </a:p>
          </p:txBody>
        </p:sp>
        <p:sp>
          <p:nvSpPr>
            <p:cNvPr id="498" name="Graphic 1127">
              <a:extLst>
                <a:ext uri="{FF2B5EF4-FFF2-40B4-BE49-F238E27FC236}">
                  <a16:creationId xmlns:a16="http://schemas.microsoft.com/office/drawing/2014/main" id="{C4FED411-4693-4921-88EC-CE18ABC61234}"/>
                </a:ext>
              </a:extLst>
            </p:cNvPr>
            <p:cNvSpPr/>
            <p:nvPr/>
          </p:nvSpPr>
          <p:spPr>
            <a:xfrm>
              <a:off x="5320609" y="3990765"/>
              <a:ext cx="27434" cy="53109"/>
            </a:xfrm>
            <a:custGeom>
              <a:avLst/>
              <a:gdLst>
                <a:gd name="connsiteX0" fmla="*/ 27624 w 27434"/>
                <a:gd name="connsiteY0" fmla="*/ 39274 h 53109"/>
                <a:gd name="connsiteX1" fmla="*/ 23810 w 27434"/>
                <a:gd name="connsiteY1" fmla="*/ 50351 h 53109"/>
                <a:gd name="connsiteX2" fmla="*/ 13173 w 27434"/>
                <a:gd name="connsiteY2" fmla="*/ 54605 h 53109"/>
                <a:gd name="connsiteX3" fmla="*/ 6865 w 27434"/>
                <a:gd name="connsiteY3" fmla="*/ 53505 h 53109"/>
                <a:gd name="connsiteX4" fmla="*/ 1510 w 27434"/>
                <a:gd name="connsiteY4" fmla="*/ 49910 h 53109"/>
                <a:gd name="connsiteX5" fmla="*/ 4004 w 27434"/>
                <a:gd name="connsiteY5" fmla="*/ 47416 h 53109"/>
                <a:gd name="connsiteX6" fmla="*/ 8185 w 27434"/>
                <a:gd name="connsiteY6" fmla="*/ 50424 h 53109"/>
                <a:gd name="connsiteX7" fmla="*/ 13173 w 27434"/>
                <a:gd name="connsiteY7" fmla="*/ 51304 h 53109"/>
                <a:gd name="connsiteX8" fmla="*/ 21243 w 27434"/>
                <a:gd name="connsiteY8" fmla="*/ 47930 h 53109"/>
                <a:gd name="connsiteX9" fmla="*/ 23883 w 27434"/>
                <a:gd name="connsiteY9" fmla="*/ 39054 h 53109"/>
                <a:gd name="connsiteX10" fmla="*/ 23883 w 27434"/>
                <a:gd name="connsiteY10" fmla="*/ 32745 h 53109"/>
                <a:gd name="connsiteX11" fmla="*/ 19189 w 27434"/>
                <a:gd name="connsiteY11" fmla="*/ 36633 h 53109"/>
                <a:gd name="connsiteX12" fmla="*/ 13394 w 27434"/>
                <a:gd name="connsiteY12" fmla="*/ 37733 h 53109"/>
                <a:gd name="connsiteX13" fmla="*/ 4738 w 27434"/>
                <a:gd name="connsiteY13" fmla="*/ 34653 h 53109"/>
                <a:gd name="connsiteX14" fmla="*/ 190 w 27434"/>
                <a:gd name="connsiteY14" fmla="*/ 19615 h 53109"/>
                <a:gd name="connsiteX15" fmla="*/ 4738 w 27434"/>
                <a:gd name="connsiteY15" fmla="*/ 4577 h 53109"/>
                <a:gd name="connsiteX16" fmla="*/ 13394 w 27434"/>
                <a:gd name="connsiteY16" fmla="*/ 1496 h 53109"/>
                <a:gd name="connsiteX17" fmla="*/ 19189 w 27434"/>
                <a:gd name="connsiteY17" fmla="*/ 2596 h 53109"/>
                <a:gd name="connsiteX18" fmla="*/ 23883 w 27434"/>
                <a:gd name="connsiteY18" fmla="*/ 6484 h 53109"/>
                <a:gd name="connsiteX19" fmla="*/ 23883 w 27434"/>
                <a:gd name="connsiteY19" fmla="*/ 1936 h 53109"/>
                <a:gd name="connsiteX20" fmla="*/ 27624 w 27434"/>
                <a:gd name="connsiteY20" fmla="*/ 1936 h 53109"/>
                <a:gd name="connsiteX21" fmla="*/ 27624 w 27434"/>
                <a:gd name="connsiteY21" fmla="*/ 39274 h 53109"/>
                <a:gd name="connsiteX22" fmla="*/ 23517 w 27434"/>
                <a:gd name="connsiteY22" fmla="*/ 25116 h 53109"/>
                <a:gd name="connsiteX23" fmla="*/ 23883 w 27434"/>
                <a:gd name="connsiteY23" fmla="*/ 19615 h 53109"/>
                <a:gd name="connsiteX24" fmla="*/ 23517 w 27434"/>
                <a:gd name="connsiteY24" fmla="*/ 14113 h 53109"/>
                <a:gd name="connsiteX25" fmla="*/ 22196 w 27434"/>
                <a:gd name="connsiteY25" fmla="*/ 9492 h 53109"/>
                <a:gd name="connsiteX26" fmla="*/ 19115 w 27434"/>
                <a:gd name="connsiteY26" fmla="*/ 5971 h 53109"/>
                <a:gd name="connsiteX27" fmla="*/ 13907 w 27434"/>
                <a:gd name="connsiteY27" fmla="*/ 4797 h 53109"/>
                <a:gd name="connsiteX28" fmla="*/ 8772 w 27434"/>
                <a:gd name="connsiteY28" fmla="*/ 5971 h 53109"/>
                <a:gd name="connsiteX29" fmla="*/ 5618 w 27434"/>
                <a:gd name="connsiteY29" fmla="*/ 9492 h 53109"/>
                <a:gd name="connsiteX30" fmla="*/ 4297 w 27434"/>
                <a:gd name="connsiteY30" fmla="*/ 14113 h 53109"/>
                <a:gd name="connsiteX31" fmla="*/ 3931 w 27434"/>
                <a:gd name="connsiteY31" fmla="*/ 19615 h 53109"/>
                <a:gd name="connsiteX32" fmla="*/ 4297 w 27434"/>
                <a:gd name="connsiteY32" fmla="*/ 25116 h 53109"/>
                <a:gd name="connsiteX33" fmla="*/ 5618 w 27434"/>
                <a:gd name="connsiteY33" fmla="*/ 29738 h 53109"/>
                <a:gd name="connsiteX34" fmla="*/ 8772 w 27434"/>
                <a:gd name="connsiteY34" fmla="*/ 33185 h 53109"/>
                <a:gd name="connsiteX35" fmla="*/ 13907 w 27434"/>
                <a:gd name="connsiteY35" fmla="*/ 34432 h 53109"/>
                <a:gd name="connsiteX36" fmla="*/ 19115 w 27434"/>
                <a:gd name="connsiteY36" fmla="*/ 33185 h 53109"/>
                <a:gd name="connsiteX37" fmla="*/ 22196 w 27434"/>
                <a:gd name="connsiteY37" fmla="*/ 29738 h 53109"/>
                <a:gd name="connsiteX38" fmla="*/ 23517 w 27434"/>
                <a:gd name="connsiteY38" fmla="*/ 25116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624" y="39274"/>
                  </a:moveTo>
                  <a:cubicBezTo>
                    <a:pt x="27624" y="43822"/>
                    <a:pt x="26377" y="47490"/>
                    <a:pt x="23810" y="50351"/>
                  </a:cubicBezTo>
                  <a:cubicBezTo>
                    <a:pt x="21243" y="53211"/>
                    <a:pt x="17648" y="54605"/>
                    <a:pt x="13173" y="54605"/>
                  </a:cubicBezTo>
                  <a:cubicBezTo>
                    <a:pt x="10606" y="54605"/>
                    <a:pt x="8552" y="54238"/>
                    <a:pt x="6865" y="53505"/>
                  </a:cubicBezTo>
                  <a:cubicBezTo>
                    <a:pt x="5178" y="52845"/>
                    <a:pt x="3417" y="51598"/>
                    <a:pt x="1510" y="49910"/>
                  </a:cubicBezTo>
                  <a:lnTo>
                    <a:pt x="4004" y="47416"/>
                  </a:lnTo>
                  <a:cubicBezTo>
                    <a:pt x="5545" y="48810"/>
                    <a:pt x="6938" y="49837"/>
                    <a:pt x="8185" y="50424"/>
                  </a:cubicBezTo>
                  <a:cubicBezTo>
                    <a:pt x="9432" y="51011"/>
                    <a:pt x="11046" y="51304"/>
                    <a:pt x="13173" y="51304"/>
                  </a:cubicBezTo>
                  <a:cubicBezTo>
                    <a:pt x="16768" y="51304"/>
                    <a:pt x="19409" y="50204"/>
                    <a:pt x="21243" y="47930"/>
                  </a:cubicBezTo>
                  <a:cubicBezTo>
                    <a:pt x="23003" y="45729"/>
                    <a:pt x="23883" y="42795"/>
                    <a:pt x="23883" y="39054"/>
                  </a:cubicBezTo>
                  <a:lnTo>
                    <a:pt x="23883" y="32745"/>
                  </a:lnTo>
                  <a:cubicBezTo>
                    <a:pt x="22416" y="34653"/>
                    <a:pt x="20876" y="35973"/>
                    <a:pt x="19189" y="36633"/>
                  </a:cubicBezTo>
                  <a:cubicBezTo>
                    <a:pt x="17501" y="37367"/>
                    <a:pt x="15594" y="37733"/>
                    <a:pt x="13394" y="37733"/>
                  </a:cubicBezTo>
                  <a:cubicBezTo>
                    <a:pt x="9652" y="37733"/>
                    <a:pt x="6792" y="36707"/>
                    <a:pt x="4738" y="34653"/>
                  </a:cubicBezTo>
                  <a:cubicBezTo>
                    <a:pt x="1730" y="31645"/>
                    <a:pt x="190" y="26583"/>
                    <a:pt x="190" y="19615"/>
                  </a:cubicBezTo>
                  <a:cubicBezTo>
                    <a:pt x="190" y="12646"/>
                    <a:pt x="1730" y="7584"/>
                    <a:pt x="4738" y="4577"/>
                  </a:cubicBezTo>
                  <a:cubicBezTo>
                    <a:pt x="6792" y="2523"/>
                    <a:pt x="9652" y="1496"/>
                    <a:pt x="13394" y="1496"/>
                  </a:cubicBezTo>
                  <a:cubicBezTo>
                    <a:pt x="15594" y="1496"/>
                    <a:pt x="17501" y="1863"/>
                    <a:pt x="19189" y="2596"/>
                  </a:cubicBezTo>
                  <a:cubicBezTo>
                    <a:pt x="20876" y="3257"/>
                    <a:pt x="22416" y="4577"/>
                    <a:pt x="23883" y="6484"/>
                  </a:cubicBezTo>
                  <a:lnTo>
                    <a:pt x="23883" y="1936"/>
                  </a:lnTo>
                  <a:lnTo>
                    <a:pt x="27624" y="1936"/>
                  </a:lnTo>
                  <a:lnTo>
                    <a:pt x="27624" y="39274"/>
                  </a:lnTo>
                  <a:close/>
                  <a:moveTo>
                    <a:pt x="23517" y="25116"/>
                  </a:moveTo>
                  <a:cubicBezTo>
                    <a:pt x="23737" y="23576"/>
                    <a:pt x="23883" y="21742"/>
                    <a:pt x="23883" y="19615"/>
                  </a:cubicBezTo>
                  <a:cubicBezTo>
                    <a:pt x="23883" y="17487"/>
                    <a:pt x="23737" y="15654"/>
                    <a:pt x="23517" y="14113"/>
                  </a:cubicBezTo>
                  <a:cubicBezTo>
                    <a:pt x="23296" y="12573"/>
                    <a:pt x="22856" y="11032"/>
                    <a:pt x="22196" y="9492"/>
                  </a:cubicBezTo>
                  <a:cubicBezTo>
                    <a:pt x="21536" y="7951"/>
                    <a:pt x="20436" y="6778"/>
                    <a:pt x="19115" y="5971"/>
                  </a:cubicBezTo>
                  <a:cubicBezTo>
                    <a:pt x="17721" y="5164"/>
                    <a:pt x="15961" y="4797"/>
                    <a:pt x="13907" y="4797"/>
                  </a:cubicBezTo>
                  <a:cubicBezTo>
                    <a:pt x="11853" y="4797"/>
                    <a:pt x="10093" y="5164"/>
                    <a:pt x="8772" y="5971"/>
                  </a:cubicBezTo>
                  <a:cubicBezTo>
                    <a:pt x="7378" y="6778"/>
                    <a:pt x="6351" y="7951"/>
                    <a:pt x="5618" y="9492"/>
                  </a:cubicBezTo>
                  <a:cubicBezTo>
                    <a:pt x="5031" y="11032"/>
                    <a:pt x="4518" y="12573"/>
                    <a:pt x="4297" y="14113"/>
                  </a:cubicBezTo>
                  <a:cubicBezTo>
                    <a:pt x="4077" y="15654"/>
                    <a:pt x="3931" y="17487"/>
                    <a:pt x="3931" y="19615"/>
                  </a:cubicBezTo>
                  <a:cubicBezTo>
                    <a:pt x="3931" y="21742"/>
                    <a:pt x="4077" y="23576"/>
                    <a:pt x="4297" y="25116"/>
                  </a:cubicBezTo>
                  <a:cubicBezTo>
                    <a:pt x="4518" y="26657"/>
                    <a:pt x="5031" y="28197"/>
                    <a:pt x="5618" y="29738"/>
                  </a:cubicBezTo>
                  <a:cubicBezTo>
                    <a:pt x="6351" y="31278"/>
                    <a:pt x="7378" y="32379"/>
                    <a:pt x="8772" y="33185"/>
                  </a:cubicBezTo>
                  <a:cubicBezTo>
                    <a:pt x="10093" y="33992"/>
                    <a:pt x="11853" y="34432"/>
                    <a:pt x="13907" y="34432"/>
                  </a:cubicBezTo>
                  <a:cubicBezTo>
                    <a:pt x="15961" y="34432"/>
                    <a:pt x="17721" y="33992"/>
                    <a:pt x="19115" y="33185"/>
                  </a:cubicBezTo>
                  <a:cubicBezTo>
                    <a:pt x="20436" y="32379"/>
                    <a:pt x="21536" y="31278"/>
                    <a:pt x="22196" y="29738"/>
                  </a:cubicBezTo>
                  <a:cubicBezTo>
                    <a:pt x="22856" y="28197"/>
                    <a:pt x="23296" y="26657"/>
                    <a:pt x="23517" y="25116"/>
                  </a:cubicBezTo>
                  <a:close/>
                </a:path>
              </a:pathLst>
            </a:custGeom>
            <a:solidFill>
              <a:srgbClr val="000000"/>
            </a:solidFill>
            <a:ln w="73262" cap="flat">
              <a:noFill/>
              <a:prstDash val="solid"/>
              <a:miter/>
            </a:ln>
          </p:spPr>
          <p:txBody>
            <a:bodyPr rtlCol="0" anchor="ctr"/>
            <a:lstStyle/>
            <a:p>
              <a:endParaRPr lang="en-GB"/>
            </a:p>
          </p:txBody>
        </p:sp>
        <p:sp>
          <p:nvSpPr>
            <p:cNvPr id="499" name="Graphic 1127">
              <a:extLst>
                <a:ext uri="{FF2B5EF4-FFF2-40B4-BE49-F238E27FC236}">
                  <a16:creationId xmlns:a16="http://schemas.microsoft.com/office/drawing/2014/main" id="{1C70C34C-CE25-4E56-A3BC-E758C8F616CC}"/>
                </a:ext>
              </a:extLst>
            </p:cNvPr>
            <p:cNvSpPr/>
            <p:nvPr/>
          </p:nvSpPr>
          <p:spPr>
            <a:xfrm>
              <a:off x="5360175" y="3990765"/>
              <a:ext cx="27434" cy="53109"/>
            </a:xfrm>
            <a:custGeom>
              <a:avLst/>
              <a:gdLst>
                <a:gd name="connsiteX0" fmla="*/ 27638 w 27434"/>
                <a:gd name="connsiteY0" fmla="*/ 39274 h 53109"/>
                <a:gd name="connsiteX1" fmla="*/ 23824 w 27434"/>
                <a:gd name="connsiteY1" fmla="*/ 50351 h 53109"/>
                <a:gd name="connsiteX2" fmla="*/ 13187 w 27434"/>
                <a:gd name="connsiteY2" fmla="*/ 54605 h 53109"/>
                <a:gd name="connsiteX3" fmla="*/ 6879 w 27434"/>
                <a:gd name="connsiteY3" fmla="*/ 53505 h 53109"/>
                <a:gd name="connsiteX4" fmla="*/ 1524 w 27434"/>
                <a:gd name="connsiteY4" fmla="*/ 49910 h 53109"/>
                <a:gd name="connsiteX5" fmla="*/ 4018 w 27434"/>
                <a:gd name="connsiteY5" fmla="*/ 47416 h 53109"/>
                <a:gd name="connsiteX6" fmla="*/ 8199 w 27434"/>
                <a:gd name="connsiteY6" fmla="*/ 50424 h 53109"/>
                <a:gd name="connsiteX7" fmla="*/ 13187 w 27434"/>
                <a:gd name="connsiteY7" fmla="*/ 51304 h 53109"/>
                <a:gd name="connsiteX8" fmla="*/ 21256 w 27434"/>
                <a:gd name="connsiteY8" fmla="*/ 47930 h 53109"/>
                <a:gd name="connsiteX9" fmla="*/ 23897 w 27434"/>
                <a:gd name="connsiteY9" fmla="*/ 39054 h 53109"/>
                <a:gd name="connsiteX10" fmla="*/ 23897 w 27434"/>
                <a:gd name="connsiteY10" fmla="*/ 32745 h 53109"/>
                <a:gd name="connsiteX11" fmla="*/ 19202 w 27434"/>
                <a:gd name="connsiteY11" fmla="*/ 36633 h 53109"/>
                <a:gd name="connsiteX12" fmla="*/ 13407 w 27434"/>
                <a:gd name="connsiteY12" fmla="*/ 37733 h 53109"/>
                <a:gd name="connsiteX13" fmla="*/ 4751 w 27434"/>
                <a:gd name="connsiteY13" fmla="*/ 34653 h 53109"/>
                <a:gd name="connsiteX14" fmla="*/ 203 w 27434"/>
                <a:gd name="connsiteY14" fmla="*/ 19615 h 53109"/>
                <a:gd name="connsiteX15" fmla="*/ 4751 w 27434"/>
                <a:gd name="connsiteY15" fmla="*/ 4577 h 53109"/>
                <a:gd name="connsiteX16" fmla="*/ 13407 w 27434"/>
                <a:gd name="connsiteY16" fmla="*/ 1496 h 53109"/>
                <a:gd name="connsiteX17" fmla="*/ 19202 w 27434"/>
                <a:gd name="connsiteY17" fmla="*/ 2596 h 53109"/>
                <a:gd name="connsiteX18" fmla="*/ 23897 w 27434"/>
                <a:gd name="connsiteY18" fmla="*/ 6484 h 53109"/>
                <a:gd name="connsiteX19" fmla="*/ 23897 w 27434"/>
                <a:gd name="connsiteY19" fmla="*/ 1936 h 53109"/>
                <a:gd name="connsiteX20" fmla="*/ 27638 w 27434"/>
                <a:gd name="connsiteY20" fmla="*/ 1936 h 53109"/>
                <a:gd name="connsiteX21" fmla="*/ 27638 w 27434"/>
                <a:gd name="connsiteY21" fmla="*/ 39274 h 53109"/>
                <a:gd name="connsiteX22" fmla="*/ 23530 w 27434"/>
                <a:gd name="connsiteY22" fmla="*/ 25116 h 53109"/>
                <a:gd name="connsiteX23" fmla="*/ 23897 w 27434"/>
                <a:gd name="connsiteY23" fmla="*/ 19615 h 53109"/>
                <a:gd name="connsiteX24" fmla="*/ 23530 w 27434"/>
                <a:gd name="connsiteY24" fmla="*/ 14113 h 53109"/>
                <a:gd name="connsiteX25" fmla="*/ 22210 w 27434"/>
                <a:gd name="connsiteY25" fmla="*/ 9492 h 53109"/>
                <a:gd name="connsiteX26" fmla="*/ 19129 w 27434"/>
                <a:gd name="connsiteY26" fmla="*/ 5971 h 53109"/>
                <a:gd name="connsiteX27" fmla="*/ 13921 w 27434"/>
                <a:gd name="connsiteY27" fmla="*/ 4797 h 53109"/>
                <a:gd name="connsiteX28" fmla="*/ 8786 w 27434"/>
                <a:gd name="connsiteY28" fmla="*/ 5971 h 53109"/>
                <a:gd name="connsiteX29" fmla="*/ 5632 w 27434"/>
                <a:gd name="connsiteY29" fmla="*/ 9492 h 53109"/>
                <a:gd name="connsiteX30" fmla="*/ 4311 w 27434"/>
                <a:gd name="connsiteY30" fmla="*/ 14113 h 53109"/>
                <a:gd name="connsiteX31" fmla="*/ 3944 w 27434"/>
                <a:gd name="connsiteY31" fmla="*/ 19615 h 53109"/>
                <a:gd name="connsiteX32" fmla="*/ 4311 w 27434"/>
                <a:gd name="connsiteY32" fmla="*/ 25116 h 53109"/>
                <a:gd name="connsiteX33" fmla="*/ 5632 w 27434"/>
                <a:gd name="connsiteY33" fmla="*/ 29738 h 53109"/>
                <a:gd name="connsiteX34" fmla="*/ 8786 w 27434"/>
                <a:gd name="connsiteY34" fmla="*/ 33185 h 53109"/>
                <a:gd name="connsiteX35" fmla="*/ 13921 w 27434"/>
                <a:gd name="connsiteY35" fmla="*/ 34432 h 53109"/>
                <a:gd name="connsiteX36" fmla="*/ 19129 w 27434"/>
                <a:gd name="connsiteY36" fmla="*/ 33185 h 53109"/>
                <a:gd name="connsiteX37" fmla="*/ 22210 w 27434"/>
                <a:gd name="connsiteY37" fmla="*/ 29738 h 53109"/>
                <a:gd name="connsiteX38" fmla="*/ 23530 w 27434"/>
                <a:gd name="connsiteY38" fmla="*/ 25116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638" y="39274"/>
                  </a:moveTo>
                  <a:cubicBezTo>
                    <a:pt x="27638" y="43822"/>
                    <a:pt x="26391" y="47490"/>
                    <a:pt x="23824" y="50351"/>
                  </a:cubicBezTo>
                  <a:cubicBezTo>
                    <a:pt x="21256" y="53211"/>
                    <a:pt x="17662" y="54605"/>
                    <a:pt x="13187" y="54605"/>
                  </a:cubicBezTo>
                  <a:cubicBezTo>
                    <a:pt x="10620" y="54605"/>
                    <a:pt x="8566" y="54238"/>
                    <a:pt x="6879" y="53505"/>
                  </a:cubicBezTo>
                  <a:cubicBezTo>
                    <a:pt x="5191" y="52845"/>
                    <a:pt x="3431" y="51598"/>
                    <a:pt x="1524" y="49910"/>
                  </a:cubicBezTo>
                  <a:lnTo>
                    <a:pt x="4018" y="47416"/>
                  </a:lnTo>
                  <a:cubicBezTo>
                    <a:pt x="5558" y="48810"/>
                    <a:pt x="6952" y="49837"/>
                    <a:pt x="8199" y="50424"/>
                  </a:cubicBezTo>
                  <a:cubicBezTo>
                    <a:pt x="9446" y="51011"/>
                    <a:pt x="11060" y="51304"/>
                    <a:pt x="13187" y="51304"/>
                  </a:cubicBezTo>
                  <a:cubicBezTo>
                    <a:pt x="16782" y="51304"/>
                    <a:pt x="19422" y="50204"/>
                    <a:pt x="21256" y="47930"/>
                  </a:cubicBezTo>
                  <a:cubicBezTo>
                    <a:pt x="23017" y="45729"/>
                    <a:pt x="23897" y="42795"/>
                    <a:pt x="23897" y="39054"/>
                  </a:cubicBezTo>
                  <a:lnTo>
                    <a:pt x="23897" y="32745"/>
                  </a:lnTo>
                  <a:cubicBezTo>
                    <a:pt x="22430" y="34653"/>
                    <a:pt x="20890" y="35973"/>
                    <a:pt x="19202" y="36633"/>
                  </a:cubicBezTo>
                  <a:cubicBezTo>
                    <a:pt x="17515" y="37367"/>
                    <a:pt x="15608" y="37733"/>
                    <a:pt x="13407" y="37733"/>
                  </a:cubicBezTo>
                  <a:cubicBezTo>
                    <a:pt x="9666" y="37733"/>
                    <a:pt x="6805" y="36707"/>
                    <a:pt x="4751" y="34653"/>
                  </a:cubicBezTo>
                  <a:cubicBezTo>
                    <a:pt x="1744" y="31645"/>
                    <a:pt x="203" y="26583"/>
                    <a:pt x="203" y="19615"/>
                  </a:cubicBezTo>
                  <a:cubicBezTo>
                    <a:pt x="203" y="12646"/>
                    <a:pt x="1744" y="7584"/>
                    <a:pt x="4751" y="4577"/>
                  </a:cubicBezTo>
                  <a:cubicBezTo>
                    <a:pt x="6805" y="2523"/>
                    <a:pt x="9666" y="1496"/>
                    <a:pt x="13407" y="1496"/>
                  </a:cubicBezTo>
                  <a:cubicBezTo>
                    <a:pt x="15608" y="1496"/>
                    <a:pt x="17515" y="1863"/>
                    <a:pt x="19202" y="2596"/>
                  </a:cubicBezTo>
                  <a:cubicBezTo>
                    <a:pt x="20890" y="3257"/>
                    <a:pt x="22430" y="4577"/>
                    <a:pt x="23897" y="6484"/>
                  </a:cubicBezTo>
                  <a:lnTo>
                    <a:pt x="23897" y="1936"/>
                  </a:lnTo>
                  <a:lnTo>
                    <a:pt x="27638" y="1936"/>
                  </a:lnTo>
                  <a:lnTo>
                    <a:pt x="27638" y="39274"/>
                  </a:lnTo>
                  <a:close/>
                  <a:moveTo>
                    <a:pt x="23530" y="25116"/>
                  </a:moveTo>
                  <a:cubicBezTo>
                    <a:pt x="23750" y="23576"/>
                    <a:pt x="23897" y="21742"/>
                    <a:pt x="23897" y="19615"/>
                  </a:cubicBezTo>
                  <a:cubicBezTo>
                    <a:pt x="23897" y="17487"/>
                    <a:pt x="23750" y="15654"/>
                    <a:pt x="23530" y="14113"/>
                  </a:cubicBezTo>
                  <a:cubicBezTo>
                    <a:pt x="23310" y="12573"/>
                    <a:pt x="22870" y="11032"/>
                    <a:pt x="22210" y="9492"/>
                  </a:cubicBezTo>
                  <a:cubicBezTo>
                    <a:pt x="21550" y="7951"/>
                    <a:pt x="20449" y="6778"/>
                    <a:pt x="19129" y="5971"/>
                  </a:cubicBezTo>
                  <a:cubicBezTo>
                    <a:pt x="17735" y="5164"/>
                    <a:pt x="15975" y="4797"/>
                    <a:pt x="13921" y="4797"/>
                  </a:cubicBezTo>
                  <a:cubicBezTo>
                    <a:pt x="11867" y="4797"/>
                    <a:pt x="10106" y="5164"/>
                    <a:pt x="8786" y="5971"/>
                  </a:cubicBezTo>
                  <a:cubicBezTo>
                    <a:pt x="7392" y="6778"/>
                    <a:pt x="6365" y="7951"/>
                    <a:pt x="5632" y="9492"/>
                  </a:cubicBezTo>
                  <a:cubicBezTo>
                    <a:pt x="5045" y="11032"/>
                    <a:pt x="4531" y="12573"/>
                    <a:pt x="4311" y="14113"/>
                  </a:cubicBezTo>
                  <a:cubicBezTo>
                    <a:pt x="4091" y="15654"/>
                    <a:pt x="3944" y="17487"/>
                    <a:pt x="3944" y="19615"/>
                  </a:cubicBezTo>
                  <a:cubicBezTo>
                    <a:pt x="3944" y="21742"/>
                    <a:pt x="4091" y="23576"/>
                    <a:pt x="4311" y="25116"/>
                  </a:cubicBezTo>
                  <a:cubicBezTo>
                    <a:pt x="4531" y="26657"/>
                    <a:pt x="5045" y="28197"/>
                    <a:pt x="5632" y="29738"/>
                  </a:cubicBezTo>
                  <a:cubicBezTo>
                    <a:pt x="6365" y="31278"/>
                    <a:pt x="7392" y="32379"/>
                    <a:pt x="8786" y="33185"/>
                  </a:cubicBezTo>
                  <a:cubicBezTo>
                    <a:pt x="10106" y="33992"/>
                    <a:pt x="11867" y="34432"/>
                    <a:pt x="13921" y="34432"/>
                  </a:cubicBezTo>
                  <a:cubicBezTo>
                    <a:pt x="15975" y="34432"/>
                    <a:pt x="17735" y="33992"/>
                    <a:pt x="19129" y="33185"/>
                  </a:cubicBezTo>
                  <a:cubicBezTo>
                    <a:pt x="20449" y="32379"/>
                    <a:pt x="21550" y="31278"/>
                    <a:pt x="22210" y="29738"/>
                  </a:cubicBezTo>
                  <a:cubicBezTo>
                    <a:pt x="22870" y="28197"/>
                    <a:pt x="23310" y="26657"/>
                    <a:pt x="23530" y="25116"/>
                  </a:cubicBezTo>
                  <a:close/>
                </a:path>
              </a:pathLst>
            </a:custGeom>
            <a:solidFill>
              <a:srgbClr val="000000"/>
            </a:solidFill>
            <a:ln w="73262" cap="flat">
              <a:noFill/>
              <a:prstDash val="solid"/>
              <a:miter/>
            </a:ln>
          </p:spPr>
          <p:txBody>
            <a:bodyPr rtlCol="0" anchor="ctr"/>
            <a:lstStyle/>
            <a:p>
              <a:endParaRPr lang="en-GB"/>
            </a:p>
          </p:txBody>
        </p:sp>
        <p:sp>
          <p:nvSpPr>
            <p:cNvPr id="500" name="Graphic 1127">
              <a:extLst>
                <a:ext uri="{FF2B5EF4-FFF2-40B4-BE49-F238E27FC236}">
                  <a16:creationId xmlns:a16="http://schemas.microsoft.com/office/drawing/2014/main" id="{FF610D13-FC73-46D5-A8D0-5592202DAD6C}"/>
                </a:ext>
              </a:extLst>
            </p:cNvPr>
            <p:cNvSpPr/>
            <p:nvPr/>
          </p:nvSpPr>
          <p:spPr>
            <a:xfrm>
              <a:off x="5399741" y="3990765"/>
              <a:ext cx="28315" cy="36237"/>
            </a:xfrm>
            <a:custGeom>
              <a:avLst/>
              <a:gdLst>
                <a:gd name="connsiteX0" fmla="*/ 28532 w 28315"/>
                <a:gd name="connsiteY0" fmla="*/ 20419 h 36237"/>
                <a:gd name="connsiteX1" fmla="*/ 3958 w 28315"/>
                <a:gd name="connsiteY1" fmla="*/ 20419 h 36237"/>
                <a:gd name="connsiteX2" fmla="*/ 6893 w 28315"/>
                <a:gd name="connsiteY2" fmla="*/ 30762 h 36237"/>
                <a:gd name="connsiteX3" fmla="*/ 15475 w 28315"/>
                <a:gd name="connsiteY3" fmla="*/ 34356 h 36237"/>
                <a:gd name="connsiteX4" fmla="*/ 20757 w 28315"/>
                <a:gd name="connsiteY4" fmla="*/ 33329 h 36237"/>
                <a:gd name="connsiteX5" fmla="*/ 25231 w 28315"/>
                <a:gd name="connsiteY5" fmla="*/ 30102 h 36237"/>
                <a:gd name="connsiteX6" fmla="*/ 28019 w 28315"/>
                <a:gd name="connsiteY6" fmla="*/ 32302 h 36237"/>
                <a:gd name="connsiteX7" fmla="*/ 22297 w 28315"/>
                <a:gd name="connsiteY7" fmla="*/ 36410 h 36237"/>
                <a:gd name="connsiteX8" fmla="*/ 15255 w 28315"/>
                <a:gd name="connsiteY8" fmla="*/ 37731 h 36237"/>
                <a:gd name="connsiteX9" fmla="*/ 4105 w 28315"/>
                <a:gd name="connsiteY9" fmla="*/ 33109 h 36237"/>
                <a:gd name="connsiteX10" fmla="*/ 217 w 28315"/>
                <a:gd name="connsiteY10" fmla="*/ 19612 h 36237"/>
                <a:gd name="connsiteX11" fmla="*/ 3958 w 28315"/>
                <a:gd name="connsiteY11" fmla="*/ 6261 h 36237"/>
                <a:gd name="connsiteX12" fmla="*/ 14375 w 28315"/>
                <a:gd name="connsiteY12" fmla="*/ 1493 h 36237"/>
                <a:gd name="connsiteX13" fmla="*/ 24791 w 28315"/>
                <a:gd name="connsiteY13" fmla="*/ 6041 h 36237"/>
                <a:gd name="connsiteX14" fmla="*/ 28532 w 28315"/>
                <a:gd name="connsiteY14" fmla="*/ 18732 h 36237"/>
                <a:gd name="connsiteX15" fmla="*/ 28532 w 28315"/>
                <a:gd name="connsiteY15" fmla="*/ 20419 h 36237"/>
                <a:gd name="connsiteX16" fmla="*/ 24791 w 28315"/>
                <a:gd name="connsiteY16" fmla="*/ 17411 h 36237"/>
                <a:gd name="connsiteX17" fmla="*/ 23544 w 28315"/>
                <a:gd name="connsiteY17" fmla="*/ 10736 h 36237"/>
                <a:gd name="connsiteX18" fmla="*/ 19950 w 28315"/>
                <a:gd name="connsiteY18" fmla="*/ 6335 h 36237"/>
                <a:gd name="connsiteX19" fmla="*/ 14375 w 28315"/>
                <a:gd name="connsiteY19" fmla="*/ 4794 h 36237"/>
                <a:gd name="connsiteX20" fmla="*/ 8873 w 28315"/>
                <a:gd name="connsiteY20" fmla="*/ 6335 h 36237"/>
                <a:gd name="connsiteX21" fmla="*/ 5205 w 28315"/>
                <a:gd name="connsiteY21" fmla="*/ 10736 h 36237"/>
                <a:gd name="connsiteX22" fmla="*/ 3958 w 28315"/>
                <a:gd name="connsiteY22" fmla="*/ 17411 h 36237"/>
                <a:gd name="connsiteX23" fmla="*/ 24791 w 28315"/>
                <a:gd name="connsiteY23" fmla="*/ 1741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32" y="20419"/>
                  </a:moveTo>
                  <a:lnTo>
                    <a:pt x="3958" y="20419"/>
                  </a:lnTo>
                  <a:cubicBezTo>
                    <a:pt x="3958" y="24967"/>
                    <a:pt x="4912" y="28415"/>
                    <a:pt x="6893" y="30762"/>
                  </a:cubicBezTo>
                  <a:cubicBezTo>
                    <a:pt x="8873" y="33183"/>
                    <a:pt x="11734" y="34356"/>
                    <a:pt x="15475" y="34356"/>
                  </a:cubicBezTo>
                  <a:cubicBezTo>
                    <a:pt x="17529" y="34356"/>
                    <a:pt x="19290" y="33990"/>
                    <a:pt x="20757" y="33329"/>
                  </a:cubicBezTo>
                  <a:cubicBezTo>
                    <a:pt x="22224" y="32669"/>
                    <a:pt x="23691" y="31642"/>
                    <a:pt x="25231" y="30102"/>
                  </a:cubicBezTo>
                  <a:lnTo>
                    <a:pt x="28019" y="32302"/>
                  </a:lnTo>
                  <a:cubicBezTo>
                    <a:pt x="26112" y="34210"/>
                    <a:pt x="24204" y="35603"/>
                    <a:pt x="22297" y="36410"/>
                  </a:cubicBezTo>
                  <a:cubicBezTo>
                    <a:pt x="20390" y="37291"/>
                    <a:pt x="18043" y="37731"/>
                    <a:pt x="15255" y="37731"/>
                  </a:cubicBezTo>
                  <a:cubicBezTo>
                    <a:pt x="10340" y="37731"/>
                    <a:pt x="6672" y="36190"/>
                    <a:pt x="4105" y="33109"/>
                  </a:cubicBezTo>
                  <a:cubicBezTo>
                    <a:pt x="1464" y="30028"/>
                    <a:pt x="217" y="25554"/>
                    <a:pt x="217" y="19612"/>
                  </a:cubicBezTo>
                  <a:cubicBezTo>
                    <a:pt x="217" y="13890"/>
                    <a:pt x="1464" y="9416"/>
                    <a:pt x="3958" y="6261"/>
                  </a:cubicBezTo>
                  <a:cubicBezTo>
                    <a:pt x="6452" y="3107"/>
                    <a:pt x="9900" y="1493"/>
                    <a:pt x="14375" y="1493"/>
                  </a:cubicBezTo>
                  <a:cubicBezTo>
                    <a:pt x="18849" y="1493"/>
                    <a:pt x="22297" y="3034"/>
                    <a:pt x="24791" y="6041"/>
                  </a:cubicBezTo>
                  <a:cubicBezTo>
                    <a:pt x="27285" y="9049"/>
                    <a:pt x="28532" y="13303"/>
                    <a:pt x="28532" y="18732"/>
                  </a:cubicBezTo>
                  <a:lnTo>
                    <a:pt x="28532" y="20419"/>
                  </a:lnTo>
                  <a:close/>
                  <a:moveTo>
                    <a:pt x="24791" y="17411"/>
                  </a:moveTo>
                  <a:cubicBezTo>
                    <a:pt x="24571" y="14404"/>
                    <a:pt x="24204" y="12130"/>
                    <a:pt x="23544" y="10736"/>
                  </a:cubicBezTo>
                  <a:cubicBezTo>
                    <a:pt x="22737" y="8902"/>
                    <a:pt x="21564" y="7435"/>
                    <a:pt x="19950" y="6335"/>
                  </a:cubicBezTo>
                  <a:cubicBezTo>
                    <a:pt x="18263" y="5308"/>
                    <a:pt x="16429" y="4794"/>
                    <a:pt x="14375" y="4794"/>
                  </a:cubicBezTo>
                  <a:cubicBezTo>
                    <a:pt x="12321" y="4794"/>
                    <a:pt x="10487" y="5308"/>
                    <a:pt x="8873" y="6335"/>
                  </a:cubicBezTo>
                  <a:cubicBezTo>
                    <a:pt x="7259" y="7435"/>
                    <a:pt x="6012" y="8902"/>
                    <a:pt x="5205" y="10736"/>
                  </a:cubicBezTo>
                  <a:cubicBezTo>
                    <a:pt x="4545" y="12130"/>
                    <a:pt x="4178" y="14404"/>
                    <a:pt x="3958" y="17411"/>
                  </a:cubicBezTo>
                  <a:lnTo>
                    <a:pt x="24791" y="17411"/>
                  </a:lnTo>
                  <a:close/>
                </a:path>
              </a:pathLst>
            </a:custGeom>
            <a:solidFill>
              <a:srgbClr val="000000"/>
            </a:solidFill>
            <a:ln w="73262" cap="flat">
              <a:noFill/>
              <a:prstDash val="solid"/>
              <a:miter/>
            </a:ln>
          </p:spPr>
          <p:txBody>
            <a:bodyPr rtlCol="0" anchor="ctr"/>
            <a:lstStyle/>
            <a:p>
              <a:endParaRPr lang="en-GB"/>
            </a:p>
          </p:txBody>
        </p:sp>
        <p:sp>
          <p:nvSpPr>
            <p:cNvPr id="501" name="Graphic 1127">
              <a:extLst>
                <a:ext uri="{FF2B5EF4-FFF2-40B4-BE49-F238E27FC236}">
                  <a16:creationId xmlns:a16="http://schemas.microsoft.com/office/drawing/2014/main" id="{A53FBC15-3276-4725-BF2D-DF833CBEDC71}"/>
                </a:ext>
              </a:extLst>
            </p:cNvPr>
            <p:cNvSpPr/>
            <p:nvPr/>
          </p:nvSpPr>
          <p:spPr>
            <a:xfrm>
              <a:off x="5438059" y="3974333"/>
              <a:ext cx="27434" cy="52669"/>
            </a:xfrm>
            <a:custGeom>
              <a:avLst/>
              <a:gdLst>
                <a:gd name="connsiteX0" fmla="*/ 27665 w 27434"/>
                <a:gd name="connsiteY0" fmla="*/ 53719 h 52669"/>
                <a:gd name="connsiteX1" fmla="*/ 23924 w 27434"/>
                <a:gd name="connsiteY1" fmla="*/ 53719 h 52669"/>
                <a:gd name="connsiteX2" fmla="*/ 23924 w 27434"/>
                <a:gd name="connsiteY2" fmla="*/ 49171 h 52669"/>
                <a:gd name="connsiteX3" fmla="*/ 19229 w 27434"/>
                <a:gd name="connsiteY3" fmla="*/ 53059 h 52669"/>
                <a:gd name="connsiteX4" fmla="*/ 13434 w 27434"/>
                <a:gd name="connsiteY4" fmla="*/ 54160 h 52669"/>
                <a:gd name="connsiteX5" fmla="*/ 4778 w 27434"/>
                <a:gd name="connsiteY5" fmla="*/ 51079 h 52669"/>
                <a:gd name="connsiteX6" fmla="*/ 230 w 27434"/>
                <a:gd name="connsiteY6" fmla="*/ 36041 h 52669"/>
                <a:gd name="connsiteX7" fmla="*/ 4778 w 27434"/>
                <a:gd name="connsiteY7" fmla="*/ 21003 h 52669"/>
                <a:gd name="connsiteX8" fmla="*/ 13434 w 27434"/>
                <a:gd name="connsiteY8" fmla="*/ 17922 h 52669"/>
                <a:gd name="connsiteX9" fmla="*/ 19229 w 27434"/>
                <a:gd name="connsiteY9" fmla="*/ 19022 h 52669"/>
                <a:gd name="connsiteX10" fmla="*/ 23924 w 27434"/>
                <a:gd name="connsiteY10" fmla="*/ 22910 h 52669"/>
                <a:gd name="connsiteX11" fmla="*/ 23924 w 27434"/>
                <a:gd name="connsiteY11" fmla="*/ 1490 h 52669"/>
                <a:gd name="connsiteX12" fmla="*/ 27665 w 27434"/>
                <a:gd name="connsiteY12" fmla="*/ 1490 h 52669"/>
                <a:gd name="connsiteX13" fmla="*/ 27665 w 27434"/>
                <a:gd name="connsiteY13" fmla="*/ 53719 h 52669"/>
                <a:gd name="connsiteX14" fmla="*/ 23557 w 27434"/>
                <a:gd name="connsiteY14" fmla="*/ 41542 h 52669"/>
                <a:gd name="connsiteX15" fmla="*/ 23924 w 27434"/>
                <a:gd name="connsiteY15" fmla="*/ 36041 h 52669"/>
                <a:gd name="connsiteX16" fmla="*/ 23557 w 27434"/>
                <a:gd name="connsiteY16" fmla="*/ 30539 h 52669"/>
                <a:gd name="connsiteX17" fmla="*/ 22237 w 27434"/>
                <a:gd name="connsiteY17" fmla="*/ 25918 h 52669"/>
                <a:gd name="connsiteX18" fmla="*/ 19156 w 27434"/>
                <a:gd name="connsiteY18" fmla="*/ 22397 h 52669"/>
                <a:gd name="connsiteX19" fmla="*/ 13948 w 27434"/>
                <a:gd name="connsiteY19" fmla="*/ 21223 h 52669"/>
                <a:gd name="connsiteX20" fmla="*/ 8813 w 27434"/>
                <a:gd name="connsiteY20" fmla="*/ 22397 h 52669"/>
                <a:gd name="connsiteX21" fmla="*/ 5659 w 27434"/>
                <a:gd name="connsiteY21" fmla="*/ 25918 h 52669"/>
                <a:gd name="connsiteX22" fmla="*/ 4338 w 27434"/>
                <a:gd name="connsiteY22" fmla="*/ 30539 h 52669"/>
                <a:gd name="connsiteX23" fmla="*/ 3972 w 27434"/>
                <a:gd name="connsiteY23" fmla="*/ 36041 h 52669"/>
                <a:gd name="connsiteX24" fmla="*/ 4338 w 27434"/>
                <a:gd name="connsiteY24" fmla="*/ 41542 h 52669"/>
                <a:gd name="connsiteX25" fmla="*/ 5659 w 27434"/>
                <a:gd name="connsiteY25" fmla="*/ 46164 h 52669"/>
                <a:gd name="connsiteX26" fmla="*/ 8813 w 27434"/>
                <a:gd name="connsiteY26" fmla="*/ 49611 h 52669"/>
                <a:gd name="connsiteX27" fmla="*/ 13948 w 27434"/>
                <a:gd name="connsiteY27" fmla="*/ 50859 h 52669"/>
                <a:gd name="connsiteX28" fmla="*/ 19156 w 27434"/>
                <a:gd name="connsiteY28" fmla="*/ 49611 h 52669"/>
                <a:gd name="connsiteX29" fmla="*/ 22237 w 27434"/>
                <a:gd name="connsiteY29" fmla="*/ 46164 h 52669"/>
                <a:gd name="connsiteX30" fmla="*/ 23557 w 27434"/>
                <a:gd name="connsiteY30" fmla="*/ 4154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665" y="53719"/>
                  </a:moveTo>
                  <a:lnTo>
                    <a:pt x="23924" y="53719"/>
                  </a:lnTo>
                  <a:lnTo>
                    <a:pt x="23924" y="49171"/>
                  </a:lnTo>
                  <a:cubicBezTo>
                    <a:pt x="22457" y="51079"/>
                    <a:pt x="20917" y="52399"/>
                    <a:pt x="19229" y="53059"/>
                  </a:cubicBezTo>
                  <a:cubicBezTo>
                    <a:pt x="17542" y="53793"/>
                    <a:pt x="15635" y="54160"/>
                    <a:pt x="13434" y="54160"/>
                  </a:cubicBezTo>
                  <a:cubicBezTo>
                    <a:pt x="9693" y="54160"/>
                    <a:pt x="6832" y="53133"/>
                    <a:pt x="4778" y="51079"/>
                  </a:cubicBezTo>
                  <a:cubicBezTo>
                    <a:pt x="1771" y="48071"/>
                    <a:pt x="230" y="43010"/>
                    <a:pt x="230" y="36041"/>
                  </a:cubicBezTo>
                  <a:cubicBezTo>
                    <a:pt x="230" y="29072"/>
                    <a:pt x="1771" y="24010"/>
                    <a:pt x="4778" y="21003"/>
                  </a:cubicBezTo>
                  <a:cubicBezTo>
                    <a:pt x="6832" y="18949"/>
                    <a:pt x="9693" y="17922"/>
                    <a:pt x="13434" y="17922"/>
                  </a:cubicBezTo>
                  <a:cubicBezTo>
                    <a:pt x="15635" y="17922"/>
                    <a:pt x="17542" y="18289"/>
                    <a:pt x="19229" y="19022"/>
                  </a:cubicBezTo>
                  <a:cubicBezTo>
                    <a:pt x="20917" y="19683"/>
                    <a:pt x="22457" y="21003"/>
                    <a:pt x="23924" y="22910"/>
                  </a:cubicBezTo>
                  <a:lnTo>
                    <a:pt x="23924" y="1490"/>
                  </a:lnTo>
                  <a:lnTo>
                    <a:pt x="27665" y="1490"/>
                  </a:lnTo>
                  <a:lnTo>
                    <a:pt x="27665" y="53719"/>
                  </a:lnTo>
                  <a:close/>
                  <a:moveTo>
                    <a:pt x="23557" y="41542"/>
                  </a:moveTo>
                  <a:cubicBezTo>
                    <a:pt x="23777" y="40002"/>
                    <a:pt x="23924" y="38168"/>
                    <a:pt x="23924" y="36041"/>
                  </a:cubicBezTo>
                  <a:cubicBezTo>
                    <a:pt x="23924" y="33913"/>
                    <a:pt x="23777" y="32080"/>
                    <a:pt x="23557" y="30539"/>
                  </a:cubicBezTo>
                  <a:cubicBezTo>
                    <a:pt x="23337" y="28999"/>
                    <a:pt x="22897" y="27458"/>
                    <a:pt x="22237" y="25918"/>
                  </a:cubicBezTo>
                  <a:cubicBezTo>
                    <a:pt x="21577" y="24377"/>
                    <a:pt x="20476" y="23204"/>
                    <a:pt x="19156" y="22397"/>
                  </a:cubicBezTo>
                  <a:cubicBezTo>
                    <a:pt x="17762" y="21590"/>
                    <a:pt x="16002" y="21223"/>
                    <a:pt x="13948" y="21223"/>
                  </a:cubicBezTo>
                  <a:cubicBezTo>
                    <a:pt x="11894" y="21223"/>
                    <a:pt x="10133" y="21590"/>
                    <a:pt x="8813" y="22397"/>
                  </a:cubicBezTo>
                  <a:cubicBezTo>
                    <a:pt x="7419" y="23204"/>
                    <a:pt x="6392" y="24377"/>
                    <a:pt x="5659" y="25918"/>
                  </a:cubicBezTo>
                  <a:cubicBezTo>
                    <a:pt x="5072" y="27458"/>
                    <a:pt x="4558" y="28999"/>
                    <a:pt x="4338" y="30539"/>
                  </a:cubicBezTo>
                  <a:cubicBezTo>
                    <a:pt x="4118" y="32080"/>
                    <a:pt x="3972" y="33913"/>
                    <a:pt x="3972" y="36041"/>
                  </a:cubicBezTo>
                  <a:cubicBezTo>
                    <a:pt x="3972" y="38168"/>
                    <a:pt x="4118" y="40002"/>
                    <a:pt x="4338" y="41542"/>
                  </a:cubicBezTo>
                  <a:cubicBezTo>
                    <a:pt x="4558" y="43083"/>
                    <a:pt x="5072" y="44623"/>
                    <a:pt x="5659" y="46164"/>
                  </a:cubicBezTo>
                  <a:cubicBezTo>
                    <a:pt x="6392" y="47704"/>
                    <a:pt x="7419" y="48805"/>
                    <a:pt x="8813" y="49611"/>
                  </a:cubicBezTo>
                  <a:cubicBezTo>
                    <a:pt x="10133" y="50418"/>
                    <a:pt x="11894" y="50859"/>
                    <a:pt x="13948" y="50859"/>
                  </a:cubicBezTo>
                  <a:cubicBezTo>
                    <a:pt x="16002" y="50859"/>
                    <a:pt x="17762" y="50418"/>
                    <a:pt x="19156" y="49611"/>
                  </a:cubicBezTo>
                  <a:cubicBezTo>
                    <a:pt x="20476" y="48805"/>
                    <a:pt x="21577" y="47704"/>
                    <a:pt x="22237" y="46164"/>
                  </a:cubicBezTo>
                  <a:cubicBezTo>
                    <a:pt x="22897" y="44623"/>
                    <a:pt x="23337" y="43083"/>
                    <a:pt x="23557" y="41542"/>
                  </a:cubicBezTo>
                  <a:close/>
                </a:path>
              </a:pathLst>
            </a:custGeom>
            <a:solidFill>
              <a:srgbClr val="000000"/>
            </a:solidFill>
            <a:ln w="73262" cap="flat">
              <a:noFill/>
              <a:prstDash val="solid"/>
              <a:miter/>
            </a:ln>
          </p:spPr>
          <p:txBody>
            <a:bodyPr rtlCol="0" anchor="ctr"/>
            <a:lstStyle/>
            <a:p>
              <a:endParaRPr lang="en-GB"/>
            </a:p>
          </p:txBody>
        </p:sp>
        <p:sp>
          <p:nvSpPr>
            <p:cNvPr id="502" name="Graphic 1127">
              <a:extLst>
                <a:ext uri="{FF2B5EF4-FFF2-40B4-BE49-F238E27FC236}">
                  <a16:creationId xmlns:a16="http://schemas.microsoft.com/office/drawing/2014/main" id="{A8959B6D-916A-4DE2-A72D-A1E27DE89A8B}"/>
                </a:ext>
              </a:extLst>
            </p:cNvPr>
            <p:cNvSpPr/>
            <p:nvPr/>
          </p:nvSpPr>
          <p:spPr>
            <a:xfrm>
              <a:off x="5054485" y="4097290"/>
              <a:ext cx="23913" cy="23913"/>
            </a:xfrm>
            <a:custGeom>
              <a:avLst/>
              <a:gdLst>
                <a:gd name="connsiteX0" fmla="*/ 20489 w 23913"/>
                <a:gd name="connsiteY0" fmla="*/ 4976 h 23913"/>
                <a:gd name="connsiteX1" fmla="*/ 24010 w 23913"/>
                <a:gd name="connsiteY1" fmla="*/ 13485 h 23913"/>
                <a:gd name="connsiteX2" fmla="*/ 20489 w 23913"/>
                <a:gd name="connsiteY2" fmla="*/ 21921 h 23913"/>
                <a:gd name="connsiteX3" fmla="*/ 12053 w 23913"/>
                <a:gd name="connsiteY3" fmla="*/ 25442 h 23913"/>
                <a:gd name="connsiteX4" fmla="*/ 3617 w 23913"/>
                <a:gd name="connsiteY4" fmla="*/ 21921 h 23913"/>
                <a:gd name="connsiteX5" fmla="*/ 96 w 23913"/>
                <a:gd name="connsiteY5" fmla="*/ 13485 h 23913"/>
                <a:gd name="connsiteX6" fmla="*/ 3617 w 23913"/>
                <a:gd name="connsiteY6" fmla="*/ 4976 h 23913"/>
                <a:gd name="connsiteX7" fmla="*/ 12053 w 23913"/>
                <a:gd name="connsiteY7" fmla="*/ 1528 h 23913"/>
                <a:gd name="connsiteX8" fmla="*/ 20489 w 23913"/>
                <a:gd name="connsiteY8" fmla="*/ 4976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0489" y="4976"/>
                  </a:moveTo>
                  <a:cubicBezTo>
                    <a:pt x="22837" y="7323"/>
                    <a:pt x="24010" y="10184"/>
                    <a:pt x="24010" y="13485"/>
                  </a:cubicBezTo>
                  <a:cubicBezTo>
                    <a:pt x="24010" y="16786"/>
                    <a:pt x="22837" y="19647"/>
                    <a:pt x="20489" y="21921"/>
                  </a:cubicBezTo>
                  <a:cubicBezTo>
                    <a:pt x="18142" y="24268"/>
                    <a:pt x="15354" y="25442"/>
                    <a:pt x="12053" y="25442"/>
                  </a:cubicBezTo>
                  <a:cubicBezTo>
                    <a:pt x="8752" y="25442"/>
                    <a:pt x="5965" y="24268"/>
                    <a:pt x="3617" y="21921"/>
                  </a:cubicBezTo>
                  <a:cubicBezTo>
                    <a:pt x="1270" y="19647"/>
                    <a:pt x="96" y="16786"/>
                    <a:pt x="96" y="13485"/>
                  </a:cubicBezTo>
                  <a:cubicBezTo>
                    <a:pt x="96" y="10184"/>
                    <a:pt x="1270" y="7323"/>
                    <a:pt x="3617" y="4976"/>
                  </a:cubicBezTo>
                  <a:cubicBezTo>
                    <a:pt x="5965" y="2702"/>
                    <a:pt x="8752" y="1528"/>
                    <a:pt x="12053" y="1528"/>
                  </a:cubicBezTo>
                  <a:cubicBezTo>
                    <a:pt x="15354" y="1528"/>
                    <a:pt x="18142" y="2702"/>
                    <a:pt x="20489" y="4976"/>
                  </a:cubicBezTo>
                  <a:close/>
                </a:path>
              </a:pathLst>
            </a:custGeom>
            <a:solidFill>
              <a:srgbClr val="000000"/>
            </a:solidFill>
            <a:ln w="73262" cap="flat">
              <a:noFill/>
              <a:prstDash val="solid"/>
              <a:miter/>
            </a:ln>
          </p:spPr>
          <p:txBody>
            <a:bodyPr rtlCol="0" anchor="ctr"/>
            <a:lstStyle/>
            <a:p>
              <a:endParaRPr lang="en-GB"/>
            </a:p>
          </p:txBody>
        </p:sp>
        <p:sp>
          <p:nvSpPr>
            <p:cNvPr id="503" name="Graphic 1127">
              <a:extLst>
                <a:ext uri="{FF2B5EF4-FFF2-40B4-BE49-F238E27FC236}">
                  <a16:creationId xmlns:a16="http://schemas.microsoft.com/office/drawing/2014/main" id="{BB95C445-A793-4602-9626-35834232FEAF}"/>
                </a:ext>
              </a:extLst>
            </p:cNvPr>
            <p:cNvSpPr/>
            <p:nvPr/>
          </p:nvSpPr>
          <p:spPr>
            <a:xfrm>
              <a:off x="5123806" y="4081518"/>
              <a:ext cx="3961" cy="52228"/>
            </a:xfrm>
            <a:custGeom>
              <a:avLst/>
              <a:gdLst>
                <a:gd name="connsiteX0" fmla="*/ 117 w 3961"/>
                <a:gd name="connsiteY0" fmla="*/ 1528 h 52228"/>
                <a:gd name="connsiteX1" fmla="*/ 4078 w 3961"/>
                <a:gd name="connsiteY1" fmla="*/ 1528 h 52228"/>
                <a:gd name="connsiteX2" fmla="*/ 4078 w 3961"/>
                <a:gd name="connsiteY2" fmla="*/ 53757 h 52228"/>
                <a:gd name="connsiteX3" fmla="*/ 117 w 3961"/>
                <a:gd name="connsiteY3" fmla="*/ 53757 h 52228"/>
              </a:gdLst>
              <a:ahLst/>
              <a:cxnLst>
                <a:cxn ang="0">
                  <a:pos x="connsiteX0" y="connsiteY0"/>
                </a:cxn>
                <a:cxn ang="0">
                  <a:pos x="connsiteX1" y="connsiteY1"/>
                </a:cxn>
                <a:cxn ang="0">
                  <a:pos x="connsiteX2" y="connsiteY2"/>
                </a:cxn>
                <a:cxn ang="0">
                  <a:pos x="connsiteX3" y="connsiteY3"/>
                </a:cxn>
              </a:cxnLst>
              <a:rect l="l" t="t" r="r" b="b"/>
              <a:pathLst>
                <a:path w="3961" h="52228">
                  <a:moveTo>
                    <a:pt x="117" y="1528"/>
                  </a:moveTo>
                  <a:lnTo>
                    <a:pt x="4078" y="1528"/>
                  </a:lnTo>
                  <a:lnTo>
                    <a:pt x="4078" y="53757"/>
                  </a:lnTo>
                  <a:lnTo>
                    <a:pt x="117" y="53757"/>
                  </a:lnTo>
                  <a:close/>
                </a:path>
              </a:pathLst>
            </a:custGeom>
            <a:solidFill>
              <a:srgbClr val="000000"/>
            </a:solidFill>
            <a:ln w="73262" cap="flat">
              <a:noFill/>
              <a:prstDash val="solid"/>
              <a:miter/>
            </a:ln>
          </p:spPr>
          <p:txBody>
            <a:bodyPr rtlCol="0" anchor="ctr"/>
            <a:lstStyle/>
            <a:p>
              <a:endParaRPr lang="en-GB"/>
            </a:p>
          </p:txBody>
        </p:sp>
        <p:sp>
          <p:nvSpPr>
            <p:cNvPr id="504" name="Graphic 1127">
              <a:extLst>
                <a:ext uri="{FF2B5EF4-FFF2-40B4-BE49-F238E27FC236}">
                  <a16:creationId xmlns:a16="http://schemas.microsoft.com/office/drawing/2014/main" id="{BF5D4BC4-22D2-4EBD-A538-D7E16493B633}"/>
                </a:ext>
              </a:extLst>
            </p:cNvPr>
            <p:cNvSpPr/>
            <p:nvPr/>
          </p:nvSpPr>
          <p:spPr>
            <a:xfrm>
              <a:off x="5161293" y="4081518"/>
              <a:ext cx="27214" cy="52228"/>
            </a:xfrm>
            <a:custGeom>
              <a:avLst/>
              <a:gdLst>
                <a:gd name="connsiteX0" fmla="*/ 27349 w 27214"/>
                <a:gd name="connsiteY0" fmla="*/ 53757 h 52228"/>
                <a:gd name="connsiteX1" fmla="*/ 23608 w 27214"/>
                <a:gd name="connsiteY1" fmla="*/ 53757 h 52228"/>
                <a:gd name="connsiteX2" fmla="*/ 23608 w 27214"/>
                <a:gd name="connsiteY2" fmla="*/ 31823 h 52228"/>
                <a:gd name="connsiteX3" fmla="*/ 21114 w 27214"/>
                <a:gd name="connsiteY3" fmla="*/ 23974 h 52228"/>
                <a:gd name="connsiteX4" fmla="*/ 13852 w 27214"/>
                <a:gd name="connsiteY4" fmla="*/ 21260 h 52228"/>
                <a:gd name="connsiteX5" fmla="*/ 6516 w 27214"/>
                <a:gd name="connsiteY5" fmla="*/ 23974 h 52228"/>
                <a:gd name="connsiteX6" fmla="*/ 3875 w 27214"/>
                <a:gd name="connsiteY6" fmla="*/ 31823 h 52228"/>
                <a:gd name="connsiteX7" fmla="*/ 3875 w 27214"/>
                <a:gd name="connsiteY7" fmla="*/ 53757 h 52228"/>
                <a:gd name="connsiteX8" fmla="*/ 134 w 27214"/>
                <a:gd name="connsiteY8" fmla="*/ 53757 h 52228"/>
                <a:gd name="connsiteX9" fmla="*/ 134 w 27214"/>
                <a:gd name="connsiteY9" fmla="*/ 1528 h 52228"/>
                <a:gd name="connsiteX10" fmla="*/ 3875 w 27214"/>
                <a:gd name="connsiteY10" fmla="*/ 1528 h 52228"/>
                <a:gd name="connsiteX11" fmla="*/ 3875 w 27214"/>
                <a:gd name="connsiteY11" fmla="*/ 22581 h 52228"/>
                <a:gd name="connsiteX12" fmla="*/ 14292 w 27214"/>
                <a:gd name="connsiteY12" fmla="*/ 17959 h 52228"/>
                <a:gd name="connsiteX13" fmla="*/ 23901 w 27214"/>
                <a:gd name="connsiteY13" fmla="*/ 21480 h 52228"/>
                <a:gd name="connsiteX14" fmla="*/ 27349 w 27214"/>
                <a:gd name="connsiteY14" fmla="*/ 31163 h 52228"/>
                <a:gd name="connsiteX15" fmla="*/ 27349 w 27214"/>
                <a:gd name="connsiteY15" fmla="*/ 5375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349" y="53757"/>
                  </a:moveTo>
                  <a:lnTo>
                    <a:pt x="23608" y="53757"/>
                  </a:lnTo>
                  <a:lnTo>
                    <a:pt x="23608" y="31823"/>
                  </a:lnTo>
                  <a:cubicBezTo>
                    <a:pt x="23608" y="28376"/>
                    <a:pt x="22801" y="25808"/>
                    <a:pt x="21114" y="23974"/>
                  </a:cubicBezTo>
                  <a:cubicBezTo>
                    <a:pt x="19427" y="22140"/>
                    <a:pt x="17006" y="21260"/>
                    <a:pt x="13852" y="21260"/>
                  </a:cubicBezTo>
                  <a:cubicBezTo>
                    <a:pt x="10697" y="21260"/>
                    <a:pt x="8203" y="22140"/>
                    <a:pt x="6516" y="23974"/>
                  </a:cubicBezTo>
                  <a:cubicBezTo>
                    <a:pt x="4756" y="25808"/>
                    <a:pt x="3875" y="28376"/>
                    <a:pt x="3875" y="31823"/>
                  </a:cubicBezTo>
                  <a:lnTo>
                    <a:pt x="3875" y="53757"/>
                  </a:lnTo>
                  <a:lnTo>
                    <a:pt x="134" y="53757"/>
                  </a:lnTo>
                  <a:lnTo>
                    <a:pt x="134" y="1528"/>
                  </a:lnTo>
                  <a:lnTo>
                    <a:pt x="3875" y="1528"/>
                  </a:lnTo>
                  <a:lnTo>
                    <a:pt x="3875" y="22581"/>
                  </a:lnTo>
                  <a:cubicBezTo>
                    <a:pt x="6516" y="19500"/>
                    <a:pt x="9964" y="17959"/>
                    <a:pt x="14292" y="17959"/>
                  </a:cubicBezTo>
                  <a:cubicBezTo>
                    <a:pt x="18326" y="17959"/>
                    <a:pt x="21554" y="19133"/>
                    <a:pt x="23901" y="21480"/>
                  </a:cubicBezTo>
                  <a:cubicBezTo>
                    <a:pt x="26175" y="23828"/>
                    <a:pt x="27349" y="27055"/>
                    <a:pt x="27349" y="31163"/>
                  </a:cubicBezTo>
                  <a:lnTo>
                    <a:pt x="27349" y="53757"/>
                  </a:lnTo>
                  <a:close/>
                </a:path>
              </a:pathLst>
            </a:custGeom>
            <a:solidFill>
              <a:srgbClr val="000000"/>
            </a:solidFill>
            <a:ln w="73262" cap="flat">
              <a:noFill/>
              <a:prstDash val="solid"/>
              <a:miter/>
            </a:ln>
          </p:spPr>
          <p:txBody>
            <a:bodyPr rtlCol="0" anchor="ctr"/>
            <a:lstStyle/>
            <a:p>
              <a:endParaRPr lang="en-GB"/>
            </a:p>
          </p:txBody>
        </p:sp>
        <p:sp>
          <p:nvSpPr>
            <p:cNvPr id="505" name="Graphic 1127">
              <a:extLst>
                <a:ext uri="{FF2B5EF4-FFF2-40B4-BE49-F238E27FC236}">
                  <a16:creationId xmlns:a16="http://schemas.microsoft.com/office/drawing/2014/main" id="{25C54850-BDF9-453F-966A-56D8C6F29140}"/>
                </a:ext>
              </a:extLst>
            </p:cNvPr>
            <p:cNvSpPr/>
            <p:nvPr/>
          </p:nvSpPr>
          <p:spPr>
            <a:xfrm>
              <a:off x="5198939" y="4097950"/>
              <a:ext cx="27508" cy="36237"/>
            </a:xfrm>
            <a:custGeom>
              <a:avLst/>
              <a:gdLst>
                <a:gd name="connsiteX0" fmla="*/ 27656 w 27508"/>
                <a:gd name="connsiteY0" fmla="*/ 37328 h 36237"/>
                <a:gd name="connsiteX1" fmla="*/ 23914 w 27508"/>
                <a:gd name="connsiteY1" fmla="*/ 37328 h 36237"/>
                <a:gd name="connsiteX2" fmla="*/ 23914 w 27508"/>
                <a:gd name="connsiteY2" fmla="*/ 33807 h 36237"/>
                <a:gd name="connsiteX3" fmla="*/ 19366 w 27508"/>
                <a:gd name="connsiteY3" fmla="*/ 36888 h 36237"/>
                <a:gd name="connsiteX4" fmla="*/ 13131 w 27508"/>
                <a:gd name="connsiteY4" fmla="*/ 37768 h 36237"/>
                <a:gd name="connsiteX5" fmla="*/ 2715 w 27508"/>
                <a:gd name="connsiteY5" fmla="*/ 34540 h 36237"/>
                <a:gd name="connsiteX6" fmla="*/ 147 w 27508"/>
                <a:gd name="connsiteY6" fmla="*/ 27645 h 36237"/>
                <a:gd name="connsiteX7" fmla="*/ 3448 w 27508"/>
                <a:gd name="connsiteY7" fmla="*/ 20163 h 36237"/>
                <a:gd name="connsiteX8" fmla="*/ 12471 w 27508"/>
                <a:gd name="connsiteY8" fmla="*/ 17449 h 36237"/>
                <a:gd name="connsiteX9" fmla="*/ 23914 w 27508"/>
                <a:gd name="connsiteY9" fmla="*/ 17449 h 36237"/>
                <a:gd name="connsiteX10" fmla="*/ 23914 w 27508"/>
                <a:gd name="connsiteY10" fmla="*/ 13487 h 36237"/>
                <a:gd name="connsiteX11" fmla="*/ 21567 w 27508"/>
                <a:gd name="connsiteY11" fmla="*/ 7032 h 36237"/>
                <a:gd name="connsiteX12" fmla="*/ 13938 w 27508"/>
                <a:gd name="connsiteY12" fmla="*/ 4831 h 36237"/>
                <a:gd name="connsiteX13" fmla="*/ 8143 w 27508"/>
                <a:gd name="connsiteY13" fmla="*/ 5858 h 36237"/>
                <a:gd name="connsiteX14" fmla="*/ 4182 w 27508"/>
                <a:gd name="connsiteY14" fmla="*/ 9306 h 36237"/>
                <a:gd name="connsiteX15" fmla="*/ 1468 w 27508"/>
                <a:gd name="connsiteY15" fmla="*/ 6959 h 36237"/>
                <a:gd name="connsiteX16" fmla="*/ 6529 w 27508"/>
                <a:gd name="connsiteY16" fmla="*/ 2777 h 36237"/>
                <a:gd name="connsiteX17" fmla="*/ 13938 w 27508"/>
                <a:gd name="connsiteY17" fmla="*/ 1530 h 36237"/>
                <a:gd name="connsiteX18" fmla="*/ 27656 w 27508"/>
                <a:gd name="connsiteY18" fmla="*/ 13121 h 36237"/>
                <a:gd name="connsiteX19" fmla="*/ 27656 w 27508"/>
                <a:gd name="connsiteY19" fmla="*/ 37328 h 36237"/>
                <a:gd name="connsiteX20" fmla="*/ 23914 w 27508"/>
                <a:gd name="connsiteY20" fmla="*/ 25004 h 36237"/>
                <a:gd name="connsiteX21" fmla="*/ 23914 w 27508"/>
                <a:gd name="connsiteY21" fmla="*/ 20456 h 36237"/>
                <a:gd name="connsiteX22" fmla="*/ 12911 w 27508"/>
                <a:gd name="connsiteY22" fmla="*/ 20456 h 36237"/>
                <a:gd name="connsiteX23" fmla="*/ 3888 w 27508"/>
                <a:gd name="connsiteY23" fmla="*/ 27572 h 36237"/>
                <a:gd name="connsiteX24" fmla="*/ 6089 w 27508"/>
                <a:gd name="connsiteY24" fmla="*/ 32780 h 36237"/>
                <a:gd name="connsiteX25" fmla="*/ 13131 w 27508"/>
                <a:gd name="connsiteY25" fmla="*/ 34467 h 36237"/>
                <a:gd name="connsiteX26" fmla="*/ 21934 w 27508"/>
                <a:gd name="connsiteY26" fmla="*/ 31753 h 36237"/>
                <a:gd name="connsiteX27" fmla="*/ 23914 w 27508"/>
                <a:gd name="connsiteY27" fmla="*/ 2500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656" y="37328"/>
                  </a:moveTo>
                  <a:lnTo>
                    <a:pt x="23914" y="37328"/>
                  </a:lnTo>
                  <a:lnTo>
                    <a:pt x="23914" y="33807"/>
                  </a:lnTo>
                  <a:cubicBezTo>
                    <a:pt x="22447" y="35274"/>
                    <a:pt x="20907" y="36301"/>
                    <a:pt x="19366" y="36888"/>
                  </a:cubicBezTo>
                  <a:cubicBezTo>
                    <a:pt x="17753" y="37475"/>
                    <a:pt x="15699" y="37768"/>
                    <a:pt x="13131" y="37768"/>
                  </a:cubicBezTo>
                  <a:cubicBezTo>
                    <a:pt x="8290" y="37768"/>
                    <a:pt x="4842" y="36668"/>
                    <a:pt x="2715" y="34540"/>
                  </a:cubicBezTo>
                  <a:cubicBezTo>
                    <a:pt x="1028" y="32853"/>
                    <a:pt x="147" y="30506"/>
                    <a:pt x="147" y="27645"/>
                  </a:cubicBezTo>
                  <a:cubicBezTo>
                    <a:pt x="147" y="24417"/>
                    <a:pt x="1248" y="21923"/>
                    <a:pt x="3448" y="20163"/>
                  </a:cubicBezTo>
                  <a:cubicBezTo>
                    <a:pt x="5576" y="18329"/>
                    <a:pt x="8583" y="17449"/>
                    <a:pt x="12471" y="17449"/>
                  </a:cubicBezTo>
                  <a:lnTo>
                    <a:pt x="23914" y="17449"/>
                  </a:lnTo>
                  <a:lnTo>
                    <a:pt x="23914" y="13487"/>
                  </a:lnTo>
                  <a:cubicBezTo>
                    <a:pt x="23914" y="10626"/>
                    <a:pt x="23108" y="8426"/>
                    <a:pt x="21567" y="7032"/>
                  </a:cubicBezTo>
                  <a:cubicBezTo>
                    <a:pt x="20027" y="5565"/>
                    <a:pt x="17459" y="4831"/>
                    <a:pt x="13938" y="4831"/>
                  </a:cubicBezTo>
                  <a:cubicBezTo>
                    <a:pt x="11517" y="4831"/>
                    <a:pt x="9537" y="5198"/>
                    <a:pt x="8143" y="5858"/>
                  </a:cubicBezTo>
                  <a:cubicBezTo>
                    <a:pt x="6676" y="6519"/>
                    <a:pt x="5356" y="7692"/>
                    <a:pt x="4182" y="9306"/>
                  </a:cubicBezTo>
                  <a:lnTo>
                    <a:pt x="1468" y="6959"/>
                  </a:lnTo>
                  <a:cubicBezTo>
                    <a:pt x="2935" y="4978"/>
                    <a:pt x="4622" y="3511"/>
                    <a:pt x="6529" y="2777"/>
                  </a:cubicBezTo>
                  <a:cubicBezTo>
                    <a:pt x="8510" y="1897"/>
                    <a:pt x="10931" y="1530"/>
                    <a:pt x="13938" y="1530"/>
                  </a:cubicBezTo>
                  <a:cubicBezTo>
                    <a:pt x="23108" y="1530"/>
                    <a:pt x="27656" y="5418"/>
                    <a:pt x="27656" y="13121"/>
                  </a:cubicBezTo>
                  <a:lnTo>
                    <a:pt x="27656" y="37328"/>
                  </a:lnTo>
                  <a:close/>
                  <a:moveTo>
                    <a:pt x="23914" y="25004"/>
                  </a:moveTo>
                  <a:lnTo>
                    <a:pt x="23914" y="20456"/>
                  </a:lnTo>
                  <a:lnTo>
                    <a:pt x="12911" y="20456"/>
                  </a:lnTo>
                  <a:cubicBezTo>
                    <a:pt x="6896" y="20456"/>
                    <a:pt x="3888" y="22803"/>
                    <a:pt x="3888" y="27572"/>
                  </a:cubicBezTo>
                  <a:cubicBezTo>
                    <a:pt x="3888" y="29919"/>
                    <a:pt x="4622" y="31679"/>
                    <a:pt x="6089" y="32780"/>
                  </a:cubicBezTo>
                  <a:cubicBezTo>
                    <a:pt x="7556" y="33880"/>
                    <a:pt x="9904" y="34467"/>
                    <a:pt x="13131" y="34467"/>
                  </a:cubicBezTo>
                  <a:cubicBezTo>
                    <a:pt x="17092" y="34467"/>
                    <a:pt x="20027" y="33587"/>
                    <a:pt x="21934" y="31753"/>
                  </a:cubicBezTo>
                  <a:cubicBezTo>
                    <a:pt x="23254" y="30506"/>
                    <a:pt x="23914" y="28305"/>
                    <a:pt x="23914" y="25004"/>
                  </a:cubicBezTo>
                  <a:close/>
                </a:path>
              </a:pathLst>
            </a:custGeom>
            <a:solidFill>
              <a:srgbClr val="000000"/>
            </a:solidFill>
            <a:ln w="73262" cap="flat">
              <a:noFill/>
              <a:prstDash val="solid"/>
              <a:miter/>
            </a:ln>
          </p:spPr>
          <p:txBody>
            <a:bodyPr rtlCol="0" anchor="ctr"/>
            <a:lstStyle/>
            <a:p>
              <a:endParaRPr lang="en-GB"/>
            </a:p>
          </p:txBody>
        </p:sp>
        <p:sp>
          <p:nvSpPr>
            <p:cNvPr id="506" name="Graphic 1127">
              <a:extLst>
                <a:ext uri="{FF2B5EF4-FFF2-40B4-BE49-F238E27FC236}">
                  <a16:creationId xmlns:a16="http://schemas.microsoft.com/office/drawing/2014/main" id="{8FDE08C5-C2F7-4A95-A163-14E4BB44E0B1}"/>
                </a:ext>
              </a:extLst>
            </p:cNvPr>
            <p:cNvSpPr/>
            <p:nvPr/>
          </p:nvSpPr>
          <p:spPr>
            <a:xfrm>
              <a:off x="5233945" y="4098390"/>
              <a:ext cx="29488" cy="35357"/>
            </a:xfrm>
            <a:custGeom>
              <a:avLst/>
              <a:gdLst>
                <a:gd name="connsiteX0" fmla="*/ 29649 w 29488"/>
                <a:gd name="connsiteY0" fmla="*/ 1530 h 35357"/>
                <a:gd name="connsiteX1" fmla="*/ 16738 w 29488"/>
                <a:gd name="connsiteY1" fmla="*/ 36888 h 35357"/>
                <a:gd name="connsiteX2" fmla="*/ 13070 w 29488"/>
                <a:gd name="connsiteY2" fmla="*/ 36888 h 35357"/>
                <a:gd name="connsiteX3" fmla="*/ 160 w 29488"/>
                <a:gd name="connsiteY3" fmla="*/ 1530 h 35357"/>
                <a:gd name="connsiteX4" fmla="*/ 4268 w 29488"/>
                <a:gd name="connsiteY4" fmla="*/ 1530 h 35357"/>
                <a:gd name="connsiteX5" fmla="*/ 14904 w 29488"/>
                <a:gd name="connsiteY5" fmla="*/ 32486 h 35357"/>
                <a:gd name="connsiteX6" fmla="*/ 25541 w 29488"/>
                <a:gd name="connsiteY6" fmla="*/ 1530 h 35357"/>
                <a:gd name="connsiteX7" fmla="*/ 29649 w 29488"/>
                <a:gd name="connsiteY7" fmla="*/ 1530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29649" y="1530"/>
                  </a:moveTo>
                  <a:lnTo>
                    <a:pt x="16738" y="36888"/>
                  </a:lnTo>
                  <a:lnTo>
                    <a:pt x="13070" y="36888"/>
                  </a:lnTo>
                  <a:lnTo>
                    <a:pt x="160" y="1530"/>
                  </a:lnTo>
                  <a:lnTo>
                    <a:pt x="4268" y="1530"/>
                  </a:lnTo>
                  <a:lnTo>
                    <a:pt x="14904" y="32486"/>
                  </a:lnTo>
                  <a:lnTo>
                    <a:pt x="25541" y="1530"/>
                  </a:lnTo>
                  <a:lnTo>
                    <a:pt x="29649" y="1530"/>
                  </a:lnTo>
                  <a:close/>
                </a:path>
              </a:pathLst>
            </a:custGeom>
            <a:solidFill>
              <a:srgbClr val="000000"/>
            </a:solidFill>
            <a:ln w="73262" cap="flat">
              <a:noFill/>
              <a:prstDash val="solid"/>
              <a:miter/>
            </a:ln>
          </p:spPr>
          <p:txBody>
            <a:bodyPr rtlCol="0" anchor="ctr"/>
            <a:lstStyle/>
            <a:p>
              <a:endParaRPr lang="en-GB"/>
            </a:p>
          </p:txBody>
        </p:sp>
        <p:sp>
          <p:nvSpPr>
            <p:cNvPr id="507" name="Graphic 1127">
              <a:extLst>
                <a:ext uri="{FF2B5EF4-FFF2-40B4-BE49-F238E27FC236}">
                  <a16:creationId xmlns:a16="http://schemas.microsoft.com/office/drawing/2014/main" id="{6667031C-AEE8-4554-85F5-59AE304ECE1B}"/>
                </a:ext>
              </a:extLst>
            </p:cNvPr>
            <p:cNvSpPr/>
            <p:nvPr/>
          </p:nvSpPr>
          <p:spPr>
            <a:xfrm>
              <a:off x="5269172" y="4097950"/>
              <a:ext cx="28315" cy="36237"/>
            </a:xfrm>
            <a:custGeom>
              <a:avLst/>
              <a:gdLst>
                <a:gd name="connsiteX0" fmla="*/ 28487 w 28315"/>
                <a:gd name="connsiteY0" fmla="*/ 20456 h 36237"/>
                <a:gd name="connsiteX1" fmla="*/ 3913 w 28315"/>
                <a:gd name="connsiteY1" fmla="*/ 20456 h 36237"/>
                <a:gd name="connsiteX2" fmla="*/ 6847 w 28315"/>
                <a:gd name="connsiteY2" fmla="*/ 30799 h 36237"/>
                <a:gd name="connsiteX3" fmla="*/ 15430 w 28315"/>
                <a:gd name="connsiteY3" fmla="*/ 34394 h 36237"/>
                <a:gd name="connsiteX4" fmla="*/ 20711 w 28315"/>
                <a:gd name="connsiteY4" fmla="*/ 33367 h 36237"/>
                <a:gd name="connsiteX5" fmla="*/ 25186 w 28315"/>
                <a:gd name="connsiteY5" fmla="*/ 30139 h 36237"/>
                <a:gd name="connsiteX6" fmla="*/ 27973 w 28315"/>
                <a:gd name="connsiteY6" fmla="*/ 32340 h 36237"/>
                <a:gd name="connsiteX7" fmla="*/ 22252 w 28315"/>
                <a:gd name="connsiteY7" fmla="*/ 36448 h 36237"/>
                <a:gd name="connsiteX8" fmla="*/ 15210 w 28315"/>
                <a:gd name="connsiteY8" fmla="*/ 37768 h 36237"/>
                <a:gd name="connsiteX9" fmla="*/ 4060 w 28315"/>
                <a:gd name="connsiteY9" fmla="*/ 33147 h 36237"/>
                <a:gd name="connsiteX10" fmla="*/ 172 w 28315"/>
                <a:gd name="connsiteY10" fmla="*/ 19649 h 36237"/>
                <a:gd name="connsiteX11" fmla="*/ 3913 w 28315"/>
                <a:gd name="connsiteY11" fmla="*/ 6299 h 36237"/>
                <a:gd name="connsiteX12" fmla="*/ 14329 w 28315"/>
                <a:gd name="connsiteY12" fmla="*/ 1530 h 36237"/>
                <a:gd name="connsiteX13" fmla="*/ 24746 w 28315"/>
                <a:gd name="connsiteY13" fmla="*/ 6078 h 36237"/>
                <a:gd name="connsiteX14" fmla="*/ 28487 w 28315"/>
                <a:gd name="connsiteY14" fmla="*/ 18769 h 36237"/>
                <a:gd name="connsiteX15" fmla="*/ 28487 w 28315"/>
                <a:gd name="connsiteY15" fmla="*/ 20456 h 36237"/>
                <a:gd name="connsiteX16" fmla="*/ 24746 w 28315"/>
                <a:gd name="connsiteY16" fmla="*/ 17449 h 36237"/>
                <a:gd name="connsiteX17" fmla="*/ 23499 w 28315"/>
                <a:gd name="connsiteY17" fmla="*/ 10773 h 36237"/>
                <a:gd name="connsiteX18" fmla="*/ 19904 w 28315"/>
                <a:gd name="connsiteY18" fmla="*/ 6372 h 36237"/>
                <a:gd name="connsiteX19" fmla="*/ 14329 w 28315"/>
                <a:gd name="connsiteY19" fmla="*/ 4831 h 36237"/>
                <a:gd name="connsiteX20" fmla="*/ 8828 w 28315"/>
                <a:gd name="connsiteY20" fmla="*/ 6372 h 36237"/>
                <a:gd name="connsiteX21" fmla="*/ 5160 w 28315"/>
                <a:gd name="connsiteY21" fmla="*/ 10773 h 36237"/>
                <a:gd name="connsiteX22" fmla="*/ 3913 w 28315"/>
                <a:gd name="connsiteY22" fmla="*/ 17449 h 36237"/>
                <a:gd name="connsiteX23" fmla="*/ 24746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87" y="20456"/>
                  </a:moveTo>
                  <a:lnTo>
                    <a:pt x="3913" y="20456"/>
                  </a:lnTo>
                  <a:cubicBezTo>
                    <a:pt x="3913" y="25004"/>
                    <a:pt x="4867" y="28452"/>
                    <a:pt x="6847" y="30799"/>
                  </a:cubicBezTo>
                  <a:cubicBezTo>
                    <a:pt x="8828" y="33220"/>
                    <a:pt x="11689" y="34394"/>
                    <a:pt x="15430" y="34394"/>
                  </a:cubicBezTo>
                  <a:cubicBezTo>
                    <a:pt x="17484" y="34394"/>
                    <a:pt x="19244" y="34027"/>
                    <a:pt x="20711" y="33367"/>
                  </a:cubicBezTo>
                  <a:cubicBezTo>
                    <a:pt x="22178" y="32706"/>
                    <a:pt x="23646" y="31679"/>
                    <a:pt x="25186" y="30139"/>
                  </a:cubicBezTo>
                  <a:lnTo>
                    <a:pt x="27973" y="32340"/>
                  </a:lnTo>
                  <a:cubicBezTo>
                    <a:pt x="26066" y="34247"/>
                    <a:pt x="24159" y="35641"/>
                    <a:pt x="22252" y="36448"/>
                  </a:cubicBezTo>
                  <a:cubicBezTo>
                    <a:pt x="20345" y="37328"/>
                    <a:pt x="17997" y="37768"/>
                    <a:pt x="15210" y="37768"/>
                  </a:cubicBezTo>
                  <a:cubicBezTo>
                    <a:pt x="10295" y="37768"/>
                    <a:pt x="6627" y="36227"/>
                    <a:pt x="4060" y="33147"/>
                  </a:cubicBezTo>
                  <a:cubicBezTo>
                    <a:pt x="1419" y="30066"/>
                    <a:pt x="172" y="25591"/>
                    <a:pt x="172" y="19649"/>
                  </a:cubicBezTo>
                  <a:cubicBezTo>
                    <a:pt x="172" y="13927"/>
                    <a:pt x="1419" y="9453"/>
                    <a:pt x="3913" y="6299"/>
                  </a:cubicBezTo>
                  <a:cubicBezTo>
                    <a:pt x="6407" y="3144"/>
                    <a:pt x="9855" y="1530"/>
                    <a:pt x="14329" y="1530"/>
                  </a:cubicBezTo>
                  <a:cubicBezTo>
                    <a:pt x="18804" y="1530"/>
                    <a:pt x="22252" y="3071"/>
                    <a:pt x="24746" y="6078"/>
                  </a:cubicBezTo>
                  <a:cubicBezTo>
                    <a:pt x="27240" y="9086"/>
                    <a:pt x="28487" y="13341"/>
                    <a:pt x="28487" y="18769"/>
                  </a:cubicBezTo>
                  <a:lnTo>
                    <a:pt x="28487" y="20456"/>
                  </a:lnTo>
                  <a:close/>
                  <a:moveTo>
                    <a:pt x="24746" y="17449"/>
                  </a:moveTo>
                  <a:cubicBezTo>
                    <a:pt x="24526" y="14441"/>
                    <a:pt x="24159" y="12167"/>
                    <a:pt x="23499" y="10773"/>
                  </a:cubicBezTo>
                  <a:cubicBezTo>
                    <a:pt x="22692" y="8939"/>
                    <a:pt x="21518" y="7472"/>
                    <a:pt x="19904" y="6372"/>
                  </a:cubicBezTo>
                  <a:cubicBezTo>
                    <a:pt x="18217" y="5345"/>
                    <a:pt x="16383" y="4831"/>
                    <a:pt x="14329" y="4831"/>
                  </a:cubicBezTo>
                  <a:cubicBezTo>
                    <a:pt x="12275" y="4831"/>
                    <a:pt x="10442" y="5345"/>
                    <a:pt x="8828" y="6372"/>
                  </a:cubicBezTo>
                  <a:cubicBezTo>
                    <a:pt x="7214" y="7472"/>
                    <a:pt x="5967" y="8939"/>
                    <a:pt x="5160" y="10773"/>
                  </a:cubicBezTo>
                  <a:cubicBezTo>
                    <a:pt x="4500" y="12167"/>
                    <a:pt x="4133" y="14441"/>
                    <a:pt x="3913" y="17449"/>
                  </a:cubicBezTo>
                  <a:lnTo>
                    <a:pt x="24746" y="17449"/>
                  </a:lnTo>
                  <a:close/>
                </a:path>
              </a:pathLst>
            </a:custGeom>
            <a:solidFill>
              <a:srgbClr val="000000"/>
            </a:solidFill>
            <a:ln w="73262" cap="flat">
              <a:noFill/>
              <a:prstDash val="solid"/>
              <a:miter/>
            </a:ln>
          </p:spPr>
          <p:txBody>
            <a:bodyPr rtlCol="0" anchor="ctr"/>
            <a:lstStyle/>
            <a:p>
              <a:endParaRPr lang="en-GB"/>
            </a:p>
          </p:txBody>
        </p:sp>
        <p:sp>
          <p:nvSpPr>
            <p:cNvPr id="508" name="Graphic 1127">
              <a:extLst>
                <a:ext uri="{FF2B5EF4-FFF2-40B4-BE49-F238E27FC236}">
                  <a16:creationId xmlns:a16="http://schemas.microsoft.com/office/drawing/2014/main" id="{23858DE5-4B35-4B25-842A-669C953BD3F7}"/>
                </a:ext>
              </a:extLst>
            </p:cNvPr>
            <p:cNvSpPr/>
            <p:nvPr/>
          </p:nvSpPr>
          <p:spPr>
            <a:xfrm>
              <a:off x="5325880" y="4097950"/>
              <a:ext cx="27214" cy="36237"/>
            </a:xfrm>
            <a:custGeom>
              <a:avLst/>
              <a:gdLst>
                <a:gd name="connsiteX0" fmla="*/ 27406 w 27214"/>
                <a:gd name="connsiteY0" fmla="*/ 32340 h 36237"/>
                <a:gd name="connsiteX1" fmla="*/ 22125 w 27214"/>
                <a:gd name="connsiteY1" fmla="*/ 36594 h 36237"/>
                <a:gd name="connsiteX2" fmla="*/ 15743 w 27214"/>
                <a:gd name="connsiteY2" fmla="*/ 37768 h 36237"/>
                <a:gd name="connsiteX3" fmla="*/ 4373 w 27214"/>
                <a:gd name="connsiteY3" fmla="*/ 32926 h 36237"/>
                <a:gd name="connsiteX4" fmla="*/ 191 w 27214"/>
                <a:gd name="connsiteY4" fmla="*/ 19649 h 36237"/>
                <a:gd name="connsiteX5" fmla="*/ 4373 w 27214"/>
                <a:gd name="connsiteY5" fmla="*/ 6372 h 36237"/>
                <a:gd name="connsiteX6" fmla="*/ 15743 w 27214"/>
                <a:gd name="connsiteY6" fmla="*/ 1530 h 36237"/>
                <a:gd name="connsiteX7" fmla="*/ 22125 w 27214"/>
                <a:gd name="connsiteY7" fmla="*/ 2704 h 36237"/>
                <a:gd name="connsiteX8" fmla="*/ 27406 w 27214"/>
                <a:gd name="connsiteY8" fmla="*/ 6959 h 36237"/>
                <a:gd name="connsiteX9" fmla="*/ 24839 w 27214"/>
                <a:gd name="connsiteY9" fmla="*/ 9306 h 36237"/>
                <a:gd name="connsiteX10" fmla="*/ 20584 w 27214"/>
                <a:gd name="connsiteY10" fmla="*/ 5785 h 36237"/>
                <a:gd name="connsiteX11" fmla="*/ 15743 w 27214"/>
                <a:gd name="connsiteY11" fmla="*/ 4831 h 36237"/>
                <a:gd name="connsiteX12" fmla="*/ 6353 w 27214"/>
                <a:gd name="connsiteY12" fmla="*/ 9526 h 36237"/>
                <a:gd name="connsiteX13" fmla="*/ 3932 w 27214"/>
                <a:gd name="connsiteY13" fmla="*/ 19649 h 36237"/>
                <a:gd name="connsiteX14" fmla="*/ 6353 w 27214"/>
                <a:gd name="connsiteY14" fmla="*/ 29772 h 36237"/>
                <a:gd name="connsiteX15" fmla="*/ 15743 w 27214"/>
                <a:gd name="connsiteY15" fmla="*/ 34467 h 36237"/>
                <a:gd name="connsiteX16" fmla="*/ 20511 w 27214"/>
                <a:gd name="connsiteY16" fmla="*/ 33440 h 36237"/>
                <a:gd name="connsiteX17" fmla="*/ 24839 w 27214"/>
                <a:gd name="connsiteY17" fmla="*/ 29992 h 36237"/>
                <a:gd name="connsiteX18" fmla="*/ 27406 w 27214"/>
                <a:gd name="connsiteY18" fmla="*/ 3234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406" y="32340"/>
                  </a:moveTo>
                  <a:cubicBezTo>
                    <a:pt x="25572" y="34394"/>
                    <a:pt x="23812" y="35787"/>
                    <a:pt x="22125" y="36594"/>
                  </a:cubicBezTo>
                  <a:cubicBezTo>
                    <a:pt x="20364" y="37401"/>
                    <a:pt x="18237" y="37768"/>
                    <a:pt x="15743" y="37768"/>
                  </a:cubicBezTo>
                  <a:cubicBezTo>
                    <a:pt x="10901" y="37768"/>
                    <a:pt x="7087" y="36154"/>
                    <a:pt x="4373" y="32926"/>
                  </a:cubicBezTo>
                  <a:cubicBezTo>
                    <a:pt x="1585" y="29699"/>
                    <a:pt x="191" y="25298"/>
                    <a:pt x="191" y="19649"/>
                  </a:cubicBezTo>
                  <a:cubicBezTo>
                    <a:pt x="191" y="14001"/>
                    <a:pt x="1585" y="9599"/>
                    <a:pt x="4373" y="6372"/>
                  </a:cubicBezTo>
                  <a:cubicBezTo>
                    <a:pt x="7087" y="3144"/>
                    <a:pt x="10901" y="1530"/>
                    <a:pt x="15743" y="1530"/>
                  </a:cubicBezTo>
                  <a:cubicBezTo>
                    <a:pt x="18237" y="1530"/>
                    <a:pt x="20364" y="1897"/>
                    <a:pt x="22125" y="2704"/>
                  </a:cubicBezTo>
                  <a:cubicBezTo>
                    <a:pt x="23812" y="3511"/>
                    <a:pt x="25572" y="4905"/>
                    <a:pt x="27406" y="6959"/>
                  </a:cubicBezTo>
                  <a:lnTo>
                    <a:pt x="24839" y="9306"/>
                  </a:lnTo>
                  <a:cubicBezTo>
                    <a:pt x="23298" y="7619"/>
                    <a:pt x="21905" y="6445"/>
                    <a:pt x="20584" y="5785"/>
                  </a:cubicBezTo>
                  <a:cubicBezTo>
                    <a:pt x="19264" y="5125"/>
                    <a:pt x="17650" y="4831"/>
                    <a:pt x="15743" y="4831"/>
                  </a:cubicBezTo>
                  <a:cubicBezTo>
                    <a:pt x="11561" y="4831"/>
                    <a:pt x="8481" y="6372"/>
                    <a:pt x="6353" y="9526"/>
                  </a:cubicBezTo>
                  <a:cubicBezTo>
                    <a:pt x="4739" y="11874"/>
                    <a:pt x="3932" y="15248"/>
                    <a:pt x="3932" y="19649"/>
                  </a:cubicBezTo>
                  <a:cubicBezTo>
                    <a:pt x="3932" y="24050"/>
                    <a:pt x="4739" y="27425"/>
                    <a:pt x="6353" y="29772"/>
                  </a:cubicBezTo>
                  <a:cubicBezTo>
                    <a:pt x="8481" y="32926"/>
                    <a:pt x="11561" y="34467"/>
                    <a:pt x="15743" y="34467"/>
                  </a:cubicBezTo>
                  <a:cubicBezTo>
                    <a:pt x="17577" y="34467"/>
                    <a:pt x="19190" y="34174"/>
                    <a:pt x="20511" y="33440"/>
                  </a:cubicBezTo>
                  <a:cubicBezTo>
                    <a:pt x="21905" y="32780"/>
                    <a:pt x="23298" y="31679"/>
                    <a:pt x="24839" y="29992"/>
                  </a:cubicBezTo>
                  <a:lnTo>
                    <a:pt x="27406" y="32340"/>
                  </a:lnTo>
                  <a:close/>
                </a:path>
              </a:pathLst>
            </a:custGeom>
            <a:solidFill>
              <a:srgbClr val="000000"/>
            </a:solidFill>
            <a:ln w="73262" cap="flat">
              <a:noFill/>
              <a:prstDash val="solid"/>
              <a:miter/>
            </a:ln>
          </p:spPr>
          <p:txBody>
            <a:bodyPr rtlCol="0" anchor="ctr"/>
            <a:lstStyle/>
            <a:p>
              <a:endParaRPr lang="en-GB"/>
            </a:p>
          </p:txBody>
        </p:sp>
        <p:sp>
          <p:nvSpPr>
            <p:cNvPr id="509" name="Graphic 1127">
              <a:extLst>
                <a:ext uri="{FF2B5EF4-FFF2-40B4-BE49-F238E27FC236}">
                  <a16:creationId xmlns:a16="http://schemas.microsoft.com/office/drawing/2014/main" id="{E68F877F-848B-447B-8008-A27F4ADFD5F6}"/>
                </a:ext>
              </a:extLst>
            </p:cNvPr>
            <p:cNvSpPr/>
            <p:nvPr/>
          </p:nvSpPr>
          <p:spPr>
            <a:xfrm>
              <a:off x="5363748" y="4081518"/>
              <a:ext cx="27214" cy="52228"/>
            </a:xfrm>
            <a:custGeom>
              <a:avLst/>
              <a:gdLst>
                <a:gd name="connsiteX0" fmla="*/ 27419 w 27214"/>
                <a:gd name="connsiteY0" fmla="*/ 53757 h 52228"/>
                <a:gd name="connsiteX1" fmla="*/ 23678 w 27214"/>
                <a:gd name="connsiteY1" fmla="*/ 53757 h 52228"/>
                <a:gd name="connsiteX2" fmla="*/ 23678 w 27214"/>
                <a:gd name="connsiteY2" fmla="*/ 31823 h 52228"/>
                <a:gd name="connsiteX3" fmla="*/ 21184 w 27214"/>
                <a:gd name="connsiteY3" fmla="*/ 23974 h 52228"/>
                <a:gd name="connsiteX4" fmla="*/ 13922 w 27214"/>
                <a:gd name="connsiteY4" fmla="*/ 21260 h 52228"/>
                <a:gd name="connsiteX5" fmla="*/ 6586 w 27214"/>
                <a:gd name="connsiteY5" fmla="*/ 23974 h 52228"/>
                <a:gd name="connsiteX6" fmla="*/ 3946 w 27214"/>
                <a:gd name="connsiteY6" fmla="*/ 31823 h 52228"/>
                <a:gd name="connsiteX7" fmla="*/ 3946 w 27214"/>
                <a:gd name="connsiteY7" fmla="*/ 53757 h 52228"/>
                <a:gd name="connsiteX8" fmla="*/ 205 w 27214"/>
                <a:gd name="connsiteY8" fmla="*/ 53757 h 52228"/>
                <a:gd name="connsiteX9" fmla="*/ 205 w 27214"/>
                <a:gd name="connsiteY9" fmla="*/ 1528 h 52228"/>
                <a:gd name="connsiteX10" fmla="*/ 3946 w 27214"/>
                <a:gd name="connsiteY10" fmla="*/ 1528 h 52228"/>
                <a:gd name="connsiteX11" fmla="*/ 3946 w 27214"/>
                <a:gd name="connsiteY11" fmla="*/ 22581 h 52228"/>
                <a:gd name="connsiteX12" fmla="*/ 14362 w 27214"/>
                <a:gd name="connsiteY12" fmla="*/ 17959 h 52228"/>
                <a:gd name="connsiteX13" fmla="*/ 23972 w 27214"/>
                <a:gd name="connsiteY13" fmla="*/ 21480 h 52228"/>
                <a:gd name="connsiteX14" fmla="*/ 27419 w 27214"/>
                <a:gd name="connsiteY14" fmla="*/ 31163 h 52228"/>
                <a:gd name="connsiteX15" fmla="*/ 27419 w 27214"/>
                <a:gd name="connsiteY15" fmla="*/ 5375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419" y="53757"/>
                  </a:moveTo>
                  <a:lnTo>
                    <a:pt x="23678" y="53757"/>
                  </a:lnTo>
                  <a:lnTo>
                    <a:pt x="23678" y="31823"/>
                  </a:lnTo>
                  <a:cubicBezTo>
                    <a:pt x="23678" y="28376"/>
                    <a:pt x="22871" y="25808"/>
                    <a:pt x="21184" y="23974"/>
                  </a:cubicBezTo>
                  <a:cubicBezTo>
                    <a:pt x="19497" y="22140"/>
                    <a:pt x="17076" y="21260"/>
                    <a:pt x="13922" y="21260"/>
                  </a:cubicBezTo>
                  <a:cubicBezTo>
                    <a:pt x="10768" y="21260"/>
                    <a:pt x="8274" y="22140"/>
                    <a:pt x="6586" y="23974"/>
                  </a:cubicBezTo>
                  <a:cubicBezTo>
                    <a:pt x="4826" y="25808"/>
                    <a:pt x="3946" y="28376"/>
                    <a:pt x="3946" y="31823"/>
                  </a:cubicBezTo>
                  <a:lnTo>
                    <a:pt x="3946" y="53757"/>
                  </a:lnTo>
                  <a:lnTo>
                    <a:pt x="205" y="53757"/>
                  </a:lnTo>
                  <a:lnTo>
                    <a:pt x="205" y="1528"/>
                  </a:lnTo>
                  <a:lnTo>
                    <a:pt x="3946" y="1528"/>
                  </a:lnTo>
                  <a:lnTo>
                    <a:pt x="3946" y="22581"/>
                  </a:lnTo>
                  <a:cubicBezTo>
                    <a:pt x="6586" y="19500"/>
                    <a:pt x="10034" y="17959"/>
                    <a:pt x="14362" y="17959"/>
                  </a:cubicBezTo>
                  <a:cubicBezTo>
                    <a:pt x="18397" y="17959"/>
                    <a:pt x="21624" y="19133"/>
                    <a:pt x="23972" y="21480"/>
                  </a:cubicBezTo>
                  <a:cubicBezTo>
                    <a:pt x="26246" y="23828"/>
                    <a:pt x="27419" y="27055"/>
                    <a:pt x="27419" y="31163"/>
                  </a:cubicBezTo>
                  <a:lnTo>
                    <a:pt x="27419" y="53757"/>
                  </a:lnTo>
                  <a:close/>
                </a:path>
              </a:pathLst>
            </a:custGeom>
            <a:solidFill>
              <a:srgbClr val="000000"/>
            </a:solidFill>
            <a:ln w="73262" cap="flat">
              <a:noFill/>
              <a:prstDash val="solid"/>
              <a:miter/>
            </a:ln>
          </p:spPr>
          <p:txBody>
            <a:bodyPr rtlCol="0" anchor="ctr"/>
            <a:lstStyle/>
            <a:p>
              <a:endParaRPr lang="en-GB"/>
            </a:p>
          </p:txBody>
        </p:sp>
        <p:sp>
          <p:nvSpPr>
            <p:cNvPr id="510" name="Graphic 1127">
              <a:extLst>
                <a:ext uri="{FF2B5EF4-FFF2-40B4-BE49-F238E27FC236}">
                  <a16:creationId xmlns:a16="http://schemas.microsoft.com/office/drawing/2014/main" id="{6D95AF1C-D9AE-4D06-858A-C88AB91E7C18}"/>
                </a:ext>
              </a:extLst>
            </p:cNvPr>
            <p:cNvSpPr/>
            <p:nvPr/>
          </p:nvSpPr>
          <p:spPr>
            <a:xfrm>
              <a:off x="5402347" y="4097950"/>
              <a:ext cx="28315" cy="36237"/>
            </a:xfrm>
            <a:custGeom>
              <a:avLst/>
              <a:gdLst>
                <a:gd name="connsiteX0" fmla="*/ 28533 w 28315"/>
                <a:gd name="connsiteY0" fmla="*/ 20456 h 36237"/>
                <a:gd name="connsiteX1" fmla="*/ 3959 w 28315"/>
                <a:gd name="connsiteY1" fmla="*/ 20456 h 36237"/>
                <a:gd name="connsiteX2" fmla="*/ 6893 w 28315"/>
                <a:gd name="connsiteY2" fmla="*/ 30799 h 36237"/>
                <a:gd name="connsiteX3" fmla="*/ 15476 w 28315"/>
                <a:gd name="connsiteY3" fmla="*/ 34394 h 36237"/>
                <a:gd name="connsiteX4" fmla="*/ 20758 w 28315"/>
                <a:gd name="connsiteY4" fmla="*/ 33367 h 36237"/>
                <a:gd name="connsiteX5" fmla="*/ 25232 w 28315"/>
                <a:gd name="connsiteY5" fmla="*/ 30139 h 36237"/>
                <a:gd name="connsiteX6" fmla="*/ 28020 w 28315"/>
                <a:gd name="connsiteY6" fmla="*/ 32340 h 36237"/>
                <a:gd name="connsiteX7" fmla="*/ 22298 w 28315"/>
                <a:gd name="connsiteY7" fmla="*/ 36448 h 36237"/>
                <a:gd name="connsiteX8" fmla="*/ 15256 w 28315"/>
                <a:gd name="connsiteY8" fmla="*/ 37768 h 36237"/>
                <a:gd name="connsiteX9" fmla="*/ 4106 w 28315"/>
                <a:gd name="connsiteY9" fmla="*/ 33147 h 36237"/>
                <a:gd name="connsiteX10" fmla="*/ 218 w 28315"/>
                <a:gd name="connsiteY10" fmla="*/ 19649 h 36237"/>
                <a:gd name="connsiteX11" fmla="*/ 3959 w 28315"/>
                <a:gd name="connsiteY11" fmla="*/ 6299 h 36237"/>
                <a:gd name="connsiteX12" fmla="*/ 14376 w 28315"/>
                <a:gd name="connsiteY12" fmla="*/ 1530 h 36237"/>
                <a:gd name="connsiteX13" fmla="*/ 24792 w 28315"/>
                <a:gd name="connsiteY13" fmla="*/ 6078 h 36237"/>
                <a:gd name="connsiteX14" fmla="*/ 28533 w 28315"/>
                <a:gd name="connsiteY14" fmla="*/ 18769 h 36237"/>
                <a:gd name="connsiteX15" fmla="*/ 28533 w 28315"/>
                <a:gd name="connsiteY15" fmla="*/ 20456 h 36237"/>
                <a:gd name="connsiteX16" fmla="*/ 24792 w 28315"/>
                <a:gd name="connsiteY16" fmla="*/ 17449 h 36237"/>
                <a:gd name="connsiteX17" fmla="*/ 23545 w 28315"/>
                <a:gd name="connsiteY17" fmla="*/ 10773 h 36237"/>
                <a:gd name="connsiteX18" fmla="*/ 19951 w 28315"/>
                <a:gd name="connsiteY18" fmla="*/ 6372 h 36237"/>
                <a:gd name="connsiteX19" fmla="*/ 14376 w 28315"/>
                <a:gd name="connsiteY19" fmla="*/ 4831 h 36237"/>
                <a:gd name="connsiteX20" fmla="*/ 8874 w 28315"/>
                <a:gd name="connsiteY20" fmla="*/ 6372 h 36237"/>
                <a:gd name="connsiteX21" fmla="*/ 5206 w 28315"/>
                <a:gd name="connsiteY21" fmla="*/ 10773 h 36237"/>
                <a:gd name="connsiteX22" fmla="*/ 3959 w 28315"/>
                <a:gd name="connsiteY22" fmla="*/ 17449 h 36237"/>
                <a:gd name="connsiteX23" fmla="*/ 24792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33" y="20456"/>
                  </a:moveTo>
                  <a:lnTo>
                    <a:pt x="3959" y="20456"/>
                  </a:lnTo>
                  <a:cubicBezTo>
                    <a:pt x="3959" y="25004"/>
                    <a:pt x="4913" y="28452"/>
                    <a:pt x="6893" y="30799"/>
                  </a:cubicBezTo>
                  <a:cubicBezTo>
                    <a:pt x="8874" y="33220"/>
                    <a:pt x="11735" y="34394"/>
                    <a:pt x="15476" y="34394"/>
                  </a:cubicBezTo>
                  <a:cubicBezTo>
                    <a:pt x="17530" y="34394"/>
                    <a:pt x="19291" y="34027"/>
                    <a:pt x="20758" y="33367"/>
                  </a:cubicBezTo>
                  <a:cubicBezTo>
                    <a:pt x="22225" y="32706"/>
                    <a:pt x="23692" y="31679"/>
                    <a:pt x="25232" y="30139"/>
                  </a:cubicBezTo>
                  <a:lnTo>
                    <a:pt x="28020" y="32340"/>
                  </a:lnTo>
                  <a:cubicBezTo>
                    <a:pt x="26113" y="34247"/>
                    <a:pt x="24205" y="35641"/>
                    <a:pt x="22298" y="36448"/>
                  </a:cubicBezTo>
                  <a:cubicBezTo>
                    <a:pt x="20391" y="37328"/>
                    <a:pt x="18043" y="37768"/>
                    <a:pt x="15256" y="37768"/>
                  </a:cubicBezTo>
                  <a:cubicBezTo>
                    <a:pt x="10341" y="37768"/>
                    <a:pt x="6673" y="36227"/>
                    <a:pt x="4106" y="33147"/>
                  </a:cubicBezTo>
                  <a:cubicBezTo>
                    <a:pt x="1465" y="30066"/>
                    <a:pt x="218" y="25591"/>
                    <a:pt x="218" y="19649"/>
                  </a:cubicBezTo>
                  <a:cubicBezTo>
                    <a:pt x="218" y="13927"/>
                    <a:pt x="1465" y="9453"/>
                    <a:pt x="3959" y="6299"/>
                  </a:cubicBezTo>
                  <a:cubicBezTo>
                    <a:pt x="6453" y="3144"/>
                    <a:pt x="9901" y="1530"/>
                    <a:pt x="14376" y="1530"/>
                  </a:cubicBezTo>
                  <a:cubicBezTo>
                    <a:pt x="18850" y="1530"/>
                    <a:pt x="22298" y="3071"/>
                    <a:pt x="24792" y="6078"/>
                  </a:cubicBezTo>
                  <a:cubicBezTo>
                    <a:pt x="27286" y="9086"/>
                    <a:pt x="28533" y="13341"/>
                    <a:pt x="28533" y="18769"/>
                  </a:cubicBezTo>
                  <a:lnTo>
                    <a:pt x="28533" y="20456"/>
                  </a:lnTo>
                  <a:close/>
                  <a:moveTo>
                    <a:pt x="24792" y="17449"/>
                  </a:moveTo>
                  <a:cubicBezTo>
                    <a:pt x="24572" y="14441"/>
                    <a:pt x="24205" y="12167"/>
                    <a:pt x="23545" y="10773"/>
                  </a:cubicBezTo>
                  <a:cubicBezTo>
                    <a:pt x="22738" y="8939"/>
                    <a:pt x="21565" y="7472"/>
                    <a:pt x="19951" y="6372"/>
                  </a:cubicBezTo>
                  <a:cubicBezTo>
                    <a:pt x="18264" y="5345"/>
                    <a:pt x="16430" y="4831"/>
                    <a:pt x="14376" y="4831"/>
                  </a:cubicBezTo>
                  <a:cubicBezTo>
                    <a:pt x="12322" y="4831"/>
                    <a:pt x="10488" y="5345"/>
                    <a:pt x="8874" y="6372"/>
                  </a:cubicBezTo>
                  <a:cubicBezTo>
                    <a:pt x="7260" y="7472"/>
                    <a:pt x="6013" y="8939"/>
                    <a:pt x="5206" y="10773"/>
                  </a:cubicBezTo>
                  <a:cubicBezTo>
                    <a:pt x="4546" y="12167"/>
                    <a:pt x="4179" y="14441"/>
                    <a:pt x="3959" y="17449"/>
                  </a:cubicBezTo>
                  <a:lnTo>
                    <a:pt x="24792" y="17449"/>
                  </a:lnTo>
                  <a:close/>
                </a:path>
              </a:pathLst>
            </a:custGeom>
            <a:solidFill>
              <a:srgbClr val="000000"/>
            </a:solidFill>
            <a:ln w="73262" cap="flat">
              <a:noFill/>
              <a:prstDash val="solid"/>
              <a:miter/>
            </a:ln>
          </p:spPr>
          <p:txBody>
            <a:bodyPr rtlCol="0" anchor="ctr"/>
            <a:lstStyle/>
            <a:p>
              <a:endParaRPr lang="en-GB"/>
            </a:p>
          </p:txBody>
        </p:sp>
        <p:sp>
          <p:nvSpPr>
            <p:cNvPr id="511" name="Graphic 1127">
              <a:extLst>
                <a:ext uri="{FF2B5EF4-FFF2-40B4-BE49-F238E27FC236}">
                  <a16:creationId xmlns:a16="http://schemas.microsoft.com/office/drawing/2014/main" id="{E59F37D2-551D-479D-B5D7-334CB15E9710}"/>
                </a:ext>
              </a:extLst>
            </p:cNvPr>
            <p:cNvSpPr/>
            <p:nvPr/>
          </p:nvSpPr>
          <p:spPr>
            <a:xfrm>
              <a:off x="5440363" y="4097950"/>
              <a:ext cx="27214" cy="36237"/>
            </a:xfrm>
            <a:custGeom>
              <a:avLst/>
              <a:gdLst>
                <a:gd name="connsiteX0" fmla="*/ 27446 w 27214"/>
                <a:gd name="connsiteY0" fmla="*/ 32340 h 36237"/>
                <a:gd name="connsiteX1" fmla="*/ 22164 w 27214"/>
                <a:gd name="connsiteY1" fmla="*/ 36594 h 36237"/>
                <a:gd name="connsiteX2" fmla="*/ 15782 w 27214"/>
                <a:gd name="connsiteY2" fmla="*/ 37768 h 36237"/>
                <a:gd name="connsiteX3" fmla="*/ 4412 w 27214"/>
                <a:gd name="connsiteY3" fmla="*/ 32926 h 36237"/>
                <a:gd name="connsiteX4" fmla="*/ 231 w 27214"/>
                <a:gd name="connsiteY4" fmla="*/ 19649 h 36237"/>
                <a:gd name="connsiteX5" fmla="*/ 4412 w 27214"/>
                <a:gd name="connsiteY5" fmla="*/ 6372 h 36237"/>
                <a:gd name="connsiteX6" fmla="*/ 15782 w 27214"/>
                <a:gd name="connsiteY6" fmla="*/ 1530 h 36237"/>
                <a:gd name="connsiteX7" fmla="*/ 22164 w 27214"/>
                <a:gd name="connsiteY7" fmla="*/ 2704 h 36237"/>
                <a:gd name="connsiteX8" fmla="*/ 27446 w 27214"/>
                <a:gd name="connsiteY8" fmla="*/ 6959 h 36237"/>
                <a:gd name="connsiteX9" fmla="*/ 24879 w 27214"/>
                <a:gd name="connsiteY9" fmla="*/ 9306 h 36237"/>
                <a:gd name="connsiteX10" fmla="*/ 20624 w 27214"/>
                <a:gd name="connsiteY10" fmla="*/ 5785 h 36237"/>
                <a:gd name="connsiteX11" fmla="*/ 15782 w 27214"/>
                <a:gd name="connsiteY11" fmla="*/ 4831 h 36237"/>
                <a:gd name="connsiteX12" fmla="*/ 6393 w 27214"/>
                <a:gd name="connsiteY12" fmla="*/ 9526 h 36237"/>
                <a:gd name="connsiteX13" fmla="*/ 3972 w 27214"/>
                <a:gd name="connsiteY13" fmla="*/ 19649 h 36237"/>
                <a:gd name="connsiteX14" fmla="*/ 6393 w 27214"/>
                <a:gd name="connsiteY14" fmla="*/ 29772 h 36237"/>
                <a:gd name="connsiteX15" fmla="*/ 15782 w 27214"/>
                <a:gd name="connsiteY15" fmla="*/ 34467 h 36237"/>
                <a:gd name="connsiteX16" fmla="*/ 20551 w 27214"/>
                <a:gd name="connsiteY16" fmla="*/ 33440 h 36237"/>
                <a:gd name="connsiteX17" fmla="*/ 24879 w 27214"/>
                <a:gd name="connsiteY17" fmla="*/ 29992 h 36237"/>
                <a:gd name="connsiteX18" fmla="*/ 27446 w 27214"/>
                <a:gd name="connsiteY18" fmla="*/ 3234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446" y="32340"/>
                  </a:moveTo>
                  <a:cubicBezTo>
                    <a:pt x="25612" y="34394"/>
                    <a:pt x="23852" y="35787"/>
                    <a:pt x="22164" y="36594"/>
                  </a:cubicBezTo>
                  <a:cubicBezTo>
                    <a:pt x="20404" y="37401"/>
                    <a:pt x="18277" y="37768"/>
                    <a:pt x="15782" y="37768"/>
                  </a:cubicBezTo>
                  <a:cubicBezTo>
                    <a:pt x="10941" y="37768"/>
                    <a:pt x="7127" y="36154"/>
                    <a:pt x="4412" y="32926"/>
                  </a:cubicBezTo>
                  <a:cubicBezTo>
                    <a:pt x="1625" y="29699"/>
                    <a:pt x="231" y="25298"/>
                    <a:pt x="231" y="19649"/>
                  </a:cubicBezTo>
                  <a:cubicBezTo>
                    <a:pt x="231" y="14001"/>
                    <a:pt x="1625" y="9599"/>
                    <a:pt x="4412" y="6372"/>
                  </a:cubicBezTo>
                  <a:cubicBezTo>
                    <a:pt x="7127" y="3144"/>
                    <a:pt x="10941" y="1530"/>
                    <a:pt x="15782" y="1530"/>
                  </a:cubicBezTo>
                  <a:cubicBezTo>
                    <a:pt x="18277" y="1530"/>
                    <a:pt x="20404" y="1897"/>
                    <a:pt x="22164" y="2704"/>
                  </a:cubicBezTo>
                  <a:cubicBezTo>
                    <a:pt x="23852" y="3511"/>
                    <a:pt x="25612" y="4905"/>
                    <a:pt x="27446" y="6959"/>
                  </a:cubicBezTo>
                  <a:lnTo>
                    <a:pt x="24879" y="9306"/>
                  </a:lnTo>
                  <a:cubicBezTo>
                    <a:pt x="23338" y="7619"/>
                    <a:pt x="21944" y="6445"/>
                    <a:pt x="20624" y="5785"/>
                  </a:cubicBezTo>
                  <a:cubicBezTo>
                    <a:pt x="19304" y="5125"/>
                    <a:pt x="17690" y="4831"/>
                    <a:pt x="15782" y="4831"/>
                  </a:cubicBezTo>
                  <a:cubicBezTo>
                    <a:pt x="11601" y="4831"/>
                    <a:pt x="8520" y="6372"/>
                    <a:pt x="6393" y="9526"/>
                  </a:cubicBezTo>
                  <a:cubicBezTo>
                    <a:pt x="4779" y="11874"/>
                    <a:pt x="3972" y="15248"/>
                    <a:pt x="3972" y="19649"/>
                  </a:cubicBezTo>
                  <a:cubicBezTo>
                    <a:pt x="3972" y="24050"/>
                    <a:pt x="4779" y="27425"/>
                    <a:pt x="6393" y="29772"/>
                  </a:cubicBezTo>
                  <a:cubicBezTo>
                    <a:pt x="8520" y="32926"/>
                    <a:pt x="11601" y="34467"/>
                    <a:pt x="15782" y="34467"/>
                  </a:cubicBezTo>
                  <a:cubicBezTo>
                    <a:pt x="17616" y="34467"/>
                    <a:pt x="19230" y="34174"/>
                    <a:pt x="20551" y="33440"/>
                  </a:cubicBezTo>
                  <a:cubicBezTo>
                    <a:pt x="21944" y="32780"/>
                    <a:pt x="23338" y="31679"/>
                    <a:pt x="24879" y="29992"/>
                  </a:cubicBezTo>
                  <a:lnTo>
                    <a:pt x="27446" y="32340"/>
                  </a:lnTo>
                  <a:close/>
                </a:path>
              </a:pathLst>
            </a:custGeom>
            <a:solidFill>
              <a:srgbClr val="000000"/>
            </a:solidFill>
            <a:ln w="73262" cap="flat">
              <a:noFill/>
              <a:prstDash val="solid"/>
              <a:miter/>
            </a:ln>
          </p:spPr>
          <p:txBody>
            <a:bodyPr rtlCol="0" anchor="ctr"/>
            <a:lstStyle/>
            <a:p>
              <a:endParaRPr lang="en-GB"/>
            </a:p>
          </p:txBody>
        </p:sp>
        <p:sp>
          <p:nvSpPr>
            <p:cNvPr id="512" name="Graphic 1127">
              <a:extLst>
                <a:ext uri="{FF2B5EF4-FFF2-40B4-BE49-F238E27FC236}">
                  <a16:creationId xmlns:a16="http://schemas.microsoft.com/office/drawing/2014/main" id="{1706EC61-0F7F-4F7C-A8F9-887BEDC4ACAD}"/>
                </a:ext>
              </a:extLst>
            </p:cNvPr>
            <p:cNvSpPr/>
            <p:nvPr/>
          </p:nvSpPr>
          <p:spPr>
            <a:xfrm>
              <a:off x="5478228" y="4081518"/>
              <a:ext cx="28608" cy="52228"/>
            </a:xfrm>
            <a:custGeom>
              <a:avLst/>
              <a:gdLst>
                <a:gd name="connsiteX0" fmla="*/ 28853 w 28608"/>
                <a:gd name="connsiteY0" fmla="*/ 53757 h 52228"/>
                <a:gd name="connsiteX1" fmla="*/ 24232 w 28608"/>
                <a:gd name="connsiteY1" fmla="*/ 53757 h 52228"/>
                <a:gd name="connsiteX2" fmla="*/ 12055 w 28608"/>
                <a:gd name="connsiteY2" fmla="*/ 34317 h 52228"/>
                <a:gd name="connsiteX3" fmla="*/ 3986 w 28608"/>
                <a:gd name="connsiteY3" fmla="*/ 43634 h 52228"/>
                <a:gd name="connsiteX4" fmla="*/ 3986 w 28608"/>
                <a:gd name="connsiteY4" fmla="*/ 53757 h 52228"/>
                <a:gd name="connsiteX5" fmla="*/ 245 w 28608"/>
                <a:gd name="connsiteY5" fmla="*/ 53757 h 52228"/>
                <a:gd name="connsiteX6" fmla="*/ 245 w 28608"/>
                <a:gd name="connsiteY6" fmla="*/ 1528 h 52228"/>
                <a:gd name="connsiteX7" fmla="*/ 3986 w 28608"/>
                <a:gd name="connsiteY7" fmla="*/ 1528 h 52228"/>
                <a:gd name="connsiteX8" fmla="*/ 3986 w 28608"/>
                <a:gd name="connsiteY8" fmla="*/ 38352 h 52228"/>
                <a:gd name="connsiteX9" fmla="*/ 21518 w 28608"/>
                <a:gd name="connsiteY9" fmla="*/ 18399 h 52228"/>
                <a:gd name="connsiteX10" fmla="*/ 26286 w 28608"/>
                <a:gd name="connsiteY10" fmla="*/ 18399 h 52228"/>
                <a:gd name="connsiteX11" fmla="*/ 14622 w 28608"/>
                <a:gd name="connsiteY11" fmla="*/ 31603 h 52228"/>
                <a:gd name="connsiteX12" fmla="*/ 28853 w 28608"/>
                <a:gd name="connsiteY12" fmla="*/ 5375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608" h="52228">
                  <a:moveTo>
                    <a:pt x="28853" y="53757"/>
                  </a:moveTo>
                  <a:lnTo>
                    <a:pt x="24232" y="53757"/>
                  </a:lnTo>
                  <a:lnTo>
                    <a:pt x="12055" y="34317"/>
                  </a:lnTo>
                  <a:lnTo>
                    <a:pt x="3986" y="43634"/>
                  </a:lnTo>
                  <a:lnTo>
                    <a:pt x="3986" y="53757"/>
                  </a:lnTo>
                  <a:lnTo>
                    <a:pt x="245" y="53757"/>
                  </a:lnTo>
                  <a:lnTo>
                    <a:pt x="245" y="1528"/>
                  </a:lnTo>
                  <a:lnTo>
                    <a:pt x="3986" y="1528"/>
                  </a:lnTo>
                  <a:lnTo>
                    <a:pt x="3986" y="38352"/>
                  </a:lnTo>
                  <a:lnTo>
                    <a:pt x="21518" y="18399"/>
                  </a:lnTo>
                  <a:lnTo>
                    <a:pt x="26286" y="18399"/>
                  </a:lnTo>
                  <a:lnTo>
                    <a:pt x="14622" y="31603"/>
                  </a:lnTo>
                  <a:lnTo>
                    <a:pt x="28853" y="53757"/>
                  </a:lnTo>
                  <a:close/>
                </a:path>
              </a:pathLst>
            </a:custGeom>
            <a:solidFill>
              <a:srgbClr val="000000"/>
            </a:solidFill>
            <a:ln w="73262" cap="flat">
              <a:noFill/>
              <a:prstDash val="solid"/>
              <a:miter/>
            </a:ln>
          </p:spPr>
          <p:txBody>
            <a:bodyPr rtlCol="0" anchor="ctr"/>
            <a:lstStyle/>
            <a:p>
              <a:endParaRPr lang="en-GB"/>
            </a:p>
          </p:txBody>
        </p:sp>
        <p:sp>
          <p:nvSpPr>
            <p:cNvPr id="513" name="Graphic 1127">
              <a:extLst>
                <a:ext uri="{FF2B5EF4-FFF2-40B4-BE49-F238E27FC236}">
                  <a16:creationId xmlns:a16="http://schemas.microsoft.com/office/drawing/2014/main" id="{922FA4CE-5F46-43D4-9E2B-478892D701F5}"/>
                </a:ext>
              </a:extLst>
            </p:cNvPr>
            <p:cNvSpPr/>
            <p:nvPr/>
          </p:nvSpPr>
          <p:spPr>
            <a:xfrm>
              <a:off x="5514483" y="4097950"/>
              <a:ext cx="28315" cy="36237"/>
            </a:xfrm>
            <a:custGeom>
              <a:avLst/>
              <a:gdLst>
                <a:gd name="connsiteX0" fmla="*/ 28572 w 28315"/>
                <a:gd name="connsiteY0" fmla="*/ 20456 h 36237"/>
                <a:gd name="connsiteX1" fmla="*/ 3998 w 28315"/>
                <a:gd name="connsiteY1" fmla="*/ 20456 h 36237"/>
                <a:gd name="connsiteX2" fmla="*/ 6932 w 28315"/>
                <a:gd name="connsiteY2" fmla="*/ 30799 h 36237"/>
                <a:gd name="connsiteX3" fmla="*/ 15515 w 28315"/>
                <a:gd name="connsiteY3" fmla="*/ 34394 h 36237"/>
                <a:gd name="connsiteX4" fmla="*/ 20797 w 28315"/>
                <a:gd name="connsiteY4" fmla="*/ 33367 h 36237"/>
                <a:gd name="connsiteX5" fmla="*/ 25271 w 28315"/>
                <a:gd name="connsiteY5" fmla="*/ 30139 h 36237"/>
                <a:gd name="connsiteX6" fmla="*/ 28059 w 28315"/>
                <a:gd name="connsiteY6" fmla="*/ 32340 h 36237"/>
                <a:gd name="connsiteX7" fmla="*/ 22337 w 28315"/>
                <a:gd name="connsiteY7" fmla="*/ 36448 h 36237"/>
                <a:gd name="connsiteX8" fmla="*/ 15295 w 28315"/>
                <a:gd name="connsiteY8" fmla="*/ 37768 h 36237"/>
                <a:gd name="connsiteX9" fmla="*/ 4145 w 28315"/>
                <a:gd name="connsiteY9" fmla="*/ 33147 h 36237"/>
                <a:gd name="connsiteX10" fmla="*/ 257 w 28315"/>
                <a:gd name="connsiteY10" fmla="*/ 19649 h 36237"/>
                <a:gd name="connsiteX11" fmla="*/ 3998 w 28315"/>
                <a:gd name="connsiteY11" fmla="*/ 6299 h 36237"/>
                <a:gd name="connsiteX12" fmla="*/ 14415 w 28315"/>
                <a:gd name="connsiteY12" fmla="*/ 1530 h 36237"/>
                <a:gd name="connsiteX13" fmla="*/ 24831 w 28315"/>
                <a:gd name="connsiteY13" fmla="*/ 6078 h 36237"/>
                <a:gd name="connsiteX14" fmla="*/ 28572 w 28315"/>
                <a:gd name="connsiteY14" fmla="*/ 18769 h 36237"/>
                <a:gd name="connsiteX15" fmla="*/ 28572 w 28315"/>
                <a:gd name="connsiteY15" fmla="*/ 20456 h 36237"/>
                <a:gd name="connsiteX16" fmla="*/ 24831 w 28315"/>
                <a:gd name="connsiteY16" fmla="*/ 17449 h 36237"/>
                <a:gd name="connsiteX17" fmla="*/ 23584 w 28315"/>
                <a:gd name="connsiteY17" fmla="*/ 10773 h 36237"/>
                <a:gd name="connsiteX18" fmla="*/ 19990 w 28315"/>
                <a:gd name="connsiteY18" fmla="*/ 6372 h 36237"/>
                <a:gd name="connsiteX19" fmla="*/ 14415 w 28315"/>
                <a:gd name="connsiteY19" fmla="*/ 4831 h 36237"/>
                <a:gd name="connsiteX20" fmla="*/ 8913 w 28315"/>
                <a:gd name="connsiteY20" fmla="*/ 6372 h 36237"/>
                <a:gd name="connsiteX21" fmla="*/ 5245 w 28315"/>
                <a:gd name="connsiteY21" fmla="*/ 10773 h 36237"/>
                <a:gd name="connsiteX22" fmla="*/ 3998 w 28315"/>
                <a:gd name="connsiteY22" fmla="*/ 17449 h 36237"/>
                <a:gd name="connsiteX23" fmla="*/ 24831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72" y="20456"/>
                  </a:moveTo>
                  <a:lnTo>
                    <a:pt x="3998" y="20456"/>
                  </a:lnTo>
                  <a:cubicBezTo>
                    <a:pt x="3998" y="25004"/>
                    <a:pt x="4952" y="28452"/>
                    <a:pt x="6932" y="30799"/>
                  </a:cubicBezTo>
                  <a:cubicBezTo>
                    <a:pt x="8913" y="33220"/>
                    <a:pt x="11774" y="34394"/>
                    <a:pt x="15515" y="34394"/>
                  </a:cubicBezTo>
                  <a:cubicBezTo>
                    <a:pt x="17569" y="34394"/>
                    <a:pt x="19329" y="34027"/>
                    <a:pt x="20797" y="33367"/>
                  </a:cubicBezTo>
                  <a:cubicBezTo>
                    <a:pt x="22264" y="32706"/>
                    <a:pt x="23731" y="31679"/>
                    <a:pt x="25271" y="30139"/>
                  </a:cubicBezTo>
                  <a:lnTo>
                    <a:pt x="28059" y="32340"/>
                  </a:lnTo>
                  <a:cubicBezTo>
                    <a:pt x="26152" y="34247"/>
                    <a:pt x="24244" y="35641"/>
                    <a:pt x="22337" y="36448"/>
                  </a:cubicBezTo>
                  <a:cubicBezTo>
                    <a:pt x="20430" y="37328"/>
                    <a:pt x="18082" y="37768"/>
                    <a:pt x="15295" y="37768"/>
                  </a:cubicBezTo>
                  <a:cubicBezTo>
                    <a:pt x="10380" y="37768"/>
                    <a:pt x="6712" y="36227"/>
                    <a:pt x="4145" y="33147"/>
                  </a:cubicBezTo>
                  <a:cubicBezTo>
                    <a:pt x="1504" y="30066"/>
                    <a:pt x="257" y="25591"/>
                    <a:pt x="257" y="19649"/>
                  </a:cubicBezTo>
                  <a:cubicBezTo>
                    <a:pt x="257" y="13927"/>
                    <a:pt x="1504" y="9453"/>
                    <a:pt x="3998" y="6299"/>
                  </a:cubicBezTo>
                  <a:cubicBezTo>
                    <a:pt x="6492" y="3144"/>
                    <a:pt x="9940" y="1530"/>
                    <a:pt x="14415" y="1530"/>
                  </a:cubicBezTo>
                  <a:cubicBezTo>
                    <a:pt x="18889" y="1530"/>
                    <a:pt x="22337" y="3071"/>
                    <a:pt x="24831" y="6078"/>
                  </a:cubicBezTo>
                  <a:cubicBezTo>
                    <a:pt x="27325" y="9086"/>
                    <a:pt x="28572" y="13341"/>
                    <a:pt x="28572" y="18769"/>
                  </a:cubicBezTo>
                  <a:lnTo>
                    <a:pt x="28572" y="20456"/>
                  </a:lnTo>
                  <a:close/>
                  <a:moveTo>
                    <a:pt x="24831" y="17449"/>
                  </a:moveTo>
                  <a:cubicBezTo>
                    <a:pt x="24611" y="14441"/>
                    <a:pt x="24244" y="12167"/>
                    <a:pt x="23584" y="10773"/>
                  </a:cubicBezTo>
                  <a:cubicBezTo>
                    <a:pt x="22777" y="8939"/>
                    <a:pt x="21604" y="7472"/>
                    <a:pt x="19990" y="6372"/>
                  </a:cubicBezTo>
                  <a:cubicBezTo>
                    <a:pt x="18303" y="5345"/>
                    <a:pt x="16469" y="4831"/>
                    <a:pt x="14415" y="4831"/>
                  </a:cubicBezTo>
                  <a:cubicBezTo>
                    <a:pt x="12361" y="4831"/>
                    <a:pt x="10527" y="5345"/>
                    <a:pt x="8913" y="6372"/>
                  </a:cubicBezTo>
                  <a:cubicBezTo>
                    <a:pt x="7299" y="7472"/>
                    <a:pt x="6052" y="8939"/>
                    <a:pt x="5245" y="10773"/>
                  </a:cubicBezTo>
                  <a:cubicBezTo>
                    <a:pt x="4585" y="12167"/>
                    <a:pt x="4218" y="14441"/>
                    <a:pt x="3998" y="17449"/>
                  </a:cubicBezTo>
                  <a:lnTo>
                    <a:pt x="24831" y="17449"/>
                  </a:lnTo>
                  <a:close/>
                </a:path>
              </a:pathLst>
            </a:custGeom>
            <a:solidFill>
              <a:srgbClr val="000000"/>
            </a:solidFill>
            <a:ln w="73262" cap="flat">
              <a:noFill/>
              <a:prstDash val="solid"/>
              <a:miter/>
            </a:ln>
          </p:spPr>
          <p:txBody>
            <a:bodyPr rtlCol="0" anchor="ctr"/>
            <a:lstStyle/>
            <a:p>
              <a:endParaRPr lang="en-GB"/>
            </a:p>
          </p:txBody>
        </p:sp>
        <p:sp>
          <p:nvSpPr>
            <p:cNvPr id="514" name="Graphic 1127">
              <a:extLst>
                <a:ext uri="{FF2B5EF4-FFF2-40B4-BE49-F238E27FC236}">
                  <a16:creationId xmlns:a16="http://schemas.microsoft.com/office/drawing/2014/main" id="{F24F1DFB-0A1E-4440-87E3-C3F2A2B8F98B}"/>
                </a:ext>
              </a:extLst>
            </p:cNvPr>
            <p:cNvSpPr/>
            <p:nvPr/>
          </p:nvSpPr>
          <p:spPr>
            <a:xfrm>
              <a:off x="5552496" y="4081518"/>
              <a:ext cx="27434" cy="52669"/>
            </a:xfrm>
            <a:custGeom>
              <a:avLst/>
              <a:gdLst>
                <a:gd name="connsiteX0" fmla="*/ 27705 w 27434"/>
                <a:gd name="connsiteY0" fmla="*/ 53757 h 52669"/>
                <a:gd name="connsiteX1" fmla="*/ 23964 w 27434"/>
                <a:gd name="connsiteY1" fmla="*/ 53757 h 52669"/>
                <a:gd name="connsiteX2" fmla="*/ 23964 w 27434"/>
                <a:gd name="connsiteY2" fmla="*/ 49209 h 52669"/>
                <a:gd name="connsiteX3" fmla="*/ 19269 w 27434"/>
                <a:gd name="connsiteY3" fmla="*/ 53096 h 52669"/>
                <a:gd name="connsiteX4" fmla="*/ 13474 w 27434"/>
                <a:gd name="connsiteY4" fmla="*/ 54197 h 52669"/>
                <a:gd name="connsiteX5" fmla="*/ 4818 w 27434"/>
                <a:gd name="connsiteY5" fmla="*/ 51116 h 52669"/>
                <a:gd name="connsiteX6" fmla="*/ 270 w 27434"/>
                <a:gd name="connsiteY6" fmla="*/ 36078 h 52669"/>
                <a:gd name="connsiteX7" fmla="*/ 4818 w 27434"/>
                <a:gd name="connsiteY7" fmla="*/ 21040 h 52669"/>
                <a:gd name="connsiteX8" fmla="*/ 13474 w 27434"/>
                <a:gd name="connsiteY8" fmla="*/ 17959 h 52669"/>
                <a:gd name="connsiteX9" fmla="*/ 19269 w 27434"/>
                <a:gd name="connsiteY9" fmla="*/ 19060 h 52669"/>
                <a:gd name="connsiteX10" fmla="*/ 23964 w 27434"/>
                <a:gd name="connsiteY10" fmla="*/ 22947 h 52669"/>
                <a:gd name="connsiteX11" fmla="*/ 23964 w 27434"/>
                <a:gd name="connsiteY11" fmla="*/ 1528 h 52669"/>
                <a:gd name="connsiteX12" fmla="*/ 27705 w 27434"/>
                <a:gd name="connsiteY12" fmla="*/ 1528 h 52669"/>
                <a:gd name="connsiteX13" fmla="*/ 27705 w 27434"/>
                <a:gd name="connsiteY13" fmla="*/ 53757 h 52669"/>
                <a:gd name="connsiteX14" fmla="*/ 23597 w 27434"/>
                <a:gd name="connsiteY14" fmla="*/ 41580 h 52669"/>
                <a:gd name="connsiteX15" fmla="*/ 23964 w 27434"/>
                <a:gd name="connsiteY15" fmla="*/ 36078 h 52669"/>
                <a:gd name="connsiteX16" fmla="*/ 23597 w 27434"/>
                <a:gd name="connsiteY16" fmla="*/ 30576 h 52669"/>
                <a:gd name="connsiteX17" fmla="*/ 22277 w 27434"/>
                <a:gd name="connsiteY17" fmla="*/ 25955 h 52669"/>
                <a:gd name="connsiteX18" fmla="*/ 19196 w 27434"/>
                <a:gd name="connsiteY18" fmla="*/ 22434 h 52669"/>
                <a:gd name="connsiteX19" fmla="*/ 13988 w 27434"/>
                <a:gd name="connsiteY19" fmla="*/ 21260 h 52669"/>
                <a:gd name="connsiteX20" fmla="*/ 8853 w 27434"/>
                <a:gd name="connsiteY20" fmla="*/ 22434 h 52669"/>
                <a:gd name="connsiteX21" fmla="*/ 5698 w 27434"/>
                <a:gd name="connsiteY21" fmla="*/ 25955 h 52669"/>
                <a:gd name="connsiteX22" fmla="*/ 4378 w 27434"/>
                <a:gd name="connsiteY22" fmla="*/ 30576 h 52669"/>
                <a:gd name="connsiteX23" fmla="*/ 4011 w 27434"/>
                <a:gd name="connsiteY23" fmla="*/ 36078 h 52669"/>
                <a:gd name="connsiteX24" fmla="*/ 4378 w 27434"/>
                <a:gd name="connsiteY24" fmla="*/ 41580 h 52669"/>
                <a:gd name="connsiteX25" fmla="*/ 5698 w 27434"/>
                <a:gd name="connsiteY25" fmla="*/ 46201 h 52669"/>
                <a:gd name="connsiteX26" fmla="*/ 8853 w 27434"/>
                <a:gd name="connsiteY26" fmla="*/ 49649 h 52669"/>
                <a:gd name="connsiteX27" fmla="*/ 13988 w 27434"/>
                <a:gd name="connsiteY27" fmla="*/ 50896 h 52669"/>
                <a:gd name="connsiteX28" fmla="*/ 19196 w 27434"/>
                <a:gd name="connsiteY28" fmla="*/ 49649 h 52669"/>
                <a:gd name="connsiteX29" fmla="*/ 22277 w 27434"/>
                <a:gd name="connsiteY29" fmla="*/ 46201 h 52669"/>
                <a:gd name="connsiteX30" fmla="*/ 23597 w 27434"/>
                <a:gd name="connsiteY30" fmla="*/ 41580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705" y="53757"/>
                  </a:moveTo>
                  <a:lnTo>
                    <a:pt x="23964" y="53757"/>
                  </a:lnTo>
                  <a:lnTo>
                    <a:pt x="23964" y="49209"/>
                  </a:lnTo>
                  <a:cubicBezTo>
                    <a:pt x="22497" y="51116"/>
                    <a:pt x="20956" y="52436"/>
                    <a:pt x="19269" y="53096"/>
                  </a:cubicBezTo>
                  <a:cubicBezTo>
                    <a:pt x="17582" y="53830"/>
                    <a:pt x="15675" y="54197"/>
                    <a:pt x="13474" y="54197"/>
                  </a:cubicBezTo>
                  <a:cubicBezTo>
                    <a:pt x="9733" y="54197"/>
                    <a:pt x="6872" y="53170"/>
                    <a:pt x="4818" y="51116"/>
                  </a:cubicBezTo>
                  <a:cubicBezTo>
                    <a:pt x="1811" y="48108"/>
                    <a:pt x="270" y="43047"/>
                    <a:pt x="270" y="36078"/>
                  </a:cubicBezTo>
                  <a:cubicBezTo>
                    <a:pt x="270" y="29109"/>
                    <a:pt x="1811" y="24048"/>
                    <a:pt x="4818" y="21040"/>
                  </a:cubicBezTo>
                  <a:cubicBezTo>
                    <a:pt x="6872" y="18986"/>
                    <a:pt x="9733" y="17959"/>
                    <a:pt x="13474" y="17959"/>
                  </a:cubicBezTo>
                  <a:cubicBezTo>
                    <a:pt x="15675" y="17959"/>
                    <a:pt x="17582" y="18326"/>
                    <a:pt x="19269" y="19060"/>
                  </a:cubicBezTo>
                  <a:cubicBezTo>
                    <a:pt x="20956" y="19720"/>
                    <a:pt x="22497" y="21040"/>
                    <a:pt x="23964" y="22947"/>
                  </a:cubicBezTo>
                  <a:lnTo>
                    <a:pt x="23964" y="1528"/>
                  </a:lnTo>
                  <a:lnTo>
                    <a:pt x="27705" y="1528"/>
                  </a:lnTo>
                  <a:lnTo>
                    <a:pt x="27705" y="53757"/>
                  </a:lnTo>
                  <a:close/>
                  <a:moveTo>
                    <a:pt x="23597" y="41580"/>
                  </a:moveTo>
                  <a:cubicBezTo>
                    <a:pt x="23817" y="40039"/>
                    <a:pt x="23964" y="38205"/>
                    <a:pt x="23964" y="36078"/>
                  </a:cubicBezTo>
                  <a:cubicBezTo>
                    <a:pt x="23964" y="33951"/>
                    <a:pt x="23817" y="32117"/>
                    <a:pt x="23597" y="30576"/>
                  </a:cubicBezTo>
                  <a:cubicBezTo>
                    <a:pt x="23377" y="29036"/>
                    <a:pt x="22937" y="27495"/>
                    <a:pt x="22277" y="25955"/>
                  </a:cubicBezTo>
                  <a:cubicBezTo>
                    <a:pt x="21617" y="24415"/>
                    <a:pt x="20516" y="23241"/>
                    <a:pt x="19196" y="22434"/>
                  </a:cubicBezTo>
                  <a:cubicBezTo>
                    <a:pt x="17802" y="21627"/>
                    <a:pt x="16042" y="21260"/>
                    <a:pt x="13988" y="21260"/>
                  </a:cubicBezTo>
                  <a:cubicBezTo>
                    <a:pt x="11934" y="21260"/>
                    <a:pt x="10173" y="21627"/>
                    <a:pt x="8853" y="22434"/>
                  </a:cubicBezTo>
                  <a:cubicBezTo>
                    <a:pt x="7459" y="23241"/>
                    <a:pt x="6432" y="24415"/>
                    <a:pt x="5698" y="25955"/>
                  </a:cubicBezTo>
                  <a:cubicBezTo>
                    <a:pt x="5112" y="27495"/>
                    <a:pt x="4598" y="29036"/>
                    <a:pt x="4378" y="30576"/>
                  </a:cubicBezTo>
                  <a:cubicBezTo>
                    <a:pt x="4158" y="32117"/>
                    <a:pt x="4011" y="33951"/>
                    <a:pt x="4011" y="36078"/>
                  </a:cubicBezTo>
                  <a:cubicBezTo>
                    <a:pt x="4011" y="38205"/>
                    <a:pt x="4158" y="40039"/>
                    <a:pt x="4378" y="41580"/>
                  </a:cubicBezTo>
                  <a:cubicBezTo>
                    <a:pt x="4598" y="43120"/>
                    <a:pt x="5112" y="44661"/>
                    <a:pt x="5698" y="46201"/>
                  </a:cubicBezTo>
                  <a:cubicBezTo>
                    <a:pt x="6432" y="47742"/>
                    <a:pt x="7459" y="48842"/>
                    <a:pt x="8853" y="49649"/>
                  </a:cubicBezTo>
                  <a:cubicBezTo>
                    <a:pt x="10173" y="50456"/>
                    <a:pt x="11934" y="50896"/>
                    <a:pt x="13988" y="50896"/>
                  </a:cubicBezTo>
                  <a:cubicBezTo>
                    <a:pt x="16042" y="50896"/>
                    <a:pt x="17802" y="50456"/>
                    <a:pt x="19196" y="49649"/>
                  </a:cubicBezTo>
                  <a:cubicBezTo>
                    <a:pt x="20516" y="48842"/>
                    <a:pt x="21617" y="47742"/>
                    <a:pt x="22277" y="46201"/>
                  </a:cubicBezTo>
                  <a:cubicBezTo>
                    <a:pt x="22937" y="44661"/>
                    <a:pt x="23377" y="43120"/>
                    <a:pt x="23597" y="41580"/>
                  </a:cubicBezTo>
                  <a:close/>
                </a:path>
              </a:pathLst>
            </a:custGeom>
            <a:solidFill>
              <a:srgbClr val="000000"/>
            </a:solidFill>
            <a:ln w="73262" cap="flat">
              <a:noFill/>
              <a:prstDash val="solid"/>
              <a:miter/>
            </a:ln>
          </p:spPr>
          <p:txBody>
            <a:bodyPr rtlCol="0" anchor="ctr"/>
            <a:lstStyle/>
            <a:p>
              <a:endParaRPr lang="en-GB"/>
            </a:p>
          </p:txBody>
        </p:sp>
        <p:sp>
          <p:nvSpPr>
            <p:cNvPr id="515" name="Graphic 1127">
              <a:extLst>
                <a:ext uri="{FF2B5EF4-FFF2-40B4-BE49-F238E27FC236}">
                  <a16:creationId xmlns:a16="http://schemas.microsoft.com/office/drawing/2014/main" id="{3BD71C50-F3C3-4730-9627-BB1F030D9149}"/>
                </a:ext>
              </a:extLst>
            </p:cNvPr>
            <p:cNvSpPr/>
            <p:nvPr/>
          </p:nvSpPr>
          <p:spPr>
            <a:xfrm>
              <a:off x="5608542" y="4087093"/>
              <a:ext cx="16578" cy="46653"/>
            </a:xfrm>
            <a:custGeom>
              <a:avLst/>
              <a:gdLst>
                <a:gd name="connsiteX0" fmla="*/ 16866 w 16578"/>
                <a:gd name="connsiteY0" fmla="*/ 48182 h 46653"/>
                <a:gd name="connsiteX1" fmla="*/ 13639 w 16578"/>
                <a:gd name="connsiteY1" fmla="*/ 48182 h 46653"/>
                <a:gd name="connsiteX2" fmla="*/ 7403 w 16578"/>
                <a:gd name="connsiteY2" fmla="*/ 45615 h 46653"/>
                <a:gd name="connsiteX3" fmla="*/ 5129 w 16578"/>
                <a:gd name="connsiteY3" fmla="*/ 38940 h 46653"/>
                <a:gd name="connsiteX4" fmla="*/ 5129 w 16578"/>
                <a:gd name="connsiteY4" fmla="*/ 15613 h 46653"/>
                <a:gd name="connsiteX5" fmla="*/ 288 w 16578"/>
                <a:gd name="connsiteY5" fmla="*/ 15613 h 46653"/>
                <a:gd name="connsiteX6" fmla="*/ 288 w 16578"/>
                <a:gd name="connsiteY6" fmla="*/ 12825 h 46653"/>
                <a:gd name="connsiteX7" fmla="*/ 5129 w 16578"/>
                <a:gd name="connsiteY7" fmla="*/ 12825 h 46653"/>
                <a:gd name="connsiteX8" fmla="*/ 5129 w 16578"/>
                <a:gd name="connsiteY8" fmla="*/ 1529 h 46653"/>
                <a:gd name="connsiteX9" fmla="*/ 8870 w 16578"/>
                <a:gd name="connsiteY9" fmla="*/ 1529 h 46653"/>
                <a:gd name="connsiteX10" fmla="*/ 8870 w 16578"/>
                <a:gd name="connsiteY10" fmla="*/ 12825 h 46653"/>
                <a:gd name="connsiteX11" fmla="*/ 16866 w 16578"/>
                <a:gd name="connsiteY11" fmla="*/ 12825 h 46653"/>
                <a:gd name="connsiteX12" fmla="*/ 16866 w 16578"/>
                <a:gd name="connsiteY12" fmla="*/ 15613 h 46653"/>
                <a:gd name="connsiteX13" fmla="*/ 8870 w 16578"/>
                <a:gd name="connsiteY13" fmla="*/ 15613 h 46653"/>
                <a:gd name="connsiteX14" fmla="*/ 8870 w 16578"/>
                <a:gd name="connsiteY14" fmla="*/ 39013 h 46653"/>
                <a:gd name="connsiteX15" fmla="*/ 14299 w 16578"/>
                <a:gd name="connsiteY15" fmla="*/ 44882 h 46653"/>
                <a:gd name="connsiteX16" fmla="*/ 16866 w 16578"/>
                <a:gd name="connsiteY16" fmla="*/ 44882 h 46653"/>
                <a:gd name="connsiteX17" fmla="*/ 16866 w 16578"/>
                <a:gd name="connsiteY17" fmla="*/ 48182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66" y="48182"/>
                  </a:moveTo>
                  <a:lnTo>
                    <a:pt x="13639" y="48182"/>
                  </a:lnTo>
                  <a:cubicBezTo>
                    <a:pt x="10924" y="48182"/>
                    <a:pt x="8870" y="47302"/>
                    <a:pt x="7403" y="45615"/>
                  </a:cubicBezTo>
                  <a:cubicBezTo>
                    <a:pt x="5863" y="43928"/>
                    <a:pt x="5129" y="41727"/>
                    <a:pt x="5129" y="38940"/>
                  </a:cubicBezTo>
                  <a:lnTo>
                    <a:pt x="5129" y="15613"/>
                  </a:lnTo>
                  <a:lnTo>
                    <a:pt x="288" y="15613"/>
                  </a:lnTo>
                  <a:lnTo>
                    <a:pt x="288" y="12825"/>
                  </a:lnTo>
                  <a:lnTo>
                    <a:pt x="5129" y="12825"/>
                  </a:lnTo>
                  <a:lnTo>
                    <a:pt x="5129" y="1529"/>
                  </a:lnTo>
                  <a:lnTo>
                    <a:pt x="8870" y="1529"/>
                  </a:lnTo>
                  <a:lnTo>
                    <a:pt x="8870" y="12825"/>
                  </a:lnTo>
                  <a:lnTo>
                    <a:pt x="16866" y="12825"/>
                  </a:lnTo>
                  <a:lnTo>
                    <a:pt x="16866" y="15613"/>
                  </a:lnTo>
                  <a:lnTo>
                    <a:pt x="8870" y="15613"/>
                  </a:lnTo>
                  <a:lnTo>
                    <a:pt x="8870" y="39013"/>
                  </a:lnTo>
                  <a:cubicBezTo>
                    <a:pt x="8870" y="42901"/>
                    <a:pt x="10704" y="44882"/>
                    <a:pt x="14299" y="44882"/>
                  </a:cubicBezTo>
                  <a:lnTo>
                    <a:pt x="16866" y="44882"/>
                  </a:lnTo>
                  <a:lnTo>
                    <a:pt x="16866" y="48182"/>
                  </a:lnTo>
                  <a:close/>
                </a:path>
              </a:pathLst>
            </a:custGeom>
            <a:solidFill>
              <a:srgbClr val="000000"/>
            </a:solidFill>
            <a:ln w="73262" cap="flat">
              <a:noFill/>
              <a:prstDash val="solid"/>
              <a:miter/>
            </a:ln>
          </p:spPr>
          <p:txBody>
            <a:bodyPr rtlCol="0" anchor="ctr"/>
            <a:lstStyle/>
            <a:p>
              <a:endParaRPr lang="en-GB"/>
            </a:p>
          </p:txBody>
        </p:sp>
        <p:sp>
          <p:nvSpPr>
            <p:cNvPr id="516" name="Graphic 1127">
              <a:extLst>
                <a:ext uri="{FF2B5EF4-FFF2-40B4-BE49-F238E27FC236}">
                  <a16:creationId xmlns:a16="http://schemas.microsoft.com/office/drawing/2014/main" id="{99045DA5-87EB-4430-92DB-39AD9D794D0E}"/>
                </a:ext>
              </a:extLst>
            </p:cNvPr>
            <p:cNvSpPr/>
            <p:nvPr/>
          </p:nvSpPr>
          <p:spPr>
            <a:xfrm>
              <a:off x="5635994" y="4081518"/>
              <a:ext cx="27214" cy="52228"/>
            </a:xfrm>
            <a:custGeom>
              <a:avLst/>
              <a:gdLst>
                <a:gd name="connsiteX0" fmla="*/ 27514 w 27214"/>
                <a:gd name="connsiteY0" fmla="*/ 53757 h 52228"/>
                <a:gd name="connsiteX1" fmla="*/ 23773 w 27214"/>
                <a:gd name="connsiteY1" fmla="*/ 53757 h 52228"/>
                <a:gd name="connsiteX2" fmla="*/ 23773 w 27214"/>
                <a:gd name="connsiteY2" fmla="*/ 31823 h 52228"/>
                <a:gd name="connsiteX3" fmla="*/ 21279 w 27214"/>
                <a:gd name="connsiteY3" fmla="*/ 23974 h 52228"/>
                <a:gd name="connsiteX4" fmla="*/ 14017 w 27214"/>
                <a:gd name="connsiteY4" fmla="*/ 21260 h 52228"/>
                <a:gd name="connsiteX5" fmla="*/ 6681 w 27214"/>
                <a:gd name="connsiteY5" fmla="*/ 23974 h 52228"/>
                <a:gd name="connsiteX6" fmla="*/ 4040 w 27214"/>
                <a:gd name="connsiteY6" fmla="*/ 31823 h 52228"/>
                <a:gd name="connsiteX7" fmla="*/ 4040 w 27214"/>
                <a:gd name="connsiteY7" fmla="*/ 53757 h 52228"/>
                <a:gd name="connsiteX8" fmla="*/ 299 w 27214"/>
                <a:gd name="connsiteY8" fmla="*/ 53757 h 52228"/>
                <a:gd name="connsiteX9" fmla="*/ 299 w 27214"/>
                <a:gd name="connsiteY9" fmla="*/ 1528 h 52228"/>
                <a:gd name="connsiteX10" fmla="*/ 4040 w 27214"/>
                <a:gd name="connsiteY10" fmla="*/ 1528 h 52228"/>
                <a:gd name="connsiteX11" fmla="*/ 4040 w 27214"/>
                <a:gd name="connsiteY11" fmla="*/ 22581 h 52228"/>
                <a:gd name="connsiteX12" fmla="*/ 14457 w 27214"/>
                <a:gd name="connsiteY12" fmla="*/ 17959 h 52228"/>
                <a:gd name="connsiteX13" fmla="*/ 24066 w 27214"/>
                <a:gd name="connsiteY13" fmla="*/ 21480 h 52228"/>
                <a:gd name="connsiteX14" fmla="*/ 27514 w 27214"/>
                <a:gd name="connsiteY14" fmla="*/ 31163 h 52228"/>
                <a:gd name="connsiteX15" fmla="*/ 27514 w 27214"/>
                <a:gd name="connsiteY15" fmla="*/ 5375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514" y="53757"/>
                  </a:moveTo>
                  <a:lnTo>
                    <a:pt x="23773" y="53757"/>
                  </a:lnTo>
                  <a:lnTo>
                    <a:pt x="23773" y="31823"/>
                  </a:lnTo>
                  <a:cubicBezTo>
                    <a:pt x="23773" y="28376"/>
                    <a:pt x="22966" y="25808"/>
                    <a:pt x="21279" y="23974"/>
                  </a:cubicBezTo>
                  <a:cubicBezTo>
                    <a:pt x="19592" y="22140"/>
                    <a:pt x="17171" y="21260"/>
                    <a:pt x="14017" y="21260"/>
                  </a:cubicBezTo>
                  <a:cubicBezTo>
                    <a:pt x="10862" y="21260"/>
                    <a:pt x="8368" y="22140"/>
                    <a:pt x="6681" y="23974"/>
                  </a:cubicBezTo>
                  <a:cubicBezTo>
                    <a:pt x="4921" y="25808"/>
                    <a:pt x="4040" y="28376"/>
                    <a:pt x="4040" y="31823"/>
                  </a:cubicBezTo>
                  <a:lnTo>
                    <a:pt x="4040" y="53757"/>
                  </a:lnTo>
                  <a:lnTo>
                    <a:pt x="299" y="53757"/>
                  </a:lnTo>
                  <a:lnTo>
                    <a:pt x="299" y="1528"/>
                  </a:lnTo>
                  <a:lnTo>
                    <a:pt x="4040" y="1528"/>
                  </a:lnTo>
                  <a:lnTo>
                    <a:pt x="4040" y="22581"/>
                  </a:lnTo>
                  <a:cubicBezTo>
                    <a:pt x="6681" y="19500"/>
                    <a:pt x="10129" y="17959"/>
                    <a:pt x="14457" y="17959"/>
                  </a:cubicBezTo>
                  <a:cubicBezTo>
                    <a:pt x="18491" y="17959"/>
                    <a:pt x="21719" y="19133"/>
                    <a:pt x="24066" y="21480"/>
                  </a:cubicBezTo>
                  <a:cubicBezTo>
                    <a:pt x="26340" y="23828"/>
                    <a:pt x="27514" y="27055"/>
                    <a:pt x="27514" y="31163"/>
                  </a:cubicBezTo>
                  <a:lnTo>
                    <a:pt x="27514" y="53757"/>
                  </a:lnTo>
                  <a:close/>
                </a:path>
              </a:pathLst>
            </a:custGeom>
            <a:solidFill>
              <a:srgbClr val="000000"/>
            </a:solidFill>
            <a:ln w="73262" cap="flat">
              <a:noFill/>
              <a:prstDash val="solid"/>
              <a:miter/>
            </a:ln>
          </p:spPr>
          <p:txBody>
            <a:bodyPr rtlCol="0" anchor="ctr"/>
            <a:lstStyle/>
            <a:p>
              <a:endParaRPr lang="en-GB"/>
            </a:p>
          </p:txBody>
        </p:sp>
        <p:sp>
          <p:nvSpPr>
            <p:cNvPr id="517" name="Graphic 1127">
              <a:extLst>
                <a:ext uri="{FF2B5EF4-FFF2-40B4-BE49-F238E27FC236}">
                  <a16:creationId xmlns:a16="http://schemas.microsoft.com/office/drawing/2014/main" id="{DBDA89CC-48B3-4CCD-AA86-1D08AB004C3F}"/>
                </a:ext>
              </a:extLst>
            </p:cNvPr>
            <p:cNvSpPr/>
            <p:nvPr/>
          </p:nvSpPr>
          <p:spPr>
            <a:xfrm>
              <a:off x="5674593" y="4097950"/>
              <a:ext cx="28315" cy="36237"/>
            </a:xfrm>
            <a:custGeom>
              <a:avLst/>
              <a:gdLst>
                <a:gd name="connsiteX0" fmla="*/ 28628 w 28315"/>
                <a:gd name="connsiteY0" fmla="*/ 20456 h 36237"/>
                <a:gd name="connsiteX1" fmla="*/ 4054 w 28315"/>
                <a:gd name="connsiteY1" fmla="*/ 20456 h 36237"/>
                <a:gd name="connsiteX2" fmla="*/ 6988 w 28315"/>
                <a:gd name="connsiteY2" fmla="*/ 30799 h 36237"/>
                <a:gd name="connsiteX3" fmla="*/ 15571 w 28315"/>
                <a:gd name="connsiteY3" fmla="*/ 34394 h 36237"/>
                <a:gd name="connsiteX4" fmla="*/ 20852 w 28315"/>
                <a:gd name="connsiteY4" fmla="*/ 33367 h 36237"/>
                <a:gd name="connsiteX5" fmla="*/ 25327 w 28315"/>
                <a:gd name="connsiteY5" fmla="*/ 30139 h 36237"/>
                <a:gd name="connsiteX6" fmla="*/ 28114 w 28315"/>
                <a:gd name="connsiteY6" fmla="*/ 32340 h 36237"/>
                <a:gd name="connsiteX7" fmla="*/ 22393 w 28315"/>
                <a:gd name="connsiteY7" fmla="*/ 36448 h 36237"/>
                <a:gd name="connsiteX8" fmla="*/ 15351 w 28315"/>
                <a:gd name="connsiteY8" fmla="*/ 37768 h 36237"/>
                <a:gd name="connsiteX9" fmla="*/ 4201 w 28315"/>
                <a:gd name="connsiteY9" fmla="*/ 33147 h 36237"/>
                <a:gd name="connsiteX10" fmla="*/ 313 w 28315"/>
                <a:gd name="connsiteY10" fmla="*/ 19649 h 36237"/>
                <a:gd name="connsiteX11" fmla="*/ 4054 w 28315"/>
                <a:gd name="connsiteY11" fmla="*/ 6299 h 36237"/>
                <a:gd name="connsiteX12" fmla="*/ 14470 w 28315"/>
                <a:gd name="connsiteY12" fmla="*/ 1530 h 36237"/>
                <a:gd name="connsiteX13" fmla="*/ 24887 w 28315"/>
                <a:gd name="connsiteY13" fmla="*/ 6078 h 36237"/>
                <a:gd name="connsiteX14" fmla="*/ 28628 w 28315"/>
                <a:gd name="connsiteY14" fmla="*/ 18769 h 36237"/>
                <a:gd name="connsiteX15" fmla="*/ 28628 w 28315"/>
                <a:gd name="connsiteY15" fmla="*/ 20456 h 36237"/>
                <a:gd name="connsiteX16" fmla="*/ 24887 w 28315"/>
                <a:gd name="connsiteY16" fmla="*/ 17449 h 36237"/>
                <a:gd name="connsiteX17" fmla="*/ 23640 w 28315"/>
                <a:gd name="connsiteY17" fmla="*/ 10773 h 36237"/>
                <a:gd name="connsiteX18" fmla="*/ 20045 w 28315"/>
                <a:gd name="connsiteY18" fmla="*/ 6372 h 36237"/>
                <a:gd name="connsiteX19" fmla="*/ 14470 w 28315"/>
                <a:gd name="connsiteY19" fmla="*/ 4831 h 36237"/>
                <a:gd name="connsiteX20" fmla="*/ 8969 w 28315"/>
                <a:gd name="connsiteY20" fmla="*/ 6372 h 36237"/>
                <a:gd name="connsiteX21" fmla="*/ 5301 w 28315"/>
                <a:gd name="connsiteY21" fmla="*/ 10773 h 36237"/>
                <a:gd name="connsiteX22" fmla="*/ 4054 w 28315"/>
                <a:gd name="connsiteY22" fmla="*/ 17449 h 36237"/>
                <a:gd name="connsiteX23" fmla="*/ 24887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28" y="20456"/>
                  </a:moveTo>
                  <a:lnTo>
                    <a:pt x="4054" y="20456"/>
                  </a:lnTo>
                  <a:cubicBezTo>
                    <a:pt x="4054" y="25004"/>
                    <a:pt x="5008" y="28452"/>
                    <a:pt x="6988" y="30799"/>
                  </a:cubicBezTo>
                  <a:cubicBezTo>
                    <a:pt x="8969" y="33220"/>
                    <a:pt x="11830" y="34394"/>
                    <a:pt x="15571" y="34394"/>
                  </a:cubicBezTo>
                  <a:cubicBezTo>
                    <a:pt x="17625" y="34394"/>
                    <a:pt x="19385" y="34027"/>
                    <a:pt x="20852" y="33367"/>
                  </a:cubicBezTo>
                  <a:cubicBezTo>
                    <a:pt x="22319" y="32706"/>
                    <a:pt x="23786" y="31679"/>
                    <a:pt x="25327" y="30139"/>
                  </a:cubicBezTo>
                  <a:lnTo>
                    <a:pt x="28114" y="32340"/>
                  </a:lnTo>
                  <a:cubicBezTo>
                    <a:pt x="26207" y="34247"/>
                    <a:pt x="24300" y="35641"/>
                    <a:pt x="22393" y="36448"/>
                  </a:cubicBezTo>
                  <a:cubicBezTo>
                    <a:pt x="20485" y="37328"/>
                    <a:pt x="18138" y="37768"/>
                    <a:pt x="15351" y="37768"/>
                  </a:cubicBezTo>
                  <a:cubicBezTo>
                    <a:pt x="10436" y="37768"/>
                    <a:pt x="6768" y="36227"/>
                    <a:pt x="4201" y="33147"/>
                  </a:cubicBezTo>
                  <a:cubicBezTo>
                    <a:pt x="1560" y="30066"/>
                    <a:pt x="313" y="25591"/>
                    <a:pt x="313" y="19649"/>
                  </a:cubicBezTo>
                  <a:cubicBezTo>
                    <a:pt x="313" y="13927"/>
                    <a:pt x="1560" y="9453"/>
                    <a:pt x="4054" y="6299"/>
                  </a:cubicBezTo>
                  <a:cubicBezTo>
                    <a:pt x="6548" y="3144"/>
                    <a:pt x="9996" y="1530"/>
                    <a:pt x="14470" y="1530"/>
                  </a:cubicBezTo>
                  <a:cubicBezTo>
                    <a:pt x="18945" y="1530"/>
                    <a:pt x="22393" y="3071"/>
                    <a:pt x="24887" y="6078"/>
                  </a:cubicBezTo>
                  <a:cubicBezTo>
                    <a:pt x="27381" y="9086"/>
                    <a:pt x="28628" y="13341"/>
                    <a:pt x="28628" y="18769"/>
                  </a:cubicBezTo>
                  <a:lnTo>
                    <a:pt x="28628" y="20456"/>
                  </a:lnTo>
                  <a:close/>
                  <a:moveTo>
                    <a:pt x="24887" y="17449"/>
                  </a:moveTo>
                  <a:cubicBezTo>
                    <a:pt x="24667" y="14441"/>
                    <a:pt x="24300" y="12167"/>
                    <a:pt x="23640" y="10773"/>
                  </a:cubicBezTo>
                  <a:cubicBezTo>
                    <a:pt x="22833" y="8939"/>
                    <a:pt x="21659" y="7472"/>
                    <a:pt x="20045" y="6372"/>
                  </a:cubicBezTo>
                  <a:cubicBezTo>
                    <a:pt x="18358" y="5345"/>
                    <a:pt x="16524" y="4831"/>
                    <a:pt x="14470" y="4831"/>
                  </a:cubicBezTo>
                  <a:cubicBezTo>
                    <a:pt x="12416" y="4831"/>
                    <a:pt x="10583" y="5345"/>
                    <a:pt x="8969" y="6372"/>
                  </a:cubicBezTo>
                  <a:cubicBezTo>
                    <a:pt x="7355" y="7472"/>
                    <a:pt x="6108" y="8939"/>
                    <a:pt x="5301" y="10773"/>
                  </a:cubicBezTo>
                  <a:cubicBezTo>
                    <a:pt x="4641" y="12167"/>
                    <a:pt x="4274" y="14441"/>
                    <a:pt x="4054" y="17449"/>
                  </a:cubicBezTo>
                  <a:lnTo>
                    <a:pt x="24887" y="17449"/>
                  </a:lnTo>
                  <a:close/>
                </a:path>
              </a:pathLst>
            </a:custGeom>
            <a:solidFill>
              <a:srgbClr val="000000"/>
            </a:solidFill>
            <a:ln w="73262" cap="flat">
              <a:noFill/>
              <a:prstDash val="solid"/>
              <a:miter/>
            </a:ln>
          </p:spPr>
          <p:txBody>
            <a:bodyPr rtlCol="0" anchor="ctr"/>
            <a:lstStyle/>
            <a:p>
              <a:endParaRPr lang="en-GB"/>
            </a:p>
          </p:txBody>
        </p:sp>
        <p:sp>
          <p:nvSpPr>
            <p:cNvPr id="518" name="Graphic 1127">
              <a:extLst>
                <a:ext uri="{FF2B5EF4-FFF2-40B4-BE49-F238E27FC236}">
                  <a16:creationId xmlns:a16="http://schemas.microsoft.com/office/drawing/2014/main" id="{089623A7-AF43-4DE4-85DE-C19A7A59FA97}"/>
                </a:ext>
              </a:extLst>
            </p:cNvPr>
            <p:cNvSpPr/>
            <p:nvPr/>
          </p:nvSpPr>
          <p:spPr>
            <a:xfrm>
              <a:off x="5714663" y="4097950"/>
              <a:ext cx="22593" cy="35797"/>
            </a:xfrm>
            <a:custGeom>
              <a:avLst/>
              <a:gdLst>
                <a:gd name="connsiteX0" fmla="*/ 20205 w 22593"/>
                <a:gd name="connsiteY0" fmla="*/ 7619 h 35797"/>
                <a:gd name="connsiteX1" fmla="*/ 17197 w 22593"/>
                <a:gd name="connsiteY1" fmla="*/ 5418 h 35797"/>
                <a:gd name="connsiteX2" fmla="*/ 13530 w 22593"/>
                <a:gd name="connsiteY2" fmla="*/ 4831 h 35797"/>
                <a:gd name="connsiteX3" fmla="*/ 6634 w 22593"/>
                <a:gd name="connsiteY3" fmla="*/ 7912 h 35797"/>
                <a:gd name="connsiteX4" fmla="*/ 4067 w 22593"/>
                <a:gd name="connsiteY4" fmla="*/ 15541 h 35797"/>
                <a:gd name="connsiteX5" fmla="*/ 4067 w 22593"/>
                <a:gd name="connsiteY5" fmla="*/ 37328 h 35797"/>
                <a:gd name="connsiteX6" fmla="*/ 326 w 22593"/>
                <a:gd name="connsiteY6" fmla="*/ 37328 h 35797"/>
                <a:gd name="connsiteX7" fmla="*/ 326 w 22593"/>
                <a:gd name="connsiteY7" fmla="*/ 1970 h 35797"/>
                <a:gd name="connsiteX8" fmla="*/ 4067 w 22593"/>
                <a:gd name="connsiteY8" fmla="*/ 1970 h 35797"/>
                <a:gd name="connsiteX9" fmla="*/ 4067 w 22593"/>
                <a:gd name="connsiteY9" fmla="*/ 6665 h 35797"/>
                <a:gd name="connsiteX10" fmla="*/ 8395 w 22593"/>
                <a:gd name="connsiteY10" fmla="*/ 2924 h 35797"/>
                <a:gd name="connsiteX11" fmla="*/ 14410 w 22593"/>
                <a:gd name="connsiteY11" fmla="*/ 1530 h 35797"/>
                <a:gd name="connsiteX12" fmla="*/ 22919 w 22593"/>
                <a:gd name="connsiteY12" fmla="*/ 4905 h 35797"/>
                <a:gd name="connsiteX13" fmla="*/ 20205 w 22593"/>
                <a:gd name="connsiteY13" fmla="*/ 761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05" y="7619"/>
                  </a:moveTo>
                  <a:cubicBezTo>
                    <a:pt x="19105" y="6519"/>
                    <a:pt x="18151" y="5785"/>
                    <a:pt x="17197" y="5418"/>
                  </a:cubicBezTo>
                  <a:cubicBezTo>
                    <a:pt x="16244" y="5051"/>
                    <a:pt x="14997" y="4831"/>
                    <a:pt x="13530" y="4831"/>
                  </a:cubicBezTo>
                  <a:cubicBezTo>
                    <a:pt x="10595" y="4831"/>
                    <a:pt x="8248" y="5858"/>
                    <a:pt x="6634" y="7912"/>
                  </a:cubicBezTo>
                  <a:cubicBezTo>
                    <a:pt x="4947" y="10040"/>
                    <a:pt x="4067" y="12534"/>
                    <a:pt x="4067" y="15541"/>
                  </a:cubicBezTo>
                  <a:lnTo>
                    <a:pt x="4067" y="37328"/>
                  </a:lnTo>
                  <a:lnTo>
                    <a:pt x="326" y="37328"/>
                  </a:lnTo>
                  <a:lnTo>
                    <a:pt x="326" y="1970"/>
                  </a:lnTo>
                  <a:lnTo>
                    <a:pt x="4067" y="1970"/>
                  </a:lnTo>
                  <a:lnTo>
                    <a:pt x="4067" y="6665"/>
                  </a:lnTo>
                  <a:cubicBezTo>
                    <a:pt x="5094" y="5051"/>
                    <a:pt x="6561" y="3804"/>
                    <a:pt x="8395" y="2924"/>
                  </a:cubicBezTo>
                  <a:cubicBezTo>
                    <a:pt x="10229" y="1970"/>
                    <a:pt x="12283" y="1530"/>
                    <a:pt x="14410" y="1530"/>
                  </a:cubicBezTo>
                  <a:cubicBezTo>
                    <a:pt x="17858" y="1530"/>
                    <a:pt x="20645" y="2631"/>
                    <a:pt x="22919" y="4905"/>
                  </a:cubicBezTo>
                  <a:lnTo>
                    <a:pt x="20205" y="7619"/>
                  </a:lnTo>
                  <a:close/>
                </a:path>
              </a:pathLst>
            </a:custGeom>
            <a:solidFill>
              <a:srgbClr val="000000"/>
            </a:solidFill>
            <a:ln w="73262" cap="flat">
              <a:noFill/>
              <a:prstDash val="solid"/>
              <a:miter/>
            </a:ln>
          </p:spPr>
          <p:txBody>
            <a:bodyPr rtlCol="0" anchor="ctr"/>
            <a:lstStyle/>
            <a:p>
              <a:endParaRPr lang="en-GB"/>
            </a:p>
          </p:txBody>
        </p:sp>
        <p:sp>
          <p:nvSpPr>
            <p:cNvPr id="519" name="Graphic 1127">
              <a:extLst>
                <a:ext uri="{FF2B5EF4-FFF2-40B4-BE49-F238E27FC236}">
                  <a16:creationId xmlns:a16="http://schemas.microsoft.com/office/drawing/2014/main" id="{281AEAF5-9C35-41FF-AF5D-C7705B7233AE}"/>
                </a:ext>
              </a:extLst>
            </p:cNvPr>
            <p:cNvSpPr/>
            <p:nvPr/>
          </p:nvSpPr>
          <p:spPr>
            <a:xfrm>
              <a:off x="5742261" y="4097950"/>
              <a:ext cx="28315" cy="36237"/>
            </a:xfrm>
            <a:custGeom>
              <a:avLst/>
              <a:gdLst>
                <a:gd name="connsiteX0" fmla="*/ 28651 w 28315"/>
                <a:gd name="connsiteY0" fmla="*/ 20456 h 36237"/>
                <a:gd name="connsiteX1" fmla="*/ 4077 w 28315"/>
                <a:gd name="connsiteY1" fmla="*/ 20456 h 36237"/>
                <a:gd name="connsiteX2" fmla="*/ 7012 w 28315"/>
                <a:gd name="connsiteY2" fmla="*/ 30799 h 36237"/>
                <a:gd name="connsiteX3" fmla="*/ 15594 w 28315"/>
                <a:gd name="connsiteY3" fmla="*/ 34394 h 36237"/>
                <a:gd name="connsiteX4" fmla="*/ 20876 w 28315"/>
                <a:gd name="connsiteY4" fmla="*/ 33367 h 36237"/>
                <a:gd name="connsiteX5" fmla="*/ 25350 w 28315"/>
                <a:gd name="connsiteY5" fmla="*/ 30139 h 36237"/>
                <a:gd name="connsiteX6" fmla="*/ 28138 w 28315"/>
                <a:gd name="connsiteY6" fmla="*/ 32340 h 36237"/>
                <a:gd name="connsiteX7" fmla="*/ 22416 w 28315"/>
                <a:gd name="connsiteY7" fmla="*/ 36448 h 36237"/>
                <a:gd name="connsiteX8" fmla="*/ 15374 w 28315"/>
                <a:gd name="connsiteY8" fmla="*/ 37768 h 36237"/>
                <a:gd name="connsiteX9" fmla="*/ 4224 w 28315"/>
                <a:gd name="connsiteY9" fmla="*/ 33147 h 36237"/>
                <a:gd name="connsiteX10" fmla="*/ 336 w 28315"/>
                <a:gd name="connsiteY10" fmla="*/ 19649 h 36237"/>
                <a:gd name="connsiteX11" fmla="*/ 4077 w 28315"/>
                <a:gd name="connsiteY11" fmla="*/ 6299 h 36237"/>
                <a:gd name="connsiteX12" fmla="*/ 14494 w 28315"/>
                <a:gd name="connsiteY12" fmla="*/ 1530 h 36237"/>
                <a:gd name="connsiteX13" fmla="*/ 24910 w 28315"/>
                <a:gd name="connsiteY13" fmla="*/ 6078 h 36237"/>
                <a:gd name="connsiteX14" fmla="*/ 28651 w 28315"/>
                <a:gd name="connsiteY14" fmla="*/ 18769 h 36237"/>
                <a:gd name="connsiteX15" fmla="*/ 28651 w 28315"/>
                <a:gd name="connsiteY15" fmla="*/ 20456 h 36237"/>
                <a:gd name="connsiteX16" fmla="*/ 24910 w 28315"/>
                <a:gd name="connsiteY16" fmla="*/ 17449 h 36237"/>
                <a:gd name="connsiteX17" fmla="*/ 23663 w 28315"/>
                <a:gd name="connsiteY17" fmla="*/ 10773 h 36237"/>
                <a:gd name="connsiteX18" fmla="*/ 20069 w 28315"/>
                <a:gd name="connsiteY18" fmla="*/ 6372 h 36237"/>
                <a:gd name="connsiteX19" fmla="*/ 14494 w 28315"/>
                <a:gd name="connsiteY19" fmla="*/ 4831 h 36237"/>
                <a:gd name="connsiteX20" fmla="*/ 8992 w 28315"/>
                <a:gd name="connsiteY20" fmla="*/ 6372 h 36237"/>
                <a:gd name="connsiteX21" fmla="*/ 5324 w 28315"/>
                <a:gd name="connsiteY21" fmla="*/ 10773 h 36237"/>
                <a:gd name="connsiteX22" fmla="*/ 4077 w 28315"/>
                <a:gd name="connsiteY22" fmla="*/ 17449 h 36237"/>
                <a:gd name="connsiteX23" fmla="*/ 24910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51" y="20456"/>
                  </a:moveTo>
                  <a:lnTo>
                    <a:pt x="4077" y="20456"/>
                  </a:lnTo>
                  <a:cubicBezTo>
                    <a:pt x="4077" y="25004"/>
                    <a:pt x="5031" y="28452"/>
                    <a:pt x="7012" y="30799"/>
                  </a:cubicBezTo>
                  <a:cubicBezTo>
                    <a:pt x="8992" y="33220"/>
                    <a:pt x="11853" y="34394"/>
                    <a:pt x="15594" y="34394"/>
                  </a:cubicBezTo>
                  <a:cubicBezTo>
                    <a:pt x="17648" y="34394"/>
                    <a:pt x="19409" y="34027"/>
                    <a:pt x="20876" y="33367"/>
                  </a:cubicBezTo>
                  <a:cubicBezTo>
                    <a:pt x="22343" y="32706"/>
                    <a:pt x="23810" y="31679"/>
                    <a:pt x="25350" y="30139"/>
                  </a:cubicBezTo>
                  <a:lnTo>
                    <a:pt x="28138" y="32340"/>
                  </a:lnTo>
                  <a:cubicBezTo>
                    <a:pt x="26231" y="34247"/>
                    <a:pt x="24323" y="35641"/>
                    <a:pt x="22416" y="36448"/>
                  </a:cubicBezTo>
                  <a:cubicBezTo>
                    <a:pt x="20509" y="37328"/>
                    <a:pt x="18162" y="37768"/>
                    <a:pt x="15374" y="37768"/>
                  </a:cubicBezTo>
                  <a:cubicBezTo>
                    <a:pt x="10459" y="37768"/>
                    <a:pt x="6792" y="36227"/>
                    <a:pt x="4224" y="33147"/>
                  </a:cubicBezTo>
                  <a:cubicBezTo>
                    <a:pt x="1583" y="30066"/>
                    <a:pt x="336" y="25591"/>
                    <a:pt x="336" y="19649"/>
                  </a:cubicBezTo>
                  <a:cubicBezTo>
                    <a:pt x="336" y="13927"/>
                    <a:pt x="1583" y="9453"/>
                    <a:pt x="4077" y="6299"/>
                  </a:cubicBezTo>
                  <a:cubicBezTo>
                    <a:pt x="6571" y="3144"/>
                    <a:pt x="10019" y="1530"/>
                    <a:pt x="14494" y="1530"/>
                  </a:cubicBezTo>
                  <a:cubicBezTo>
                    <a:pt x="18969" y="1530"/>
                    <a:pt x="22416" y="3071"/>
                    <a:pt x="24910" y="6078"/>
                  </a:cubicBezTo>
                  <a:cubicBezTo>
                    <a:pt x="27404" y="9086"/>
                    <a:pt x="28651" y="13341"/>
                    <a:pt x="28651" y="18769"/>
                  </a:cubicBezTo>
                  <a:lnTo>
                    <a:pt x="28651" y="20456"/>
                  </a:lnTo>
                  <a:close/>
                  <a:moveTo>
                    <a:pt x="24910" y="17449"/>
                  </a:moveTo>
                  <a:cubicBezTo>
                    <a:pt x="24690" y="14441"/>
                    <a:pt x="24323" y="12167"/>
                    <a:pt x="23663" y="10773"/>
                  </a:cubicBezTo>
                  <a:cubicBezTo>
                    <a:pt x="22856" y="8939"/>
                    <a:pt x="21683" y="7472"/>
                    <a:pt x="20069" y="6372"/>
                  </a:cubicBezTo>
                  <a:cubicBezTo>
                    <a:pt x="18382" y="5345"/>
                    <a:pt x="16548" y="4831"/>
                    <a:pt x="14494" y="4831"/>
                  </a:cubicBezTo>
                  <a:cubicBezTo>
                    <a:pt x="12440" y="4831"/>
                    <a:pt x="10606" y="5345"/>
                    <a:pt x="8992" y="6372"/>
                  </a:cubicBezTo>
                  <a:cubicBezTo>
                    <a:pt x="7378" y="7472"/>
                    <a:pt x="6131" y="8939"/>
                    <a:pt x="5324" y="10773"/>
                  </a:cubicBezTo>
                  <a:cubicBezTo>
                    <a:pt x="4664" y="12167"/>
                    <a:pt x="4297" y="14441"/>
                    <a:pt x="4077" y="17449"/>
                  </a:cubicBezTo>
                  <a:lnTo>
                    <a:pt x="24910" y="17449"/>
                  </a:lnTo>
                  <a:close/>
                </a:path>
              </a:pathLst>
            </a:custGeom>
            <a:solidFill>
              <a:srgbClr val="000000"/>
            </a:solidFill>
            <a:ln w="73262" cap="flat">
              <a:noFill/>
              <a:prstDash val="solid"/>
              <a:miter/>
            </a:ln>
          </p:spPr>
          <p:txBody>
            <a:bodyPr rtlCol="0" anchor="ctr"/>
            <a:lstStyle/>
            <a:p>
              <a:endParaRPr lang="en-GB"/>
            </a:p>
          </p:txBody>
        </p:sp>
        <p:sp>
          <p:nvSpPr>
            <p:cNvPr id="520" name="Graphic 1127">
              <a:extLst>
                <a:ext uri="{FF2B5EF4-FFF2-40B4-BE49-F238E27FC236}">
                  <a16:creationId xmlns:a16="http://schemas.microsoft.com/office/drawing/2014/main" id="{8C997DC4-C663-4236-A434-FC2A92FCCBB0}"/>
                </a:ext>
              </a:extLst>
            </p:cNvPr>
            <p:cNvSpPr/>
            <p:nvPr/>
          </p:nvSpPr>
          <p:spPr>
            <a:xfrm>
              <a:off x="5800580" y="4081518"/>
              <a:ext cx="4621" cy="52228"/>
            </a:xfrm>
            <a:custGeom>
              <a:avLst/>
              <a:gdLst>
                <a:gd name="connsiteX0" fmla="*/ 4534 w 4621"/>
                <a:gd name="connsiteY0" fmla="*/ 53757 h 52228"/>
                <a:gd name="connsiteX1" fmla="*/ 793 w 4621"/>
                <a:gd name="connsiteY1" fmla="*/ 53757 h 52228"/>
                <a:gd name="connsiteX2" fmla="*/ 793 w 4621"/>
                <a:gd name="connsiteY2" fmla="*/ 18399 h 52228"/>
                <a:gd name="connsiteX3" fmla="*/ 4534 w 4621"/>
                <a:gd name="connsiteY3" fmla="*/ 18399 h 52228"/>
                <a:gd name="connsiteX4" fmla="*/ 4534 w 4621"/>
                <a:gd name="connsiteY4" fmla="*/ 53757 h 52228"/>
                <a:gd name="connsiteX5" fmla="*/ 4974 w 4621"/>
                <a:gd name="connsiteY5" fmla="*/ 6149 h 52228"/>
                <a:gd name="connsiteX6" fmla="*/ 353 w 4621"/>
                <a:gd name="connsiteY6" fmla="*/ 6149 h 52228"/>
                <a:gd name="connsiteX7" fmla="*/ 353 w 4621"/>
                <a:gd name="connsiteY7" fmla="*/ 1528 h 52228"/>
                <a:gd name="connsiteX8" fmla="*/ 4974 w 4621"/>
                <a:gd name="connsiteY8" fmla="*/ 1528 h 52228"/>
                <a:gd name="connsiteX9" fmla="*/ 4974 w 4621"/>
                <a:gd name="connsiteY9" fmla="*/ 6149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534" y="53757"/>
                  </a:moveTo>
                  <a:lnTo>
                    <a:pt x="793" y="53757"/>
                  </a:lnTo>
                  <a:lnTo>
                    <a:pt x="793" y="18399"/>
                  </a:lnTo>
                  <a:lnTo>
                    <a:pt x="4534" y="18399"/>
                  </a:lnTo>
                  <a:lnTo>
                    <a:pt x="4534" y="53757"/>
                  </a:lnTo>
                  <a:close/>
                  <a:moveTo>
                    <a:pt x="4974" y="6149"/>
                  </a:moveTo>
                  <a:lnTo>
                    <a:pt x="353" y="6149"/>
                  </a:lnTo>
                  <a:lnTo>
                    <a:pt x="353" y="1528"/>
                  </a:lnTo>
                  <a:lnTo>
                    <a:pt x="4974" y="1528"/>
                  </a:lnTo>
                  <a:lnTo>
                    <a:pt x="4974" y="6149"/>
                  </a:lnTo>
                  <a:close/>
                </a:path>
              </a:pathLst>
            </a:custGeom>
            <a:solidFill>
              <a:srgbClr val="000000"/>
            </a:solidFill>
            <a:ln w="73262" cap="flat">
              <a:noFill/>
              <a:prstDash val="solid"/>
              <a:miter/>
            </a:ln>
          </p:spPr>
          <p:txBody>
            <a:bodyPr rtlCol="0" anchor="ctr"/>
            <a:lstStyle/>
            <a:p>
              <a:endParaRPr lang="en-GB"/>
            </a:p>
          </p:txBody>
        </p:sp>
        <p:sp>
          <p:nvSpPr>
            <p:cNvPr id="521" name="Graphic 1127">
              <a:extLst>
                <a:ext uri="{FF2B5EF4-FFF2-40B4-BE49-F238E27FC236}">
                  <a16:creationId xmlns:a16="http://schemas.microsoft.com/office/drawing/2014/main" id="{ED5BF90C-E138-4B80-8A95-5DD1D518E03B}"/>
                </a:ext>
              </a:extLst>
            </p:cNvPr>
            <p:cNvSpPr/>
            <p:nvPr/>
          </p:nvSpPr>
          <p:spPr>
            <a:xfrm>
              <a:off x="5815195" y="4097950"/>
              <a:ext cx="28461" cy="36237"/>
            </a:xfrm>
            <a:custGeom>
              <a:avLst/>
              <a:gdLst>
                <a:gd name="connsiteX0" fmla="*/ 28824 w 28461"/>
                <a:gd name="connsiteY0" fmla="*/ 27278 h 36237"/>
                <a:gd name="connsiteX1" fmla="*/ 25009 w 28461"/>
                <a:gd name="connsiteY1" fmla="*/ 34907 h 36237"/>
                <a:gd name="connsiteX2" fmla="*/ 14666 w 28461"/>
                <a:gd name="connsiteY2" fmla="*/ 37768 h 36237"/>
                <a:gd name="connsiteX3" fmla="*/ 362 w 28461"/>
                <a:gd name="connsiteY3" fmla="*/ 32706 h 36237"/>
                <a:gd name="connsiteX4" fmla="*/ 2929 w 28461"/>
                <a:gd name="connsiteY4" fmla="*/ 30139 h 36237"/>
                <a:gd name="connsiteX5" fmla="*/ 14519 w 28461"/>
                <a:gd name="connsiteY5" fmla="*/ 34467 h 36237"/>
                <a:gd name="connsiteX6" fmla="*/ 25156 w 28461"/>
                <a:gd name="connsiteY6" fmla="*/ 27278 h 36237"/>
                <a:gd name="connsiteX7" fmla="*/ 23542 w 28461"/>
                <a:gd name="connsiteY7" fmla="*/ 23097 h 36237"/>
                <a:gd name="connsiteX8" fmla="*/ 18407 w 28461"/>
                <a:gd name="connsiteY8" fmla="*/ 21336 h 36237"/>
                <a:gd name="connsiteX9" fmla="*/ 12539 w 28461"/>
                <a:gd name="connsiteY9" fmla="*/ 20823 h 36237"/>
                <a:gd name="connsiteX10" fmla="*/ 1902 w 28461"/>
                <a:gd name="connsiteY10" fmla="*/ 11580 h 36237"/>
                <a:gd name="connsiteX11" fmla="*/ 5350 w 28461"/>
                <a:gd name="connsiteY11" fmla="*/ 4245 h 36237"/>
                <a:gd name="connsiteX12" fmla="*/ 14593 w 28461"/>
                <a:gd name="connsiteY12" fmla="*/ 1530 h 36237"/>
                <a:gd name="connsiteX13" fmla="*/ 26990 w 28461"/>
                <a:gd name="connsiteY13" fmla="*/ 5272 h 36237"/>
                <a:gd name="connsiteX14" fmla="*/ 24496 w 28461"/>
                <a:gd name="connsiteY14" fmla="*/ 7766 h 36237"/>
                <a:gd name="connsiteX15" fmla="*/ 14593 w 28461"/>
                <a:gd name="connsiteY15" fmla="*/ 4758 h 36237"/>
                <a:gd name="connsiteX16" fmla="*/ 7917 w 28461"/>
                <a:gd name="connsiteY16" fmla="*/ 6519 h 36237"/>
                <a:gd name="connsiteX17" fmla="*/ 5570 w 28461"/>
                <a:gd name="connsiteY17" fmla="*/ 11580 h 36237"/>
                <a:gd name="connsiteX18" fmla="*/ 7330 w 28461"/>
                <a:gd name="connsiteY18" fmla="*/ 15761 h 36237"/>
                <a:gd name="connsiteX19" fmla="*/ 12759 w 28461"/>
                <a:gd name="connsiteY19" fmla="*/ 17522 h 36237"/>
                <a:gd name="connsiteX20" fmla="*/ 18480 w 28461"/>
                <a:gd name="connsiteY20" fmla="*/ 18035 h 36237"/>
                <a:gd name="connsiteX21" fmla="*/ 26183 w 28461"/>
                <a:gd name="connsiteY21" fmla="*/ 20529 h 36237"/>
                <a:gd name="connsiteX22" fmla="*/ 28824 w 28461"/>
                <a:gd name="connsiteY22" fmla="*/ 272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824" y="27278"/>
                  </a:moveTo>
                  <a:cubicBezTo>
                    <a:pt x="28824" y="30506"/>
                    <a:pt x="27577" y="33073"/>
                    <a:pt x="25009" y="34907"/>
                  </a:cubicBezTo>
                  <a:cubicBezTo>
                    <a:pt x="22442" y="36814"/>
                    <a:pt x="18994" y="37768"/>
                    <a:pt x="14666" y="37768"/>
                  </a:cubicBezTo>
                  <a:cubicBezTo>
                    <a:pt x="8651" y="37768"/>
                    <a:pt x="3883" y="36081"/>
                    <a:pt x="362" y="32706"/>
                  </a:cubicBezTo>
                  <a:lnTo>
                    <a:pt x="2929" y="30139"/>
                  </a:lnTo>
                  <a:cubicBezTo>
                    <a:pt x="5643" y="33000"/>
                    <a:pt x="9531" y="34467"/>
                    <a:pt x="14519" y="34467"/>
                  </a:cubicBezTo>
                  <a:cubicBezTo>
                    <a:pt x="21635" y="34467"/>
                    <a:pt x="25156" y="32046"/>
                    <a:pt x="25156" y="27278"/>
                  </a:cubicBezTo>
                  <a:cubicBezTo>
                    <a:pt x="25156" y="25444"/>
                    <a:pt x="24642" y="24050"/>
                    <a:pt x="23542" y="23097"/>
                  </a:cubicBezTo>
                  <a:cubicBezTo>
                    <a:pt x="22442" y="22143"/>
                    <a:pt x="20754" y="21556"/>
                    <a:pt x="18407" y="21336"/>
                  </a:cubicBezTo>
                  <a:lnTo>
                    <a:pt x="12539" y="20823"/>
                  </a:lnTo>
                  <a:cubicBezTo>
                    <a:pt x="5423" y="20236"/>
                    <a:pt x="1902" y="17155"/>
                    <a:pt x="1902" y="11580"/>
                  </a:cubicBezTo>
                  <a:cubicBezTo>
                    <a:pt x="1902" y="8499"/>
                    <a:pt x="3076" y="6078"/>
                    <a:pt x="5350" y="4245"/>
                  </a:cubicBezTo>
                  <a:cubicBezTo>
                    <a:pt x="7624" y="2411"/>
                    <a:pt x="10705" y="1530"/>
                    <a:pt x="14593" y="1530"/>
                  </a:cubicBezTo>
                  <a:cubicBezTo>
                    <a:pt x="19507" y="1530"/>
                    <a:pt x="23615" y="2777"/>
                    <a:pt x="26990" y="5272"/>
                  </a:cubicBezTo>
                  <a:lnTo>
                    <a:pt x="24496" y="7766"/>
                  </a:lnTo>
                  <a:cubicBezTo>
                    <a:pt x="21781" y="5785"/>
                    <a:pt x="18480" y="4758"/>
                    <a:pt x="14593" y="4758"/>
                  </a:cubicBezTo>
                  <a:cubicBezTo>
                    <a:pt x="11658" y="4758"/>
                    <a:pt x="9384" y="5345"/>
                    <a:pt x="7917" y="6519"/>
                  </a:cubicBezTo>
                  <a:cubicBezTo>
                    <a:pt x="6377" y="7692"/>
                    <a:pt x="5570" y="9379"/>
                    <a:pt x="5570" y="11580"/>
                  </a:cubicBezTo>
                  <a:cubicBezTo>
                    <a:pt x="5570" y="13414"/>
                    <a:pt x="6157" y="14808"/>
                    <a:pt x="7330" y="15761"/>
                  </a:cubicBezTo>
                  <a:cubicBezTo>
                    <a:pt x="8431" y="16715"/>
                    <a:pt x="10265" y="17302"/>
                    <a:pt x="12759" y="17522"/>
                  </a:cubicBezTo>
                  <a:lnTo>
                    <a:pt x="18480" y="18035"/>
                  </a:lnTo>
                  <a:cubicBezTo>
                    <a:pt x="21781" y="18402"/>
                    <a:pt x="24349" y="19209"/>
                    <a:pt x="26183" y="20529"/>
                  </a:cubicBezTo>
                  <a:cubicBezTo>
                    <a:pt x="27943" y="21850"/>
                    <a:pt x="28824" y="24124"/>
                    <a:pt x="28824" y="27278"/>
                  </a:cubicBezTo>
                  <a:close/>
                </a:path>
              </a:pathLst>
            </a:custGeom>
            <a:solidFill>
              <a:srgbClr val="000000"/>
            </a:solidFill>
            <a:ln w="73262" cap="flat">
              <a:noFill/>
              <a:prstDash val="solid"/>
              <a:miter/>
            </a:ln>
          </p:spPr>
          <p:txBody>
            <a:bodyPr rtlCol="0" anchor="ctr"/>
            <a:lstStyle/>
            <a:p>
              <a:endParaRPr lang="en-GB"/>
            </a:p>
          </p:txBody>
        </p:sp>
        <p:sp>
          <p:nvSpPr>
            <p:cNvPr id="522" name="Graphic 1127">
              <a:extLst>
                <a:ext uri="{FF2B5EF4-FFF2-40B4-BE49-F238E27FC236}">
                  <a16:creationId xmlns:a16="http://schemas.microsoft.com/office/drawing/2014/main" id="{B6003F9C-466A-49F0-B882-4F96A83D098A}"/>
                </a:ext>
              </a:extLst>
            </p:cNvPr>
            <p:cNvSpPr/>
            <p:nvPr/>
          </p:nvSpPr>
          <p:spPr>
            <a:xfrm>
              <a:off x="5870068" y="4098390"/>
              <a:ext cx="25234" cy="35357"/>
            </a:xfrm>
            <a:custGeom>
              <a:avLst/>
              <a:gdLst>
                <a:gd name="connsiteX0" fmla="*/ 25614 w 25234"/>
                <a:gd name="connsiteY0" fmla="*/ 36888 h 35357"/>
                <a:gd name="connsiteX1" fmla="*/ 380 w 25234"/>
                <a:gd name="connsiteY1" fmla="*/ 36888 h 35357"/>
                <a:gd name="connsiteX2" fmla="*/ 380 w 25234"/>
                <a:gd name="connsiteY2" fmla="*/ 33367 h 35357"/>
                <a:gd name="connsiteX3" fmla="*/ 21653 w 25234"/>
                <a:gd name="connsiteY3" fmla="*/ 4831 h 35357"/>
                <a:gd name="connsiteX4" fmla="*/ 1554 w 25234"/>
                <a:gd name="connsiteY4" fmla="*/ 4831 h 35357"/>
                <a:gd name="connsiteX5" fmla="*/ 1554 w 25234"/>
                <a:gd name="connsiteY5" fmla="*/ 1530 h 35357"/>
                <a:gd name="connsiteX6" fmla="*/ 25614 w 25234"/>
                <a:gd name="connsiteY6" fmla="*/ 1530 h 35357"/>
                <a:gd name="connsiteX7" fmla="*/ 25614 w 25234"/>
                <a:gd name="connsiteY7" fmla="*/ 5051 h 35357"/>
                <a:gd name="connsiteX8" fmla="*/ 4268 w 25234"/>
                <a:gd name="connsiteY8" fmla="*/ 33587 h 35357"/>
                <a:gd name="connsiteX9" fmla="*/ 25614 w 25234"/>
                <a:gd name="connsiteY9" fmla="*/ 33587 h 35357"/>
                <a:gd name="connsiteX10" fmla="*/ 25614 w 25234"/>
                <a:gd name="connsiteY10" fmla="*/ 36888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34" h="35357">
                  <a:moveTo>
                    <a:pt x="25614" y="36888"/>
                  </a:moveTo>
                  <a:lnTo>
                    <a:pt x="380" y="36888"/>
                  </a:lnTo>
                  <a:lnTo>
                    <a:pt x="380" y="33367"/>
                  </a:lnTo>
                  <a:lnTo>
                    <a:pt x="21653" y="4831"/>
                  </a:lnTo>
                  <a:lnTo>
                    <a:pt x="1554" y="4831"/>
                  </a:lnTo>
                  <a:lnTo>
                    <a:pt x="1554" y="1530"/>
                  </a:lnTo>
                  <a:lnTo>
                    <a:pt x="25614" y="1530"/>
                  </a:lnTo>
                  <a:lnTo>
                    <a:pt x="25614" y="5051"/>
                  </a:lnTo>
                  <a:lnTo>
                    <a:pt x="4268" y="33587"/>
                  </a:lnTo>
                  <a:lnTo>
                    <a:pt x="25614" y="33587"/>
                  </a:lnTo>
                  <a:lnTo>
                    <a:pt x="25614" y="36888"/>
                  </a:lnTo>
                  <a:close/>
                </a:path>
              </a:pathLst>
            </a:custGeom>
            <a:solidFill>
              <a:srgbClr val="000000"/>
            </a:solidFill>
            <a:ln w="73262" cap="flat">
              <a:noFill/>
              <a:prstDash val="solid"/>
              <a:miter/>
            </a:ln>
          </p:spPr>
          <p:txBody>
            <a:bodyPr rtlCol="0" anchor="ctr"/>
            <a:lstStyle/>
            <a:p>
              <a:endParaRPr lang="en-GB"/>
            </a:p>
          </p:txBody>
        </p:sp>
        <p:sp>
          <p:nvSpPr>
            <p:cNvPr id="523" name="Graphic 1127">
              <a:extLst>
                <a:ext uri="{FF2B5EF4-FFF2-40B4-BE49-F238E27FC236}">
                  <a16:creationId xmlns:a16="http://schemas.microsoft.com/office/drawing/2014/main" id="{6B232D8B-6627-489A-B9BF-A97437AF83EC}"/>
                </a:ext>
              </a:extLst>
            </p:cNvPr>
            <p:cNvSpPr/>
            <p:nvPr/>
          </p:nvSpPr>
          <p:spPr>
            <a:xfrm>
              <a:off x="5903974" y="4097950"/>
              <a:ext cx="28315" cy="36237"/>
            </a:xfrm>
            <a:custGeom>
              <a:avLst/>
              <a:gdLst>
                <a:gd name="connsiteX0" fmla="*/ 28708 w 28315"/>
                <a:gd name="connsiteY0" fmla="*/ 20456 h 36237"/>
                <a:gd name="connsiteX1" fmla="*/ 4134 w 28315"/>
                <a:gd name="connsiteY1" fmla="*/ 20456 h 36237"/>
                <a:gd name="connsiteX2" fmla="*/ 7068 w 28315"/>
                <a:gd name="connsiteY2" fmla="*/ 30799 h 36237"/>
                <a:gd name="connsiteX3" fmla="*/ 15650 w 28315"/>
                <a:gd name="connsiteY3" fmla="*/ 34394 h 36237"/>
                <a:gd name="connsiteX4" fmla="*/ 20932 w 28315"/>
                <a:gd name="connsiteY4" fmla="*/ 33367 h 36237"/>
                <a:gd name="connsiteX5" fmla="*/ 25407 w 28315"/>
                <a:gd name="connsiteY5" fmla="*/ 30139 h 36237"/>
                <a:gd name="connsiteX6" fmla="*/ 28194 w 28315"/>
                <a:gd name="connsiteY6" fmla="*/ 32340 h 36237"/>
                <a:gd name="connsiteX7" fmla="*/ 22472 w 28315"/>
                <a:gd name="connsiteY7" fmla="*/ 36448 h 36237"/>
                <a:gd name="connsiteX8" fmla="*/ 15430 w 28315"/>
                <a:gd name="connsiteY8" fmla="*/ 37768 h 36237"/>
                <a:gd name="connsiteX9" fmla="*/ 4280 w 28315"/>
                <a:gd name="connsiteY9" fmla="*/ 33147 h 36237"/>
                <a:gd name="connsiteX10" fmla="*/ 393 w 28315"/>
                <a:gd name="connsiteY10" fmla="*/ 19649 h 36237"/>
                <a:gd name="connsiteX11" fmla="*/ 4134 w 28315"/>
                <a:gd name="connsiteY11" fmla="*/ 6299 h 36237"/>
                <a:gd name="connsiteX12" fmla="*/ 14550 w 28315"/>
                <a:gd name="connsiteY12" fmla="*/ 1530 h 36237"/>
                <a:gd name="connsiteX13" fmla="*/ 24967 w 28315"/>
                <a:gd name="connsiteY13" fmla="*/ 6078 h 36237"/>
                <a:gd name="connsiteX14" fmla="*/ 28708 w 28315"/>
                <a:gd name="connsiteY14" fmla="*/ 18769 h 36237"/>
                <a:gd name="connsiteX15" fmla="*/ 28708 w 28315"/>
                <a:gd name="connsiteY15" fmla="*/ 20456 h 36237"/>
                <a:gd name="connsiteX16" fmla="*/ 24967 w 28315"/>
                <a:gd name="connsiteY16" fmla="*/ 17449 h 36237"/>
                <a:gd name="connsiteX17" fmla="*/ 23719 w 28315"/>
                <a:gd name="connsiteY17" fmla="*/ 10773 h 36237"/>
                <a:gd name="connsiteX18" fmla="*/ 20125 w 28315"/>
                <a:gd name="connsiteY18" fmla="*/ 6372 h 36237"/>
                <a:gd name="connsiteX19" fmla="*/ 14550 w 28315"/>
                <a:gd name="connsiteY19" fmla="*/ 4831 h 36237"/>
                <a:gd name="connsiteX20" fmla="*/ 9048 w 28315"/>
                <a:gd name="connsiteY20" fmla="*/ 6372 h 36237"/>
                <a:gd name="connsiteX21" fmla="*/ 5381 w 28315"/>
                <a:gd name="connsiteY21" fmla="*/ 10773 h 36237"/>
                <a:gd name="connsiteX22" fmla="*/ 4134 w 28315"/>
                <a:gd name="connsiteY22" fmla="*/ 17449 h 36237"/>
                <a:gd name="connsiteX23" fmla="*/ 24967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08" y="20456"/>
                  </a:moveTo>
                  <a:lnTo>
                    <a:pt x="4134" y="20456"/>
                  </a:lnTo>
                  <a:cubicBezTo>
                    <a:pt x="4134" y="25004"/>
                    <a:pt x="5087" y="28452"/>
                    <a:pt x="7068" y="30799"/>
                  </a:cubicBezTo>
                  <a:cubicBezTo>
                    <a:pt x="9048" y="33220"/>
                    <a:pt x="11909" y="34394"/>
                    <a:pt x="15650" y="34394"/>
                  </a:cubicBezTo>
                  <a:cubicBezTo>
                    <a:pt x="17704" y="34394"/>
                    <a:pt x="19465" y="34027"/>
                    <a:pt x="20932" y="33367"/>
                  </a:cubicBezTo>
                  <a:cubicBezTo>
                    <a:pt x="22399" y="32706"/>
                    <a:pt x="23866" y="31679"/>
                    <a:pt x="25407" y="30139"/>
                  </a:cubicBezTo>
                  <a:lnTo>
                    <a:pt x="28194" y="32340"/>
                  </a:lnTo>
                  <a:cubicBezTo>
                    <a:pt x="26287" y="34247"/>
                    <a:pt x="24380" y="35641"/>
                    <a:pt x="22472" y="36448"/>
                  </a:cubicBezTo>
                  <a:cubicBezTo>
                    <a:pt x="20565" y="37328"/>
                    <a:pt x="18218" y="37768"/>
                    <a:pt x="15430" y="37768"/>
                  </a:cubicBezTo>
                  <a:cubicBezTo>
                    <a:pt x="10516" y="37768"/>
                    <a:pt x="6848" y="36227"/>
                    <a:pt x="4280" y="33147"/>
                  </a:cubicBezTo>
                  <a:cubicBezTo>
                    <a:pt x="1640" y="30066"/>
                    <a:pt x="393" y="25591"/>
                    <a:pt x="393" y="19649"/>
                  </a:cubicBezTo>
                  <a:cubicBezTo>
                    <a:pt x="393" y="13927"/>
                    <a:pt x="1640" y="9453"/>
                    <a:pt x="4134" y="6299"/>
                  </a:cubicBezTo>
                  <a:cubicBezTo>
                    <a:pt x="6628" y="3144"/>
                    <a:pt x="10075" y="1530"/>
                    <a:pt x="14550" y="1530"/>
                  </a:cubicBezTo>
                  <a:cubicBezTo>
                    <a:pt x="19025" y="1530"/>
                    <a:pt x="22472" y="3071"/>
                    <a:pt x="24967" y="6078"/>
                  </a:cubicBezTo>
                  <a:cubicBezTo>
                    <a:pt x="27461" y="9086"/>
                    <a:pt x="28708" y="13341"/>
                    <a:pt x="28708" y="18769"/>
                  </a:cubicBezTo>
                  <a:lnTo>
                    <a:pt x="28708" y="20456"/>
                  </a:lnTo>
                  <a:close/>
                  <a:moveTo>
                    <a:pt x="24967" y="17449"/>
                  </a:moveTo>
                  <a:cubicBezTo>
                    <a:pt x="24746" y="14441"/>
                    <a:pt x="24380" y="12167"/>
                    <a:pt x="23719" y="10773"/>
                  </a:cubicBezTo>
                  <a:cubicBezTo>
                    <a:pt x="22913" y="8939"/>
                    <a:pt x="21739" y="7472"/>
                    <a:pt x="20125" y="6372"/>
                  </a:cubicBezTo>
                  <a:cubicBezTo>
                    <a:pt x="18438" y="5345"/>
                    <a:pt x="16604" y="4831"/>
                    <a:pt x="14550" y="4831"/>
                  </a:cubicBezTo>
                  <a:cubicBezTo>
                    <a:pt x="12496" y="4831"/>
                    <a:pt x="10662" y="5345"/>
                    <a:pt x="9048" y="6372"/>
                  </a:cubicBezTo>
                  <a:cubicBezTo>
                    <a:pt x="7435" y="7472"/>
                    <a:pt x="6188" y="8939"/>
                    <a:pt x="5381" y="10773"/>
                  </a:cubicBezTo>
                  <a:cubicBezTo>
                    <a:pt x="4720" y="12167"/>
                    <a:pt x="4354" y="14441"/>
                    <a:pt x="4134" y="17449"/>
                  </a:cubicBezTo>
                  <a:lnTo>
                    <a:pt x="24967" y="17449"/>
                  </a:lnTo>
                  <a:close/>
                </a:path>
              </a:pathLst>
            </a:custGeom>
            <a:solidFill>
              <a:srgbClr val="000000"/>
            </a:solidFill>
            <a:ln w="73262" cap="flat">
              <a:noFill/>
              <a:prstDash val="solid"/>
              <a:miter/>
            </a:ln>
          </p:spPr>
          <p:txBody>
            <a:bodyPr rtlCol="0" anchor="ctr"/>
            <a:lstStyle/>
            <a:p>
              <a:endParaRPr lang="en-GB"/>
            </a:p>
          </p:txBody>
        </p:sp>
        <p:sp>
          <p:nvSpPr>
            <p:cNvPr id="524" name="Graphic 1127">
              <a:extLst>
                <a:ext uri="{FF2B5EF4-FFF2-40B4-BE49-F238E27FC236}">
                  <a16:creationId xmlns:a16="http://schemas.microsoft.com/office/drawing/2014/main" id="{F295EC48-A42C-454F-9CD5-691AD7905D89}"/>
                </a:ext>
              </a:extLst>
            </p:cNvPr>
            <p:cNvSpPr/>
            <p:nvPr/>
          </p:nvSpPr>
          <p:spPr>
            <a:xfrm>
              <a:off x="5944040" y="4097950"/>
              <a:ext cx="22593" cy="35797"/>
            </a:xfrm>
            <a:custGeom>
              <a:avLst/>
              <a:gdLst>
                <a:gd name="connsiteX0" fmla="*/ 20285 w 22593"/>
                <a:gd name="connsiteY0" fmla="*/ 7619 h 35797"/>
                <a:gd name="connsiteX1" fmla="*/ 17277 w 22593"/>
                <a:gd name="connsiteY1" fmla="*/ 5418 h 35797"/>
                <a:gd name="connsiteX2" fmla="*/ 13609 w 22593"/>
                <a:gd name="connsiteY2" fmla="*/ 4831 h 35797"/>
                <a:gd name="connsiteX3" fmla="*/ 6714 w 22593"/>
                <a:gd name="connsiteY3" fmla="*/ 7912 h 35797"/>
                <a:gd name="connsiteX4" fmla="*/ 4147 w 22593"/>
                <a:gd name="connsiteY4" fmla="*/ 15541 h 35797"/>
                <a:gd name="connsiteX5" fmla="*/ 4147 w 22593"/>
                <a:gd name="connsiteY5" fmla="*/ 37328 h 35797"/>
                <a:gd name="connsiteX6" fmla="*/ 405 w 22593"/>
                <a:gd name="connsiteY6" fmla="*/ 37328 h 35797"/>
                <a:gd name="connsiteX7" fmla="*/ 405 w 22593"/>
                <a:gd name="connsiteY7" fmla="*/ 1970 h 35797"/>
                <a:gd name="connsiteX8" fmla="*/ 4147 w 22593"/>
                <a:gd name="connsiteY8" fmla="*/ 1970 h 35797"/>
                <a:gd name="connsiteX9" fmla="*/ 4147 w 22593"/>
                <a:gd name="connsiteY9" fmla="*/ 6665 h 35797"/>
                <a:gd name="connsiteX10" fmla="*/ 8475 w 22593"/>
                <a:gd name="connsiteY10" fmla="*/ 2924 h 35797"/>
                <a:gd name="connsiteX11" fmla="*/ 14490 w 22593"/>
                <a:gd name="connsiteY11" fmla="*/ 1530 h 35797"/>
                <a:gd name="connsiteX12" fmla="*/ 22999 w 22593"/>
                <a:gd name="connsiteY12" fmla="*/ 4905 h 35797"/>
                <a:gd name="connsiteX13" fmla="*/ 20285 w 22593"/>
                <a:gd name="connsiteY13" fmla="*/ 761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85" y="7619"/>
                  </a:moveTo>
                  <a:cubicBezTo>
                    <a:pt x="19184" y="6519"/>
                    <a:pt x="18231" y="5785"/>
                    <a:pt x="17277" y="5418"/>
                  </a:cubicBezTo>
                  <a:cubicBezTo>
                    <a:pt x="16324" y="5051"/>
                    <a:pt x="15077" y="4831"/>
                    <a:pt x="13609" y="4831"/>
                  </a:cubicBezTo>
                  <a:cubicBezTo>
                    <a:pt x="10675" y="4831"/>
                    <a:pt x="8328" y="5858"/>
                    <a:pt x="6714" y="7912"/>
                  </a:cubicBezTo>
                  <a:cubicBezTo>
                    <a:pt x="5027" y="10040"/>
                    <a:pt x="4147" y="12534"/>
                    <a:pt x="4147" y="15541"/>
                  </a:cubicBezTo>
                  <a:lnTo>
                    <a:pt x="4147" y="37328"/>
                  </a:lnTo>
                  <a:lnTo>
                    <a:pt x="405" y="37328"/>
                  </a:lnTo>
                  <a:lnTo>
                    <a:pt x="405" y="1970"/>
                  </a:lnTo>
                  <a:lnTo>
                    <a:pt x="4147" y="1970"/>
                  </a:lnTo>
                  <a:lnTo>
                    <a:pt x="4147" y="6665"/>
                  </a:lnTo>
                  <a:cubicBezTo>
                    <a:pt x="5174" y="5051"/>
                    <a:pt x="6641" y="3804"/>
                    <a:pt x="8475" y="2924"/>
                  </a:cubicBezTo>
                  <a:cubicBezTo>
                    <a:pt x="10308" y="1970"/>
                    <a:pt x="12362" y="1530"/>
                    <a:pt x="14490" y="1530"/>
                  </a:cubicBezTo>
                  <a:cubicBezTo>
                    <a:pt x="17937" y="1530"/>
                    <a:pt x="20725" y="2631"/>
                    <a:pt x="22999" y="4905"/>
                  </a:cubicBezTo>
                  <a:lnTo>
                    <a:pt x="20285" y="7619"/>
                  </a:lnTo>
                  <a:close/>
                </a:path>
              </a:pathLst>
            </a:custGeom>
            <a:solidFill>
              <a:srgbClr val="000000"/>
            </a:solidFill>
            <a:ln w="73262" cap="flat">
              <a:noFill/>
              <a:prstDash val="solid"/>
              <a:miter/>
            </a:ln>
          </p:spPr>
          <p:txBody>
            <a:bodyPr rtlCol="0" anchor="ctr"/>
            <a:lstStyle/>
            <a:p>
              <a:endParaRPr lang="en-GB"/>
            </a:p>
          </p:txBody>
        </p:sp>
        <p:sp>
          <p:nvSpPr>
            <p:cNvPr id="525" name="Graphic 1127">
              <a:extLst>
                <a:ext uri="{FF2B5EF4-FFF2-40B4-BE49-F238E27FC236}">
                  <a16:creationId xmlns:a16="http://schemas.microsoft.com/office/drawing/2014/main" id="{BED1F6D5-2587-4686-970D-F2CAE1FB8EAF}"/>
                </a:ext>
              </a:extLst>
            </p:cNvPr>
            <p:cNvSpPr/>
            <p:nvPr/>
          </p:nvSpPr>
          <p:spPr>
            <a:xfrm>
              <a:off x="5971639" y="4097950"/>
              <a:ext cx="28461" cy="36237"/>
            </a:xfrm>
            <a:custGeom>
              <a:avLst/>
              <a:gdLst>
                <a:gd name="connsiteX0" fmla="*/ 24477 w 28461"/>
                <a:gd name="connsiteY0" fmla="*/ 5418 h 36237"/>
                <a:gd name="connsiteX1" fmla="*/ 28878 w 28461"/>
                <a:gd name="connsiteY1" fmla="*/ 19649 h 36237"/>
                <a:gd name="connsiteX2" fmla="*/ 24477 w 28461"/>
                <a:gd name="connsiteY2" fmla="*/ 33880 h 36237"/>
                <a:gd name="connsiteX3" fmla="*/ 14647 w 28461"/>
                <a:gd name="connsiteY3" fmla="*/ 37768 h 36237"/>
                <a:gd name="connsiteX4" fmla="*/ 4817 w 28461"/>
                <a:gd name="connsiteY4" fmla="*/ 33880 h 36237"/>
                <a:gd name="connsiteX5" fmla="*/ 416 w 28461"/>
                <a:gd name="connsiteY5" fmla="*/ 19649 h 36237"/>
                <a:gd name="connsiteX6" fmla="*/ 4817 w 28461"/>
                <a:gd name="connsiteY6" fmla="*/ 5418 h 36237"/>
                <a:gd name="connsiteX7" fmla="*/ 14647 w 28461"/>
                <a:gd name="connsiteY7" fmla="*/ 1530 h 36237"/>
                <a:gd name="connsiteX8" fmla="*/ 24477 w 28461"/>
                <a:gd name="connsiteY8" fmla="*/ 5418 h 36237"/>
                <a:gd name="connsiteX9" fmla="*/ 21983 w 28461"/>
                <a:gd name="connsiteY9" fmla="*/ 31459 h 36237"/>
                <a:gd name="connsiteX10" fmla="*/ 25137 w 28461"/>
                <a:gd name="connsiteY10" fmla="*/ 19649 h 36237"/>
                <a:gd name="connsiteX11" fmla="*/ 21983 w 28461"/>
                <a:gd name="connsiteY11" fmla="*/ 7839 h 36237"/>
                <a:gd name="connsiteX12" fmla="*/ 14647 w 28461"/>
                <a:gd name="connsiteY12" fmla="*/ 4831 h 36237"/>
                <a:gd name="connsiteX13" fmla="*/ 7311 w 28461"/>
                <a:gd name="connsiteY13" fmla="*/ 7839 h 36237"/>
                <a:gd name="connsiteX14" fmla="*/ 4157 w 28461"/>
                <a:gd name="connsiteY14" fmla="*/ 19649 h 36237"/>
                <a:gd name="connsiteX15" fmla="*/ 7311 w 28461"/>
                <a:gd name="connsiteY15" fmla="*/ 31459 h 36237"/>
                <a:gd name="connsiteX16" fmla="*/ 14647 w 28461"/>
                <a:gd name="connsiteY16" fmla="*/ 34467 h 36237"/>
                <a:gd name="connsiteX17" fmla="*/ 21983 w 28461"/>
                <a:gd name="connsiteY17" fmla="*/ 3145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477" y="5418"/>
                  </a:moveTo>
                  <a:cubicBezTo>
                    <a:pt x="27411" y="8352"/>
                    <a:pt x="28878" y="13121"/>
                    <a:pt x="28878" y="19649"/>
                  </a:cubicBezTo>
                  <a:cubicBezTo>
                    <a:pt x="28878" y="26178"/>
                    <a:pt x="27411" y="30946"/>
                    <a:pt x="24477" y="33880"/>
                  </a:cubicBezTo>
                  <a:cubicBezTo>
                    <a:pt x="21909" y="36448"/>
                    <a:pt x="18608" y="37768"/>
                    <a:pt x="14647" y="37768"/>
                  </a:cubicBezTo>
                  <a:cubicBezTo>
                    <a:pt x="10686" y="37768"/>
                    <a:pt x="7385" y="36448"/>
                    <a:pt x="4817" y="33880"/>
                  </a:cubicBezTo>
                  <a:cubicBezTo>
                    <a:pt x="1883" y="30946"/>
                    <a:pt x="416" y="26178"/>
                    <a:pt x="416" y="19649"/>
                  </a:cubicBezTo>
                  <a:cubicBezTo>
                    <a:pt x="416" y="13121"/>
                    <a:pt x="1883" y="8352"/>
                    <a:pt x="4817" y="5418"/>
                  </a:cubicBezTo>
                  <a:cubicBezTo>
                    <a:pt x="7385" y="2851"/>
                    <a:pt x="10686" y="1530"/>
                    <a:pt x="14647" y="1530"/>
                  </a:cubicBezTo>
                  <a:cubicBezTo>
                    <a:pt x="18608" y="1530"/>
                    <a:pt x="21909" y="2851"/>
                    <a:pt x="24477" y="5418"/>
                  </a:cubicBezTo>
                  <a:close/>
                  <a:moveTo>
                    <a:pt x="21983" y="31459"/>
                  </a:moveTo>
                  <a:cubicBezTo>
                    <a:pt x="24110" y="29332"/>
                    <a:pt x="25137" y="25444"/>
                    <a:pt x="25137" y="19649"/>
                  </a:cubicBezTo>
                  <a:cubicBezTo>
                    <a:pt x="25137" y="13854"/>
                    <a:pt x="24110" y="9966"/>
                    <a:pt x="21983" y="7839"/>
                  </a:cubicBezTo>
                  <a:cubicBezTo>
                    <a:pt x="20002" y="5858"/>
                    <a:pt x="17508" y="4831"/>
                    <a:pt x="14647" y="4831"/>
                  </a:cubicBezTo>
                  <a:cubicBezTo>
                    <a:pt x="11786" y="4831"/>
                    <a:pt x="9292" y="5858"/>
                    <a:pt x="7311" y="7839"/>
                  </a:cubicBezTo>
                  <a:cubicBezTo>
                    <a:pt x="5184" y="9966"/>
                    <a:pt x="4157" y="13854"/>
                    <a:pt x="4157" y="19649"/>
                  </a:cubicBezTo>
                  <a:cubicBezTo>
                    <a:pt x="4157" y="25444"/>
                    <a:pt x="5184" y="29332"/>
                    <a:pt x="7311" y="31459"/>
                  </a:cubicBezTo>
                  <a:cubicBezTo>
                    <a:pt x="9292" y="33440"/>
                    <a:pt x="11786" y="34467"/>
                    <a:pt x="14647" y="34467"/>
                  </a:cubicBezTo>
                  <a:cubicBezTo>
                    <a:pt x="17508" y="34467"/>
                    <a:pt x="20002" y="33440"/>
                    <a:pt x="21983" y="31459"/>
                  </a:cubicBezTo>
                  <a:close/>
                </a:path>
              </a:pathLst>
            </a:custGeom>
            <a:solidFill>
              <a:srgbClr val="000000"/>
            </a:solidFill>
            <a:ln w="73262" cap="flat">
              <a:noFill/>
              <a:prstDash val="solid"/>
              <a:miter/>
            </a:ln>
          </p:spPr>
          <p:txBody>
            <a:bodyPr rtlCol="0" anchor="ctr"/>
            <a:lstStyle/>
            <a:p>
              <a:endParaRPr lang="en-GB"/>
            </a:p>
          </p:txBody>
        </p:sp>
        <p:sp>
          <p:nvSpPr>
            <p:cNvPr id="526" name="Graphic 1127">
              <a:extLst>
                <a:ext uri="{FF2B5EF4-FFF2-40B4-BE49-F238E27FC236}">
                  <a16:creationId xmlns:a16="http://schemas.microsoft.com/office/drawing/2014/main" id="{8CB95667-C190-4A5F-A44C-D4B906B175AB}"/>
                </a:ext>
              </a:extLst>
            </p:cNvPr>
            <p:cNvSpPr/>
            <p:nvPr/>
          </p:nvSpPr>
          <p:spPr>
            <a:xfrm>
              <a:off x="5120798" y="4192880"/>
              <a:ext cx="28315" cy="36237"/>
            </a:xfrm>
            <a:custGeom>
              <a:avLst/>
              <a:gdLst>
                <a:gd name="connsiteX0" fmla="*/ 28435 w 28315"/>
                <a:gd name="connsiteY0" fmla="*/ 20489 h 36237"/>
                <a:gd name="connsiteX1" fmla="*/ 3861 w 28315"/>
                <a:gd name="connsiteY1" fmla="*/ 20489 h 36237"/>
                <a:gd name="connsiteX2" fmla="*/ 6796 w 28315"/>
                <a:gd name="connsiteY2" fmla="*/ 30832 h 36237"/>
                <a:gd name="connsiteX3" fmla="*/ 15378 w 28315"/>
                <a:gd name="connsiteY3" fmla="*/ 34427 h 36237"/>
                <a:gd name="connsiteX4" fmla="*/ 20660 w 28315"/>
                <a:gd name="connsiteY4" fmla="*/ 33400 h 36237"/>
                <a:gd name="connsiteX5" fmla="*/ 25134 w 28315"/>
                <a:gd name="connsiteY5" fmla="*/ 30172 h 36237"/>
                <a:gd name="connsiteX6" fmla="*/ 27922 w 28315"/>
                <a:gd name="connsiteY6" fmla="*/ 32373 h 36237"/>
                <a:gd name="connsiteX7" fmla="*/ 22200 w 28315"/>
                <a:gd name="connsiteY7" fmla="*/ 36481 h 36237"/>
                <a:gd name="connsiteX8" fmla="*/ 15158 w 28315"/>
                <a:gd name="connsiteY8" fmla="*/ 37801 h 36237"/>
                <a:gd name="connsiteX9" fmla="*/ 4008 w 28315"/>
                <a:gd name="connsiteY9" fmla="*/ 33180 h 36237"/>
                <a:gd name="connsiteX10" fmla="*/ 120 w 28315"/>
                <a:gd name="connsiteY10" fmla="*/ 19682 h 36237"/>
                <a:gd name="connsiteX11" fmla="*/ 3861 w 28315"/>
                <a:gd name="connsiteY11" fmla="*/ 6332 h 36237"/>
                <a:gd name="connsiteX12" fmla="*/ 14278 w 28315"/>
                <a:gd name="connsiteY12" fmla="*/ 1563 h 36237"/>
                <a:gd name="connsiteX13" fmla="*/ 24694 w 28315"/>
                <a:gd name="connsiteY13" fmla="*/ 6111 h 36237"/>
                <a:gd name="connsiteX14" fmla="*/ 28435 w 28315"/>
                <a:gd name="connsiteY14" fmla="*/ 18802 h 36237"/>
                <a:gd name="connsiteX15" fmla="*/ 28435 w 28315"/>
                <a:gd name="connsiteY15" fmla="*/ 20489 h 36237"/>
                <a:gd name="connsiteX16" fmla="*/ 24694 w 28315"/>
                <a:gd name="connsiteY16" fmla="*/ 17482 h 36237"/>
                <a:gd name="connsiteX17" fmla="*/ 23447 w 28315"/>
                <a:gd name="connsiteY17" fmla="*/ 10806 h 36237"/>
                <a:gd name="connsiteX18" fmla="*/ 19853 w 28315"/>
                <a:gd name="connsiteY18" fmla="*/ 6405 h 36237"/>
                <a:gd name="connsiteX19" fmla="*/ 14278 w 28315"/>
                <a:gd name="connsiteY19" fmla="*/ 4864 h 36237"/>
                <a:gd name="connsiteX20" fmla="*/ 8776 w 28315"/>
                <a:gd name="connsiteY20" fmla="*/ 6405 h 36237"/>
                <a:gd name="connsiteX21" fmla="*/ 5108 w 28315"/>
                <a:gd name="connsiteY21" fmla="*/ 10806 h 36237"/>
                <a:gd name="connsiteX22" fmla="*/ 3861 w 28315"/>
                <a:gd name="connsiteY22" fmla="*/ 17482 h 36237"/>
                <a:gd name="connsiteX23" fmla="*/ 24694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35" y="20489"/>
                  </a:moveTo>
                  <a:lnTo>
                    <a:pt x="3861" y="20489"/>
                  </a:lnTo>
                  <a:cubicBezTo>
                    <a:pt x="3861" y="25037"/>
                    <a:pt x="4815" y="28485"/>
                    <a:pt x="6796" y="30832"/>
                  </a:cubicBezTo>
                  <a:cubicBezTo>
                    <a:pt x="8776" y="33253"/>
                    <a:pt x="11637" y="34427"/>
                    <a:pt x="15378" y="34427"/>
                  </a:cubicBezTo>
                  <a:cubicBezTo>
                    <a:pt x="17432" y="34427"/>
                    <a:pt x="19193" y="34060"/>
                    <a:pt x="20660" y="33400"/>
                  </a:cubicBezTo>
                  <a:cubicBezTo>
                    <a:pt x="22127" y="32739"/>
                    <a:pt x="23594" y="31712"/>
                    <a:pt x="25134" y="30172"/>
                  </a:cubicBezTo>
                  <a:lnTo>
                    <a:pt x="27922" y="32373"/>
                  </a:lnTo>
                  <a:cubicBezTo>
                    <a:pt x="26015" y="34280"/>
                    <a:pt x="24107" y="35674"/>
                    <a:pt x="22200" y="36481"/>
                  </a:cubicBezTo>
                  <a:cubicBezTo>
                    <a:pt x="20293" y="37361"/>
                    <a:pt x="17946" y="37801"/>
                    <a:pt x="15158" y="37801"/>
                  </a:cubicBezTo>
                  <a:cubicBezTo>
                    <a:pt x="10243" y="37801"/>
                    <a:pt x="6576" y="36260"/>
                    <a:pt x="4008" y="33180"/>
                  </a:cubicBezTo>
                  <a:cubicBezTo>
                    <a:pt x="1367" y="30099"/>
                    <a:pt x="120" y="25624"/>
                    <a:pt x="120" y="19682"/>
                  </a:cubicBezTo>
                  <a:cubicBezTo>
                    <a:pt x="120" y="13960"/>
                    <a:pt x="1367" y="9486"/>
                    <a:pt x="3861" y="6332"/>
                  </a:cubicBezTo>
                  <a:cubicBezTo>
                    <a:pt x="6355" y="3177"/>
                    <a:pt x="9803" y="1563"/>
                    <a:pt x="14278" y="1563"/>
                  </a:cubicBezTo>
                  <a:cubicBezTo>
                    <a:pt x="18753" y="1563"/>
                    <a:pt x="22200" y="3104"/>
                    <a:pt x="24694" y="6111"/>
                  </a:cubicBezTo>
                  <a:cubicBezTo>
                    <a:pt x="27188" y="9119"/>
                    <a:pt x="28435" y="13374"/>
                    <a:pt x="28435" y="18802"/>
                  </a:cubicBezTo>
                  <a:lnTo>
                    <a:pt x="28435" y="20489"/>
                  </a:lnTo>
                  <a:close/>
                  <a:moveTo>
                    <a:pt x="24694" y="17482"/>
                  </a:moveTo>
                  <a:cubicBezTo>
                    <a:pt x="24474" y="14474"/>
                    <a:pt x="24107" y="12200"/>
                    <a:pt x="23447" y="10806"/>
                  </a:cubicBezTo>
                  <a:cubicBezTo>
                    <a:pt x="22640" y="8972"/>
                    <a:pt x="21467" y="7505"/>
                    <a:pt x="19853" y="6405"/>
                  </a:cubicBezTo>
                  <a:cubicBezTo>
                    <a:pt x="18166" y="5378"/>
                    <a:pt x="16332" y="4864"/>
                    <a:pt x="14278" y="4864"/>
                  </a:cubicBezTo>
                  <a:cubicBezTo>
                    <a:pt x="12224" y="4864"/>
                    <a:pt x="10390" y="5378"/>
                    <a:pt x="8776" y="6405"/>
                  </a:cubicBezTo>
                  <a:cubicBezTo>
                    <a:pt x="7162" y="7505"/>
                    <a:pt x="5915" y="8972"/>
                    <a:pt x="5108" y="10806"/>
                  </a:cubicBezTo>
                  <a:cubicBezTo>
                    <a:pt x="4448" y="12200"/>
                    <a:pt x="4081" y="14474"/>
                    <a:pt x="3861" y="17482"/>
                  </a:cubicBezTo>
                  <a:lnTo>
                    <a:pt x="24694" y="17482"/>
                  </a:lnTo>
                  <a:close/>
                </a:path>
              </a:pathLst>
            </a:custGeom>
            <a:solidFill>
              <a:srgbClr val="000000"/>
            </a:solidFill>
            <a:ln w="73262" cap="flat">
              <a:noFill/>
              <a:prstDash val="solid"/>
              <a:miter/>
            </a:ln>
          </p:spPr>
          <p:txBody>
            <a:bodyPr rtlCol="0" anchor="ctr"/>
            <a:lstStyle/>
            <a:p>
              <a:endParaRPr lang="en-GB"/>
            </a:p>
          </p:txBody>
        </p:sp>
        <p:sp>
          <p:nvSpPr>
            <p:cNvPr id="527" name="Graphic 1127">
              <a:extLst>
                <a:ext uri="{FF2B5EF4-FFF2-40B4-BE49-F238E27FC236}">
                  <a16:creationId xmlns:a16="http://schemas.microsoft.com/office/drawing/2014/main" id="{0EE6DFBB-56FE-4AB7-9303-2CCD5CA23275}"/>
                </a:ext>
              </a:extLst>
            </p:cNvPr>
            <p:cNvSpPr/>
            <p:nvPr/>
          </p:nvSpPr>
          <p:spPr>
            <a:xfrm>
              <a:off x="5160939" y="4192880"/>
              <a:ext cx="27214" cy="35797"/>
            </a:xfrm>
            <a:custGeom>
              <a:avLst/>
              <a:gdLst>
                <a:gd name="connsiteX0" fmla="*/ 27349 w 27214"/>
                <a:gd name="connsiteY0" fmla="*/ 37361 h 35797"/>
                <a:gd name="connsiteX1" fmla="*/ 23608 w 27214"/>
                <a:gd name="connsiteY1" fmla="*/ 37361 h 35797"/>
                <a:gd name="connsiteX2" fmla="*/ 23608 w 27214"/>
                <a:gd name="connsiteY2" fmla="*/ 15427 h 35797"/>
                <a:gd name="connsiteX3" fmla="*/ 21114 w 27214"/>
                <a:gd name="connsiteY3" fmla="*/ 7578 h 35797"/>
                <a:gd name="connsiteX4" fmla="*/ 13851 w 27214"/>
                <a:gd name="connsiteY4" fmla="*/ 4864 h 35797"/>
                <a:gd name="connsiteX5" fmla="*/ 6516 w 27214"/>
                <a:gd name="connsiteY5" fmla="*/ 7578 h 35797"/>
                <a:gd name="connsiteX6" fmla="*/ 3875 w 27214"/>
                <a:gd name="connsiteY6" fmla="*/ 15427 h 35797"/>
                <a:gd name="connsiteX7" fmla="*/ 3875 w 27214"/>
                <a:gd name="connsiteY7" fmla="*/ 37361 h 35797"/>
                <a:gd name="connsiteX8" fmla="*/ 134 w 27214"/>
                <a:gd name="connsiteY8" fmla="*/ 37361 h 35797"/>
                <a:gd name="connsiteX9" fmla="*/ 134 w 27214"/>
                <a:gd name="connsiteY9" fmla="*/ 2003 h 35797"/>
                <a:gd name="connsiteX10" fmla="*/ 3875 w 27214"/>
                <a:gd name="connsiteY10" fmla="*/ 2003 h 35797"/>
                <a:gd name="connsiteX11" fmla="*/ 3875 w 27214"/>
                <a:gd name="connsiteY11" fmla="*/ 6185 h 35797"/>
                <a:gd name="connsiteX12" fmla="*/ 14292 w 27214"/>
                <a:gd name="connsiteY12" fmla="*/ 1563 h 35797"/>
                <a:gd name="connsiteX13" fmla="*/ 23681 w 27214"/>
                <a:gd name="connsiteY13" fmla="*/ 4938 h 35797"/>
                <a:gd name="connsiteX14" fmla="*/ 27349 w 27214"/>
                <a:gd name="connsiteY14" fmla="*/ 14767 h 35797"/>
                <a:gd name="connsiteX15" fmla="*/ 27349 w 27214"/>
                <a:gd name="connsiteY15" fmla="*/ 3736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49" y="37361"/>
                  </a:moveTo>
                  <a:lnTo>
                    <a:pt x="23608" y="37361"/>
                  </a:lnTo>
                  <a:lnTo>
                    <a:pt x="23608" y="15427"/>
                  </a:lnTo>
                  <a:cubicBezTo>
                    <a:pt x="23608" y="11980"/>
                    <a:pt x="22801" y="9412"/>
                    <a:pt x="21114" y="7578"/>
                  </a:cubicBezTo>
                  <a:cubicBezTo>
                    <a:pt x="19426" y="5745"/>
                    <a:pt x="17006" y="4864"/>
                    <a:pt x="13851" y="4864"/>
                  </a:cubicBezTo>
                  <a:cubicBezTo>
                    <a:pt x="10697" y="4864"/>
                    <a:pt x="8203" y="5745"/>
                    <a:pt x="6516" y="7578"/>
                  </a:cubicBezTo>
                  <a:cubicBezTo>
                    <a:pt x="4755" y="9412"/>
                    <a:pt x="3875" y="12053"/>
                    <a:pt x="3875" y="15427"/>
                  </a:cubicBezTo>
                  <a:lnTo>
                    <a:pt x="3875" y="37361"/>
                  </a:lnTo>
                  <a:lnTo>
                    <a:pt x="134" y="37361"/>
                  </a:lnTo>
                  <a:lnTo>
                    <a:pt x="134" y="2003"/>
                  </a:lnTo>
                  <a:lnTo>
                    <a:pt x="3875" y="2003"/>
                  </a:lnTo>
                  <a:lnTo>
                    <a:pt x="3875" y="6185"/>
                  </a:lnTo>
                  <a:cubicBezTo>
                    <a:pt x="6516" y="3104"/>
                    <a:pt x="9964" y="1563"/>
                    <a:pt x="14292" y="1563"/>
                  </a:cubicBezTo>
                  <a:cubicBezTo>
                    <a:pt x="18253" y="1563"/>
                    <a:pt x="21407" y="2664"/>
                    <a:pt x="23681" y="4938"/>
                  </a:cubicBezTo>
                  <a:cubicBezTo>
                    <a:pt x="26102" y="7285"/>
                    <a:pt x="27349" y="10586"/>
                    <a:pt x="27349" y="14767"/>
                  </a:cubicBezTo>
                  <a:lnTo>
                    <a:pt x="27349" y="37361"/>
                  </a:lnTo>
                  <a:close/>
                </a:path>
              </a:pathLst>
            </a:custGeom>
            <a:solidFill>
              <a:srgbClr val="000000"/>
            </a:solidFill>
            <a:ln w="73262" cap="flat">
              <a:noFill/>
              <a:prstDash val="solid"/>
              <a:miter/>
            </a:ln>
          </p:spPr>
          <p:txBody>
            <a:bodyPr rtlCol="0" anchor="ctr"/>
            <a:lstStyle/>
            <a:p>
              <a:endParaRPr lang="en-GB"/>
            </a:p>
          </p:txBody>
        </p:sp>
        <p:sp>
          <p:nvSpPr>
            <p:cNvPr id="528" name="Graphic 1127">
              <a:extLst>
                <a:ext uri="{FF2B5EF4-FFF2-40B4-BE49-F238E27FC236}">
                  <a16:creationId xmlns:a16="http://schemas.microsoft.com/office/drawing/2014/main" id="{B425391E-6C1F-4195-AF00-A822A96D4CEE}"/>
                </a:ext>
              </a:extLst>
            </p:cNvPr>
            <p:cNvSpPr/>
            <p:nvPr/>
          </p:nvSpPr>
          <p:spPr>
            <a:xfrm>
              <a:off x="5199611" y="4192880"/>
              <a:ext cx="28315" cy="36237"/>
            </a:xfrm>
            <a:custGeom>
              <a:avLst/>
              <a:gdLst>
                <a:gd name="connsiteX0" fmla="*/ 28463 w 28315"/>
                <a:gd name="connsiteY0" fmla="*/ 20489 h 36237"/>
                <a:gd name="connsiteX1" fmla="*/ 3889 w 28315"/>
                <a:gd name="connsiteY1" fmla="*/ 20489 h 36237"/>
                <a:gd name="connsiteX2" fmla="*/ 6823 w 28315"/>
                <a:gd name="connsiteY2" fmla="*/ 30832 h 36237"/>
                <a:gd name="connsiteX3" fmla="*/ 15406 w 28315"/>
                <a:gd name="connsiteY3" fmla="*/ 34427 h 36237"/>
                <a:gd name="connsiteX4" fmla="*/ 20687 w 28315"/>
                <a:gd name="connsiteY4" fmla="*/ 33400 h 36237"/>
                <a:gd name="connsiteX5" fmla="*/ 25162 w 28315"/>
                <a:gd name="connsiteY5" fmla="*/ 30172 h 36237"/>
                <a:gd name="connsiteX6" fmla="*/ 27949 w 28315"/>
                <a:gd name="connsiteY6" fmla="*/ 32373 h 36237"/>
                <a:gd name="connsiteX7" fmla="*/ 22228 w 28315"/>
                <a:gd name="connsiteY7" fmla="*/ 36481 h 36237"/>
                <a:gd name="connsiteX8" fmla="*/ 15185 w 28315"/>
                <a:gd name="connsiteY8" fmla="*/ 37801 h 36237"/>
                <a:gd name="connsiteX9" fmla="*/ 4035 w 28315"/>
                <a:gd name="connsiteY9" fmla="*/ 33180 h 36237"/>
                <a:gd name="connsiteX10" fmla="*/ 148 w 28315"/>
                <a:gd name="connsiteY10" fmla="*/ 19682 h 36237"/>
                <a:gd name="connsiteX11" fmla="*/ 3889 w 28315"/>
                <a:gd name="connsiteY11" fmla="*/ 6332 h 36237"/>
                <a:gd name="connsiteX12" fmla="*/ 14305 w 28315"/>
                <a:gd name="connsiteY12" fmla="*/ 1563 h 36237"/>
                <a:gd name="connsiteX13" fmla="*/ 24722 w 28315"/>
                <a:gd name="connsiteY13" fmla="*/ 6111 h 36237"/>
                <a:gd name="connsiteX14" fmla="*/ 28463 w 28315"/>
                <a:gd name="connsiteY14" fmla="*/ 18802 h 36237"/>
                <a:gd name="connsiteX15" fmla="*/ 28463 w 28315"/>
                <a:gd name="connsiteY15" fmla="*/ 20489 h 36237"/>
                <a:gd name="connsiteX16" fmla="*/ 24722 w 28315"/>
                <a:gd name="connsiteY16" fmla="*/ 17482 h 36237"/>
                <a:gd name="connsiteX17" fmla="*/ 23475 w 28315"/>
                <a:gd name="connsiteY17" fmla="*/ 10806 h 36237"/>
                <a:gd name="connsiteX18" fmla="*/ 19880 w 28315"/>
                <a:gd name="connsiteY18" fmla="*/ 6405 h 36237"/>
                <a:gd name="connsiteX19" fmla="*/ 14305 w 28315"/>
                <a:gd name="connsiteY19" fmla="*/ 4864 h 36237"/>
                <a:gd name="connsiteX20" fmla="*/ 8804 w 28315"/>
                <a:gd name="connsiteY20" fmla="*/ 6405 h 36237"/>
                <a:gd name="connsiteX21" fmla="*/ 5136 w 28315"/>
                <a:gd name="connsiteY21" fmla="*/ 10806 h 36237"/>
                <a:gd name="connsiteX22" fmla="*/ 3889 w 28315"/>
                <a:gd name="connsiteY22" fmla="*/ 17482 h 36237"/>
                <a:gd name="connsiteX23" fmla="*/ 24722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63" y="20489"/>
                  </a:moveTo>
                  <a:lnTo>
                    <a:pt x="3889" y="20489"/>
                  </a:lnTo>
                  <a:cubicBezTo>
                    <a:pt x="3889" y="25037"/>
                    <a:pt x="4842" y="28485"/>
                    <a:pt x="6823" y="30832"/>
                  </a:cubicBezTo>
                  <a:cubicBezTo>
                    <a:pt x="8804" y="33253"/>
                    <a:pt x="11664" y="34427"/>
                    <a:pt x="15406" y="34427"/>
                  </a:cubicBezTo>
                  <a:cubicBezTo>
                    <a:pt x="17460" y="34427"/>
                    <a:pt x="19220" y="34060"/>
                    <a:pt x="20687" y="33400"/>
                  </a:cubicBezTo>
                  <a:cubicBezTo>
                    <a:pt x="22154" y="32739"/>
                    <a:pt x="23621" y="31712"/>
                    <a:pt x="25162" y="30172"/>
                  </a:cubicBezTo>
                  <a:lnTo>
                    <a:pt x="27949" y="32373"/>
                  </a:lnTo>
                  <a:cubicBezTo>
                    <a:pt x="26042" y="34280"/>
                    <a:pt x="24135" y="35674"/>
                    <a:pt x="22228" y="36481"/>
                  </a:cubicBezTo>
                  <a:cubicBezTo>
                    <a:pt x="20320" y="37361"/>
                    <a:pt x="17973" y="37801"/>
                    <a:pt x="15185" y="37801"/>
                  </a:cubicBezTo>
                  <a:cubicBezTo>
                    <a:pt x="10271" y="37801"/>
                    <a:pt x="6603" y="36260"/>
                    <a:pt x="4035" y="33180"/>
                  </a:cubicBezTo>
                  <a:cubicBezTo>
                    <a:pt x="1395" y="30099"/>
                    <a:pt x="148" y="25624"/>
                    <a:pt x="148" y="19682"/>
                  </a:cubicBezTo>
                  <a:cubicBezTo>
                    <a:pt x="148" y="13960"/>
                    <a:pt x="1395" y="9486"/>
                    <a:pt x="3889" y="6332"/>
                  </a:cubicBezTo>
                  <a:cubicBezTo>
                    <a:pt x="6383" y="3177"/>
                    <a:pt x="9831" y="1563"/>
                    <a:pt x="14305" y="1563"/>
                  </a:cubicBezTo>
                  <a:cubicBezTo>
                    <a:pt x="18780" y="1563"/>
                    <a:pt x="22228" y="3104"/>
                    <a:pt x="24722" y="6111"/>
                  </a:cubicBezTo>
                  <a:cubicBezTo>
                    <a:pt x="27216" y="9119"/>
                    <a:pt x="28463" y="13374"/>
                    <a:pt x="28463" y="18802"/>
                  </a:cubicBezTo>
                  <a:lnTo>
                    <a:pt x="28463" y="20489"/>
                  </a:lnTo>
                  <a:close/>
                  <a:moveTo>
                    <a:pt x="24722" y="17482"/>
                  </a:moveTo>
                  <a:cubicBezTo>
                    <a:pt x="24502" y="14474"/>
                    <a:pt x="24135" y="12200"/>
                    <a:pt x="23475" y="10806"/>
                  </a:cubicBezTo>
                  <a:cubicBezTo>
                    <a:pt x="22668" y="8972"/>
                    <a:pt x="21494" y="7505"/>
                    <a:pt x="19880" y="6405"/>
                  </a:cubicBezTo>
                  <a:cubicBezTo>
                    <a:pt x="18193" y="5378"/>
                    <a:pt x="16359" y="4864"/>
                    <a:pt x="14305" y="4864"/>
                  </a:cubicBezTo>
                  <a:cubicBezTo>
                    <a:pt x="12251" y="4864"/>
                    <a:pt x="10417" y="5378"/>
                    <a:pt x="8804" y="6405"/>
                  </a:cubicBezTo>
                  <a:cubicBezTo>
                    <a:pt x="7190" y="7505"/>
                    <a:pt x="5943" y="8972"/>
                    <a:pt x="5136" y="10806"/>
                  </a:cubicBezTo>
                  <a:cubicBezTo>
                    <a:pt x="4476" y="12200"/>
                    <a:pt x="4109" y="14474"/>
                    <a:pt x="3889" y="17482"/>
                  </a:cubicBezTo>
                  <a:lnTo>
                    <a:pt x="24722" y="17482"/>
                  </a:lnTo>
                  <a:close/>
                </a:path>
              </a:pathLst>
            </a:custGeom>
            <a:solidFill>
              <a:srgbClr val="000000"/>
            </a:solidFill>
            <a:ln w="73262" cap="flat">
              <a:noFill/>
              <a:prstDash val="solid"/>
              <a:miter/>
            </a:ln>
          </p:spPr>
          <p:txBody>
            <a:bodyPr rtlCol="0" anchor="ctr"/>
            <a:lstStyle/>
            <a:p>
              <a:endParaRPr lang="en-GB"/>
            </a:p>
          </p:txBody>
        </p:sp>
        <p:sp>
          <p:nvSpPr>
            <p:cNvPr id="529" name="Graphic 1127">
              <a:extLst>
                <a:ext uri="{FF2B5EF4-FFF2-40B4-BE49-F238E27FC236}">
                  <a16:creationId xmlns:a16="http://schemas.microsoft.com/office/drawing/2014/main" id="{B75D11A3-008B-40AE-B058-80B772F05BCE}"/>
                </a:ext>
              </a:extLst>
            </p:cNvPr>
            <p:cNvSpPr/>
            <p:nvPr/>
          </p:nvSpPr>
          <p:spPr>
            <a:xfrm>
              <a:off x="5239752" y="4192880"/>
              <a:ext cx="22593" cy="35797"/>
            </a:xfrm>
            <a:custGeom>
              <a:avLst/>
              <a:gdLst>
                <a:gd name="connsiteX0" fmla="*/ 20040 w 22593"/>
                <a:gd name="connsiteY0" fmla="*/ 7652 h 35797"/>
                <a:gd name="connsiteX1" fmla="*/ 17032 w 22593"/>
                <a:gd name="connsiteY1" fmla="*/ 5451 h 35797"/>
                <a:gd name="connsiteX2" fmla="*/ 13365 w 22593"/>
                <a:gd name="connsiteY2" fmla="*/ 4864 h 35797"/>
                <a:gd name="connsiteX3" fmla="*/ 6469 w 22593"/>
                <a:gd name="connsiteY3" fmla="*/ 7945 h 35797"/>
                <a:gd name="connsiteX4" fmla="*/ 3902 w 22593"/>
                <a:gd name="connsiteY4" fmla="*/ 15574 h 35797"/>
                <a:gd name="connsiteX5" fmla="*/ 3902 w 22593"/>
                <a:gd name="connsiteY5" fmla="*/ 37361 h 35797"/>
                <a:gd name="connsiteX6" fmla="*/ 161 w 22593"/>
                <a:gd name="connsiteY6" fmla="*/ 37361 h 35797"/>
                <a:gd name="connsiteX7" fmla="*/ 161 w 22593"/>
                <a:gd name="connsiteY7" fmla="*/ 2003 h 35797"/>
                <a:gd name="connsiteX8" fmla="*/ 3902 w 22593"/>
                <a:gd name="connsiteY8" fmla="*/ 2003 h 35797"/>
                <a:gd name="connsiteX9" fmla="*/ 3902 w 22593"/>
                <a:gd name="connsiteY9" fmla="*/ 6698 h 35797"/>
                <a:gd name="connsiteX10" fmla="*/ 8230 w 22593"/>
                <a:gd name="connsiteY10" fmla="*/ 2957 h 35797"/>
                <a:gd name="connsiteX11" fmla="*/ 14245 w 22593"/>
                <a:gd name="connsiteY11" fmla="*/ 1563 h 35797"/>
                <a:gd name="connsiteX12" fmla="*/ 22754 w 22593"/>
                <a:gd name="connsiteY12" fmla="*/ 4938 h 35797"/>
                <a:gd name="connsiteX13" fmla="*/ 20040 w 22593"/>
                <a:gd name="connsiteY13" fmla="*/ 7652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40" y="7652"/>
                  </a:moveTo>
                  <a:cubicBezTo>
                    <a:pt x="18940" y="6552"/>
                    <a:pt x="17986" y="5818"/>
                    <a:pt x="17032" y="5451"/>
                  </a:cubicBezTo>
                  <a:cubicBezTo>
                    <a:pt x="16079" y="5084"/>
                    <a:pt x="14832" y="4864"/>
                    <a:pt x="13365" y="4864"/>
                  </a:cubicBezTo>
                  <a:cubicBezTo>
                    <a:pt x="10430" y="4864"/>
                    <a:pt x="8083" y="5891"/>
                    <a:pt x="6469" y="7945"/>
                  </a:cubicBezTo>
                  <a:cubicBezTo>
                    <a:pt x="4782" y="10073"/>
                    <a:pt x="3902" y="12567"/>
                    <a:pt x="3902" y="15574"/>
                  </a:cubicBezTo>
                  <a:lnTo>
                    <a:pt x="3902" y="37361"/>
                  </a:lnTo>
                  <a:lnTo>
                    <a:pt x="161" y="37361"/>
                  </a:lnTo>
                  <a:lnTo>
                    <a:pt x="161" y="2003"/>
                  </a:lnTo>
                  <a:lnTo>
                    <a:pt x="3902" y="2003"/>
                  </a:lnTo>
                  <a:lnTo>
                    <a:pt x="3902" y="6698"/>
                  </a:lnTo>
                  <a:cubicBezTo>
                    <a:pt x="4929" y="5084"/>
                    <a:pt x="6396" y="3837"/>
                    <a:pt x="8230" y="2957"/>
                  </a:cubicBezTo>
                  <a:cubicBezTo>
                    <a:pt x="10064" y="2003"/>
                    <a:pt x="12118" y="1563"/>
                    <a:pt x="14245" y="1563"/>
                  </a:cubicBezTo>
                  <a:cubicBezTo>
                    <a:pt x="17693" y="1563"/>
                    <a:pt x="20480" y="2664"/>
                    <a:pt x="22754" y="4938"/>
                  </a:cubicBezTo>
                  <a:lnTo>
                    <a:pt x="20040" y="7652"/>
                  </a:lnTo>
                  <a:close/>
                </a:path>
              </a:pathLst>
            </a:custGeom>
            <a:solidFill>
              <a:srgbClr val="000000"/>
            </a:solidFill>
            <a:ln w="73262" cap="flat">
              <a:noFill/>
              <a:prstDash val="solid"/>
              <a:miter/>
            </a:ln>
          </p:spPr>
          <p:txBody>
            <a:bodyPr rtlCol="0" anchor="ctr"/>
            <a:lstStyle/>
            <a:p>
              <a:endParaRPr lang="en-GB"/>
            </a:p>
          </p:txBody>
        </p:sp>
        <p:sp>
          <p:nvSpPr>
            <p:cNvPr id="530" name="Graphic 1127">
              <a:extLst>
                <a:ext uri="{FF2B5EF4-FFF2-40B4-BE49-F238E27FC236}">
                  <a16:creationId xmlns:a16="http://schemas.microsoft.com/office/drawing/2014/main" id="{6D576077-DC5B-4D95-8A5C-7F49D210F4DB}"/>
                </a:ext>
              </a:extLst>
            </p:cNvPr>
            <p:cNvSpPr/>
            <p:nvPr/>
          </p:nvSpPr>
          <p:spPr>
            <a:xfrm>
              <a:off x="5267423" y="4192880"/>
              <a:ext cx="27434" cy="53109"/>
            </a:xfrm>
            <a:custGeom>
              <a:avLst/>
              <a:gdLst>
                <a:gd name="connsiteX0" fmla="*/ 27606 w 27434"/>
                <a:gd name="connsiteY0" fmla="*/ 39344 h 53109"/>
                <a:gd name="connsiteX1" fmla="*/ 23791 w 27434"/>
                <a:gd name="connsiteY1" fmla="*/ 50421 h 53109"/>
                <a:gd name="connsiteX2" fmla="*/ 13155 w 27434"/>
                <a:gd name="connsiteY2" fmla="*/ 54675 h 53109"/>
                <a:gd name="connsiteX3" fmla="*/ 6846 w 27434"/>
                <a:gd name="connsiteY3" fmla="*/ 53575 h 53109"/>
                <a:gd name="connsiteX4" fmla="*/ 1491 w 27434"/>
                <a:gd name="connsiteY4" fmla="*/ 49981 h 53109"/>
                <a:gd name="connsiteX5" fmla="*/ 3986 w 27434"/>
                <a:gd name="connsiteY5" fmla="*/ 47487 h 53109"/>
                <a:gd name="connsiteX6" fmla="*/ 8167 w 27434"/>
                <a:gd name="connsiteY6" fmla="*/ 50494 h 53109"/>
                <a:gd name="connsiteX7" fmla="*/ 13155 w 27434"/>
                <a:gd name="connsiteY7" fmla="*/ 51374 h 53109"/>
                <a:gd name="connsiteX8" fmla="*/ 21224 w 27434"/>
                <a:gd name="connsiteY8" fmla="*/ 48000 h 53109"/>
                <a:gd name="connsiteX9" fmla="*/ 23865 w 27434"/>
                <a:gd name="connsiteY9" fmla="*/ 39124 h 53109"/>
                <a:gd name="connsiteX10" fmla="*/ 23865 w 27434"/>
                <a:gd name="connsiteY10" fmla="*/ 32816 h 53109"/>
                <a:gd name="connsiteX11" fmla="*/ 19170 w 27434"/>
                <a:gd name="connsiteY11" fmla="*/ 36703 h 53109"/>
                <a:gd name="connsiteX12" fmla="*/ 13375 w 27434"/>
                <a:gd name="connsiteY12" fmla="*/ 37804 h 53109"/>
                <a:gd name="connsiteX13" fmla="*/ 4719 w 27434"/>
                <a:gd name="connsiteY13" fmla="*/ 34723 h 53109"/>
                <a:gd name="connsiteX14" fmla="*/ 171 w 27434"/>
                <a:gd name="connsiteY14" fmla="*/ 19685 h 53109"/>
                <a:gd name="connsiteX15" fmla="*/ 4719 w 27434"/>
                <a:gd name="connsiteY15" fmla="*/ 4647 h 53109"/>
                <a:gd name="connsiteX16" fmla="*/ 13375 w 27434"/>
                <a:gd name="connsiteY16" fmla="*/ 1566 h 53109"/>
                <a:gd name="connsiteX17" fmla="*/ 19170 w 27434"/>
                <a:gd name="connsiteY17" fmla="*/ 2667 h 53109"/>
                <a:gd name="connsiteX18" fmla="*/ 23865 w 27434"/>
                <a:gd name="connsiteY18" fmla="*/ 6554 h 53109"/>
                <a:gd name="connsiteX19" fmla="*/ 23865 w 27434"/>
                <a:gd name="connsiteY19" fmla="*/ 2006 h 53109"/>
                <a:gd name="connsiteX20" fmla="*/ 27606 w 27434"/>
                <a:gd name="connsiteY20" fmla="*/ 2006 h 53109"/>
                <a:gd name="connsiteX21" fmla="*/ 27606 w 27434"/>
                <a:gd name="connsiteY21" fmla="*/ 39344 h 53109"/>
                <a:gd name="connsiteX22" fmla="*/ 23498 w 27434"/>
                <a:gd name="connsiteY22" fmla="*/ 25187 h 53109"/>
                <a:gd name="connsiteX23" fmla="*/ 23865 w 27434"/>
                <a:gd name="connsiteY23" fmla="*/ 19685 h 53109"/>
                <a:gd name="connsiteX24" fmla="*/ 23498 w 27434"/>
                <a:gd name="connsiteY24" fmla="*/ 14183 h 53109"/>
                <a:gd name="connsiteX25" fmla="*/ 22178 w 27434"/>
                <a:gd name="connsiteY25" fmla="*/ 9562 h 53109"/>
                <a:gd name="connsiteX26" fmla="*/ 19097 w 27434"/>
                <a:gd name="connsiteY26" fmla="*/ 6041 h 53109"/>
                <a:gd name="connsiteX27" fmla="*/ 13889 w 27434"/>
                <a:gd name="connsiteY27" fmla="*/ 4867 h 53109"/>
                <a:gd name="connsiteX28" fmla="*/ 8754 w 27434"/>
                <a:gd name="connsiteY28" fmla="*/ 6041 h 53109"/>
                <a:gd name="connsiteX29" fmla="*/ 5599 w 27434"/>
                <a:gd name="connsiteY29" fmla="*/ 9562 h 53109"/>
                <a:gd name="connsiteX30" fmla="*/ 4279 w 27434"/>
                <a:gd name="connsiteY30" fmla="*/ 14183 h 53109"/>
                <a:gd name="connsiteX31" fmla="*/ 3912 w 27434"/>
                <a:gd name="connsiteY31" fmla="*/ 19685 h 53109"/>
                <a:gd name="connsiteX32" fmla="*/ 4279 w 27434"/>
                <a:gd name="connsiteY32" fmla="*/ 25187 h 53109"/>
                <a:gd name="connsiteX33" fmla="*/ 5599 w 27434"/>
                <a:gd name="connsiteY33" fmla="*/ 29808 h 53109"/>
                <a:gd name="connsiteX34" fmla="*/ 8754 w 27434"/>
                <a:gd name="connsiteY34" fmla="*/ 33256 h 53109"/>
                <a:gd name="connsiteX35" fmla="*/ 13889 w 27434"/>
                <a:gd name="connsiteY35" fmla="*/ 34503 h 53109"/>
                <a:gd name="connsiteX36" fmla="*/ 19097 w 27434"/>
                <a:gd name="connsiteY36" fmla="*/ 33256 h 53109"/>
                <a:gd name="connsiteX37" fmla="*/ 22178 w 27434"/>
                <a:gd name="connsiteY37" fmla="*/ 29808 h 53109"/>
                <a:gd name="connsiteX38" fmla="*/ 23498 w 27434"/>
                <a:gd name="connsiteY38" fmla="*/ 25187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606" y="39344"/>
                  </a:moveTo>
                  <a:cubicBezTo>
                    <a:pt x="27606" y="43892"/>
                    <a:pt x="26359" y="47560"/>
                    <a:pt x="23791" y="50421"/>
                  </a:cubicBezTo>
                  <a:cubicBezTo>
                    <a:pt x="21224" y="53282"/>
                    <a:pt x="17630" y="54675"/>
                    <a:pt x="13155" y="54675"/>
                  </a:cubicBezTo>
                  <a:cubicBezTo>
                    <a:pt x="10588" y="54675"/>
                    <a:pt x="8534" y="54309"/>
                    <a:pt x="6846" y="53575"/>
                  </a:cubicBezTo>
                  <a:cubicBezTo>
                    <a:pt x="5159" y="52915"/>
                    <a:pt x="3399" y="51668"/>
                    <a:pt x="1491" y="49981"/>
                  </a:cubicBezTo>
                  <a:lnTo>
                    <a:pt x="3986" y="47487"/>
                  </a:lnTo>
                  <a:cubicBezTo>
                    <a:pt x="5526" y="48880"/>
                    <a:pt x="6920" y="49907"/>
                    <a:pt x="8167" y="50494"/>
                  </a:cubicBezTo>
                  <a:cubicBezTo>
                    <a:pt x="9414" y="51081"/>
                    <a:pt x="11028" y="51374"/>
                    <a:pt x="13155" y="51374"/>
                  </a:cubicBezTo>
                  <a:cubicBezTo>
                    <a:pt x="16749" y="51374"/>
                    <a:pt x="19390" y="50274"/>
                    <a:pt x="21224" y="48000"/>
                  </a:cubicBezTo>
                  <a:cubicBezTo>
                    <a:pt x="22985" y="45799"/>
                    <a:pt x="23865" y="42865"/>
                    <a:pt x="23865" y="39124"/>
                  </a:cubicBezTo>
                  <a:lnTo>
                    <a:pt x="23865" y="32816"/>
                  </a:lnTo>
                  <a:cubicBezTo>
                    <a:pt x="22398" y="34723"/>
                    <a:pt x="20857" y="36043"/>
                    <a:pt x="19170" y="36703"/>
                  </a:cubicBezTo>
                  <a:cubicBezTo>
                    <a:pt x="17483" y="37437"/>
                    <a:pt x="15576" y="37804"/>
                    <a:pt x="13375" y="37804"/>
                  </a:cubicBezTo>
                  <a:cubicBezTo>
                    <a:pt x="9634" y="37804"/>
                    <a:pt x="6773" y="36777"/>
                    <a:pt x="4719" y="34723"/>
                  </a:cubicBezTo>
                  <a:cubicBezTo>
                    <a:pt x="1712" y="31715"/>
                    <a:pt x="171" y="26654"/>
                    <a:pt x="171" y="19685"/>
                  </a:cubicBezTo>
                  <a:cubicBezTo>
                    <a:pt x="171" y="12716"/>
                    <a:pt x="1712" y="7655"/>
                    <a:pt x="4719" y="4647"/>
                  </a:cubicBezTo>
                  <a:cubicBezTo>
                    <a:pt x="6773" y="2593"/>
                    <a:pt x="9634" y="1566"/>
                    <a:pt x="13375" y="1566"/>
                  </a:cubicBezTo>
                  <a:cubicBezTo>
                    <a:pt x="15576" y="1566"/>
                    <a:pt x="17483" y="1933"/>
                    <a:pt x="19170" y="2667"/>
                  </a:cubicBezTo>
                  <a:cubicBezTo>
                    <a:pt x="20857" y="3327"/>
                    <a:pt x="22398" y="4647"/>
                    <a:pt x="23865" y="6554"/>
                  </a:cubicBezTo>
                  <a:lnTo>
                    <a:pt x="23865" y="2006"/>
                  </a:lnTo>
                  <a:lnTo>
                    <a:pt x="27606" y="2006"/>
                  </a:lnTo>
                  <a:lnTo>
                    <a:pt x="27606" y="39344"/>
                  </a:lnTo>
                  <a:close/>
                  <a:moveTo>
                    <a:pt x="23498" y="25187"/>
                  </a:moveTo>
                  <a:cubicBezTo>
                    <a:pt x="23718" y="23646"/>
                    <a:pt x="23865" y="21812"/>
                    <a:pt x="23865" y="19685"/>
                  </a:cubicBezTo>
                  <a:cubicBezTo>
                    <a:pt x="23865" y="17558"/>
                    <a:pt x="23718" y="15724"/>
                    <a:pt x="23498" y="14183"/>
                  </a:cubicBezTo>
                  <a:cubicBezTo>
                    <a:pt x="23278" y="12643"/>
                    <a:pt x="22838" y="11102"/>
                    <a:pt x="22178" y="9562"/>
                  </a:cubicBezTo>
                  <a:cubicBezTo>
                    <a:pt x="21517" y="8021"/>
                    <a:pt x="20417" y="6848"/>
                    <a:pt x="19097" y="6041"/>
                  </a:cubicBezTo>
                  <a:cubicBezTo>
                    <a:pt x="17703" y="5234"/>
                    <a:pt x="15942" y="4867"/>
                    <a:pt x="13889" y="4867"/>
                  </a:cubicBezTo>
                  <a:cubicBezTo>
                    <a:pt x="11835" y="4867"/>
                    <a:pt x="10074" y="5234"/>
                    <a:pt x="8754" y="6041"/>
                  </a:cubicBezTo>
                  <a:cubicBezTo>
                    <a:pt x="7360" y="6848"/>
                    <a:pt x="6333" y="8021"/>
                    <a:pt x="5599" y="9562"/>
                  </a:cubicBezTo>
                  <a:cubicBezTo>
                    <a:pt x="5013" y="11102"/>
                    <a:pt x="4499" y="12643"/>
                    <a:pt x="4279" y="14183"/>
                  </a:cubicBezTo>
                  <a:cubicBezTo>
                    <a:pt x="4059" y="15724"/>
                    <a:pt x="3912" y="17558"/>
                    <a:pt x="3912" y="19685"/>
                  </a:cubicBezTo>
                  <a:cubicBezTo>
                    <a:pt x="3912" y="21812"/>
                    <a:pt x="4059" y="23646"/>
                    <a:pt x="4279" y="25187"/>
                  </a:cubicBezTo>
                  <a:cubicBezTo>
                    <a:pt x="4499" y="26727"/>
                    <a:pt x="5013" y="28268"/>
                    <a:pt x="5599" y="29808"/>
                  </a:cubicBezTo>
                  <a:cubicBezTo>
                    <a:pt x="6333" y="31348"/>
                    <a:pt x="7360" y="32449"/>
                    <a:pt x="8754" y="33256"/>
                  </a:cubicBezTo>
                  <a:cubicBezTo>
                    <a:pt x="10074" y="34063"/>
                    <a:pt x="11835" y="34503"/>
                    <a:pt x="13889" y="34503"/>
                  </a:cubicBezTo>
                  <a:cubicBezTo>
                    <a:pt x="15942" y="34503"/>
                    <a:pt x="17703" y="34063"/>
                    <a:pt x="19097" y="33256"/>
                  </a:cubicBezTo>
                  <a:cubicBezTo>
                    <a:pt x="20417" y="32449"/>
                    <a:pt x="21517" y="31348"/>
                    <a:pt x="22178" y="29808"/>
                  </a:cubicBezTo>
                  <a:cubicBezTo>
                    <a:pt x="22838" y="28268"/>
                    <a:pt x="23278" y="26727"/>
                    <a:pt x="23498" y="25187"/>
                  </a:cubicBezTo>
                  <a:close/>
                </a:path>
              </a:pathLst>
            </a:custGeom>
            <a:solidFill>
              <a:srgbClr val="000000"/>
            </a:solidFill>
            <a:ln w="73262" cap="flat">
              <a:noFill/>
              <a:prstDash val="solid"/>
              <a:miter/>
            </a:ln>
          </p:spPr>
          <p:txBody>
            <a:bodyPr rtlCol="0" anchor="ctr"/>
            <a:lstStyle/>
            <a:p>
              <a:endParaRPr lang="en-GB"/>
            </a:p>
          </p:txBody>
        </p:sp>
        <p:sp>
          <p:nvSpPr>
            <p:cNvPr id="531" name="Graphic 1127">
              <a:extLst>
                <a:ext uri="{FF2B5EF4-FFF2-40B4-BE49-F238E27FC236}">
                  <a16:creationId xmlns:a16="http://schemas.microsoft.com/office/drawing/2014/main" id="{2E858834-1F55-40C6-AF7A-4BB14E970089}"/>
                </a:ext>
              </a:extLst>
            </p:cNvPr>
            <p:cNvSpPr/>
            <p:nvPr/>
          </p:nvSpPr>
          <p:spPr>
            <a:xfrm>
              <a:off x="5302721" y="4193320"/>
              <a:ext cx="29488" cy="51348"/>
            </a:xfrm>
            <a:custGeom>
              <a:avLst/>
              <a:gdLst>
                <a:gd name="connsiteX0" fmla="*/ 29673 w 29488"/>
                <a:gd name="connsiteY0" fmla="*/ 1566 h 51348"/>
                <a:gd name="connsiteX1" fmla="*/ 13241 w 29488"/>
                <a:gd name="connsiteY1" fmla="*/ 46533 h 51348"/>
                <a:gd name="connsiteX2" fmla="*/ 10820 w 29488"/>
                <a:gd name="connsiteY2" fmla="*/ 50641 h 51348"/>
                <a:gd name="connsiteX3" fmla="*/ 4145 w 29488"/>
                <a:gd name="connsiteY3" fmla="*/ 52915 h 51348"/>
                <a:gd name="connsiteX4" fmla="*/ 2384 w 29488"/>
                <a:gd name="connsiteY4" fmla="*/ 52915 h 51348"/>
                <a:gd name="connsiteX5" fmla="*/ 2384 w 29488"/>
                <a:gd name="connsiteY5" fmla="*/ 49614 h 51348"/>
                <a:gd name="connsiteX6" fmla="*/ 3778 w 29488"/>
                <a:gd name="connsiteY6" fmla="*/ 49614 h 51348"/>
                <a:gd name="connsiteX7" fmla="*/ 8033 w 29488"/>
                <a:gd name="connsiteY7" fmla="*/ 48587 h 51348"/>
                <a:gd name="connsiteX8" fmla="*/ 10233 w 29488"/>
                <a:gd name="connsiteY8" fmla="*/ 44772 h 51348"/>
                <a:gd name="connsiteX9" fmla="*/ 13094 w 29488"/>
                <a:gd name="connsiteY9" fmla="*/ 36923 h 51348"/>
                <a:gd name="connsiteX10" fmla="*/ 184 w 29488"/>
                <a:gd name="connsiteY10" fmla="*/ 1566 h 51348"/>
                <a:gd name="connsiteX11" fmla="*/ 4292 w 29488"/>
                <a:gd name="connsiteY11" fmla="*/ 1566 h 51348"/>
                <a:gd name="connsiteX12" fmla="*/ 14928 w 29488"/>
                <a:gd name="connsiteY12" fmla="*/ 32522 h 51348"/>
                <a:gd name="connsiteX13" fmla="*/ 25565 w 29488"/>
                <a:gd name="connsiteY13" fmla="*/ 1566 h 51348"/>
                <a:gd name="connsiteX14" fmla="*/ 29673 w 29488"/>
                <a:gd name="connsiteY14" fmla="*/ 1566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29673" y="1566"/>
                  </a:moveTo>
                  <a:lnTo>
                    <a:pt x="13241" y="46533"/>
                  </a:lnTo>
                  <a:cubicBezTo>
                    <a:pt x="12581" y="48513"/>
                    <a:pt x="11774" y="49834"/>
                    <a:pt x="10820" y="50641"/>
                  </a:cubicBezTo>
                  <a:cubicBezTo>
                    <a:pt x="9280" y="52181"/>
                    <a:pt x="7006" y="52915"/>
                    <a:pt x="4145" y="52915"/>
                  </a:cubicBezTo>
                  <a:lnTo>
                    <a:pt x="2384" y="52915"/>
                  </a:lnTo>
                  <a:lnTo>
                    <a:pt x="2384" y="49614"/>
                  </a:lnTo>
                  <a:lnTo>
                    <a:pt x="3778" y="49614"/>
                  </a:lnTo>
                  <a:cubicBezTo>
                    <a:pt x="5759" y="49614"/>
                    <a:pt x="7153" y="49247"/>
                    <a:pt x="8033" y="48587"/>
                  </a:cubicBezTo>
                  <a:cubicBezTo>
                    <a:pt x="8840" y="47927"/>
                    <a:pt x="9573" y="46606"/>
                    <a:pt x="10233" y="44772"/>
                  </a:cubicBezTo>
                  <a:lnTo>
                    <a:pt x="13094" y="36923"/>
                  </a:lnTo>
                  <a:lnTo>
                    <a:pt x="184" y="1566"/>
                  </a:lnTo>
                  <a:lnTo>
                    <a:pt x="4292" y="1566"/>
                  </a:lnTo>
                  <a:lnTo>
                    <a:pt x="14928" y="32522"/>
                  </a:lnTo>
                  <a:lnTo>
                    <a:pt x="25565" y="1566"/>
                  </a:lnTo>
                  <a:lnTo>
                    <a:pt x="29673" y="1566"/>
                  </a:lnTo>
                  <a:close/>
                </a:path>
              </a:pathLst>
            </a:custGeom>
            <a:solidFill>
              <a:srgbClr val="000000"/>
            </a:solidFill>
            <a:ln w="73262" cap="flat">
              <a:noFill/>
              <a:prstDash val="solid"/>
              <a:miter/>
            </a:ln>
          </p:spPr>
          <p:txBody>
            <a:bodyPr rtlCol="0" anchor="ctr"/>
            <a:lstStyle/>
            <a:p>
              <a:endParaRPr lang="en-GB"/>
            </a:p>
          </p:txBody>
        </p:sp>
        <p:sp>
          <p:nvSpPr>
            <p:cNvPr id="532" name="Graphic 1127">
              <a:extLst>
                <a:ext uri="{FF2B5EF4-FFF2-40B4-BE49-F238E27FC236}">
                  <a16:creationId xmlns:a16="http://schemas.microsoft.com/office/drawing/2014/main" id="{3EE37F3B-052F-42BF-B096-5FCFC77F4097}"/>
                </a:ext>
              </a:extLst>
            </p:cNvPr>
            <p:cNvSpPr/>
            <p:nvPr/>
          </p:nvSpPr>
          <p:spPr>
            <a:xfrm>
              <a:off x="5355764" y="4192880"/>
              <a:ext cx="27508" cy="36237"/>
            </a:xfrm>
            <a:custGeom>
              <a:avLst/>
              <a:gdLst>
                <a:gd name="connsiteX0" fmla="*/ 27710 w 27508"/>
                <a:gd name="connsiteY0" fmla="*/ 37361 h 36237"/>
                <a:gd name="connsiteX1" fmla="*/ 23969 w 27508"/>
                <a:gd name="connsiteY1" fmla="*/ 37361 h 36237"/>
                <a:gd name="connsiteX2" fmla="*/ 23969 w 27508"/>
                <a:gd name="connsiteY2" fmla="*/ 33840 h 36237"/>
                <a:gd name="connsiteX3" fmla="*/ 19421 w 27508"/>
                <a:gd name="connsiteY3" fmla="*/ 36921 h 36237"/>
                <a:gd name="connsiteX4" fmla="*/ 13186 w 27508"/>
                <a:gd name="connsiteY4" fmla="*/ 37801 h 36237"/>
                <a:gd name="connsiteX5" fmla="*/ 2769 w 27508"/>
                <a:gd name="connsiteY5" fmla="*/ 34573 h 36237"/>
                <a:gd name="connsiteX6" fmla="*/ 202 w 27508"/>
                <a:gd name="connsiteY6" fmla="*/ 27678 h 36237"/>
                <a:gd name="connsiteX7" fmla="*/ 3503 w 27508"/>
                <a:gd name="connsiteY7" fmla="*/ 20196 h 36237"/>
                <a:gd name="connsiteX8" fmla="*/ 12526 w 27508"/>
                <a:gd name="connsiteY8" fmla="*/ 17482 h 36237"/>
                <a:gd name="connsiteX9" fmla="*/ 23969 w 27508"/>
                <a:gd name="connsiteY9" fmla="*/ 17482 h 36237"/>
                <a:gd name="connsiteX10" fmla="*/ 23969 w 27508"/>
                <a:gd name="connsiteY10" fmla="*/ 13520 h 36237"/>
                <a:gd name="connsiteX11" fmla="*/ 21622 w 27508"/>
                <a:gd name="connsiteY11" fmla="*/ 7065 h 36237"/>
                <a:gd name="connsiteX12" fmla="*/ 13993 w 27508"/>
                <a:gd name="connsiteY12" fmla="*/ 4864 h 36237"/>
                <a:gd name="connsiteX13" fmla="*/ 8198 w 27508"/>
                <a:gd name="connsiteY13" fmla="*/ 5891 h 36237"/>
                <a:gd name="connsiteX14" fmla="*/ 4236 w 27508"/>
                <a:gd name="connsiteY14" fmla="*/ 9339 h 36237"/>
                <a:gd name="connsiteX15" fmla="*/ 1522 w 27508"/>
                <a:gd name="connsiteY15" fmla="*/ 6992 h 36237"/>
                <a:gd name="connsiteX16" fmla="*/ 6584 w 27508"/>
                <a:gd name="connsiteY16" fmla="*/ 2810 h 36237"/>
                <a:gd name="connsiteX17" fmla="*/ 13993 w 27508"/>
                <a:gd name="connsiteY17" fmla="*/ 1563 h 36237"/>
                <a:gd name="connsiteX18" fmla="*/ 27710 w 27508"/>
                <a:gd name="connsiteY18" fmla="*/ 13154 h 36237"/>
                <a:gd name="connsiteX19" fmla="*/ 27710 w 27508"/>
                <a:gd name="connsiteY19" fmla="*/ 37361 h 36237"/>
                <a:gd name="connsiteX20" fmla="*/ 23969 w 27508"/>
                <a:gd name="connsiteY20" fmla="*/ 25037 h 36237"/>
                <a:gd name="connsiteX21" fmla="*/ 23969 w 27508"/>
                <a:gd name="connsiteY21" fmla="*/ 20489 h 36237"/>
                <a:gd name="connsiteX22" fmla="*/ 12966 w 27508"/>
                <a:gd name="connsiteY22" fmla="*/ 20489 h 36237"/>
                <a:gd name="connsiteX23" fmla="*/ 3943 w 27508"/>
                <a:gd name="connsiteY23" fmla="*/ 27605 h 36237"/>
                <a:gd name="connsiteX24" fmla="*/ 6144 w 27508"/>
                <a:gd name="connsiteY24" fmla="*/ 32813 h 36237"/>
                <a:gd name="connsiteX25" fmla="*/ 13186 w 27508"/>
                <a:gd name="connsiteY25" fmla="*/ 34500 h 36237"/>
                <a:gd name="connsiteX26" fmla="*/ 21988 w 27508"/>
                <a:gd name="connsiteY26" fmla="*/ 31786 h 36237"/>
                <a:gd name="connsiteX27" fmla="*/ 23969 w 27508"/>
                <a:gd name="connsiteY27" fmla="*/ 2503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710" y="37361"/>
                  </a:moveTo>
                  <a:lnTo>
                    <a:pt x="23969" y="37361"/>
                  </a:lnTo>
                  <a:lnTo>
                    <a:pt x="23969" y="33840"/>
                  </a:lnTo>
                  <a:cubicBezTo>
                    <a:pt x="22502" y="35307"/>
                    <a:pt x="20961" y="36334"/>
                    <a:pt x="19421" y="36921"/>
                  </a:cubicBezTo>
                  <a:cubicBezTo>
                    <a:pt x="17807" y="37508"/>
                    <a:pt x="15753" y="37801"/>
                    <a:pt x="13186" y="37801"/>
                  </a:cubicBezTo>
                  <a:cubicBezTo>
                    <a:pt x="8344" y="37801"/>
                    <a:pt x="4897" y="36701"/>
                    <a:pt x="2769" y="34573"/>
                  </a:cubicBezTo>
                  <a:cubicBezTo>
                    <a:pt x="1082" y="32886"/>
                    <a:pt x="202" y="30539"/>
                    <a:pt x="202" y="27678"/>
                  </a:cubicBezTo>
                  <a:cubicBezTo>
                    <a:pt x="202" y="24450"/>
                    <a:pt x="1302" y="21956"/>
                    <a:pt x="3503" y="20196"/>
                  </a:cubicBezTo>
                  <a:cubicBezTo>
                    <a:pt x="5630" y="18362"/>
                    <a:pt x="8638" y="17482"/>
                    <a:pt x="12526" y="17482"/>
                  </a:cubicBezTo>
                  <a:lnTo>
                    <a:pt x="23969" y="17482"/>
                  </a:lnTo>
                  <a:lnTo>
                    <a:pt x="23969" y="13520"/>
                  </a:lnTo>
                  <a:cubicBezTo>
                    <a:pt x="23969" y="10659"/>
                    <a:pt x="23162" y="8459"/>
                    <a:pt x="21622" y="7065"/>
                  </a:cubicBezTo>
                  <a:cubicBezTo>
                    <a:pt x="20081" y="5598"/>
                    <a:pt x="17514" y="4864"/>
                    <a:pt x="13993" y="4864"/>
                  </a:cubicBezTo>
                  <a:cubicBezTo>
                    <a:pt x="11572" y="4864"/>
                    <a:pt x="9591" y="5231"/>
                    <a:pt x="8198" y="5891"/>
                  </a:cubicBezTo>
                  <a:cubicBezTo>
                    <a:pt x="6730" y="6552"/>
                    <a:pt x="5410" y="7725"/>
                    <a:pt x="4236" y="9339"/>
                  </a:cubicBezTo>
                  <a:lnTo>
                    <a:pt x="1522" y="6992"/>
                  </a:lnTo>
                  <a:cubicBezTo>
                    <a:pt x="2989" y="5011"/>
                    <a:pt x="4676" y="3544"/>
                    <a:pt x="6584" y="2810"/>
                  </a:cubicBezTo>
                  <a:cubicBezTo>
                    <a:pt x="8564" y="1930"/>
                    <a:pt x="10985" y="1563"/>
                    <a:pt x="13993" y="1563"/>
                  </a:cubicBezTo>
                  <a:cubicBezTo>
                    <a:pt x="23162" y="1563"/>
                    <a:pt x="27710" y="5451"/>
                    <a:pt x="27710" y="13154"/>
                  </a:cubicBezTo>
                  <a:lnTo>
                    <a:pt x="27710" y="37361"/>
                  </a:lnTo>
                  <a:close/>
                  <a:moveTo>
                    <a:pt x="23969" y="25037"/>
                  </a:moveTo>
                  <a:lnTo>
                    <a:pt x="23969" y="20489"/>
                  </a:lnTo>
                  <a:lnTo>
                    <a:pt x="12966" y="20489"/>
                  </a:lnTo>
                  <a:cubicBezTo>
                    <a:pt x="6951" y="20489"/>
                    <a:pt x="3943" y="22836"/>
                    <a:pt x="3943" y="27605"/>
                  </a:cubicBezTo>
                  <a:cubicBezTo>
                    <a:pt x="3943" y="29952"/>
                    <a:pt x="4676" y="31712"/>
                    <a:pt x="6144" y="32813"/>
                  </a:cubicBezTo>
                  <a:cubicBezTo>
                    <a:pt x="7611" y="33913"/>
                    <a:pt x="9958" y="34500"/>
                    <a:pt x="13186" y="34500"/>
                  </a:cubicBezTo>
                  <a:cubicBezTo>
                    <a:pt x="17147" y="34500"/>
                    <a:pt x="20081" y="33620"/>
                    <a:pt x="21988" y="31786"/>
                  </a:cubicBezTo>
                  <a:cubicBezTo>
                    <a:pt x="23309" y="30539"/>
                    <a:pt x="23969" y="28338"/>
                    <a:pt x="23969" y="25037"/>
                  </a:cubicBezTo>
                  <a:close/>
                </a:path>
              </a:pathLst>
            </a:custGeom>
            <a:solidFill>
              <a:srgbClr val="000000"/>
            </a:solidFill>
            <a:ln w="73262" cap="flat">
              <a:noFill/>
              <a:prstDash val="solid"/>
              <a:miter/>
            </a:ln>
          </p:spPr>
          <p:txBody>
            <a:bodyPr rtlCol="0" anchor="ctr"/>
            <a:lstStyle/>
            <a:p>
              <a:endParaRPr lang="en-GB"/>
            </a:p>
          </p:txBody>
        </p:sp>
        <p:sp>
          <p:nvSpPr>
            <p:cNvPr id="533" name="Graphic 1127">
              <a:extLst>
                <a:ext uri="{FF2B5EF4-FFF2-40B4-BE49-F238E27FC236}">
                  <a16:creationId xmlns:a16="http://schemas.microsoft.com/office/drawing/2014/main" id="{C860A604-357C-4D88-862D-CA50B4F6F05E}"/>
                </a:ext>
              </a:extLst>
            </p:cNvPr>
            <p:cNvSpPr/>
            <p:nvPr/>
          </p:nvSpPr>
          <p:spPr>
            <a:xfrm>
              <a:off x="5396931" y="4192880"/>
              <a:ext cx="27214" cy="35797"/>
            </a:xfrm>
            <a:custGeom>
              <a:avLst/>
              <a:gdLst>
                <a:gd name="connsiteX0" fmla="*/ 27431 w 27214"/>
                <a:gd name="connsiteY0" fmla="*/ 37361 h 35797"/>
                <a:gd name="connsiteX1" fmla="*/ 23690 w 27214"/>
                <a:gd name="connsiteY1" fmla="*/ 37361 h 35797"/>
                <a:gd name="connsiteX2" fmla="*/ 23690 w 27214"/>
                <a:gd name="connsiteY2" fmla="*/ 15427 h 35797"/>
                <a:gd name="connsiteX3" fmla="*/ 21196 w 27214"/>
                <a:gd name="connsiteY3" fmla="*/ 7578 h 35797"/>
                <a:gd name="connsiteX4" fmla="*/ 13933 w 27214"/>
                <a:gd name="connsiteY4" fmla="*/ 4864 h 35797"/>
                <a:gd name="connsiteX5" fmla="*/ 6598 w 27214"/>
                <a:gd name="connsiteY5" fmla="*/ 7578 h 35797"/>
                <a:gd name="connsiteX6" fmla="*/ 3957 w 27214"/>
                <a:gd name="connsiteY6" fmla="*/ 15427 h 35797"/>
                <a:gd name="connsiteX7" fmla="*/ 3957 w 27214"/>
                <a:gd name="connsiteY7" fmla="*/ 37361 h 35797"/>
                <a:gd name="connsiteX8" fmla="*/ 216 w 27214"/>
                <a:gd name="connsiteY8" fmla="*/ 37361 h 35797"/>
                <a:gd name="connsiteX9" fmla="*/ 216 w 27214"/>
                <a:gd name="connsiteY9" fmla="*/ 2003 h 35797"/>
                <a:gd name="connsiteX10" fmla="*/ 3957 w 27214"/>
                <a:gd name="connsiteY10" fmla="*/ 2003 h 35797"/>
                <a:gd name="connsiteX11" fmla="*/ 3957 w 27214"/>
                <a:gd name="connsiteY11" fmla="*/ 6185 h 35797"/>
                <a:gd name="connsiteX12" fmla="*/ 14374 w 27214"/>
                <a:gd name="connsiteY12" fmla="*/ 1563 h 35797"/>
                <a:gd name="connsiteX13" fmla="*/ 23763 w 27214"/>
                <a:gd name="connsiteY13" fmla="*/ 4938 h 35797"/>
                <a:gd name="connsiteX14" fmla="*/ 27431 w 27214"/>
                <a:gd name="connsiteY14" fmla="*/ 14767 h 35797"/>
                <a:gd name="connsiteX15" fmla="*/ 27431 w 27214"/>
                <a:gd name="connsiteY15" fmla="*/ 3736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431" y="37361"/>
                  </a:moveTo>
                  <a:lnTo>
                    <a:pt x="23690" y="37361"/>
                  </a:lnTo>
                  <a:lnTo>
                    <a:pt x="23690" y="15427"/>
                  </a:lnTo>
                  <a:cubicBezTo>
                    <a:pt x="23690" y="11980"/>
                    <a:pt x="22883" y="9412"/>
                    <a:pt x="21196" y="7578"/>
                  </a:cubicBezTo>
                  <a:cubicBezTo>
                    <a:pt x="19508" y="5745"/>
                    <a:pt x="17088" y="4864"/>
                    <a:pt x="13933" y="4864"/>
                  </a:cubicBezTo>
                  <a:cubicBezTo>
                    <a:pt x="10779" y="4864"/>
                    <a:pt x="8285" y="5745"/>
                    <a:pt x="6598" y="7578"/>
                  </a:cubicBezTo>
                  <a:cubicBezTo>
                    <a:pt x="4837" y="9412"/>
                    <a:pt x="3957" y="12053"/>
                    <a:pt x="3957" y="15427"/>
                  </a:cubicBezTo>
                  <a:lnTo>
                    <a:pt x="3957" y="37361"/>
                  </a:lnTo>
                  <a:lnTo>
                    <a:pt x="216" y="37361"/>
                  </a:lnTo>
                  <a:lnTo>
                    <a:pt x="216" y="2003"/>
                  </a:lnTo>
                  <a:lnTo>
                    <a:pt x="3957" y="2003"/>
                  </a:lnTo>
                  <a:lnTo>
                    <a:pt x="3957" y="6185"/>
                  </a:lnTo>
                  <a:cubicBezTo>
                    <a:pt x="6598" y="3104"/>
                    <a:pt x="10046" y="1563"/>
                    <a:pt x="14374" y="1563"/>
                  </a:cubicBezTo>
                  <a:cubicBezTo>
                    <a:pt x="18335" y="1563"/>
                    <a:pt x="21489" y="2664"/>
                    <a:pt x="23763" y="4938"/>
                  </a:cubicBezTo>
                  <a:cubicBezTo>
                    <a:pt x="26184" y="7285"/>
                    <a:pt x="27431" y="10586"/>
                    <a:pt x="27431" y="14767"/>
                  </a:cubicBezTo>
                  <a:lnTo>
                    <a:pt x="27431" y="37361"/>
                  </a:lnTo>
                  <a:close/>
                </a:path>
              </a:pathLst>
            </a:custGeom>
            <a:solidFill>
              <a:srgbClr val="000000"/>
            </a:solidFill>
            <a:ln w="73262" cap="flat">
              <a:noFill/>
              <a:prstDash val="solid"/>
              <a:miter/>
            </a:ln>
          </p:spPr>
          <p:txBody>
            <a:bodyPr rtlCol="0" anchor="ctr"/>
            <a:lstStyle/>
            <a:p>
              <a:endParaRPr lang="en-GB"/>
            </a:p>
          </p:txBody>
        </p:sp>
        <p:sp>
          <p:nvSpPr>
            <p:cNvPr id="534" name="Graphic 1127">
              <a:extLst>
                <a:ext uri="{FF2B5EF4-FFF2-40B4-BE49-F238E27FC236}">
                  <a16:creationId xmlns:a16="http://schemas.microsoft.com/office/drawing/2014/main" id="{026DA54D-A640-4C7B-A3F1-20A44170F31F}"/>
                </a:ext>
              </a:extLst>
            </p:cNvPr>
            <p:cNvSpPr/>
            <p:nvPr/>
          </p:nvSpPr>
          <p:spPr>
            <a:xfrm>
              <a:off x="5435605" y="4176449"/>
              <a:ext cx="27434" cy="52669"/>
            </a:xfrm>
            <a:custGeom>
              <a:avLst/>
              <a:gdLst>
                <a:gd name="connsiteX0" fmla="*/ 27664 w 27434"/>
                <a:gd name="connsiteY0" fmla="*/ 53790 h 52669"/>
                <a:gd name="connsiteX1" fmla="*/ 23923 w 27434"/>
                <a:gd name="connsiteY1" fmla="*/ 53790 h 52669"/>
                <a:gd name="connsiteX2" fmla="*/ 23923 w 27434"/>
                <a:gd name="connsiteY2" fmla="*/ 49242 h 52669"/>
                <a:gd name="connsiteX3" fmla="*/ 19229 w 27434"/>
                <a:gd name="connsiteY3" fmla="*/ 53129 h 52669"/>
                <a:gd name="connsiteX4" fmla="*/ 13433 w 27434"/>
                <a:gd name="connsiteY4" fmla="*/ 54230 h 52669"/>
                <a:gd name="connsiteX5" fmla="*/ 4778 w 27434"/>
                <a:gd name="connsiteY5" fmla="*/ 51149 h 52669"/>
                <a:gd name="connsiteX6" fmla="*/ 230 w 27434"/>
                <a:gd name="connsiteY6" fmla="*/ 36111 h 52669"/>
                <a:gd name="connsiteX7" fmla="*/ 4778 w 27434"/>
                <a:gd name="connsiteY7" fmla="*/ 21073 h 52669"/>
                <a:gd name="connsiteX8" fmla="*/ 13433 w 27434"/>
                <a:gd name="connsiteY8" fmla="*/ 17992 h 52669"/>
                <a:gd name="connsiteX9" fmla="*/ 19229 w 27434"/>
                <a:gd name="connsiteY9" fmla="*/ 19093 h 52669"/>
                <a:gd name="connsiteX10" fmla="*/ 23923 w 27434"/>
                <a:gd name="connsiteY10" fmla="*/ 22980 h 52669"/>
                <a:gd name="connsiteX11" fmla="*/ 23923 w 27434"/>
                <a:gd name="connsiteY11" fmla="*/ 1561 h 52669"/>
                <a:gd name="connsiteX12" fmla="*/ 27664 w 27434"/>
                <a:gd name="connsiteY12" fmla="*/ 1561 h 52669"/>
                <a:gd name="connsiteX13" fmla="*/ 27664 w 27434"/>
                <a:gd name="connsiteY13" fmla="*/ 53790 h 52669"/>
                <a:gd name="connsiteX14" fmla="*/ 23557 w 27434"/>
                <a:gd name="connsiteY14" fmla="*/ 41613 h 52669"/>
                <a:gd name="connsiteX15" fmla="*/ 23923 w 27434"/>
                <a:gd name="connsiteY15" fmla="*/ 36111 h 52669"/>
                <a:gd name="connsiteX16" fmla="*/ 23557 w 27434"/>
                <a:gd name="connsiteY16" fmla="*/ 30609 h 52669"/>
                <a:gd name="connsiteX17" fmla="*/ 22236 w 27434"/>
                <a:gd name="connsiteY17" fmla="*/ 25988 h 52669"/>
                <a:gd name="connsiteX18" fmla="*/ 19155 w 27434"/>
                <a:gd name="connsiteY18" fmla="*/ 22467 h 52669"/>
                <a:gd name="connsiteX19" fmla="*/ 13947 w 27434"/>
                <a:gd name="connsiteY19" fmla="*/ 21293 h 52669"/>
                <a:gd name="connsiteX20" fmla="*/ 8812 w 27434"/>
                <a:gd name="connsiteY20" fmla="*/ 22467 h 52669"/>
                <a:gd name="connsiteX21" fmla="*/ 5658 w 27434"/>
                <a:gd name="connsiteY21" fmla="*/ 25988 h 52669"/>
                <a:gd name="connsiteX22" fmla="*/ 4337 w 27434"/>
                <a:gd name="connsiteY22" fmla="*/ 30609 h 52669"/>
                <a:gd name="connsiteX23" fmla="*/ 3971 w 27434"/>
                <a:gd name="connsiteY23" fmla="*/ 36111 h 52669"/>
                <a:gd name="connsiteX24" fmla="*/ 4337 w 27434"/>
                <a:gd name="connsiteY24" fmla="*/ 41613 h 52669"/>
                <a:gd name="connsiteX25" fmla="*/ 5658 w 27434"/>
                <a:gd name="connsiteY25" fmla="*/ 46234 h 52669"/>
                <a:gd name="connsiteX26" fmla="*/ 8812 w 27434"/>
                <a:gd name="connsiteY26" fmla="*/ 49682 h 52669"/>
                <a:gd name="connsiteX27" fmla="*/ 13947 w 27434"/>
                <a:gd name="connsiteY27" fmla="*/ 50929 h 52669"/>
                <a:gd name="connsiteX28" fmla="*/ 19155 w 27434"/>
                <a:gd name="connsiteY28" fmla="*/ 49682 h 52669"/>
                <a:gd name="connsiteX29" fmla="*/ 22236 w 27434"/>
                <a:gd name="connsiteY29" fmla="*/ 46234 h 52669"/>
                <a:gd name="connsiteX30" fmla="*/ 23557 w 27434"/>
                <a:gd name="connsiteY30" fmla="*/ 41613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664" y="53790"/>
                  </a:moveTo>
                  <a:lnTo>
                    <a:pt x="23923" y="53790"/>
                  </a:lnTo>
                  <a:lnTo>
                    <a:pt x="23923" y="49242"/>
                  </a:lnTo>
                  <a:cubicBezTo>
                    <a:pt x="22456" y="51149"/>
                    <a:pt x="20916" y="52469"/>
                    <a:pt x="19229" y="53129"/>
                  </a:cubicBezTo>
                  <a:cubicBezTo>
                    <a:pt x="17541" y="53863"/>
                    <a:pt x="15634" y="54230"/>
                    <a:pt x="13433" y="54230"/>
                  </a:cubicBezTo>
                  <a:cubicBezTo>
                    <a:pt x="9692" y="54230"/>
                    <a:pt x="6832" y="53203"/>
                    <a:pt x="4778" y="51149"/>
                  </a:cubicBezTo>
                  <a:cubicBezTo>
                    <a:pt x="1770" y="48141"/>
                    <a:pt x="230" y="43080"/>
                    <a:pt x="230" y="36111"/>
                  </a:cubicBezTo>
                  <a:cubicBezTo>
                    <a:pt x="230" y="29142"/>
                    <a:pt x="1770" y="24081"/>
                    <a:pt x="4778" y="21073"/>
                  </a:cubicBezTo>
                  <a:cubicBezTo>
                    <a:pt x="6832" y="19019"/>
                    <a:pt x="9692" y="17992"/>
                    <a:pt x="13433" y="17992"/>
                  </a:cubicBezTo>
                  <a:cubicBezTo>
                    <a:pt x="15634" y="17992"/>
                    <a:pt x="17541" y="18359"/>
                    <a:pt x="19229" y="19093"/>
                  </a:cubicBezTo>
                  <a:cubicBezTo>
                    <a:pt x="20916" y="19753"/>
                    <a:pt x="22456" y="21073"/>
                    <a:pt x="23923" y="22980"/>
                  </a:cubicBezTo>
                  <a:lnTo>
                    <a:pt x="23923" y="1561"/>
                  </a:lnTo>
                  <a:lnTo>
                    <a:pt x="27664" y="1561"/>
                  </a:lnTo>
                  <a:lnTo>
                    <a:pt x="27664" y="53790"/>
                  </a:lnTo>
                  <a:close/>
                  <a:moveTo>
                    <a:pt x="23557" y="41613"/>
                  </a:moveTo>
                  <a:cubicBezTo>
                    <a:pt x="23777" y="40072"/>
                    <a:pt x="23923" y="38238"/>
                    <a:pt x="23923" y="36111"/>
                  </a:cubicBezTo>
                  <a:cubicBezTo>
                    <a:pt x="23923" y="33984"/>
                    <a:pt x="23777" y="32150"/>
                    <a:pt x="23557" y="30609"/>
                  </a:cubicBezTo>
                  <a:cubicBezTo>
                    <a:pt x="23336" y="29069"/>
                    <a:pt x="22896" y="27528"/>
                    <a:pt x="22236" y="25988"/>
                  </a:cubicBezTo>
                  <a:cubicBezTo>
                    <a:pt x="21576" y="24448"/>
                    <a:pt x="20476" y="23274"/>
                    <a:pt x="19155" y="22467"/>
                  </a:cubicBezTo>
                  <a:cubicBezTo>
                    <a:pt x="17761" y="21660"/>
                    <a:pt x="16001" y="21293"/>
                    <a:pt x="13947" y="21293"/>
                  </a:cubicBezTo>
                  <a:cubicBezTo>
                    <a:pt x="11893" y="21293"/>
                    <a:pt x="10133" y="21660"/>
                    <a:pt x="8812" y="22467"/>
                  </a:cubicBezTo>
                  <a:cubicBezTo>
                    <a:pt x="7418" y="23274"/>
                    <a:pt x="6391" y="24448"/>
                    <a:pt x="5658" y="25988"/>
                  </a:cubicBezTo>
                  <a:cubicBezTo>
                    <a:pt x="5071" y="27528"/>
                    <a:pt x="4558" y="29069"/>
                    <a:pt x="4337" y="30609"/>
                  </a:cubicBezTo>
                  <a:cubicBezTo>
                    <a:pt x="4117" y="32150"/>
                    <a:pt x="3971" y="33984"/>
                    <a:pt x="3971" y="36111"/>
                  </a:cubicBezTo>
                  <a:cubicBezTo>
                    <a:pt x="3971" y="38238"/>
                    <a:pt x="4117" y="40072"/>
                    <a:pt x="4337" y="41613"/>
                  </a:cubicBezTo>
                  <a:cubicBezTo>
                    <a:pt x="4558" y="43153"/>
                    <a:pt x="5071" y="44694"/>
                    <a:pt x="5658" y="46234"/>
                  </a:cubicBezTo>
                  <a:cubicBezTo>
                    <a:pt x="6391" y="47775"/>
                    <a:pt x="7418" y="48875"/>
                    <a:pt x="8812" y="49682"/>
                  </a:cubicBezTo>
                  <a:cubicBezTo>
                    <a:pt x="10133" y="50489"/>
                    <a:pt x="11893" y="50929"/>
                    <a:pt x="13947" y="50929"/>
                  </a:cubicBezTo>
                  <a:cubicBezTo>
                    <a:pt x="16001" y="50929"/>
                    <a:pt x="17761" y="50489"/>
                    <a:pt x="19155" y="49682"/>
                  </a:cubicBezTo>
                  <a:cubicBezTo>
                    <a:pt x="20476" y="48875"/>
                    <a:pt x="21576" y="47775"/>
                    <a:pt x="22236" y="46234"/>
                  </a:cubicBezTo>
                  <a:cubicBezTo>
                    <a:pt x="22896" y="44694"/>
                    <a:pt x="23336" y="43153"/>
                    <a:pt x="23557" y="41613"/>
                  </a:cubicBezTo>
                  <a:close/>
                </a:path>
              </a:pathLst>
            </a:custGeom>
            <a:solidFill>
              <a:srgbClr val="000000"/>
            </a:solidFill>
            <a:ln w="73262" cap="flat">
              <a:noFill/>
              <a:prstDash val="solid"/>
              <a:miter/>
            </a:ln>
          </p:spPr>
          <p:txBody>
            <a:bodyPr rtlCol="0" anchor="ctr"/>
            <a:lstStyle/>
            <a:p>
              <a:endParaRPr lang="en-GB"/>
            </a:p>
          </p:txBody>
        </p:sp>
        <p:sp>
          <p:nvSpPr>
            <p:cNvPr id="535" name="Graphic 1127">
              <a:extLst>
                <a:ext uri="{FF2B5EF4-FFF2-40B4-BE49-F238E27FC236}">
                  <a16:creationId xmlns:a16="http://schemas.microsoft.com/office/drawing/2014/main" id="{79685766-7470-421A-8641-F86263D68039}"/>
                </a:ext>
              </a:extLst>
            </p:cNvPr>
            <p:cNvSpPr/>
            <p:nvPr/>
          </p:nvSpPr>
          <p:spPr>
            <a:xfrm>
              <a:off x="5491726" y="4182024"/>
              <a:ext cx="16578" cy="46653"/>
            </a:xfrm>
            <a:custGeom>
              <a:avLst/>
              <a:gdLst>
                <a:gd name="connsiteX0" fmla="*/ 16826 w 16578"/>
                <a:gd name="connsiteY0" fmla="*/ 48215 h 46653"/>
                <a:gd name="connsiteX1" fmla="*/ 13598 w 16578"/>
                <a:gd name="connsiteY1" fmla="*/ 48215 h 46653"/>
                <a:gd name="connsiteX2" fmla="*/ 7363 w 16578"/>
                <a:gd name="connsiteY2" fmla="*/ 45648 h 46653"/>
                <a:gd name="connsiteX3" fmla="*/ 5089 w 16578"/>
                <a:gd name="connsiteY3" fmla="*/ 38973 h 46653"/>
                <a:gd name="connsiteX4" fmla="*/ 5089 w 16578"/>
                <a:gd name="connsiteY4" fmla="*/ 15646 h 46653"/>
                <a:gd name="connsiteX5" fmla="*/ 247 w 16578"/>
                <a:gd name="connsiteY5" fmla="*/ 15646 h 46653"/>
                <a:gd name="connsiteX6" fmla="*/ 247 w 16578"/>
                <a:gd name="connsiteY6" fmla="*/ 12858 h 46653"/>
                <a:gd name="connsiteX7" fmla="*/ 5089 w 16578"/>
                <a:gd name="connsiteY7" fmla="*/ 12858 h 46653"/>
                <a:gd name="connsiteX8" fmla="*/ 5089 w 16578"/>
                <a:gd name="connsiteY8" fmla="*/ 1562 h 46653"/>
                <a:gd name="connsiteX9" fmla="*/ 8830 w 16578"/>
                <a:gd name="connsiteY9" fmla="*/ 1562 h 46653"/>
                <a:gd name="connsiteX10" fmla="*/ 8830 w 16578"/>
                <a:gd name="connsiteY10" fmla="*/ 12858 h 46653"/>
                <a:gd name="connsiteX11" fmla="*/ 16826 w 16578"/>
                <a:gd name="connsiteY11" fmla="*/ 12858 h 46653"/>
                <a:gd name="connsiteX12" fmla="*/ 16826 w 16578"/>
                <a:gd name="connsiteY12" fmla="*/ 15646 h 46653"/>
                <a:gd name="connsiteX13" fmla="*/ 8830 w 16578"/>
                <a:gd name="connsiteY13" fmla="*/ 15646 h 46653"/>
                <a:gd name="connsiteX14" fmla="*/ 8830 w 16578"/>
                <a:gd name="connsiteY14" fmla="*/ 39046 h 46653"/>
                <a:gd name="connsiteX15" fmla="*/ 14258 w 16578"/>
                <a:gd name="connsiteY15" fmla="*/ 44915 h 46653"/>
                <a:gd name="connsiteX16" fmla="*/ 16826 w 16578"/>
                <a:gd name="connsiteY16" fmla="*/ 44915 h 46653"/>
                <a:gd name="connsiteX17" fmla="*/ 16826 w 16578"/>
                <a:gd name="connsiteY17" fmla="*/ 48215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26" y="48215"/>
                  </a:moveTo>
                  <a:lnTo>
                    <a:pt x="13598" y="48215"/>
                  </a:lnTo>
                  <a:cubicBezTo>
                    <a:pt x="10884" y="48215"/>
                    <a:pt x="8830" y="47335"/>
                    <a:pt x="7363" y="45648"/>
                  </a:cubicBezTo>
                  <a:cubicBezTo>
                    <a:pt x="5822" y="43961"/>
                    <a:pt x="5089" y="41760"/>
                    <a:pt x="5089" y="38973"/>
                  </a:cubicBezTo>
                  <a:lnTo>
                    <a:pt x="5089" y="15646"/>
                  </a:lnTo>
                  <a:lnTo>
                    <a:pt x="247" y="15646"/>
                  </a:lnTo>
                  <a:lnTo>
                    <a:pt x="247" y="12858"/>
                  </a:lnTo>
                  <a:lnTo>
                    <a:pt x="5089" y="12858"/>
                  </a:lnTo>
                  <a:lnTo>
                    <a:pt x="5089" y="1562"/>
                  </a:lnTo>
                  <a:lnTo>
                    <a:pt x="8830" y="1562"/>
                  </a:lnTo>
                  <a:lnTo>
                    <a:pt x="8830" y="12858"/>
                  </a:lnTo>
                  <a:lnTo>
                    <a:pt x="16826" y="12858"/>
                  </a:lnTo>
                  <a:lnTo>
                    <a:pt x="16826" y="15646"/>
                  </a:lnTo>
                  <a:lnTo>
                    <a:pt x="8830" y="15646"/>
                  </a:lnTo>
                  <a:lnTo>
                    <a:pt x="8830" y="39046"/>
                  </a:lnTo>
                  <a:cubicBezTo>
                    <a:pt x="8830" y="42934"/>
                    <a:pt x="10664" y="44915"/>
                    <a:pt x="14258" y="44915"/>
                  </a:cubicBezTo>
                  <a:lnTo>
                    <a:pt x="16826" y="44915"/>
                  </a:lnTo>
                  <a:lnTo>
                    <a:pt x="16826" y="48215"/>
                  </a:lnTo>
                  <a:close/>
                </a:path>
              </a:pathLst>
            </a:custGeom>
            <a:solidFill>
              <a:srgbClr val="000000"/>
            </a:solidFill>
            <a:ln w="73262" cap="flat">
              <a:noFill/>
              <a:prstDash val="solid"/>
              <a:miter/>
            </a:ln>
          </p:spPr>
          <p:txBody>
            <a:bodyPr rtlCol="0" anchor="ctr"/>
            <a:lstStyle/>
            <a:p>
              <a:endParaRPr lang="en-GB"/>
            </a:p>
          </p:txBody>
        </p:sp>
        <p:sp>
          <p:nvSpPr>
            <p:cNvPr id="536" name="Graphic 1127">
              <a:extLst>
                <a:ext uri="{FF2B5EF4-FFF2-40B4-BE49-F238E27FC236}">
                  <a16:creationId xmlns:a16="http://schemas.microsoft.com/office/drawing/2014/main" id="{971AC891-E180-454D-AF2D-BFBFA38048C1}"/>
                </a:ext>
              </a:extLst>
            </p:cNvPr>
            <p:cNvSpPr/>
            <p:nvPr/>
          </p:nvSpPr>
          <p:spPr>
            <a:xfrm>
              <a:off x="5517196" y="4192880"/>
              <a:ext cx="28315" cy="36237"/>
            </a:xfrm>
            <a:custGeom>
              <a:avLst/>
              <a:gdLst>
                <a:gd name="connsiteX0" fmla="*/ 28573 w 28315"/>
                <a:gd name="connsiteY0" fmla="*/ 20489 h 36237"/>
                <a:gd name="connsiteX1" fmla="*/ 3999 w 28315"/>
                <a:gd name="connsiteY1" fmla="*/ 20489 h 36237"/>
                <a:gd name="connsiteX2" fmla="*/ 6933 w 28315"/>
                <a:gd name="connsiteY2" fmla="*/ 30832 h 36237"/>
                <a:gd name="connsiteX3" fmla="*/ 15516 w 28315"/>
                <a:gd name="connsiteY3" fmla="*/ 34427 h 36237"/>
                <a:gd name="connsiteX4" fmla="*/ 20798 w 28315"/>
                <a:gd name="connsiteY4" fmla="*/ 33400 h 36237"/>
                <a:gd name="connsiteX5" fmla="*/ 25272 w 28315"/>
                <a:gd name="connsiteY5" fmla="*/ 30172 h 36237"/>
                <a:gd name="connsiteX6" fmla="*/ 28060 w 28315"/>
                <a:gd name="connsiteY6" fmla="*/ 32373 h 36237"/>
                <a:gd name="connsiteX7" fmla="*/ 22338 w 28315"/>
                <a:gd name="connsiteY7" fmla="*/ 36481 h 36237"/>
                <a:gd name="connsiteX8" fmla="*/ 15296 w 28315"/>
                <a:gd name="connsiteY8" fmla="*/ 37801 h 36237"/>
                <a:gd name="connsiteX9" fmla="*/ 4146 w 28315"/>
                <a:gd name="connsiteY9" fmla="*/ 33180 h 36237"/>
                <a:gd name="connsiteX10" fmla="*/ 258 w 28315"/>
                <a:gd name="connsiteY10" fmla="*/ 19682 h 36237"/>
                <a:gd name="connsiteX11" fmla="*/ 3999 w 28315"/>
                <a:gd name="connsiteY11" fmla="*/ 6332 h 36237"/>
                <a:gd name="connsiteX12" fmla="*/ 14416 w 28315"/>
                <a:gd name="connsiteY12" fmla="*/ 1563 h 36237"/>
                <a:gd name="connsiteX13" fmla="*/ 24832 w 28315"/>
                <a:gd name="connsiteY13" fmla="*/ 6111 h 36237"/>
                <a:gd name="connsiteX14" fmla="*/ 28573 w 28315"/>
                <a:gd name="connsiteY14" fmla="*/ 18802 h 36237"/>
                <a:gd name="connsiteX15" fmla="*/ 28573 w 28315"/>
                <a:gd name="connsiteY15" fmla="*/ 20489 h 36237"/>
                <a:gd name="connsiteX16" fmla="*/ 24832 w 28315"/>
                <a:gd name="connsiteY16" fmla="*/ 17482 h 36237"/>
                <a:gd name="connsiteX17" fmla="*/ 23585 w 28315"/>
                <a:gd name="connsiteY17" fmla="*/ 10806 h 36237"/>
                <a:gd name="connsiteX18" fmla="*/ 19991 w 28315"/>
                <a:gd name="connsiteY18" fmla="*/ 6405 h 36237"/>
                <a:gd name="connsiteX19" fmla="*/ 14416 w 28315"/>
                <a:gd name="connsiteY19" fmla="*/ 4864 h 36237"/>
                <a:gd name="connsiteX20" fmla="*/ 8914 w 28315"/>
                <a:gd name="connsiteY20" fmla="*/ 6405 h 36237"/>
                <a:gd name="connsiteX21" fmla="*/ 5246 w 28315"/>
                <a:gd name="connsiteY21" fmla="*/ 10806 h 36237"/>
                <a:gd name="connsiteX22" fmla="*/ 3999 w 28315"/>
                <a:gd name="connsiteY22" fmla="*/ 17482 h 36237"/>
                <a:gd name="connsiteX23" fmla="*/ 24832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73" y="20489"/>
                  </a:moveTo>
                  <a:lnTo>
                    <a:pt x="3999" y="20489"/>
                  </a:lnTo>
                  <a:cubicBezTo>
                    <a:pt x="3999" y="25037"/>
                    <a:pt x="4953" y="28485"/>
                    <a:pt x="6933" y="30832"/>
                  </a:cubicBezTo>
                  <a:cubicBezTo>
                    <a:pt x="8914" y="33253"/>
                    <a:pt x="11775" y="34427"/>
                    <a:pt x="15516" y="34427"/>
                  </a:cubicBezTo>
                  <a:cubicBezTo>
                    <a:pt x="17570" y="34427"/>
                    <a:pt x="19330" y="34060"/>
                    <a:pt x="20798" y="33400"/>
                  </a:cubicBezTo>
                  <a:cubicBezTo>
                    <a:pt x="22265" y="32739"/>
                    <a:pt x="23732" y="31712"/>
                    <a:pt x="25272" y="30172"/>
                  </a:cubicBezTo>
                  <a:lnTo>
                    <a:pt x="28060" y="32373"/>
                  </a:lnTo>
                  <a:cubicBezTo>
                    <a:pt x="26152" y="34280"/>
                    <a:pt x="24245" y="35674"/>
                    <a:pt x="22338" y="36481"/>
                  </a:cubicBezTo>
                  <a:cubicBezTo>
                    <a:pt x="20431" y="37361"/>
                    <a:pt x="18083" y="37801"/>
                    <a:pt x="15296" y="37801"/>
                  </a:cubicBezTo>
                  <a:cubicBezTo>
                    <a:pt x="10381" y="37801"/>
                    <a:pt x="6713" y="36260"/>
                    <a:pt x="4146" y="33180"/>
                  </a:cubicBezTo>
                  <a:cubicBezTo>
                    <a:pt x="1505" y="30099"/>
                    <a:pt x="258" y="25624"/>
                    <a:pt x="258" y="19682"/>
                  </a:cubicBezTo>
                  <a:cubicBezTo>
                    <a:pt x="258" y="13960"/>
                    <a:pt x="1505" y="9486"/>
                    <a:pt x="3999" y="6332"/>
                  </a:cubicBezTo>
                  <a:cubicBezTo>
                    <a:pt x="6493" y="3177"/>
                    <a:pt x="9941" y="1563"/>
                    <a:pt x="14416" y="1563"/>
                  </a:cubicBezTo>
                  <a:cubicBezTo>
                    <a:pt x="18890" y="1563"/>
                    <a:pt x="22338" y="3104"/>
                    <a:pt x="24832" y="6111"/>
                  </a:cubicBezTo>
                  <a:cubicBezTo>
                    <a:pt x="27326" y="9119"/>
                    <a:pt x="28573" y="13374"/>
                    <a:pt x="28573" y="18802"/>
                  </a:cubicBezTo>
                  <a:lnTo>
                    <a:pt x="28573" y="20489"/>
                  </a:lnTo>
                  <a:close/>
                  <a:moveTo>
                    <a:pt x="24832" y="17482"/>
                  </a:moveTo>
                  <a:cubicBezTo>
                    <a:pt x="24612" y="14474"/>
                    <a:pt x="24245" y="12200"/>
                    <a:pt x="23585" y="10806"/>
                  </a:cubicBezTo>
                  <a:cubicBezTo>
                    <a:pt x="22778" y="8972"/>
                    <a:pt x="21604" y="7505"/>
                    <a:pt x="19991" y="6405"/>
                  </a:cubicBezTo>
                  <a:cubicBezTo>
                    <a:pt x="18303" y="5378"/>
                    <a:pt x="16470" y="4864"/>
                    <a:pt x="14416" y="4864"/>
                  </a:cubicBezTo>
                  <a:cubicBezTo>
                    <a:pt x="12362" y="4864"/>
                    <a:pt x="10528" y="5378"/>
                    <a:pt x="8914" y="6405"/>
                  </a:cubicBezTo>
                  <a:cubicBezTo>
                    <a:pt x="7300" y="7505"/>
                    <a:pt x="6053" y="8972"/>
                    <a:pt x="5246" y="10806"/>
                  </a:cubicBezTo>
                  <a:cubicBezTo>
                    <a:pt x="4586" y="12200"/>
                    <a:pt x="4219" y="14474"/>
                    <a:pt x="3999" y="17482"/>
                  </a:cubicBezTo>
                  <a:lnTo>
                    <a:pt x="24832" y="17482"/>
                  </a:lnTo>
                  <a:close/>
                </a:path>
              </a:pathLst>
            </a:custGeom>
            <a:solidFill>
              <a:srgbClr val="000000"/>
            </a:solidFill>
            <a:ln w="73262" cap="flat">
              <a:noFill/>
              <a:prstDash val="solid"/>
              <a:miter/>
            </a:ln>
          </p:spPr>
          <p:txBody>
            <a:bodyPr rtlCol="0" anchor="ctr"/>
            <a:lstStyle/>
            <a:p>
              <a:endParaRPr lang="en-GB"/>
            </a:p>
          </p:txBody>
        </p:sp>
        <p:sp>
          <p:nvSpPr>
            <p:cNvPr id="537" name="Graphic 1127">
              <a:extLst>
                <a:ext uri="{FF2B5EF4-FFF2-40B4-BE49-F238E27FC236}">
                  <a16:creationId xmlns:a16="http://schemas.microsoft.com/office/drawing/2014/main" id="{2BADF4B5-7A6F-4485-B259-7A3432F1CB57}"/>
                </a:ext>
              </a:extLst>
            </p:cNvPr>
            <p:cNvSpPr/>
            <p:nvPr/>
          </p:nvSpPr>
          <p:spPr>
            <a:xfrm>
              <a:off x="5553889" y="4192880"/>
              <a:ext cx="28461" cy="36237"/>
            </a:xfrm>
            <a:custGeom>
              <a:avLst/>
              <a:gdLst>
                <a:gd name="connsiteX0" fmla="*/ 28733 w 28461"/>
                <a:gd name="connsiteY0" fmla="*/ 27311 h 36237"/>
                <a:gd name="connsiteX1" fmla="*/ 24918 w 28461"/>
                <a:gd name="connsiteY1" fmla="*/ 34940 h 36237"/>
                <a:gd name="connsiteX2" fmla="*/ 14575 w 28461"/>
                <a:gd name="connsiteY2" fmla="*/ 37801 h 36237"/>
                <a:gd name="connsiteX3" fmla="*/ 271 w 28461"/>
                <a:gd name="connsiteY3" fmla="*/ 32739 h 36237"/>
                <a:gd name="connsiteX4" fmla="*/ 2838 w 28461"/>
                <a:gd name="connsiteY4" fmla="*/ 30172 h 36237"/>
                <a:gd name="connsiteX5" fmla="*/ 14428 w 28461"/>
                <a:gd name="connsiteY5" fmla="*/ 34500 h 36237"/>
                <a:gd name="connsiteX6" fmla="*/ 25065 w 28461"/>
                <a:gd name="connsiteY6" fmla="*/ 27311 h 36237"/>
                <a:gd name="connsiteX7" fmla="*/ 23451 w 28461"/>
                <a:gd name="connsiteY7" fmla="*/ 23130 h 36237"/>
                <a:gd name="connsiteX8" fmla="*/ 18316 w 28461"/>
                <a:gd name="connsiteY8" fmla="*/ 21369 h 36237"/>
                <a:gd name="connsiteX9" fmla="*/ 12448 w 28461"/>
                <a:gd name="connsiteY9" fmla="*/ 20856 h 36237"/>
                <a:gd name="connsiteX10" fmla="*/ 1811 w 28461"/>
                <a:gd name="connsiteY10" fmla="*/ 11613 h 36237"/>
                <a:gd name="connsiteX11" fmla="*/ 5259 w 28461"/>
                <a:gd name="connsiteY11" fmla="*/ 4278 h 36237"/>
                <a:gd name="connsiteX12" fmla="*/ 14502 w 28461"/>
                <a:gd name="connsiteY12" fmla="*/ 1563 h 36237"/>
                <a:gd name="connsiteX13" fmla="*/ 26899 w 28461"/>
                <a:gd name="connsiteY13" fmla="*/ 5305 h 36237"/>
                <a:gd name="connsiteX14" fmla="*/ 24405 w 28461"/>
                <a:gd name="connsiteY14" fmla="*/ 7799 h 36237"/>
                <a:gd name="connsiteX15" fmla="*/ 14502 w 28461"/>
                <a:gd name="connsiteY15" fmla="*/ 4791 h 36237"/>
                <a:gd name="connsiteX16" fmla="*/ 7826 w 28461"/>
                <a:gd name="connsiteY16" fmla="*/ 6552 h 36237"/>
                <a:gd name="connsiteX17" fmla="*/ 5479 w 28461"/>
                <a:gd name="connsiteY17" fmla="*/ 11613 h 36237"/>
                <a:gd name="connsiteX18" fmla="*/ 7240 w 28461"/>
                <a:gd name="connsiteY18" fmla="*/ 15794 h 36237"/>
                <a:gd name="connsiteX19" fmla="*/ 12668 w 28461"/>
                <a:gd name="connsiteY19" fmla="*/ 17555 h 36237"/>
                <a:gd name="connsiteX20" fmla="*/ 18390 w 28461"/>
                <a:gd name="connsiteY20" fmla="*/ 18068 h 36237"/>
                <a:gd name="connsiteX21" fmla="*/ 26092 w 28461"/>
                <a:gd name="connsiteY21" fmla="*/ 20562 h 36237"/>
                <a:gd name="connsiteX22" fmla="*/ 28733 w 28461"/>
                <a:gd name="connsiteY22" fmla="*/ 2731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733" y="27311"/>
                  </a:moveTo>
                  <a:cubicBezTo>
                    <a:pt x="28733" y="30539"/>
                    <a:pt x="27486" y="33106"/>
                    <a:pt x="24918" y="34940"/>
                  </a:cubicBezTo>
                  <a:cubicBezTo>
                    <a:pt x="22351" y="36847"/>
                    <a:pt x="18903" y="37801"/>
                    <a:pt x="14575" y="37801"/>
                  </a:cubicBezTo>
                  <a:cubicBezTo>
                    <a:pt x="8560" y="37801"/>
                    <a:pt x="3792" y="36114"/>
                    <a:pt x="271" y="32739"/>
                  </a:cubicBezTo>
                  <a:lnTo>
                    <a:pt x="2838" y="30172"/>
                  </a:lnTo>
                  <a:cubicBezTo>
                    <a:pt x="5552" y="33033"/>
                    <a:pt x="9440" y="34500"/>
                    <a:pt x="14428" y="34500"/>
                  </a:cubicBezTo>
                  <a:cubicBezTo>
                    <a:pt x="21544" y="34500"/>
                    <a:pt x="25065" y="32079"/>
                    <a:pt x="25065" y="27311"/>
                  </a:cubicBezTo>
                  <a:cubicBezTo>
                    <a:pt x="25065" y="25477"/>
                    <a:pt x="24551" y="24083"/>
                    <a:pt x="23451" y="23130"/>
                  </a:cubicBezTo>
                  <a:cubicBezTo>
                    <a:pt x="22351" y="22176"/>
                    <a:pt x="20664" y="21589"/>
                    <a:pt x="18316" y="21369"/>
                  </a:cubicBezTo>
                  <a:lnTo>
                    <a:pt x="12448" y="20856"/>
                  </a:lnTo>
                  <a:cubicBezTo>
                    <a:pt x="5332" y="20269"/>
                    <a:pt x="1811" y="17188"/>
                    <a:pt x="1811" y="11613"/>
                  </a:cubicBezTo>
                  <a:cubicBezTo>
                    <a:pt x="1811" y="8532"/>
                    <a:pt x="2985" y="6111"/>
                    <a:pt x="5259" y="4278"/>
                  </a:cubicBezTo>
                  <a:cubicBezTo>
                    <a:pt x="7533" y="2444"/>
                    <a:pt x="10614" y="1563"/>
                    <a:pt x="14502" y="1563"/>
                  </a:cubicBezTo>
                  <a:cubicBezTo>
                    <a:pt x="19417" y="1563"/>
                    <a:pt x="23524" y="2810"/>
                    <a:pt x="26899" y="5305"/>
                  </a:cubicBezTo>
                  <a:lnTo>
                    <a:pt x="24405" y="7799"/>
                  </a:lnTo>
                  <a:cubicBezTo>
                    <a:pt x="21691" y="5818"/>
                    <a:pt x="18390" y="4791"/>
                    <a:pt x="14502" y="4791"/>
                  </a:cubicBezTo>
                  <a:cubicBezTo>
                    <a:pt x="11568" y="4791"/>
                    <a:pt x="9294" y="5378"/>
                    <a:pt x="7826" y="6552"/>
                  </a:cubicBezTo>
                  <a:cubicBezTo>
                    <a:pt x="6286" y="7725"/>
                    <a:pt x="5479" y="9412"/>
                    <a:pt x="5479" y="11613"/>
                  </a:cubicBezTo>
                  <a:cubicBezTo>
                    <a:pt x="5479" y="13447"/>
                    <a:pt x="6066" y="14841"/>
                    <a:pt x="7240" y="15794"/>
                  </a:cubicBezTo>
                  <a:cubicBezTo>
                    <a:pt x="8340" y="16748"/>
                    <a:pt x="10174" y="17335"/>
                    <a:pt x="12668" y="17555"/>
                  </a:cubicBezTo>
                  <a:lnTo>
                    <a:pt x="18390" y="18068"/>
                  </a:lnTo>
                  <a:cubicBezTo>
                    <a:pt x="21691" y="18435"/>
                    <a:pt x="24258" y="19242"/>
                    <a:pt x="26092" y="20562"/>
                  </a:cubicBezTo>
                  <a:cubicBezTo>
                    <a:pt x="27852" y="21883"/>
                    <a:pt x="28733" y="24157"/>
                    <a:pt x="28733" y="27311"/>
                  </a:cubicBezTo>
                  <a:close/>
                </a:path>
              </a:pathLst>
            </a:custGeom>
            <a:solidFill>
              <a:srgbClr val="000000"/>
            </a:solidFill>
            <a:ln w="73262" cap="flat">
              <a:noFill/>
              <a:prstDash val="solid"/>
              <a:miter/>
            </a:ln>
          </p:spPr>
          <p:txBody>
            <a:bodyPr rtlCol="0" anchor="ctr"/>
            <a:lstStyle/>
            <a:p>
              <a:endParaRPr lang="en-GB"/>
            </a:p>
          </p:txBody>
        </p:sp>
        <p:sp>
          <p:nvSpPr>
            <p:cNvPr id="538" name="Graphic 1127">
              <a:extLst>
                <a:ext uri="{FF2B5EF4-FFF2-40B4-BE49-F238E27FC236}">
                  <a16:creationId xmlns:a16="http://schemas.microsoft.com/office/drawing/2014/main" id="{F120122D-23F4-4A97-823F-AA2628B0E88E}"/>
                </a:ext>
              </a:extLst>
            </p:cNvPr>
            <p:cNvSpPr/>
            <p:nvPr/>
          </p:nvSpPr>
          <p:spPr>
            <a:xfrm>
              <a:off x="5589334" y="4182024"/>
              <a:ext cx="16578" cy="46653"/>
            </a:xfrm>
            <a:custGeom>
              <a:avLst/>
              <a:gdLst>
                <a:gd name="connsiteX0" fmla="*/ 16859 w 16578"/>
                <a:gd name="connsiteY0" fmla="*/ 48215 h 46653"/>
                <a:gd name="connsiteX1" fmla="*/ 13632 w 16578"/>
                <a:gd name="connsiteY1" fmla="*/ 48215 h 46653"/>
                <a:gd name="connsiteX2" fmla="*/ 7397 w 16578"/>
                <a:gd name="connsiteY2" fmla="*/ 45648 h 46653"/>
                <a:gd name="connsiteX3" fmla="*/ 5123 w 16578"/>
                <a:gd name="connsiteY3" fmla="*/ 38973 h 46653"/>
                <a:gd name="connsiteX4" fmla="*/ 5123 w 16578"/>
                <a:gd name="connsiteY4" fmla="*/ 15646 h 46653"/>
                <a:gd name="connsiteX5" fmla="*/ 281 w 16578"/>
                <a:gd name="connsiteY5" fmla="*/ 15646 h 46653"/>
                <a:gd name="connsiteX6" fmla="*/ 281 w 16578"/>
                <a:gd name="connsiteY6" fmla="*/ 12858 h 46653"/>
                <a:gd name="connsiteX7" fmla="*/ 5123 w 16578"/>
                <a:gd name="connsiteY7" fmla="*/ 12858 h 46653"/>
                <a:gd name="connsiteX8" fmla="*/ 5123 w 16578"/>
                <a:gd name="connsiteY8" fmla="*/ 1562 h 46653"/>
                <a:gd name="connsiteX9" fmla="*/ 8864 w 16578"/>
                <a:gd name="connsiteY9" fmla="*/ 1562 h 46653"/>
                <a:gd name="connsiteX10" fmla="*/ 8864 w 16578"/>
                <a:gd name="connsiteY10" fmla="*/ 12858 h 46653"/>
                <a:gd name="connsiteX11" fmla="*/ 16859 w 16578"/>
                <a:gd name="connsiteY11" fmla="*/ 12858 h 46653"/>
                <a:gd name="connsiteX12" fmla="*/ 16859 w 16578"/>
                <a:gd name="connsiteY12" fmla="*/ 15646 h 46653"/>
                <a:gd name="connsiteX13" fmla="*/ 8864 w 16578"/>
                <a:gd name="connsiteY13" fmla="*/ 15646 h 46653"/>
                <a:gd name="connsiteX14" fmla="*/ 8864 w 16578"/>
                <a:gd name="connsiteY14" fmla="*/ 39046 h 46653"/>
                <a:gd name="connsiteX15" fmla="*/ 14292 w 16578"/>
                <a:gd name="connsiteY15" fmla="*/ 44915 h 46653"/>
                <a:gd name="connsiteX16" fmla="*/ 16859 w 16578"/>
                <a:gd name="connsiteY16" fmla="*/ 44915 h 46653"/>
                <a:gd name="connsiteX17" fmla="*/ 16859 w 16578"/>
                <a:gd name="connsiteY17" fmla="*/ 48215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59" y="48215"/>
                  </a:moveTo>
                  <a:lnTo>
                    <a:pt x="13632" y="48215"/>
                  </a:lnTo>
                  <a:cubicBezTo>
                    <a:pt x="10918" y="48215"/>
                    <a:pt x="8864" y="47335"/>
                    <a:pt x="7397" y="45648"/>
                  </a:cubicBezTo>
                  <a:cubicBezTo>
                    <a:pt x="5856" y="43961"/>
                    <a:pt x="5123" y="41760"/>
                    <a:pt x="5123" y="38973"/>
                  </a:cubicBezTo>
                  <a:lnTo>
                    <a:pt x="5123" y="15646"/>
                  </a:lnTo>
                  <a:lnTo>
                    <a:pt x="281" y="15646"/>
                  </a:lnTo>
                  <a:lnTo>
                    <a:pt x="281" y="12858"/>
                  </a:lnTo>
                  <a:lnTo>
                    <a:pt x="5123" y="12858"/>
                  </a:lnTo>
                  <a:lnTo>
                    <a:pt x="5123" y="1562"/>
                  </a:lnTo>
                  <a:lnTo>
                    <a:pt x="8864" y="1562"/>
                  </a:lnTo>
                  <a:lnTo>
                    <a:pt x="8864" y="12858"/>
                  </a:lnTo>
                  <a:lnTo>
                    <a:pt x="16859" y="12858"/>
                  </a:lnTo>
                  <a:lnTo>
                    <a:pt x="16859" y="15646"/>
                  </a:lnTo>
                  <a:lnTo>
                    <a:pt x="8864" y="15646"/>
                  </a:lnTo>
                  <a:lnTo>
                    <a:pt x="8864" y="39046"/>
                  </a:lnTo>
                  <a:cubicBezTo>
                    <a:pt x="8864" y="42934"/>
                    <a:pt x="10698" y="44915"/>
                    <a:pt x="14292" y="44915"/>
                  </a:cubicBezTo>
                  <a:lnTo>
                    <a:pt x="16859" y="44915"/>
                  </a:lnTo>
                  <a:lnTo>
                    <a:pt x="16859" y="48215"/>
                  </a:lnTo>
                  <a:close/>
                </a:path>
              </a:pathLst>
            </a:custGeom>
            <a:solidFill>
              <a:srgbClr val="000000"/>
            </a:solidFill>
            <a:ln w="73262" cap="flat">
              <a:noFill/>
              <a:prstDash val="solid"/>
              <a:miter/>
            </a:ln>
          </p:spPr>
          <p:txBody>
            <a:bodyPr rtlCol="0" anchor="ctr"/>
            <a:lstStyle/>
            <a:p>
              <a:endParaRPr lang="en-GB"/>
            </a:p>
          </p:txBody>
        </p:sp>
        <p:sp>
          <p:nvSpPr>
            <p:cNvPr id="539" name="Graphic 1127">
              <a:extLst>
                <a:ext uri="{FF2B5EF4-FFF2-40B4-BE49-F238E27FC236}">
                  <a16:creationId xmlns:a16="http://schemas.microsoft.com/office/drawing/2014/main" id="{9E5FD852-8AED-4AC9-8CC5-3FF9E2242CAD}"/>
                </a:ext>
              </a:extLst>
            </p:cNvPr>
            <p:cNvSpPr/>
            <p:nvPr/>
          </p:nvSpPr>
          <p:spPr>
            <a:xfrm>
              <a:off x="5614804" y="4192880"/>
              <a:ext cx="28315" cy="36237"/>
            </a:xfrm>
            <a:custGeom>
              <a:avLst/>
              <a:gdLst>
                <a:gd name="connsiteX0" fmla="*/ 28607 w 28315"/>
                <a:gd name="connsiteY0" fmla="*/ 20489 h 36237"/>
                <a:gd name="connsiteX1" fmla="*/ 4033 w 28315"/>
                <a:gd name="connsiteY1" fmla="*/ 20489 h 36237"/>
                <a:gd name="connsiteX2" fmla="*/ 6967 w 28315"/>
                <a:gd name="connsiteY2" fmla="*/ 30832 h 36237"/>
                <a:gd name="connsiteX3" fmla="*/ 15550 w 28315"/>
                <a:gd name="connsiteY3" fmla="*/ 34427 h 36237"/>
                <a:gd name="connsiteX4" fmla="*/ 20831 w 28315"/>
                <a:gd name="connsiteY4" fmla="*/ 33400 h 36237"/>
                <a:gd name="connsiteX5" fmla="*/ 25306 w 28315"/>
                <a:gd name="connsiteY5" fmla="*/ 30172 h 36237"/>
                <a:gd name="connsiteX6" fmla="*/ 28094 w 28315"/>
                <a:gd name="connsiteY6" fmla="*/ 32373 h 36237"/>
                <a:gd name="connsiteX7" fmla="*/ 22372 w 28315"/>
                <a:gd name="connsiteY7" fmla="*/ 36481 h 36237"/>
                <a:gd name="connsiteX8" fmla="*/ 15330 w 28315"/>
                <a:gd name="connsiteY8" fmla="*/ 37801 h 36237"/>
                <a:gd name="connsiteX9" fmla="*/ 4180 w 28315"/>
                <a:gd name="connsiteY9" fmla="*/ 33180 h 36237"/>
                <a:gd name="connsiteX10" fmla="*/ 292 w 28315"/>
                <a:gd name="connsiteY10" fmla="*/ 19682 h 36237"/>
                <a:gd name="connsiteX11" fmla="*/ 4033 w 28315"/>
                <a:gd name="connsiteY11" fmla="*/ 6332 h 36237"/>
                <a:gd name="connsiteX12" fmla="*/ 14450 w 28315"/>
                <a:gd name="connsiteY12" fmla="*/ 1563 h 36237"/>
                <a:gd name="connsiteX13" fmla="*/ 24866 w 28315"/>
                <a:gd name="connsiteY13" fmla="*/ 6111 h 36237"/>
                <a:gd name="connsiteX14" fmla="*/ 28607 w 28315"/>
                <a:gd name="connsiteY14" fmla="*/ 18802 h 36237"/>
                <a:gd name="connsiteX15" fmla="*/ 28607 w 28315"/>
                <a:gd name="connsiteY15" fmla="*/ 20489 h 36237"/>
                <a:gd name="connsiteX16" fmla="*/ 24866 w 28315"/>
                <a:gd name="connsiteY16" fmla="*/ 17482 h 36237"/>
                <a:gd name="connsiteX17" fmla="*/ 23619 w 28315"/>
                <a:gd name="connsiteY17" fmla="*/ 10806 h 36237"/>
                <a:gd name="connsiteX18" fmla="*/ 20025 w 28315"/>
                <a:gd name="connsiteY18" fmla="*/ 6405 h 36237"/>
                <a:gd name="connsiteX19" fmla="*/ 14450 w 28315"/>
                <a:gd name="connsiteY19" fmla="*/ 4864 h 36237"/>
                <a:gd name="connsiteX20" fmla="*/ 8948 w 28315"/>
                <a:gd name="connsiteY20" fmla="*/ 6405 h 36237"/>
                <a:gd name="connsiteX21" fmla="*/ 5280 w 28315"/>
                <a:gd name="connsiteY21" fmla="*/ 10806 h 36237"/>
                <a:gd name="connsiteX22" fmla="*/ 4033 w 28315"/>
                <a:gd name="connsiteY22" fmla="*/ 17482 h 36237"/>
                <a:gd name="connsiteX23" fmla="*/ 24866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07" y="20489"/>
                  </a:moveTo>
                  <a:lnTo>
                    <a:pt x="4033" y="20489"/>
                  </a:lnTo>
                  <a:cubicBezTo>
                    <a:pt x="4033" y="25037"/>
                    <a:pt x="4987" y="28485"/>
                    <a:pt x="6967" y="30832"/>
                  </a:cubicBezTo>
                  <a:cubicBezTo>
                    <a:pt x="8948" y="33253"/>
                    <a:pt x="11809" y="34427"/>
                    <a:pt x="15550" y="34427"/>
                  </a:cubicBezTo>
                  <a:cubicBezTo>
                    <a:pt x="17604" y="34427"/>
                    <a:pt x="19364" y="34060"/>
                    <a:pt x="20831" y="33400"/>
                  </a:cubicBezTo>
                  <a:cubicBezTo>
                    <a:pt x="22299" y="32739"/>
                    <a:pt x="23766" y="31712"/>
                    <a:pt x="25306" y="30172"/>
                  </a:cubicBezTo>
                  <a:lnTo>
                    <a:pt x="28094" y="32373"/>
                  </a:lnTo>
                  <a:cubicBezTo>
                    <a:pt x="26186" y="34280"/>
                    <a:pt x="24279" y="35674"/>
                    <a:pt x="22372" y="36481"/>
                  </a:cubicBezTo>
                  <a:cubicBezTo>
                    <a:pt x="20465" y="37361"/>
                    <a:pt x="18117" y="37801"/>
                    <a:pt x="15330" y="37801"/>
                  </a:cubicBezTo>
                  <a:cubicBezTo>
                    <a:pt x="10415" y="37801"/>
                    <a:pt x="6747" y="36260"/>
                    <a:pt x="4180" y="33180"/>
                  </a:cubicBezTo>
                  <a:cubicBezTo>
                    <a:pt x="1539" y="30099"/>
                    <a:pt x="292" y="25624"/>
                    <a:pt x="292" y="19682"/>
                  </a:cubicBezTo>
                  <a:cubicBezTo>
                    <a:pt x="292" y="13960"/>
                    <a:pt x="1539" y="9486"/>
                    <a:pt x="4033" y="6332"/>
                  </a:cubicBezTo>
                  <a:cubicBezTo>
                    <a:pt x="6527" y="3177"/>
                    <a:pt x="9975" y="1563"/>
                    <a:pt x="14450" y="1563"/>
                  </a:cubicBezTo>
                  <a:cubicBezTo>
                    <a:pt x="18924" y="1563"/>
                    <a:pt x="22372" y="3104"/>
                    <a:pt x="24866" y="6111"/>
                  </a:cubicBezTo>
                  <a:cubicBezTo>
                    <a:pt x="27360" y="9119"/>
                    <a:pt x="28607" y="13374"/>
                    <a:pt x="28607" y="18802"/>
                  </a:cubicBezTo>
                  <a:lnTo>
                    <a:pt x="28607" y="20489"/>
                  </a:lnTo>
                  <a:close/>
                  <a:moveTo>
                    <a:pt x="24866" y="17482"/>
                  </a:moveTo>
                  <a:cubicBezTo>
                    <a:pt x="24646" y="14474"/>
                    <a:pt x="24279" y="12200"/>
                    <a:pt x="23619" y="10806"/>
                  </a:cubicBezTo>
                  <a:cubicBezTo>
                    <a:pt x="22812" y="8972"/>
                    <a:pt x="21638" y="7505"/>
                    <a:pt x="20025" y="6405"/>
                  </a:cubicBezTo>
                  <a:cubicBezTo>
                    <a:pt x="18337" y="5378"/>
                    <a:pt x="16504" y="4864"/>
                    <a:pt x="14450" y="4864"/>
                  </a:cubicBezTo>
                  <a:cubicBezTo>
                    <a:pt x="12396" y="4864"/>
                    <a:pt x="10562" y="5378"/>
                    <a:pt x="8948" y="6405"/>
                  </a:cubicBezTo>
                  <a:cubicBezTo>
                    <a:pt x="7334" y="7505"/>
                    <a:pt x="6087" y="8972"/>
                    <a:pt x="5280" y="10806"/>
                  </a:cubicBezTo>
                  <a:cubicBezTo>
                    <a:pt x="4620" y="12200"/>
                    <a:pt x="4253" y="14474"/>
                    <a:pt x="4033" y="17482"/>
                  </a:cubicBezTo>
                  <a:lnTo>
                    <a:pt x="24866" y="17482"/>
                  </a:lnTo>
                  <a:close/>
                </a:path>
              </a:pathLst>
            </a:custGeom>
            <a:solidFill>
              <a:srgbClr val="000000"/>
            </a:solidFill>
            <a:ln w="73262" cap="flat">
              <a:noFill/>
              <a:prstDash val="solid"/>
              <a:miter/>
            </a:ln>
          </p:spPr>
          <p:txBody>
            <a:bodyPr rtlCol="0" anchor="ctr"/>
            <a:lstStyle/>
            <a:p>
              <a:endParaRPr lang="en-GB"/>
            </a:p>
          </p:txBody>
        </p:sp>
        <p:sp>
          <p:nvSpPr>
            <p:cNvPr id="540" name="Graphic 1127">
              <a:extLst>
                <a:ext uri="{FF2B5EF4-FFF2-40B4-BE49-F238E27FC236}">
                  <a16:creationId xmlns:a16="http://schemas.microsoft.com/office/drawing/2014/main" id="{FA89C950-0660-4512-B7C6-7EFD7E14E133}"/>
                </a:ext>
              </a:extLst>
            </p:cNvPr>
            <p:cNvSpPr/>
            <p:nvPr/>
          </p:nvSpPr>
          <p:spPr>
            <a:xfrm>
              <a:off x="5652889" y="4176449"/>
              <a:ext cx="27434" cy="52669"/>
            </a:xfrm>
            <a:custGeom>
              <a:avLst/>
              <a:gdLst>
                <a:gd name="connsiteX0" fmla="*/ 27740 w 27434"/>
                <a:gd name="connsiteY0" fmla="*/ 53790 h 52669"/>
                <a:gd name="connsiteX1" fmla="*/ 23999 w 27434"/>
                <a:gd name="connsiteY1" fmla="*/ 53790 h 52669"/>
                <a:gd name="connsiteX2" fmla="*/ 23999 w 27434"/>
                <a:gd name="connsiteY2" fmla="*/ 49242 h 52669"/>
                <a:gd name="connsiteX3" fmla="*/ 19304 w 27434"/>
                <a:gd name="connsiteY3" fmla="*/ 53129 h 52669"/>
                <a:gd name="connsiteX4" fmla="*/ 13509 w 27434"/>
                <a:gd name="connsiteY4" fmla="*/ 54230 h 52669"/>
                <a:gd name="connsiteX5" fmla="*/ 4853 w 27434"/>
                <a:gd name="connsiteY5" fmla="*/ 51149 h 52669"/>
                <a:gd name="connsiteX6" fmla="*/ 305 w 27434"/>
                <a:gd name="connsiteY6" fmla="*/ 36111 h 52669"/>
                <a:gd name="connsiteX7" fmla="*/ 4853 w 27434"/>
                <a:gd name="connsiteY7" fmla="*/ 21073 h 52669"/>
                <a:gd name="connsiteX8" fmla="*/ 13509 w 27434"/>
                <a:gd name="connsiteY8" fmla="*/ 17992 h 52669"/>
                <a:gd name="connsiteX9" fmla="*/ 19304 w 27434"/>
                <a:gd name="connsiteY9" fmla="*/ 19093 h 52669"/>
                <a:gd name="connsiteX10" fmla="*/ 23999 w 27434"/>
                <a:gd name="connsiteY10" fmla="*/ 22980 h 52669"/>
                <a:gd name="connsiteX11" fmla="*/ 23999 w 27434"/>
                <a:gd name="connsiteY11" fmla="*/ 1561 h 52669"/>
                <a:gd name="connsiteX12" fmla="*/ 27740 w 27434"/>
                <a:gd name="connsiteY12" fmla="*/ 1561 h 52669"/>
                <a:gd name="connsiteX13" fmla="*/ 27740 w 27434"/>
                <a:gd name="connsiteY13" fmla="*/ 53790 h 52669"/>
                <a:gd name="connsiteX14" fmla="*/ 23632 w 27434"/>
                <a:gd name="connsiteY14" fmla="*/ 41613 h 52669"/>
                <a:gd name="connsiteX15" fmla="*/ 23999 w 27434"/>
                <a:gd name="connsiteY15" fmla="*/ 36111 h 52669"/>
                <a:gd name="connsiteX16" fmla="*/ 23632 w 27434"/>
                <a:gd name="connsiteY16" fmla="*/ 30609 h 52669"/>
                <a:gd name="connsiteX17" fmla="*/ 22312 w 27434"/>
                <a:gd name="connsiteY17" fmla="*/ 25988 h 52669"/>
                <a:gd name="connsiteX18" fmla="*/ 19231 w 27434"/>
                <a:gd name="connsiteY18" fmla="*/ 22467 h 52669"/>
                <a:gd name="connsiteX19" fmla="*/ 14023 w 27434"/>
                <a:gd name="connsiteY19" fmla="*/ 21293 h 52669"/>
                <a:gd name="connsiteX20" fmla="*/ 8888 w 27434"/>
                <a:gd name="connsiteY20" fmla="*/ 22467 h 52669"/>
                <a:gd name="connsiteX21" fmla="*/ 5733 w 27434"/>
                <a:gd name="connsiteY21" fmla="*/ 25988 h 52669"/>
                <a:gd name="connsiteX22" fmla="*/ 4413 w 27434"/>
                <a:gd name="connsiteY22" fmla="*/ 30609 h 52669"/>
                <a:gd name="connsiteX23" fmla="*/ 4046 w 27434"/>
                <a:gd name="connsiteY23" fmla="*/ 36111 h 52669"/>
                <a:gd name="connsiteX24" fmla="*/ 4413 w 27434"/>
                <a:gd name="connsiteY24" fmla="*/ 41613 h 52669"/>
                <a:gd name="connsiteX25" fmla="*/ 5733 w 27434"/>
                <a:gd name="connsiteY25" fmla="*/ 46234 h 52669"/>
                <a:gd name="connsiteX26" fmla="*/ 8888 w 27434"/>
                <a:gd name="connsiteY26" fmla="*/ 49682 h 52669"/>
                <a:gd name="connsiteX27" fmla="*/ 14023 w 27434"/>
                <a:gd name="connsiteY27" fmla="*/ 50929 h 52669"/>
                <a:gd name="connsiteX28" fmla="*/ 19231 w 27434"/>
                <a:gd name="connsiteY28" fmla="*/ 49682 h 52669"/>
                <a:gd name="connsiteX29" fmla="*/ 22312 w 27434"/>
                <a:gd name="connsiteY29" fmla="*/ 46234 h 52669"/>
                <a:gd name="connsiteX30" fmla="*/ 23632 w 27434"/>
                <a:gd name="connsiteY30" fmla="*/ 41613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740" y="53790"/>
                  </a:moveTo>
                  <a:lnTo>
                    <a:pt x="23999" y="53790"/>
                  </a:lnTo>
                  <a:lnTo>
                    <a:pt x="23999" y="49242"/>
                  </a:lnTo>
                  <a:cubicBezTo>
                    <a:pt x="22532" y="51149"/>
                    <a:pt x="20991" y="52469"/>
                    <a:pt x="19304" y="53129"/>
                  </a:cubicBezTo>
                  <a:cubicBezTo>
                    <a:pt x="17617" y="53863"/>
                    <a:pt x="15710" y="54230"/>
                    <a:pt x="13509" y="54230"/>
                  </a:cubicBezTo>
                  <a:cubicBezTo>
                    <a:pt x="9768" y="54230"/>
                    <a:pt x="6907" y="53203"/>
                    <a:pt x="4853" y="51149"/>
                  </a:cubicBezTo>
                  <a:cubicBezTo>
                    <a:pt x="1846" y="48141"/>
                    <a:pt x="305" y="43080"/>
                    <a:pt x="305" y="36111"/>
                  </a:cubicBezTo>
                  <a:cubicBezTo>
                    <a:pt x="305" y="29142"/>
                    <a:pt x="1846" y="24081"/>
                    <a:pt x="4853" y="21073"/>
                  </a:cubicBezTo>
                  <a:cubicBezTo>
                    <a:pt x="6907" y="19019"/>
                    <a:pt x="9768" y="17992"/>
                    <a:pt x="13509" y="17992"/>
                  </a:cubicBezTo>
                  <a:cubicBezTo>
                    <a:pt x="15710" y="17992"/>
                    <a:pt x="17617" y="18359"/>
                    <a:pt x="19304" y="19093"/>
                  </a:cubicBezTo>
                  <a:cubicBezTo>
                    <a:pt x="20991" y="19753"/>
                    <a:pt x="22532" y="21073"/>
                    <a:pt x="23999" y="22980"/>
                  </a:cubicBezTo>
                  <a:lnTo>
                    <a:pt x="23999" y="1561"/>
                  </a:lnTo>
                  <a:lnTo>
                    <a:pt x="27740" y="1561"/>
                  </a:lnTo>
                  <a:lnTo>
                    <a:pt x="27740" y="53790"/>
                  </a:lnTo>
                  <a:close/>
                  <a:moveTo>
                    <a:pt x="23632" y="41613"/>
                  </a:moveTo>
                  <a:cubicBezTo>
                    <a:pt x="23852" y="40072"/>
                    <a:pt x="23999" y="38238"/>
                    <a:pt x="23999" y="36111"/>
                  </a:cubicBezTo>
                  <a:cubicBezTo>
                    <a:pt x="23999" y="33984"/>
                    <a:pt x="23852" y="32150"/>
                    <a:pt x="23632" y="30609"/>
                  </a:cubicBezTo>
                  <a:cubicBezTo>
                    <a:pt x="23412" y="29069"/>
                    <a:pt x="22972" y="27528"/>
                    <a:pt x="22312" y="25988"/>
                  </a:cubicBezTo>
                  <a:cubicBezTo>
                    <a:pt x="21651" y="24448"/>
                    <a:pt x="20551" y="23274"/>
                    <a:pt x="19231" y="22467"/>
                  </a:cubicBezTo>
                  <a:cubicBezTo>
                    <a:pt x="17837" y="21660"/>
                    <a:pt x="16076" y="21293"/>
                    <a:pt x="14023" y="21293"/>
                  </a:cubicBezTo>
                  <a:cubicBezTo>
                    <a:pt x="11969" y="21293"/>
                    <a:pt x="10208" y="21660"/>
                    <a:pt x="8888" y="22467"/>
                  </a:cubicBezTo>
                  <a:cubicBezTo>
                    <a:pt x="7494" y="23274"/>
                    <a:pt x="6467" y="24448"/>
                    <a:pt x="5733" y="25988"/>
                  </a:cubicBezTo>
                  <a:cubicBezTo>
                    <a:pt x="5147" y="27528"/>
                    <a:pt x="4633" y="29069"/>
                    <a:pt x="4413" y="30609"/>
                  </a:cubicBezTo>
                  <a:cubicBezTo>
                    <a:pt x="4193" y="32150"/>
                    <a:pt x="4046" y="33984"/>
                    <a:pt x="4046" y="36111"/>
                  </a:cubicBezTo>
                  <a:cubicBezTo>
                    <a:pt x="4046" y="38238"/>
                    <a:pt x="4193" y="40072"/>
                    <a:pt x="4413" y="41613"/>
                  </a:cubicBezTo>
                  <a:cubicBezTo>
                    <a:pt x="4633" y="43153"/>
                    <a:pt x="5147" y="44694"/>
                    <a:pt x="5733" y="46234"/>
                  </a:cubicBezTo>
                  <a:cubicBezTo>
                    <a:pt x="6467" y="47775"/>
                    <a:pt x="7494" y="48875"/>
                    <a:pt x="8888" y="49682"/>
                  </a:cubicBezTo>
                  <a:cubicBezTo>
                    <a:pt x="10208" y="50489"/>
                    <a:pt x="11969" y="50929"/>
                    <a:pt x="14023" y="50929"/>
                  </a:cubicBezTo>
                  <a:cubicBezTo>
                    <a:pt x="16076" y="50929"/>
                    <a:pt x="17837" y="50489"/>
                    <a:pt x="19231" y="49682"/>
                  </a:cubicBezTo>
                  <a:cubicBezTo>
                    <a:pt x="20551" y="48875"/>
                    <a:pt x="21651" y="47775"/>
                    <a:pt x="22312" y="46234"/>
                  </a:cubicBezTo>
                  <a:cubicBezTo>
                    <a:pt x="22972" y="44694"/>
                    <a:pt x="23412" y="43153"/>
                    <a:pt x="23632" y="41613"/>
                  </a:cubicBezTo>
                  <a:close/>
                </a:path>
              </a:pathLst>
            </a:custGeom>
            <a:solidFill>
              <a:srgbClr val="000000"/>
            </a:solidFill>
            <a:ln w="73262" cap="flat">
              <a:noFill/>
              <a:prstDash val="solid"/>
              <a:miter/>
            </a:ln>
          </p:spPr>
          <p:txBody>
            <a:bodyPr rtlCol="0" anchor="ctr"/>
            <a:lstStyle/>
            <a:p>
              <a:endParaRPr lang="en-GB"/>
            </a:p>
          </p:txBody>
        </p:sp>
        <p:sp>
          <p:nvSpPr>
            <p:cNvPr id="541" name="Graphic 1127">
              <a:extLst>
                <a:ext uri="{FF2B5EF4-FFF2-40B4-BE49-F238E27FC236}">
                  <a16:creationId xmlns:a16="http://schemas.microsoft.com/office/drawing/2014/main" id="{F7A2E9EC-D8C5-45D5-B235-3F54C2AFF558}"/>
                </a:ext>
              </a:extLst>
            </p:cNvPr>
            <p:cNvSpPr/>
            <p:nvPr/>
          </p:nvSpPr>
          <p:spPr>
            <a:xfrm>
              <a:off x="5709233" y="4176449"/>
              <a:ext cx="16578" cy="52228"/>
            </a:xfrm>
            <a:custGeom>
              <a:avLst/>
              <a:gdLst>
                <a:gd name="connsiteX0" fmla="*/ 16901 w 16578"/>
                <a:gd name="connsiteY0" fmla="*/ 21220 h 52228"/>
                <a:gd name="connsiteX1" fmla="*/ 8905 w 16578"/>
                <a:gd name="connsiteY1" fmla="*/ 21220 h 52228"/>
                <a:gd name="connsiteX2" fmla="*/ 8905 w 16578"/>
                <a:gd name="connsiteY2" fmla="*/ 53790 h 52228"/>
                <a:gd name="connsiteX3" fmla="*/ 5164 w 16578"/>
                <a:gd name="connsiteY3" fmla="*/ 53790 h 52228"/>
                <a:gd name="connsiteX4" fmla="*/ 5164 w 16578"/>
                <a:gd name="connsiteY4" fmla="*/ 21220 h 52228"/>
                <a:gd name="connsiteX5" fmla="*/ 323 w 16578"/>
                <a:gd name="connsiteY5" fmla="*/ 21220 h 52228"/>
                <a:gd name="connsiteX6" fmla="*/ 323 w 16578"/>
                <a:gd name="connsiteY6" fmla="*/ 18432 h 52228"/>
                <a:gd name="connsiteX7" fmla="*/ 5164 w 16578"/>
                <a:gd name="connsiteY7" fmla="*/ 18432 h 52228"/>
                <a:gd name="connsiteX8" fmla="*/ 5164 w 16578"/>
                <a:gd name="connsiteY8" fmla="*/ 10803 h 52228"/>
                <a:gd name="connsiteX9" fmla="*/ 7365 w 16578"/>
                <a:gd name="connsiteY9" fmla="*/ 4055 h 52228"/>
                <a:gd name="connsiteX10" fmla="*/ 13674 w 16578"/>
                <a:gd name="connsiteY10" fmla="*/ 1561 h 52228"/>
                <a:gd name="connsiteX11" fmla="*/ 16901 w 16578"/>
                <a:gd name="connsiteY11" fmla="*/ 1561 h 52228"/>
                <a:gd name="connsiteX12" fmla="*/ 16901 w 16578"/>
                <a:gd name="connsiteY12" fmla="*/ 4862 h 52228"/>
                <a:gd name="connsiteX13" fmla="*/ 14334 w 16578"/>
                <a:gd name="connsiteY13" fmla="*/ 4862 h 52228"/>
                <a:gd name="connsiteX14" fmla="*/ 8905 w 16578"/>
                <a:gd name="connsiteY14" fmla="*/ 10730 h 52228"/>
                <a:gd name="connsiteX15" fmla="*/ 8905 w 16578"/>
                <a:gd name="connsiteY15" fmla="*/ 18432 h 52228"/>
                <a:gd name="connsiteX16" fmla="*/ 16901 w 16578"/>
                <a:gd name="connsiteY16" fmla="*/ 18432 h 52228"/>
                <a:gd name="connsiteX17" fmla="*/ 16901 w 16578"/>
                <a:gd name="connsiteY17" fmla="*/ 2122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6901" y="21220"/>
                  </a:moveTo>
                  <a:lnTo>
                    <a:pt x="8905" y="21220"/>
                  </a:lnTo>
                  <a:lnTo>
                    <a:pt x="8905" y="53790"/>
                  </a:lnTo>
                  <a:lnTo>
                    <a:pt x="5164" y="53790"/>
                  </a:lnTo>
                  <a:lnTo>
                    <a:pt x="5164" y="21220"/>
                  </a:lnTo>
                  <a:lnTo>
                    <a:pt x="323" y="21220"/>
                  </a:lnTo>
                  <a:lnTo>
                    <a:pt x="323" y="18432"/>
                  </a:lnTo>
                  <a:lnTo>
                    <a:pt x="5164" y="18432"/>
                  </a:lnTo>
                  <a:lnTo>
                    <a:pt x="5164" y="10803"/>
                  </a:lnTo>
                  <a:cubicBezTo>
                    <a:pt x="5164" y="8016"/>
                    <a:pt x="5898" y="5742"/>
                    <a:pt x="7365" y="4055"/>
                  </a:cubicBezTo>
                  <a:cubicBezTo>
                    <a:pt x="8905" y="2368"/>
                    <a:pt x="10959" y="1561"/>
                    <a:pt x="13674" y="1561"/>
                  </a:cubicBezTo>
                  <a:lnTo>
                    <a:pt x="16901" y="1561"/>
                  </a:lnTo>
                  <a:lnTo>
                    <a:pt x="16901" y="4862"/>
                  </a:lnTo>
                  <a:lnTo>
                    <a:pt x="14334" y="4862"/>
                  </a:lnTo>
                  <a:cubicBezTo>
                    <a:pt x="10739" y="4862"/>
                    <a:pt x="8905" y="6842"/>
                    <a:pt x="8905" y="10730"/>
                  </a:cubicBezTo>
                  <a:lnTo>
                    <a:pt x="8905" y="18432"/>
                  </a:lnTo>
                  <a:lnTo>
                    <a:pt x="16901" y="18432"/>
                  </a:lnTo>
                  <a:lnTo>
                    <a:pt x="16901" y="21220"/>
                  </a:lnTo>
                  <a:close/>
                </a:path>
              </a:pathLst>
            </a:custGeom>
            <a:solidFill>
              <a:srgbClr val="000000"/>
            </a:solidFill>
            <a:ln w="73262" cap="flat">
              <a:noFill/>
              <a:prstDash val="solid"/>
              <a:miter/>
            </a:ln>
          </p:spPr>
          <p:txBody>
            <a:bodyPr rtlCol="0" anchor="ctr"/>
            <a:lstStyle/>
            <a:p>
              <a:endParaRPr lang="en-GB"/>
            </a:p>
          </p:txBody>
        </p:sp>
        <p:sp>
          <p:nvSpPr>
            <p:cNvPr id="542" name="Graphic 1127">
              <a:extLst>
                <a:ext uri="{FF2B5EF4-FFF2-40B4-BE49-F238E27FC236}">
                  <a16:creationId xmlns:a16="http://schemas.microsoft.com/office/drawing/2014/main" id="{116A08B2-3B55-4A20-8CBE-3AB8BB07E9BC}"/>
                </a:ext>
              </a:extLst>
            </p:cNvPr>
            <p:cNvSpPr/>
            <p:nvPr/>
          </p:nvSpPr>
          <p:spPr>
            <a:xfrm>
              <a:off x="5732944" y="4192880"/>
              <a:ext cx="28461" cy="36237"/>
            </a:xfrm>
            <a:custGeom>
              <a:avLst/>
              <a:gdLst>
                <a:gd name="connsiteX0" fmla="*/ 24394 w 28461"/>
                <a:gd name="connsiteY0" fmla="*/ 5451 h 36237"/>
                <a:gd name="connsiteX1" fmla="*/ 28795 w 28461"/>
                <a:gd name="connsiteY1" fmla="*/ 19682 h 36237"/>
                <a:gd name="connsiteX2" fmla="*/ 24394 w 28461"/>
                <a:gd name="connsiteY2" fmla="*/ 33913 h 36237"/>
                <a:gd name="connsiteX3" fmla="*/ 14564 w 28461"/>
                <a:gd name="connsiteY3" fmla="*/ 37801 h 36237"/>
                <a:gd name="connsiteX4" fmla="*/ 4734 w 28461"/>
                <a:gd name="connsiteY4" fmla="*/ 33913 h 36237"/>
                <a:gd name="connsiteX5" fmla="*/ 333 w 28461"/>
                <a:gd name="connsiteY5" fmla="*/ 19682 h 36237"/>
                <a:gd name="connsiteX6" fmla="*/ 4734 w 28461"/>
                <a:gd name="connsiteY6" fmla="*/ 5451 h 36237"/>
                <a:gd name="connsiteX7" fmla="*/ 14564 w 28461"/>
                <a:gd name="connsiteY7" fmla="*/ 1563 h 36237"/>
                <a:gd name="connsiteX8" fmla="*/ 24394 w 28461"/>
                <a:gd name="connsiteY8" fmla="*/ 5451 h 36237"/>
                <a:gd name="connsiteX9" fmla="*/ 21900 w 28461"/>
                <a:gd name="connsiteY9" fmla="*/ 31492 h 36237"/>
                <a:gd name="connsiteX10" fmla="*/ 25054 w 28461"/>
                <a:gd name="connsiteY10" fmla="*/ 19682 h 36237"/>
                <a:gd name="connsiteX11" fmla="*/ 21900 w 28461"/>
                <a:gd name="connsiteY11" fmla="*/ 7872 h 36237"/>
                <a:gd name="connsiteX12" fmla="*/ 14564 w 28461"/>
                <a:gd name="connsiteY12" fmla="*/ 4864 h 36237"/>
                <a:gd name="connsiteX13" fmla="*/ 7228 w 28461"/>
                <a:gd name="connsiteY13" fmla="*/ 7872 h 36237"/>
                <a:gd name="connsiteX14" fmla="*/ 4074 w 28461"/>
                <a:gd name="connsiteY14" fmla="*/ 19682 h 36237"/>
                <a:gd name="connsiteX15" fmla="*/ 7228 w 28461"/>
                <a:gd name="connsiteY15" fmla="*/ 31492 h 36237"/>
                <a:gd name="connsiteX16" fmla="*/ 14564 w 28461"/>
                <a:gd name="connsiteY16" fmla="*/ 34500 h 36237"/>
                <a:gd name="connsiteX17" fmla="*/ 21900 w 28461"/>
                <a:gd name="connsiteY17" fmla="*/ 3149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394" y="5451"/>
                  </a:moveTo>
                  <a:cubicBezTo>
                    <a:pt x="27328" y="8385"/>
                    <a:pt x="28795" y="13154"/>
                    <a:pt x="28795" y="19682"/>
                  </a:cubicBezTo>
                  <a:cubicBezTo>
                    <a:pt x="28795" y="26211"/>
                    <a:pt x="27328" y="30979"/>
                    <a:pt x="24394" y="33913"/>
                  </a:cubicBezTo>
                  <a:cubicBezTo>
                    <a:pt x="21826" y="36481"/>
                    <a:pt x="18525" y="37801"/>
                    <a:pt x="14564" y="37801"/>
                  </a:cubicBezTo>
                  <a:cubicBezTo>
                    <a:pt x="10603" y="37801"/>
                    <a:pt x="7302" y="36481"/>
                    <a:pt x="4734" y="33913"/>
                  </a:cubicBezTo>
                  <a:cubicBezTo>
                    <a:pt x="1800" y="30979"/>
                    <a:pt x="333" y="26211"/>
                    <a:pt x="333" y="19682"/>
                  </a:cubicBezTo>
                  <a:cubicBezTo>
                    <a:pt x="333" y="13154"/>
                    <a:pt x="1800" y="8385"/>
                    <a:pt x="4734" y="5451"/>
                  </a:cubicBezTo>
                  <a:cubicBezTo>
                    <a:pt x="7302" y="2884"/>
                    <a:pt x="10603" y="1563"/>
                    <a:pt x="14564" y="1563"/>
                  </a:cubicBezTo>
                  <a:cubicBezTo>
                    <a:pt x="18525" y="1563"/>
                    <a:pt x="21826" y="2884"/>
                    <a:pt x="24394" y="5451"/>
                  </a:cubicBezTo>
                  <a:close/>
                  <a:moveTo>
                    <a:pt x="21900" y="31492"/>
                  </a:moveTo>
                  <a:cubicBezTo>
                    <a:pt x="24027" y="29365"/>
                    <a:pt x="25054" y="25477"/>
                    <a:pt x="25054" y="19682"/>
                  </a:cubicBezTo>
                  <a:cubicBezTo>
                    <a:pt x="25054" y="13887"/>
                    <a:pt x="24027" y="9999"/>
                    <a:pt x="21900" y="7872"/>
                  </a:cubicBezTo>
                  <a:cubicBezTo>
                    <a:pt x="19919" y="5891"/>
                    <a:pt x="17425" y="4864"/>
                    <a:pt x="14564" y="4864"/>
                  </a:cubicBezTo>
                  <a:cubicBezTo>
                    <a:pt x="11703" y="4864"/>
                    <a:pt x="9209" y="5891"/>
                    <a:pt x="7228" y="7872"/>
                  </a:cubicBezTo>
                  <a:cubicBezTo>
                    <a:pt x="5101" y="9999"/>
                    <a:pt x="4074" y="13887"/>
                    <a:pt x="4074" y="19682"/>
                  </a:cubicBezTo>
                  <a:cubicBezTo>
                    <a:pt x="4074" y="25477"/>
                    <a:pt x="5101" y="29365"/>
                    <a:pt x="7228" y="31492"/>
                  </a:cubicBezTo>
                  <a:cubicBezTo>
                    <a:pt x="9209" y="33473"/>
                    <a:pt x="11703" y="34500"/>
                    <a:pt x="14564" y="34500"/>
                  </a:cubicBezTo>
                  <a:cubicBezTo>
                    <a:pt x="17425" y="34500"/>
                    <a:pt x="19919" y="33473"/>
                    <a:pt x="21900" y="31492"/>
                  </a:cubicBezTo>
                  <a:close/>
                </a:path>
              </a:pathLst>
            </a:custGeom>
            <a:solidFill>
              <a:srgbClr val="000000"/>
            </a:solidFill>
            <a:ln w="73262" cap="flat">
              <a:noFill/>
              <a:prstDash val="solid"/>
              <a:miter/>
            </a:ln>
          </p:spPr>
          <p:txBody>
            <a:bodyPr rtlCol="0" anchor="ctr"/>
            <a:lstStyle/>
            <a:p>
              <a:endParaRPr lang="en-GB"/>
            </a:p>
          </p:txBody>
        </p:sp>
        <p:sp>
          <p:nvSpPr>
            <p:cNvPr id="543" name="Graphic 1127">
              <a:extLst>
                <a:ext uri="{FF2B5EF4-FFF2-40B4-BE49-F238E27FC236}">
                  <a16:creationId xmlns:a16="http://schemas.microsoft.com/office/drawing/2014/main" id="{4547EA00-219B-4D69-B599-8EA379631252}"/>
                </a:ext>
              </a:extLst>
            </p:cNvPr>
            <p:cNvSpPr/>
            <p:nvPr/>
          </p:nvSpPr>
          <p:spPr>
            <a:xfrm>
              <a:off x="5773304" y="4192880"/>
              <a:ext cx="22593" cy="35797"/>
            </a:xfrm>
            <a:custGeom>
              <a:avLst/>
              <a:gdLst>
                <a:gd name="connsiteX0" fmla="*/ 20225 w 22593"/>
                <a:gd name="connsiteY0" fmla="*/ 7652 h 35797"/>
                <a:gd name="connsiteX1" fmla="*/ 17218 w 22593"/>
                <a:gd name="connsiteY1" fmla="*/ 5451 h 35797"/>
                <a:gd name="connsiteX2" fmla="*/ 13550 w 22593"/>
                <a:gd name="connsiteY2" fmla="*/ 4864 h 35797"/>
                <a:gd name="connsiteX3" fmla="*/ 6655 w 22593"/>
                <a:gd name="connsiteY3" fmla="*/ 7945 h 35797"/>
                <a:gd name="connsiteX4" fmla="*/ 4087 w 22593"/>
                <a:gd name="connsiteY4" fmla="*/ 15574 h 35797"/>
                <a:gd name="connsiteX5" fmla="*/ 4087 w 22593"/>
                <a:gd name="connsiteY5" fmla="*/ 37361 h 35797"/>
                <a:gd name="connsiteX6" fmla="*/ 346 w 22593"/>
                <a:gd name="connsiteY6" fmla="*/ 37361 h 35797"/>
                <a:gd name="connsiteX7" fmla="*/ 346 w 22593"/>
                <a:gd name="connsiteY7" fmla="*/ 2003 h 35797"/>
                <a:gd name="connsiteX8" fmla="*/ 4087 w 22593"/>
                <a:gd name="connsiteY8" fmla="*/ 2003 h 35797"/>
                <a:gd name="connsiteX9" fmla="*/ 4087 w 22593"/>
                <a:gd name="connsiteY9" fmla="*/ 6698 h 35797"/>
                <a:gd name="connsiteX10" fmla="*/ 8415 w 22593"/>
                <a:gd name="connsiteY10" fmla="*/ 2957 h 35797"/>
                <a:gd name="connsiteX11" fmla="*/ 14430 w 22593"/>
                <a:gd name="connsiteY11" fmla="*/ 1563 h 35797"/>
                <a:gd name="connsiteX12" fmla="*/ 22940 w 22593"/>
                <a:gd name="connsiteY12" fmla="*/ 4938 h 35797"/>
                <a:gd name="connsiteX13" fmla="*/ 20225 w 22593"/>
                <a:gd name="connsiteY13" fmla="*/ 7652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25" y="7652"/>
                  </a:moveTo>
                  <a:cubicBezTo>
                    <a:pt x="19125" y="6552"/>
                    <a:pt x="18171" y="5818"/>
                    <a:pt x="17218" y="5451"/>
                  </a:cubicBezTo>
                  <a:cubicBezTo>
                    <a:pt x="16264" y="5084"/>
                    <a:pt x="15017" y="4864"/>
                    <a:pt x="13550" y="4864"/>
                  </a:cubicBezTo>
                  <a:cubicBezTo>
                    <a:pt x="10616" y="4864"/>
                    <a:pt x="8268" y="5891"/>
                    <a:pt x="6655" y="7945"/>
                  </a:cubicBezTo>
                  <a:cubicBezTo>
                    <a:pt x="4967" y="10073"/>
                    <a:pt x="4087" y="12567"/>
                    <a:pt x="4087" y="15574"/>
                  </a:cubicBezTo>
                  <a:lnTo>
                    <a:pt x="4087" y="37361"/>
                  </a:lnTo>
                  <a:lnTo>
                    <a:pt x="346" y="37361"/>
                  </a:lnTo>
                  <a:lnTo>
                    <a:pt x="346" y="2003"/>
                  </a:lnTo>
                  <a:lnTo>
                    <a:pt x="4087" y="2003"/>
                  </a:lnTo>
                  <a:lnTo>
                    <a:pt x="4087" y="6698"/>
                  </a:lnTo>
                  <a:cubicBezTo>
                    <a:pt x="5114" y="5084"/>
                    <a:pt x="6581" y="3837"/>
                    <a:pt x="8415" y="2957"/>
                  </a:cubicBezTo>
                  <a:cubicBezTo>
                    <a:pt x="10249" y="2003"/>
                    <a:pt x="12303" y="1563"/>
                    <a:pt x="14430" y="1563"/>
                  </a:cubicBezTo>
                  <a:cubicBezTo>
                    <a:pt x="17878" y="1563"/>
                    <a:pt x="20666" y="2664"/>
                    <a:pt x="22940" y="4938"/>
                  </a:cubicBezTo>
                  <a:lnTo>
                    <a:pt x="20225" y="7652"/>
                  </a:lnTo>
                  <a:close/>
                </a:path>
              </a:pathLst>
            </a:custGeom>
            <a:solidFill>
              <a:srgbClr val="000000"/>
            </a:solidFill>
            <a:ln w="73262" cap="flat">
              <a:noFill/>
              <a:prstDash val="solid"/>
              <a:miter/>
            </a:ln>
          </p:spPr>
          <p:txBody>
            <a:bodyPr rtlCol="0" anchor="ctr"/>
            <a:lstStyle/>
            <a:p>
              <a:endParaRPr lang="en-GB"/>
            </a:p>
          </p:txBody>
        </p:sp>
        <p:sp>
          <p:nvSpPr>
            <p:cNvPr id="544" name="Graphic 1127">
              <a:extLst>
                <a:ext uri="{FF2B5EF4-FFF2-40B4-BE49-F238E27FC236}">
                  <a16:creationId xmlns:a16="http://schemas.microsoft.com/office/drawing/2014/main" id="{90B63E28-D1C4-4F96-A79F-5784113AA877}"/>
                </a:ext>
              </a:extLst>
            </p:cNvPr>
            <p:cNvSpPr/>
            <p:nvPr/>
          </p:nvSpPr>
          <p:spPr>
            <a:xfrm>
              <a:off x="5821724" y="4192880"/>
              <a:ext cx="22593" cy="35797"/>
            </a:xfrm>
            <a:custGeom>
              <a:avLst/>
              <a:gdLst>
                <a:gd name="connsiteX0" fmla="*/ 20242 w 22593"/>
                <a:gd name="connsiteY0" fmla="*/ 7652 h 35797"/>
                <a:gd name="connsiteX1" fmla="*/ 17235 w 22593"/>
                <a:gd name="connsiteY1" fmla="*/ 5451 h 35797"/>
                <a:gd name="connsiteX2" fmla="*/ 13567 w 22593"/>
                <a:gd name="connsiteY2" fmla="*/ 4864 h 35797"/>
                <a:gd name="connsiteX3" fmla="*/ 6671 w 22593"/>
                <a:gd name="connsiteY3" fmla="*/ 7945 h 35797"/>
                <a:gd name="connsiteX4" fmla="*/ 4104 w 22593"/>
                <a:gd name="connsiteY4" fmla="*/ 15574 h 35797"/>
                <a:gd name="connsiteX5" fmla="*/ 4104 w 22593"/>
                <a:gd name="connsiteY5" fmla="*/ 37361 h 35797"/>
                <a:gd name="connsiteX6" fmla="*/ 363 w 22593"/>
                <a:gd name="connsiteY6" fmla="*/ 37361 h 35797"/>
                <a:gd name="connsiteX7" fmla="*/ 363 w 22593"/>
                <a:gd name="connsiteY7" fmla="*/ 2003 h 35797"/>
                <a:gd name="connsiteX8" fmla="*/ 4104 w 22593"/>
                <a:gd name="connsiteY8" fmla="*/ 2003 h 35797"/>
                <a:gd name="connsiteX9" fmla="*/ 4104 w 22593"/>
                <a:gd name="connsiteY9" fmla="*/ 6698 h 35797"/>
                <a:gd name="connsiteX10" fmla="*/ 8432 w 22593"/>
                <a:gd name="connsiteY10" fmla="*/ 2957 h 35797"/>
                <a:gd name="connsiteX11" fmla="*/ 14447 w 22593"/>
                <a:gd name="connsiteY11" fmla="*/ 1563 h 35797"/>
                <a:gd name="connsiteX12" fmla="*/ 22956 w 22593"/>
                <a:gd name="connsiteY12" fmla="*/ 4938 h 35797"/>
                <a:gd name="connsiteX13" fmla="*/ 20242 w 22593"/>
                <a:gd name="connsiteY13" fmla="*/ 7652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42" y="7652"/>
                  </a:moveTo>
                  <a:cubicBezTo>
                    <a:pt x="19142" y="6552"/>
                    <a:pt x="18188" y="5818"/>
                    <a:pt x="17235" y="5451"/>
                  </a:cubicBezTo>
                  <a:cubicBezTo>
                    <a:pt x="16281" y="5084"/>
                    <a:pt x="15034" y="4864"/>
                    <a:pt x="13567" y="4864"/>
                  </a:cubicBezTo>
                  <a:cubicBezTo>
                    <a:pt x="10633" y="4864"/>
                    <a:pt x="8285" y="5891"/>
                    <a:pt x="6671" y="7945"/>
                  </a:cubicBezTo>
                  <a:cubicBezTo>
                    <a:pt x="4984" y="10073"/>
                    <a:pt x="4104" y="12567"/>
                    <a:pt x="4104" y="15574"/>
                  </a:cubicBezTo>
                  <a:lnTo>
                    <a:pt x="4104" y="37361"/>
                  </a:lnTo>
                  <a:lnTo>
                    <a:pt x="363" y="37361"/>
                  </a:lnTo>
                  <a:lnTo>
                    <a:pt x="363" y="2003"/>
                  </a:lnTo>
                  <a:lnTo>
                    <a:pt x="4104" y="2003"/>
                  </a:lnTo>
                  <a:lnTo>
                    <a:pt x="4104" y="6698"/>
                  </a:lnTo>
                  <a:cubicBezTo>
                    <a:pt x="5131" y="5084"/>
                    <a:pt x="6598" y="3837"/>
                    <a:pt x="8432" y="2957"/>
                  </a:cubicBezTo>
                  <a:cubicBezTo>
                    <a:pt x="10266" y="2003"/>
                    <a:pt x="12320" y="1563"/>
                    <a:pt x="14447" y="1563"/>
                  </a:cubicBezTo>
                  <a:cubicBezTo>
                    <a:pt x="17895" y="1563"/>
                    <a:pt x="20682" y="2664"/>
                    <a:pt x="22956" y="4938"/>
                  </a:cubicBezTo>
                  <a:lnTo>
                    <a:pt x="20242" y="7652"/>
                  </a:lnTo>
                  <a:close/>
                </a:path>
              </a:pathLst>
            </a:custGeom>
            <a:solidFill>
              <a:srgbClr val="000000"/>
            </a:solidFill>
            <a:ln w="73262" cap="flat">
              <a:noFill/>
              <a:prstDash val="solid"/>
              <a:miter/>
            </a:ln>
          </p:spPr>
          <p:txBody>
            <a:bodyPr rtlCol="0" anchor="ctr"/>
            <a:lstStyle/>
            <a:p>
              <a:endParaRPr lang="en-GB"/>
            </a:p>
          </p:txBody>
        </p:sp>
        <p:sp>
          <p:nvSpPr>
            <p:cNvPr id="545" name="Graphic 1127">
              <a:extLst>
                <a:ext uri="{FF2B5EF4-FFF2-40B4-BE49-F238E27FC236}">
                  <a16:creationId xmlns:a16="http://schemas.microsoft.com/office/drawing/2014/main" id="{E72B1607-C6A8-49F5-A778-11676A3C74FC}"/>
                </a:ext>
              </a:extLst>
            </p:cNvPr>
            <p:cNvSpPr/>
            <p:nvPr/>
          </p:nvSpPr>
          <p:spPr>
            <a:xfrm>
              <a:off x="5849395" y="4192880"/>
              <a:ext cx="28315" cy="36237"/>
            </a:xfrm>
            <a:custGeom>
              <a:avLst/>
              <a:gdLst>
                <a:gd name="connsiteX0" fmla="*/ 28689 w 28315"/>
                <a:gd name="connsiteY0" fmla="*/ 20489 h 36237"/>
                <a:gd name="connsiteX1" fmla="*/ 4115 w 28315"/>
                <a:gd name="connsiteY1" fmla="*/ 20489 h 36237"/>
                <a:gd name="connsiteX2" fmla="*/ 7049 w 28315"/>
                <a:gd name="connsiteY2" fmla="*/ 30832 h 36237"/>
                <a:gd name="connsiteX3" fmla="*/ 15631 w 28315"/>
                <a:gd name="connsiteY3" fmla="*/ 34427 h 36237"/>
                <a:gd name="connsiteX4" fmla="*/ 20913 w 28315"/>
                <a:gd name="connsiteY4" fmla="*/ 33400 h 36237"/>
                <a:gd name="connsiteX5" fmla="*/ 25388 w 28315"/>
                <a:gd name="connsiteY5" fmla="*/ 30172 h 36237"/>
                <a:gd name="connsiteX6" fmla="*/ 28175 w 28315"/>
                <a:gd name="connsiteY6" fmla="*/ 32373 h 36237"/>
                <a:gd name="connsiteX7" fmla="*/ 22453 w 28315"/>
                <a:gd name="connsiteY7" fmla="*/ 36481 h 36237"/>
                <a:gd name="connsiteX8" fmla="*/ 15411 w 28315"/>
                <a:gd name="connsiteY8" fmla="*/ 37801 h 36237"/>
                <a:gd name="connsiteX9" fmla="*/ 4261 w 28315"/>
                <a:gd name="connsiteY9" fmla="*/ 33180 h 36237"/>
                <a:gd name="connsiteX10" fmla="*/ 374 w 28315"/>
                <a:gd name="connsiteY10" fmla="*/ 19682 h 36237"/>
                <a:gd name="connsiteX11" fmla="*/ 4115 w 28315"/>
                <a:gd name="connsiteY11" fmla="*/ 6332 h 36237"/>
                <a:gd name="connsiteX12" fmla="*/ 14531 w 28315"/>
                <a:gd name="connsiteY12" fmla="*/ 1563 h 36237"/>
                <a:gd name="connsiteX13" fmla="*/ 24948 w 28315"/>
                <a:gd name="connsiteY13" fmla="*/ 6111 h 36237"/>
                <a:gd name="connsiteX14" fmla="*/ 28689 w 28315"/>
                <a:gd name="connsiteY14" fmla="*/ 18802 h 36237"/>
                <a:gd name="connsiteX15" fmla="*/ 28689 w 28315"/>
                <a:gd name="connsiteY15" fmla="*/ 20489 h 36237"/>
                <a:gd name="connsiteX16" fmla="*/ 24948 w 28315"/>
                <a:gd name="connsiteY16" fmla="*/ 17482 h 36237"/>
                <a:gd name="connsiteX17" fmla="*/ 23701 w 28315"/>
                <a:gd name="connsiteY17" fmla="*/ 10806 h 36237"/>
                <a:gd name="connsiteX18" fmla="*/ 20106 w 28315"/>
                <a:gd name="connsiteY18" fmla="*/ 6405 h 36237"/>
                <a:gd name="connsiteX19" fmla="*/ 14531 w 28315"/>
                <a:gd name="connsiteY19" fmla="*/ 4864 h 36237"/>
                <a:gd name="connsiteX20" fmla="*/ 9029 w 28315"/>
                <a:gd name="connsiteY20" fmla="*/ 6405 h 36237"/>
                <a:gd name="connsiteX21" fmla="*/ 5362 w 28315"/>
                <a:gd name="connsiteY21" fmla="*/ 10806 h 36237"/>
                <a:gd name="connsiteX22" fmla="*/ 4115 w 28315"/>
                <a:gd name="connsiteY22" fmla="*/ 17482 h 36237"/>
                <a:gd name="connsiteX23" fmla="*/ 24948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89" y="20489"/>
                  </a:moveTo>
                  <a:lnTo>
                    <a:pt x="4115" y="20489"/>
                  </a:lnTo>
                  <a:cubicBezTo>
                    <a:pt x="4115" y="25037"/>
                    <a:pt x="5068" y="28485"/>
                    <a:pt x="7049" y="30832"/>
                  </a:cubicBezTo>
                  <a:cubicBezTo>
                    <a:pt x="9029" y="33253"/>
                    <a:pt x="11890" y="34427"/>
                    <a:pt x="15631" y="34427"/>
                  </a:cubicBezTo>
                  <a:cubicBezTo>
                    <a:pt x="17685" y="34427"/>
                    <a:pt x="19446" y="34060"/>
                    <a:pt x="20913" y="33400"/>
                  </a:cubicBezTo>
                  <a:cubicBezTo>
                    <a:pt x="22380" y="32739"/>
                    <a:pt x="23847" y="31712"/>
                    <a:pt x="25388" y="30172"/>
                  </a:cubicBezTo>
                  <a:lnTo>
                    <a:pt x="28175" y="32373"/>
                  </a:lnTo>
                  <a:cubicBezTo>
                    <a:pt x="26268" y="34280"/>
                    <a:pt x="24361" y="35674"/>
                    <a:pt x="22453" y="36481"/>
                  </a:cubicBezTo>
                  <a:cubicBezTo>
                    <a:pt x="20546" y="37361"/>
                    <a:pt x="18199" y="37801"/>
                    <a:pt x="15411" y="37801"/>
                  </a:cubicBezTo>
                  <a:cubicBezTo>
                    <a:pt x="10497" y="37801"/>
                    <a:pt x="6829" y="36260"/>
                    <a:pt x="4261" y="33180"/>
                  </a:cubicBezTo>
                  <a:cubicBezTo>
                    <a:pt x="1621" y="30099"/>
                    <a:pt x="374" y="25624"/>
                    <a:pt x="374" y="19682"/>
                  </a:cubicBezTo>
                  <a:cubicBezTo>
                    <a:pt x="374" y="13960"/>
                    <a:pt x="1621" y="9486"/>
                    <a:pt x="4115" y="6332"/>
                  </a:cubicBezTo>
                  <a:cubicBezTo>
                    <a:pt x="6609" y="3177"/>
                    <a:pt x="10056" y="1563"/>
                    <a:pt x="14531" y="1563"/>
                  </a:cubicBezTo>
                  <a:cubicBezTo>
                    <a:pt x="19006" y="1563"/>
                    <a:pt x="22453" y="3104"/>
                    <a:pt x="24948" y="6111"/>
                  </a:cubicBezTo>
                  <a:cubicBezTo>
                    <a:pt x="27442" y="9119"/>
                    <a:pt x="28689" y="13374"/>
                    <a:pt x="28689" y="18802"/>
                  </a:cubicBezTo>
                  <a:lnTo>
                    <a:pt x="28689" y="20489"/>
                  </a:lnTo>
                  <a:close/>
                  <a:moveTo>
                    <a:pt x="24948" y="17482"/>
                  </a:moveTo>
                  <a:cubicBezTo>
                    <a:pt x="24727" y="14474"/>
                    <a:pt x="24361" y="12200"/>
                    <a:pt x="23701" y="10806"/>
                  </a:cubicBezTo>
                  <a:cubicBezTo>
                    <a:pt x="22894" y="8972"/>
                    <a:pt x="21720" y="7505"/>
                    <a:pt x="20106" y="6405"/>
                  </a:cubicBezTo>
                  <a:cubicBezTo>
                    <a:pt x="18419" y="5378"/>
                    <a:pt x="16585" y="4864"/>
                    <a:pt x="14531" y="4864"/>
                  </a:cubicBezTo>
                  <a:cubicBezTo>
                    <a:pt x="12477" y="4864"/>
                    <a:pt x="10643" y="5378"/>
                    <a:pt x="9029" y="6405"/>
                  </a:cubicBezTo>
                  <a:cubicBezTo>
                    <a:pt x="7416" y="7505"/>
                    <a:pt x="6169" y="8972"/>
                    <a:pt x="5362" y="10806"/>
                  </a:cubicBezTo>
                  <a:cubicBezTo>
                    <a:pt x="4701" y="12200"/>
                    <a:pt x="4335" y="14474"/>
                    <a:pt x="4115" y="17482"/>
                  </a:cubicBezTo>
                  <a:lnTo>
                    <a:pt x="24948" y="17482"/>
                  </a:lnTo>
                  <a:close/>
                </a:path>
              </a:pathLst>
            </a:custGeom>
            <a:solidFill>
              <a:srgbClr val="000000"/>
            </a:solidFill>
            <a:ln w="73262" cap="flat">
              <a:noFill/>
              <a:prstDash val="solid"/>
              <a:miter/>
            </a:ln>
          </p:spPr>
          <p:txBody>
            <a:bodyPr rtlCol="0" anchor="ctr"/>
            <a:lstStyle/>
            <a:p>
              <a:endParaRPr lang="en-GB"/>
            </a:p>
          </p:txBody>
        </p:sp>
        <p:sp>
          <p:nvSpPr>
            <p:cNvPr id="546" name="Graphic 1127">
              <a:extLst>
                <a:ext uri="{FF2B5EF4-FFF2-40B4-BE49-F238E27FC236}">
                  <a16:creationId xmlns:a16="http://schemas.microsoft.com/office/drawing/2014/main" id="{2BF0576C-A48B-4437-BFA9-A11CC0C0D7F8}"/>
                </a:ext>
              </a:extLst>
            </p:cNvPr>
            <p:cNvSpPr/>
            <p:nvPr/>
          </p:nvSpPr>
          <p:spPr>
            <a:xfrm>
              <a:off x="5886085" y="4192880"/>
              <a:ext cx="28461" cy="36237"/>
            </a:xfrm>
            <a:custGeom>
              <a:avLst/>
              <a:gdLst>
                <a:gd name="connsiteX0" fmla="*/ 28848 w 28461"/>
                <a:gd name="connsiteY0" fmla="*/ 27311 h 36237"/>
                <a:gd name="connsiteX1" fmla="*/ 25034 w 28461"/>
                <a:gd name="connsiteY1" fmla="*/ 34940 h 36237"/>
                <a:gd name="connsiteX2" fmla="*/ 14691 w 28461"/>
                <a:gd name="connsiteY2" fmla="*/ 37801 h 36237"/>
                <a:gd name="connsiteX3" fmla="*/ 386 w 28461"/>
                <a:gd name="connsiteY3" fmla="*/ 32739 h 36237"/>
                <a:gd name="connsiteX4" fmla="*/ 2954 w 28461"/>
                <a:gd name="connsiteY4" fmla="*/ 30172 h 36237"/>
                <a:gd name="connsiteX5" fmla="*/ 14544 w 28461"/>
                <a:gd name="connsiteY5" fmla="*/ 34500 h 36237"/>
                <a:gd name="connsiteX6" fmla="*/ 25180 w 28461"/>
                <a:gd name="connsiteY6" fmla="*/ 27311 h 36237"/>
                <a:gd name="connsiteX7" fmla="*/ 23567 w 28461"/>
                <a:gd name="connsiteY7" fmla="*/ 23130 h 36237"/>
                <a:gd name="connsiteX8" fmla="*/ 18432 w 28461"/>
                <a:gd name="connsiteY8" fmla="*/ 21369 h 36237"/>
                <a:gd name="connsiteX9" fmla="*/ 12563 w 28461"/>
                <a:gd name="connsiteY9" fmla="*/ 20856 h 36237"/>
                <a:gd name="connsiteX10" fmla="*/ 1927 w 28461"/>
                <a:gd name="connsiteY10" fmla="*/ 11613 h 36237"/>
                <a:gd name="connsiteX11" fmla="*/ 5374 w 28461"/>
                <a:gd name="connsiteY11" fmla="*/ 4278 h 36237"/>
                <a:gd name="connsiteX12" fmla="*/ 14617 w 28461"/>
                <a:gd name="connsiteY12" fmla="*/ 1563 h 36237"/>
                <a:gd name="connsiteX13" fmla="*/ 27014 w 28461"/>
                <a:gd name="connsiteY13" fmla="*/ 5305 h 36237"/>
                <a:gd name="connsiteX14" fmla="*/ 24520 w 28461"/>
                <a:gd name="connsiteY14" fmla="*/ 7799 h 36237"/>
                <a:gd name="connsiteX15" fmla="*/ 14617 w 28461"/>
                <a:gd name="connsiteY15" fmla="*/ 4791 h 36237"/>
                <a:gd name="connsiteX16" fmla="*/ 7942 w 28461"/>
                <a:gd name="connsiteY16" fmla="*/ 6552 h 36237"/>
                <a:gd name="connsiteX17" fmla="*/ 5595 w 28461"/>
                <a:gd name="connsiteY17" fmla="*/ 11613 h 36237"/>
                <a:gd name="connsiteX18" fmla="*/ 7355 w 28461"/>
                <a:gd name="connsiteY18" fmla="*/ 15794 h 36237"/>
                <a:gd name="connsiteX19" fmla="*/ 12783 w 28461"/>
                <a:gd name="connsiteY19" fmla="*/ 17555 h 36237"/>
                <a:gd name="connsiteX20" fmla="*/ 18505 w 28461"/>
                <a:gd name="connsiteY20" fmla="*/ 18068 h 36237"/>
                <a:gd name="connsiteX21" fmla="*/ 26207 w 28461"/>
                <a:gd name="connsiteY21" fmla="*/ 20562 h 36237"/>
                <a:gd name="connsiteX22" fmla="*/ 28848 w 28461"/>
                <a:gd name="connsiteY22" fmla="*/ 2731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848" y="27311"/>
                  </a:moveTo>
                  <a:cubicBezTo>
                    <a:pt x="28848" y="30539"/>
                    <a:pt x="27601" y="33106"/>
                    <a:pt x="25034" y="34940"/>
                  </a:cubicBezTo>
                  <a:cubicBezTo>
                    <a:pt x="22466" y="36847"/>
                    <a:pt x="19019" y="37801"/>
                    <a:pt x="14691" y="37801"/>
                  </a:cubicBezTo>
                  <a:cubicBezTo>
                    <a:pt x="8675" y="37801"/>
                    <a:pt x="3907" y="36114"/>
                    <a:pt x="386" y="32739"/>
                  </a:cubicBezTo>
                  <a:lnTo>
                    <a:pt x="2954" y="30172"/>
                  </a:lnTo>
                  <a:cubicBezTo>
                    <a:pt x="5668" y="33033"/>
                    <a:pt x="9556" y="34500"/>
                    <a:pt x="14544" y="34500"/>
                  </a:cubicBezTo>
                  <a:cubicBezTo>
                    <a:pt x="21659" y="34500"/>
                    <a:pt x="25180" y="32079"/>
                    <a:pt x="25180" y="27311"/>
                  </a:cubicBezTo>
                  <a:cubicBezTo>
                    <a:pt x="25180" y="25477"/>
                    <a:pt x="24667" y="24083"/>
                    <a:pt x="23567" y="23130"/>
                  </a:cubicBezTo>
                  <a:cubicBezTo>
                    <a:pt x="22466" y="22176"/>
                    <a:pt x="20779" y="21589"/>
                    <a:pt x="18432" y="21369"/>
                  </a:cubicBezTo>
                  <a:lnTo>
                    <a:pt x="12563" y="20856"/>
                  </a:lnTo>
                  <a:cubicBezTo>
                    <a:pt x="5448" y="20269"/>
                    <a:pt x="1927" y="17188"/>
                    <a:pt x="1927" y="11613"/>
                  </a:cubicBezTo>
                  <a:cubicBezTo>
                    <a:pt x="1927" y="8532"/>
                    <a:pt x="3100" y="6111"/>
                    <a:pt x="5374" y="4278"/>
                  </a:cubicBezTo>
                  <a:cubicBezTo>
                    <a:pt x="7649" y="2444"/>
                    <a:pt x="10729" y="1563"/>
                    <a:pt x="14617" y="1563"/>
                  </a:cubicBezTo>
                  <a:cubicBezTo>
                    <a:pt x="19532" y="1563"/>
                    <a:pt x="23640" y="2810"/>
                    <a:pt x="27014" y="5305"/>
                  </a:cubicBezTo>
                  <a:lnTo>
                    <a:pt x="24520" y="7799"/>
                  </a:lnTo>
                  <a:cubicBezTo>
                    <a:pt x="21806" y="5818"/>
                    <a:pt x="18505" y="4791"/>
                    <a:pt x="14617" y="4791"/>
                  </a:cubicBezTo>
                  <a:cubicBezTo>
                    <a:pt x="11683" y="4791"/>
                    <a:pt x="9409" y="5378"/>
                    <a:pt x="7942" y="6552"/>
                  </a:cubicBezTo>
                  <a:cubicBezTo>
                    <a:pt x="6401" y="7725"/>
                    <a:pt x="5595" y="9412"/>
                    <a:pt x="5595" y="11613"/>
                  </a:cubicBezTo>
                  <a:cubicBezTo>
                    <a:pt x="5595" y="13447"/>
                    <a:pt x="6181" y="14841"/>
                    <a:pt x="7355" y="15794"/>
                  </a:cubicBezTo>
                  <a:cubicBezTo>
                    <a:pt x="8455" y="16748"/>
                    <a:pt x="10289" y="17335"/>
                    <a:pt x="12783" y="17555"/>
                  </a:cubicBezTo>
                  <a:lnTo>
                    <a:pt x="18505" y="18068"/>
                  </a:lnTo>
                  <a:cubicBezTo>
                    <a:pt x="21806" y="18435"/>
                    <a:pt x="24374" y="19242"/>
                    <a:pt x="26207" y="20562"/>
                  </a:cubicBezTo>
                  <a:cubicBezTo>
                    <a:pt x="27968" y="21883"/>
                    <a:pt x="28848" y="24157"/>
                    <a:pt x="28848" y="27311"/>
                  </a:cubicBezTo>
                  <a:close/>
                </a:path>
              </a:pathLst>
            </a:custGeom>
            <a:solidFill>
              <a:srgbClr val="000000"/>
            </a:solidFill>
            <a:ln w="73262" cap="flat">
              <a:noFill/>
              <a:prstDash val="solid"/>
              <a:miter/>
            </a:ln>
          </p:spPr>
          <p:txBody>
            <a:bodyPr rtlCol="0" anchor="ctr"/>
            <a:lstStyle/>
            <a:p>
              <a:endParaRPr lang="en-GB"/>
            </a:p>
          </p:txBody>
        </p:sp>
        <p:sp>
          <p:nvSpPr>
            <p:cNvPr id="547" name="Graphic 1127">
              <a:extLst>
                <a:ext uri="{FF2B5EF4-FFF2-40B4-BE49-F238E27FC236}">
                  <a16:creationId xmlns:a16="http://schemas.microsoft.com/office/drawing/2014/main" id="{38C91F36-5DEE-44E4-9517-6BEE5A002A71}"/>
                </a:ext>
              </a:extLst>
            </p:cNvPr>
            <p:cNvSpPr/>
            <p:nvPr/>
          </p:nvSpPr>
          <p:spPr>
            <a:xfrm>
              <a:off x="5925054" y="4176449"/>
              <a:ext cx="4621" cy="52228"/>
            </a:xfrm>
            <a:custGeom>
              <a:avLst/>
              <a:gdLst>
                <a:gd name="connsiteX0" fmla="*/ 4577 w 4621"/>
                <a:gd name="connsiteY0" fmla="*/ 53790 h 52228"/>
                <a:gd name="connsiteX1" fmla="*/ 836 w 4621"/>
                <a:gd name="connsiteY1" fmla="*/ 53790 h 52228"/>
                <a:gd name="connsiteX2" fmla="*/ 836 w 4621"/>
                <a:gd name="connsiteY2" fmla="*/ 18432 h 52228"/>
                <a:gd name="connsiteX3" fmla="*/ 4577 w 4621"/>
                <a:gd name="connsiteY3" fmla="*/ 18432 h 52228"/>
                <a:gd name="connsiteX4" fmla="*/ 4577 w 4621"/>
                <a:gd name="connsiteY4" fmla="*/ 53790 h 52228"/>
                <a:gd name="connsiteX5" fmla="*/ 5017 w 4621"/>
                <a:gd name="connsiteY5" fmla="*/ 6182 h 52228"/>
                <a:gd name="connsiteX6" fmla="*/ 396 w 4621"/>
                <a:gd name="connsiteY6" fmla="*/ 6182 h 52228"/>
                <a:gd name="connsiteX7" fmla="*/ 396 w 4621"/>
                <a:gd name="connsiteY7" fmla="*/ 1561 h 52228"/>
                <a:gd name="connsiteX8" fmla="*/ 5017 w 4621"/>
                <a:gd name="connsiteY8" fmla="*/ 1561 h 52228"/>
                <a:gd name="connsiteX9" fmla="*/ 5017 w 4621"/>
                <a:gd name="connsiteY9" fmla="*/ 618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577" y="53790"/>
                  </a:moveTo>
                  <a:lnTo>
                    <a:pt x="836" y="53790"/>
                  </a:lnTo>
                  <a:lnTo>
                    <a:pt x="836" y="18432"/>
                  </a:lnTo>
                  <a:lnTo>
                    <a:pt x="4577" y="18432"/>
                  </a:lnTo>
                  <a:lnTo>
                    <a:pt x="4577" y="53790"/>
                  </a:lnTo>
                  <a:close/>
                  <a:moveTo>
                    <a:pt x="5017" y="6182"/>
                  </a:moveTo>
                  <a:lnTo>
                    <a:pt x="396" y="6182"/>
                  </a:lnTo>
                  <a:lnTo>
                    <a:pt x="396" y="1561"/>
                  </a:lnTo>
                  <a:lnTo>
                    <a:pt x="5017" y="1561"/>
                  </a:lnTo>
                  <a:lnTo>
                    <a:pt x="5017" y="6182"/>
                  </a:lnTo>
                  <a:close/>
                </a:path>
              </a:pathLst>
            </a:custGeom>
            <a:solidFill>
              <a:srgbClr val="000000"/>
            </a:solidFill>
            <a:ln w="73262" cap="flat">
              <a:noFill/>
              <a:prstDash val="solid"/>
              <a:miter/>
            </a:ln>
          </p:spPr>
          <p:txBody>
            <a:bodyPr rtlCol="0" anchor="ctr"/>
            <a:lstStyle/>
            <a:p>
              <a:endParaRPr lang="en-GB"/>
            </a:p>
          </p:txBody>
        </p:sp>
        <p:sp>
          <p:nvSpPr>
            <p:cNvPr id="548" name="Graphic 1127">
              <a:extLst>
                <a:ext uri="{FF2B5EF4-FFF2-40B4-BE49-F238E27FC236}">
                  <a16:creationId xmlns:a16="http://schemas.microsoft.com/office/drawing/2014/main" id="{46549CA8-A42C-4CE9-AD5F-4D6C0F466AE7}"/>
                </a:ext>
              </a:extLst>
            </p:cNvPr>
            <p:cNvSpPr/>
            <p:nvPr/>
          </p:nvSpPr>
          <p:spPr>
            <a:xfrm>
              <a:off x="5941132" y="4176449"/>
              <a:ext cx="27434" cy="52669"/>
            </a:xfrm>
            <a:custGeom>
              <a:avLst/>
              <a:gdLst>
                <a:gd name="connsiteX0" fmla="*/ 27840 w 27434"/>
                <a:gd name="connsiteY0" fmla="*/ 53790 h 52669"/>
                <a:gd name="connsiteX1" fmla="*/ 24099 w 27434"/>
                <a:gd name="connsiteY1" fmla="*/ 53790 h 52669"/>
                <a:gd name="connsiteX2" fmla="*/ 24099 w 27434"/>
                <a:gd name="connsiteY2" fmla="*/ 49242 h 52669"/>
                <a:gd name="connsiteX3" fmla="*/ 19404 w 27434"/>
                <a:gd name="connsiteY3" fmla="*/ 53129 h 52669"/>
                <a:gd name="connsiteX4" fmla="*/ 13609 w 27434"/>
                <a:gd name="connsiteY4" fmla="*/ 54230 h 52669"/>
                <a:gd name="connsiteX5" fmla="*/ 4953 w 27434"/>
                <a:gd name="connsiteY5" fmla="*/ 51149 h 52669"/>
                <a:gd name="connsiteX6" fmla="*/ 405 w 27434"/>
                <a:gd name="connsiteY6" fmla="*/ 36111 h 52669"/>
                <a:gd name="connsiteX7" fmla="*/ 4953 w 27434"/>
                <a:gd name="connsiteY7" fmla="*/ 21073 h 52669"/>
                <a:gd name="connsiteX8" fmla="*/ 13609 w 27434"/>
                <a:gd name="connsiteY8" fmla="*/ 17992 h 52669"/>
                <a:gd name="connsiteX9" fmla="*/ 19404 w 27434"/>
                <a:gd name="connsiteY9" fmla="*/ 19093 h 52669"/>
                <a:gd name="connsiteX10" fmla="*/ 24099 w 27434"/>
                <a:gd name="connsiteY10" fmla="*/ 22980 h 52669"/>
                <a:gd name="connsiteX11" fmla="*/ 24099 w 27434"/>
                <a:gd name="connsiteY11" fmla="*/ 1561 h 52669"/>
                <a:gd name="connsiteX12" fmla="*/ 27840 w 27434"/>
                <a:gd name="connsiteY12" fmla="*/ 1561 h 52669"/>
                <a:gd name="connsiteX13" fmla="*/ 27840 w 27434"/>
                <a:gd name="connsiteY13" fmla="*/ 53790 h 52669"/>
                <a:gd name="connsiteX14" fmla="*/ 23732 w 27434"/>
                <a:gd name="connsiteY14" fmla="*/ 41613 h 52669"/>
                <a:gd name="connsiteX15" fmla="*/ 24099 w 27434"/>
                <a:gd name="connsiteY15" fmla="*/ 36111 h 52669"/>
                <a:gd name="connsiteX16" fmla="*/ 23732 w 27434"/>
                <a:gd name="connsiteY16" fmla="*/ 30609 h 52669"/>
                <a:gd name="connsiteX17" fmla="*/ 22412 w 27434"/>
                <a:gd name="connsiteY17" fmla="*/ 25988 h 52669"/>
                <a:gd name="connsiteX18" fmla="*/ 19331 w 27434"/>
                <a:gd name="connsiteY18" fmla="*/ 22467 h 52669"/>
                <a:gd name="connsiteX19" fmla="*/ 14123 w 27434"/>
                <a:gd name="connsiteY19" fmla="*/ 21293 h 52669"/>
                <a:gd name="connsiteX20" fmla="*/ 8988 w 27434"/>
                <a:gd name="connsiteY20" fmla="*/ 22467 h 52669"/>
                <a:gd name="connsiteX21" fmla="*/ 5834 w 27434"/>
                <a:gd name="connsiteY21" fmla="*/ 25988 h 52669"/>
                <a:gd name="connsiteX22" fmla="*/ 4513 w 27434"/>
                <a:gd name="connsiteY22" fmla="*/ 30609 h 52669"/>
                <a:gd name="connsiteX23" fmla="*/ 4146 w 27434"/>
                <a:gd name="connsiteY23" fmla="*/ 36111 h 52669"/>
                <a:gd name="connsiteX24" fmla="*/ 4513 w 27434"/>
                <a:gd name="connsiteY24" fmla="*/ 41613 h 52669"/>
                <a:gd name="connsiteX25" fmla="*/ 5834 w 27434"/>
                <a:gd name="connsiteY25" fmla="*/ 46234 h 52669"/>
                <a:gd name="connsiteX26" fmla="*/ 8988 w 27434"/>
                <a:gd name="connsiteY26" fmla="*/ 49682 h 52669"/>
                <a:gd name="connsiteX27" fmla="*/ 14123 w 27434"/>
                <a:gd name="connsiteY27" fmla="*/ 50929 h 52669"/>
                <a:gd name="connsiteX28" fmla="*/ 19331 w 27434"/>
                <a:gd name="connsiteY28" fmla="*/ 49682 h 52669"/>
                <a:gd name="connsiteX29" fmla="*/ 22412 w 27434"/>
                <a:gd name="connsiteY29" fmla="*/ 46234 h 52669"/>
                <a:gd name="connsiteX30" fmla="*/ 23732 w 27434"/>
                <a:gd name="connsiteY30" fmla="*/ 41613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840" y="53790"/>
                  </a:moveTo>
                  <a:lnTo>
                    <a:pt x="24099" y="53790"/>
                  </a:lnTo>
                  <a:lnTo>
                    <a:pt x="24099" y="49242"/>
                  </a:lnTo>
                  <a:cubicBezTo>
                    <a:pt x="22632" y="51149"/>
                    <a:pt x="21091" y="52469"/>
                    <a:pt x="19404" y="53129"/>
                  </a:cubicBezTo>
                  <a:cubicBezTo>
                    <a:pt x="17717" y="53863"/>
                    <a:pt x="15810" y="54230"/>
                    <a:pt x="13609" y="54230"/>
                  </a:cubicBezTo>
                  <a:cubicBezTo>
                    <a:pt x="9868" y="54230"/>
                    <a:pt x="7007" y="53203"/>
                    <a:pt x="4953" y="51149"/>
                  </a:cubicBezTo>
                  <a:cubicBezTo>
                    <a:pt x="1946" y="48141"/>
                    <a:pt x="405" y="43080"/>
                    <a:pt x="405" y="36111"/>
                  </a:cubicBezTo>
                  <a:cubicBezTo>
                    <a:pt x="405" y="29142"/>
                    <a:pt x="1946" y="24081"/>
                    <a:pt x="4953" y="21073"/>
                  </a:cubicBezTo>
                  <a:cubicBezTo>
                    <a:pt x="7007" y="19019"/>
                    <a:pt x="9868" y="17992"/>
                    <a:pt x="13609" y="17992"/>
                  </a:cubicBezTo>
                  <a:cubicBezTo>
                    <a:pt x="15810" y="17992"/>
                    <a:pt x="17717" y="18359"/>
                    <a:pt x="19404" y="19093"/>
                  </a:cubicBezTo>
                  <a:cubicBezTo>
                    <a:pt x="21091" y="19753"/>
                    <a:pt x="22632" y="21073"/>
                    <a:pt x="24099" y="22980"/>
                  </a:cubicBezTo>
                  <a:lnTo>
                    <a:pt x="24099" y="1561"/>
                  </a:lnTo>
                  <a:lnTo>
                    <a:pt x="27840" y="1561"/>
                  </a:lnTo>
                  <a:lnTo>
                    <a:pt x="27840" y="53790"/>
                  </a:lnTo>
                  <a:close/>
                  <a:moveTo>
                    <a:pt x="23732" y="41613"/>
                  </a:moveTo>
                  <a:cubicBezTo>
                    <a:pt x="23952" y="40072"/>
                    <a:pt x="24099" y="38238"/>
                    <a:pt x="24099" y="36111"/>
                  </a:cubicBezTo>
                  <a:cubicBezTo>
                    <a:pt x="24099" y="33984"/>
                    <a:pt x="23952" y="32150"/>
                    <a:pt x="23732" y="30609"/>
                  </a:cubicBezTo>
                  <a:cubicBezTo>
                    <a:pt x="23512" y="29069"/>
                    <a:pt x="23072" y="27528"/>
                    <a:pt x="22412" y="25988"/>
                  </a:cubicBezTo>
                  <a:cubicBezTo>
                    <a:pt x="21752" y="24448"/>
                    <a:pt x="20651" y="23274"/>
                    <a:pt x="19331" y="22467"/>
                  </a:cubicBezTo>
                  <a:cubicBezTo>
                    <a:pt x="17937" y="21660"/>
                    <a:pt x="16177" y="21293"/>
                    <a:pt x="14123" y="21293"/>
                  </a:cubicBezTo>
                  <a:cubicBezTo>
                    <a:pt x="12069" y="21293"/>
                    <a:pt x="10308" y="21660"/>
                    <a:pt x="8988" y="22467"/>
                  </a:cubicBezTo>
                  <a:cubicBezTo>
                    <a:pt x="7594" y="23274"/>
                    <a:pt x="6567" y="24448"/>
                    <a:pt x="5834" y="25988"/>
                  </a:cubicBezTo>
                  <a:cubicBezTo>
                    <a:pt x="5247" y="27528"/>
                    <a:pt x="4733" y="29069"/>
                    <a:pt x="4513" y="30609"/>
                  </a:cubicBezTo>
                  <a:cubicBezTo>
                    <a:pt x="4293" y="32150"/>
                    <a:pt x="4146" y="33984"/>
                    <a:pt x="4146" y="36111"/>
                  </a:cubicBezTo>
                  <a:cubicBezTo>
                    <a:pt x="4146" y="38238"/>
                    <a:pt x="4293" y="40072"/>
                    <a:pt x="4513" y="41613"/>
                  </a:cubicBezTo>
                  <a:cubicBezTo>
                    <a:pt x="4733" y="43153"/>
                    <a:pt x="5247" y="44694"/>
                    <a:pt x="5834" y="46234"/>
                  </a:cubicBezTo>
                  <a:cubicBezTo>
                    <a:pt x="6567" y="47775"/>
                    <a:pt x="7594" y="48875"/>
                    <a:pt x="8988" y="49682"/>
                  </a:cubicBezTo>
                  <a:cubicBezTo>
                    <a:pt x="10308" y="50489"/>
                    <a:pt x="12069" y="50929"/>
                    <a:pt x="14123" y="50929"/>
                  </a:cubicBezTo>
                  <a:cubicBezTo>
                    <a:pt x="16177" y="50929"/>
                    <a:pt x="17937" y="50489"/>
                    <a:pt x="19331" y="49682"/>
                  </a:cubicBezTo>
                  <a:cubicBezTo>
                    <a:pt x="20651" y="48875"/>
                    <a:pt x="21752" y="47775"/>
                    <a:pt x="22412" y="46234"/>
                  </a:cubicBezTo>
                  <a:cubicBezTo>
                    <a:pt x="23072" y="44694"/>
                    <a:pt x="23512" y="43153"/>
                    <a:pt x="23732" y="41613"/>
                  </a:cubicBezTo>
                  <a:close/>
                </a:path>
              </a:pathLst>
            </a:custGeom>
            <a:solidFill>
              <a:srgbClr val="000000"/>
            </a:solidFill>
            <a:ln w="73262" cap="flat">
              <a:noFill/>
              <a:prstDash val="solid"/>
              <a:miter/>
            </a:ln>
          </p:spPr>
          <p:txBody>
            <a:bodyPr rtlCol="0" anchor="ctr"/>
            <a:lstStyle/>
            <a:p>
              <a:endParaRPr lang="en-GB"/>
            </a:p>
          </p:txBody>
        </p:sp>
        <p:sp>
          <p:nvSpPr>
            <p:cNvPr id="549" name="Graphic 1127">
              <a:extLst>
                <a:ext uri="{FF2B5EF4-FFF2-40B4-BE49-F238E27FC236}">
                  <a16:creationId xmlns:a16="http://schemas.microsoft.com/office/drawing/2014/main" id="{B3362327-BA00-444A-AAE2-864B8C9A93E7}"/>
                </a:ext>
              </a:extLst>
            </p:cNvPr>
            <p:cNvSpPr/>
            <p:nvPr/>
          </p:nvSpPr>
          <p:spPr>
            <a:xfrm>
              <a:off x="5982081" y="4193320"/>
              <a:ext cx="27214" cy="35797"/>
            </a:xfrm>
            <a:custGeom>
              <a:avLst/>
              <a:gdLst>
                <a:gd name="connsiteX0" fmla="*/ 27634 w 27214"/>
                <a:gd name="connsiteY0" fmla="*/ 36921 h 35797"/>
                <a:gd name="connsiteX1" fmla="*/ 23893 w 27214"/>
                <a:gd name="connsiteY1" fmla="*/ 36921 h 35797"/>
                <a:gd name="connsiteX2" fmla="*/ 23893 w 27214"/>
                <a:gd name="connsiteY2" fmla="*/ 32739 h 35797"/>
                <a:gd name="connsiteX3" fmla="*/ 13477 w 27214"/>
                <a:gd name="connsiteY3" fmla="*/ 37361 h 35797"/>
                <a:gd name="connsiteX4" fmla="*/ 4087 w 27214"/>
                <a:gd name="connsiteY4" fmla="*/ 33987 h 35797"/>
                <a:gd name="connsiteX5" fmla="*/ 419 w 27214"/>
                <a:gd name="connsiteY5" fmla="*/ 24157 h 35797"/>
                <a:gd name="connsiteX6" fmla="*/ 419 w 27214"/>
                <a:gd name="connsiteY6" fmla="*/ 1563 h 35797"/>
                <a:gd name="connsiteX7" fmla="*/ 4161 w 27214"/>
                <a:gd name="connsiteY7" fmla="*/ 1563 h 35797"/>
                <a:gd name="connsiteX8" fmla="*/ 4161 w 27214"/>
                <a:gd name="connsiteY8" fmla="*/ 23497 h 35797"/>
                <a:gd name="connsiteX9" fmla="*/ 6655 w 27214"/>
                <a:gd name="connsiteY9" fmla="*/ 31346 h 35797"/>
                <a:gd name="connsiteX10" fmla="*/ 13917 w 27214"/>
                <a:gd name="connsiteY10" fmla="*/ 34060 h 35797"/>
                <a:gd name="connsiteX11" fmla="*/ 21326 w 27214"/>
                <a:gd name="connsiteY11" fmla="*/ 31272 h 35797"/>
                <a:gd name="connsiteX12" fmla="*/ 23893 w 27214"/>
                <a:gd name="connsiteY12" fmla="*/ 23497 h 35797"/>
                <a:gd name="connsiteX13" fmla="*/ 23893 w 27214"/>
                <a:gd name="connsiteY13" fmla="*/ 1563 h 35797"/>
                <a:gd name="connsiteX14" fmla="*/ 27634 w 27214"/>
                <a:gd name="connsiteY14" fmla="*/ 1563 h 35797"/>
                <a:gd name="connsiteX15" fmla="*/ 27634 w 27214"/>
                <a:gd name="connsiteY15" fmla="*/ 3692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634" y="36921"/>
                  </a:moveTo>
                  <a:lnTo>
                    <a:pt x="23893" y="36921"/>
                  </a:lnTo>
                  <a:lnTo>
                    <a:pt x="23893" y="32739"/>
                  </a:lnTo>
                  <a:cubicBezTo>
                    <a:pt x="21252" y="35820"/>
                    <a:pt x="17805" y="37361"/>
                    <a:pt x="13477" y="37361"/>
                  </a:cubicBezTo>
                  <a:cubicBezTo>
                    <a:pt x="9516" y="37361"/>
                    <a:pt x="6361" y="36261"/>
                    <a:pt x="4087" y="33987"/>
                  </a:cubicBezTo>
                  <a:cubicBezTo>
                    <a:pt x="1666" y="31639"/>
                    <a:pt x="419" y="28338"/>
                    <a:pt x="419" y="24157"/>
                  </a:cubicBezTo>
                  <a:lnTo>
                    <a:pt x="419" y="1563"/>
                  </a:lnTo>
                  <a:lnTo>
                    <a:pt x="4161" y="1563"/>
                  </a:lnTo>
                  <a:lnTo>
                    <a:pt x="4161" y="23497"/>
                  </a:lnTo>
                  <a:cubicBezTo>
                    <a:pt x="4161" y="26944"/>
                    <a:pt x="4967" y="29512"/>
                    <a:pt x="6655" y="31346"/>
                  </a:cubicBezTo>
                  <a:cubicBezTo>
                    <a:pt x="8342" y="33180"/>
                    <a:pt x="10763" y="34060"/>
                    <a:pt x="13917" y="34060"/>
                  </a:cubicBezTo>
                  <a:cubicBezTo>
                    <a:pt x="17071" y="34060"/>
                    <a:pt x="19565" y="33180"/>
                    <a:pt x="21326" y="31272"/>
                  </a:cubicBezTo>
                  <a:cubicBezTo>
                    <a:pt x="23013" y="29438"/>
                    <a:pt x="23893" y="26871"/>
                    <a:pt x="23893" y="23497"/>
                  </a:cubicBezTo>
                  <a:lnTo>
                    <a:pt x="23893" y="1563"/>
                  </a:lnTo>
                  <a:lnTo>
                    <a:pt x="27634" y="1563"/>
                  </a:lnTo>
                  <a:lnTo>
                    <a:pt x="27634" y="36921"/>
                  </a:lnTo>
                  <a:close/>
                </a:path>
              </a:pathLst>
            </a:custGeom>
            <a:solidFill>
              <a:srgbClr val="000000"/>
            </a:solidFill>
            <a:ln w="73262" cap="flat">
              <a:noFill/>
              <a:prstDash val="solid"/>
              <a:miter/>
            </a:ln>
          </p:spPr>
          <p:txBody>
            <a:bodyPr rtlCol="0" anchor="ctr"/>
            <a:lstStyle/>
            <a:p>
              <a:endParaRPr lang="en-GB"/>
            </a:p>
          </p:txBody>
        </p:sp>
        <p:sp>
          <p:nvSpPr>
            <p:cNvPr id="550" name="Graphic 1127">
              <a:extLst>
                <a:ext uri="{FF2B5EF4-FFF2-40B4-BE49-F238E27FC236}">
                  <a16:creationId xmlns:a16="http://schemas.microsoft.com/office/drawing/2014/main" id="{C8AB670C-6A48-4564-BA25-30CBDF5EDD2F}"/>
                </a:ext>
              </a:extLst>
            </p:cNvPr>
            <p:cNvSpPr/>
            <p:nvPr/>
          </p:nvSpPr>
          <p:spPr>
            <a:xfrm>
              <a:off x="6020239" y="4192880"/>
              <a:ext cx="27508" cy="36237"/>
            </a:xfrm>
            <a:custGeom>
              <a:avLst/>
              <a:gdLst>
                <a:gd name="connsiteX0" fmla="*/ 27941 w 27508"/>
                <a:gd name="connsiteY0" fmla="*/ 37361 h 36237"/>
                <a:gd name="connsiteX1" fmla="*/ 24200 w 27508"/>
                <a:gd name="connsiteY1" fmla="*/ 37361 h 36237"/>
                <a:gd name="connsiteX2" fmla="*/ 24200 w 27508"/>
                <a:gd name="connsiteY2" fmla="*/ 33840 h 36237"/>
                <a:gd name="connsiteX3" fmla="*/ 19652 w 27508"/>
                <a:gd name="connsiteY3" fmla="*/ 36921 h 36237"/>
                <a:gd name="connsiteX4" fmla="*/ 13417 w 27508"/>
                <a:gd name="connsiteY4" fmla="*/ 37801 h 36237"/>
                <a:gd name="connsiteX5" fmla="*/ 3000 w 27508"/>
                <a:gd name="connsiteY5" fmla="*/ 34573 h 36237"/>
                <a:gd name="connsiteX6" fmla="*/ 433 w 27508"/>
                <a:gd name="connsiteY6" fmla="*/ 27678 h 36237"/>
                <a:gd name="connsiteX7" fmla="*/ 3734 w 27508"/>
                <a:gd name="connsiteY7" fmla="*/ 20196 h 36237"/>
                <a:gd name="connsiteX8" fmla="*/ 12756 w 27508"/>
                <a:gd name="connsiteY8" fmla="*/ 17482 h 36237"/>
                <a:gd name="connsiteX9" fmla="*/ 24200 w 27508"/>
                <a:gd name="connsiteY9" fmla="*/ 17482 h 36237"/>
                <a:gd name="connsiteX10" fmla="*/ 24200 w 27508"/>
                <a:gd name="connsiteY10" fmla="*/ 13520 h 36237"/>
                <a:gd name="connsiteX11" fmla="*/ 21853 w 27508"/>
                <a:gd name="connsiteY11" fmla="*/ 7065 h 36237"/>
                <a:gd name="connsiteX12" fmla="*/ 14224 w 27508"/>
                <a:gd name="connsiteY12" fmla="*/ 4864 h 36237"/>
                <a:gd name="connsiteX13" fmla="*/ 8429 w 27508"/>
                <a:gd name="connsiteY13" fmla="*/ 5891 h 36237"/>
                <a:gd name="connsiteX14" fmla="*/ 4467 w 27508"/>
                <a:gd name="connsiteY14" fmla="*/ 9339 h 36237"/>
                <a:gd name="connsiteX15" fmla="*/ 1753 w 27508"/>
                <a:gd name="connsiteY15" fmla="*/ 6992 h 36237"/>
                <a:gd name="connsiteX16" fmla="*/ 6815 w 27508"/>
                <a:gd name="connsiteY16" fmla="*/ 2810 h 36237"/>
                <a:gd name="connsiteX17" fmla="*/ 14224 w 27508"/>
                <a:gd name="connsiteY17" fmla="*/ 1563 h 36237"/>
                <a:gd name="connsiteX18" fmla="*/ 27941 w 27508"/>
                <a:gd name="connsiteY18" fmla="*/ 13154 h 36237"/>
                <a:gd name="connsiteX19" fmla="*/ 27941 w 27508"/>
                <a:gd name="connsiteY19" fmla="*/ 37361 h 36237"/>
                <a:gd name="connsiteX20" fmla="*/ 24200 w 27508"/>
                <a:gd name="connsiteY20" fmla="*/ 25037 h 36237"/>
                <a:gd name="connsiteX21" fmla="*/ 24200 w 27508"/>
                <a:gd name="connsiteY21" fmla="*/ 20489 h 36237"/>
                <a:gd name="connsiteX22" fmla="*/ 13197 w 27508"/>
                <a:gd name="connsiteY22" fmla="*/ 20489 h 36237"/>
                <a:gd name="connsiteX23" fmla="*/ 4174 w 27508"/>
                <a:gd name="connsiteY23" fmla="*/ 27605 h 36237"/>
                <a:gd name="connsiteX24" fmla="*/ 6375 w 27508"/>
                <a:gd name="connsiteY24" fmla="*/ 32813 h 36237"/>
                <a:gd name="connsiteX25" fmla="*/ 13417 w 27508"/>
                <a:gd name="connsiteY25" fmla="*/ 34500 h 36237"/>
                <a:gd name="connsiteX26" fmla="*/ 22219 w 27508"/>
                <a:gd name="connsiteY26" fmla="*/ 31786 h 36237"/>
                <a:gd name="connsiteX27" fmla="*/ 24200 w 27508"/>
                <a:gd name="connsiteY27" fmla="*/ 2503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941" y="37361"/>
                  </a:moveTo>
                  <a:lnTo>
                    <a:pt x="24200" y="37361"/>
                  </a:lnTo>
                  <a:lnTo>
                    <a:pt x="24200" y="33840"/>
                  </a:lnTo>
                  <a:cubicBezTo>
                    <a:pt x="22733" y="35307"/>
                    <a:pt x="21192" y="36334"/>
                    <a:pt x="19652" y="36921"/>
                  </a:cubicBezTo>
                  <a:cubicBezTo>
                    <a:pt x="18038" y="37508"/>
                    <a:pt x="15984" y="37801"/>
                    <a:pt x="13417" y="37801"/>
                  </a:cubicBezTo>
                  <a:cubicBezTo>
                    <a:pt x="8575" y="37801"/>
                    <a:pt x="5128" y="36701"/>
                    <a:pt x="3000" y="34573"/>
                  </a:cubicBezTo>
                  <a:cubicBezTo>
                    <a:pt x="1313" y="32886"/>
                    <a:pt x="433" y="30539"/>
                    <a:pt x="433" y="27678"/>
                  </a:cubicBezTo>
                  <a:cubicBezTo>
                    <a:pt x="433" y="24450"/>
                    <a:pt x="1533" y="21956"/>
                    <a:pt x="3734" y="20196"/>
                  </a:cubicBezTo>
                  <a:cubicBezTo>
                    <a:pt x="5861" y="18362"/>
                    <a:pt x="8869" y="17482"/>
                    <a:pt x="12756" y="17482"/>
                  </a:cubicBezTo>
                  <a:lnTo>
                    <a:pt x="24200" y="17482"/>
                  </a:lnTo>
                  <a:lnTo>
                    <a:pt x="24200" y="13520"/>
                  </a:lnTo>
                  <a:cubicBezTo>
                    <a:pt x="24200" y="10659"/>
                    <a:pt x="23393" y="8459"/>
                    <a:pt x="21853" y="7065"/>
                  </a:cubicBezTo>
                  <a:cubicBezTo>
                    <a:pt x="20312" y="5598"/>
                    <a:pt x="17745" y="4864"/>
                    <a:pt x="14224" y="4864"/>
                  </a:cubicBezTo>
                  <a:cubicBezTo>
                    <a:pt x="11803" y="4864"/>
                    <a:pt x="9822" y="5231"/>
                    <a:pt x="8429" y="5891"/>
                  </a:cubicBezTo>
                  <a:cubicBezTo>
                    <a:pt x="6961" y="6552"/>
                    <a:pt x="5641" y="7725"/>
                    <a:pt x="4467" y="9339"/>
                  </a:cubicBezTo>
                  <a:lnTo>
                    <a:pt x="1753" y="6992"/>
                  </a:lnTo>
                  <a:cubicBezTo>
                    <a:pt x="3220" y="5011"/>
                    <a:pt x="4907" y="3544"/>
                    <a:pt x="6815" y="2810"/>
                  </a:cubicBezTo>
                  <a:cubicBezTo>
                    <a:pt x="8795" y="1930"/>
                    <a:pt x="11216" y="1563"/>
                    <a:pt x="14224" y="1563"/>
                  </a:cubicBezTo>
                  <a:cubicBezTo>
                    <a:pt x="23393" y="1563"/>
                    <a:pt x="27941" y="5451"/>
                    <a:pt x="27941" y="13154"/>
                  </a:cubicBezTo>
                  <a:lnTo>
                    <a:pt x="27941" y="37361"/>
                  </a:lnTo>
                  <a:close/>
                  <a:moveTo>
                    <a:pt x="24200" y="25037"/>
                  </a:moveTo>
                  <a:lnTo>
                    <a:pt x="24200" y="20489"/>
                  </a:lnTo>
                  <a:lnTo>
                    <a:pt x="13197" y="20489"/>
                  </a:lnTo>
                  <a:cubicBezTo>
                    <a:pt x="7181" y="20489"/>
                    <a:pt x="4174" y="22836"/>
                    <a:pt x="4174" y="27605"/>
                  </a:cubicBezTo>
                  <a:cubicBezTo>
                    <a:pt x="4174" y="29952"/>
                    <a:pt x="4907" y="31712"/>
                    <a:pt x="6375" y="32813"/>
                  </a:cubicBezTo>
                  <a:cubicBezTo>
                    <a:pt x="7842" y="33913"/>
                    <a:pt x="10189" y="34500"/>
                    <a:pt x="13417" y="34500"/>
                  </a:cubicBezTo>
                  <a:cubicBezTo>
                    <a:pt x="17378" y="34500"/>
                    <a:pt x="20312" y="33620"/>
                    <a:pt x="22219" y="31786"/>
                  </a:cubicBezTo>
                  <a:cubicBezTo>
                    <a:pt x="23540" y="30539"/>
                    <a:pt x="24200" y="28338"/>
                    <a:pt x="24200" y="25037"/>
                  </a:cubicBezTo>
                  <a:close/>
                </a:path>
              </a:pathLst>
            </a:custGeom>
            <a:solidFill>
              <a:srgbClr val="000000"/>
            </a:solidFill>
            <a:ln w="73262" cap="flat">
              <a:noFill/>
              <a:prstDash val="solid"/>
              <a:miter/>
            </a:ln>
          </p:spPr>
          <p:txBody>
            <a:bodyPr rtlCol="0" anchor="ctr"/>
            <a:lstStyle/>
            <a:p>
              <a:endParaRPr lang="en-GB"/>
            </a:p>
          </p:txBody>
        </p:sp>
        <p:sp>
          <p:nvSpPr>
            <p:cNvPr id="551" name="Graphic 1127">
              <a:extLst>
                <a:ext uri="{FF2B5EF4-FFF2-40B4-BE49-F238E27FC236}">
                  <a16:creationId xmlns:a16="http://schemas.microsoft.com/office/drawing/2014/main" id="{623F3C60-DF54-462B-BF94-8269B2F55F2F}"/>
                </a:ext>
              </a:extLst>
            </p:cNvPr>
            <p:cNvSpPr/>
            <p:nvPr/>
          </p:nvSpPr>
          <p:spPr>
            <a:xfrm>
              <a:off x="6061259" y="4176449"/>
              <a:ext cx="11736" cy="52228"/>
            </a:xfrm>
            <a:custGeom>
              <a:avLst/>
              <a:gdLst>
                <a:gd name="connsiteX0" fmla="*/ 12181 w 11736"/>
                <a:gd name="connsiteY0" fmla="*/ 53790 h 52228"/>
                <a:gd name="connsiteX1" fmla="*/ 8954 w 11736"/>
                <a:gd name="connsiteY1" fmla="*/ 53790 h 52228"/>
                <a:gd name="connsiteX2" fmla="*/ 2572 w 11736"/>
                <a:gd name="connsiteY2" fmla="*/ 51369 h 52228"/>
                <a:gd name="connsiteX3" fmla="*/ 444 w 11736"/>
                <a:gd name="connsiteY3" fmla="*/ 44620 h 52228"/>
                <a:gd name="connsiteX4" fmla="*/ 444 w 11736"/>
                <a:gd name="connsiteY4" fmla="*/ 1561 h 52228"/>
                <a:gd name="connsiteX5" fmla="*/ 4186 w 11736"/>
                <a:gd name="connsiteY5" fmla="*/ 1561 h 52228"/>
                <a:gd name="connsiteX6" fmla="*/ 4186 w 11736"/>
                <a:gd name="connsiteY6" fmla="*/ 44547 h 52228"/>
                <a:gd name="connsiteX7" fmla="*/ 5433 w 11736"/>
                <a:gd name="connsiteY7" fmla="*/ 49095 h 52228"/>
                <a:gd name="connsiteX8" fmla="*/ 9614 w 11736"/>
                <a:gd name="connsiteY8" fmla="*/ 50489 h 52228"/>
                <a:gd name="connsiteX9" fmla="*/ 12181 w 11736"/>
                <a:gd name="connsiteY9" fmla="*/ 50489 h 52228"/>
                <a:gd name="connsiteX10" fmla="*/ 12181 w 11736"/>
                <a:gd name="connsiteY10" fmla="*/ 5379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181" y="53790"/>
                  </a:moveTo>
                  <a:lnTo>
                    <a:pt x="8954" y="53790"/>
                  </a:lnTo>
                  <a:cubicBezTo>
                    <a:pt x="6093" y="53790"/>
                    <a:pt x="3965" y="52983"/>
                    <a:pt x="2572" y="51369"/>
                  </a:cubicBezTo>
                  <a:cubicBezTo>
                    <a:pt x="1178" y="49755"/>
                    <a:pt x="444" y="47481"/>
                    <a:pt x="444" y="44620"/>
                  </a:cubicBezTo>
                  <a:lnTo>
                    <a:pt x="444" y="1561"/>
                  </a:lnTo>
                  <a:lnTo>
                    <a:pt x="4186" y="1561"/>
                  </a:lnTo>
                  <a:lnTo>
                    <a:pt x="4186" y="44547"/>
                  </a:lnTo>
                  <a:cubicBezTo>
                    <a:pt x="4186" y="46674"/>
                    <a:pt x="4626" y="48141"/>
                    <a:pt x="5433" y="49095"/>
                  </a:cubicBezTo>
                  <a:cubicBezTo>
                    <a:pt x="6166" y="50048"/>
                    <a:pt x="7633" y="50489"/>
                    <a:pt x="9614" y="50489"/>
                  </a:cubicBezTo>
                  <a:lnTo>
                    <a:pt x="12181" y="50489"/>
                  </a:lnTo>
                  <a:lnTo>
                    <a:pt x="12181" y="53790"/>
                  </a:lnTo>
                  <a:close/>
                </a:path>
              </a:pathLst>
            </a:custGeom>
            <a:solidFill>
              <a:srgbClr val="000000"/>
            </a:solidFill>
            <a:ln w="73262" cap="flat">
              <a:noFill/>
              <a:prstDash val="solid"/>
              <a:miter/>
            </a:ln>
          </p:spPr>
          <p:txBody>
            <a:bodyPr rtlCol="0" anchor="ctr"/>
            <a:lstStyle/>
            <a:p>
              <a:endParaRPr lang="en-GB"/>
            </a:p>
          </p:txBody>
        </p:sp>
        <p:sp>
          <p:nvSpPr>
            <p:cNvPr id="552" name="Graphic 1127">
              <a:extLst>
                <a:ext uri="{FF2B5EF4-FFF2-40B4-BE49-F238E27FC236}">
                  <a16:creationId xmlns:a16="http://schemas.microsoft.com/office/drawing/2014/main" id="{3DCB16DA-8E00-494E-9DA6-08450F78D1FB}"/>
                </a:ext>
              </a:extLst>
            </p:cNvPr>
            <p:cNvSpPr/>
            <p:nvPr/>
          </p:nvSpPr>
          <p:spPr>
            <a:xfrm>
              <a:off x="5120798" y="4287811"/>
              <a:ext cx="28461" cy="36237"/>
            </a:xfrm>
            <a:custGeom>
              <a:avLst/>
              <a:gdLst>
                <a:gd name="connsiteX0" fmla="*/ 24181 w 28461"/>
                <a:gd name="connsiteY0" fmla="*/ 5484 h 36237"/>
                <a:gd name="connsiteX1" fmla="*/ 28582 w 28461"/>
                <a:gd name="connsiteY1" fmla="*/ 19715 h 36237"/>
                <a:gd name="connsiteX2" fmla="*/ 24181 w 28461"/>
                <a:gd name="connsiteY2" fmla="*/ 33946 h 36237"/>
                <a:gd name="connsiteX3" fmla="*/ 14351 w 28461"/>
                <a:gd name="connsiteY3" fmla="*/ 37834 h 36237"/>
                <a:gd name="connsiteX4" fmla="*/ 4522 w 28461"/>
                <a:gd name="connsiteY4" fmla="*/ 33946 h 36237"/>
                <a:gd name="connsiteX5" fmla="*/ 120 w 28461"/>
                <a:gd name="connsiteY5" fmla="*/ 19715 h 36237"/>
                <a:gd name="connsiteX6" fmla="*/ 4522 w 28461"/>
                <a:gd name="connsiteY6" fmla="*/ 5484 h 36237"/>
                <a:gd name="connsiteX7" fmla="*/ 14351 w 28461"/>
                <a:gd name="connsiteY7" fmla="*/ 1596 h 36237"/>
                <a:gd name="connsiteX8" fmla="*/ 24181 w 28461"/>
                <a:gd name="connsiteY8" fmla="*/ 5484 h 36237"/>
                <a:gd name="connsiteX9" fmla="*/ 21687 w 28461"/>
                <a:gd name="connsiteY9" fmla="*/ 31525 h 36237"/>
                <a:gd name="connsiteX10" fmla="*/ 24841 w 28461"/>
                <a:gd name="connsiteY10" fmla="*/ 19715 h 36237"/>
                <a:gd name="connsiteX11" fmla="*/ 21687 w 28461"/>
                <a:gd name="connsiteY11" fmla="*/ 7905 h 36237"/>
                <a:gd name="connsiteX12" fmla="*/ 14351 w 28461"/>
                <a:gd name="connsiteY12" fmla="*/ 4897 h 36237"/>
                <a:gd name="connsiteX13" fmla="*/ 7016 w 28461"/>
                <a:gd name="connsiteY13" fmla="*/ 7905 h 36237"/>
                <a:gd name="connsiteX14" fmla="*/ 3861 w 28461"/>
                <a:gd name="connsiteY14" fmla="*/ 19715 h 36237"/>
                <a:gd name="connsiteX15" fmla="*/ 7016 w 28461"/>
                <a:gd name="connsiteY15" fmla="*/ 31525 h 36237"/>
                <a:gd name="connsiteX16" fmla="*/ 14351 w 28461"/>
                <a:gd name="connsiteY16" fmla="*/ 34533 h 36237"/>
                <a:gd name="connsiteX17" fmla="*/ 21687 w 28461"/>
                <a:gd name="connsiteY17" fmla="*/ 3152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181" y="5484"/>
                  </a:moveTo>
                  <a:cubicBezTo>
                    <a:pt x="27115" y="8418"/>
                    <a:pt x="28582" y="13187"/>
                    <a:pt x="28582" y="19715"/>
                  </a:cubicBezTo>
                  <a:cubicBezTo>
                    <a:pt x="28582" y="26244"/>
                    <a:pt x="27115" y="31012"/>
                    <a:pt x="24181" y="33946"/>
                  </a:cubicBezTo>
                  <a:cubicBezTo>
                    <a:pt x="21613" y="36514"/>
                    <a:pt x="18312" y="37834"/>
                    <a:pt x="14351" y="37834"/>
                  </a:cubicBezTo>
                  <a:cubicBezTo>
                    <a:pt x="10390" y="37834"/>
                    <a:pt x="7089" y="36514"/>
                    <a:pt x="4522" y="33946"/>
                  </a:cubicBezTo>
                  <a:cubicBezTo>
                    <a:pt x="1587" y="31012"/>
                    <a:pt x="120" y="26244"/>
                    <a:pt x="120" y="19715"/>
                  </a:cubicBezTo>
                  <a:cubicBezTo>
                    <a:pt x="120" y="13187"/>
                    <a:pt x="1587" y="8418"/>
                    <a:pt x="4522" y="5484"/>
                  </a:cubicBezTo>
                  <a:cubicBezTo>
                    <a:pt x="7089" y="2917"/>
                    <a:pt x="10390" y="1596"/>
                    <a:pt x="14351" y="1596"/>
                  </a:cubicBezTo>
                  <a:cubicBezTo>
                    <a:pt x="18312" y="1596"/>
                    <a:pt x="21613" y="2917"/>
                    <a:pt x="24181" y="5484"/>
                  </a:cubicBezTo>
                  <a:close/>
                  <a:moveTo>
                    <a:pt x="21687" y="31525"/>
                  </a:moveTo>
                  <a:cubicBezTo>
                    <a:pt x="23814" y="29398"/>
                    <a:pt x="24841" y="25510"/>
                    <a:pt x="24841" y="19715"/>
                  </a:cubicBezTo>
                  <a:cubicBezTo>
                    <a:pt x="24841" y="13920"/>
                    <a:pt x="23814" y="10032"/>
                    <a:pt x="21687" y="7905"/>
                  </a:cubicBezTo>
                  <a:cubicBezTo>
                    <a:pt x="19706" y="5924"/>
                    <a:pt x="17212" y="4897"/>
                    <a:pt x="14351" y="4897"/>
                  </a:cubicBezTo>
                  <a:cubicBezTo>
                    <a:pt x="11490" y="4897"/>
                    <a:pt x="8996" y="5924"/>
                    <a:pt x="7016" y="7905"/>
                  </a:cubicBezTo>
                  <a:cubicBezTo>
                    <a:pt x="4888" y="10032"/>
                    <a:pt x="3861" y="13920"/>
                    <a:pt x="3861" y="19715"/>
                  </a:cubicBezTo>
                  <a:cubicBezTo>
                    <a:pt x="3861" y="25510"/>
                    <a:pt x="4888" y="29398"/>
                    <a:pt x="7016" y="31525"/>
                  </a:cubicBezTo>
                  <a:cubicBezTo>
                    <a:pt x="8996" y="33506"/>
                    <a:pt x="11490" y="34533"/>
                    <a:pt x="14351" y="34533"/>
                  </a:cubicBezTo>
                  <a:cubicBezTo>
                    <a:pt x="17212" y="34533"/>
                    <a:pt x="19706" y="33506"/>
                    <a:pt x="21687" y="31525"/>
                  </a:cubicBezTo>
                  <a:close/>
                </a:path>
              </a:pathLst>
            </a:custGeom>
            <a:solidFill>
              <a:srgbClr val="000000"/>
            </a:solidFill>
            <a:ln w="73262" cap="flat">
              <a:noFill/>
              <a:prstDash val="solid"/>
              <a:miter/>
            </a:ln>
          </p:spPr>
          <p:txBody>
            <a:bodyPr rtlCol="0" anchor="ctr"/>
            <a:lstStyle/>
            <a:p>
              <a:endParaRPr lang="en-GB"/>
            </a:p>
          </p:txBody>
        </p:sp>
        <p:sp>
          <p:nvSpPr>
            <p:cNvPr id="553" name="Graphic 1127">
              <a:extLst>
                <a:ext uri="{FF2B5EF4-FFF2-40B4-BE49-F238E27FC236}">
                  <a16:creationId xmlns:a16="http://schemas.microsoft.com/office/drawing/2014/main" id="{85C6DB5E-9F83-4653-8F4E-AAD17D4ECA17}"/>
                </a:ext>
              </a:extLst>
            </p:cNvPr>
            <p:cNvSpPr/>
            <p:nvPr/>
          </p:nvSpPr>
          <p:spPr>
            <a:xfrm>
              <a:off x="5161014" y="4287811"/>
              <a:ext cx="22593" cy="35797"/>
            </a:xfrm>
            <a:custGeom>
              <a:avLst/>
              <a:gdLst>
                <a:gd name="connsiteX0" fmla="*/ 20013 w 22593"/>
                <a:gd name="connsiteY0" fmla="*/ 7685 h 35797"/>
                <a:gd name="connsiteX1" fmla="*/ 17005 w 22593"/>
                <a:gd name="connsiteY1" fmla="*/ 5484 h 35797"/>
                <a:gd name="connsiteX2" fmla="*/ 13337 w 22593"/>
                <a:gd name="connsiteY2" fmla="*/ 4897 h 35797"/>
                <a:gd name="connsiteX3" fmla="*/ 6442 w 22593"/>
                <a:gd name="connsiteY3" fmla="*/ 7978 h 35797"/>
                <a:gd name="connsiteX4" fmla="*/ 3874 w 22593"/>
                <a:gd name="connsiteY4" fmla="*/ 15607 h 35797"/>
                <a:gd name="connsiteX5" fmla="*/ 3874 w 22593"/>
                <a:gd name="connsiteY5" fmla="*/ 37394 h 35797"/>
                <a:gd name="connsiteX6" fmla="*/ 133 w 22593"/>
                <a:gd name="connsiteY6" fmla="*/ 37394 h 35797"/>
                <a:gd name="connsiteX7" fmla="*/ 133 w 22593"/>
                <a:gd name="connsiteY7" fmla="*/ 2036 h 35797"/>
                <a:gd name="connsiteX8" fmla="*/ 3874 w 22593"/>
                <a:gd name="connsiteY8" fmla="*/ 2036 h 35797"/>
                <a:gd name="connsiteX9" fmla="*/ 3874 w 22593"/>
                <a:gd name="connsiteY9" fmla="*/ 6731 h 35797"/>
                <a:gd name="connsiteX10" fmla="*/ 8202 w 22593"/>
                <a:gd name="connsiteY10" fmla="*/ 2990 h 35797"/>
                <a:gd name="connsiteX11" fmla="*/ 14217 w 22593"/>
                <a:gd name="connsiteY11" fmla="*/ 1596 h 35797"/>
                <a:gd name="connsiteX12" fmla="*/ 22727 w 22593"/>
                <a:gd name="connsiteY12" fmla="*/ 4971 h 35797"/>
                <a:gd name="connsiteX13" fmla="*/ 20013 w 22593"/>
                <a:gd name="connsiteY13" fmla="*/ 7685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13" y="7685"/>
                  </a:moveTo>
                  <a:cubicBezTo>
                    <a:pt x="18912" y="6585"/>
                    <a:pt x="17959" y="5851"/>
                    <a:pt x="17005" y="5484"/>
                  </a:cubicBezTo>
                  <a:cubicBezTo>
                    <a:pt x="16051" y="5117"/>
                    <a:pt x="14804" y="4897"/>
                    <a:pt x="13337" y="4897"/>
                  </a:cubicBezTo>
                  <a:cubicBezTo>
                    <a:pt x="10403" y="4897"/>
                    <a:pt x="8056" y="5924"/>
                    <a:pt x="6442" y="7978"/>
                  </a:cubicBezTo>
                  <a:cubicBezTo>
                    <a:pt x="4755" y="10106"/>
                    <a:pt x="3874" y="12600"/>
                    <a:pt x="3874" y="15607"/>
                  </a:cubicBezTo>
                  <a:lnTo>
                    <a:pt x="3874" y="37394"/>
                  </a:lnTo>
                  <a:lnTo>
                    <a:pt x="133" y="37394"/>
                  </a:lnTo>
                  <a:lnTo>
                    <a:pt x="133" y="2036"/>
                  </a:lnTo>
                  <a:lnTo>
                    <a:pt x="3874" y="2036"/>
                  </a:lnTo>
                  <a:lnTo>
                    <a:pt x="3874" y="6731"/>
                  </a:lnTo>
                  <a:cubicBezTo>
                    <a:pt x="4901" y="5117"/>
                    <a:pt x="6368" y="3870"/>
                    <a:pt x="8202" y="2990"/>
                  </a:cubicBezTo>
                  <a:cubicBezTo>
                    <a:pt x="10036" y="2036"/>
                    <a:pt x="12090" y="1596"/>
                    <a:pt x="14217" y="1596"/>
                  </a:cubicBezTo>
                  <a:cubicBezTo>
                    <a:pt x="17665" y="1596"/>
                    <a:pt x="20453" y="2697"/>
                    <a:pt x="22727" y="4971"/>
                  </a:cubicBezTo>
                  <a:lnTo>
                    <a:pt x="20013" y="7685"/>
                  </a:lnTo>
                  <a:close/>
                </a:path>
              </a:pathLst>
            </a:custGeom>
            <a:solidFill>
              <a:srgbClr val="000000"/>
            </a:solidFill>
            <a:ln w="73262" cap="flat">
              <a:noFill/>
              <a:prstDash val="solid"/>
              <a:miter/>
            </a:ln>
          </p:spPr>
          <p:txBody>
            <a:bodyPr rtlCol="0" anchor="ctr"/>
            <a:lstStyle/>
            <a:p>
              <a:endParaRPr lang="en-GB"/>
            </a:p>
          </p:txBody>
        </p:sp>
        <p:sp>
          <p:nvSpPr>
            <p:cNvPr id="554" name="Graphic 1127">
              <a:extLst>
                <a:ext uri="{FF2B5EF4-FFF2-40B4-BE49-F238E27FC236}">
                  <a16:creationId xmlns:a16="http://schemas.microsoft.com/office/drawing/2014/main" id="{33145090-B513-48B5-9DB9-09C3853B2EA7}"/>
                </a:ext>
              </a:extLst>
            </p:cNvPr>
            <p:cNvSpPr/>
            <p:nvPr/>
          </p:nvSpPr>
          <p:spPr>
            <a:xfrm>
              <a:off x="5205831" y="4287811"/>
              <a:ext cx="28461" cy="36237"/>
            </a:xfrm>
            <a:custGeom>
              <a:avLst/>
              <a:gdLst>
                <a:gd name="connsiteX0" fmla="*/ 28612 w 28461"/>
                <a:gd name="connsiteY0" fmla="*/ 27344 h 36237"/>
                <a:gd name="connsiteX1" fmla="*/ 24797 w 28461"/>
                <a:gd name="connsiteY1" fmla="*/ 34973 h 36237"/>
                <a:gd name="connsiteX2" fmla="*/ 14454 w 28461"/>
                <a:gd name="connsiteY2" fmla="*/ 37834 h 36237"/>
                <a:gd name="connsiteX3" fmla="*/ 150 w 28461"/>
                <a:gd name="connsiteY3" fmla="*/ 32772 h 36237"/>
                <a:gd name="connsiteX4" fmla="*/ 2717 w 28461"/>
                <a:gd name="connsiteY4" fmla="*/ 30205 h 36237"/>
                <a:gd name="connsiteX5" fmla="*/ 14307 w 28461"/>
                <a:gd name="connsiteY5" fmla="*/ 34533 h 36237"/>
                <a:gd name="connsiteX6" fmla="*/ 24944 w 28461"/>
                <a:gd name="connsiteY6" fmla="*/ 27344 h 36237"/>
                <a:gd name="connsiteX7" fmla="*/ 23330 w 28461"/>
                <a:gd name="connsiteY7" fmla="*/ 23163 h 36237"/>
                <a:gd name="connsiteX8" fmla="*/ 18195 w 28461"/>
                <a:gd name="connsiteY8" fmla="*/ 21402 h 36237"/>
                <a:gd name="connsiteX9" fmla="*/ 12327 w 28461"/>
                <a:gd name="connsiteY9" fmla="*/ 20889 h 36237"/>
                <a:gd name="connsiteX10" fmla="*/ 1690 w 28461"/>
                <a:gd name="connsiteY10" fmla="*/ 11646 h 36237"/>
                <a:gd name="connsiteX11" fmla="*/ 5138 w 28461"/>
                <a:gd name="connsiteY11" fmla="*/ 4311 h 36237"/>
                <a:gd name="connsiteX12" fmla="*/ 14381 w 28461"/>
                <a:gd name="connsiteY12" fmla="*/ 1596 h 36237"/>
                <a:gd name="connsiteX13" fmla="*/ 26778 w 28461"/>
                <a:gd name="connsiteY13" fmla="*/ 5338 h 36237"/>
                <a:gd name="connsiteX14" fmla="*/ 24284 w 28461"/>
                <a:gd name="connsiteY14" fmla="*/ 7832 h 36237"/>
                <a:gd name="connsiteX15" fmla="*/ 14381 w 28461"/>
                <a:gd name="connsiteY15" fmla="*/ 4824 h 36237"/>
                <a:gd name="connsiteX16" fmla="*/ 7705 w 28461"/>
                <a:gd name="connsiteY16" fmla="*/ 6585 h 36237"/>
                <a:gd name="connsiteX17" fmla="*/ 5358 w 28461"/>
                <a:gd name="connsiteY17" fmla="*/ 11646 h 36237"/>
                <a:gd name="connsiteX18" fmla="*/ 7119 w 28461"/>
                <a:gd name="connsiteY18" fmla="*/ 15827 h 36237"/>
                <a:gd name="connsiteX19" fmla="*/ 12547 w 28461"/>
                <a:gd name="connsiteY19" fmla="*/ 17588 h 36237"/>
                <a:gd name="connsiteX20" fmla="*/ 18269 w 28461"/>
                <a:gd name="connsiteY20" fmla="*/ 18101 h 36237"/>
                <a:gd name="connsiteX21" fmla="*/ 25971 w 28461"/>
                <a:gd name="connsiteY21" fmla="*/ 20595 h 36237"/>
                <a:gd name="connsiteX22" fmla="*/ 28612 w 28461"/>
                <a:gd name="connsiteY22" fmla="*/ 2734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612" y="27344"/>
                  </a:moveTo>
                  <a:cubicBezTo>
                    <a:pt x="28612" y="30572"/>
                    <a:pt x="27365" y="33139"/>
                    <a:pt x="24797" y="34973"/>
                  </a:cubicBezTo>
                  <a:cubicBezTo>
                    <a:pt x="22230" y="36880"/>
                    <a:pt x="18782" y="37834"/>
                    <a:pt x="14454" y="37834"/>
                  </a:cubicBezTo>
                  <a:cubicBezTo>
                    <a:pt x="8439" y="37834"/>
                    <a:pt x="3671" y="36147"/>
                    <a:pt x="150" y="32772"/>
                  </a:cubicBezTo>
                  <a:lnTo>
                    <a:pt x="2717" y="30205"/>
                  </a:lnTo>
                  <a:cubicBezTo>
                    <a:pt x="5431" y="33066"/>
                    <a:pt x="9319" y="34533"/>
                    <a:pt x="14307" y="34533"/>
                  </a:cubicBezTo>
                  <a:cubicBezTo>
                    <a:pt x="21423" y="34533"/>
                    <a:pt x="24944" y="32112"/>
                    <a:pt x="24944" y="27344"/>
                  </a:cubicBezTo>
                  <a:cubicBezTo>
                    <a:pt x="24944" y="25510"/>
                    <a:pt x="24430" y="24116"/>
                    <a:pt x="23330" y="23163"/>
                  </a:cubicBezTo>
                  <a:cubicBezTo>
                    <a:pt x="22230" y="22209"/>
                    <a:pt x="20543" y="21622"/>
                    <a:pt x="18195" y="21402"/>
                  </a:cubicBezTo>
                  <a:lnTo>
                    <a:pt x="12327" y="20889"/>
                  </a:lnTo>
                  <a:cubicBezTo>
                    <a:pt x="5211" y="20302"/>
                    <a:pt x="1690" y="17221"/>
                    <a:pt x="1690" y="11646"/>
                  </a:cubicBezTo>
                  <a:cubicBezTo>
                    <a:pt x="1690" y="8565"/>
                    <a:pt x="2864" y="6144"/>
                    <a:pt x="5138" y="4311"/>
                  </a:cubicBezTo>
                  <a:cubicBezTo>
                    <a:pt x="7412" y="2477"/>
                    <a:pt x="10493" y="1596"/>
                    <a:pt x="14381" y="1596"/>
                  </a:cubicBezTo>
                  <a:cubicBezTo>
                    <a:pt x="19296" y="1596"/>
                    <a:pt x="23403" y="2843"/>
                    <a:pt x="26778" y="5338"/>
                  </a:cubicBezTo>
                  <a:lnTo>
                    <a:pt x="24284" y="7832"/>
                  </a:lnTo>
                  <a:cubicBezTo>
                    <a:pt x="21570" y="5851"/>
                    <a:pt x="18269" y="4824"/>
                    <a:pt x="14381" y="4824"/>
                  </a:cubicBezTo>
                  <a:cubicBezTo>
                    <a:pt x="11447" y="4824"/>
                    <a:pt x="9173" y="5411"/>
                    <a:pt x="7705" y="6585"/>
                  </a:cubicBezTo>
                  <a:cubicBezTo>
                    <a:pt x="6165" y="7758"/>
                    <a:pt x="5358" y="9445"/>
                    <a:pt x="5358" y="11646"/>
                  </a:cubicBezTo>
                  <a:cubicBezTo>
                    <a:pt x="5358" y="13480"/>
                    <a:pt x="5945" y="14874"/>
                    <a:pt x="7119" y="15827"/>
                  </a:cubicBezTo>
                  <a:cubicBezTo>
                    <a:pt x="8219" y="16781"/>
                    <a:pt x="10053" y="17368"/>
                    <a:pt x="12547" y="17588"/>
                  </a:cubicBezTo>
                  <a:lnTo>
                    <a:pt x="18269" y="18101"/>
                  </a:lnTo>
                  <a:cubicBezTo>
                    <a:pt x="21570" y="18468"/>
                    <a:pt x="24137" y="19275"/>
                    <a:pt x="25971" y="20595"/>
                  </a:cubicBezTo>
                  <a:cubicBezTo>
                    <a:pt x="27731" y="21916"/>
                    <a:pt x="28612" y="24190"/>
                    <a:pt x="28612" y="27344"/>
                  </a:cubicBezTo>
                  <a:close/>
                </a:path>
              </a:pathLst>
            </a:custGeom>
            <a:solidFill>
              <a:srgbClr val="000000"/>
            </a:solidFill>
            <a:ln w="73262" cap="flat">
              <a:noFill/>
              <a:prstDash val="solid"/>
              <a:miter/>
            </a:ln>
          </p:spPr>
          <p:txBody>
            <a:bodyPr rtlCol="0" anchor="ctr"/>
            <a:lstStyle/>
            <a:p>
              <a:endParaRPr lang="en-GB"/>
            </a:p>
          </p:txBody>
        </p:sp>
        <p:sp>
          <p:nvSpPr>
            <p:cNvPr id="555" name="Graphic 1127">
              <a:extLst>
                <a:ext uri="{FF2B5EF4-FFF2-40B4-BE49-F238E27FC236}">
                  <a16:creationId xmlns:a16="http://schemas.microsoft.com/office/drawing/2014/main" id="{0A108560-4BC0-447B-98AE-E5E1A71149E3}"/>
                </a:ext>
              </a:extLst>
            </p:cNvPr>
            <p:cNvSpPr/>
            <p:nvPr/>
          </p:nvSpPr>
          <p:spPr>
            <a:xfrm>
              <a:off x="5241133" y="4276954"/>
              <a:ext cx="16578" cy="46653"/>
            </a:xfrm>
            <a:custGeom>
              <a:avLst/>
              <a:gdLst>
                <a:gd name="connsiteX0" fmla="*/ 16738 w 16578"/>
                <a:gd name="connsiteY0" fmla="*/ 48248 h 46653"/>
                <a:gd name="connsiteX1" fmla="*/ 13511 w 16578"/>
                <a:gd name="connsiteY1" fmla="*/ 48248 h 46653"/>
                <a:gd name="connsiteX2" fmla="*/ 7276 w 16578"/>
                <a:gd name="connsiteY2" fmla="*/ 45681 h 46653"/>
                <a:gd name="connsiteX3" fmla="*/ 5002 w 16578"/>
                <a:gd name="connsiteY3" fmla="*/ 39006 h 46653"/>
                <a:gd name="connsiteX4" fmla="*/ 5002 w 16578"/>
                <a:gd name="connsiteY4" fmla="*/ 15679 h 46653"/>
                <a:gd name="connsiteX5" fmla="*/ 160 w 16578"/>
                <a:gd name="connsiteY5" fmla="*/ 15679 h 46653"/>
                <a:gd name="connsiteX6" fmla="*/ 160 w 16578"/>
                <a:gd name="connsiteY6" fmla="*/ 12891 h 46653"/>
                <a:gd name="connsiteX7" fmla="*/ 5002 w 16578"/>
                <a:gd name="connsiteY7" fmla="*/ 12891 h 46653"/>
                <a:gd name="connsiteX8" fmla="*/ 5002 w 16578"/>
                <a:gd name="connsiteY8" fmla="*/ 1595 h 46653"/>
                <a:gd name="connsiteX9" fmla="*/ 8743 w 16578"/>
                <a:gd name="connsiteY9" fmla="*/ 1595 h 46653"/>
                <a:gd name="connsiteX10" fmla="*/ 8743 w 16578"/>
                <a:gd name="connsiteY10" fmla="*/ 12891 h 46653"/>
                <a:gd name="connsiteX11" fmla="*/ 16738 w 16578"/>
                <a:gd name="connsiteY11" fmla="*/ 12891 h 46653"/>
                <a:gd name="connsiteX12" fmla="*/ 16738 w 16578"/>
                <a:gd name="connsiteY12" fmla="*/ 15679 h 46653"/>
                <a:gd name="connsiteX13" fmla="*/ 8743 w 16578"/>
                <a:gd name="connsiteY13" fmla="*/ 15679 h 46653"/>
                <a:gd name="connsiteX14" fmla="*/ 8743 w 16578"/>
                <a:gd name="connsiteY14" fmla="*/ 39079 h 46653"/>
                <a:gd name="connsiteX15" fmla="*/ 14171 w 16578"/>
                <a:gd name="connsiteY15" fmla="*/ 44948 h 46653"/>
                <a:gd name="connsiteX16" fmla="*/ 16738 w 16578"/>
                <a:gd name="connsiteY16" fmla="*/ 44948 h 46653"/>
                <a:gd name="connsiteX17" fmla="*/ 16738 w 16578"/>
                <a:gd name="connsiteY17" fmla="*/ 48248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738" y="48248"/>
                  </a:moveTo>
                  <a:lnTo>
                    <a:pt x="13511" y="48248"/>
                  </a:lnTo>
                  <a:cubicBezTo>
                    <a:pt x="10797" y="48248"/>
                    <a:pt x="8743" y="47368"/>
                    <a:pt x="7276" y="45681"/>
                  </a:cubicBezTo>
                  <a:cubicBezTo>
                    <a:pt x="5735" y="43994"/>
                    <a:pt x="5002" y="41793"/>
                    <a:pt x="5002" y="39006"/>
                  </a:cubicBezTo>
                  <a:lnTo>
                    <a:pt x="5002" y="15679"/>
                  </a:lnTo>
                  <a:lnTo>
                    <a:pt x="160" y="15679"/>
                  </a:lnTo>
                  <a:lnTo>
                    <a:pt x="160" y="12891"/>
                  </a:lnTo>
                  <a:lnTo>
                    <a:pt x="5002" y="12891"/>
                  </a:lnTo>
                  <a:lnTo>
                    <a:pt x="5002" y="1595"/>
                  </a:lnTo>
                  <a:lnTo>
                    <a:pt x="8743" y="1595"/>
                  </a:lnTo>
                  <a:lnTo>
                    <a:pt x="8743" y="12891"/>
                  </a:lnTo>
                  <a:lnTo>
                    <a:pt x="16738" y="12891"/>
                  </a:lnTo>
                  <a:lnTo>
                    <a:pt x="16738" y="15679"/>
                  </a:lnTo>
                  <a:lnTo>
                    <a:pt x="8743" y="15679"/>
                  </a:lnTo>
                  <a:lnTo>
                    <a:pt x="8743" y="39079"/>
                  </a:lnTo>
                  <a:cubicBezTo>
                    <a:pt x="8743" y="42967"/>
                    <a:pt x="10577" y="44948"/>
                    <a:pt x="14171" y="44948"/>
                  </a:cubicBezTo>
                  <a:lnTo>
                    <a:pt x="16738" y="44948"/>
                  </a:lnTo>
                  <a:lnTo>
                    <a:pt x="16738" y="48248"/>
                  </a:lnTo>
                  <a:close/>
                </a:path>
              </a:pathLst>
            </a:custGeom>
            <a:solidFill>
              <a:srgbClr val="000000"/>
            </a:solidFill>
            <a:ln w="73262" cap="flat">
              <a:noFill/>
              <a:prstDash val="solid"/>
              <a:miter/>
            </a:ln>
          </p:spPr>
          <p:txBody>
            <a:bodyPr rtlCol="0" anchor="ctr"/>
            <a:lstStyle/>
            <a:p>
              <a:endParaRPr lang="en-GB"/>
            </a:p>
          </p:txBody>
        </p:sp>
        <p:sp>
          <p:nvSpPr>
            <p:cNvPr id="556" name="Graphic 1127">
              <a:extLst>
                <a:ext uri="{FF2B5EF4-FFF2-40B4-BE49-F238E27FC236}">
                  <a16:creationId xmlns:a16="http://schemas.microsoft.com/office/drawing/2014/main" id="{AFFD88B8-5BA7-477D-8899-22636B430729}"/>
                </a:ext>
              </a:extLst>
            </p:cNvPr>
            <p:cNvSpPr/>
            <p:nvPr/>
          </p:nvSpPr>
          <p:spPr>
            <a:xfrm>
              <a:off x="5266456" y="4287811"/>
              <a:ext cx="28461" cy="36237"/>
            </a:xfrm>
            <a:custGeom>
              <a:avLst/>
              <a:gdLst>
                <a:gd name="connsiteX0" fmla="*/ 24231 w 28461"/>
                <a:gd name="connsiteY0" fmla="*/ 5484 h 36237"/>
                <a:gd name="connsiteX1" fmla="*/ 28633 w 28461"/>
                <a:gd name="connsiteY1" fmla="*/ 19715 h 36237"/>
                <a:gd name="connsiteX2" fmla="*/ 24231 w 28461"/>
                <a:gd name="connsiteY2" fmla="*/ 33946 h 36237"/>
                <a:gd name="connsiteX3" fmla="*/ 14402 w 28461"/>
                <a:gd name="connsiteY3" fmla="*/ 37834 h 36237"/>
                <a:gd name="connsiteX4" fmla="*/ 4572 w 28461"/>
                <a:gd name="connsiteY4" fmla="*/ 33946 h 36237"/>
                <a:gd name="connsiteX5" fmla="*/ 171 w 28461"/>
                <a:gd name="connsiteY5" fmla="*/ 19715 h 36237"/>
                <a:gd name="connsiteX6" fmla="*/ 4572 w 28461"/>
                <a:gd name="connsiteY6" fmla="*/ 5484 h 36237"/>
                <a:gd name="connsiteX7" fmla="*/ 14402 w 28461"/>
                <a:gd name="connsiteY7" fmla="*/ 1596 h 36237"/>
                <a:gd name="connsiteX8" fmla="*/ 24231 w 28461"/>
                <a:gd name="connsiteY8" fmla="*/ 5484 h 36237"/>
                <a:gd name="connsiteX9" fmla="*/ 21737 w 28461"/>
                <a:gd name="connsiteY9" fmla="*/ 31525 h 36237"/>
                <a:gd name="connsiteX10" fmla="*/ 24892 w 28461"/>
                <a:gd name="connsiteY10" fmla="*/ 19715 h 36237"/>
                <a:gd name="connsiteX11" fmla="*/ 21737 w 28461"/>
                <a:gd name="connsiteY11" fmla="*/ 7905 h 36237"/>
                <a:gd name="connsiteX12" fmla="*/ 14402 w 28461"/>
                <a:gd name="connsiteY12" fmla="*/ 4897 h 36237"/>
                <a:gd name="connsiteX13" fmla="*/ 7066 w 28461"/>
                <a:gd name="connsiteY13" fmla="*/ 7905 h 36237"/>
                <a:gd name="connsiteX14" fmla="*/ 3912 w 28461"/>
                <a:gd name="connsiteY14" fmla="*/ 19715 h 36237"/>
                <a:gd name="connsiteX15" fmla="*/ 7066 w 28461"/>
                <a:gd name="connsiteY15" fmla="*/ 31525 h 36237"/>
                <a:gd name="connsiteX16" fmla="*/ 14402 w 28461"/>
                <a:gd name="connsiteY16" fmla="*/ 34533 h 36237"/>
                <a:gd name="connsiteX17" fmla="*/ 21737 w 28461"/>
                <a:gd name="connsiteY17" fmla="*/ 3152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231" y="5484"/>
                  </a:moveTo>
                  <a:cubicBezTo>
                    <a:pt x="27166" y="8418"/>
                    <a:pt x="28633" y="13187"/>
                    <a:pt x="28633" y="19715"/>
                  </a:cubicBezTo>
                  <a:cubicBezTo>
                    <a:pt x="28633" y="26244"/>
                    <a:pt x="27166" y="31012"/>
                    <a:pt x="24231" y="33946"/>
                  </a:cubicBezTo>
                  <a:cubicBezTo>
                    <a:pt x="21664" y="36514"/>
                    <a:pt x="18363" y="37834"/>
                    <a:pt x="14402" y="37834"/>
                  </a:cubicBezTo>
                  <a:cubicBezTo>
                    <a:pt x="10441" y="37834"/>
                    <a:pt x="7140" y="36514"/>
                    <a:pt x="4572" y="33946"/>
                  </a:cubicBezTo>
                  <a:cubicBezTo>
                    <a:pt x="1638" y="31012"/>
                    <a:pt x="171" y="26244"/>
                    <a:pt x="171" y="19715"/>
                  </a:cubicBezTo>
                  <a:cubicBezTo>
                    <a:pt x="171" y="13187"/>
                    <a:pt x="1638" y="8418"/>
                    <a:pt x="4572" y="5484"/>
                  </a:cubicBezTo>
                  <a:cubicBezTo>
                    <a:pt x="7140" y="2917"/>
                    <a:pt x="10441" y="1596"/>
                    <a:pt x="14402" y="1596"/>
                  </a:cubicBezTo>
                  <a:cubicBezTo>
                    <a:pt x="18363" y="1596"/>
                    <a:pt x="21664" y="2917"/>
                    <a:pt x="24231" y="5484"/>
                  </a:cubicBezTo>
                  <a:close/>
                  <a:moveTo>
                    <a:pt x="21737" y="31525"/>
                  </a:moveTo>
                  <a:cubicBezTo>
                    <a:pt x="23865" y="29398"/>
                    <a:pt x="24892" y="25510"/>
                    <a:pt x="24892" y="19715"/>
                  </a:cubicBezTo>
                  <a:cubicBezTo>
                    <a:pt x="24892" y="13920"/>
                    <a:pt x="23865" y="10032"/>
                    <a:pt x="21737" y="7905"/>
                  </a:cubicBezTo>
                  <a:cubicBezTo>
                    <a:pt x="19757" y="5924"/>
                    <a:pt x="17263" y="4897"/>
                    <a:pt x="14402" y="4897"/>
                  </a:cubicBezTo>
                  <a:cubicBezTo>
                    <a:pt x="11541" y="4897"/>
                    <a:pt x="9047" y="5924"/>
                    <a:pt x="7066" y="7905"/>
                  </a:cubicBezTo>
                  <a:cubicBezTo>
                    <a:pt x="4939" y="10032"/>
                    <a:pt x="3912" y="13920"/>
                    <a:pt x="3912" y="19715"/>
                  </a:cubicBezTo>
                  <a:cubicBezTo>
                    <a:pt x="3912" y="25510"/>
                    <a:pt x="4939" y="29398"/>
                    <a:pt x="7066" y="31525"/>
                  </a:cubicBezTo>
                  <a:cubicBezTo>
                    <a:pt x="9047" y="33506"/>
                    <a:pt x="11541" y="34533"/>
                    <a:pt x="14402" y="34533"/>
                  </a:cubicBezTo>
                  <a:cubicBezTo>
                    <a:pt x="17263" y="34533"/>
                    <a:pt x="19757" y="33506"/>
                    <a:pt x="21737" y="31525"/>
                  </a:cubicBezTo>
                  <a:close/>
                </a:path>
              </a:pathLst>
            </a:custGeom>
            <a:solidFill>
              <a:srgbClr val="000000"/>
            </a:solidFill>
            <a:ln w="73262" cap="flat">
              <a:noFill/>
              <a:prstDash val="solid"/>
              <a:miter/>
            </a:ln>
          </p:spPr>
          <p:txBody>
            <a:bodyPr rtlCol="0" anchor="ctr"/>
            <a:lstStyle/>
            <a:p>
              <a:endParaRPr lang="en-GB"/>
            </a:p>
          </p:txBody>
        </p:sp>
        <p:sp>
          <p:nvSpPr>
            <p:cNvPr id="557" name="Graphic 1127">
              <a:extLst>
                <a:ext uri="{FF2B5EF4-FFF2-40B4-BE49-F238E27FC236}">
                  <a16:creationId xmlns:a16="http://schemas.microsoft.com/office/drawing/2014/main" id="{AE0ED652-0515-45A5-B9A8-2F2DBE837C7A}"/>
                </a:ext>
              </a:extLst>
            </p:cNvPr>
            <p:cNvSpPr/>
            <p:nvPr/>
          </p:nvSpPr>
          <p:spPr>
            <a:xfrm>
              <a:off x="5306672" y="4287811"/>
              <a:ext cx="22593" cy="35797"/>
            </a:xfrm>
            <a:custGeom>
              <a:avLst/>
              <a:gdLst>
                <a:gd name="connsiteX0" fmla="*/ 20063 w 22593"/>
                <a:gd name="connsiteY0" fmla="*/ 7685 h 35797"/>
                <a:gd name="connsiteX1" fmla="*/ 17056 w 22593"/>
                <a:gd name="connsiteY1" fmla="*/ 5484 h 35797"/>
                <a:gd name="connsiteX2" fmla="*/ 13388 w 22593"/>
                <a:gd name="connsiteY2" fmla="*/ 4897 h 35797"/>
                <a:gd name="connsiteX3" fmla="*/ 6492 w 22593"/>
                <a:gd name="connsiteY3" fmla="*/ 7978 h 35797"/>
                <a:gd name="connsiteX4" fmla="*/ 3925 w 22593"/>
                <a:gd name="connsiteY4" fmla="*/ 15607 h 35797"/>
                <a:gd name="connsiteX5" fmla="*/ 3925 w 22593"/>
                <a:gd name="connsiteY5" fmla="*/ 37394 h 35797"/>
                <a:gd name="connsiteX6" fmla="*/ 184 w 22593"/>
                <a:gd name="connsiteY6" fmla="*/ 37394 h 35797"/>
                <a:gd name="connsiteX7" fmla="*/ 184 w 22593"/>
                <a:gd name="connsiteY7" fmla="*/ 2036 h 35797"/>
                <a:gd name="connsiteX8" fmla="*/ 3925 w 22593"/>
                <a:gd name="connsiteY8" fmla="*/ 2036 h 35797"/>
                <a:gd name="connsiteX9" fmla="*/ 3925 w 22593"/>
                <a:gd name="connsiteY9" fmla="*/ 6731 h 35797"/>
                <a:gd name="connsiteX10" fmla="*/ 8253 w 22593"/>
                <a:gd name="connsiteY10" fmla="*/ 2990 h 35797"/>
                <a:gd name="connsiteX11" fmla="*/ 14268 w 22593"/>
                <a:gd name="connsiteY11" fmla="*/ 1596 h 35797"/>
                <a:gd name="connsiteX12" fmla="*/ 22777 w 22593"/>
                <a:gd name="connsiteY12" fmla="*/ 4971 h 35797"/>
                <a:gd name="connsiteX13" fmla="*/ 20063 w 22593"/>
                <a:gd name="connsiteY13" fmla="*/ 7685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63" y="7685"/>
                  </a:moveTo>
                  <a:cubicBezTo>
                    <a:pt x="18963" y="6585"/>
                    <a:pt x="18009" y="5851"/>
                    <a:pt x="17056" y="5484"/>
                  </a:cubicBezTo>
                  <a:cubicBezTo>
                    <a:pt x="16102" y="5117"/>
                    <a:pt x="14855" y="4897"/>
                    <a:pt x="13388" y="4897"/>
                  </a:cubicBezTo>
                  <a:cubicBezTo>
                    <a:pt x="10454" y="4897"/>
                    <a:pt x="8106" y="5924"/>
                    <a:pt x="6492" y="7978"/>
                  </a:cubicBezTo>
                  <a:cubicBezTo>
                    <a:pt x="4805" y="10106"/>
                    <a:pt x="3925" y="12600"/>
                    <a:pt x="3925" y="15607"/>
                  </a:cubicBezTo>
                  <a:lnTo>
                    <a:pt x="3925" y="37394"/>
                  </a:lnTo>
                  <a:lnTo>
                    <a:pt x="184" y="37394"/>
                  </a:lnTo>
                  <a:lnTo>
                    <a:pt x="184" y="2036"/>
                  </a:lnTo>
                  <a:lnTo>
                    <a:pt x="3925" y="2036"/>
                  </a:lnTo>
                  <a:lnTo>
                    <a:pt x="3925" y="6731"/>
                  </a:lnTo>
                  <a:cubicBezTo>
                    <a:pt x="4952" y="5117"/>
                    <a:pt x="6419" y="3870"/>
                    <a:pt x="8253" y="2990"/>
                  </a:cubicBezTo>
                  <a:cubicBezTo>
                    <a:pt x="10087" y="2036"/>
                    <a:pt x="12141" y="1596"/>
                    <a:pt x="14268" y="1596"/>
                  </a:cubicBezTo>
                  <a:cubicBezTo>
                    <a:pt x="17716" y="1596"/>
                    <a:pt x="20503" y="2697"/>
                    <a:pt x="22777" y="4971"/>
                  </a:cubicBezTo>
                  <a:lnTo>
                    <a:pt x="20063" y="7685"/>
                  </a:lnTo>
                  <a:close/>
                </a:path>
              </a:pathLst>
            </a:custGeom>
            <a:solidFill>
              <a:srgbClr val="000000"/>
            </a:solidFill>
            <a:ln w="73262" cap="flat">
              <a:noFill/>
              <a:prstDash val="solid"/>
              <a:miter/>
            </a:ln>
          </p:spPr>
          <p:txBody>
            <a:bodyPr rtlCol="0" anchor="ctr"/>
            <a:lstStyle/>
            <a:p>
              <a:endParaRPr lang="en-GB"/>
            </a:p>
          </p:txBody>
        </p:sp>
        <p:sp>
          <p:nvSpPr>
            <p:cNvPr id="558" name="Graphic 1127">
              <a:extLst>
                <a:ext uri="{FF2B5EF4-FFF2-40B4-BE49-F238E27FC236}">
                  <a16:creationId xmlns:a16="http://schemas.microsoft.com/office/drawing/2014/main" id="{873F7D3E-F617-492E-956C-F59CC4E57989}"/>
                </a:ext>
              </a:extLst>
            </p:cNvPr>
            <p:cNvSpPr/>
            <p:nvPr/>
          </p:nvSpPr>
          <p:spPr>
            <a:xfrm>
              <a:off x="5334199" y="4287811"/>
              <a:ext cx="28315" cy="36237"/>
            </a:xfrm>
            <a:custGeom>
              <a:avLst/>
              <a:gdLst>
                <a:gd name="connsiteX0" fmla="*/ 28510 w 28315"/>
                <a:gd name="connsiteY0" fmla="*/ 20522 h 36237"/>
                <a:gd name="connsiteX1" fmla="*/ 3936 w 28315"/>
                <a:gd name="connsiteY1" fmla="*/ 20522 h 36237"/>
                <a:gd name="connsiteX2" fmla="*/ 6870 w 28315"/>
                <a:gd name="connsiteY2" fmla="*/ 30865 h 36237"/>
                <a:gd name="connsiteX3" fmla="*/ 15452 w 28315"/>
                <a:gd name="connsiteY3" fmla="*/ 34460 h 36237"/>
                <a:gd name="connsiteX4" fmla="*/ 20734 w 28315"/>
                <a:gd name="connsiteY4" fmla="*/ 33433 h 36237"/>
                <a:gd name="connsiteX5" fmla="*/ 25209 w 28315"/>
                <a:gd name="connsiteY5" fmla="*/ 30205 h 36237"/>
                <a:gd name="connsiteX6" fmla="*/ 27996 w 28315"/>
                <a:gd name="connsiteY6" fmla="*/ 32406 h 36237"/>
                <a:gd name="connsiteX7" fmla="*/ 22274 w 28315"/>
                <a:gd name="connsiteY7" fmla="*/ 36514 h 36237"/>
                <a:gd name="connsiteX8" fmla="*/ 15232 w 28315"/>
                <a:gd name="connsiteY8" fmla="*/ 37834 h 36237"/>
                <a:gd name="connsiteX9" fmla="*/ 4082 w 28315"/>
                <a:gd name="connsiteY9" fmla="*/ 33213 h 36237"/>
                <a:gd name="connsiteX10" fmla="*/ 194 w 28315"/>
                <a:gd name="connsiteY10" fmla="*/ 19715 h 36237"/>
                <a:gd name="connsiteX11" fmla="*/ 3936 w 28315"/>
                <a:gd name="connsiteY11" fmla="*/ 6365 h 36237"/>
                <a:gd name="connsiteX12" fmla="*/ 14352 w 28315"/>
                <a:gd name="connsiteY12" fmla="*/ 1596 h 36237"/>
                <a:gd name="connsiteX13" fmla="*/ 24768 w 28315"/>
                <a:gd name="connsiteY13" fmla="*/ 6144 h 36237"/>
                <a:gd name="connsiteX14" fmla="*/ 28510 w 28315"/>
                <a:gd name="connsiteY14" fmla="*/ 18835 h 36237"/>
                <a:gd name="connsiteX15" fmla="*/ 28510 w 28315"/>
                <a:gd name="connsiteY15" fmla="*/ 20522 h 36237"/>
                <a:gd name="connsiteX16" fmla="*/ 24768 w 28315"/>
                <a:gd name="connsiteY16" fmla="*/ 17515 h 36237"/>
                <a:gd name="connsiteX17" fmla="*/ 23521 w 28315"/>
                <a:gd name="connsiteY17" fmla="*/ 10839 h 36237"/>
                <a:gd name="connsiteX18" fmla="*/ 19927 w 28315"/>
                <a:gd name="connsiteY18" fmla="*/ 6438 h 36237"/>
                <a:gd name="connsiteX19" fmla="*/ 14352 w 28315"/>
                <a:gd name="connsiteY19" fmla="*/ 4897 h 36237"/>
                <a:gd name="connsiteX20" fmla="*/ 8850 w 28315"/>
                <a:gd name="connsiteY20" fmla="*/ 6438 h 36237"/>
                <a:gd name="connsiteX21" fmla="*/ 5183 w 28315"/>
                <a:gd name="connsiteY21" fmla="*/ 10839 h 36237"/>
                <a:gd name="connsiteX22" fmla="*/ 3936 w 28315"/>
                <a:gd name="connsiteY22" fmla="*/ 17515 h 36237"/>
                <a:gd name="connsiteX23" fmla="*/ 24768 w 28315"/>
                <a:gd name="connsiteY23" fmla="*/ 1751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10" y="20522"/>
                  </a:moveTo>
                  <a:lnTo>
                    <a:pt x="3936" y="20522"/>
                  </a:lnTo>
                  <a:cubicBezTo>
                    <a:pt x="3936" y="25070"/>
                    <a:pt x="4889" y="28518"/>
                    <a:pt x="6870" y="30865"/>
                  </a:cubicBezTo>
                  <a:cubicBezTo>
                    <a:pt x="8850" y="33286"/>
                    <a:pt x="11711" y="34460"/>
                    <a:pt x="15452" y="34460"/>
                  </a:cubicBezTo>
                  <a:cubicBezTo>
                    <a:pt x="17506" y="34460"/>
                    <a:pt x="19267" y="34093"/>
                    <a:pt x="20734" y="33433"/>
                  </a:cubicBezTo>
                  <a:cubicBezTo>
                    <a:pt x="22201" y="32772"/>
                    <a:pt x="23668" y="31745"/>
                    <a:pt x="25209" y="30205"/>
                  </a:cubicBezTo>
                  <a:lnTo>
                    <a:pt x="27996" y="32406"/>
                  </a:lnTo>
                  <a:cubicBezTo>
                    <a:pt x="26089" y="34313"/>
                    <a:pt x="24182" y="35707"/>
                    <a:pt x="22274" y="36514"/>
                  </a:cubicBezTo>
                  <a:cubicBezTo>
                    <a:pt x="20367" y="37394"/>
                    <a:pt x="18020" y="37834"/>
                    <a:pt x="15232" y="37834"/>
                  </a:cubicBezTo>
                  <a:cubicBezTo>
                    <a:pt x="10317" y="37834"/>
                    <a:pt x="6650" y="36293"/>
                    <a:pt x="4082" y="33213"/>
                  </a:cubicBezTo>
                  <a:cubicBezTo>
                    <a:pt x="1441" y="30132"/>
                    <a:pt x="194" y="25657"/>
                    <a:pt x="194" y="19715"/>
                  </a:cubicBezTo>
                  <a:cubicBezTo>
                    <a:pt x="194" y="13993"/>
                    <a:pt x="1441" y="9519"/>
                    <a:pt x="3936" y="6365"/>
                  </a:cubicBezTo>
                  <a:cubicBezTo>
                    <a:pt x="6430" y="3210"/>
                    <a:pt x="9877" y="1596"/>
                    <a:pt x="14352" y="1596"/>
                  </a:cubicBezTo>
                  <a:cubicBezTo>
                    <a:pt x="18827" y="1596"/>
                    <a:pt x="22274" y="3137"/>
                    <a:pt x="24768" y="6144"/>
                  </a:cubicBezTo>
                  <a:cubicBezTo>
                    <a:pt x="27263" y="9152"/>
                    <a:pt x="28510" y="13407"/>
                    <a:pt x="28510" y="18835"/>
                  </a:cubicBezTo>
                  <a:lnTo>
                    <a:pt x="28510" y="20522"/>
                  </a:lnTo>
                  <a:close/>
                  <a:moveTo>
                    <a:pt x="24768" y="17515"/>
                  </a:moveTo>
                  <a:cubicBezTo>
                    <a:pt x="24548" y="14507"/>
                    <a:pt x="24182" y="12233"/>
                    <a:pt x="23521" y="10839"/>
                  </a:cubicBezTo>
                  <a:cubicBezTo>
                    <a:pt x="22715" y="9005"/>
                    <a:pt x="21541" y="7538"/>
                    <a:pt x="19927" y="6438"/>
                  </a:cubicBezTo>
                  <a:cubicBezTo>
                    <a:pt x="18240" y="5411"/>
                    <a:pt x="16406" y="4897"/>
                    <a:pt x="14352" y="4897"/>
                  </a:cubicBezTo>
                  <a:cubicBezTo>
                    <a:pt x="12298" y="4897"/>
                    <a:pt x="10464" y="5411"/>
                    <a:pt x="8850" y="6438"/>
                  </a:cubicBezTo>
                  <a:cubicBezTo>
                    <a:pt x="7237" y="7538"/>
                    <a:pt x="5990" y="9005"/>
                    <a:pt x="5183" y="10839"/>
                  </a:cubicBezTo>
                  <a:cubicBezTo>
                    <a:pt x="4522" y="12233"/>
                    <a:pt x="4156" y="14507"/>
                    <a:pt x="3936" y="17515"/>
                  </a:cubicBezTo>
                  <a:lnTo>
                    <a:pt x="24768" y="17515"/>
                  </a:lnTo>
                  <a:close/>
                </a:path>
              </a:pathLst>
            </a:custGeom>
            <a:solidFill>
              <a:srgbClr val="000000"/>
            </a:solidFill>
            <a:ln w="73262" cap="flat">
              <a:noFill/>
              <a:prstDash val="solid"/>
              <a:miter/>
            </a:ln>
          </p:spPr>
          <p:txBody>
            <a:bodyPr rtlCol="0" anchor="ctr"/>
            <a:lstStyle/>
            <a:p>
              <a:endParaRPr lang="en-GB"/>
            </a:p>
          </p:txBody>
        </p:sp>
        <p:sp>
          <p:nvSpPr>
            <p:cNvPr id="559" name="Graphic 1127">
              <a:extLst>
                <a:ext uri="{FF2B5EF4-FFF2-40B4-BE49-F238E27FC236}">
                  <a16:creationId xmlns:a16="http://schemas.microsoft.com/office/drawing/2014/main" id="{7CAEAEB3-C97F-4599-82E0-F34C528C5404}"/>
                </a:ext>
              </a:extLst>
            </p:cNvPr>
            <p:cNvSpPr/>
            <p:nvPr/>
          </p:nvSpPr>
          <p:spPr>
            <a:xfrm>
              <a:off x="5372139" y="4271379"/>
              <a:ext cx="27434" cy="52669"/>
            </a:xfrm>
            <a:custGeom>
              <a:avLst/>
              <a:gdLst>
                <a:gd name="connsiteX0" fmla="*/ 27642 w 27434"/>
                <a:gd name="connsiteY0" fmla="*/ 53823 h 52669"/>
                <a:gd name="connsiteX1" fmla="*/ 23901 w 27434"/>
                <a:gd name="connsiteY1" fmla="*/ 53823 h 52669"/>
                <a:gd name="connsiteX2" fmla="*/ 23901 w 27434"/>
                <a:gd name="connsiteY2" fmla="*/ 49275 h 52669"/>
                <a:gd name="connsiteX3" fmla="*/ 19207 w 27434"/>
                <a:gd name="connsiteY3" fmla="*/ 53162 h 52669"/>
                <a:gd name="connsiteX4" fmla="*/ 13411 w 27434"/>
                <a:gd name="connsiteY4" fmla="*/ 54263 h 52669"/>
                <a:gd name="connsiteX5" fmla="*/ 4756 w 27434"/>
                <a:gd name="connsiteY5" fmla="*/ 51182 h 52669"/>
                <a:gd name="connsiteX6" fmla="*/ 207 w 27434"/>
                <a:gd name="connsiteY6" fmla="*/ 36144 h 52669"/>
                <a:gd name="connsiteX7" fmla="*/ 4756 w 27434"/>
                <a:gd name="connsiteY7" fmla="*/ 21106 h 52669"/>
                <a:gd name="connsiteX8" fmla="*/ 13411 w 27434"/>
                <a:gd name="connsiteY8" fmla="*/ 18025 h 52669"/>
                <a:gd name="connsiteX9" fmla="*/ 19207 w 27434"/>
                <a:gd name="connsiteY9" fmla="*/ 19126 h 52669"/>
                <a:gd name="connsiteX10" fmla="*/ 23901 w 27434"/>
                <a:gd name="connsiteY10" fmla="*/ 23013 h 52669"/>
                <a:gd name="connsiteX11" fmla="*/ 23901 w 27434"/>
                <a:gd name="connsiteY11" fmla="*/ 1594 h 52669"/>
                <a:gd name="connsiteX12" fmla="*/ 27642 w 27434"/>
                <a:gd name="connsiteY12" fmla="*/ 1594 h 52669"/>
                <a:gd name="connsiteX13" fmla="*/ 27642 w 27434"/>
                <a:gd name="connsiteY13" fmla="*/ 53823 h 52669"/>
                <a:gd name="connsiteX14" fmla="*/ 23534 w 27434"/>
                <a:gd name="connsiteY14" fmla="*/ 41646 h 52669"/>
                <a:gd name="connsiteX15" fmla="*/ 23901 w 27434"/>
                <a:gd name="connsiteY15" fmla="*/ 36144 h 52669"/>
                <a:gd name="connsiteX16" fmla="*/ 23534 w 27434"/>
                <a:gd name="connsiteY16" fmla="*/ 30642 h 52669"/>
                <a:gd name="connsiteX17" fmla="*/ 22214 w 27434"/>
                <a:gd name="connsiteY17" fmla="*/ 26021 h 52669"/>
                <a:gd name="connsiteX18" fmla="*/ 19133 w 27434"/>
                <a:gd name="connsiteY18" fmla="*/ 22500 h 52669"/>
                <a:gd name="connsiteX19" fmla="*/ 13925 w 27434"/>
                <a:gd name="connsiteY19" fmla="*/ 21326 h 52669"/>
                <a:gd name="connsiteX20" fmla="*/ 8790 w 27434"/>
                <a:gd name="connsiteY20" fmla="*/ 22500 h 52669"/>
                <a:gd name="connsiteX21" fmla="*/ 5636 w 27434"/>
                <a:gd name="connsiteY21" fmla="*/ 26021 h 52669"/>
                <a:gd name="connsiteX22" fmla="*/ 4315 w 27434"/>
                <a:gd name="connsiteY22" fmla="*/ 30642 h 52669"/>
                <a:gd name="connsiteX23" fmla="*/ 3949 w 27434"/>
                <a:gd name="connsiteY23" fmla="*/ 36144 h 52669"/>
                <a:gd name="connsiteX24" fmla="*/ 4315 w 27434"/>
                <a:gd name="connsiteY24" fmla="*/ 41646 h 52669"/>
                <a:gd name="connsiteX25" fmla="*/ 5636 w 27434"/>
                <a:gd name="connsiteY25" fmla="*/ 46267 h 52669"/>
                <a:gd name="connsiteX26" fmla="*/ 8790 w 27434"/>
                <a:gd name="connsiteY26" fmla="*/ 49715 h 52669"/>
                <a:gd name="connsiteX27" fmla="*/ 13925 w 27434"/>
                <a:gd name="connsiteY27" fmla="*/ 50962 h 52669"/>
                <a:gd name="connsiteX28" fmla="*/ 19133 w 27434"/>
                <a:gd name="connsiteY28" fmla="*/ 49715 h 52669"/>
                <a:gd name="connsiteX29" fmla="*/ 22214 w 27434"/>
                <a:gd name="connsiteY29" fmla="*/ 46267 h 52669"/>
                <a:gd name="connsiteX30" fmla="*/ 23534 w 27434"/>
                <a:gd name="connsiteY30" fmla="*/ 4164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642" y="53823"/>
                  </a:moveTo>
                  <a:lnTo>
                    <a:pt x="23901" y="53823"/>
                  </a:lnTo>
                  <a:lnTo>
                    <a:pt x="23901" y="49275"/>
                  </a:lnTo>
                  <a:cubicBezTo>
                    <a:pt x="22434" y="51182"/>
                    <a:pt x="20894" y="52502"/>
                    <a:pt x="19207" y="53162"/>
                  </a:cubicBezTo>
                  <a:cubicBezTo>
                    <a:pt x="17519" y="53896"/>
                    <a:pt x="15612" y="54263"/>
                    <a:pt x="13411" y="54263"/>
                  </a:cubicBezTo>
                  <a:cubicBezTo>
                    <a:pt x="9670" y="54263"/>
                    <a:pt x="6809" y="53236"/>
                    <a:pt x="4756" y="51182"/>
                  </a:cubicBezTo>
                  <a:cubicBezTo>
                    <a:pt x="1748" y="48174"/>
                    <a:pt x="207" y="43113"/>
                    <a:pt x="207" y="36144"/>
                  </a:cubicBezTo>
                  <a:cubicBezTo>
                    <a:pt x="207" y="29175"/>
                    <a:pt x="1748" y="24114"/>
                    <a:pt x="4756" y="21106"/>
                  </a:cubicBezTo>
                  <a:cubicBezTo>
                    <a:pt x="6809" y="19052"/>
                    <a:pt x="9670" y="18025"/>
                    <a:pt x="13411" y="18025"/>
                  </a:cubicBezTo>
                  <a:cubicBezTo>
                    <a:pt x="15612" y="18025"/>
                    <a:pt x="17519" y="18392"/>
                    <a:pt x="19207" y="19126"/>
                  </a:cubicBezTo>
                  <a:cubicBezTo>
                    <a:pt x="20894" y="19786"/>
                    <a:pt x="22434" y="21106"/>
                    <a:pt x="23901" y="23013"/>
                  </a:cubicBezTo>
                  <a:lnTo>
                    <a:pt x="23901" y="1594"/>
                  </a:lnTo>
                  <a:lnTo>
                    <a:pt x="27642" y="1594"/>
                  </a:lnTo>
                  <a:lnTo>
                    <a:pt x="27642" y="53823"/>
                  </a:lnTo>
                  <a:close/>
                  <a:moveTo>
                    <a:pt x="23534" y="41646"/>
                  </a:moveTo>
                  <a:cubicBezTo>
                    <a:pt x="23755" y="40105"/>
                    <a:pt x="23901" y="38271"/>
                    <a:pt x="23901" y="36144"/>
                  </a:cubicBezTo>
                  <a:cubicBezTo>
                    <a:pt x="23901" y="34017"/>
                    <a:pt x="23755" y="32183"/>
                    <a:pt x="23534" y="30642"/>
                  </a:cubicBezTo>
                  <a:cubicBezTo>
                    <a:pt x="23314" y="29102"/>
                    <a:pt x="22874" y="27561"/>
                    <a:pt x="22214" y="26021"/>
                  </a:cubicBezTo>
                  <a:cubicBezTo>
                    <a:pt x="21554" y="24481"/>
                    <a:pt x="20454" y="23307"/>
                    <a:pt x="19133" y="22500"/>
                  </a:cubicBezTo>
                  <a:cubicBezTo>
                    <a:pt x="17739" y="21693"/>
                    <a:pt x="15979" y="21326"/>
                    <a:pt x="13925" y="21326"/>
                  </a:cubicBezTo>
                  <a:cubicBezTo>
                    <a:pt x="11871" y="21326"/>
                    <a:pt x="10110" y="21693"/>
                    <a:pt x="8790" y="22500"/>
                  </a:cubicBezTo>
                  <a:cubicBezTo>
                    <a:pt x="7396" y="23307"/>
                    <a:pt x="6369" y="24481"/>
                    <a:pt x="5636" y="26021"/>
                  </a:cubicBezTo>
                  <a:cubicBezTo>
                    <a:pt x="5049" y="27561"/>
                    <a:pt x="4535" y="29102"/>
                    <a:pt x="4315" y="30642"/>
                  </a:cubicBezTo>
                  <a:cubicBezTo>
                    <a:pt x="4095" y="32183"/>
                    <a:pt x="3949" y="34017"/>
                    <a:pt x="3949" y="36144"/>
                  </a:cubicBezTo>
                  <a:cubicBezTo>
                    <a:pt x="3949" y="38271"/>
                    <a:pt x="4095" y="40105"/>
                    <a:pt x="4315" y="41646"/>
                  </a:cubicBezTo>
                  <a:cubicBezTo>
                    <a:pt x="4535" y="43186"/>
                    <a:pt x="5049" y="44727"/>
                    <a:pt x="5636" y="46267"/>
                  </a:cubicBezTo>
                  <a:cubicBezTo>
                    <a:pt x="6369" y="47808"/>
                    <a:pt x="7396" y="48908"/>
                    <a:pt x="8790" y="49715"/>
                  </a:cubicBezTo>
                  <a:cubicBezTo>
                    <a:pt x="10110" y="50522"/>
                    <a:pt x="11871" y="50962"/>
                    <a:pt x="13925" y="50962"/>
                  </a:cubicBezTo>
                  <a:cubicBezTo>
                    <a:pt x="15979" y="50962"/>
                    <a:pt x="17739" y="50522"/>
                    <a:pt x="19133" y="49715"/>
                  </a:cubicBezTo>
                  <a:cubicBezTo>
                    <a:pt x="20454" y="48908"/>
                    <a:pt x="21554" y="47808"/>
                    <a:pt x="22214" y="46267"/>
                  </a:cubicBezTo>
                  <a:cubicBezTo>
                    <a:pt x="22874" y="44727"/>
                    <a:pt x="23314" y="43186"/>
                    <a:pt x="23534" y="41646"/>
                  </a:cubicBezTo>
                  <a:close/>
                </a:path>
              </a:pathLst>
            </a:custGeom>
            <a:solidFill>
              <a:srgbClr val="000000"/>
            </a:solidFill>
            <a:ln w="73262" cap="flat">
              <a:noFill/>
              <a:prstDash val="solid"/>
              <a:miter/>
            </a:ln>
          </p:spPr>
          <p:txBody>
            <a:bodyPr rtlCol="0" anchor="ctr"/>
            <a:lstStyle/>
            <a:p>
              <a:endParaRPr lang="en-GB"/>
            </a:p>
          </p:txBody>
        </p:sp>
        <p:sp>
          <p:nvSpPr>
            <p:cNvPr id="560" name="Graphic 1127">
              <a:extLst>
                <a:ext uri="{FF2B5EF4-FFF2-40B4-BE49-F238E27FC236}">
                  <a16:creationId xmlns:a16="http://schemas.microsoft.com/office/drawing/2014/main" id="{B2E91E2A-D24D-4E1D-8C4C-109506195D53}"/>
                </a:ext>
              </a:extLst>
            </p:cNvPr>
            <p:cNvSpPr/>
            <p:nvPr/>
          </p:nvSpPr>
          <p:spPr>
            <a:xfrm>
              <a:off x="5430015" y="4287811"/>
              <a:ext cx="28315" cy="36237"/>
            </a:xfrm>
            <a:custGeom>
              <a:avLst/>
              <a:gdLst>
                <a:gd name="connsiteX0" fmla="*/ 28543 w 28315"/>
                <a:gd name="connsiteY0" fmla="*/ 20522 h 36237"/>
                <a:gd name="connsiteX1" fmla="*/ 3969 w 28315"/>
                <a:gd name="connsiteY1" fmla="*/ 20522 h 36237"/>
                <a:gd name="connsiteX2" fmla="*/ 6903 w 28315"/>
                <a:gd name="connsiteY2" fmla="*/ 30865 h 36237"/>
                <a:gd name="connsiteX3" fmla="*/ 15486 w 28315"/>
                <a:gd name="connsiteY3" fmla="*/ 34460 h 36237"/>
                <a:gd name="connsiteX4" fmla="*/ 20767 w 28315"/>
                <a:gd name="connsiteY4" fmla="*/ 33433 h 36237"/>
                <a:gd name="connsiteX5" fmla="*/ 25242 w 28315"/>
                <a:gd name="connsiteY5" fmla="*/ 30205 h 36237"/>
                <a:gd name="connsiteX6" fmla="*/ 28029 w 28315"/>
                <a:gd name="connsiteY6" fmla="*/ 32406 h 36237"/>
                <a:gd name="connsiteX7" fmla="*/ 22308 w 28315"/>
                <a:gd name="connsiteY7" fmla="*/ 36514 h 36237"/>
                <a:gd name="connsiteX8" fmla="*/ 15266 w 28315"/>
                <a:gd name="connsiteY8" fmla="*/ 37834 h 36237"/>
                <a:gd name="connsiteX9" fmla="*/ 4116 w 28315"/>
                <a:gd name="connsiteY9" fmla="*/ 33213 h 36237"/>
                <a:gd name="connsiteX10" fmla="*/ 228 w 28315"/>
                <a:gd name="connsiteY10" fmla="*/ 19715 h 36237"/>
                <a:gd name="connsiteX11" fmla="*/ 3969 w 28315"/>
                <a:gd name="connsiteY11" fmla="*/ 6365 h 36237"/>
                <a:gd name="connsiteX12" fmla="*/ 14385 w 28315"/>
                <a:gd name="connsiteY12" fmla="*/ 1596 h 36237"/>
                <a:gd name="connsiteX13" fmla="*/ 24802 w 28315"/>
                <a:gd name="connsiteY13" fmla="*/ 6144 h 36237"/>
                <a:gd name="connsiteX14" fmla="*/ 28543 w 28315"/>
                <a:gd name="connsiteY14" fmla="*/ 18835 h 36237"/>
                <a:gd name="connsiteX15" fmla="*/ 28543 w 28315"/>
                <a:gd name="connsiteY15" fmla="*/ 20522 h 36237"/>
                <a:gd name="connsiteX16" fmla="*/ 24802 w 28315"/>
                <a:gd name="connsiteY16" fmla="*/ 17515 h 36237"/>
                <a:gd name="connsiteX17" fmla="*/ 23555 w 28315"/>
                <a:gd name="connsiteY17" fmla="*/ 10839 h 36237"/>
                <a:gd name="connsiteX18" fmla="*/ 19960 w 28315"/>
                <a:gd name="connsiteY18" fmla="*/ 6438 h 36237"/>
                <a:gd name="connsiteX19" fmla="*/ 14385 w 28315"/>
                <a:gd name="connsiteY19" fmla="*/ 4897 h 36237"/>
                <a:gd name="connsiteX20" fmla="*/ 8884 w 28315"/>
                <a:gd name="connsiteY20" fmla="*/ 6438 h 36237"/>
                <a:gd name="connsiteX21" fmla="*/ 5216 w 28315"/>
                <a:gd name="connsiteY21" fmla="*/ 10839 h 36237"/>
                <a:gd name="connsiteX22" fmla="*/ 3969 w 28315"/>
                <a:gd name="connsiteY22" fmla="*/ 17515 h 36237"/>
                <a:gd name="connsiteX23" fmla="*/ 24802 w 28315"/>
                <a:gd name="connsiteY23" fmla="*/ 1751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43" y="20522"/>
                  </a:moveTo>
                  <a:lnTo>
                    <a:pt x="3969" y="20522"/>
                  </a:lnTo>
                  <a:cubicBezTo>
                    <a:pt x="3969" y="25070"/>
                    <a:pt x="4922" y="28518"/>
                    <a:pt x="6903" y="30865"/>
                  </a:cubicBezTo>
                  <a:cubicBezTo>
                    <a:pt x="8884" y="33286"/>
                    <a:pt x="11745" y="34460"/>
                    <a:pt x="15486" y="34460"/>
                  </a:cubicBezTo>
                  <a:cubicBezTo>
                    <a:pt x="17540" y="34460"/>
                    <a:pt x="19300" y="34093"/>
                    <a:pt x="20767" y="33433"/>
                  </a:cubicBezTo>
                  <a:cubicBezTo>
                    <a:pt x="22234" y="32772"/>
                    <a:pt x="23701" y="31745"/>
                    <a:pt x="25242" y="30205"/>
                  </a:cubicBezTo>
                  <a:lnTo>
                    <a:pt x="28029" y="32406"/>
                  </a:lnTo>
                  <a:cubicBezTo>
                    <a:pt x="26122" y="34313"/>
                    <a:pt x="24215" y="35707"/>
                    <a:pt x="22308" y="36514"/>
                  </a:cubicBezTo>
                  <a:cubicBezTo>
                    <a:pt x="20400" y="37394"/>
                    <a:pt x="18053" y="37834"/>
                    <a:pt x="15266" y="37834"/>
                  </a:cubicBezTo>
                  <a:cubicBezTo>
                    <a:pt x="10351" y="37834"/>
                    <a:pt x="6683" y="36293"/>
                    <a:pt x="4116" y="33213"/>
                  </a:cubicBezTo>
                  <a:cubicBezTo>
                    <a:pt x="1475" y="30132"/>
                    <a:pt x="228" y="25657"/>
                    <a:pt x="228" y="19715"/>
                  </a:cubicBezTo>
                  <a:cubicBezTo>
                    <a:pt x="228" y="13993"/>
                    <a:pt x="1475" y="9519"/>
                    <a:pt x="3969" y="6365"/>
                  </a:cubicBezTo>
                  <a:cubicBezTo>
                    <a:pt x="6463" y="3210"/>
                    <a:pt x="9911" y="1596"/>
                    <a:pt x="14385" y="1596"/>
                  </a:cubicBezTo>
                  <a:cubicBezTo>
                    <a:pt x="18860" y="1596"/>
                    <a:pt x="22308" y="3137"/>
                    <a:pt x="24802" y="6144"/>
                  </a:cubicBezTo>
                  <a:cubicBezTo>
                    <a:pt x="27296" y="9152"/>
                    <a:pt x="28543" y="13407"/>
                    <a:pt x="28543" y="18835"/>
                  </a:cubicBezTo>
                  <a:lnTo>
                    <a:pt x="28543" y="20522"/>
                  </a:lnTo>
                  <a:close/>
                  <a:moveTo>
                    <a:pt x="24802" y="17515"/>
                  </a:moveTo>
                  <a:cubicBezTo>
                    <a:pt x="24582" y="14507"/>
                    <a:pt x="24215" y="12233"/>
                    <a:pt x="23555" y="10839"/>
                  </a:cubicBezTo>
                  <a:cubicBezTo>
                    <a:pt x="22748" y="9005"/>
                    <a:pt x="21574" y="7538"/>
                    <a:pt x="19960" y="6438"/>
                  </a:cubicBezTo>
                  <a:cubicBezTo>
                    <a:pt x="18273" y="5411"/>
                    <a:pt x="16439" y="4897"/>
                    <a:pt x="14385" y="4897"/>
                  </a:cubicBezTo>
                  <a:cubicBezTo>
                    <a:pt x="12331" y="4897"/>
                    <a:pt x="10497" y="5411"/>
                    <a:pt x="8884" y="6438"/>
                  </a:cubicBezTo>
                  <a:cubicBezTo>
                    <a:pt x="7270" y="7538"/>
                    <a:pt x="6023" y="9005"/>
                    <a:pt x="5216" y="10839"/>
                  </a:cubicBezTo>
                  <a:cubicBezTo>
                    <a:pt x="4556" y="12233"/>
                    <a:pt x="4189" y="14507"/>
                    <a:pt x="3969" y="17515"/>
                  </a:cubicBezTo>
                  <a:lnTo>
                    <a:pt x="24802" y="17515"/>
                  </a:lnTo>
                  <a:close/>
                </a:path>
              </a:pathLst>
            </a:custGeom>
            <a:solidFill>
              <a:srgbClr val="000000"/>
            </a:solidFill>
            <a:ln w="73262" cap="flat">
              <a:noFill/>
              <a:prstDash val="solid"/>
              <a:miter/>
            </a:ln>
          </p:spPr>
          <p:txBody>
            <a:bodyPr rtlCol="0" anchor="ctr"/>
            <a:lstStyle/>
            <a:p>
              <a:endParaRPr lang="en-GB"/>
            </a:p>
          </p:txBody>
        </p:sp>
        <p:sp>
          <p:nvSpPr>
            <p:cNvPr id="561" name="Graphic 1127">
              <a:extLst>
                <a:ext uri="{FF2B5EF4-FFF2-40B4-BE49-F238E27FC236}">
                  <a16:creationId xmlns:a16="http://schemas.microsoft.com/office/drawing/2014/main" id="{B0838F14-2A7B-46E7-B86D-C6BD24E94028}"/>
                </a:ext>
              </a:extLst>
            </p:cNvPr>
            <p:cNvSpPr/>
            <p:nvPr/>
          </p:nvSpPr>
          <p:spPr>
            <a:xfrm>
              <a:off x="5470010" y="4287811"/>
              <a:ext cx="27214" cy="35797"/>
            </a:xfrm>
            <a:custGeom>
              <a:avLst/>
              <a:gdLst>
                <a:gd name="connsiteX0" fmla="*/ 27456 w 27214"/>
                <a:gd name="connsiteY0" fmla="*/ 37394 h 35797"/>
                <a:gd name="connsiteX1" fmla="*/ 23715 w 27214"/>
                <a:gd name="connsiteY1" fmla="*/ 37394 h 35797"/>
                <a:gd name="connsiteX2" fmla="*/ 23715 w 27214"/>
                <a:gd name="connsiteY2" fmla="*/ 15460 h 35797"/>
                <a:gd name="connsiteX3" fmla="*/ 21221 w 27214"/>
                <a:gd name="connsiteY3" fmla="*/ 7611 h 35797"/>
                <a:gd name="connsiteX4" fmla="*/ 13959 w 27214"/>
                <a:gd name="connsiteY4" fmla="*/ 4897 h 35797"/>
                <a:gd name="connsiteX5" fmla="*/ 6623 w 27214"/>
                <a:gd name="connsiteY5" fmla="*/ 7611 h 35797"/>
                <a:gd name="connsiteX6" fmla="*/ 3983 w 27214"/>
                <a:gd name="connsiteY6" fmla="*/ 15460 h 35797"/>
                <a:gd name="connsiteX7" fmla="*/ 3983 w 27214"/>
                <a:gd name="connsiteY7" fmla="*/ 37394 h 35797"/>
                <a:gd name="connsiteX8" fmla="*/ 241 w 27214"/>
                <a:gd name="connsiteY8" fmla="*/ 37394 h 35797"/>
                <a:gd name="connsiteX9" fmla="*/ 241 w 27214"/>
                <a:gd name="connsiteY9" fmla="*/ 2036 h 35797"/>
                <a:gd name="connsiteX10" fmla="*/ 3983 w 27214"/>
                <a:gd name="connsiteY10" fmla="*/ 2036 h 35797"/>
                <a:gd name="connsiteX11" fmla="*/ 3983 w 27214"/>
                <a:gd name="connsiteY11" fmla="*/ 6218 h 35797"/>
                <a:gd name="connsiteX12" fmla="*/ 14399 w 27214"/>
                <a:gd name="connsiteY12" fmla="*/ 1596 h 35797"/>
                <a:gd name="connsiteX13" fmla="*/ 23788 w 27214"/>
                <a:gd name="connsiteY13" fmla="*/ 4971 h 35797"/>
                <a:gd name="connsiteX14" fmla="*/ 27456 w 27214"/>
                <a:gd name="connsiteY14" fmla="*/ 14800 h 35797"/>
                <a:gd name="connsiteX15" fmla="*/ 27456 w 27214"/>
                <a:gd name="connsiteY15" fmla="*/ 3739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456" y="37394"/>
                  </a:moveTo>
                  <a:lnTo>
                    <a:pt x="23715" y="37394"/>
                  </a:lnTo>
                  <a:lnTo>
                    <a:pt x="23715" y="15460"/>
                  </a:lnTo>
                  <a:cubicBezTo>
                    <a:pt x="23715" y="12013"/>
                    <a:pt x="22908" y="9445"/>
                    <a:pt x="21221" y="7611"/>
                  </a:cubicBezTo>
                  <a:cubicBezTo>
                    <a:pt x="19534" y="5778"/>
                    <a:pt x="17113" y="4897"/>
                    <a:pt x="13959" y="4897"/>
                  </a:cubicBezTo>
                  <a:cubicBezTo>
                    <a:pt x="10805" y="4897"/>
                    <a:pt x="8311" y="5778"/>
                    <a:pt x="6623" y="7611"/>
                  </a:cubicBezTo>
                  <a:cubicBezTo>
                    <a:pt x="4863" y="9445"/>
                    <a:pt x="3983" y="12086"/>
                    <a:pt x="3983" y="15460"/>
                  </a:cubicBezTo>
                  <a:lnTo>
                    <a:pt x="3983" y="37394"/>
                  </a:lnTo>
                  <a:lnTo>
                    <a:pt x="241" y="37394"/>
                  </a:lnTo>
                  <a:lnTo>
                    <a:pt x="241" y="2036"/>
                  </a:lnTo>
                  <a:lnTo>
                    <a:pt x="3983" y="2036"/>
                  </a:lnTo>
                  <a:lnTo>
                    <a:pt x="3983" y="6218"/>
                  </a:lnTo>
                  <a:cubicBezTo>
                    <a:pt x="6623" y="3137"/>
                    <a:pt x="10071" y="1596"/>
                    <a:pt x="14399" y="1596"/>
                  </a:cubicBezTo>
                  <a:cubicBezTo>
                    <a:pt x="18360" y="1596"/>
                    <a:pt x="21514" y="2697"/>
                    <a:pt x="23788" y="4971"/>
                  </a:cubicBezTo>
                  <a:cubicBezTo>
                    <a:pt x="26209" y="7318"/>
                    <a:pt x="27456" y="10619"/>
                    <a:pt x="27456" y="14800"/>
                  </a:cubicBezTo>
                  <a:lnTo>
                    <a:pt x="27456" y="37394"/>
                  </a:lnTo>
                  <a:close/>
                </a:path>
              </a:pathLst>
            </a:custGeom>
            <a:solidFill>
              <a:srgbClr val="000000"/>
            </a:solidFill>
            <a:ln w="73262" cap="flat">
              <a:noFill/>
              <a:prstDash val="solid"/>
              <a:miter/>
            </a:ln>
          </p:spPr>
          <p:txBody>
            <a:bodyPr rtlCol="0" anchor="ctr"/>
            <a:lstStyle/>
            <a:p>
              <a:endParaRPr lang="en-GB"/>
            </a:p>
          </p:txBody>
        </p:sp>
        <p:sp>
          <p:nvSpPr>
            <p:cNvPr id="562" name="Graphic 1127">
              <a:extLst>
                <a:ext uri="{FF2B5EF4-FFF2-40B4-BE49-F238E27FC236}">
                  <a16:creationId xmlns:a16="http://schemas.microsoft.com/office/drawing/2014/main" id="{32E4A0BA-932F-4748-9E8C-10139DB8E420}"/>
                </a:ext>
              </a:extLst>
            </p:cNvPr>
            <p:cNvSpPr/>
            <p:nvPr/>
          </p:nvSpPr>
          <p:spPr>
            <a:xfrm>
              <a:off x="5508540" y="4287811"/>
              <a:ext cx="28315" cy="36237"/>
            </a:xfrm>
            <a:custGeom>
              <a:avLst/>
              <a:gdLst>
                <a:gd name="connsiteX0" fmla="*/ 28570 w 28315"/>
                <a:gd name="connsiteY0" fmla="*/ 20522 h 36237"/>
                <a:gd name="connsiteX1" fmla="*/ 3996 w 28315"/>
                <a:gd name="connsiteY1" fmla="*/ 20522 h 36237"/>
                <a:gd name="connsiteX2" fmla="*/ 6930 w 28315"/>
                <a:gd name="connsiteY2" fmla="*/ 30865 h 36237"/>
                <a:gd name="connsiteX3" fmla="*/ 15513 w 28315"/>
                <a:gd name="connsiteY3" fmla="*/ 34460 h 36237"/>
                <a:gd name="connsiteX4" fmla="*/ 20795 w 28315"/>
                <a:gd name="connsiteY4" fmla="*/ 33433 h 36237"/>
                <a:gd name="connsiteX5" fmla="*/ 25269 w 28315"/>
                <a:gd name="connsiteY5" fmla="*/ 30205 h 36237"/>
                <a:gd name="connsiteX6" fmla="*/ 28057 w 28315"/>
                <a:gd name="connsiteY6" fmla="*/ 32406 h 36237"/>
                <a:gd name="connsiteX7" fmla="*/ 22335 w 28315"/>
                <a:gd name="connsiteY7" fmla="*/ 36514 h 36237"/>
                <a:gd name="connsiteX8" fmla="*/ 15293 w 28315"/>
                <a:gd name="connsiteY8" fmla="*/ 37834 h 36237"/>
                <a:gd name="connsiteX9" fmla="*/ 4143 w 28315"/>
                <a:gd name="connsiteY9" fmla="*/ 33213 h 36237"/>
                <a:gd name="connsiteX10" fmla="*/ 255 w 28315"/>
                <a:gd name="connsiteY10" fmla="*/ 19715 h 36237"/>
                <a:gd name="connsiteX11" fmla="*/ 3996 w 28315"/>
                <a:gd name="connsiteY11" fmla="*/ 6365 h 36237"/>
                <a:gd name="connsiteX12" fmla="*/ 14413 w 28315"/>
                <a:gd name="connsiteY12" fmla="*/ 1596 h 36237"/>
                <a:gd name="connsiteX13" fmla="*/ 24829 w 28315"/>
                <a:gd name="connsiteY13" fmla="*/ 6144 h 36237"/>
                <a:gd name="connsiteX14" fmla="*/ 28570 w 28315"/>
                <a:gd name="connsiteY14" fmla="*/ 18835 h 36237"/>
                <a:gd name="connsiteX15" fmla="*/ 28570 w 28315"/>
                <a:gd name="connsiteY15" fmla="*/ 20522 h 36237"/>
                <a:gd name="connsiteX16" fmla="*/ 24829 w 28315"/>
                <a:gd name="connsiteY16" fmla="*/ 17515 h 36237"/>
                <a:gd name="connsiteX17" fmla="*/ 23582 w 28315"/>
                <a:gd name="connsiteY17" fmla="*/ 10839 h 36237"/>
                <a:gd name="connsiteX18" fmla="*/ 19988 w 28315"/>
                <a:gd name="connsiteY18" fmla="*/ 6438 h 36237"/>
                <a:gd name="connsiteX19" fmla="*/ 14413 w 28315"/>
                <a:gd name="connsiteY19" fmla="*/ 4897 h 36237"/>
                <a:gd name="connsiteX20" fmla="*/ 8911 w 28315"/>
                <a:gd name="connsiteY20" fmla="*/ 6438 h 36237"/>
                <a:gd name="connsiteX21" fmla="*/ 5243 w 28315"/>
                <a:gd name="connsiteY21" fmla="*/ 10839 h 36237"/>
                <a:gd name="connsiteX22" fmla="*/ 3996 w 28315"/>
                <a:gd name="connsiteY22" fmla="*/ 17515 h 36237"/>
                <a:gd name="connsiteX23" fmla="*/ 24829 w 28315"/>
                <a:gd name="connsiteY23" fmla="*/ 1751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70" y="20522"/>
                  </a:moveTo>
                  <a:lnTo>
                    <a:pt x="3996" y="20522"/>
                  </a:lnTo>
                  <a:cubicBezTo>
                    <a:pt x="3996" y="25070"/>
                    <a:pt x="4950" y="28518"/>
                    <a:pt x="6930" y="30865"/>
                  </a:cubicBezTo>
                  <a:cubicBezTo>
                    <a:pt x="8911" y="33286"/>
                    <a:pt x="11772" y="34460"/>
                    <a:pt x="15513" y="34460"/>
                  </a:cubicBezTo>
                  <a:cubicBezTo>
                    <a:pt x="17567" y="34460"/>
                    <a:pt x="19327" y="34093"/>
                    <a:pt x="20795" y="33433"/>
                  </a:cubicBezTo>
                  <a:cubicBezTo>
                    <a:pt x="22262" y="32772"/>
                    <a:pt x="23729" y="31745"/>
                    <a:pt x="25269" y="30205"/>
                  </a:cubicBezTo>
                  <a:lnTo>
                    <a:pt x="28057" y="32406"/>
                  </a:lnTo>
                  <a:cubicBezTo>
                    <a:pt x="26149" y="34313"/>
                    <a:pt x="24242" y="35707"/>
                    <a:pt x="22335" y="36514"/>
                  </a:cubicBezTo>
                  <a:cubicBezTo>
                    <a:pt x="20428" y="37394"/>
                    <a:pt x="18080" y="37834"/>
                    <a:pt x="15293" y="37834"/>
                  </a:cubicBezTo>
                  <a:cubicBezTo>
                    <a:pt x="10378" y="37834"/>
                    <a:pt x="6710" y="36293"/>
                    <a:pt x="4143" y="33213"/>
                  </a:cubicBezTo>
                  <a:cubicBezTo>
                    <a:pt x="1502" y="30132"/>
                    <a:pt x="255" y="25657"/>
                    <a:pt x="255" y="19715"/>
                  </a:cubicBezTo>
                  <a:cubicBezTo>
                    <a:pt x="255" y="13993"/>
                    <a:pt x="1502" y="9519"/>
                    <a:pt x="3996" y="6365"/>
                  </a:cubicBezTo>
                  <a:cubicBezTo>
                    <a:pt x="6490" y="3210"/>
                    <a:pt x="9938" y="1596"/>
                    <a:pt x="14413" y="1596"/>
                  </a:cubicBezTo>
                  <a:cubicBezTo>
                    <a:pt x="18887" y="1596"/>
                    <a:pt x="22335" y="3137"/>
                    <a:pt x="24829" y="6144"/>
                  </a:cubicBezTo>
                  <a:cubicBezTo>
                    <a:pt x="27323" y="9152"/>
                    <a:pt x="28570" y="13407"/>
                    <a:pt x="28570" y="18835"/>
                  </a:cubicBezTo>
                  <a:lnTo>
                    <a:pt x="28570" y="20522"/>
                  </a:lnTo>
                  <a:close/>
                  <a:moveTo>
                    <a:pt x="24829" y="17515"/>
                  </a:moveTo>
                  <a:cubicBezTo>
                    <a:pt x="24609" y="14507"/>
                    <a:pt x="24242" y="12233"/>
                    <a:pt x="23582" y="10839"/>
                  </a:cubicBezTo>
                  <a:cubicBezTo>
                    <a:pt x="22775" y="9005"/>
                    <a:pt x="21601" y="7538"/>
                    <a:pt x="19988" y="6438"/>
                  </a:cubicBezTo>
                  <a:cubicBezTo>
                    <a:pt x="18300" y="5411"/>
                    <a:pt x="16467" y="4897"/>
                    <a:pt x="14413" y="4897"/>
                  </a:cubicBezTo>
                  <a:cubicBezTo>
                    <a:pt x="12359" y="4897"/>
                    <a:pt x="10525" y="5411"/>
                    <a:pt x="8911" y="6438"/>
                  </a:cubicBezTo>
                  <a:cubicBezTo>
                    <a:pt x="7297" y="7538"/>
                    <a:pt x="6050" y="9005"/>
                    <a:pt x="5243" y="10839"/>
                  </a:cubicBezTo>
                  <a:cubicBezTo>
                    <a:pt x="4583" y="12233"/>
                    <a:pt x="4216" y="14507"/>
                    <a:pt x="3996" y="17515"/>
                  </a:cubicBezTo>
                  <a:lnTo>
                    <a:pt x="24829" y="17515"/>
                  </a:lnTo>
                  <a:close/>
                </a:path>
              </a:pathLst>
            </a:custGeom>
            <a:solidFill>
              <a:srgbClr val="000000"/>
            </a:solidFill>
            <a:ln w="73262" cap="flat">
              <a:noFill/>
              <a:prstDash val="solid"/>
              <a:miter/>
            </a:ln>
          </p:spPr>
          <p:txBody>
            <a:bodyPr rtlCol="0" anchor="ctr"/>
            <a:lstStyle/>
            <a:p>
              <a:endParaRPr lang="en-GB"/>
            </a:p>
          </p:txBody>
        </p:sp>
        <p:sp>
          <p:nvSpPr>
            <p:cNvPr id="563" name="Graphic 1127">
              <a:extLst>
                <a:ext uri="{FF2B5EF4-FFF2-40B4-BE49-F238E27FC236}">
                  <a16:creationId xmlns:a16="http://schemas.microsoft.com/office/drawing/2014/main" id="{DA94EFC5-09E8-40FA-A82B-FEFB2AAB69B6}"/>
                </a:ext>
              </a:extLst>
            </p:cNvPr>
            <p:cNvSpPr/>
            <p:nvPr/>
          </p:nvSpPr>
          <p:spPr>
            <a:xfrm>
              <a:off x="5548534" y="4287811"/>
              <a:ext cx="22593" cy="35797"/>
            </a:xfrm>
            <a:custGeom>
              <a:avLst/>
              <a:gdLst>
                <a:gd name="connsiteX0" fmla="*/ 20147 w 22593"/>
                <a:gd name="connsiteY0" fmla="*/ 7685 h 35797"/>
                <a:gd name="connsiteX1" fmla="*/ 17140 w 22593"/>
                <a:gd name="connsiteY1" fmla="*/ 5484 h 35797"/>
                <a:gd name="connsiteX2" fmla="*/ 13472 w 22593"/>
                <a:gd name="connsiteY2" fmla="*/ 4897 h 35797"/>
                <a:gd name="connsiteX3" fmla="*/ 6577 w 22593"/>
                <a:gd name="connsiteY3" fmla="*/ 7978 h 35797"/>
                <a:gd name="connsiteX4" fmla="*/ 4009 w 22593"/>
                <a:gd name="connsiteY4" fmla="*/ 15607 h 35797"/>
                <a:gd name="connsiteX5" fmla="*/ 4009 w 22593"/>
                <a:gd name="connsiteY5" fmla="*/ 37394 h 35797"/>
                <a:gd name="connsiteX6" fmla="*/ 268 w 22593"/>
                <a:gd name="connsiteY6" fmla="*/ 37394 h 35797"/>
                <a:gd name="connsiteX7" fmla="*/ 268 w 22593"/>
                <a:gd name="connsiteY7" fmla="*/ 2036 h 35797"/>
                <a:gd name="connsiteX8" fmla="*/ 4009 w 22593"/>
                <a:gd name="connsiteY8" fmla="*/ 2036 h 35797"/>
                <a:gd name="connsiteX9" fmla="*/ 4009 w 22593"/>
                <a:gd name="connsiteY9" fmla="*/ 6731 h 35797"/>
                <a:gd name="connsiteX10" fmla="*/ 8337 w 22593"/>
                <a:gd name="connsiteY10" fmla="*/ 2990 h 35797"/>
                <a:gd name="connsiteX11" fmla="*/ 14352 w 22593"/>
                <a:gd name="connsiteY11" fmla="*/ 1596 h 35797"/>
                <a:gd name="connsiteX12" fmla="*/ 22861 w 22593"/>
                <a:gd name="connsiteY12" fmla="*/ 4971 h 35797"/>
                <a:gd name="connsiteX13" fmla="*/ 20147 w 22593"/>
                <a:gd name="connsiteY13" fmla="*/ 7685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147" y="7685"/>
                  </a:moveTo>
                  <a:cubicBezTo>
                    <a:pt x="19047" y="6585"/>
                    <a:pt x="18093" y="5851"/>
                    <a:pt x="17140" y="5484"/>
                  </a:cubicBezTo>
                  <a:cubicBezTo>
                    <a:pt x="16186" y="5117"/>
                    <a:pt x="14939" y="4897"/>
                    <a:pt x="13472" y="4897"/>
                  </a:cubicBezTo>
                  <a:cubicBezTo>
                    <a:pt x="10538" y="4897"/>
                    <a:pt x="8190" y="5924"/>
                    <a:pt x="6577" y="7978"/>
                  </a:cubicBezTo>
                  <a:cubicBezTo>
                    <a:pt x="4889" y="10106"/>
                    <a:pt x="4009" y="12600"/>
                    <a:pt x="4009" y="15607"/>
                  </a:cubicBezTo>
                  <a:lnTo>
                    <a:pt x="4009" y="37394"/>
                  </a:lnTo>
                  <a:lnTo>
                    <a:pt x="268" y="37394"/>
                  </a:lnTo>
                  <a:lnTo>
                    <a:pt x="268" y="2036"/>
                  </a:lnTo>
                  <a:lnTo>
                    <a:pt x="4009" y="2036"/>
                  </a:lnTo>
                  <a:lnTo>
                    <a:pt x="4009" y="6731"/>
                  </a:lnTo>
                  <a:cubicBezTo>
                    <a:pt x="5036" y="5117"/>
                    <a:pt x="6503" y="3870"/>
                    <a:pt x="8337" y="2990"/>
                  </a:cubicBezTo>
                  <a:cubicBezTo>
                    <a:pt x="10171" y="2036"/>
                    <a:pt x="12225" y="1596"/>
                    <a:pt x="14352" y="1596"/>
                  </a:cubicBezTo>
                  <a:cubicBezTo>
                    <a:pt x="17800" y="1596"/>
                    <a:pt x="20587" y="2697"/>
                    <a:pt x="22861" y="4971"/>
                  </a:cubicBezTo>
                  <a:lnTo>
                    <a:pt x="20147" y="7685"/>
                  </a:lnTo>
                  <a:close/>
                </a:path>
              </a:pathLst>
            </a:custGeom>
            <a:solidFill>
              <a:srgbClr val="000000"/>
            </a:solidFill>
            <a:ln w="73262" cap="flat">
              <a:noFill/>
              <a:prstDash val="solid"/>
              <a:miter/>
            </a:ln>
          </p:spPr>
          <p:txBody>
            <a:bodyPr rtlCol="0" anchor="ctr"/>
            <a:lstStyle/>
            <a:p>
              <a:endParaRPr lang="en-GB"/>
            </a:p>
          </p:txBody>
        </p:sp>
        <p:sp>
          <p:nvSpPr>
            <p:cNvPr id="564" name="Graphic 1127">
              <a:extLst>
                <a:ext uri="{FF2B5EF4-FFF2-40B4-BE49-F238E27FC236}">
                  <a16:creationId xmlns:a16="http://schemas.microsoft.com/office/drawing/2014/main" id="{AEA6DEF6-CC31-4584-8E8B-7D6E9D3F770D}"/>
                </a:ext>
              </a:extLst>
            </p:cNvPr>
            <p:cNvSpPr/>
            <p:nvPr/>
          </p:nvSpPr>
          <p:spPr>
            <a:xfrm>
              <a:off x="5576059" y="4287811"/>
              <a:ext cx="27434" cy="53109"/>
            </a:xfrm>
            <a:custGeom>
              <a:avLst/>
              <a:gdLst>
                <a:gd name="connsiteX0" fmla="*/ 27713 w 27434"/>
                <a:gd name="connsiteY0" fmla="*/ 39377 h 53109"/>
                <a:gd name="connsiteX1" fmla="*/ 23899 w 27434"/>
                <a:gd name="connsiteY1" fmla="*/ 50454 h 53109"/>
                <a:gd name="connsiteX2" fmla="*/ 13262 w 27434"/>
                <a:gd name="connsiteY2" fmla="*/ 54708 h 53109"/>
                <a:gd name="connsiteX3" fmla="*/ 6954 w 27434"/>
                <a:gd name="connsiteY3" fmla="*/ 53608 h 53109"/>
                <a:gd name="connsiteX4" fmla="*/ 1599 w 27434"/>
                <a:gd name="connsiteY4" fmla="*/ 50014 h 53109"/>
                <a:gd name="connsiteX5" fmla="*/ 4093 w 27434"/>
                <a:gd name="connsiteY5" fmla="*/ 47520 h 53109"/>
                <a:gd name="connsiteX6" fmla="*/ 8274 w 27434"/>
                <a:gd name="connsiteY6" fmla="*/ 50527 h 53109"/>
                <a:gd name="connsiteX7" fmla="*/ 13262 w 27434"/>
                <a:gd name="connsiteY7" fmla="*/ 51407 h 53109"/>
                <a:gd name="connsiteX8" fmla="*/ 21331 w 27434"/>
                <a:gd name="connsiteY8" fmla="*/ 48033 h 53109"/>
                <a:gd name="connsiteX9" fmla="*/ 23972 w 27434"/>
                <a:gd name="connsiteY9" fmla="*/ 39157 h 53109"/>
                <a:gd name="connsiteX10" fmla="*/ 23972 w 27434"/>
                <a:gd name="connsiteY10" fmla="*/ 32849 h 53109"/>
                <a:gd name="connsiteX11" fmla="*/ 19277 w 27434"/>
                <a:gd name="connsiteY11" fmla="*/ 36736 h 53109"/>
                <a:gd name="connsiteX12" fmla="*/ 13482 w 27434"/>
                <a:gd name="connsiteY12" fmla="*/ 37837 h 53109"/>
                <a:gd name="connsiteX13" fmla="*/ 4826 w 27434"/>
                <a:gd name="connsiteY13" fmla="*/ 34756 h 53109"/>
                <a:gd name="connsiteX14" fmla="*/ 278 w 27434"/>
                <a:gd name="connsiteY14" fmla="*/ 19718 h 53109"/>
                <a:gd name="connsiteX15" fmla="*/ 4826 w 27434"/>
                <a:gd name="connsiteY15" fmla="*/ 4680 h 53109"/>
                <a:gd name="connsiteX16" fmla="*/ 13482 w 27434"/>
                <a:gd name="connsiteY16" fmla="*/ 1599 h 53109"/>
                <a:gd name="connsiteX17" fmla="*/ 19277 w 27434"/>
                <a:gd name="connsiteY17" fmla="*/ 2700 h 53109"/>
                <a:gd name="connsiteX18" fmla="*/ 23972 w 27434"/>
                <a:gd name="connsiteY18" fmla="*/ 6587 h 53109"/>
                <a:gd name="connsiteX19" fmla="*/ 23972 w 27434"/>
                <a:gd name="connsiteY19" fmla="*/ 2039 h 53109"/>
                <a:gd name="connsiteX20" fmla="*/ 27713 w 27434"/>
                <a:gd name="connsiteY20" fmla="*/ 2039 h 53109"/>
                <a:gd name="connsiteX21" fmla="*/ 27713 w 27434"/>
                <a:gd name="connsiteY21" fmla="*/ 39377 h 53109"/>
                <a:gd name="connsiteX22" fmla="*/ 23605 w 27434"/>
                <a:gd name="connsiteY22" fmla="*/ 25220 h 53109"/>
                <a:gd name="connsiteX23" fmla="*/ 23972 w 27434"/>
                <a:gd name="connsiteY23" fmla="*/ 19718 h 53109"/>
                <a:gd name="connsiteX24" fmla="*/ 23605 w 27434"/>
                <a:gd name="connsiteY24" fmla="*/ 14216 h 53109"/>
                <a:gd name="connsiteX25" fmla="*/ 22285 w 27434"/>
                <a:gd name="connsiteY25" fmla="*/ 9595 h 53109"/>
                <a:gd name="connsiteX26" fmla="*/ 19204 w 27434"/>
                <a:gd name="connsiteY26" fmla="*/ 6074 h 53109"/>
                <a:gd name="connsiteX27" fmla="*/ 13996 w 27434"/>
                <a:gd name="connsiteY27" fmla="*/ 4900 h 53109"/>
                <a:gd name="connsiteX28" fmla="*/ 8861 w 27434"/>
                <a:gd name="connsiteY28" fmla="*/ 6074 h 53109"/>
                <a:gd name="connsiteX29" fmla="*/ 5707 w 27434"/>
                <a:gd name="connsiteY29" fmla="*/ 9595 h 53109"/>
                <a:gd name="connsiteX30" fmla="*/ 4386 w 27434"/>
                <a:gd name="connsiteY30" fmla="*/ 14216 h 53109"/>
                <a:gd name="connsiteX31" fmla="*/ 4019 w 27434"/>
                <a:gd name="connsiteY31" fmla="*/ 19718 h 53109"/>
                <a:gd name="connsiteX32" fmla="*/ 4386 w 27434"/>
                <a:gd name="connsiteY32" fmla="*/ 25220 h 53109"/>
                <a:gd name="connsiteX33" fmla="*/ 5707 w 27434"/>
                <a:gd name="connsiteY33" fmla="*/ 29841 h 53109"/>
                <a:gd name="connsiteX34" fmla="*/ 8861 w 27434"/>
                <a:gd name="connsiteY34" fmla="*/ 33289 h 53109"/>
                <a:gd name="connsiteX35" fmla="*/ 13996 w 27434"/>
                <a:gd name="connsiteY35" fmla="*/ 34536 h 53109"/>
                <a:gd name="connsiteX36" fmla="*/ 19204 w 27434"/>
                <a:gd name="connsiteY36" fmla="*/ 33289 h 53109"/>
                <a:gd name="connsiteX37" fmla="*/ 22285 w 27434"/>
                <a:gd name="connsiteY37" fmla="*/ 29841 h 53109"/>
                <a:gd name="connsiteX38" fmla="*/ 23605 w 27434"/>
                <a:gd name="connsiteY38" fmla="*/ 25220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713" y="39377"/>
                  </a:moveTo>
                  <a:cubicBezTo>
                    <a:pt x="27713" y="43925"/>
                    <a:pt x="26466" y="47593"/>
                    <a:pt x="23899" y="50454"/>
                  </a:cubicBezTo>
                  <a:cubicBezTo>
                    <a:pt x="21331" y="53315"/>
                    <a:pt x="17737" y="54708"/>
                    <a:pt x="13262" y="54708"/>
                  </a:cubicBezTo>
                  <a:cubicBezTo>
                    <a:pt x="10695" y="54708"/>
                    <a:pt x="8641" y="54342"/>
                    <a:pt x="6954" y="53608"/>
                  </a:cubicBezTo>
                  <a:cubicBezTo>
                    <a:pt x="5267" y="52948"/>
                    <a:pt x="3506" y="51701"/>
                    <a:pt x="1599" y="50014"/>
                  </a:cubicBezTo>
                  <a:lnTo>
                    <a:pt x="4093" y="47520"/>
                  </a:lnTo>
                  <a:cubicBezTo>
                    <a:pt x="5633" y="48913"/>
                    <a:pt x="7027" y="49940"/>
                    <a:pt x="8274" y="50527"/>
                  </a:cubicBezTo>
                  <a:cubicBezTo>
                    <a:pt x="9521" y="51114"/>
                    <a:pt x="11135" y="51407"/>
                    <a:pt x="13262" y="51407"/>
                  </a:cubicBezTo>
                  <a:cubicBezTo>
                    <a:pt x="16857" y="51407"/>
                    <a:pt x="19497" y="50307"/>
                    <a:pt x="21331" y="48033"/>
                  </a:cubicBezTo>
                  <a:cubicBezTo>
                    <a:pt x="23092" y="45832"/>
                    <a:pt x="23972" y="42898"/>
                    <a:pt x="23972" y="39157"/>
                  </a:cubicBezTo>
                  <a:lnTo>
                    <a:pt x="23972" y="32849"/>
                  </a:lnTo>
                  <a:cubicBezTo>
                    <a:pt x="22505" y="34756"/>
                    <a:pt x="20965" y="36076"/>
                    <a:pt x="19277" y="36736"/>
                  </a:cubicBezTo>
                  <a:cubicBezTo>
                    <a:pt x="17590" y="37470"/>
                    <a:pt x="15683" y="37837"/>
                    <a:pt x="13482" y="37837"/>
                  </a:cubicBezTo>
                  <a:cubicBezTo>
                    <a:pt x="9741" y="37837"/>
                    <a:pt x="6880" y="36810"/>
                    <a:pt x="4826" y="34756"/>
                  </a:cubicBezTo>
                  <a:cubicBezTo>
                    <a:pt x="1819" y="31748"/>
                    <a:pt x="278" y="26687"/>
                    <a:pt x="278" y="19718"/>
                  </a:cubicBezTo>
                  <a:cubicBezTo>
                    <a:pt x="278" y="12749"/>
                    <a:pt x="1819" y="7688"/>
                    <a:pt x="4826" y="4680"/>
                  </a:cubicBezTo>
                  <a:cubicBezTo>
                    <a:pt x="6880" y="2626"/>
                    <a:pt x="9741" y="1599"/>
                    <a:pt x="13482" y="1599"/>
                  </a:cubicBezTo>
                  <a:cubicBezTo>
                    <a:pt x="15683" y="1599"/>
                    <a:pt x="17590" y="1966"/>
                    <a:pt x="19277" y="2700"/>
                  </a:cubicBezTo>
                  <a:cubicBezTo>
                    <a:pt x="20965" y="3360"/>
                    <a:pt x="22505" y="4680"/>
                    <a:pt x="23972" y="6587"/>
                  </a:cubicBezTo>
                  <a:lnTo>
                    <a:pt x="23972" y="2039"/>
                  </a:lnTo>
                  <a:lnTo>
                    <a:pt x="27713" y="2039"/>
                  </a:lnTo>
                  <a:lnTo>
                    <a:pt x="27713" y="39377"/>
                  </a:lnTo>
                  <a:close/>
                  <a:moveTo>
                    <a:pt x="23605" y="25220"/>
                  </a:moveTo>
                  <a:cubicBezTo>
                    <a:pt x="23825" y="23679"/>
                    <a:pt x="23972" y="21845"/>
                    <a:pt x="23972" y="19718"/>
                  </a:cubicBezTo>
                  <a:cubicBezTo>
                    <a:pt x="23972" y="17591"/>
                    <a:pt x="23825" y="15757"/>
                    <a:pt x="23605" y="14216"/>
                  </a:cubicBezTo>
                  <a:cubicBezTo>
                    <a:pt x="23385" y="12676"/>
                    <a:pt x="22945" y="11135"/>
                    <a:pt x="22285" y="9595"/>
                  </a:cubicBezTo>
                  <a:cubicBezTo>
                    <a:pt x="21625" y="8054"/>
                    <a:pt x="20524" y="6881"/>
                    <a:pt x="19204" y="6074"/>
                  </a:cubicBezTo>
                  <a:cubicBezTo>
                    <a:pt x="17810" y="5267"/>
                    <a:pt x="16050" y="4900"/>
                    <a:pt x="13996" y="4900"/>
                  </a:cubicBezTo>
                  <a:cubicBezTo>
                    <a:pt x="11942" y="4900"/>
                    <a:pt x="10181" y="5267"/>
                    <a:pt x="8861" y="6074"/>
                  </a:cubicBezTo>
                  <a:cubicBezTo>
                    <a:pt x="7467" y="6881"/>
                    <a:pt x="6440" y="8054"/>
                    <a:pt x="5707" y="9595"/>
                  </a:cubicBezTo>
                  <a:cubicBezTo>
                    <a:pt x="5120" y="11135"/>
                    <a:pt x="4606" y="12676"/>
                    <a:pt x="4386" y="14216"/>
                  </a:cubicBezTo>
                  <a:cubicBezTo>
                    <a:pt x="4166" y="15757"/>
                    <a:pt x="4019" y="17591"/>
                    <a:pt x="4019" y="19718"/>
                  </a:cubicBezTo>
                  <a:cubicBezTo>
                    <a:pt x="4019" y="21845"/>
                    <a:pt x="4166" y="23679"/>
                    <a:pt x="4386" y="25220"/>
                  </a:cubicBezTo>
                  <a:cubicBezTo>
                    <a:pt x="4606" y="26760"/>
                    <a:pt x="5120" y="28301"/>
                    <a:pt x="5707" y="29841"/>
                  </a:cubicBezTo>
                  <a:cubicBezTo>
                    <a:pt x="6440" y="31381"/>
                    <a:pt x="7467" y="32482"/>
                    <a:pt x="8861" y="33289"/>
                  </a:cubicBezTo>
                  <a:cubicBezTo>
                    <a:pt x="10181" y="34096"/>
                    <a:pt x="11942" y="34536"/>
                    <a:pt x="13996" y="34536"/>
                  </a:cubicBezTo>
                  <a:cubicBezTo>
                    <a:pt x="16050" y="34536"/>
                    <a:pt x="17810" y="34096"/>
                    <a:pt x="19204" y="33289"/>
                  </a:cubicBezTo>
                  <a:cubicBezTo>
                    <a:pt x="20524" y="32482"/>
                    <a:pt x="21625" y="31381"/>
                    <a:pt x="22285" y="29841"/>
                  </a:cubicBezTo>
                  <a:cubicBezTo>
                    <a:pt x="22945" y="28301"/>
                    <a:pt x="23385" y="26760"/>
                    <a:pt x="23605" y="25220"/>
                  </a:cubicBezTo>
                  <a:close/>
                </a:path>
              </a:pathLst>
            </a:custGeom>
            <a:solidFill>
              <a:srgbClr val="000000"/>
            </a:solidFill>
            <a:ln w="73262" cap="flat">
              <a:noFill/>
              <a:prstDash val="solid"/>
              <a:miter/>
            </a:ln>
          </p:spPr>
          <p:txBody>
            <a:bodyPr rtlCol="0" anchor="ctr"/>
            <a:lstStyle/>
            <a:p>
              <a:endParaRPr lang="en-GB"/>
            </a:p>
          </p:txBody>
        </p:sp>
        <p:sp>
          <p:nvSpPr>
            <p:cNvPr id="565" name="Graphic 1127">
              <a:extLst>
                <a:ext uri="{FF2B5EF4-FFF2-40B4-BE49-F238E27FC236}">
                  <a16:creationId xmlns:a16="http://schemas.microsoft.com/office/drawing/2014/main" id="{6717B116-5C47-43AC-8D30-DFC2886CA470}"/>
                </a:ext>
              </a:extLst>
            </p:cNvPr>
            <p:cNvSpPr/>
            <p:nvPr/>
          </p:nvSpPr>
          <p:spPr>
            <a:xfrm>
              <a:off x="5611213" y="4288251"/>
              <a:ext cx="29488" cy="51348"/>
            </a:xfrm>
            <a:custGeom>
              <a:avLst/>
              <a:gdLst>
                <a:gd name="connsiteX0" fmla="*/ 29780 w 29488"/>
                <a:gd name="connsiteY0" fmla="*/ 1599 h 51348"/>
                <a:gd name="connsiteX1" fmla="*/ 13348 w 29488"/>
                <a:gd name="connsiteY1" fmla="*/ 46566 h 51348"/>
                <a:gd name="connsiteX2" fmla="*/ 10928 w 29488"/>
                <a:gd name="connsiteY2" fmla="*/ 50674 h 51348"/>
                <a:gd name="connsiteX3" fmla="*/ 4252 w 29488"/>
                <a:gd name="connsiteY3" fmla="*/ 52948 h 51348"/>
                <a:gd name="connsiteX4" fmla="*/ 2492 w 29488"/>
                <a:gd name="connsiteY4" fmla="*/ 52948 h 51348"/>
                <a:gd name="connsiteX5" fmla="*/ 2492 w 29488"/>
                <a:gd name="connsiteY5" fmla="*/ 49647 h 51348"/>
                <a:gd name="connsiteX6" fmla="*/ 3885 w 29488"/>
                <a:gd name="connsiteY6" fmla="*/ 49647 h 51348"/>
                <a:gd name="connsiteX7" fmla="*/ 8140 w 29488"/>
                <a:gd name="connsiteY7" fmla="*/ 48620 h 51348"/>
                <a:gd name="connsiteX8" fmla="*/ 10341 w 29488"/>
                <a:gd name="connsiteY8" fmla="*/ 44805 h 51348"/>
                <a:gd name="connsiteX9" fmla="*/ 13202 w 29488"/>
                <a:gd name="connsiteY9" fmla="*/ 36956 h 51348"/>
                <a:gd name="connsiteX10" fmla="*/ 291 w 29488"/>
                <a:gd name="connsiteY10" fmla="*/ 1599 h 51348"/>
                <a:gd name="connsiteX11" fmla="*/ 4399 w 29488"/>
                <a:gd name="connsiteY11" fmla="*/ 1599 h 51348"/>
                <a:gd name="connsiteX12" fmla="*/ 15035 w 29488"/>
                <a:gd name="connsiteY12" fmla="*/ 32555 h 51348"/>
                <a:gd name="connsiteX13" fmla="*/ 25672 w 29488"/>
                <a:gd name="connsiteY13" fmla="*/ 1599 h 51348"/>
                <a:gd name="connsiteX14" fmla="*/ 29780 w 29488"/>
                <a:gd name="connsiteY14" fmla="*/ 1599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29780" y="1599"/>
                  </a:moveTo>
                  <a:lnTo>
                    <a:pt x="13348" y="46566"/>
                  </a:lnTo>
                  <a:cubicBezTo>
                    <a:pt x="12688" y="48546"/>
                    <a:pt x="11881" y="49867"/>
                    <a:pt x="10928" y="50674"/>
                  </a:cubicBezTo>
                  <a:cubicBezTo>
                    <a:pt x="9387" y="52214"/>
                    <a:pt x="7113" y="52948"/>
                    <a:pt x="4252" y="52948"/>
                  </a:cubicBezTo>
                  <a:lnTo>
                    <a:pt x="2492" y="52948"/>
                  </a:lnTo>
                  <a:lnTo>
                    <a:pt x="2492" y="49647"/>
                  </a:lnTo>
                  <a:lnTo>
                    <a:pt x="3885" y="49647"/>
                  </a:lnTo>
                  <a:cubicBezTo>
                    <a:pt x="5866" y="49647"/>
                    <a:pt x="7260" y="49280"/>
                    <a:pt x="8140" y="48620"/>
                  </a:cubicBezTo>
                  <a:cubicBezTo>
                    <a:pt x="8947" y="47960"/>
                    <a:pt x="9680" y="46639"/>
                    <a:pt x="10341" y="44805"/>
                  </a:cubicBezTo>
                  <a:lnTo>
                    <a:pt x="13202" y="36956"/>
                  </a:lnTo>
                  <a:lnTo>
                    <a:pt x="291" y="1599"/>
                  </a:lnTo>
                  <a:lnTo>
                    <a:pt x="4399" y="1599"/>
                  </a:lnTo>
                  <a:lnTo>
                    <a:pt x="15035" y="32555"/>
                  </a:lnTo>
                  <a:lnTo>
                    <a:pt x="25672" y="1599"/>
                  </a:lnTo>
                  <a:lnTo>
                    <a:pt x="29780" y="1599"/>
                  </a:lnTo>
                  <a:close/>
                </a:path>
              </a:pathLst>
            </a:custGeom>
            <a:solidFill>
              <a:srgbClr val="000000"/>
            </a:solidFill>
            <a:ln w="73262" cap="flat">
              <a:noFill/>
              <a:prstDash val="solid"/>
              <a:miter/>
            </a:ln>
          </p:spPr>
          <p:txBody>
            <a:bodyPr rtlCol="0" anchor="ctr"/>
            <a:lstStyle/>
            <a:p>
              <a:endParaRPr lang="en-GB"/>
            </a:p>
          </p:txBody>
        </p:sp>
        <p:sp>
          <p:nvSpPr>
            <p:cNvPr id="566" name="Graphic 1127">
              <a:extLst>
                <a:ext uri="{FF2B5EF4-FFF2-40B4-BE49-F238E27FC236}">
                  <a16:creationId xmlns:a16="http://schemas.microsoft.com/office/drawing/2014/main" id="{AEFF67D5-CB36-48AD-AE97-EF4367B682AC}"/>
                </a:ext>
              </a:extLst>
            </p:cNvPr>
            <p:cNvSpPr/>
            <p:nvPr/>
          </p:nvSpPr>
          <p:spPr>
            <a:xfrm>
              <a:off x="4996191" y="3179651"/>
              <a:ext cx="1361793" cy="1445700"/>
            </a:xfrm>
            <a:custGeom>
              <a:avLst/>
              <a:gdLst>
                <a:gd name="connsiteX0" fmla="*/ 0 w 1361793"/>
                <a:gd name="connsiteY0" fmla="*/ 528 h 1445700"/>
                <a:gd name="connsiteX1" fmla="*/ 1361794 w 1361793"/>
                <a:gd name="connsiteY1" fmla="*/ 528 h 1445700"/>
                <a:gd name="connsiteX2" fmla="*/ 1361794 w 1361793"/>
                <a:gd name="connsiteY2" fmla="*/ 1446228 h 1445700"/>
                <a:gd name="connsiteX3" fmla="*/ 0 w 1361793"/>
                <a:gd name="connsiteY3" fmla="*/ 1446228 h 1445700"/>
              </a:gdLst>
              <a:ahLst/>
              <a:cxnLst>
                <a:cxn ang="0">
                  <a:pos x="connsiteX0" y="connsiteY0"/>
                </a:cxn>
                <a:cxn ang="0">
                  <a:pos x="connsiteX1" y="connsiteY1"/>
                </a:cxn>
                <a:cxn ang="0">
                  <a:pos x="connsiteX2" y="connsiteY2"/>
                </a:cxn>
                <a:cxn ang="0">
                  <a:pos x="connsiteX3" y="connsiteY3"/>
                </a:cxn>
              </a:cxnLst>
              <a:rect l="l" t="t" r="r" b="b"/>
              <a:pathLst>
                <a:path w="1361793" h="1445700">
                  <a:moveTo>
                    <a:pt x="0" y="528"/>
                  </a:moveTo>
                  <a:lnTo>
                    <a:pt x="1361794" y="528"/>
                  </a:lnTo>
                  <a:lnTo>
                    <a:pt x="1361794" y="1446228"/>
                  </a:lnTo>
                  <a:lnTo>
                    <a:pt x="0" y="1446228"/>
                  </a:lnTo>
                  <a:close/>
                </a:path>
              </a:pathLst>
            </a:custGeom>
            <a:noFill/>
            <a:ln w="8132" cap="flat">
              <a:solidFill>
                <a:srgbClr val="245BA7"/>
              </a:solidFill>
              <a:prstDash val="solid"/>
              <a:miter/>
            </a:ln>
          </p:spPr>
          <p:txBody>
            <a:bodyPr rtlCol="0" anchor="ctr"/>
            <a:lstStyle/>
            <a:p>
              <a:endParaRPr lang="en-GB"/>
            </a:p>
          </p:txBody>
        </p:sp>
        <p:sp>
          <p:nvSpPr>
            <p:cNvPr id="567" name="Graphic 1127">
              <a:extLst>
                <a:ext uri="{FF2B5EF4-FFF2-40B4-BE49-F238E27FC236}">
                  <a16:creationId xmlns:a16="http://schemas.microsoft.com/office/drawing/2014/main" id="{97C6982C-5E21-4835-917C-30B0698214E3}"/>
                </a:ext>
              </a:extLst>
            </p:cNvPr>
            <p:cNvSpPr/>
            <p:nvPr/>
          </p:nvSpPr>
          <p:spPr>
            <a:xfrm rot="-5400000" flipV="1">
              <a:off x="5884866" y="3224228"/>
              <a:ext cx="407717" cy="407717"/>
            </a:xfrm>
            <a:custGeom>
              <a:avLst/>
              <a:gdLst>
                <a:gd name="connsiteX0" fmla="*/ 204382 w 407717"/>
                <a:gd name="connsiteY0" fmla="*/ 1291 h 407717"/>
                <a:gd name="connsiteX1" fmla="*/ 523 w 407717"/>
                <a:gd name="connsiteY1" fmla="*/ 205150 h 407717"/>
                <a:gd name="connsiteX2" fmla="*/ 204382 w 407717"/>
                <a:gd name="connsiteY2" fmla="*/ 409008 h 407717"/>
                <a:gd name="connsiteX3" fmla="*/ 408240 w 407717"/>
                <a:gd name="connsiteY3" fmla="*/ 205150 h 407717"/>
                <a:gd name="connsiteX4" fmla="*/ 204382 w 407717"/>
                <a:gd name="connsiteY4" fmla="*/ 1291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4382" y="1291"/>
                  </a:moveTo>
                  <a:cubicBezTo>
                    <a:pt x="91794" y="1291"/>
                    <a:pt x="523" y="92562"/>
                    <a:pt x="523" y="205150"/>
                  </a:cubicBezTo>
                  <a:cubicBezTo>
                    <a:pt x="523" y="317737"/>
                    <a:pt x="91794" y="409008"/>
                    <a:pt x="204382" y="409008"/>
                  </a:cubicBezTo>
                  <a:cubicBezTo>
                    <a:pt x="316969" y="409008"/>
                    <a:pt x="408240" y="317737"/>
                    <a:pt x="408240" y="205150"/>
                  </a:cubicBezTo>
                  <a:cubicBezTo>
                    <a:pt x="408240" y="92562"/>
                    <a:pt x="316969" y="1291"/>
                    <a:pt x="204382" y="1291"/>
                  </a:cubicBezTo>
                </a:path>
              </a:pathLst>
            </a:custGeom>
            <a:solidFill>
              <a:srgbClr val="245BA7"/>
            </a:solidFill>
            <a:ln w="2873" cap="flat">
              <a:noFill/>
              <a:prstDash val="solid"/>
              <a:miter/>
            </a:ln>
          </p:spPr>
          <p:txBody>
            <a:bodyPr rtlCol="0" anchor="ctr"/>
            <a:lstStyle/>
            <a:p>
              <a:endParaRPr lang="en-GB"/>
            </a:p>
          </p:txBody>
        </p:sp>
        <p:sp>
          <p:nvSpPr>
            <p:cNvPr id="568" name="Graphic 1127">
              <a:extLst>
                <a:ext uri="{FF2B5EF4-FFF2-40B4-BE49-F238E27FC236}">
                  <a16:creationId xmlns:a16="http://schemas.microsoft.com/office/drawing/2014/main" id="{05F7AA50-FA39-4E5B-AA60-4AB9A579FEA4}"/>
                </a:ext>
              </a:extLst>
            </p:cNvPr>
            <p:cNvSpPr/>
            <p:nvPr/>
          </p:nvSpPr>
          <p:spPr>
            <a:xfrm rot="-5400000" flipV="1">
              <a:off x="5933683" y="3364121"/>
              <a:ext cx="127934" cy="127934"/>
            </a:xfrm>
            <a:custGeom>
              <a:avLst/>
              <a:gdLst>
                <a:gd name="connsiteX0" fmla="*/ 64408 w 127934"/>
                <a:gd name="connsiteY0" fmla="*/ 1291 h 127934"/>
                <a:gd name="connsiteX1" fmla="*/ 443 w 127934"/>
                <a:gd name="connsiteY1" fmla="*/ 65260 h 127934"/>
                <a:gd name="connsiteX2" fmla="*/ 64408 w 127934"/>
                <a:gd name="connsiteY2" fmla="*/ 129226 h 127934"/>
                <a:gd name="connsiteX3" fmla="*/ 128377 w 127934"/>
                <a:gd name="connsiteY3" fmla="*/ 65260 h 127934"/>
                <a:gd name="connsiteX4" fmla="*/ 64408 w 127934"/>
                <a:gd name="connsiteY4" fmla="*/ 1291 h 12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4" h="127934">
                  <a:moveTo>
                    <a:pt x="64408" y="1291"/>
                  </a:moveTo>
                  <a:cubicBezTo>
                    <a:pt x="29080" y="1291"/>
                    <a:pt x="443" y="29931"/>
                    <a:pt x="443" y="65260"/>
                  </a:cubicBezTo>
                  <a:cubicBezTo>
                    <a:pt x="443" y="100588"/>
                    <a:pt x="29080" y="129226"/>
                    <a:pt x="64408" y="129226"/>
                  </a:cubicBezTo>
                  <a:cubicBezTo>
                    <a:pt x="99737" y="129226"/>
                    <a:pt x="128377" y="100588"/>
                    <a:pt x="128377" y="65260"/>
                  </a:cubicBezTo>
                  <a:cubicBezTo>
                    <a:pt x="128377" y="29931"/>
                    <a:pt x="99737" y="1291"/>
                    <a:pt x="64408" y="1291"/>
                  </a:cubicBezTo>
                </a:path>
              </a:pathLst>
            </a:custGeom>
            <a:solidFill>
              <a:srgbClr val="FFFFFF"/>
            </a:solidFill>
            <a:ln w="2873" cap="flat">
              <a:noFill/>
              <a:prstDash val="solid"/>
              <a:miter/>
            </a:ln>
          </p:spPr>
          <p:txBody>
            <a:bodyPr rtlCol="0" anchor="ctr"/>
            <a:lstStyle/>
            <a:p>
              <a:endParaRPr lang="en-GB"/>
            </a:p>
          </p:txBody>
        </p:sp>
        <p:sp>
          <p:nvSpPr>
            <p:cNvPr id="569" name="Graphic 1127">
              <a:extLst>
                <a:ext uri="{FF2B5EF4-FFF2-40B4-BE49-F238E27FC236}">
                  <a16:creationId xmlns:a16="http://schemas.microsoft.com/office/drawing/2014/main" id="{B3D0DB88-07FD-4F8E-8829-9EDA4B789585}"/>
                </a:ext>
              </a:extLst>
            </p:cNvPr>
            <p:cNvSpPr/>
            <p:nvPr/>
          </p:nvSpPr>
          <p:spPr>
            <a:xfrm>
              <a:off x="5997652" y="3373953"/>
              <a:ext cx="38668" cy="54878"/>
            </a:xfrm>
            <a:custGeom>
              <a:avLst/>
              <a:gdLst>
                <a:gd name="connsiteX0" fmla="*/ 39102 w 38668"/>
                <a:gd name="connsiteY0" fmla="*/ 17496 h 54878"/>
                <a:gd name="connsiteX1" fmla="*/ 434 w 38668"/>
                <a:gd name="connsiteY1" fmla="*/ 1286 h 54878"/>
                <a:gd name="connsiteX2" fmla="*/ 434 w 38668"/>
                <a:gd name="connsiteY2" fmla="*/ 56164 h 54878"/>
                <a:gd name="connsiteX3" fmla="*/ 39102 w 38668"/>
                <a:gd name="connsiteY3" fmla="*/ 17496 h 54878"/>
              </a:gdLst>
              <a:ahLst/>
              <a:cxnLst>
                <a:cxn ang="0">
                  <a:pos x="connsiteX0" y="connsiteY0"/>
                </a:cxn>
                <a:cxn ang="0">
                  <a:pos x="connsiteX1" y="connsiteY1"/>
                </a:cxn>
                <a:cxn ang="0">
                  <a:pos x="connsiteX2" y="connsiteY2"/>
                </a:cxn>
                <a:cxn ang="0">
                  <a:pos x="connsiteX3" y="connsiteY3"/>
                </a:cxn>
              </a:cxnLst>
              <a:rect l="l" t="t" r="r" b="b"/>
              <a:pathLst>
                <a:path w="38668" h="54878">
                  <a:moveTo>
                    <a:pt x="39102" y="17496"/>
                  </a:moveTo>
                  <a:cubicBezTo>
                    <a:pt x="29261" y="7494"/>
                    <a:pt x="15574" y="1286"/>
                    <a:pt x="434" y="1286"/>
                  </a:cubicBezTo>
                  <a:lnTo>
                    <a:pt x="434" y="56164"/>
                  </a:lnTo>
                  <a:lnTo>
                    <a:pt x="39102" y="17496"/>
                  </a:lnTo>
                  <a:close/>
                </a:path>
              </a:pathLst>
            </a:custGeom>
            <a:solidFill>
              <a:srgbClr val="6E85C2"/>
            </a:solidFill>
            <a:ln w="2873" cap="flat">
              <a:noFill/>
              <a:prstDash val="solid"/>
              <a:miter/>
            </a:ln>
          </p:spPr>
          <p:txBody>
            <a:bodyPr rtlCol="0" anchor="ctr"/>
            <a:lstStyle/>
            <a:p>
              <a:endParaRPr lang="en-GB"/>
            </a:p>
          </p:txBody>
        </p:sp>
        <p:sp>
          <p:nvSpPr>
            <p:cNvPr id="570" name="Graphic 1127">
              <a:extLst>
                <a:ext uri="{FF2B5EF4-FFF2-40B4-BE49-F238E27FC236}">
                  <a16:creationId xmlns:a16="http://schemas.microsoft.com/office/drawing/2014/main" id="{7510FFD2-0CCA-4E3B-806B-30B634345BA2}"/>
                </a:ext>
              </a:extLst>
            </p:cNvPr>
            <p:cNvSpPr/>
            <p:nvPr/>
          </p:nvSpPr>
          <p:spPr>
            <a:xfrm rot="-8100000" flipV="1">
              <a:off x="5937416" y="3403899"/>
              <a:ext cx="54682" cy="38351"/>
            </a:xfrm>
            <a:custGeom>
              <a:avLst/>
              <a:gdLst>
                <a:gd name="connsiteX0" fmla="*/ 420 w 54682"/>
                <a:gd name="connsiteY0" fmla="*/ 1278 h 38351"/>
                <a:gd name="connsiteX1" fmla="*/ 55103 w 54682"/>
                <a:gd name="connsiteY1" fmla="*/ 1278 h 38351"/>
                <a:gd name="connsiteX2" fmla="*/ 39224 w 54682"/>
                <a:gd name="connsiteY2" fmla="*/ 39201 h 38351"/>
                <a:gd name="connsiteX3" fmla="*/ 38769 w 54682"/>
                <a:gd name="connsiteY3" fmla="*/ 39630 h 38351"/>
                <a:gd name="connsiteX4" fmla="*/ 420 w 54682"/>
                <a:gd name="connsiteY4" fmla="*/ 1278 h 38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82" h="38351">
                  <a:moveTo>
                    <a:pt x="420" y="1278"/>
                  </a:moveTo>
                  <a:lnTo>
                    <a:pt x="55103" y="1278"/>
                  </a:lnTo>
                  <a:cubicBezTo>
                    <a:pt x="54991" y="15017"/>
                    <a:pt x="49706" y="28718"/>
                    <a:pt x="39224" y="39201"/>
                  </a:cubicBezTo>
                  <a:cubicBezTo>
                    <a:pt x="39077" y="39348"/>
                    <a:pt x="38922" y="39483"/>
                    <a:pt x="38769" y="39630"/>
                  </a:cubicBezTo>
                  <a:lnTo>
                    <a:pt x="420" y="1278"/>
                  </a:lnTo>
                  <a:close/>
                </a:path>
              </a:pathLst>
            </a:custGeom>
            <a:solidFill>
              <a:srgbClr val="CDD2EC"/>
            </a:solidFill>
            <a:ln w="2873" cap="flat">
              <a:noFill/>
              <a:prstDash val="solid"/>
              <a:miter/>
            </a:ln>
          </p:spPr>
          <p:txBody>
            <a:bodyPr rtlCol="0" anchor="ctr"/>
            <a:lstStyle/>
            <a:p>
              <a:endParaRPr lang="en-GB"/>
            </a:p>
          </p:txBody>
        </p:sp>
        <p:sp>
          <p:nvSpPr>
            <p:cNvPr id="571" name="Graphic 1127">
              <a:extLst>
                <a:ext uri="{FF2B5EF4-FFF2-40B4-BE49-F238E27FC236}">
                  <a16:creationId xmlns:a16="http://schemas.microsoft.com/office/drawing/2014/main" id="{3D6A62EF-6F80-4664-B011-CB3C1C9A3EF2}"/>
                </a:ext>
              </a:extLst>
            </p:cNvPr>
            <p:cNvSpPr/>
            <p:nvPr/>
          </p:nvSpPr>
          <p:spPr>
            <a:xfrm>
              <a:off x="5958983" y="3373968"/>
              <a:ext cx="38668" cy="54878"/>
            </a:xfrm>
            <a:custGeom>
              <a:avLst/>
              <a:gdLst>
                <a:gd name="connsiteX0" fmla="*/ 39089 w 38668"/>
                <a:gd name="connsiteY0" fmla="*/ 1291 h 54878"/>
                <a:gd name="connsiteX1" fmla="*/ 420 w 38668"/>
                <a:gd name="connsiteY1" fmla="*/ 17501 h 54878"/>
                <a:gd name="connsiteX2" fmla="*/ 39089 w 38668"/>
                <a:gd name="connsiteY2" fmla="*/ 56170 h 54878"/>
                <a:gd name="connsiteX3" fmla="*/ 39089 w 38668"/>
                <a:gd name="connsiteY3" fmla="*/ 1291 h 54878"/>
              </a:gdLst>
              <a:ahLst/>
              <a:cxnLst>
                <a:cxn ang="0">
                  <a:pos x="connsiteX0" y="connsiteY0"/>
                </a:cxn>
                <a:cxn ang="0">
                  <a:pos x="connsiteX1" y="connsiteY1"/>
                </a:cxn>
                <a:cxn ang="0">
                  <a:pos x="connsiteX2" y="connsiteY2"/>
                </a:cxn>
                <a:cxn ang="0">
                  <a:pos x="connsiteX3" y="connsiteY3"/>
                </a:cxn>
              </a:cxnLst>
              <a:rect l="l" t="t" r="r" b="b"/>
              <a:pathLst>
                <a:path w="38668" h="54878">
                  <a:moveTo>
                    <a:pt x="39089" y="1291"/>
                  </a:moveTo>
                  <a:cubicBezTo>
                    <a:pt x="23949" y="1291"/>
                    <a:pt x="10262" y="7499"/>
                    <a:pt x="420" y="17501"/>
                  </a:cubicBezTo>
                  <a:lnTo>
                    <a:pt x="39089" y="56170"/>
                  </a:lnTo>
                  <a:lnTo>
                    <a:pt x="39089" y="1291"/>
                  </a:lnTo>
                  <a:close/>
                </a:path>
              </a:pathLst>
            </a:custGeom>
            <a:solidFill>
              <a:srgbClr val="9AA6D5"/>
            </a:solidFill>
            <a:ln w="2873" cap="flat">
              <a:noFill/>
              <a:prstDash val="solid"/>
              <a:miter/>
            </a:ln>
          </p:spPr>
          <p:txBody>
            <a:bodyPr rtlCol="0" anchor="ctr"/>
            <a:lstStyle/>
            <a:p>
              <a:endParaRPr lang="en-GB"/>
            </a:p>
          </p:txBody>
        </p:sp>
        <p:sp>
          <p:nvSpPr>
            <p:cNvPr id="572" name="Graphic 1127">
              <a:extLst>
                <a:ext uri="{FF2B5EF4-FFF2-40B4-BE49-F238E27FC236}">
                  <a16:creationId xmlns:a16="http://schemas.microsoft.com/office/drawing/2014/main" id="{AF74D1E2-9ADA-4365-BF7F-81F3DF2B52DA}"/>
                </a:ext>
              </a:extLst>
            </p:cNvPr>
            <p:cNvSpPr/>
            <p:nvPr/>
          </p:nvSpPr>
          <p:spPr>
            <a:xfrm rot="-1316057" flipV="1">
              <a:off x="5995463" y="3397275"/>
              <a:ext cx="54495" cy="41685"/>
            </a:xfrm>
            <a:custGeom>
              <a:avLst/>
              <a:gdLst>
                <a:gd name="connsiteX0" fmla="*/ 50751 w 54495"/>
                <a:gd name="connsiteY0" fmla="*/ 1283 h 41685"/>
                <a:gd name="connsiteX1" fmla="*/ 50998 w 54495"/>
                <a:gd name="connsiteY1" fmla="*/ 1856 h 41685"/>
                <a:gd name="connsiteX2" fmla="*/ 50751 w 54495"/>
                <a:gd name="connsiteY2" fmla="*/ 42969 h 41685"/>
                <a:gd name="connsiteX3" fmla="*/ 440 w 54495"/>
                <a:gd name="connsiteY3" fmla="*/ 21544 h 41685"/>
                <a:gd name="connsiteX4" fmla="*/ 50751 w 54495"/>
                <a:gd name="connsiteY4" fmla="*/ 1283 h 4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95" h="41685">
                  <a:moveTo>
                    <a:pt x="50751" y="1283"/>
                  </a:moveTo>
                  <a:cubicBezTo>
                    <a:pt x="50831" y="1476"/>
                    <a:pt x="50920" y="1666"/>
                    <a:pt x="50998" y="1856"/>
                  </a:cubicBezTo>
                  <a:cubicBezTo>
                    <a:pt x="56536" y="15606"/>
                    <a:pt x="56032" y="30286"/>
                    <a:pt x="50751" y="42969"/>
                  </a:cubicBezTo>
                  <a:lnTo>
                    <a:pt x="440" y="21544"/>
                  </a:lnTo>
                  <a:lnTo>
                    <a:pt x="50751" y="1283"/>
                  </a:lnTo>
                  <a:close/>
                </a:path>
              </a:pathLst>
            </a:custGeom>
            <a:solidFill>
              <a:srgbClr val="245BA7"/>
            </a:solidFill>
            <a:ln w="2873" cap="flat">
              <a:noFill/>
              <a:prstDash val="solid"/>
              <a:miter/>
            </a:ln>
          </p:spPr>
          <p:txBody>
            <a:bodyPr rtlCol="0" anchor="ctr"/>
            <a:lstStyle/>
            <a:p>
              <a:endParaRPr lang="en-GB"/>
            </a:p>
          </p:txBody>
        </p:sp>
        <p:sp>
          <p:nvSpPr>
            <p:cNvPr id="573" name="Graphic 1127">
              <a:extLst>
                <a:ext uri="{FF2B5EF4-FFF2-40B4-BE49-F238E27FC236}">
                  <a16:creationId xmlns:a16="http://schemas.microsoft.com/office/drawing/2014/main" id="{0B97BAFE-CB2C-42E1-B4F8-8B2030B72810}"/>
                </a:ext>
              </a:extLst>
            </p:cNvPr>
            <p:cNvSpPr/>
            <p:nvPr/>
          </p:nvSpPr>
          <p:spPr>
            <a:xfrm>
              <a:off x="5942014" y="3416879"/>
              <a:ext cx="67601" cy="23931"/>
            </a:xfrm>
            <a:custGeom>
              <a:avLst/>
              <a:gdLst>
                <a:gd name="connsiteX0" fmla="*/ 56058 w 67601"/>
                <a:gd name="connsiteY0" fmla="*/ 25218 h 23931"/>
                <a:gd name="connsiteX1" fmla="*/ 49367 w 67601"/>
                <a:gd name="connsiteY1" fmla="*/ 23176 h 23931"/>
                <a:gd name="connsiteX2" fmla="*/ 46643 w 67601"/>
                <a:gd name="connsiteY2" fmla="*/ 20636 h 23931"/>
                <a:gd name="connsiteX3" fmla="*/ 2098 w 67601"/>
                <a:gd name="connsiteY3" fmla="*/ 15130 h 23931"/>
                <a:gd name="connsiteX4" fmla="*/ 420 w 67601"/>
                <a:gd name="connsiteY4" fmla="*/ 13254 h 23931"/>
                <a:gd name="connsiteX5" fmla="*/ 2129 w 67601"/>
                <a:gd name="connsiteY5" fmla="*/ 11370 h 23931"/>
                <a:gd name="connsiteX6" fmla="*/ 46660 w 67601"/>
                <a:gd name="connsiteY6" fmla="*/ 5867 h 23931"/>
                <a:gd name="connsiteX7" fmla="*/ 56058 w 67601"/>
                <a:gd name="connsiteY7" fmla="*/ 1287 h 23931"/>
                <a:gd name="connsiteX8" fmla="*/ 65977 w 67601"/>
                <a:gd name="connsiteY8" fmla="*/ 6560 h 23931"/>
                <a:gd name="connsiteX9" fmla="*/ 68022 w 67601"/>
                <a:gd name="connsiteY9" fmla="*/ 13251 h 23931"/>
                <a:gd name="connsiteX10" fmla="*/ 62749 w 67601"/>
                <a:gd name="connsiteY10" fmla="*/ 23173 h 23931"/>
                <a:gd name="connsiteX11" fmla="*/ 56058 w 67601"/>
                <a:gd name="connsiteY11" fmla="*/ 25218 h 2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01" h="23931">
                  <a:moveTo>
                    <a:pt x="56058" y="25218"/>
                  </a:moveTo>
                  <a:cubicBezTo>
                    <a:pt x="53662" y="25218"/>
                    <a:pt x="51349" y="24511"/>
                    <a:pt x="49367" y="23176"/>
                  </a:cubicBezTo>
                  <a:cubicBezTo>
                    <a:pt x="48329" y="22471"/>
                    <a:pt x="47414" y="21619"/>
                    <a:pt x="46643" y="20636"/>
                  </a:cubicBezTo>
                  <a:lnTo>
                    <a:pt x="2098" y="15130"/>
                  </a:lnTo>
                  <a:cubicBezTo>
                    <a:pt x="1142" y="15041"/>
                    <a:pt x="420" y="14249"/>
                    <a:pt x="420" y="13254"/>
                  </a:cubicBezTo>
                  <a:cubicBezTo>
                    <a:pt x="420" y="12259"/>
                    <a:pt x="1140" y="11465"/>
                    <a:pt x="2129" y="11370"/>
                  </a:cubicBezTo>
                  <a:lnTo>
                    <a:pt x="46660" y="5867"/>
                  </a:lnTo>
                  <a:cubicBezTo>
                    <a:pt x="48924" y="2990"/>
                    <a:pt x="52396" y="1287"/>
                    <a:pt x="56058" y="1287"/>
                  </a:cubicBezTo>
                  <a:cubicBezTo>
                    <a:pt x="60040" y="1287"/>
                    <a:pt x="63748" y="3261"/>
                    <a:pt x="65977" y="6560"/>
                  </a:cubicBezTo>
                  <a:cubicBezTo>
                    <a:pt x="67315" y="8539"/>
                    <a:pt x="68022" y="10855"/>
                    <a:pt x="68022" y="13251"/>
                  </a:cubicBezTo>
                  <a:cubicBezTo>
                    <a:pt x="68022" y="17233"/>
                    <a:pt x="66052" y="20941"/>
                    <a:pt x="62749" y="23173"/>
                  </a:cubicBezTo>
                  <a:cubicBezTo>
                    <a:pt x="60767" y="24511"/>
                    <a:pt x="58455" y="25218"/>
                    <a:pt x="56058" y="25218"/>
                  </a:cubicBezTo>
                </a:path>
              </a:pathLst>
            </a:custGeom>
            <a:solidFill>
              <a:srgbClr val="245BA7"/>
            </a:solidFill>
            <a:ln w="2873" cap="flat">
              <a:noFill/>
              <a:prstDash val="solid"/>
              <a:miter/>
            </a:ln>
          </p:spPr>
          <p:txBody>
            <a:bodyPr rtlCol="0" anchor="ctr"/>
            <a:lstStyle/>
            <a:p>
              <a:endParaRPr lang="en-GB"/>
            </a:p>
          </p:txBody>
        </p:sp>
        <p:sp>
          <p:nvSpPr>
            <p:cNvPr id="574" name="Graphic 1127">
              <a:extLst>
                <a:ext uri="{FF2B5EF4-FFF2-40B4-BE49-F238E27FC236}">
                  <a16:creationId xmlns:a16="http://schemas.microsoft.com/office/drawing/2014/main" id="{1456F016-DFB1-4FD8-8F95-A148C442E233}"/>
                </a:ext>
              </a:extLst>
            </p:cNvPr>
            <p:cNvSpPr/>
            <p:nvPr/>
          </p:nvSpPr>
          <p:spPr>
            <a:xfrm>
              <a:off x="5940757" y="3415605"/>
              <a:ext cx="70119" cy="26445"/>
            </a:xfrm>
            <a:custGeom>
              <a:avLst/>
              <a:gdLst>
                <a:gd name="connsiteX0" fmla="*/ 57315 w 70119"/>
                <a:gd name="connsiteY0" fmla="*/ 1296 h 26445"/>
                <a:gd name="connsiteX1" fmla="*/ 47264 w 70119"/>
                <a:gd name="connsiteY1" fmla="*/ 5947 h 26445"/>
                <a:gd name="connsiteX2" fmla="*/ 3199 w 70119"/>
                <a:gd name="connsiteY2" fmla="*/ 11393 h 26445"/>
                <a:gd name="connsiteX3" fmla="*/ 420 w 70119"/>
                <a:gd name="connsiteY3" fmla="*/ 14520 h 26445"/>
                <a:gd name="connsiteX4" fmla="*/ 3268 w 70119"/>
                <a:gd name="connsiteY4" fmla="*/ 17656 h 26445"/>
                <a:gd name="connsiteX5" fmla="*/ 47244 w 70119"/>
                <a:gd name="connsiteY5" fmla="*/ 23090 h 26445"/>
                <a:gd name="connsiteX6" fmla="*/ 49919 w 70119"/>
                <a:gd name="connsiteY6" fmla="*/ 25483 h 26445"/>
                <a:gd name="connsiteX7" fmla="*/ 57315 w 70119"/>
                <a:gd name="connsiteY7" fmla="*/ 27741 h 26445"/>
                <a:gd name="connsiteX8" fmla="*/ 64711 w 70119"/>
                <a:gd name="connsiteY8" fmla="*/ 25483 h 26445"/>
                <a:gd name="connsiteX9" fmla="*/ 70539 w 70119"/>
                <a:gd name="connsiteY9" fmla="*/ 14520 h 26445"/>
                <a:gd name="connsiteX10" fmla="*/ 68278 w 70119"/>
                <a:gd name="connsiteY10" fmla="*/ 7124 h 26445"/>
                <a:gd name="connsiteX11" fmla="*/ 57315 w 70119"/>
                <a:gd name="connsiteY11" fmla="*/ 1296 h 26445"/>
                <a:gd name="connsiteX12" fmla="*/ 57315 w 70119"/>
                <a:gd name="connsiteY12" fmla="*/ 3813 h 26445"/>
                <a:gd name="connsiteX13" fmla="*/ 66193 w 70119"/>
                <a:gd name="connsiteY13" fmla="*/ 8534 h 26445"/>
                <a:gd name="connsiteX14" fmla="*/ 68019 w 70119"/>
                <a:gd name="connsiteY14" fmla="*/ 14520 h 26445"/>
                <a:gd name="connsiteX15" fmla="*/ 63302 w 70119"/>
                <a:gd name="connsiteY15" fmla="*/ 23397 h 26445"/>
                <a:gd name="connsiteX16" fmla="*/ 57315 w 70119"/>
                <a:gd name="connsiteY16" fmla="*/ 25227 h 26445"/>
                <a:gd name="connsiteX17" fmla="*/ 51329 w 70119"/>
                <a:gd name="connsiteY17" fmla="*/ 23397 h 26445"/>
                <a:gd name="connsiteX18" fmla="*/ 48588 w 70119"/>
                <a:gd name="connsiteY18" fmla="*/ 20719 h 26445"/>
                <a:gd name="connsiteX19" fmla="*/ 3507 w 70119"/>
                <a:gd name="connsiteY19" fmla="*/ 15147 h 26445"/>
                <a:gd name="connsiteX20" fmla="*/ 3507 w 70119"/>
                <a:gd name="connsiteY20" fmla="*/ 13890 h 26445"/>
                <a:gd name="connsiteX21" fmla="*/ 48605 w 70119"/>
                <a:gd name="connsiteY21" fmla="*/ 8318 h 26445"/>
                <a:gd name="connsiteX22" fmla="*/ 57315 w 70119"/>
                <a:gd name="connsiteY22" fmla="*/ 3813 h 2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119" h="26445">
                  <a:moveTo>
                    <a:pt x="57315" y="1296"/>
                  </a:moveTo>
                  <a:cubicBezTo>
                    <a:pt x="53443" y="1296"/>
                    <a:pt x="49767" y="3016"/>
                    <a:pt x="47264" y="5947"/>
                  </a:cubicBezTo>
                  <a:lnTo>
                    <a:pt x="3199" y="11393"/>
                  </a:lnTo>
                  <a:cubicBezTo>
                    <a:pt x="1646" y="11540"/>
                    <a:pt x="420" y="12889"/>
                    <a:pt x="420" y="14520"/>
                  </a:cubicBezTo>
                  <a:cubicBezTo>
                    <a:pt x="420" y="16151"/>
                    <a:pt x="1646" y="17497"/>
                    <a:pt x="3268" y="17656"/>
                  </a:cubicBezTo>
                  <a:lnTo>
                    <a:pt x="47244" y="23090"/>
                  </a:lnTo>
                  <a:cubicBezTo>
                    <a:pt x="48024" y="24004"/>
                    <a:pt x="48918" y="24807"/>
                    <a:pt x="49919" y="25483"/>
                  </a:cubicBezTo>
                  <a:cubicBezTo>
                    <a:pt x="52109" y="26962"/>
                    <a:pt x="54666" y="27741"/>
                    <a:pt x="57315" y="27741"/>
                  </a:cubicBezTo>
                  <a:cubicBezTo>
                    <a:pt x="59965" y="27741"/>
                    <a:pt x="62522" y="26962"/>
                    <a:pt x="64711" y="25483"/>
                  </a:cubicBezTo>
                  <a:cubicBezTo>
                    <a:pt x="68359" y="23015"/>
                    <a:pt x="70539" y="18918"/>
                    <a:pt x="70539" y="14520"/>
                  </a:cubicBezTo>
                  <a:cubicBezTo>
                    <a:pt x="70539" y="11871"/>
                    <a:pt x="69757" y="9313"/>
                    <a:pt x="68278" y="7124"/>
                  </a:cubicBezTo>
                  <a:cubicBezTo>
                    <a:pt x="65813" y="3476"/>
                    <a:pt x="61714" y="1296"/>
                    <a:pt x="57315" y="1296"/>
                  </a:cubicBezTo>
                  <a:moveTo>
                    <a:pt x="57315" y="3813"/>
                  </a:moveTo>
                  <a:cubicBezTo>
                    <a:pt x="61012" y="3813"/>
                    <a:pt x="64268" y="5686"/>
                    <a:pt x="66193" y="8534"/>
                  </a:cubicBezTo>
                  <a:cubicBezTo>
                    <a:pt x="67346" y="10242"/>
                    <a:pt x="68019" y="12302"/>
                    <a:pt x="68019" y="14520"/>
                  </a:cubicBezTo>
                  <a:cubicBezTo>
                    <a:pt x="68019" y="18214"/>
                    <a:pt x="66150" y="21473"/>
                    <a:pt x="63302" y="23397"/>
                  </a:cubicBezTo>
                  <a:cubicBezTo>
                    <a:pt x="61593" y="24551"/>
                    <a:pt x="59533" y="25227"/>
                    <a:pt x="57315" y="25227"/>
                  </a:cubicBezTo>
                  <a:cubicBezTo>
                    <a:pt x="55097" y="25227"/>
                    <a:pt x="53038" y="24551"/>
                    <a:pt x="51329" y="23397"/>
                  </a:cubicBezTo>
                  <a:cubicBezTo>
                    <a:pt x="50262" y="22675"/>
                    <a:pt x="49333" y="21769"/>
                    <a:pt x="48588" y="20719"/>
                  </a:cubicBezTo>
                  <a:lnTo>
                    <a:pt x="3507" y="15147"/>
                  </a:lnTo>
                  <a:cubicBezTo>
                    <a:pt x="2745" y="15075"/>
                    <a:pt x="2745" y="13962"/>
                    <a:pt x="3507" y="13890"/>
                  </a:cubicBezTo>
                  <a:lnTo>
                    <a:pt x="48605" y="8318"/>
                  </a:lnTo>
                  <a:cubicBezTo>
                    <a:pt x="50547" y="5597"/>
                    <a:pt x="53717" y="3813"/>
                    <a:pt x="57315" y="3813"/>
                  </a:cubicBezTo>
                </a:path>
              </a:pathLst>
            </a:custGeom>
            <a:solidFill>
              <a:srgbClr val="FFFFFF"/>
            </a:solidFill>
            <a:ln w="2873" cap="flat">
              <a:noFill/>
              <a:prstDash val="solid"/>
              <a:miter/>
            </a:ln>
          </p:spPr>
          <p:txBody>
            <a:bodyPr rtlCol="0" anchor="ctr"/>
            <a:lstStyle/>
            <a:p>
              <a:endParaRPr lang="en-GB"/>
            </a:p>
          </p:txBody>
        </p:sp>
        <p:sp>
          <p:nvSpPr>
            <p:cNvPr id="575" name="Graphic 1127">
              <a:extLst>
                <a:ext uri="{FF2B5EF4-FFF2-40B4-BE49-F238E27FC236}">
                  <a16:creationId xmlns:a16="http://schemas.microsoft.com/office/drawing/2014/main" id="{9D835961-C312-4B6A-A24A-B878C3C354BF}"/>
                </a:ext>
              </a:extLst>
            </p:cNvPr>
            <p:cNvSpPr/>
            <p:nvPr/>
          </p:nvSpPr>
          <p:spPr>
            <a:xfrm rot="-5400000" flipV="1">
              <a:off x="5992406" y="3423583"/>
              <a:ext cx="10502" cy="10499"/>
            </a:xfrm>
            <a:custGeom>
              <a:avLst/>
              <a:gdLst>
                <a:gd name="connsiteX0" fmla="*/ 5675 w 10502"/>
                <a:gd name="connsiteY0" fmla="*/ 1291 h 10499"/>
                <a:gd name="connsiteX1" fmla="*/ 422 w 10502"/>
                <a:gd name="connsiteY1" fmla="*/ 6541 h 10499"/>
                <a:gd name="connsiteX2" fmla="*/ 5675 w 10502"/>
                <a:gd name="connsiteY2" fmla="*/ 11791 h 10499"/>
                <a:gd name="connsiteX3" fmla="*/ 10925 w 10502"/>
                <a:gd name="connsiteY3" fmla="*/ 6541 h 10499"/>
                <a:gd name="connsiteX4" fmla="*/ 5675 w 10502"/>
                <a:gd name="connsiteY4" fmla="*/ 1291 h 1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02" h="10499">
                  <a:moveTo>
                    <a:pt x="5675" y="1291"/>
                  </a:moveTo>
                  <a:cubicBezTo>
                    <a:pt x="2772" y="1291"/>
                    <a:pt x="422" y="3642"/>
                    <a:pt x="422" y="6541"/>
                  </a:cubicBezTo>
                  <a:cubicBezTo>
                    <a:pt x="422" y="9438"/>
                    <a:pt x="2772" y="11791"/>
                    <a:pt x="5675" y="11791"/>
                  </a:cubicBezTo>
                  <a:cubicBezTo>
                    <a:pt x="8575" y="11791"/>
                    <a:pt x="10925" y="9438"/>
                    <a:pt x="10925" y="6541"/>
                  </a:cubicBezTo>
                  <a:cubicBezTo>
                    <a:pt x="10925" y="3642"/>
                    <a:pt x="8575" y="1291"/>
                    <a:pt x="5675" y="1291"/>
                  </a:cubicBezTo>
                </a:path>
              </a:pathLst>
            </a:custGeom>
            <a:solidFill>
              <a:srgbClr val="FFFFFF"/>
            </a:solidFill>
            <a:ln w="2873" cap="flat">
              <a:noFill/>
              <a:prstDash val="solid"/>
              <a:miter/>
            </a:ln>
          </p:spPr>
          <p:txBody>
            <a:bodyPr rtlCol="0" anchor="ctr"/>
            <a:lstStyle/>
            <a:p>
              <a:endParaRPr lang="en-GB"/>
            </a:p>
          </p:txBody>
        </p:sp>
        <p:sp>
          <p:nvSpPr>
            <p:cNvPr id="576" name="Graphic 1127">
              <a:extLst>
                <a:ext uri="{FF2B5EF4-FFF2-40B4-BE49-F238E27FC236}">
                  <a16:creationId xmlns:a16="http://schemas.microsoft.com/office/drawing/2014/main" id="{F4306731-81CB-4831-9833-9B027E62545A}"/>
                </a:ext>
              </a:extLst>
            </p:cNvPr>
            <p:cNvSpPr/>
            <p:nvPr/>
          </p:nvSpPr>
          <p:spPr>
            <a:xfrm>
              <a:off x="6078665" y="3286324"/>
              <a:ext cx="96118" cy="288283"/>
            </a:xfrm>
            <a:custGeom>
              <a:avLst/>
              <a:gdLst>
                <a:gd name="connsiteX0" fmla="*/ 96600 w 96118"/>
                <a:gd name="connsiteY0" fmla="*/ 1342 h 288283"/>
                <a:gd name="connsiteX1" fmla="*/ 41618 w 96118"/>
                <a:gd name="connsiteY1" fmla="*/ 7829 h 288283"/>
                <a:gd name="connsiteX2" fmla="*/ 482 w 96118"/>
                <a:gd name="connsiteY2" fmla="*/ 171808 h 288283"/>
                <a:gd name="connsiteX3" fmla="*/ 44976 w 96118"/>
                <a:gd name="connsiteY3" fmla="*/ 167116 h 288283"/>
                <a:gd name="connsiteX4" fmla="*/ 46494 w 96118"/>
                <a:gd name="connsiteY4" fmla="*/ 167752 h 288283"/>
                <a:gd name="connsiteX5" fmla="*/ 46771 w 96118"/>
                <a:gd name="connsiteY5" fmla="*/ 169377 h 288283"/>
                <a:gd name="connsiteX6" fmla="*/ 23495 w 96118"/>
                <a:gd name="connsiteY6" fmla="*/ 236755 h 288283"/>
                <a:gd name="connsiteX7" fmla="*/ 21640 w 96118"/>
                <a:gd name="connsiteY7" fmla="*/ 237888 h 288283"/>
                <a:gd name="connsiteX8" fmla="*/ 1975 w 96118"/>
                <a:gd name="connsiteY8" fmla="*/ 235150 h 288283"/>
                <a:gd name="connsiteX9" fmla="*/ 18945 w 96118"/>
                <a:gd name="connsiteY9" fmla="*/ 289625 h 288283"/>
                <a:gd name="connsiteX10" fmla="*/ 68418 w 96118"/>
                <a:gd name="connsiteY10" fmla="*/ 244945 h 288283"/>
                <a:gd name="connsiteX11" fmla="*/ 44935 w 96118"/>
                <a:gd name="connsiteY11" fmla="*/ 241832 h 288283"/>
                <a:gd name="connsiteX12" fmla="*/ 43658 w 96118"/>
                <a:gd name="connsiteY12" fmla="*/ 240955 h 288283"/>
                <a:gd name="connsiteX13" fmla="*/ 43615 w 96118"/>
                <a:gd name="connsiteY13" fmla="*/ 239401 h 288283"/>
                <a:gd name="connsiteX14" fmla="*/ 73098 w 96118"/>
                <a:gd name="connsiteY14" fmla="*/ 176854 h 288283"/>
                <a:gd name="connsiteX15" fmla="*/ 69712 w 96118"/>
                <a:gd name="connsiteY15" fmla="*/ 165149 h 288283"/>
                <a:gd name="connsiteX16" fmla="*/ 69712 w 96118"/>
                <a:gd name="connsiteY16" fmla="*/ 135456 h 288283"/>
                <a:gd name="connsiteX17" fmla="*/ 36518 w 96118"/>
                <a:gd name="connsiteY17" fmla="*/ 138157 h 288283"/>
                <a:gd name="connsiteX18" fmla="*/ 34982 w 96118"/>
                <a:gd name="connsiteY18" fmla="*/ 137432 h 288283"/>
                <a:gd name="connsiteX19" fmla="*/ 34830 w 96118"/>
                <a:gd name="connsiteY19" fmla="*/ 135735 h 288283"/>
                <a:gd name="connsiteX20" fmla="*/ 96600 w 96118"/>
                <a:gd name="connsiteY20" fmla="*/ 1342 h 2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118" h="288283">
                  <a:moveTo>
                    <a:pt x="96600" y="1342"/>
                  </a:moveTo>
                  <a:lnTo>
                    <a:pt x="41618" y="7829"/>
                  </a:lnTo>
                  <a:lnTo>
                    <a:pt x="482" y="171808"/>
                  </a:lnTo>
                  <a:lnTo>
                    <a:pt x="44976" y="167116"/>
                  </a:lnTo>
                  <a:cubicBezTo>
                    <a:pt x="45557" y="167059"/>
                    <a:pt x="46126" y="167295"/>
                    <a:pt x="46494" y="167752"/>
                  </a:cubicBezTo>
                  <a:cubicBezTo>
                    <a:pt x="46857" y="168209"/>
                    <a:pt x="46960" y="168825"/>
                    <a:pt x="46771" y="169377"/>
                  </a:cubicBezTo>
                  <a:lnTo>
                    <a:pt x="23495" y="236755"/>
                  </a:lnTo>
                  <a:cubicBezTo>
                    <a:pt x="23222" y="237523"/>
                    <a:pt x="22454" y="238003"/>
                    <a:pt x="21640" y="237888"/>
                  </a:cubicBezTo>
                  <a:lnTo>
                    <a:pt x="1975" y="235150"/>
                  </a:lnTo>
                  <a:lnTo>
                    <a:pt x="18945" y="289625"/>
                  </a:lnTo>
                  <a:lnTo>
                    <a:pt x="68418" y="244945"/>
                  </a:lnTo>
                  <a:lnTo>
                    <a:pt x="44935" y="241832"/>
                  </a:lnTo>
                  <a:cubicBezTo>
                    <a:pt x="44392" y="241760"/>
                    <a:pt x="43920" y="241429"/>
                    <a:pt x="43658" y="240955"/>
                  </a:cubicBezTo>
                  <a:cubicBezTo>
                    <a:pt x="43399" y="240474"/>
                    <a:pt x="43379" y="239896"/>
                    <a:pt x="43615" y="239401"/>
                  </a:cubicBezTo>
                  <a:lnTo>
                    <a:pt x="73098" y="176854"/>
                  </a:lnTo>
                  <a:cubicBezTo>
                    <a:pt x="70949" y="173379"/>
                    <a:pt x="69712" y="169392"/>
                    <a:pt x="69712" y="165149"/>
                  </a:cubicBezTo>
                  <a:lnTo>
                    <a:pt x="69712" y="135456"/>
                  </a:lnTo>
                  <a:lnTo>
                    <a:pt x="36518" y="138157"/>
                  </a:lnTo>
                  <a:cubicBezTo>
                    <a:pt x="35914" y="138211"/>
                    <a:pt x="35330" y="137929"/>
                    <a:pt x="34982" y="137432"/>
                  </a:cubicBezTo>
                  <a:cubicBezTo>
                    <a:pt x="34634" y="136934"/>
                    <a:pt x="34573" y="136284"/>
                    <a:pt x="34830" y="135735"/>
                  </a:cubicBezTo>
                  <a:lnTo>
                    <a:pt x="96600" y="1342"/>
                  </a:lnTo>
                  <a:close/>
                </a:path>
              </a:pathLst>
            </a:custGeom>
            <a:solidFill>
              <a:srgbClr val="FFFFFF"/>
            </a:solidFill>
            <a:ln w="2873" cap="flat">
              <a:noFill/>
              <a:prstDash val="solid"/>
              <a:miter/>
            </a:ln>
          </p:spPr>
          <p:txBody>
            <a:bodyPr rtlCol="0" anchor="ctr"/>
            <a:lstStyle/>
            <a:p>
              <a:endParaRPr lang="en-GB"/>
            </a:p>
          </p:txBody>
        </p:sp>
        <p:sp>
          <p:nvSpPr>
            <p:cNvPr id="577" name="Graphic 1127">
              <a:extLst>
                <a:ext uri="{FF2B5EF4-FFF2-40B4-BE49-F238E27FC236}">
                  <a16:creationId xmlns:a16="http://schemas.microsoft.com/office/drawing/2014/main" id="{00CA066A-6954-4D40-AF10-FE18797A8E64}"/>
                </a:ext>
              </a:extLst>
            </p:cNvPr>
            <p:cNvSpPr/>
            <p:nvPr/>
          </p:nvSpPr>
          <p:spPr>
            <a:xfrm>
              <a:off x="6152322" y="3357795"/>
              <a:ext cx="78182" cy="112688"/>
            </a:xfrm>
            <a:custGeom>
              <a:avLst/>
              <a:gdLst>
                <a:gd name="connsiteX0" fmla="*/ 53055 w 78182"/>
                <a:gd name="connsiteY0" fmla="*/ 40542 h 112688"/>
                <a:gd name="connsiteX1" fmla="*/ 26109 w 78182"/>
                <a:gd name="connsiteY1" fmla="*/ 40542 h 112688"/>
                <a:gd name="connsiteX2" fmla="*/ 26109 w 78182"/>
                <a:gd name="connsiteY2" fmla="*/ 19740 h 112688"/>
                <a:gd name="connsiteX3" fmla="*/ 37973 w 78182"/>
                <a:gd name="connsiteY3" fmla="*/ 9171 h 112688"/>
                <a:gd name="connsiteX4" fmla="*/ 41195 w 78182"/>
                <a:gd name="connsiteY4" fmla="*/ 9171 h 112688"/>
                <a:gd name="connsiteX5" fmla="*/ 53055 w 78182"/>
                <a:gd name="connsiteY5" fmla="*/ 19740 h 112688"/>
                <a:gd name="connsiteX6" fmla="*/ 53055 w 78182"/>
                <a:gd name="connsiteY6" fmla="*/ 40542 h 112688"/>
                <a:gd name="connsiteX7" fmla="*/ 30134 w 78182"/>
                <a:gd name="connsiteY7" fmla="*/ 89966 h 112688"/>
                <a:gd name="connsiteX8" fmla="*/ 35657 w 78182"/>
                <a:gd name="connsiteY8" fmla="*/ 75916 h 112688"/>
                <a:gd name="connsiteX9" fmla="*/ 31704 w 78182"/>
                <a:gd name="connsiteY9" fmla="*/ 69098 h 112688"/>
                <a:gd name="connsiteX10" fmla="*/ 39584 w 78182"/>
                <a:gd name="connsiteY10" fmla="*/ 61216 h 112688"/>
                <a:gd name="connsiteX11" fmla="*/ 47460 w 78182"/>
                <a:gd name="connsiteY11" fmla="*/ 69098 h 112688"/>
                <a:gd name="connsiteX12" fmla="*/ 43505 w 78182"/>
                <a:gd name="connsiteY12" fmla="*/ 75916 h 112688"/>
                <a:gd name="connsiteX13" fmla="*/ 49034 w 78182"/>
                <a:gd name="connsiteY13" fmla="*/ 89966 h 112688"/>
                <a:gd name="connsiteX14" fmla="*/ 30134 w 78182"/>
                <a:gd name="connsiteY14" fmla="*/ 89966 h 112688"/>
                <a:gd name="connsiteX15" fmla="*/ 63368 w 78182"/>
                <a:gd name="connsiteY15" fmla="*/ 41678 h 112688"/>
                <a:gd name="connsiteX16" fmla="*/ 61892 w 78182"/>
                <a:gd name="connsiteY16" fmla="*/ 41220 h 112688"/>
                <a:gd name="connsiteX17" fmla="*/ 61892 w 78182"/>
                <a:gd name="connsiteY17" fmla="*/ 19740 h 112688"/>
                <a:gd name="connsiteX18" fmla="*/ 41195 w 78182"/>
                <a:gd name="connsiteY18" fmla="*/ 1292 h 112688"/>
                <a:gd name="connsiteX19" fmla="*/ 37973 w 78182"/>
                <a:gd name="connsiteY19" fmla="*/ 1292 h 112688"/>
                <a:gd name="connsiteX20" fmla="*/ 17275 w 78182"/>
                <a:gd name="connsiteY20" fmla="*/ 19740 h 112688"/>
                <a:gd name="connsiteX21" fmla="*/ 17275 w 78182"/>
                <a:gd name="connsiteY21" fmla="*/ 41220 h 112688"/>
                <a:gd name="connsiteX22" fmla="*/ 15796 w 78182"/>
                <a:gd name="connsiteY22" fmla="*/ 41678 h 112688"/>
                <a:gd name="connsiteX23" fmla="*/ 492 w 78182"/>
                <a:gd name="connsiteY23" fmla="*/ 60894 h 112688"/>
                <a:gd name="connsiteX24" fmla="*/ 492 w 78182"/>
                <a:gd name="connsiteY24" fmla="*/ 93619 h 112688"/>
                <a:gd name="connsiteX25" fmla="*/ 23325 w 78182"/>
                <a:gd name="connsiteY25" fmla="*/ 113980 h 112688"/>
                <a:gd name="connsiteX26" fmla="*/ 55843 w 78182"/>
                <a:gd name="connsiteY26" fmla="*/ 113980 h 112688"/>
                <a:gd name="connsiteX27" fmla="*/ 78675 w 78182"/>
                <a:gd name="connsiteY27" fmla="*/ 93619 h 112688"/>
                <a:gd name="connsiteX28" fmla="*/ 78675 w 78182"/>
                <a:gd name="connsiteY28" fmla="*/ 60894 h 112688"/>
                <a:gd name="connsiteX29" fmla="*/ 63368 w 78182"/>
                <a:gd name="connsiteY29" fmla="*/ 41678 h 11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8182" h="112688">
                  <a:moveTo>
                    <a:pt x="53055" y="40542"/>
                  </a:moveTo>
                  <a:lnTo>
                    <a:pt x="26109" y="40542"/>
                  </a:lnTo>
                  <a:lnTo>
                    <a:pt x="26109" y="19740"/>
                  </a:lnTo>
                  <a:cubicBezTo>
                    <a:pt x="26109" y="13912"/>
                    <a:pt x="31434" y="9171"/>
                    <a:pt x="37973" y="9171"/>
                  </a:cubicBezTo>
                  <a:lnTo>
                    <a:pt x="41195" y="9171"/>
                  </a:lnTo>
                  <a:cubicBezTo>
                    <a:pt x="47728" y="9171"/>
                    <a:pt x="53055" y="13912"/>
                    <a:pt x="53055" y="19740"/>
                  </a:cubicBezTo>
                  <a:lnTo>
                    <a:pt x="53055" y="40542"/>
                  </a:lnTo>
                  <a:close/>
                  <a:moveTo>
                    <a:pt x="30134" y="89966"/>
                  </a:moveTo>
                  <a:lnTo>
                    <a:pt x="35657" y="75916"/>
                  </a:lnTo>
                  <a:cubicBezTo>
                    <a:pt x="33301" y="74555"/>
                    <a:pt x="31704" y="72012"/>
                    <a:pt x="31704" y="69098"/>
                  </a:cubicBezTo>
                  <a:cubicBezTo>
                    <a:pt x="31704" y="64743"/>
                    <a:pt x="35234" y="61216"/>
                    <a:pt x="39584" y="61216"/>
                  </a:cubicBezTo>
                  <a:cubicBezTo>
                    <a:pt x="43930" y="61216"/>
                    <a:pt x="47460" y="64743"/>
                    <a:pt x="47460" y="69098"/>
                  </a:cubicBezTo>
                  <a:cubicBezTo>
                    <a:pt x="47460" y="72012"/>
                    <a:pt x="45863" y="74555"/>
                    <a:pt x="43505" y="75916"/>
                  </a:cubicBezTo>
                  <a:lnTo>
                    <a:pt x="49034" y="89966"/>
                  </a:lnTo>
                  <a:lnTo>
                    <a:pt x="30134" y="89966"/>
                  </a:lnTo>
                  <a:close/>
                  <a:moveTo>
                    <a:pt x="63368" y="41678"/>
                  </a:moveTo>
                  <a:lnTo>
                    <a:pt x="61892" y="41220"/>
                  </a:lnTo>
                  <a:lnTo>
                    <a:pt x="61892" y="19740"/>
                  </a:lnTo>
                  <a:cubicBezTo>
                    <a:pt x="61892" y="9565"/>
                    <a:pt x="52603" y="1292"/>
                    <a:pt x="41195" y="1292"/>
                  </a:cubicBezTo>
                  <a:lnTo>
                    <a:pt x="37973" y="1292"/>
                  </a:lnTo>
                  <a:cubicBezTo>
                    <a:pt x="26555" y="1292"/>
                    <a:pt x="17275" y="9565"/>
                    <a:pt x="17275" y="19740"/>
                  </a:cubicBezTo>
                  <a:lnTo>
                    <a:pt x="17275" y="41220"/>
                  </a:lnTo>
                  <a:lnTo>
                    <a:pt x="15796" y="41678"/>
                  </a:lnTo>
                  <a:cubicBezTo>
                    <a:pt x="6640" y="44529"/>
                    <a:pt x="492" y="52252"/>
                    <a:pt x="492" y="60894"/>
                  </a:cubicBezTo>
                  <a:lnTo>
                    <a:pt x="492" y="93619"/>
                  </a:lnTo>
                  <a:cubicBezTo>
                    <a:pt x="492" y="104847"/>
                    <a:pt x="10733" y="113980"/>
                    <a:pt x="23325" y="113980"/>
                  </a:cubicBezTo>
                  <a:lnTo>
                    <a:pt x="55843" y="113980"/>
                  </a:lnTo>
                  <a:cubicBezTo>
                    <a:pt x="68434" y="113980"/>
                    <a:pt x="78675" y="104847"/>
                    <a:pt x="78675" y="93619"/>
                  </a:cubicBezTo>
                  <a:lnTo>
                    <a:pt x="78675" y="60894"/>
                  </a:lnTo>
                  <a:cubicBezTo>
                    <a:pt x="78675" y="52252"/>
                    <a:pt x="72524" y="44529"/>
                    <a:pt x="63368" y="41678"/>
                  </a:cubicBezTo>
                </a:path>
              </a:pathLst>
            </a:custGeom>
            <a:solidFill>
              <a:srgbClr val="FFFFFF"/>
            </a:solidFill>
            <a:ln w="2873" cap="flat">
              <a:noFill/>
              <a:prstDash val="solid"/>
              <a:miter/>
            </a:ln>
          </p:spPr>
          <p:txBody>
            <a:bodyPr rtlCol="0" anchor="ctr"/>
            <a:lstStyle/>
            <a:p>
              <a:endParaRPr lang="en-GB"/>
            </a:p>
          </p:txBody>
        </p:sp>
        <p:sp>
          <p:nvSpPr>
            <p:cNvPr id="578" name="Graphic 1127">
              <a:extLst>
                <a:ext uri="{FF2B5EF4-FFF2-40B4-BE49-F238E27FC236}">
                  <a16:creationId xmlns:a16="http://schemas.microsoft.com/office/drawing/2014/main" id="{8C0AECFA-D888-4FDE-92E0-2A36959840AB}"/>
                </a:ext>
              </a:extLst>
            </p:cNvPr>
            <p:cNvSpPr/>
            <p:nvPr/>
          </p:nvSpPr>
          <p:spPr>
            <a:xfrm>
              <a:off x="5945895" y="3435162"/>
              <a:ext cx="9719" cy="15279"/>
            </a:xfrm>
            <a:custGeom>
              <a:avLst/>
              <a:gdLst>
                <a:gd name="connsiteX0" fmla="*/ 5253 w 9719"/>
                <a:gd name="connsiteY0" fmla="*/ 1296 h 15279"/>
                <a:gd name="connsiteX1" fmla="*/ 8660 w 9719"/>
                <a:gd name="connsiteY1" fmla="*/ 2843 h 15279"/>
                <a:gd name="connsiteX2" fmla="*/ 10123 w 9719"/>
                <a:gd name="connsiteY2" fmla="*/ 8947 h 15279"/>
                <a:gd name="connsiteX3" fmla="*/ 8660 w 9719"/>
                <a:gd name="connsiteY3" fmla="*/ 15050 h 15279"/>
                <a:gd name="connsiteX4" fmla="*/ 5253 w 9719"/>
                <a:gd name="connsiteY4" fmla="*/ 16576 h 15279"/>
                <a:gd name="connsiteX5" fmla="*/ 1742 w 9719"/>
                <a:gd name="connsiteY5" fmla="*/ 14904 h 15279"/>
                <a:gd name="connsiteX6" fmla="*/ 404 w 9719"/>
                <a:gd name="connsiteY6" fmla="*/ 8926 h 15279"/>
                <a:gd name="connsiteX7" fmla="*/ 1867 w 9719"/>
                <a:gd name="connsiteY7" fmla="*/ 2822 h 15279"/>
                <a:gd name="connsiteX8" fmla="*/ 5253 w 9719"/>
                <a:gd name="connsiteY8" fmla="*/ 1296 h 15279"/>
                <a:gd name="connsiteX9" fmla="*/ 5253 w 9719"/>
                <a:gd name="connsiteY9" fmla="*/ 3679 h 15279"/>
                <a:gd name="connsiteX10" fmla="*/ 4333 w 9719"/>
                <a:gd name="connsiteY10" fmla="*/ 4014 h 15279"/>
                <a:gd name="connsiteX11" fmla="*/ 3706 w 9719"/>
                <a:gd name="connsiteY11" fmla="*/ 5205 h 15279"/>
                <a:gd name="connsiteX12" fmla="*/ 3414 w 9719"/>
                <a:gd name="connsiteY12" fmla="*/ 8947 h 15279"/>
                <a:gd name="connsiteX13" fmla="*/ 3665 w 9719"/>
                <a:gd name="connsiteY13" fmla="*/ 12563 h 15279"/>
                <a:gd name="connsiteX14" fmla="*/ 4333 w 9719"/>
                <a:gd name="connsiteY14" fmla="*/ 13880 h 15279"/>
                <a:gd name="connsiteX15" fmla="*/ 5253 w 9719"/>
                <a:gd name="connsiteY15" fmla="*/ 14193 h 15279"/>
                <a:gd name="connsiteX16" fmla="*/ 6194 w 9719"/>
                <a:gd name="connsiteY16" fmla="*/ 13880 h 15279"/>
                <a:gd name="connsiteX17" fmla="*/ 6821 w 9719"/>
                <a:gd name="connsiteY17" fmla="*/ 12688 h 15279"/>
                <a:gd name="connsiteX18" fmla="*/ 7113 w 9719"/>
                <a:gd name="connsiteY18" fmla="*/ 8947 h 15279"/>
                <a:gd name="connsiteX19" fmla="*/ 6863 w 9719"/>
                <a:gd name="connsiteY19" fmla="*/ 5331 h 15279"/>
                <a:gd name="connsiteX20" fmla="*/ 6194 w 9719"/>
                <a:gd name="connsiteY20" fmla="*/ 4014 h 15279"/>
                <a:gd name="connsiteX21" fmla="*/ 5253 w 9719"/>
                <a:gd name="connsiteY21" fmla="*/ 3679 h 1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19" h="15279">
                  <a:moveTo>
                    <a:pt x="5253" y="1296"/>
                  </a:moveTo>
                  <a:cubicBezTo>
                    <a:pt x="6716" y="1296"/>
                    <a:pt x="7845" y="1819"/>
                    <a:pt x="8660" y="2843"/>
                  </a:cubicBezTo>
                  <a:cubicBezTo>
                    <a:pt x="9643" y="4076"/>
                    <a:pt x="10123" y="6104"/>
                    <a:pt x="10123" y="8947"/>
                  </a:cubicBezTo>
                  <a:cubicBezTo>
                    <a:pt x="10123" y="11769"/>
                    <a:pt x="9622" y="13817"/>
                    <a:pt x="8660" y="15050"/>
                  </a:cubicBezTo>
                  <a:cubicBezTo>
                    <a:pt x="7845" y="16074"/>
                    <a:pt x="6716" y="16576"/>
                    <a:pt x="5253" y="16576"/>
                  </a:cubicBezTo>
                  <a:cubicBezTo>
                    <a:pt x="3811" y="16576"/>
                    <a:pt x="2640" y="16012"/>
                    <a:pt x="1742" y="14904"/>
                  </a:cubicBezTo>
                  <a:cubicBezTo>
                    <a:pt x="843" y="13775"/>
                    <a:pt x="404" y="11789"/>
                    <a:pt x="404" y="8926"/>
                  </a:cubicBezTo>
                  <a:cubicBezTo>
                    <a:pt x="404" y="6104"/>
                    <a:pt x="885" y="4076"/>
                    <a:pt x="1867" y="2822"/>
                  </a:cubicBezTo>
                  <a:cubicBezTo>
                    <a:pt x="2682" y="1819"/>
                    <a:pt x="3811" y="1296"/>
                    <a:pt x="5253" y="1296"/>
                  </a:cubicBezTo>
                  <a:close/>
                  <a:moveTo>
                    <a:pt x="5253" y="3679"/>
                  </a:moveTo>
                  <a:cubicBezTo>
                    <a:pt x="4919" y="3679"/>
                    <a:pt x="4605" y="3784"/>
                    <a:pt x="4333" y="4014"/>
                  </a:cubicBezTo>
                  <a:cubicBezTo>
                    <a:pt x="4062" y="4223"/>
                    <a:pt x="3853" y="4620"/>
                    <a:pt x="3706" y="5205"/>
                  </a:cubicBezTo>
                  <a:cubicBezTo>
                    <a:pt x="3497" y="5937"/>
                    <a:pt x="3414" y="7191"/>
                    <a:pt x="3414" y="8947"/>
                  </a:cubicBezTo>
                  <a:cubicBezTo>
                    <a:pt x="3414" y="10702"/>
                    <a:pt x="3497" y="11915"/>
                    <a:pt x="3665" y="12563"/>
                  </a:cubicBezTo>
                  <a:cubicBezTo>
                    <a:pt x="3853" y="13211"/>
                    <a:pt x="4062" y="13650"/>
                    <a:pt x="4333" y="13880"/>
                  </a:cubicBezTo>
                  <a:cubicBezTo>
                    <a:pt x="4605" y="14089"/>
                    <a:pt x="4919" y="14193"/>
                    <a:pt x="5253" y="14193"/>
                  </a:cubicBezTo>
                  <a:cubicBezTo>
                    <a:pt x="5608" y="14193"/>
                    <a:pt x="5922" y="14089"/>
                    <a:pt x="6194" y="13880"/>
                  </a:cubicBezTo>
                  <a:cubicBezTo>
                    <a:pt x="6465" y="13650"/>
                    <a:pt x="6675" y="13253"/>
                    <a:pt x="6821" y="12688"/>
                  </a:cubicBezTo>
                  <a:cubicBezTo>
                    <a:pt x="7030" y="11957"/>
                    <a:pt x="7113" y="10702"/>
                    <a:pt x="7113" y="8947"/>
                  </a:cubicBezTo>
                  <a:cubicBezTo>
                    <a:pt x="7113" y="7191"/>
                    <a:pt x="7030" y="5979"/>
                    <a:pt x="6863" y="5331"/>
                  </a:cubicBezTo>
                  <a:cubicBezTo>
                    <a:pt x="6675" y="4662"/>
                    <a:pt x="6445" y="4223"/>
                    <a:pt x="6194" y="4014"/>
                  </a:cubicBezTo>
                  <a:cubicBezTo>
                    <a:pt x="5922" y="3784"/>
                    <a:pt x="5608" y="3679"/>
                    <a:pt x="5253" y="3679"/>
                  </a:cubicBezTo>
                  <a:close/>
                </a:path>
              </a:pathLst>
            </a:custGeom>
            <a:solidFill>
              <a:srgbClr val="245BA7"/>
            </a:solidFill>
            <a:ln w="20876" cap="flat">
              <a:noFill/>
              <a:prstDash val="solid"/>
              <a:miter/>
            </a:ln>
          </p:spPr>
          <p:txBody>
            <a:bodyPr rtlCol="0" anchor="ctr"/>
            <a:lstStyle/>
            <a:p>
              <a:endParaRPr lang="en-GB"/>
            </a:p>
          </p:txBody>
        </p:sp>
      </p:grpSp>
      <p:sp>
        <p:nvSpPr>
          <p:cNvPr id="861" name="Title 1">
            <a:extLst>
              <a:ext uri="{FF2B5EF4-FFF2-40B4-BE49-F238E27FC236}">
                <a16:creationId xmlns:a16="http://schemas.microsoft.com/office/drawing/2014/main" id="{6DB40682-AC2A-4177-BED7-BD197D978877}"/>
              </a:ext>
            </a:extLst>
          </p:cNvPr>
          <p:cNvSpPr>
            <a:spLocks noGrp="1"/>
          </p:cNvSpPr>
          <p:nvPr>
            <p:ph type="title"/>
          </p:nvPr>
        </p:nvSpPr>
        <p:spPr>
          <a:xfrm>
            <a:off x="114298" y="178896"/>
            <a:ext cx="4699137" cy="922121"/>
          </a:xfrm>
        </p:spPr>
        <p:txBody>
          <a:bodyPr/>
          <a:lstStyle/>
          <a:p>
            <a:r>
              <a:rPr lang="en-GB" b="1" dirty="0"/>
              <a:t>Life Saving Rules</a:t>
            </a:r>
          </a:p>
        </p:txBody>
      </p:sp>
      <p:grpSp>
        <p:nvGrpSpPr>
          <p:cNvPr id="579" name="Group 578">
            <a:extLst>
              <a:ext uri="{FF2B5EF4-FFF2-40B4-BE49-F238E27FC236}">
                <a16:creationId xmlns:a16="http://schemas.microsoft.com/office/drawing/2014/main" id="{C6FE9F59-3DE5-40A6-8158-2AA2BDC64D47}"/>
              </a:ext>
            </a:extLst>
          </p:cNvPr>
          <p:cNvGrpSpPr>
            <a:grpSpLocks noChangeAspect="1"/>
          </p:cNvGrpSpPr>
          <p:nvPr/>
        </p:nvGrpSpPr>
        <p:grpSpPr>
          <a:xfrm>
            <a:off x="287547" y="6166365"/>
            <a:ext cx="1943100" cy="473075"/>
            <a:chOff x="5113338" y="3181350"/>
            <a:chExt cx="1943100" cy="473075"/>
          </a:xfrm>
        </p:grpSpPr>
        <p:sp>
          <p:nvSpPr>
            <p:cNvPr id="580" name="Freeform 6">
              <a:extLst>
                <a:ext uri="{FF2B5EF4-FFF2-40B4-BE49-F238E27FC236}">
                  <a16:creationId xmlns:a16="http://schemas.microsoft.com/office/drawing/2014/main" id="{C4730CFE-B26D-426D-8092-28179CC6C743}"/>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 name="Freeform 7">
              <a:extLst>
                <a:ext uri="{FF2B5EF4-FFF2-40B4-BE49-F238E27FC236}">
                  <a16:creationId xmlns:a16="http://schemas.microsoft.com/office/drawing/2014/main" id="{32889CD0-72F1-4144-909F-296523954C08}"/>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582" name="Rectangle 581">
            <a:extLst>
              <a:ext uri="{FF2B5EF4-FFF2-40B4-BE49-F238E27FC236}">
                <a16:creationId xmlns:a16="http://schemas.microsoft.com/office/drawing/2014/main" id="{C22B9D6E-E832-4A24-B685-6E649CBAC8F7}"/>
              </a:ext>
            </a:extLst>
          </p:cNvPr>
          <p:cNvSpPr/>
          <p:nvPr/>
        </p:nvSpPr>
        <p:spPr>
          <a:xfrm>
            <a:off x="2737309" y="6172069"/>
            <a:ext cx="4242059" cy="461665"/>
          </a:xfrm>
          <a:prstGeom prst="rect">
            <a:avLst/>
          </a:prstGeom>
        </p:spPr>
        <p:txBody>
          <a:bodyPr wrap="none" lIns="91440" tIns="45720" rIns="91440" bIns="45720" anchor="t">
            <a:spAutoFit/>
          </a:bodyPr>
          <a:lstStyle/>
          <a:p>
            <a:r>
              <a:rPr lang="en-GB" sz="2400">
                <a:solidFill>
                  <a:schemeClr val="bg1"/>
                </a:solidFill>
                <a:latin typeface="+mj-lt"/>
                <a:cs typeface="Calibri Light"/>
              </a:rPr>
              <a:t>Personal Responsibility for Safety</a:t>
            </a:r>
          </a:p>
        </p:txBody>
      </p:sp>
      <p:grpSp>
        <p:nvGrpSpPr>
          <p:cNvPr id="583" name="Group 582">
            <a:extLst>
              <a:ext uri="{FF2B5EF4-FFF2-40B4-BE49-F238E27FC236}">
                <a16:creationId xmlns:a16="http://schemas.microsoft.com/office/drawing/2014/main" id="{D880D0CF-C665-4FCB-8767-5EDB76F895E3}"/>
              </a:ext>
            </a:extLst>
          </p:cNvPr>
          <p:cNvGrpSpPr>
            <a:grpSpLocks noChangeAspect="1"/>
          </p:cNvGrpSpPr>
          <p:nvPr/>
        </p:nvGrpSpPr>
        <p:grpSpPr>
          <a:xfrm>
            <a:off x="8244023" y="804384"/>
            <a:ext cx="3583569" cy="4248000"/>
            <a:chOff x="8058153" y="3002499"/>
            <a:chExt cx="1369931" cy="1622852"/>
          </a:xfrm>
        </p:grpSpPr>
        <p:sp>
          <p:nvSpPr>
            <p:cNvPr id="584" name="Graphic 1127">
              <a:extLst>
                <a:ext uri="{FF2B5EF4-FFF2-40B4-BE49-F238E27FC236}">
                  <a16:creationId xmlns:a16="http://schemas.microsoft.com/office/drawing/2014/main" id="{DF581BEA-7338-4F3A-8FE2-90856896F061}"/>
                </a:ext>
              </a:extLst>
            </p:cNvPr>
            <p:cNvSpPr/>
            <p:nvPr/>
          </p:nvSpPr>
          <p:spPr>
            <a:xfrm>
              <a:off x="8058153" y="3002499"/>
              <a:ext cx="1369931" cy="173078"/>
            </a:xfrm>
            <a:custGeom>
              <a:avLst/>
              <a:gdLst>
                <a:gd name="connsiteX0" fmla="*/ 0 w 1369931"/>
                <a:gd name="connsiteY0" fmla="*/ -38 h 173078"/>
                <a:gd name="connsiteX1" fmla="*/ 1369931 w 1369931"/>
                <a:gd name="connsiteY1" fmla="*/ -38 h 173078"/>
                <a:gd name="connsiteX2" fmla="*/ 1369931 w 1369931"/>
                <a:gd name="connsiteY2" fmla="*/ 173040 h 173078"/>
                <a:gd name="connsiteX3" fmla="*/ 0 w 1369931"/>
                <a:gd name="connsiteY3" fmla="*/ 173040 h 173078"/>
              </a:gdLst>
              <a:ahLst/>
              <a:cxnLst>
                <a:cxn ang="0">
                  <a:pos x="connsiteX0" y="connsiteY0"/>
                </a:cxn>
                <a:cxn ang="0">
                  <a:pos x="connsiteX1" y="connsiteY1"/>
                </a:cxn>
                <a:cxn ang="0">
                  <a:pos x="connsiteX2" y="connsiteY2"/>
                </a:cxn>
                <a:cxn ang="0">
                  <a:pos x="connsiteX3" y="connsiteY3"/>
                </a:cxn>
              </a:cxnLst>
              <a:rect l="l" t="t" r="r" b="b"/>
              <a:pathLst>
                <a:path w="1369931" h="173078">
                  <a:moveTo>
                    <a:pt x="0" y="-38"/>
                  </a:moveTo>
                  <a:lnTo>
                    <a:pt x="1369931" y="-38"/>
                  </a:lnTo>
                  <a:lnTo>
                    <a:pt x="1369931" y="173040"/>
                  </a:lnTo>
                  <a:lnTo>
                    <a:pt x="0" y="173040"/>
                  </a:lnTo>
                  <a:close/>
                </a:path>
              </a:pathLst>
            </a:custGeom>
            <a:solidFill>
              <a:srgbClr val="245BA7"/>
            </a:solidFill>
            <a:ln w="2873" cap="flat">
              <a:noFill/>
              <a:prstDash val="solid"/>
              <a:miter/>
            </a:ln>
          </p:spPr>
          <p:txBody>
            <a:bodyPr rtlCol="0" anchor="ctr"/>
            <a:lstStyle/>
            <a:p>
              <a:endParaRPr lang="en-GB"/>
            </a:p>
          </p:txBody>
        </p:sp>
        <p:sp>
          <p:nvSpPr>
            <p:cNvPr id="585" name="Graphic 1127">
              <a:extLst>
                <a:ext uri="{FF2B5EF4-FFF2-40B4-BE49-F238E27FC236}">
                  <a16:creationId xmlns:a16="http://schemas.microsoft.com/office/drawing/2014/main" id="{716857D0-2825-431C-A364-6C998A257FB5}"/>
                </a:ext>
              </a:extLst>
            </p:cNvPr>
            <p:cNvSpPr/>
            <p:nvPr/>
          </p:nvSpPr>
          <p:spPr>
            <a:xfrm>
              <a:off x="8113687" y="3053900"/>
              <a:ext cx="45408" cy="71686"/>
            </a:xfrm>
            <a:custGeom>
              <a:avLst/>
              <a:gdLst>
                <a:gd name="connsiteX0" fmla="*/ 46572 w 45408"/>
                <a:gd name="connsiteY0" fmla="*/ 72861 h 71686"/>
                <a:gd name="connsiteX1" fmla="*/ 1164 w 45408"/>
                <a:gd name="connsiteY1" fmla="*/ 72861 h 71686"/>
                <a:gd name="connsiteX2" fmla="*/ 1164 w 45408"/>
                <a:gd name="connsiteY2" fmla="*/ 1174 h 71686"/>
                <a:gd name="connsiteX3" fmla="*/ 12037 w 45408"/>
                <a:gd name="connsiteY3" fmla="*/ 1174 h 71686"/>
                <a:gd name="connsiteX4" fmla="*/ 12037 w 45408"/>
                <a:gd name="connsiteY4" fmla="*/ 63094 h 71686"/>
                <a:gd name="connsiteX5" fmla="*/ 46572 w 45408"/>
                <a:gd name="connsiteY5" fmla="*/ 63094 h 71686"/>
                <a:gd name="connsiteX6" fmla="*/ 46572 w 45408"/>
                <a:gd name="connsiteY6" fmla="*/ 72861 h 7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08" h="71686">
                  <a:moveTo>
                    <a:pt x="46572" y="72861"/>
                  </a:moveTo>
                  <a:lnTo>
                    <a:pt x="1164" y="72861"/>
                  </a:lnTo>
                  <a:lnTo>
                    <a:pt x="1164" y="1174"/>
                  </a:lnTo>
                  <a:lnTo>
                    <a:pt x="12037" y="1174"/>
                  </a:lnTo>
                  <a:lnTo>
                    <a:pt x="12037" y="63094"/>
                  </a:lnTo>
                  <a:lnTo>
                    <a:pt x="46572" y="63094"/>
                  </a:lnTo>
                  <a:lnTo>
                    <a:pt x="46572" y="72861"/>
                  </a:lnTo>
                  <a:close/>
                </a:path>
              </a:pathLst>
            </a:custGeom>
            <a:solidFill>
              <a:srgbClr val="FFFFFF"/>
            </a:solidFill>
            <a:ln w="100555" cap="flat">
              <a:noFill/>
              <a:prstDash val="solid"/>
              <a:miter/>
            </a:ln>
          </p:spPr>
          <p:txBody>
            <a:bodyPr rtlCol="0" anchor="ctr"/>
            <a:lstStyle/>
            <a:p>
              <a:endParaRPr lang="en-GB"/>
            </a:p>
          </p:txBody>
        </p:sp>
        <p:sp>
          <p:nvSpPr>
            <p:cNvPr id="586" name="Graphic 1127">
              <a:extLst>
                <a:ext uri="{FF2B5EF4-FFF2-40B4-BE49-F238E27FC236}">
                  <a16:creationId xmlns:a16="http://schemas.microsoft.com/office/drawing/2014/main" id="{C6795E84-DAF3-4006-AD4F-7A65E1C7B9CC}"/>
                </a:ext>
              </a:extLst>
            </p:cNvPr>
            <p:cNvSpPr/>
            <p:nvPr/>
          </p:nvSpPr>
          <p:spPr>
            <a:xfrm>
              <a:off x="8169624" y="3053598"/>
              <a:ext cx="10873" cy="71988"/>
            </a:xfrm>
            <a:custGeom>
              <a:avLst/>
              <a:gdLst>
                <a:gd name="connsiteX0" fmla="*/ 11749 w 10873"/>
                <a:gd name="connsiteY0" fmla="*/ 73163 h 71988"/>
                <a:gd name="connsiteX1" fmla="*/ 1479 w 10873"/>
                <a:gd name="connsiteY1" fmla="*/ 73163 h 71988"/>
                <a:gd name="connsiteX2" fmla="*/ 1479 w 10873"/>
                <a:gd name="connsiteY2" fmla="*/ 22116 h 71988"/>
                <a:gd name="connsiteX3" fmla="*/ 11749 w 10873"/>
                <a:gd name="connsiteY3" fmla="*/ 22116 h 71988"/>
                <a:gd name="connsiteX4" fmla="*/ 11749 w 10873"/>
                <a:gd name="connsiteY4" fmla="*/ 73163 h 71988"/>
                <a:gd name="connsiteX5" fmla="*/ 12051 w 10873"/>
                <a:gd name="connsiteY5" fmla="*/ 12048 h 71988"/>
                <a:gd name="connsiteX6" fmla="*/ 1177 w 10873"/>
                <a:gd name="connsiteY6" fmla="*/ 12048 h 71988"/>
                <a:gd name="connsiteX7" fmla="*/ 1177 w 10873"/>
                <a:gd name="connsiteY7" fmla="*/ 1174 h 71988"/>
                <a:gd name="connsiteX8" fmla="*/ 12051 w 10873"/>
                <a:gd name="connsiteY8" fmla="*/ 1174 h 71988"/>
                <a:gd name="connsiteX9" fmla="*/ 12051 w 10873"/>
                <a:gd name="connsiteY9" fmla="*/ 12048 h 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3" h="71988">
                  <a:moveTo>
                    <a:pt x="11749" y="73163"/>
                  </a:moveTo>
                  <a:lnTo>
                    <a:pt x="1479" y="73163"/>
                  </a:lnTo>
                  <a:lnTo>
                    <a:pt x="1479" y="22116"/>
                  </a:lnTo>
                  <a:lnTo>
                    <a:pt x="11749" y="22116"/>
                  </a:lnTo>
                  <a:lnTo>
                    <a:pt x="11749" y="73163"/>
                  </a:lnTo>
                  <a:close/>
                  <a:moveTo>
                    <a:pt x="12051" y="12048"/>
                  </a:moveTo>
                  <a:lnTo>
                    <a:pt x="1177" y="12048"/>
                  </a:lnTo>
                  <a:lnTo>
                    <a:pt x="1177" y="1174"/>
                  </a:lnTo>
                  <a:lnTo>
                    <a:pt x="12051" y="1174"/>
                  </a:lnTo>
                  <a:lnTo>
                    <a:pt x="12051" y="12048"/>
                  </a:lnTo>
                  <a:close/>
                </a:path>
              </a:pathLst>
            </a:custGeom>
            <a:solidFill>
              <a:srgbClr val="FFFFFF"/>
            </a:solidFill>
            <a:ln w="100555" cap="flat">
              <a:noFill/>
              <a:prstDash val="solid"/>
              <a:miter/>
            </a:ln>
          </p:spPr>
          <p:txBody>
            <a:bodyPr rtlCol="0" anchor="ctr"/>
            <a:lstStyle/>
            <a:p>
              <a:endParaRPr lang="en-GB"/>
            </a:p>
          </p:txBody>
        </p:sp>
        <p:sp>
          <p:nvSpPr>
            <p:cNvPr id="587" name="Graphic 1127">
              <a:extLst>
                <a:ext uri="{FF2B5EF4-FFF2-40B4-BE49-F238E27FC236}">
                  <a16:creationId xmlns:a16="http://schemas.microsoft.com/office/drawing/2014/main" id="{14330836-0D82-433E-BB8C-BD691695C7FF}"/>
                </a:ext>
              </a:extLst>
            </p:cNvPr>
            <p:cNvSpPr/>
            <p:nvPr/>
          </p:nvSpPr>
          <p:spPr>
            <a:xfrm>
              <a:off x="8196161" y="3073936"/>
              <a:ext cx="41381" cy="51650"/>
            </a:xfrm>
            <a:custGeom>
              <a:avLst/>
              <a:gdLst>
                <a:gd name="connsiteX0" fmla="*/ 42573 w 41381"/>
                <a:gd name="connsiteY0" fmla="*/ 52828 h 51650"/>
                <a:gd name="connsiteX1" fmla="*/ 32303 w 41381"/>
                <a:gd name="connsiteY1" fmla="*/ 52828 h 51650"/>
                <a:gd name="connsiteX2" fmla="*/ 32303 w 41381"/>
                <a:gd name="connsiteY2" fmla="*/ 21717 h 51650"/>
                <a:gd name="connsiteX3" fmla="*/ 29484 w 41381"/>
                <a:gd name="connsiteY3" fmla="*/ 13159 h 51650"/>
                <a:gd name="connsiteX4" fmla="*/ 22033 w 41381"/>
                <a:gd name="connsiteY4" fmla="*/ 10339 h 51650"/>
                <a:gd name="connsiteX5" fmla="*/ 14482 w 41381"/>
                <a:gd name="connsiteY5" fmla="*/ 13159 h 51650"/>
                <a:gd name="connsiteX6" fmla="*/ 11461 w 41381"/>
                <a:gd name="connsiteY6" fmla="*/ 21717 h 51650"/>
                <a:gd name="connsiteX7" fmla="*/ 11461 w 41381"/>
                <a:gd name="connsiteY7" fmla="*/ 52828 h 51650"/>
                <a:gd name="connsiteX8" fmla="*/ 1192 w 41381"/>
                <a:gd name="connsiteY8" fmla="*/ 52828 h 51650"/>
                <a:gd name="connsiteX9" fmla="*/ 1192 w 41381"/>
                <a:gd name="connsiteY9" fmla="*/ 1781 h 51650"/>
                <a:gd name="connsiteX10" fmla="*/ 11260 w 41381"/>
                <a:gd name="connsiteY10" fmla="*/ 1781 h 51650"/>
                <a:gd name="connsiteX11" fmla="*/ 11260 w 41381"/>
                <a:gd name="connsiteY11" fmla="*/ 6916 h 51650"/>
                <a:gd name="connsiteX12" fmla="*/ 24852 w 41381"/>
                <a:gd name="connsiteY12" fmla="*/ 1177 h 51650"/>
                <a:gd name="connsiteX13" fmla="*/ 37438 w 41381"/>
                <a:gd name="connsiteY13" fmla="*/ 5809 h 51650"/>
                <a:gd name="connsiteX14" fmla="*/ 42573 w 41381"/>
                <a:gd name="connsiteY14" fmla="*/ 20206 h 51650"/>
                <a:gd name="connsiteX15" fmla="*/ 42573 w 41381"/>
                <a:gd name="connsiteY15" fmla="*/ 52828 h 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381" h="51650">
                  <a:moveTo>
                    <a:pt x="42573" y="52828"/>
                  </a:moveTo>
                  <a:lnTo>
                    <a:pt x="32303" y="52828"/>
                  </a:lnTo>
                  <a:lnTo>
                    <a:pt x="32303" y="21717"/>
                  </a:lnTo>
                  <a:cubicBezTo>
                    <a:pt x="32303" y="17891"/>
                    <a:pt x="31397" y="15071"/>
                    <a:pt x="29484" y="13159"/>
                  </a:cubicBezTo>
                  <a:cubicBezTo>
                    <a:pt x="27571" y="11246"/>
                    <a:pt x="25154" y="10339"/>
                    <a:pt x="22033" y="10339"/>
                  </a:cubicBezTo>
                  <a:cubicBezTo>
                    <a:pt x="18912" y="10339"/>
                    <a:pt x="16395" y="11346"/>
                    <a:pt x="14482" y="13159"/>
                  </a:cubicBezTo>
                  <a:cubicBezTo>
                    <a:pt x="12468" y="15071"/>
                    <a:pt x="11461" y="17991"/>
                    <a:pt x="11461" y="21717"/>
                  </a:cubicBezTo>
                  <a:lnTo>
                    <a:pt x="11461" y="52828"/>
                  </a:lnTo>
                  <a:lnTo>
                    <a:pt x="1192" y="52828"/>
                  </a:lnTo>
                  <a:lnTo>
                    <a:pt x="1192" y="1781"/>
                  </a:lnTo>
                  <a:lnTo>
                    <a:pt x="11260" y="1781"/>
                  </a:lnTo>
                  <a:lnTo>
                    <a:pt x="11260" y="6916"/>
                  </a:lnTo>
                  <a:cubicBezTo>
                    <a:pt x="14784" y="3090"/>
                    <a:pt x="19315" y="1177"/>
                    <a:pt x="24852" y="1177"/>
                  </a:cubicBezTo>
                  <a:cubicBezTo>
                    <a:pt x="29987" y="1177"/>
                    <a:pt x="34216" y="2687"/>
                    <a:pt x="37438" y="5809"/>
                  </a:cubicBezTo>
                  <a:cubicBezTo>
                    <a:pt x="40861" y="9131"/>
                    <a:pt x="42573" y="13964"/>
                    <a:pt x="42573" y="20206"/>
                  </a:cubicBezTo>
                  <a:lnTo>
                    <a:pt x="42573" y="52828"/>
                  </a:lnTo>
                  <a:close/>
                </a:path>
              </a:pathLst>
            </a:custGeom>
            <a:solidFill>
              <a:srgbClr val="FFFFFF"/>
            </a:solidFill>
            <a:ln w="100555" cap="flat">
              <a:noFill/>
              <a:prstDash val="solid"/>
              <a:miter/>
            </a:ln>
          </p:spPr>
          <p:txBody>
            <a:bodyPr rtlCol="0" anchor="ctr"/>
            <a:lstStyle/>
            <a:p>
              <a:endParaRPr lang="en-GB"/>
            </a:p>
          </p:txBody>
        </p:sp>
        <p:sp>
          <p:nvSpPr>
            <p:cNvPr id="588" name="Graphic 1127">
              <a:extLst>
                <a:ext uri="{FF2B5EF4-FFF2-40B4-BE49-F238E27FC236}">
                  <a16:creationId xmlns:a16="http://schemas.microsoft.com/office/drawing/2014/main" id="{11FB8E83-1189-441C-B42A-C8E0AD8F5174}"/>
                </a:ext>
              </a:extLst>
            </p:cNvPr>
            <p:cNvSpPr/>
            <p:nvPr/>
          </p:nvSpPr>
          <p:spPr>
            <a:xfrm>
              <a:off x="8250416" y="3073936"/>
              <a:ext cx="43294" cy="52254"/>
            </a:xfrm>
            <a:custGeom>
              <a:avLst/>
              <a:gdLst>
                <a:gd name="connsiteX0" fmla="*/ 44505 w 43294"/>
                <a:gd name="connsiteY0" fmla="*/ 30275 h 52254"/>
                <a:gd name="connsiteX1" fmla="*/ 11380 w 43294"/>
                <a:gd name="connsiteY1" fmla="*/ 30275 h 52254"/>
                <a:gd name="connsiteX2" fmla="*/ 14803 w 43294"/>
                <a:gd name="connsiteY2" fmla="*/ 40847 h 52254"/>
                <a:gd name="connsiteX3" fmla="*/ 24368 w 43294"/>
                <a:gd name="connsiteY3" fmla="*/ 44572 h 52254"/>
                <a:gd name="connsiteX4" fmla="*/ 31215 w 43294"/>
                <a:gd name="connsiteY4" fmla="*/ 43364 h 52254"/>
                <a:gd name="connsiteX5" fmla="*/ 36752 w 43294"/>
                <a:gd name="connsiteY5" fmla="*/ 39336 h 52254"/>
                <a:gd name="connsiteX6" fmla="*/ 43297 w 43294"/>
                <a:gd name="connsiteY6" fmla="*/ 45478 h 52254"/>
                <a:gd name="connsiteX7" fmla="*/ 34940 w 43294"/>
                <a:gd name="connsiteY7" fmla="*/ 51519 h 52254"/>
                <a:gd name="connsiteX8" fmla="*/ 24167 w 43294"/>
                <a:gd name="connsiteY8" fmla="*/ 53432 h 52254"/>
                <a:gd name="connsiteX9" fmla="*/ 7453 w 43294"/>
                <a:gd name="connsiteY9" fmla="*/ 47190 h 52254"/>
                <a:gd name="connsiteX10" fmla="*/ 1211 w 43294"/>
                <a:gd name="connsiteY10" fmla="*/ 27254 h 52254"/>
                <a:gd name="connsiteX11" fmla="*/ 7050 w 43294"/>
                <a:gd name="connsiteY11" fmla="*/ 8024 h 52254"/>
                <a:gd name="connsiteX12" fmla="*/ 22858 w 43294"/>
                <a:gd name="connsiteY12" fmla="*/ 1177 h 52254"/>
                <a:gd name="connsiteX13" fmla="*/ 38766 w 43294"/>
                <a:gd name="connsiteY13" fmla="*/ 7923 h 52254"/>
                <a:gd name="connsiteX14" fmla="*/ 44505 w 43294"/>
                <a:gd name="connsiteY14" fmla="*/ 25945 h 52254"/>
                <a:gd name="connsiteX15" fmla="*/ 44505 w 43294"/>
                <a:gd name="connsiteY15" fmla="*/ 30275 h 52254"/>
                <a:gd name="connsiteX16" fmla="*/ 34336 w 43294"/>
                <a:gd name="connsiteY16" fmla="*/ 23126 h 52254"/>
                <a:gd name="connsiteX17" fmla="*/ 32926 w 43294"/>
                <a:gd name="connsiteY17" fmla="*/ 16179 h 52254"/>
                <a:gd name="connsiteX18" fmla="*/ 22858 w 43294"/>
                <a:gd name="connsiteY18" fmla="*/ 9735 h 52254"/>
                <a:gd name="connsiteX19" fmla="*/ 12689 w 43294"/>
                <a:gd name="connsiteY19" fmla="*/ 16179 h 52254"/>
                <a:gd name="connsiteX20" fmla="*/ 11380 w 43294"/>
                <a:gd name="connsiteY20" fmla="*/ 23126 h 52254"/>
                <a:gd name="connsiteX21" fmla="*/ 34336 w 43294"/>
                <a:gd name="connsiteY21" fmla="*/ 23126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294" h="52254">
                  <a:moveTo>
                    <a:pt x="44505" y="30275"/>
                  </a:moveTo>
                  <a:lnTo>
                    <a:pt x="11380" y="30275"/>
                  </a:lnTo>
                  <a:cubicBezTo>
                    <a:pt x="11380" y="34806"/>
                    <a:pt x="12487" y="38229"/>
                    <a:pt x="14803" y="40847"/>
                  </a:cubicBezTo>
                  <a:cubicBezTo>
                    <a:pt x="17018" y="43263"/>
                    <a:pt x="20240" y="44572"/>
                    <a:pt x="24368" y="44572"/>
                  </a:cubicBezTo>
                  <a:cubicBezTo>
                    <a:pt x="27087" y="44572"/>
                    <a:pt x="29402" y="44169"/>
                    <a:pt x="31215" y="43364"/>
                  </a:cubicBezTo>
                  <a:cubicBezTo>
                    <a:pt x="33027" y="42558"/>
                    <a:pt x="34839" y="41249"/>
                    <a:pt x="36752" y="39336"/>
                  </a:cubicBezTo>
                  <a:lnTo>
                    <a:pt x="43297" y="45478"/>
                  </a:lnTo>
                  <a:cubicBezTo>
                    <a:pt x="40578" y="48197"/>
                    <a:pt x="37759" y="50210"/>
                    <a:pt x="34940" y="51519"/>
                  </a:cubicBezTo>
                  <a:cubicBezTo>
                    <a:pt x="32020" y="52828"/>
                    <a:pt x="28496" y="53432"/>
                    <a:pt x="24167" y="53432"/>
                  </a:cubicBezTo>
                  <a:cubicBezTo>
                    <a:pt x="17219" y="53432"/>
                    <a:pt x="11581" y="51318"/>
                    <a:pt x="7453" y="47190"/>
                  </a:cubicBezTo>
                  <a:cubicBezTo>
                    <a:pt x="3325" y="43062"/>
                    <a:pt x="1211" y="36417"/>
                    <a:pt x="1211" y="27254"/>
                  </a:cubicBezTo>
                  <a:cubicBezTo>
                    <a:pt x="1211" y="19099"/>
                    <a:pt x="3124" y="12655"/>
                    <a:pt x="7050" y="8024"/>
                  </a:cubicBezTo>
                  <a:cubicBezTo>
                    <a:pt x="10977" y="3493"/>
                    <a:pt x="16213" y="1177"/>
                    <a:pt x="22858" y="1177"/>
                  </a:cubicBezTo>
                  <a:cubicBezTo>
                    <a:pt x="29604" y="1177"/>
                    <a:pt x="34940" y="3392"/>
                    <a:pt x="38766" y="7923"/>
                  </a:cubicBezTo>
                  <a:cubicBezTo>
                    <a:pt x="42592" y="12454"/>
                    <a:pt x="44505" y="18394"/>
                    <a:pt x="44505" y="25945"/>
                  </a:cubicBezTo>
                  <a:lnTo>
                    <a:pt x="44505" y="30275"/>
                  </a:lnTo>
                  <a:close/>
                  <a:moveTo>
                    <a:pt x="34336" y="23126"/>
                  </a:moveTo>
                  <a:cubicBezTo>
                    <a:pt x="34134" y="20106"/>
                    <a:pt x="33631" y="17790"/>
                    <a:pt x="32926" y="16179"/>
                  </a:cubicBezTo>
                  <a:cubicBezTo>
                    <a:pt x="31013" y="11850"/>
                    <a:pt x="27590" y="9735"/>
                    <a:pt x="22858" y="9735"/>
                  </a:cubicBezTo>
                  <a:cubicBezTo>
                    <a:pt x="18025" y="9735"/>
                    <a:pt x="14602" y="11850"/>
                    <a:pt x="12689" y="16179"/>
                  </a:cubicBezTo>
                  <a:cubicBezTo>
                    <a:pt x="11883" y="17891"/>
                    <a:pt x="11481" y="20206"/>
                    <a:pt x="11380" y="23126"/>
                  </a:cubicBezTo>
                  <a:lnTo>
                    <a:pt x="34336" y="23126"/>
                  </a:lnTo>
                  <a:close/>
                </a:path>
              </a:pathLst>
            </a:custGeom>
            <a:solidFill>
              <a:srgbClr val="FFFFFF"/>
            </a:solidFill>
            <a:ln w="100555" cap="flat">
              <a:noFill/>
              <a:prstDash val="solid"/>
              <a:miter/>
            </a:ln>
          </p:spPr>
          <p:txBody>
            <a:bodyPr rtlCol="0" anchor="ctr"/>
            <a:lstStyle/>
            <a:p>
              <a:endParaRPr lang="en-GB"/>
            </a:p>
          </p:txBody>
        </p:sp>
        <p:sp>
          <p:nvSpPr>
            <p:cNvPr id="589" name="Graphic 1127">
              <a:extLst>
                <a:ext uri="{FF2B5EF4-FFF2-40B4-BE49-F238E27FC236}">
                  <a16:creationId xmlns:a16="http://schemas.microsoft.com/office/drawing/2014/main" id="{2B5FFC80-722C-4B2F-B16E-E1830B5AC5BB}"/>
                </a:ext>
              </a:extLst>
            </p:cNvPr>
            <p:cNvSpPr/>
            <p:nvPr/>
          </p:nvSpPr>
          <p:spPr>
            <a:xfrm>
              <a:off x="8328690" y="3073936"/>
              <a:ext cx="42589" cy="52254"/>
            </a:xfrm>
            <a:custGeom>
              <a:avLst/>
              <a:gdLst>
                <a:gd name="connsiteX0" fmla="*/ 43827 w 42589"/>
                <a:gd name="connsiteY0" fmla="*/ 27254 h 52254"/>
                <a:gd name="connsiteX1" fmla="*/ 37786 w 42589"/>
                <a:gd name="connsiteY1" fmla="*/ 47391 h 52254"/>
                <a:gd name="connsiteX2" fmla="*/ 22482 w 42589"/>
                <a:gd name="connsiteY2" fmla="*/ 53432 h 52254"/>
                <a:gd name="connsiteX3" fmla="*/ 7279 w 42589"/>
                <a:gd name="connsiteY3" fmla="*/ 47391 h 52254"/>
                <a:gd name="connsiteX4" fmla="*/ 1238 w 42589"/>
                <a:gd name="connsiteY4" fmla="*/ 27254 h 52254"/>
                <a:gd name="connsiteX5" fmla="*/ 2547 w 42589"/>
                <a:gd name="connsiteY5" fmla="*/ 15474 h 52254"/>
                <a:gd name="connsiteX6" fmla="*/ 7279 w 42589"/>
                <a:gd name="connsiteY6" fmla="*/ 7218 h 52254"/>
                <a:gd name="connsiteX7" fmla="*/ 22482 w 42589"/>
                <a:gd name="connsiteY7" fmla="*/ 1177 h 52254"/>
                <a:gd name="connsiteX8" fmla="*/ 37786 w 42589"/>
                <a:gd name="connsiteY8" fmla="*/ 7218 h 52254"/>
                <a:gd name="connsiteX9" fmla="*/ 42518 w 42589"/>
                <a:gd name="connsiteY9" fmla="*/ 15474 h 52254"/>
                <a:gd name="connsiteX10" fmla="*/ 43827 w 42589"/>
                <a:gd name="connsiteY10" fmla="*/ 27254 h 52254"/>
                <a:gd name="connsiteX11" fmla="*/ 30033 w 42589"/>
                <a:gd name="connsiteY11" fmla="*/ 41249 h 52254"/>
                <a:gd name="connsiteX12" fmla="*/ 33557 w 42589"/>
                <a:gd name="connsiteY12" fmla="*/ 27254 h 52254"/>
                <a:gd name="connsiteX13" fmla="*/ 30033 w 42589"/>
                <a:gd name="connsiteY13" fmla="*/ 13259 h 52254"/>
                <a:gd name="connsiteX14" fmla="*/ 22482 w 42589"/>
                <a:gd name="connsiteY14" fmla="*/ 10339 h 52254"/>
                <a:gd name="connsiteX15" fmla="*/ 15032 w 42589"/>
                <a:gd name="connsiteY15" fmla="*/ 13259 h 52254"/>
                <a:gd name="connsiteX16" fmla="*/ 11508 w 42589"/>
                <a:gd name="connsiteY16" fmla="*/ 27254 h 52254"/>
                <a:gd name="connsiteX17" fmla="*/ 15032 w 42589"/>
                <a:gd name="connsiteY17" fmla="*/ 41249 h 52254"/>
                <a:gd name="connsiteX18" fmla="*/ 22482 w 42589"/>
                <a:gd name="connsiteY18" fmla="*/ 44270 h 52254"/>
                <a:gd name="connsiteX19" fmla="*/ 30033 w 42589"/>
                <a:gd name="connsiteY19" fmla="*/ 41249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89" h="52254">
                  <a:moveTo>
                    <a:pt x="43827" y="27254"/>
                  </a:moveTo>
                  <a:cubicBezTo>
                    <a:pt x="43827" y="36517"/>
                    <a:pt x="41813" y="43263"/>
                    <a:pt x="37786" y="47391"/>
                  </a:cubicBezTo>
                  <a:cubicBezTo>
                    <a:pt x="33859" y="51418"/>
                    <a:pt x="28825" y="53432"/>
                    <a:pt x="22482" y="53432"/>
                  </a:cubicBezTo>
                  <a:cubicBezTo>
                    <a:pt x="16240" y="53432"/>
                    <a:pt x="11206" y="51418"/>
                    <a:pt x="7279" y="47391"/>
                  </a:cubicBezTo>
                  <a:cubicBezTo>
                    <a:pt x="3252" y="43263"/>
                    <a:pt x="1238" y="36517"/>
                    <a:pt x="1238" y="27254"/>
                  </a:cubicBezTo>
                  <a:cubicBezTo>
                    <a:pt x="1238" y="22623"/>
                    <a:pt x="1641" y="18696"/>
                    <a:pt x="2547" y="15474"/>
                  </a:cubicBezTo>
                  <a:cubicBezTo>
                    <a:pt x="3453" y="12353"/>
                    <a:pt x="4963" y="9534"/>
                    <a:pt x="7279" y="7218"/>
                  </a:cubicBezTo>
                  <a:cubicBezTo>
                    <a:pt x="11206" y="3191"/>
                    <a:pt x="16240" y="1177"/>
                    <a:pt x="22482" y="1177"/>
                  </a:cubicBezTo>
                  <a:cubicBezTo>
                    <a:pt x="28825" y="1177"/>
                    <a:pt x="33859" y="3191"/>
                    <a:pt x="37786" y="7218"/>
                  </a:cubicBezTo>
                  <a:cubicBezTo>
                    <a:pt x="40102" y="9534"/>
                    <a:pt x="41612" y="12353"/>
                    <a:pt x="42518" y="15474"/>
                  </a:cubicBezTo>
                  <a:cubicBezTo>
                    <a:pt x="43424" y="18696"/>
                    <a:pt x="43827" y="22623"/>
                    <a:pt x="43827" y="27254"/>
                  </a:cubicBezTo>
                  <a:close/>
                  <a:moveTo>
                    <a:pt x="30033" y="41249"/>
                  </a:moveTo>
                  <a:cubicBezTo>
                    <a:pt x="32349" y="38934"/>
                    <a:pt x="33557" y="34202"/>
                    <a:pt x="33557" y="27254"/>
                  </a:cubicBezTo>
                  <a:cubicBezTo>
                    <a:pt x="33557" y="20307"/>
                    <a:pt x="32349" y="15575"/>
                    <a:pt x="30033" y="13259"/>
                  </a:cubicBezTo>
                  <a:cubicBezTo>
                    <a:pt x="28120" y="11346"/>
                    <a:pt x="25603" y="10339"/>
                    <a:pt x="22482" y="10339"/>
                  </a:cubicBezTo>
                  <a:cubicBezTo>
                    <a:pt x="19462" y="10339"/>
                    <a:pt x="16945" y="11346"/>
                    <a:pt x="15032" y="13259"/>
                  </a:cubicBezTo>
                  <a:cubicBezTo>
                    <a:pt x="12716" y="15575"/>
                    <a:pt x="11508" y="20307"/>
                    <a:pt x="11508" y="27254"/>
                  </a:cubicBezTo>
                  <a:cubicBezTo>
                    <a:pt x="11508" y="34202"/>
                    <a:pt x="12716" y="38934"/>
                    <a:pt x="15032" y="41249"/>
                  </a:cubicBezTo>
                  <a:cubicBezTo>
                    <a:pt x="17045" y="43263"/>
                    <a:pt x="19562" y="44270"/>
                    <a:pt x="22482" y="44270"/>
                  </a:cubicBezTo>
                  <a:cubicBezTo>
                    <a:pt x="25503" y="44270"/>
                    <a:pt x="28020" y="43263"/>
                    <a:pt x="30033" y="41249"/>
                  </a:cubicBezTo>
                  <a:close/>
                </a:path>
              </a:pathLst>
            </a:custGeom>
            <a:solidFill>
              <a:srgbClr val="FFFFFF"/>
            </a:solidFill>
            <a:ln w="100555" cap="flat">
              <a:noFill/>
              <a:prstDash val="solid"/>
              <a:miter/>
            </a:ln>
          </p:spPr>
          <p:txBody>
            <a:bodyPr rtlCol="0" anchor="ctr"/>
            <a:lstStyle/>
            <a:p>
              <a:endParaRPr lang="en-GB"/>
            </a:p>
          </p:txBody>
        </p:sp>
        <p:sp>
          <p:nvSpPr>
            <p:cNvPr id="590" name="Graphic 1127">
              <a:extLst>
                <a:ext uri="{FF2B5EF4-FFF2-40B4-BE49-F238E27FC236}">
                  <a16:creationId xmlns:a16="http://schemas.microsoft.com/office/drawing/2014/main" id="{2C635A80-4C52-4884-94FB-DC0D2E0F7BB6}"/>
                </a:ext>
              </a:extLst>
            </p:cNvPr>
            <p:cNvSpPr/>
            <p:nvPr/>
          </p:nvSpPr>
          <p:spPr>
            <a:xfrm>
              <a:off x="8380614" y="3053396"/>
              <a:ext cx="26278" cy="72190"/>
            </a:xfrm>
            <a:custGeom>
              <a:avLst/>
              <a:gdLst>
                <a:gd name="connsiteX0" fmla="*/ 27532 w 26278"/>
                <a:gd name="connsiteY0" fmla="*/ 30171 h 72190"/>
                <a:gd name="connsiteX1" fmla="*/ 17363 w 26278"/>
                <a:gd name="connsiteY1" fmla="*/ 30171 h 72190"/>
                <a:gd name="connsiteX2" fmla="*/ 17363 w 26278"/>
                <a:gd name="connsiteY2" fmla="*/ 73364 h 72190"/>
                <a:gd name="connsiteX3" fmla="*/ 7093 w 26278"/>
                <a:gd name="connsiteY3" fmla="*/ 73364 h 72190"/>
                <a:gd name="connsiteX4" fmla="*/ 7093 w 26278"/>
                <a:gd name="connsiteY4" fmla="*/ 30171 h 72190"/>
                <a:gd name="connsiteX5" fmla="*/ 1253 w 26278"/>
                <a:gd name="connsiteY5" fmla="*/ 30171 h 72190"/>
                <a:gd name="connsiteX6" fmla="*/ 1253 w 26278"/>
                <a:gd name="connsiteY6" fmla="*/ 22317 h 72190"/>
                <a:gd name="connsiteX7" fmla="*/ 7093 w 26278"/>
                <a:gd name="connsiteY7" fmla="*/ 22317 h 72190"/>
                <a:gd name="connsiteX8" fmla="*/ 7093 w 26278"/>
                <a:gd name="connsiteY8" fmla="*/ 15370 h 72190"/>
                <a:gd name="connsiteX9" fmla="*/ 10717 w 26278"/>
                <a:gd name="connsiteY9" fmla="*/ 5302 h 72190"/>
                <a:gd name="connsiteX10" fmla="*/ 21088 w 26278"/>
                <a:gd name="connsiteY10" fmla="*/ 1174 h 72190"/>
                <a:gd name="connsiteX11" fmla="*/ 27532 w 26278"/>
                <a:gd name="connsiteY11" fmla="*/ 1174 h 72190"/>
                <a:gd name="connsiteX12" fmla="*/ 27532 w 26278"/>
                <a:gd name="connsiteY12" fmla="*/ 9933 h 72190"/>
                <a:gd name="connsiteX13" fmla="*/ 23001 w 26278"/>
                <a:gd name="connsiteY13" fmla="*/ 9933 h 72190"/>
                <a:gd name="connsiteX14" fmla="*/ 17363 w 26278"/>
                <a:gd name="connsiteY14" fmla="*/ 15873 h 72190"/>
                <a:gd name="connsiteX15" fmla="*/ 17363 w 26278"/>
                <a:gd name="connsiteY15" fmla="*/ 22317 h 72190"/>
                <a:gd name="connsiteX16" fmla="*/ 27532 w 26278"/>
                <a:gd name="connsiteY16" fmla="*/ 22317 h 72190"/>
                <a:gd name="connsiteX17" fmla="*/ 27532 w 26278"/>
                <a:gd name="connsiteY17" fmla="*/ 30171 h 7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278" h="72190">
                  <a:moveTo>
                    <a:pt x="27532" y="30171"/>
                  </a:moveTo>
                  <a:lnTo>
                    <a:pt x="17363" y="30171"/>
                  </a:lnTo>
                  <a:lnTo>
                    <a:pt x="17363" y="73364"/>
                  </a:lnTo>
                  <a:lnTo>
                    <a:pt x="7093" y="73364"/>
                  </a:lnTo>
                  <a:lnTo>
                    <a:pt x="7093" y="30171"/>
                  </a:lnTo>
                  <a:lnTo>
                    <a:pt x="1253" y="30171"/>
                  </a:lnTo>
                  <a:lnTo>
                    <a:pt x="1253" y="22317"/>
                  </a:lnTo>
                  <a:lnTo>
                    <a:pt x="7093" y="22317"/>
                  </a:lnTo>
                  <a:lnTo>
                    <a:pt x="7093" y="15370"/>
                  </a:lnTo>
                  <a:cubicBezTo>
                    <a:pt x="7093" y="11443"/>
                    <a:pt x="8301" y="8020"/>
                    <a:pt x="10717" y="5302"/>
                  </a:cubicBezTo>
                  <a:cubicBezTo>
                    <a:pt x="13134" y="2583"/>
                    <a:pt x="16557" y="1174"/>
                    <a:pt x="21088" y="1174"/>
                  </a:cubicBezTo>
                  <a:lnTo>
                    <a:pt x="27532" y="1174"/>
                  </a:lnTo>
                  <a:lnTo>
                    <a:pt x="27532" y="9933"/>
                  </a:lnTo>
                  <a:lnTo>
                    <a:pt x="23001" y="9933"/>
                  </a:lnTo>
                  <a:cubicBezTo>
                    <a:pt x="19276" y="9933"/>
                    <a:pt x="17363" y="11947"/>
                    <a:pt x="17363" y="15873"/>
                  </a:cubicBezTo>
                  <a:lnTo>
                    <a:pt x="17363" y="22317"/>
                  </a:lnTo>
                  <a:lnTo>
                    <a:pt x="27532" y="22317"/>
                  </a:lnTo>
                  <a:lnTo>
                    <a:pt x="27532" y="30171"/>
                  </a:lnTo>
                  <a:close/>
                </a:path>
              </a:pathLst>
            </a:custGeom>
            <a:solidFill>
              <a:srgbClr val="FFFFFF"/>
            </a:solidFill>
            <a:ln w="100555" cap="flat">
              <a:noFill/>
              <a:prstDash val="solid"/>
              <a:miter/>
            </a:ln>
          </p:spPr>
          <p:txBody>
            <a:bodyPr rtlCol="0" anchor="ctr"/>
            <a:lstStyle/>
            <a:p>
              <a:endParaRPr lang="en-GB"/>
            </a:p>
          </p:txBody>
        </p:sp>
        <p:sp>
          <p:nvSpPr>
            <p:cNvPr id="591" name="Graphic 1127">
              <a:extLst>
                <a:ext uri="{FF2B5EF4-FFF2-40B4-BE49-F238E27FC236}">
                  <a16:creationId xmlns:a16="http://schemas.microsoft.com/office/drawing/2014/main" id="{35E3097F-0FEE-4DD0-9039-0C2193D8D50E}"/>
                </a:ext>
              </a:extLst>
            </p:cNvPr>
            <p:cNvSpPr/>
            <p:nvPr/>
          </p:nvSpPr>
          <p:spPr>
            <a:xfrm>
              <a:off x="8444937" y="3053900"/>
              <a:ext cx="45811" cy="71686"/>
            </a:xfrm>
            <a:custGeom>
              <a:avLst/>
              <a:gdLst>
                <a:gd name="connsiteX0" fmla="*/ 47090 w 45811"/>
                <a:gd name="connsiteY0" fmla="*/ 10940 h 71686"/>
                <a:gd name="connsiteX1" fmla="*/ 12153 w 45811"/>
                <a:gd name="connsiteY1" fmla="*/ 10940 h 71686"/>
                <a:gd name="connsiteX2" fmla="*/ 12153 w 45811"/>
                <a:gd name="connsiteY2" fmla="*/ 32788 h 71686"/>
                <a:gd name="connsiteX3" fmla="*/ 41955 w 45811"/>
                <a:gd name="connsiteY3" fmla="*/ 32788 h 71686"/>
                <a:gd name="connsiteX4" fmla="*/ 41955 w 45811"/>
                <a:gd name="connsiteY4" fmla="*/ 42555 h 71686"/>
                <a:gd name="connsiteX5" fmla="*/ 12153 w 45811"/>
                <a:gd name="connsiteY5" fmla="*/ 42555 h 71686"/>
                <a:gd name="connsiteX6" fmla="*/ 12153 w 45811"/>
                <a:gd name="connsiteY6" fmla="*/ 72861 h 71686"/>
                <a:gd name="connsiteX7" fmla="*/ 1279 w 45811"/>
                <a:gd name="connsiteY7" fmla="*/ 72861 h 71686"/>
                <a:gd name="connsiteX8" fmla="*/ 1279 w 45811"/>
                <a:gd name="connsiteY8" fmla="*/ 1174 h 71686"/>
                <a:gd name="connsiteX9" fmla="*/ 47090 w 45811"/>
                <a:gd name="connsiteY9" fmla="*/ 1174 h 71686"/>
                <a:gd name="connsiteX10" fmla="*/ 47090 w 45811"/>
                <a:gd name="connsiteY10" fmla="*/ 10940 h 7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811" h="71686">
                  <a:moveTo>
                    <a:pt x="47090" y="10940"/>
                  </a:moveTo>
                  <a:lnTo>
                    <a:pt x="12153" y="10940"/>
                  </a:lnTo>
                  <a:lnTo>
                    <a:pt x="12153" y="32788"/>
                  </a:lnTo>
                  <a:lnTo>
                    <a:pt x="41955" y="32788"/>
                  </a:lnTo>
                  <a:lnTo>
                    <a:pt x="41955" y="42555"/>
                  </a:lnTo>
                  <a:lnTo>
                    <a:pt x="12153" y="42555"/>
                  </a:lnTo>
                  <a:lnTo>
                    <a:pt x="12153" y="72861"/>
                  </a:lnTo>
                  <a:lnTo>
                    <a:pt x="1279" y="72861"/>
                  </a:lnTo>
                  <a:lnTo>
                    <a:pt x="1279" y="1174"/>
                  </a:lnTo>
                  <a:lnTo>
                    <a:pt x="47090" y="1174"/>
                  </a:lnTo>
                  <a:lnTo>
                    <a:pt x="47090" y="10940"/>
                  </a:lnTo>
                  <a:close/>
                </a:path>
              </a:pathLst>
            </a:custGeom>
            <a:solidFill>
              <a:srgbClr val="FFFFFF"/>
            </a:solidFill>
            <a:ln w="100555" cap="flat">
              <a:noFill/>
              <a:prstDash val="solid"/>
              <a:miter/>
            </a:ln>
          </p:spPr>
          <p:txBody>
            <a:bodyPr rtlCol="0" anchor="ctr"/>
            <a:lstStyle/>
            <a:p>
              <a:endParaRPr lang="en-GB"/>
            </a:p>
          </p:txBody>
        </p:sp>
        <p:sp>
          <p:nvSpPr>
            <p:cNvPr id="592" name="Graphic 1127">
              <a:extLst>
                <a:ext uri="{FF2B5EF4-FFF2-40B4-BE49-F238E27FC236}">
                  <a16:creationId xmlns:a16="http://schemas.microsoft.com/office/drawing/2014/main" id="{7765B87D-F5C8-402B-AE63-508BEEEDA570}"/>
                </a:ext>
              </a:extLst>
            </p:cNvPr>
            <p:cNvSpPr/>
            <p:nvPr/>
          </p:nvSpPr>
          <p:spPr>
            <a:xfrm>
              <a:off x="8501967" y="3053598"/>
              <a:ext cx="10873" cy="71988"/>
            </a:xfrm>
            <a:custGeom>
              <a:avLst/>
              <a:gdLst>
                <a:gd name="connsiteX0" fmla="*/ 11865 w 10873"/>
                <a:gd name="connsiteY0" fmla="*/ 73163 h 71988"/>
                <a:gd name="connsiteX1" fmla="*/ 1595 w 10873"/>
                <a:gd name="connsiteY1" fmla="*/ 73163 h 71988"/>
                <a:gd name="connsiteX2" fmla="*/ 1595 w 10873"/>
                <a:gd name="connsiteY2" fmla="*/ 22116 h 71988"/>
                <a:gd name="connsiteX3" fmla="*/ 11865 w 10873"/>
                <a:gd name="connsiteY3" fmla="*/ 22116 h 71988"/>
                <a:gd name="connsiteX4" fmla="*/ 11865 w 10873"/>
                <a:gd name="connsiteY4" fmla="*/ 73163 h 71988"/>
                <a:gd name="connsiteX5" fmla="*/ 12167 w 10873"/>
                <a:gd name="connsiteY5" fmla="*/ 12048 h 71988"/>
                <a:gd name="connsiteX6" fmla="*/ 1293 w 10873"/>
                <a:gd name="connsiteY6" fmla="*/ 12048 h 71988"/>
                <a:gd name="connsiteX7" fmla="*/ 1293 w 10873"/>
                <a:gd name="connsiteY7" fmla="*/ 1174 h 71988"/>
                <a:gd name="connsiteX8" fmla="*/ 12167 w 10873"/>
                <a:gd name="connsiteY8" fmla="*/ 1174 h 71988"/>
                <a:gd name="connsiteX9" fmla="*/ 12167 w 10873"/>
                <a:gd name="connsiteY9" fmla="*/ 12048 h 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3" h="71988">
                  <a:moveTo>
                    <a:pt x="11865" y="73163"/>
                  </a:moveTo>
                  <a:lnTo>
                    <a:pt x="1595" y="73163"/>
                  </a:lnTo>
                  <a:lnTo>
                    <a:pt x="1595" y="22116"/>
                  </a:lnTo>
                  <a:lnTo>
                    <a:pt x="11865" y="22116"/>
                  </a:lnTo>
                  <a:lnTo>
                    <a:pt x="11865" y="73163"/>
                  </a:lnTo>
                  <a:close/>
                  <a:moveTo>
                    <a:pt x="12167" y="12048"/>
                  </a:moveTo>
                  <a:lnTo>
                    <a:pt x="1293" y="12048"/>
                  </a:lnTo>
                  <a:lnTo>
                    <a:pt x="1293" y="1174"/>
                  </a:lnTo>
                  <a:lnTo>
                    <a:pt x="12167" y="1174"/>
                  </a:lnTo>
                  <a:lnTo>
                    <a:pt x="12167" y="12048"/>
                  </a:lnTo>
                  <a:close/>
                </a:path>
              </a:pathLst>
            </a:custGeom>
            <a:solidFill>
              <a:srgbClr val="FFFFFF"/>
            </a:solidFill>
            <a:ln w="100555" cap="flat">
              <a:noFill/>
              <a:prstDash val="solid"/>
              <a:miter/>
            </a:ln>
          </p:spPr>
          <p:txBody>
            <a:bodyPr rtlCol="0" anchor="ctr"/>
            <a:lstStyle/>
            <a:p>
              <a:endParaRPr lang="en-GB"/>
            </a:p>
          </p:txBody>
        </p:sp>
        <p:sp>
          <p:nvSpPr>
            <p:cNvPr id="593" name="Graphic 1127">
              <a:extLst>
                <a:ext uri="{FF2B5EF4-FFF2-40B4-BE49-F238E27FC236}">
                  <a16:creationId xmlns:a16="http://schemas.microsoft.com/office/drawing/2014/main" id="{EAFC4F48-1F14-44F7-B2D0-B473F0190FC2}"/>
                </a:ext>
              </a:extLst>
            </p:cNvPr>
            <p:cNvSpPr/>
            <p:nvPr/>
          </p:nvSpPr>
          <p:spPr>
            <a:xfrm>
              <a:off x="8528533" y="3073936"/>
              <a:ext cx="35843" cy="51650"/>
            </a:xfrm>
            <a:custGeom>
              <a:avLst/>
              <a:gdLst>
                <a:gd name="connsiteX0" fmla="*/ 37150 w 35843"/>
                <a:gd name="connsiteY0" fmla="*/ 6010 h 51650"/>
                <a:gd name="connsiteX1" fmla="*/ 29397 w 35843"/>
                <a:gd name="connsiteY1" fmla="*/ 13763 h 51650"/>
                <a:gd name="connsiteX2" fmla="*/ 21745 w 35843"/>
                <a:gd name="connsiteY2" fmla="*/ 10339 h 51650"/>
                <a:gd name="connsiteX3" fmla="*/ 14496 w 35843"/>
                <a:gd name="connsiteY3" fmla="*/ 13461 h 51650"/>
                <a:gd name="connsiteX4" fmla="*/ 11576 w 35843"/>
                <a:gd name="connsiteY4" fmla="*/ 21817 h 51650"/>
                <a:gd name="connsiteX5" fmla="*/ 11576 w 35843"/>
                <a:gd name="connsiteY5" fmla="*/ 52828 h 51650"/>
                <a:gd name="connsiteX6" fmla="*/ 1306 w 35843"/>
                <a:gd name="connsiteY6" fmla="*/ 52828 h 51650"/>
                <a:gd name="connsiteX7" fmla="*/ 1306 w 35843"/>
                <a:gd name="connsiteY7" fmla="*/ 1781 h 51650"/>
                <a:gd name="connsiteX8" fmla="*/ 11375 w 35843"/>
                <a:gd name="connsiteY8" fmla="*/ 1781 h 51650"/>
                <a:gd name="connsiteX9" fmla="*/ 11375 w 35843"/>
                <a:gd name="connsiteY9" fmla="*/ 7319 h 51650"/>
                <a:gd name="connsiteX10" fmla="*/ 17013 w 35843"/>
                <a:gd name="connsiteY10" fmla="*/ 2889 h 51650"/>
                <a:gd name="connsiteX11" fmla="*/ 24967 w 35843"/>
                <a:gd name="connsiteY11" fmla="*/ 1177 h 51650"/>
                <a:gd name="connsiteX12" fmla="*/ 37150 w 35843"/>
                <a:gd name="connsiteY12" fmla="*/ 6010 h 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43" h="51650">
                  <a:moveTo>
                    <a:pt x="37150" y="6010"/>
                  </a:moveTo>
                  <a:lnTo>
                    <a:pt x="29397" y="13763"/>
                  </a:lnTo>
                  <a:cubicBezTo>
                    <a:pt x="27081" y="11447"/>
                    <a:pt x="24564" y="10339"/>
                    <a:pt x="21745" y="10339"/>
                  </a:cubicBezTo>
                  <a:cubicBezTo>
                    <a:pt x="18825" y="10339"/>
                    <a:pt x="16409" y="11447"/>
                    <a:pt x="14496" y="13461"/>
                  </a:cubicBezTo>
                  <a:cubicBezTo>
                    <a:pt x="12583" y="15575"/>
                    <a:pt x="11576" y="18394"/>
                    <a:pt x="11576" y="21817"/>
                  </a:cubicBezTo>
                  <a:lnTo>
                    <a:pt x="11576" y="52828"/>
                  </a:lnTo>
                  <a:lnTo>
                    <a:pt x="1306" y="52828"/>
                  </a:lnTo>
                  <a:lnTo>
                    <a:pt x="1306" y="1781"/>
                  </a:lnTo>
                  <a:lnTo>
                    <a:pt x="11375" y="1781"/>
                  </a:lnTo>
                  <a:lnTo>
                    <a:pt x="11375" y="7319"/>
                  </a:lnTo>
                  <a:cubicBezTo>
                    <a:pt x="12683" y="5507"/>
                    <a:pt x="14596" y="3996"/>
                    <a:pt x="17013" y="2889"/>
                  </a:cubicBezTo>
                  <a:cubicBezTo>
                    <a:pt x="19530" y="1781"/>
                    <a:pt x="22148" y="1177"/>
                    <a:pt x="24967" y="1177"/>
                  </a:cubicBezTo>
                  <a:cubicBezTo>
                    <a:pt x="29900" y="1177"/>
                    <a:pt x="33928" y="2788"/>
                    <a:pt x="37150" y="6010"/>
                  </a:cubicBezTo>
                  <a:close/>
                </a:path>
              </a:pathLst>
            </a:custGeom>
            <a:solidFill>
              <a:srgbClr val="FFFFFF"/>
            </a:solidFill>
            <a:ln w="100555" cap="flat">
              <a:noFill/>
              <a:prstDash val="solid"/>
              <a:miter/>
            </a:ln>
          </p:spPr>
          <p:txBody>
            <a:bodyPr rtlCol="0" anchor="ctr"/>
            <a:lstStyle/>
            <a:p>
              <a:endParaRPr lang="en-GB"/>
            </a:p>
          </p:txBody>
        </p:sp>
        <p:sp>
          <p:nvSpPr>
            <p:cNvPr id="594" name="Graphic 1127">
              <a:extLst>
                <a:ext uri="{FF2B5EF4-FFF2-40B4-BE49-F238E27FC236}">
                  <a16:creationId xmlns:a16="http://schemas.microsoft.com/office/drawing/2014/main" id="{3847815B-5915-47DF-9B72-0AC3A4B32021}"/>
                </a:ext>
              </a:extLst>
            </p:cNvPr>
            <p:cNvSpPr/>
            <p:nvPr/>
          </p:nvSpPr>
          <p:spPr>
            <a:xfrm>
              <a:off x="8569784" y="3073936"/>
              <a:ext cx="43294" cy="52254"/>
            </a:xfrm>
            <a:custGeom>
              <a:avLst/>
              <a:gdLst>
                <a:gd name="connsiteX0" fmla="*/ 44616 w 43294"/>
                <a:gd name="connsiteY0" fmla="*/ 30275 h 52254"/>
                <a:gd name="connsiteX1" fmla="*/ 11491 w 43294"/>
                <a:gd name="connsiteY1" fmla="*/ 30275 h 52254"/>
                <a:gd name="connsiteX2" fmla="*/ 14914 w 43294"/>
                <a:gd name="connsiteY2" fmla="*/ 40847 h 52254"/>
                <a:gd name="connsiteX3" fmla="*/ 24479 w 43294"/>
                <a:gd name="connsiteY3" fmla="*/ 44572 h 52254"/>
                <a:gd name="connsiteX4" fmla="*/ 31326 w 43294"/>
                <a:gd name="connsiteY4" fmla="*/ 43364 h 52254"/>
                <a:gd name="connsiteX5" fmla="*/ 36863 w 43294"/>
                <a:gd name="connsiteY5" fmla="*/ 39336 h 52254"/>
                <a:gd name="connsiteX6" fmla="*/ 43408 w 43294"/>
                <a:gd name="connsiteY6" fmla="*/ 45478 h 52254"/>
                <a:gd name="connsiteX7" fmla="*/ 35051 w 43294"/>
                <a:gd name="connsiteY7" fmla="*/ 51519 h 52254"/>
                <a:gd name="connsiteX8" fmla="*/ 24278 w 43294"/>
                <a:gd name="connsiteY8" fmla="*/ 53432 h 52254"/>
                <a:gd name="connsiteX9" fmla="*/ 7564 w 43294"/>
                <a:gd name="connsiteY9" fmla="*/ 47190 h 52254"/>
                <a:gd name="connsiteX10" fmla="*/ 1322 w 43294"/>
                <a:gd name="connsiteY10" fmla="*/ 27254 h 52254"/>
                <a:gd name="connsiteX11" fmla="*/ 7161 w 43294"/>
                <a:gd name="connsiteY11" fmla="*/ 8024 h 52254"/>
                <a:gd name="connsiteX12" fmla="*/ 22969 w 43294"/>
                <a:gd name="connsiteY12" fmla="*/ 1177 h 52254"/>
                <a:gd name="connsiteX13" fmla="*/ 38877 w 43294"/>
                <a:gd name="connsiteY13" fmla="*/ 7923 h 52254"/>
                <a:gd name="connsiteX14" fmla="*/ 44616 w 43294"/>
                <a:gd name="connsiteY14" fmla="*/ 25945 h 52254"/>
                <a:gd name="connsiteX15" fmla="*/ 44616 w 43294"/>
                <a:gd name="connsiteY15" fmla="*/ 30275 h 52254"/>
                <a:gd name="connsiteX16" fmla="*/ 34447 w 43294"/>
                <a:gd name="connsiteY16" fmla="*/ 23126 h 52254"/>
                <a:gd name="connsiteX17" fmla="*/ 33037 w 43294"/>
                <a:gd name="connsiteY17" fmla="*/ 16179 h 52254"/>
                <a:gd name="connsiteX18" fmla="*/ 22969 w 43294"/>
                <a:gd name="connsiteY18" fmla="*/ 9735 h 52254"/>
                <a:gd name="connsiteX19" fmla="*/ 12800 w 43294"/>
                <a:gd name="connsiteY19" fmla="*/ 16179 h 52254"/>
                <a:gd name="connsiteX20" fmla="*/ 11491 w 43294"/>
                <a:gd name="connsiteY20" fmla="*/ 23126 h 52254"/>
                <a:gd name="connsiteX21" fmla="*/ 34447 w 43294"/>
                <a:gd name="connsiteY21" fmla="*/ 23126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294" h="52254">
                  <a:moveTo>
                    <a:pt x="44616" y="30275"/>
                  </a:moveTo>
                  <a:lnTo>
                    <a:pt x="11491" y="30275"/>
                  </a:lnTo>
                  <a:cubicBezTo>
                    <a:pt x="11491" y="34806"/>
                    <a:pt x="12598" y="38229"/>
                    <a:pt x="14914" y="40847"/>
                  </a:cubicBezTo>
                  <a:cubicBezTo>
                    <a:pt x="17129" y="43263"/>
                    <a:pt x="20351" y="44572"/>
                    <a:pt x="24479" y="44572"/>
                  </a:cubicBezTo>
                  <a:cubicBezTo>
                    <a:pt x="27198" y="44572"/>
                    <a:pt x="29513" y="44169"/>
                    <a:pt x="31326" y="43364"/>
                  </a:cubicBezTo>
                  <a:cubicBezTo>
                    <a:pt x="33138" y="42558"/>
                    <a:pt x="34950" y="41249"/>
                    <a:pt x="36863" y="39336"/>
                  </a:cubicBezTo>
                  <a:lnTo>
                    <a:pt x="43408" y="45478"/>
                  </a:lnTo>
                  <a:cubicBezTo>
                    <a:pt x="40689" y="48197"/>
                    <a:pt x="37870" y="50210"/>
                    <a:pt x="35051" y="51519"/>
                  </a:cubicBezTo>
                  <a:cubicBezTo>
                    <a:pt x="32131" y="52828"/>
                    <a:pt x="28607" y="53432"/>
                    <a:pt x="24278" y="53432"/>
                  </a:cubicBezTo>
                  <a:cubicBezTo>
                    <a:pt x="17331" y="53432"/>
                    <a:pt x="11692" y="51318"/>
                    <a:pt x="7564" y="47190"/>
                  </a:cubicBezTo>
                  <a:cubicBezTo>
                    <a:pt x="3436" y="43062"/>
                    <a:pt x="1322" y="36417"/>
                    <a:pt x="1322" y="27254"/>
                  </a:cubicBezTo>
                  <a:cubicBezTo>
                    <a:pt x="1322" y="19099"/>
                    <a:pt x="3235" y="12655"/>
                    <a:pt x="7161" y="8024"/>
                  </a:cubicBezTo>
                  <a:cubicBezTo>
                    <a:pt x="11088" y="3493"/>
                    <a:pt x="16324" y="1177"/>
                    <a:pt x="22969" y="1177"/>
                  </a:cubicBezTo>
                  <a:cubicBezTo>
                    <a:pt x="29715" y="1177"/>
                    <a:pt x="35051" y="3392"/>
                    <a:pt x="38877" y="7923"/>
                  </a:cubicBezTo>
                  <a:cubicBezTo>
                    <a:pt x="42703" y="12454"/>
                    <a:pt x="44616" y="18394"/>
                    <a:pt x="44616" y="25945"/>
                  </a:cubicBezTo>
                  <a:lnTo>
                    <a:pt x="44616" y="30275"/>
                  </a:lnTo>
                  <a:close/>
                  <a:moveTo>
                    <a:pt x="34447" y="23126"/>
                  </a:moveTo>
                  <a:cubicBezTo>
                    <a:pt x="34245" y="20106"/>
                    <a:pt x="33742" y="17790"/>
                    <a:pt x="33037" y="16179"/>
                  </a:cubicBezTo>
                  <a:cubicBezTo>
                    <a:pt x="31124" y="11850"/>
                    <a:pt x="27701" y="9735"/>
                    <a:pt x="22969" y="9735"/>
                  </a:cubicBezTo>
                  <a:cubicBezTo>
                    <a:pt x="18136" y="9735"/>
                    <a:pt x="14713" y="11850"/>
                    <a:pt x="12800" y="16179"/>
                  </a:cubicBezTo>
                  <a:cubicBezTo>
                    <a:pt x="11994" y="17891"/>
                    <a:pt x="11592" y="20206"/>
                    <a:pt x="11491" y="23126"/>
                  </a:cubicBezTo>
                  <a:lnTo>
                    <a:pt x="34447" y="23126"/>
                  </a:lnTo>
                  <a:close/>
                </a:path>
              </a:pathLst>
            </a:custGeom>
            <a:solidFill>
              <a:srgbClr val="FFFFFF"/>
            </a:solidFill>
            <a:ln w="100555" cap="flat">
              <a:noFill/>
              <a:prstDash val="solid"/>
              <a:miter/>
            </a:ln>
          </p:spPr>
          <p:txBody>
            <a:bodyPr rtlCol="0" anchor="ctr"/>
            <a:lstStyle/>
            <a:p>
              <a:endParaRPr lang="en-GB"/>
            </a:p>
          </p:txBody>
        </p:sp>
        <p:sp>
          <p:nvSpPr>
            <p:cNvPr id="595" name="Graphic 1127">
              <a:extLst>
                <a:ext uri="{FF2B5EF4-FFF2-40B4-BE49-F238E27FC236}">
                  <a16:creationId xmlns:a16="http://schemas.microsoft.com/office/drawing/2014/main" id="{F03B52C2-EE11-434C-9914-306600AEF935}"/>
                </a:ext>
              </a:extLst>
            </p:cNvPr>
            <p:cNvSpPr/>
            <p:nvPr/>
          </p:nvSpPr>
          <p:spPr>
            <a:xfrm>
              <a:off x="8120490" y="3234383"/>
              <a:ext cx="47896" cy="61445"/>
            </a:xfrm>
            <a:custGeom>
              <a:avLst/>
              <a:gdLst>
                <a:gd name="connsiteX0" fmla="*/ 49063 w 47896"/>
                <a:gd name="connsiteY0" fmla="*/ 62681 h 61445"/>
                <a:gd name="connsiteX1" fmla="*/ 38103 w 47896"/>
                <a:gd name="connsiteY1" fmla="*/ 62681 h 61445"/>
                <a:gd name="connsiteX2" fmla="*/ 20843 w 47896"/>
                <a:gd name="connsiteY2" fmla="*/ 32389 h 61445"/>
                <a:gd name="connsiteX3" fmla="*/ 10487 w 47896"/>
                <a:gd name="connsiteY3" fmla="*/ 44816 h 61445"/>
                <a:gd name="connsiteX4" fmla="*/ 10487 w 47896"/>
                <a:gd name="connsiteY4" fmla="*/ 62681 h 61445"/>
                <a:gd name="connsiteX5" fmla="*/ 1166 w 47896"/>
                <a:gd name="connsiteY5" fmla="*/ 62681 h 61445"/>
                <a:gd name="connsiteX6" fmla="*/ 1166 w 47896"/>
                <a:gd name="connsiteY6" fmla="*/ 1235 h 61445"/>
                <a:gd name="connsiteX7" fmla="*/ 10487 w 47896"/>
                <a:gd name="connsiteY7" fmla="*/ 1235 h 61445"/>
                <a:gd name="connsiteX8" fmla="*/ 10487 w 47896"/>
                <a:gd name="connsiteY8" fmla="*/ 32130 h 61445"/>
                <a:gd name="connsiteX9" fmla="*/ 35600 w 47896"/>
                <a:gd name="connsiteY9" fmla="*/ 1235 h 61445"/>
                <a:gd name="connsiteX10" fmla="*/ 46992 w 47896"/>
                <a:gd name="connsiteY10" fmla="*/ 1235 h 61445"/>
                <a:gd name="connsiteX11" fmla="*/ 27056 w 47896"/>
                <a:gd name="connsiteY11" fmla="*/ 25313 h 61445"/>
                <a:gd name="connsiteX12" fmla="*/ 49063 w 47896"/>
                <a:gd name="connsiteY12" fmla="*/ 62681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896" h="61445">
                  <a:moveTo>
                    <a:pt x="49063" y="62681"/>
                  </a:moveTo>
                  <a:lnTo>
                    <a:pt x="38103" y="62681"/>
                  </a:lnTo>
                  <a:lnTo>
                    <a:pt x="20843" y="32389"/>
                  </a:lnTo>
                  <a:lnTo>
                    <a:pt x="10487" y="44816"/>
                  </a:lnTo>
                  <a:lnTo>
                    <a:pt x="10487" y="62681"/>
                  </a:lnTo>
                  <a:lnTo>
                    <a:pt x="1166" y="62681"/>
                  </a:lnTo>
                  <a:lnTo>
                    <a:pt x="1166" y="1235"/>
                  </a:lnTo>
                  <a:lnTo>
                    <a:pt x="10487" y="1235"/>
                  </a:lnTo>
                  <a:lnTo>
                    <a:pt x="10487" y="32130"/>
                  </a:lnTo>
                  <a:lnTo>
                    <a:pt x="35600" y="1235"/>
                  </a:lnTo>
                  <a:lnTo>
                    <a:pt x="46992" y="1235"/>
                  </a:lnTo>
                  <a:lnTo>
                    <a:pt x="27056" y="25313"/>
                  </a:lnTo>
                  <a:lnTo>
                    <a:pt x="49063" y="62681"/>
                  </a:lnTo>
                  <a:close/>
                </a:path>
              </a:pathLst>
            </a:custGeom>
            <a:solidFill>
              <a:srgbClr val="245BA7"/>
            </a:solidFill>
            <a:ln w="86190" cap="flat">
              <a:noFill/>
              <a:prstDash val="solid"/>
              <a:miter/>
            </a:ln>
          </p:spPr>
          <p:txBody>
            <a:bodyPr rtlCol="0" anchor="ctr"/>
            <a:lstStyle/>
            <a:p>
              <a:endParaRPr lang="en-GB"/>
            </a:p>
          </p:txBody>
        </p:sp>
        <p:sp>
          <p:nvSpPr>
            <p:cNvPr id="596" name="Graphic 1127">
              <a:extLst>
                <a:ext uri="{FF2B5EF4-FFF2-40B4-BE49-F238E27FC236}">
                  <a16:creationId xmlns:a16="http://schemas.microsoft.com/office/drawing/2014/main" id="{9C013CB0-94FB-40D8-AE1C-326B4B09F83F}"/>
                </a:ext>
              </a:extLst>
            </p:cNvPr>
            <p:cNvSpPr/>
            <p:nvPr/>
          </p:nvSpPr>
          <p:spPr>
            <a:xfrm>
              <a:off x="8173766" y="3251556"/>
              <a:ext cx="37109" cy="44789"/>
            </a:xfrm>
            <a:custGeom>
              <a:avLst/>
              <a:gdLst>
                <a:gd name="connsiteX0" fmla="*/ 38292 w 37109"/>
                <a:gd name="connsiteY0" fmla="*/ 26178 h 44789"/>
                <a:gd name="connsiteX1" fmla="*/ 9899 w 37109"/>
                <a:gd name="connsiteY1" fmla="*/ 26178 h 44789"/>
                <a:gd name="connsiteX2" fmla="*/ 12834 w 37109"/>
                <a:gd name="connsiteY2" fmla="*/ 35240 h 44789"/>
                <a:gd name="connsiteX3" fmla="*/ 21032 w 37109"/>
                <a:gd name="connsiteY3" fmla="*/ 38433 h 44789"/>
                <a:gd name="connsiteX4" fmla="*/ 26901 w 37109"/>
                <a:gd name="connsiteY4" fmla="*/ 37398 h 44789"/>
                <a:gd name="connsiteX5" fmla="*/ 31647 w 37109"/>
                <a:gd name="connsiteY5" fmla="*/ 33946 h 44789"/>
                <a:gd name="connsiteX6" fmla="*/ 37257 w 37109"/>
                <a:gd name="connsiteY6" fmla="*/ 39210 h 44789"/>
                <a:gd name="connsiteX7" fmla="*/ 30094 w 37109"/>
                <a:gd name="connsiteY7" fmla="*/ 44388 h 44789"/>
                <a:gd name="connsiteX8" fmla="*/ 20860 w 37109"/>
                <a:gd name="connsiteY8" fmla="*/ 46028 h 44789"/>
                <a:gd name="connsiteX9" fmla="*/ 6534 w 37109"/>
                <a:gd name="connsiteY9" fmla="*/ 40677 h 44789"/>
                <a:gd name="connsiteX10" fmla="*/ 1183 w 37109"/>
                <a:gd name="connsiteY10" fmla="*/ 23589 h 44789"/>
                <a:gd name="connsiteX11" fmla="*/ 6188 w 37109"/>
                <a:gd name="connsiteY11" fmla="*/ 7106 h 44789"/>
                <a:gd name="connsiteX12" fmla="*/ 19738 w 37109"/>
                <a:gd name="connsiteY12" fmla="*/ 1238 h 44789"/>
                <a:gd name="connsiteX13" fmla="*/ 33373 w 37109"/>
                <a:gd name="connsiteY13" fmla="*/ 7020 h 44789"/>
                <a:gd name="connsiteX14" fmla="*/ 38292 w 37109"/>
                <a:gd name="connsiteY14" fmla="*/ 22468 h 44789"/>
                <a:gd name="connsiteX15" fmla="*/ 38292 w 37109"/>
                <a:gd name="connsiteY15" fmla="*/ 26178 h 44789"/>
                <a:gd name="connsiteX16" fmla="*/ 29576 w 37109"/>
                <a:gd name="connsiteY16" fmla="*/ 20051 h 44789"/>
                <a:gd name="connsiteX17" fmla="*/ 28368 w 37109"/>
                <a:gd name="connsiteY17" fmla="*/ 14096 h 44789"/>
                <a:gd name="connsiteX18" fmla="*/ 19738 w 37109"/>
                <a:gd name="connsiteY18" fmla="*/ 8573 h 44789"/>
                <a:gd name="connsiteX19" fmla="*/ 11021 w 37109"/>
                <a:gd name="connsiteY19" fmla="*/ 14096 h 44789"/>
                <a:gd name="connsiteX20" fmla="*/ 9899 w 37109"/>
                <a:gd name="connsiteY20" fmla="*/ 20051 h 44789"/>
                <a:gd name="connsiteX21" fmla="*/ 29576 w 37109"/>
                <a:gd name="connsiteY21" fmla="*/ 2005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8292" y="26178"/>
                  </a:moveTo>
                  <a:lnTo>
                    <a:pt x="9899" y="26178"/>
                  </a:lnTo>
                  <a:cubicBezTo>
                    <a:pt x="9899" y="30062"/>
                    <a:pt x="10849" y="32996"/>
                    <a:pt x="12834" y="35240"/>
                  </a:cubicBezTo>
                  <a:cubicBezTo>
                    <a:pt x="14732" y="37311"/>
                    <a:pt x="17494" y="38433"/>
                    <a:pt x="21032" y="38433"/>
                  </a:cubicBezTo>
                  <a:cubicBezTo>
                    <a:pt x="23362" y="38433"/>
                    <a:pt x="25347" y="38088"/>
                    <a:pt x="26901" y="37398"/>
                  </a:cubicBezTo>
                  <a:cubicBezTo>
                    <a:pt x="28454" y="36707"/>
                    <a:pt x="30007" y="35585"/>
                    <a:pt x="31647" y="33946"/>
                  </a:cubicBezTo>
                  <a:lnTo>
                    <a:pt x="37257" y="39210"/>
                  </a:lnTo>
                  <a:cubicBezTo>
                    <a:pt x="34926" y="41540"/>
                    <a:pt x="32510" y="43266"/>
                    <a:pt x="30094" y="44388"/>
                  </a:cubicBezTo>
                  <a:cubicBezTo>
                    <a:pt x="27591" y="45510"/>
                    <a:pt x="24570" y="46028"/>
                    <a:pt x="20860" y="46028"/>
                  </a:cubicBezTo>
                  <a:cubicBezTo>
                    <a:pt x="14905" y="46028"/>
                    <a:pt x="10072" y="44215"/>
                    <a:pt x="6534" y="40677"/>
                  </a:cubicBezTo>
                  <a:cubicBezTo>
                    <a:pt x="2995" y="37139"/>
                    <a:pt x="1183" y="31443"/>
                    <a:pt x="1183" y="23589"/>
                  </a:cubicBezTo>
                  <a:cubicBezTo>
                    <a:pt x="1183" y="16599"/>
                    <a:pt x="2823" y="11076"/>
                    <a:pt x="6188" y="7106"/>
                  </a:cubicBezTo>
                  <a:cubicBezTo>
                    <a:pt x="9554" y="3223"/>
                    <a:pt x="14042" y="1238"/>
                    <a:pt x="19738" y="1238"/>
                  </a:cubicBezTo>
                  <a:cubicBezTo>
                    <a:pt x="25520" y="1238"/>
                    <a:pt x="30094" y="3136"/>
                    <a:pt x="33373" y="7020"/>
                  </a:cubicBezTo>
                  <a:cubicBezTo>
                    <a:pt x="36653" y="10903"/>
                    <a:pt x="38292" y="15995"/>
                    <a:pt x="38292" y="22468"/>
                  </a:cubicBezTo>
                  <a:lnTo>
                    <a:pt x="38292" y="26178"/>
                  </a:lnTo>
                  <a:close/>
                  <a:moveTo>
                    <a:pt x="29576" y="20051"/>
                  </a:moveTo>
                  <a:cubicBezTo>
                    <a:pt x="29403" y="17462"/>
                    <a:pt x="28972" y="15477"/>
                    <a:pt x="28368" y="14096"/>
                  </a:cubicBezTo>
                  <a:cubicBezTo>
                    <a:pt x="26728" y="10386"/>
                    <a:pt x="23794" y="8573"/>
                    <a:pt x="19738" y="8573"/>
                  </a:cubicBezTo>
                  <a:cubicBezTo>
                    <a:pt x="15595" y="8573"/>
                    <a:pt x="12661" y="10386"/>
                    <a:pt x="11021" y="14096"/>
                  </a:cubicBezTo>
                  <a:cubicBezTo>
                    <a:pt x="10331" y="15564"/>
                    <a:pt x="9986" y="17548"/>
                    <a:pt x="9899" y="20051"/>
                  </a:cubicBezTo>
                  <a:lnTo>
                    <a:pt x="29576" y="20051"/>
                  </a:lnTo>
                  <a:close/>
                </a:path>
              </a:pathLst>
            </a:custGeom>
            <a:solidFill>
              <a:srgbClr val="245BA7"/>
            </a:solidFill>
            <a:ln w="86190" cap="flat">
              <a:noFill/>
              <a:prstDash val="solid"/>
              <a:miter/>
            </a:ln>
          </p:spPr>
          <p:txBody>
            <a:bodyPr rtlCol="0" anchor="ctr"/>
            <a:lstStyle/>
            <a:p>
              <a:endParaRPr lang="en-GB"/>
            </a:p>
          </p:txBody>
        </p:sp>
        <p:sp>
          <p:nvSpPr>
            <p:cNvPr id="597" name="Graphic 1127">
              <a:extLst>
                <a:ext uri="{FF2B5EF4-FFF2-40B4-BE49-F238E27FC236}">
                  <a16:creationId xmlns:a16="http://schemas.microsoft.com/office/drawing/2014/main" id="{E245DAB6-54F9-4500-B4DE-3CC4EEF13618}"/>
                </a:ext>
              </a:extLst>
            </p:cNvPr>
            <p:cNvSpPr/>
            <p:nvPr/>
          </p:nvSpPr>
          <p:spPr>
            <a:xfrm>
              <a:off x="8220081" y="3251556"/>
              <a:ext cx="37109" cy="44789"/>
            </a:xfrm>
            <a:custGeom>
              <a:avLst/>
              <a:gdLst>
                <a:gd name="connsiteX0" fmla="*/ 38308 w 37109"/>
                <a:gd name="connsiteY0" fmla="*/ 26178 h 44789"/>
                <a:gd name="connsiteX1" fmla="*/ 9915 w 37109"/>
                <a:gd name="connsiteY1" fmla="*/ 26178 h 44789"/>
                <a:gd name="connsiteX2" fmla="*/ 12850 w 37109"/>
                <a:gd name="connsiteY2" fmla="*/ 35240 h 44789"/>
                <a:gd name="connsiteX3" fmla="*/ 21048 w 37109"/>
                <a:gd name="connsiteY3" fmla="*/ 38433 h 44789"/>
                <a:gd name="connsiteX4" fmla="*/ 26917 w 37109"/>
                <a:gd name="connsiteY4" fmla="*/ 37398 h 44789"/>
                <a:gd name="connsiteX5" fmla="*/ 31663 w 37109"/>
                <a:gd name="connsiteY5" fmla="*/ 33946 h 44789"/>
                <a:gd name="connsiteX6" fmla="*/ 37273 w 37109"/>
                <a:gd name="connsiteY6" fmla="*/ 39210 h 44789"/>
                <a:gd name="connsiteX7" fmla="*/ 30110 w 37109"/>
                <a:gd name="connsiteY7" fmla="*/ 44388 h 44789"/>
                <a:gd name="connsiteX8" fmla="*/ 20876 w 37109"/>
                <a:gd name="connsiteY8" fmla="*/ 46028 h 44789"/>
                <a:gd name="connsiteX9" fmla="*/ 6550 w 37109"/>
                <a:gd name="connsiteY9" fmla="*/ 40677 h 44789"/>
                <a:gd name="connsiteX10" fmla="*/ 1199 w 37109"/>
                <a:gd name="connsiteY10" fmla="*/ 23589 h 44789"/>
                <a:gd name="connsiteX11" fmla="*/ 6205 w 37109"/>
                <a:gd name="connsiteY11" fmla="*/ 7106 h 44789"/>
                <a:gd name="connsiteX12" fmla="*/ 19754 w 37109"/>
                <a:gd name="connsiteY12" fmla="*/ 1238 h 44789"/>
                <a:gd name="connsiteX13" fmla="*/ 33389 w 37109"/>
                <a:gd name="connsiteY13" fmla="*/ 7020 h 44789"/>
                <a:gd name="connsiteX14" fmla="*/ 38308 w 37109"/>
                <a:gd name="connsiteY14" fmla="*/ 22468 h 44789"/>
                <a:gd name="connsiteX15" fmla="*/ 38308 w 37109"/>
                <a:gd name="connsiteY15" fmla="*/ 26178 h 44789"/>
                <a:gd name="connsiteX16" fmla="*/ 29592 w 37109"/>
                <a:gd name="connsiteY16" fmla="*/ 20051 h 44789"/>
                <a:gd name="connsiteX17" fmla="*/ 28384 w 37109"/>
                <a:gd name="connsiteY17" fmla="*/ 14096 h 44789"/>
                <a:gd name="connsiteX18" fmla="*/ 19754 w 37109"/>
                <a:gd name="connsiteY18" fmla="*/ 8573 h 44789"/>
                <a:gd name="connsiteX19" fmla="*/ 11037 w 37109"/>
                <a:gd name="connsiteY19" fmla="*/ 14096 h 44789"/>
                <a:gd name="connsiteX20" fmla="*/ 9915 w 37109"/>
                <a:gd name="connsiteY20" fmla="*/ 20051 h 44789"/>
                <a:gd name="connsiteX21" fmla="*/ 29592 w 37109"/>
                <a:gd name="connsiteY21" fmla="*/ 2005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8308" y="26178"/>
                  </a:moveTo>
                  <a:lnTo>
                    <a:pt x="9915" y="26178"/>
                  </a:lnTo>
                  <a:cubicBezTo>
                    <a:pt x="9915" y="30062"/>
                    <a:pt x="10865" y="32996"/>
                    <a:pt x="12850" y="35240"/>
                  </a:cubicBezTo>
                  <a:cubicBezTo>
                    <a:pt x="14748" y="37311"/>
                    <a:pt x="17510" y="38433"/>
                    <a:pt x="21048" y="38433"/>
                  </a:cubicBezTo>
                  <a:cubicBezTo>
                    <a:pt x="23378" y="38433"/>
                    <a:pt x="25363" y="38088"/>
                    <a:pt x="26917" y="37398"/>
                  </a:cubicBezTo>
                  <a:cubicBezTo>
                    <a:pt x="28470" y="36707"/>
                    <a:pt x="30023" y="35585"/>
                    <a:pt x="31663" y="33946"/>
                  </a:cubicBezTo>
                  <a:lnTo>
                    <a:pt x="37273" y="39210"/>
                  </a:lnTo>
                  <a:cubicBezTo>
                    <a:pt x="34943" y="41540"/>
                    <a:pt x="32526" y="43266"/>
                    <a:pt x="30110" y="44388"/>
                  </a:cubicBezTo>
                  <a:cubicBezTo>
                    <a:pt x="27607" y="45510"/>
                    <a:pt x="24587" y="46028"/>
                    <a:pt x="20876" y="46028"/>
                  </a:cubicBezTo>
                  <a:cubicBezTo>
                    <a:pt x="14921" y="46028"/>
                    <a:pt x="10088" y="44215"/>
                    <a:pt x="6550" y="40677"/>
                  </a:cubicBezTo>
                  <a:cubicBezTo>
                    <a:pt x="3011" y="37139"/>
                    <a:pt x="1199" y="31443"/>
                    <a:pt x="1199" y="23589"/>
                  </a:cubicBezTo>
                  <a:cubicBezTo>
                    <a:pt x="1199" y="16599"/>
                    <a:pt x="2839" y="11076"/>
                    <a:pt x="6205" y="7106"/>
                  </a:cubicBezTo>
                  <a:cubicBezTo>
                    <a:pt x="9570" y="3223"/>
                    <a:pt x="14058" y="1238"/>
                    <a:pt x="19754" y="1238"/>
                  </a:cubicBezTo>
                  <a:cubicBezTo>
                    <a:pt x="25536" y="1238"/>
                    <a:pt x="30110" y="3136"/>
                    <a:pt x="33389" y="7020"/>
                  </a:cubicBezTo>
                  <a:cubicBezTo>
                    <a:pt x="36669" y="10903"/>
                    <a:pt x="38308" y="15995"/>
                    <a:pt x="38308" y="22468"/>
                  </a:cubicBezTo>
                  <a:lnTo>
                    <a:pt x="38308" y="26178"/>
                  </a:lnTo>
                  <a:close/>
                  <a:moveTo>
                    <a:pt x="29592" y="20051"/>
                  </a:moveTo>
                  <a:cubicBezTo>
                    <a:pt x="29419" y="17462"/>
                    <a:pt x="28988" y="15477"/>
                    <a:pt x="28384" y="14096"/>
                  </a:cubicBezTo>
                  <a:cubicBezTo>
                    <a:pt x="26744" y="10386"/>
                    <a:pt x="23810" y="8573"/>
                    <a:pt x="19754" y="8573"/>
                  </a:cubicBezTo>
                  <a:cubicBezTo>
                    <a:pt x="15611" y="8573"/>
                    <a:pt x="12677" y="10386"/>
                    <a:pt x="11037" y="14096"/>
                  </a:cubicBezTo>
                  <a:cubicBezTo>
                    <a:pt x="10347" y="15564"/>
                    <a:pt x="10002" y="17548"/>
                    <a:pt x="9915" y="20051"/>
                  </a:cubicBezTo>
                  <a:lnTo>
                    <a:pt x="29592" y="20051"/>
                  </a:lnTo>
                  <a:close/>
                </a:path>
              </a:pathLst>
            </a:custGeom>
            <a:solidFill>
              <a:srgbClr val="245BA7"/>
            </a:solidFill>
            <a:ln w="86190" cap="flat">
              <a:noFill/>
              <a:prstDash val="solid"/>
              <a:miter/>
            </a:ln>
          </p:spPr>
          <p:txBody>
            <a:bodyPr rtlCol="0" anchor="ctr"/>
            <a:lstStyle/>
            <a:p>
              <a:endParaRPr lang="en-GB"/>
            </a:p>
          </p:txBody>
        </p:sp>
        <p:sp>
          <p:nvSpPr>
            <p:cNvPr id="598" name="Graphic 1127">
              <a:extLst>
                <a:ext uri="{FF2B5EF4-FFF2-40B4-BE49-F238E27FC236}">
                  <a16:creationId xmlns:a16="http://schemas.microsoft.com/office/drawing/2014/main" id="{AC8195E0-915B-4C8E-86F4-90D794FF8FB7}"/>
                </a:ext>
              </a:extLst>
            </p:cNvPr>
            <p:cNvSpPr/>
            <p:nvPr/>
          </p:nvSpPr>
          <p:spPr>
            <a:xfrm>
              <a:off x="8268611" y="3251556"/>
              <a:ext cx="35814" cy="61963"/>
            </a:xfrm>
            <a:custGeom>
              <a:avLst/>
              <a:gdLst>
                <a:gd name="connsiteX0" fmla="*/ 37030 w 35814"/>
                <a:gd name="connsiteY0" fmla="*/ 23592 h 61963"/>
                <a:gd name="connsiteX1" fmla="*/ 32111 w 35814"/>
                <a:gd name="connsiteY1" fmla="*/ 42147 h 61963"/>
                <a:gd name="connsiteX2" fmla="*/ 21496 w 35814"/>
                <a:gd name="connsiteY2" fmla="*/ 46030 h 61963"/>
                <a:gd name="connsiteX3" fmla="*/ 10018 w 35814"/>
                <a:gd name="connsiteY3" fmla="*/ 41025 h 61963"/>
                <a:gd name="connsiteX4" fmla="*/ 10018 w 35814"/>
                <a:gd name="connsiteY4" fmla="*/ 63204 h 61963"/>
                <a:gd name="connsiteX5" fmla="*/ 1216 w 35814"/>
                <a:gd name="connsiteY5" fmla="*/ 63204 h 61963"/>
                <a:gd name="connsiteX6" fmla="*/ 1216 w 35814"/>
                <a:gd name="connsiteY6" fmla="*/ 1758 h 61963"/>
                <a:gd name="connsiteX7" fmla="*/ 9846 w 35814"/>
                <a:gd name="connsiteY7" fmla="*/ 1758 h 61963"/>
                <a:gd name="connsiteX8" fmla="*/ 9846 w 35814"/>
                <a:gd name="connsiteY8" fmla="*/ 6419 h 61963"/>
                <a:gd name="connsiteX9" fmla="*/ 21410 w 35814"/>
                <a:gd name="connsiteY9" fmla="*/ 1241 h 61963"/>
                <a:gd name="connsiteX10" fmla="*/ 32111 w 35814"/>
                <a:gd name="connsiteY10" fmla="*/ 5124 h 61963"/>
                <a:gd name="connsiteX11" fmla="*/ 37030 w 35814"/>
                <a:gd name="connsiteY11" fmla="*/ 23592 h 61963"/>
                <a:gd name="connsiteX12" fmla="*/ 27969 w 35814"/>
                <a:gd name="connsiteY12" fmla="*/ 29202 h 61963"/>
                <a:gd name="connsiteX13" fmla="*/ 28228 w 35814"/>
                <a:gd name="connsiteY13" fmla="*/ 23592 h 61963"/>
                <a:gd name="connsiteX14" fmla="*/ 27969 w 35814"/>
                <a:gd name="connsiteY14" fmla="*/ 17983 h 61963"/>
                <a:gd name="connsiteX15" fmla="*/ 26761 w 35814"/>
                <a:gd name="connsiteY15" fmla="*/ 13495 h 61963"/>
                <a:gd name="connsiteX16" fmla="*/ 23913 w 35814"/>
                <a:gd name="connsiteY16" fmla="*/ 10216 h 61963"/>
                <a:gd name="connsiteX17" fmla="*/ 19166 w 35814"/>
                <a:gd name="connsiteY17" fmla="*/ 9094 h 61963"/>
                <a:gd name="connsiteX18" fmla="*/ 14333 w 35814"/>
                <a:gd name="connsiteY18" fmla="*/ 10216 h 61963"/>
                <a:gd name="connsiteX19" fmla="*/ 11572 w 35814"/>
                <a:gd name="connsiteY19" fmla="*/ 13495 h 61963"/>
                <a:gd name="connsiteX20" fmla="*/ 10364 w 35814"/>
                <a:gd name="connsiteY20" fmla="*/ 17983 h 61963"/>
                <a:gd name="connsiteX21" fmla="*/ 10018 w 35814"/>
                <a:gd name="connsiteY21" fmla="*/ 23592 h 61963"/>
                <a:gd name="connsiteX22" fmla="*/ 10364 w 35814"/>
                <a:gd name="connsiteY22" fmla="*/ 29202 h 61963"/>
                <a:gd name="connsiteX23" fmla="*/ 11572 w 35814"/>
                <a:gd name="connsiteY23" fmla="*/ 33690 h 61963"/>
                <a:gd name="connsiteX24" fmla="*/ 14420 w 35814"/>
                <a:gd name="connsiteY24" fmla="*/ 37055 h 61963"/>
                <a:gd name="connsiteX25" fmla="*/ 19166 w 35814"/>
                <a:gd name="connsiteY25" fmla="*/ 38177 h 61963"/>
                <a:gd name="connsiteX26" fmla="*/ 23913 w 35814"/>
                <a:gd name="connsiteY26" fmla="*/ 37055 h 61963"/>
                <a:gd name="connsiteX27" fmla="*/ 26761 w 35814"/>
                <a:gd name="connsiteY27" fmla="*/ 33690 h 61963"/>
                <a:gd name="connsiteX28" fmla="*/ 27969 w 35814"/>
                <a:gd name="connsiteY28" fmla="*/ 29202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7030" y="23592"/>
                  </a:moveTo>
                  <a:cubicBezTo>
                    <a:pt x="37030" y="32654"/>
                    <a:pt x="35391" y="38781"/>
                    <a:pt x="32111" y="42147"/>
                  </a:cubicBezTo>
                  <a:cubicBezTo>
                    <a:pt x="29522" y="44736"/>
                    <a:pt x="25984" y="46030"/>
                    <a:pt x="21496" y="46030"/>
                  </a:cubicBezTo>
                  <a:cubicBezTo>
                    <a:pt x="16577" y="46030"/>
                    <a:pt x="12780" y="44391"/>
                    <a:pt x="10018" y="41025"/>
                  </a:cubicBezTo>
                  <a:lnTo>
                    <a:pt x="10018" y="63204"/>
                  </a:lnTo>
                  <a:lnTo>
                    <a:pt x="1216" y="63204"/>
                  </a:lnTo>
                  <a:lnTo>
                    <a:pt x="1216" y="1758"/>
                  </a:lnTo>
                  <a:lnTo>
                    <a:pt x="9846" y="1758"/>
                  </a:lnTo>
                  <a:lnTo>
                    <a:pt x="9846" y="6419"/>
                  </a:lnTo>
                  <a:cubicBezTo>
                    <a:pt x="12694" y="2967"/>
                    <a:pt x="16577" y="1241"/>
                    <a:pt x="21410" y="1241"/>
                  </a:cubicBezTo>
                  <a:cubicBezTo>
                    <a:pt x="25984" y="1241"/>
                    <a:pt x="29522" y="2535"/>
                    <a:pt x="32111" y="5124"/>
                  </a:cubicBezTo>
                  <a:cubicBezTo>
                    <a:pt x="35391" y="8490"/>
                    <a:pt x="37030" y="14617"/>
                    <a:pt x="37030" y="23592"/>
                  </a:cubicBezTo>
                  <a:close/>
                  <a:moveTo>
                    <a:pt x="27969" y="29202"/>
                  </a:moveTo>
                  <a:cubicBezTo>
                    <a:pt x="28141" y="27648"/>
                    <a:pt x="28228" y="25750"/>
                    <a:pt x="28228" y="23592"/>
                  </a:cubicBezTo>
                  <a:cubicBezTo>
                    <a:pt x="28228" y="21435"/>
                    <a:pt x="28141" y="19536"/>
                    <a:pt x="27969" y="17983"/>
                  </a:cubicBezTo>
                  <a:cubicBezTo>
                    <a:pt x="27710" y="16429"/>
                    <a:pt x="27365" y="14962"/>
                    <a:pt x="26761" y="13495"/>
                  </a:cubicBezTo>
                  <a:cubicBezTo>
                    <a:pt x="26157" y="12028"/>
                    <a:pt x="25207" y="10993"/>
                    <a:pt x="23913" y="10216"/>
                  </a:cubicBezTo>
                  <a:cubicBezTo>
                    <a:pt x="22618" y="9439"/>
                    <a:pt x="21065" y="9094"/>
                    <a:pt x="19166" y="9094"/>
                  </a:cubicBezTo>
                  <a:cubicBezTo>
                    <a:pt x="17181" y="9094"/>
                    <a:pt x="15628" y="9439"/>
                    <a:pt x="14333" y="10216"/>
                  </a:cubicBezTo>
                  <a:cubicBezTo>
                    <a:pt x="13039" y="10993"/>
                    <a:pt x="12090" y="12028"/>
                    <a:pt x="11572" y="13495"/>
                  </a:cubicBezTo>
                  <a:cubicBezTo>
                    <a:pt x="10968" y="14962"/>
                    <a:pt x="10536" y="16429"/>
                    <a:pt x="10364" y="17983"/>
                  </a:cubicBezTo>
                  <a:cubicBezTo>
                    <a:pt x="10105" y="19536"/>
                    <a:pt x="10018" y="21435"/>
                    <a:pt x="10018" y="23592"/>
                  </a:cubicBezTo>
                  <a:cubicBezTo>
                    <a:pt x="10018" y="25750"/>
                    <a:pt x="10105" y="27648"/>
                    <a:pt x="10364" y="29202"/>
                  </a:cubicBezTo>
                  <a:cubicBezTo>
                    <a:pt x="10536" y="30755"/>
                    <a:pt x="10968" y="32222"/>
                    <a:pt x="11572" y="33690"/>
                  </a:cubicBezTo>
                  <a:cubicBezTo>
                    <a:pt x="12090" y="35243"/>
                    <a:pt x="13125" y="36279"/>
                    <a:pt x="14420" y="37055"/>
                  </a:cubicBezTo>
                  <a:cubicBezTo>
                    <a:pt x="15714" y="37832"/>
                    <a:pt x="17268" y="38177"/>
                    <a:pt x="19166" y="38177"/>
                  </a:cubicBezTo>
                  <a:cubicBezTo>
                    <a:pt x="21065" y="38177"/>
                    <a:pt x="22618" y="37832"/>
                    <a:pt x="23913" y="37055"/>
                  </a:cubicBezTo>
                  <a:cubicBezTo>
                    <a:pt x="25207" y="36279"/>
                    <a:pt x="26157" y="35243"/>
                    <a:pt x="26761" y="33690"/>
                  </a:cubicBezTo>
                  <a:cubicBezTo>
                    <a:pt x="27365" y="32222"/>
                    <a:pt x="27710" y="30755"/>
                    <a:pt x="27969" y="29202"/>
                  </a:cubicBezTo>
                  <a:close/>
                </a:path>
              </a:pathLst>
            </a:custGeom>
            <a:solidFill>
              <a:srgbClr val="245BA7"/>
            </a:solidFill>
            <a:ln w="86190" cap="flat">
              <a:noFill/>
              <a:prstDash val="solid"/>
              <a:miter/>
            </a:ln>
          </p:spPr>
          <p:txBody>
            <a:bodyPr rtlCol="0" anchor="ctr"/>
            <a:lstStyle/>
            <a:p>
              <a:endParaRPr lang="en-GB"/>
            </a:p>
          </p:txBody>
        </p:sp>
        <p:sp>
          <p:nvSpPr>
            <p:cNvPr id="599" name="Graphic 1127">
              <a:extLst>
                <a:ext uri="{FF2B5EF4-FFF2-40B4-BE49-F238E27FC236}">
                  <a16:creationId xmlns:a16="http://schemas.microsoft.com/office/drawing/2014/main" id="{66115D54-A524-46C4-B514-10AC7853A416}"/>
                </a:ext>
              </a:extLst>
            </p:cNvPr>
            <p:cNvSpPr/>
            <p:nvPr/>
          </p:nvSpPr>
          <p:spPr>
            <a:xfrm>
              <a:off x="8330517" y="3252074"/>
              <a:ext cx="39352" cy="61100"/>
            </a:xfrm>
            <a:custGeom>
              <a:avLst/>
              <a:gdLst>
                <a:gd name="connsiteX0" fmla="*/ 40591 w 39352"/>
                <a:gd name="connsiteY0" fmla="*/ 1241 h 61100"/>
                <a:gd name="connsiteX1" fmla="*/ 21260 w 39352"/>
                <a:gd name="connsiteY1" fmla="*/ 53711 h 61100"/>
                <a:gd name="connsiteX2" fmla="*/ 18067 w 39352"/>
                <a:gd name="connsiteY2" fmla="*/ 59148 h 61100"/>
                <a:gd name="connsiteX3" fmla="*/ 9091 w 39352"/>
                <a:gd name="connsiteY3" fmla="*/ 62341 h 61100"/>
                <a:gd name="connsiteX4" fmla="*/ 5553 w 39352"/>
                <a:gd name="connsiteY4" fmla="*/ 62341 h 61100"/>
                <a:gd name="connsiteX5" fmla="*/ 5553 w 39352"/>
                <a:gd name="connsiteY5" fmla="*/ 54402 h 61100"/>
                <a:gd name="connsiteX6" fmla="*/ 7797 w 39352"/>
                <a:gd name="connsiteY6" fmla="*/ 54402 h 61100"/>
                <a:gd name="connsiteX7" fmla="*/ 11853 w 39352"/>
                <a:gd name="connsiteY7" fmla="*/ 53366 h 61100"/>
                <a:gd name="connsiteX8" fmla="*/ 14097 w 39352"/>
                <a:gd name="connsiteY8" fmla="*/ 49741 h 61100"/>
                <a:gd name="connsiteX9" fmla="*/ 16513 w 39352"/>
                <a:gd name="connsiteY9" fmla="*/ 42924 h 61100"/>
                <a:gd name="connsiteX10" fmla="*/ 1238 w 39352"/>
                <a:gd name="connsiteY10" fmla="*/ 1241 h 61100"/>
                <a:gd name="connsiteX11" fmla="*/ 10558 w 39352"/>
                <a:gd name="connsiteY11" fmla="*/ 1241 h 61100"/>
                <a:gd name="connsiteX12" fmla="*/ 21001 w 39352"/>
                <a:gd name="connsiteY12" fmla="*/ 32050 h 61100"/>
                <a:gd name="connsiteX13" fmla="*/ 31184 w 39352"/>
                <a:gd name="connsiteY13" fmla="*/ 1241 h 61100"/>
                <a:gd name="connsiteX14" fmla="*/ 40591 w 39352"/>
                <a:gd name="connsiteY14" fmla="*/ 1241 h 6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52" h="61100">
                  <a:moveTo>
                    <a:pt x="40591" y="1241"/>
                  </a:moveTo>
                  <a:lnTo>
                    <a:pt x="21260" y="53711"/>
                  </a:lnTo>
                  <a:cubicBezTo>
                    <a:pt x="20483" y="56041"/>
                    <a:pt x="19361" y="57854"/>
                    <a:pt x="18067" y="59148"/>
                  </a:cubicBezTo>
                  <a:cubicBezTo>
                    <a:pt x="15909" y="61306"/>
                    <a:pt x="12975" y="62341"/>
                    <a:pt x="9091" y="62341"/>
                  </a:cubicBezTo>
                  <a:lnTo>
                    <a:pt x="5553" y="62341"/>
                  </a:lnTo>
                  <a:lnTo>
                    <a:pt x="5553" y="54402"/>
                  </a:lnTo>
                  <a:lnTo>
                    <a:pt x="7797" y="54402"/>
                  </a:lnTo>
                  <a:cubicBezTo>
                    <a:pt x="9609" y="54402"/>
                    <a:pt x="10990" y="54056"/>
                    <a:pt x="11853" y="53366"/>
                  </a:cubicBezTo>
                  <a:cubicBezTo>
                    <a:pt x="12716" y="52762"/>
                    <a:pt x="13493" y="51554"/>
                    <a:pt x="14097" y="49741"/>
                  </a:cubicBezTo>
                  <a:lnTo>
                    <a:pt x="16513" y="42924"/>
                  </a:lnTo>
                  <a:lnTo>
                    <a:pt x="1238" y="1241"/>
                  </a:lnTo>
                  <a:lnTo>
                    <a:pt x="10558" y="1241"/>
                  </a:lnTo>
                  <a:lnTo>
                    <a:pt x="21001" y="32050"/>
                  </a:lnTo>
                  <a:lnTo>
                    <a:pt x="31184" y="1241"/>
                  </a:lnTo>
                  <a:lnTo>
                    <a:pt x="40591" y="1241"/>
                  </a:lnTo>
                  <a:close/>
                </a:path>
              </a:pathLst>
            </a:custGeom>
            <a:solidFill>
              <a:srgbClr val="245BA7"/>
            </a:solidFill>
            <a:ln w="86190" cap="flat">
              <a:noFill/>
              <a:prstDash val="solid"/>
              <a:miter/>
            </a:ln>
          </p:spPr>
          <p:txBody>
            <a:bodyPr rtlCol="0" anchor="ctr"/>
            <a:lstStyle/>
            <a:p>
              <a:endParaRPr lang="en-GB"/>
            </a:p>
          </p:txBody>
        </p:sp>
        <p:sp>
          <p:nvSpPr>
            <p:cNvPr id="600" name="Graphic 1127">
              <a:extLst>
                <a:ext uri="{FF2B5EF4-FFF2-40B4-BE49-F238E27FC236}">
                  <a16:creationId xmlns:a16="http://schemas.microsoft.com/office/drawing/2014/main" id="{76A3BAAD-E72C-404B-A1CC-887063BD65DE}"/>
                </a:ext>
              </a:extLst>
            </p:cNvPr>
            <p:cNvSpPr/>
            <p:nvPr/>
          </p:nvSpPr>
          <p:spPr>
            <a:xfrm>
              <a:off x="8374933" y="3251556"/>
              <a:ext cx="36505" cy="44789"/>
            </a:xfrm>
            <a:custGeom>
              <a:avLst/>
              <a:gdLst>
                <a:gd name="connsiteX0" fmla="*/ 37758 w 36505"/>
                <a:gd name="connsiteY0" fmla="*/ 23589 h 44789"/>
                <a:gd name="connsiteX1" fmla="*/ 32580 w 36505"/>
                <a:gd name="connsiteY1" fmla="*/ 40850 h 44789"/>
                <a:gd name="connsiteX2" fmla="*/ 19462 w 36505"/>
                <a:gd name="connsiteY2" fmla="*/ 46028 h 44789"/>
                <a:gd name="connsiteX3" fmla="*/ 6431 w 36505"/>
                <a:gd name="connsiteY3" fmla="*/ 40850 h 44789"/>
                <a:gd name="connsiteX4" fmla="*/ 1253 w 36505"/>
                <a:gd name="connsiteY4" fmla="*/ 23589 h 44789"/>
                <a:gd name="connsiteX5" fmla="*/ 2375 w 36505"/>
                <a:gd name="connsiteY5" fmla="*/ 13492 h 44789"/>
                <a:gd name="connsiteX6" fmla="*/ 6431 w 36505"/>
                <a:gd name="connsiteY6" fmla="*/ 6416 h 44789"/>
                <a:gd name="connsiteX7" fmla="*/ 19462 w 36505"/>
                <a:gd name="connsiteY7" fmla="*/ 1238 h 44789"/>
                <a:gd name="connsiteX8" fmla="*/ 32580 w 36505"/>
                <a:gd name="connsiteY8" fmla="*/ 6416 h 44789"/>
                <a:gd name="connsiteX9" fmla="*/ 36636 w 36505"/>
                <a:gd name="connsiteY9" fmla="*/ 13492 h 44789"/>
                <a:gd name="connsiteX10" fmla="*/ 37758 w 36505"/>
                <a:gd name="connsiteY10" fmla="*/ 23589 h 44789"/>
                <a:gd name="connsiteX11" fmla="*/ 25935 w 36505"/>
                <a:gd name="connsiteY11" fmla="*/ 35585 h 44789"/>
                <a:gd name="connsiteX12" fmla="*/ 28955 w 36505"/>
                <a:gd name="connsiteY12" fmla="*/ 23589 h 44789"/>
                <a:gd name="connsiteX13" fmla="*/ 25935 w 36505"/>
                <a:gd name="connsiteY13" fmla="*/ 11594 h 44789"/>
                <a:gd name="connsiteX14" fmla="*/ 19462 w 36505"/>
                <a:gd name="connsiteY14" fmla="*/ 9091 h 44789"/>
                <a:gd name="connsiteX15" fmla="*/ 13076 w 36505"/>
                <a:gd name="connsiteY15" fmla="*/ 11594 h 44789"/>
                <a:gd name="connsiteX16" fmla="*/ 10056 w 36505"/>
                <a:gd name="connsiteY16" fmla="*/ 23589 h 44789"/>
                <a:gd name="connsiteX17" fmla="*/ 13076 w 36505"/>
                <a:gd name="connsiteY17" fmla="*/ 35585 h 44789"/>
                <a:gd name="connsiteX18" fmla="*/ 19462 w 36505"/>
                <a:gd name="connsiteY18" fmla="*/ 38174 h 44789"/>
                <a:gd name="connsiteX19" fmla="*/ 25935 w 36505"/>
                <a:gd name="connsiteY19" fmla="*/ 35585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7758" y="23589"/>
                  </a:moveTo>
                  <a:cubicBezTo>
                    <a:pt x="37758" y="31529"/>
                    <a:pt x="36032" y="37311"/>
                    <a:pt x="32580" y="40850"/>
                  </a:cubicBezTo>
                  <a:cubicBezTo>
                    <a:pt x="29214" y="44302"/>
                    <a:pt x="24899" y="46028"/>
                    <a:pt x="19462" y="46028"/>
                  </a:cubicBezTo>
                  <a:cubicBezTo>
                    <a:pt x="14112" y="46028"/>
                    <a:pt x="9797" y="44302"/>
                    <a:pt x="6431" y="40850"/>
                  </a:cubicBezTo>
                  <a:cubicBezTo>
                    <a:pt x="2979" y="37311"/>
                    <a:pt x="1253" y="31529"/>
                    <a:pt x="1253" y="23589"/>
                  </a:cubicBezTo>
                  <a:cubicBezTo>
                    <a:pt x="1253" y="19620"/>
                    <a:pt x="1598" y="16254"/>
                    <a:pt x="2375" y="13492"/>
                  </a:cubicBezTo>
                  <a:cubicBezTo>
                    <a:pt x="3151" y="10817"/>
                    <a:pt x="4446" y="8401"/>
                    <a:pt x="6431" y="6416"/>
                  </a:cubicBezTo>
                  <a:cubicBezTo>
                    <a:pt x="9797" y="2964"/>
                    <a:pt x="14112" y="1238"/>
                    <a:pt x="19462" y="1238"/>
                  </a:cubicBezTo>
                  <a:cubicBezTo>
                    <a:pt x="24899" y="1238"/>
                    <a:pt x="29214" y="2964"/>
                    <a:pt x="32580" y="6416"/>
                  </a:cubicBezTo>
                  <a:cubicBezTo>
                    <a:pt x="34565" y="8401"/>
                    <a:pt x="35859" y="10817"/>
                    <a:pt x="36636" y="13492"/>
                  </a:cubicBezTo>
                  <a:cubicBezTo>
                    <a:pt x="37413" y="16254"/>
                    <a:pt x="37758" y="19620"/>
                    <a:pt x="37758" y="23589"/>
                  </a:cubicBezTo>
                  <a:close/>
                  <a:moveTo>
                    <a:pt x="25935" y="35585"/>
                  </a:moveTo>
                  <a:cubicBezTo>
                    <a:pt x="27920" y="33600"/>
                    <a:pt x="28955" y="29544"/>
                    <a:pt x="28955" y="23589"/>
                  </a:cubicBezTo>
                  <a:cubicBezTo>
                    <a:pt x="28955" y="17635"/>
                    <a:pt x="27920" y="13579"/>
                    <a:pt x="25935" y="11594"/>
                  </a:cubicBezTo>
                  <a:cubicBezTo>
                    <a:pt x="24295" y="9954"/>
                    <a:pt x="22138" y="9091"/>
                    <a:pt x="19462" y="9091"/>
                  </a:cubicBezTo>
                  <a:cubicBezTo>
                    <a:pt x="16873" y="9091"/>
                    <a:pt x="14716" y="9954"/>
                    <a:pt x="13076" y="11594"/>
                  </a:cubicBezTo>
                  <a:cubicBezTo>
                    <a:pt x="11091" y="13579"/>
                    <a:pt x="10056" y="17635"/>
                    <a:pt x="10056" y="23589"/>
                  </a:cubicBezTo>
                  <a:cubicBezTo>
                    <a:pt x="10056" y="29544"/>
                    <a:pt x="11091" y="33600"/>
                    <a:pt x="13076" y="35585"/>
                  </a:cubicBezTo>
                  <a:cubicBezTo>
                    <a:pt x="14802" y="37311"/>
                    <a:pt x="16960" y="38174"/>
                    <a:pt x="19462" y="38174"/>
                  </a:cubicBezTo>
                  <a:cubicBezTo>
                    <a:pt x="22051" y="38174"/>
                    <a:pt x="24209" y="37311"/>
                    <a:pt x="25935" y="35585"/>
                  </a:cubicBezTo>
                  <a:close/>
                </a:path>
              </a:pathLst>
            </a:custGeom>
            <a:solidFill>
              <a:srgbClr val="245BA7"/>
            </a:solidFill>
            <a:ln w="86190" cap="flat">
              <a:noFill/>
              <a:prstDash val="solid"/>
              <a:miter/>
            </a:ln>
          </p:spPr>
          <p:txBody>
            <a:bodyPr rtlCol="0" anchor="ctr"/>
            <a:lstStyle/>
            <a:p>
              <a:endParaRPr lang="en-GB"/>
            </a:p>
          </p:txBody>
        </p:sp>
        <p:sp>
          <p:nvSpPr>
            <p:cNvPr id="601" name="Graphic 1127">
              <a:extLst>
                <a:ext uri="{FF2B5EF4-FFF2-40B4-BE49-F238E27FC236}">
                  <a16:creationId xmlns:a16="http://schemas.microsoft.com/office/drawing/2014/main" id="{3F2277B9-0DED-400E-8CD1-03F1EAFCE1A5}"/>
                </a:ext>
              </a:extLst>
            </p:cNvPr>
            <p:cNvSpPr/>
            <p:nvPr/>
          </p:nvSpPr>
          <p:spPr>
            <a:xfrm>
              <a:off x="8422685" y="3252074"/>
              <a:ext cx="35469" cy="44272"/>
            </a:xfrm>
            <a:custGeom>
              <a:avLst/>
              <a:gdLst>
                <a:gd name="connsiteX0" fmla="*/ 36739 w 35469"/>
                <a:gd name="connsiteY0" fmla="*/ 44992 h 44272"/>
                <a:gd name="connsiteX1" fmla="*/ 28109 w 35469"/>
                <a:gd name="connsiteY1" fmla="*/ 44992 h 44272"/>
                <a:gd name="connsiteX2" fmla="*/ 28109 w 35469"/>
                <a:gd name="connsiteY2" fmla="*/ 40591 h 44272"/>
                <a:gd name="connsiteX3" fmla="*/ 16458 w 35469"/>
                <a:gd name="connsiteY3" fmla="*/ 45510 h 44272"/>
                <a:gd name="connsiteX4" fmla="*/ 5671 w 35469"/>
                <a:gd name="connsiteY4" fmla="*/ 41540 h 44272"/>
                <a:gd name="connsiteX5" fmla="*/ 1269 w 35469"/>
                <a:gd name="connsiteY5" fmla="*/ 29199 h 44272"/>
                <a:gd name="connsiteX6" fmla="*/ 1269 w 35469"/>
                <a:gd name="connsiteY6" fmla="*/ 1238 h 44272"/>
                <a:gd name="connsiteX7" fmla="*/ 10072 w 35469"/>
                <a:gd name="connsiteY7" fmla="*/ 1238 h 44272"/>
                <a:gd name="connsiteX8" fmla="*/ 10072 w 35469"/>
                <a:gd name="connsiteY8" fmla="*/ 27905 h 44272"/>
                <a:gd name="connsiteX9" fmla="*/ 12488 w 35469"/>
                <a:gd name="connsiteY9" fmla="*/ 35154 h 44272"/>
                <a:gd name="connsiteX10" fmla="*/ 18875 w 35469"/>
                <a:gd name="connsiteY10" fmla="*/ 37657 h 44272"/>
                <a:gd name="connsiteX11" fmla="*/ 25433 w 35469"/>
                <a:gd name="connsiteY11" fmla="*/ 35154 h 44272"/>
                <a:gd name="connsiteX12" fmla="*/ 27936 w 35469"/>
                <a:gd name="connsiteY12" fmla="*/ 27905 h 44272"/>
                <a:gd name="connsiteX13" fmla="*/ 27936 w 35469"/>
                <a:gd name="connsiteY13" fmla="*/ 1238 h 44272"/>
                <a:gd name="connsiteX14" fmla="*/ 36739 w 35469"/>
                <a:gd name="connsiteY14" fmla="*/ 1238 h 44272"/>
                <a:gd name="connsiteX15" fmla="*/ 36739 w 35469"/>
                <a:gd name="connsiteY15" fmla="*/ 44992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6739" y="44992"/>
                  </a:moveTo>
                  <a:lnTo>
                    <a:pt x="28109" y="44992"/>
                  </a:lnTo>
                  <a:lnTo>
                    <a:pt x="28109" y="40591"/>
                  </a:lnTo>
                  <a:cubicBezTo>
                    <a:pt x="25088" y="43870"/>
                    <a:pt x="21205" y="45510"/>
                    <a:pt x="16458" y="45510"/>
                  </a:cubicBezTo>
                  <a:cubicBezTo>
                    <a:pt x="12057" y="45510"/>
                    <a:pt x="8432" y="44215"/>
                    <a:pt x="5671" y="41540"/>
                  </a:cubicBezTo>
                  <a:cubicBezTo>
                    <a:pt x="2736" y="38692"/>
                    <a:pt x="1269" y="34550"/>
                    <a:pt x="1269" y="29199"/>
                  </a:cubicBezTo>
                  <a:lnTo>
                    <a:pt x="1269" y="1238"/>
                  </a:lnTo>
                  <a:lnTo>
                    <a:pt x="10072" y="1238"/>
                  </a:lnTo>
                  <a:lnTo>
                    <a:pt x="10072" y="27905"/>
                  </a:lnTo>
                  <a:cubicBezTo>
                    <a:pt x="10072" y="31098"/>
                    <a:pt x="10849" y="33514"/>
                    <a:pt x="12488" y="35154"/>
                  </a:cubicBezTo>
                  <a:cubicBezTo>
                    <a:pt x="14128" y="36794"/>
                    <a:pt x="16199" y="37657"/>
                    <a:pt x="18875" y="37657"/>
                  </a:cubicBezTo>
                  <a:cubicBezTo>
                    <a:pt x="21550" y="37657"/>
                    <a:pt x="23707" y="36794"/>
                    <a:pt x="25433" y="35154"/>
                  </a:cubicBezTo>
                  <a:cubicBezTo>
                    <a:pt x="27073" y="33514"/>
                    <a:pt x="27936" y="31098"/>
                    <a:pt x="27936" y="27905"/>
                  </a:cubicBezTo>
                  <a:lnTo>
                    <a:pt x="27936" y="1238"/>
                  </a:lnTo>
                  <a:lnTo>
                    <a:pt x="36739" y="1238"/>
                  </a:lnTo>
                  <a:lnTo>
                    <a:pt x="36739" y="44992"/>
                  </a:lnTo>
                  <a:close/>
                </a:path>
              </a:pathLst>
            </a:custGeom>
            <a:solidFill>
              <a:srgbClr val="245BA7"/>
            </a:solidFill>
            <a:ln w="86190" cap="flat">
              <a:noFill/>
              <a:prstDash val="solid"/>
              <a:miter/>
            </a:ln>
          </p:spPr>
          <p:txBody>
            <a:bodyPr rtlCol="0" anchor="ctr"/>
            <a:lstStyle/>
            <a:p>
              <a:endParaRPr lang="en-GB"/>
            </a:p>
          </p:txBody>
        </p:sp>
        <p:sp>
          <p:nvSpPr>
            <p:cNvPr id="602" name="Graphic 1127">
              <a:extLst>
                <a:ext uri="{FF2B5EF4-FFF2-40B4-BE49-F238E27FC236}">
                  <a16:creationId xmlns:a16="http://schemas.microsoft.com/office/drawing/2014/main" id="{989FDAA6-DDE9-4B62-B4FB-9A1109AB57E7}"/>
                </a:ext>
              </a:extLst>
            </p:cNvPr>
            <p:cNvSpPr/>
            <p:nvPr/>
          </p:nvSpPr>
          <p:spPr>
            <a:xfrm>
              <a:off x="8471934" y="3251556"/>
              <a:ext cx="30722" cy="44272"/>
            </a:xfrm>
            <a:custGeom>
              <a:avLst/>
              <a:gdLst>
                <a:gd name="connsiteX0" fmla="*/ 32009 w 30722"/>
                <a:gd name="connsiteY0" fmla="*/ 5380 h 44272"/>
                <a:gd name="connsiteX1" fmla="*/ 25363 w 30722"/>
                <a:gd name="connsiteY1" fmla="*/ 12025 h 44272"/>
                <a:gd name="connsiteX2" fmla="*/ 18805 w 30722"/>
                <a:gd name="connsiteY2" fmla="*/ 9091 h 44272"/>
                <a:gd name="connsiteX3" fmla="*/ 12591 w 30722"/>
                <a:gd name="connsiteY3" fmla="*/ 11766 h 44272"/>
                <a:gd name="connsiteX4" fmla="*/ 10088 w 30722"/>
                <a:gd name="connsiteY4" fmla="*/ 18929 h 44272"/>
                <a:gd name="connsiteX5" fmla="*/ 10088 w 30722"/>
                <a:gd name="connsiteY5" fmla="*/ 45510 h 44272"/>
                <a:gd name="connsiteX6" fmla="*/ 1286 w 30722"/>
                <a:gd name="connsiteY6" fmla="*/ 45510 h 44272"/>
                <a:gd name="connsiteX7" fmla="*/ 1286 w 30722"/>
                <a:gd name="connsiteY7" fmla="*/ 1755 h 44272"/>
                <a:gd name="connsiteX8" fmla="*/ 9916 w 30722"/>
                <a:gd name="connsiteY8" fmla="*/ 1755 h 44272"/>
                <a:gd name="connsiteX9" fmla="*/ 9916 w 30722"/>
                <a:gd name="connsiteY9" fmla="*/ 6502 h 44272"/>
                <a:gd name="connsiteX10" fmla="*/ 14748 w 30722"/>
                <a:gd name="connsiteY10" fmla="*/ 2705 h 44272"/>
                <a:gd name="connsiteX11" fmla="*/ 21566 w 30722"/>
                <a:gd name="connsiteY11" fmla="*/ 1238 h 44272"/>
                <a:gd name="connsiteX12" fmla="*/ 32009 w 30722"/>
                <a:gd name="connsiteY12" fmla="*/ 538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2009" y="5380"/>
                  </a:moveTo>
                  <a:lnTo>
                    <a:pt x="25363" y="12025"/>
                  </a:lnTo>
                  <a:cubicBezTo>
                    <a:pt x="23379" y="10040"/>
                    <a:pt x="21221" y="9091"/>
                    <a:pt x="18805" y="9091"/>
                  </a:cubicBezTo>
                  <a:cubicBezTo>
                    <a:pt x="16302" y="9091"/>
                    <a:pt x="14231" y="10040"/>
                    <a:pt x="12591" y="11766"/>
                  </a:cubicBezTo>
                  <a:cubicBezTo>
                    <a:pt x="10951" y="13579"/>
                    <a:pt x="10088" y="15995"/>
                    <a:pt x="10088" y="18929"/>
                  </a:cubicBezTo>
                  <a:lnTo>
                    <a:pt x="10088" y="45510"/>
                  </a:lnTo>
                  <a:lnTo>
                    <a:pt x="1286" y="45510"/>
                  </a:lnTo>
                  <a:lnTo>
                    <a:pt x="1286" y="1755"/>
                  </a:lnTo>
                  <a:lnTo>
                    <a:pt x="9916" y="1755"/>
                  </a:lnTo>
                  <a:lnTo>
                    <a:pt x="9916" y="6502"/>
                  </a:lnTo>
                  <a:cubicBezTo>
                    <a:pt x="11038" y="4949"/>
                    <a:pt x="12677" y="3654"/>
                    <a:pt x="14748" y="2705"/>
                  </a:cubicBezTo>
                  <a:cubicBezTo>
                    <a:pt x="16906" y="1755"/>
                    <a:pt x="19150" y="1238"/>
                    <a:pt x="21566" y="1238"/>
                  </a:cubicBezTo>
                  <a:cubicBezTo>
                    <a:pt x="25795" y="1238"/>
                    <a:pt x="29247" y="2618"/>
                    <a:pt x="32009" y="5380"/>
                  </a:cubicBezTo>
                  <a:close/>
                </a:path>
              </a:pathLst>
            </a:custGeom>
            <a:solidFill>
              <a:srgbClr val="245BA7"/>
            </a:solidFill>
            <a:ln w="86190" cap="flat">
              <a:noFill/>
              <a:prstDash val="solid"/>
              <a:miter/>
            </a:ln>
          </p:spPr>
          <p:txBody>
            <a:bodyPr rtlCol="0" anchor="ctr"/>
            <a:lstStyle/>
            <a:p>
              <a:endParaRPr lang="en-GB"/>
            </a:p>
          </p:txBody>
        </p:sp>
        <p:sp>
          <p:nvSpPr>
            <p:cNvPr id="603" name="Graphic 1127">
              <a:extLst>
                <a:ext uri="{FF2B5EF4-FFF2-40B4-BE49-F238E27FC236}">
                  <a16:creationId xmlns:a16="http://schemas.microsoft.com/office/drawing/2014/main" id="{F8D4084B-B702-4C6C-A15F-A7DCAF3FFDE7}"/>
                </a:ext>
              </a:extLst>
            </p:cNvPr>
            <p:cNvSpPr/>
            <p:nvPr/>
          </p:nvSpPr>
          <p:spPr>
            <a:xfrm>
              <a:off x="8505361" y="3251556"/>
              <a:ext cx="36591" cy="44789"/>
            </a:xfrm>
            <a:custGeom>
              <a:avLst/>
              <a:gdLst>
                <a:gd name="connsiteX0" fmla="*/ 37890 w 36591"/>
                <a:gd name="connsiteY0" fmla="*/ 32133 h 44789"/>
                <a:gd name="connsiteX1" fmla="*/ 32884 w 36591"/>
                <a:gd name="connsiteY1" fmla="*/ 42403 h 44789"/>
                <a:gd name="connsiteX2" fmla="*/ 19680 w 36591"/>
                <a:gd name="connsiteY2" fmla="*/ 46028 h 44789"/>
                <a:gd name="connsiteX3" fmla="*/ 1298 w 36591"/>
                <a:gd name="connsiteY3" fmla="*/ 39728 h 44789"/>
                <a:gd name="connsiteX4" fmla="*/ 7080 w 36591"/>
                <a:gd name="connsiteY4" fmla="*/ 33946 h 44789"/>
                <a:gd name="connsiteX5" fmla="*/ 19680 w 36591"/>
                <a:gd name="connsiteY5" fmla="*/ 38519 h 44789"/>
                <a:gd name="connsiteX6" fmla="*/ 26671 w 36591"/>
                <a:gd name="connsiteY6" fmla="*/ 36966 h 44789"/>
                <a:gd name="connsiteX7" fmla="*/ 29260 w 36591"/>
                <a:gd name="connsiteY7" fmla="*/ 32478 h 44789"/>
                <a:gd name="connsiteX8" fmla="*/ 23391 w 36591"/>
                <a:gd name="connsiteY8" fmla="*/ 27300 h 44789"/>
                <a:gd name="connsiteX9" fmla="*/ 16401 w 36591"/>
                <a:gd name="connsiteY9" fmla="*/ 26696 h 44789"/>
                <a:gd name="connsiteX10" fmla="*/ 3456 w 36591"/>
                <a:gd name="connsiteY10" fmla="*/ 14614 h 44789"/>
                <a:gd name="connsiteX11" fmla="*/ 8116 w 36591"/>
                <a:gd name="connsiteY11" fmla="*/ 4776 h 44789"/>
                <a:gd name="connsiteX12" fmla="*/ 19939 w 36591"/>
                <a:gd name="connsiteY12" fmla="*/ 1238 h 44789"/>
                <a:gd name="connsiteX13" fmla="*/ 36164 w 36591"/>
                <a:gd name="connsiteY13" fmla="*/ 6157 h 44789"/>
                <a:gd name="connsiteX14" fmla="*/ 30640 w 36591"/>
                <a:gd name="connsiteY14" fmla="*/ 11766 h 44789"/>
                <a:gd name="connsiteX15" fmla="*/ 19853 w 36591"/>
                <a:gd name="connsiteY15" fmla="*/ 8573 h 44789"/>
                <a:gd name="connsiteX16" fmla="*/ 13984 w 36591"/>
                <a:gd name="connsiteY16" fmla="*/ 10127 h 44789"/>
                <a:gd name="connsiteX17" fmla="*/ 11913 w 36591"/>
                <a:gd name="connsiteY17" fmla="*/ 14183 h 44789"/>
                <a:gd name="connsiteX18" fmla="*/ 13380 w 36591"/>
                <a:gd name="connsiteY18" fmla="*/ 17635 h 44789"/>
                <a:gd name="connsiteX19" fmla="*/ 17954 w 36591"/>
                <a:gd name="connsiteY19" fmla="*/ 19188 h 44789"/>
                <a:gd name="connsiteX20" fmla="*/ 24082 w 36591"/>
                <a:gd name="connsiteY20" fmla="*/ 19706 h 44789"/>
                <a:gd name="connsiteX21" fmla="*/ 37890 w 36591"/>
                <a:gd name="connsiteY21" fmla="*/ 32133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591" h="44789">
                  <a:moveTo>
                    <a:pt x="37890" y="32133"/>
                  </a:moveTo>
                  <a:cubicBezTo>
                    <a:pt x="37890" y="36535"/>
                    <a:pt x="36250" y="39987"/>
                    <a:pt x="32884" y="42403"/>
                  </a:cubicBezTo>
                  <a:cubicBezTo>
                    <a:pt x="29518" y="44819"/>
                    <a:pt x="25117" y="46028"/>
                    <a:pt x="19680" y="46028"/>
                  </a:cubicBezTo>
                  <a:cubicBezTo>
                    <a:pt x="11654" y="46028"/>
                    <a:pt x="5527" y="43956"/>
                    <a:pt x="1298" y="39728"/>
                  </a:cubicBezTo>
                  <a:lnTo>
                    <a:pt x="7080" y="33946"/>
                  </a:lnTo>
                  <a:cubicBezTo>
                    <a:pt x="10101" y="36966"/>
                    <a:pt x="14243" y="38519"/>
                    <a:pt x="19680" y="38519"/>
                  </a:cubicBezTo>
                  <a:cubicBezTo>
                    <a:pt x="22528" y="38519"/>
                    <a:pt x="24858" y="38002"/>
                    <a:pt x="26671" y="36966"/>
                  </a:cubicBezTo>
                  <a:cubicBezTo>
                    <a:pt x="28397" y="36017"/>
                    <a:pt x="29260" y="34463"/>
                    <a:pt x="29260" y="32478"/>
                  </a:cubicBezTo>
                  <a:cubicBezTo>
                    <a:pt x="29260" y="29458"/>
                    <a:pt x="27275" y="27732"/>
                    <a:pt x="23391" y="27300"/>
                  </a:cubicBezTo>
                  <a:lnTo>
                    <a:pt x="16401" y="26696"/>
                  </a:lnTo>
                  <a:cubicBezTo>
                    <a:pt x="7771" y="25920"/>
                    <a:pt x="3456" y="21863"/>
                    <a:pt x="3456" y="14614"/>
                  </a:cubicBezTo>
                  <a:cubicBezTo>
                    <a:pt x="3456" y="10386"/>
                    <a:pt x="5009" y="7106"/>
                    <a:pt x="8116" y="4776"/>
                  </a:cubicBezTo>
                  <a:cubicBezTo>
                    <a:pt x="11223" y="2446"/>
                    <a:pt x="15193" y="1238"/>
                    <a:pt x="19939" y="1238"/>
                  </a:cubicBezTo>
                  <a:cubicBezTo>
                    <a:pt x="27016" y="1238"/>
                    <a:pt x="32453" y="2877"/>
                    <a:pt x="36164" y="6157"/>
                  </a:cubicBezTo>
                  <a:lnTo>
                    <a:pt x="30640" y="11766"/>
                  </a:lnTo>
                  <a:cubicBezTo>
                    <a:pt x="28138" y="9609"/>
                    <a:pt x="24513" y="8573"/>
                    <a:pt x="19853" y="8573"/>
                  </a:cubicBezTo>
                  <a:cubicBezTo>
                    <a:pt x="17264" y="8573"/>
                    <a:pt x="15279" y="9091"/>
                    <a:pt x="13984" y="10127"/>
                  </a:cubicBezTo>
                  <a:cubicBezTo>
                    <a:pt x="12604" y="11076"/>
                    <a:pt x="11913" y="12457"/>
                    <a:pt x="11913" y="14183"/>
                  </a:cubicBezTo>
                  <a:cubicBezTo>
                    <a:pt x="11913" y="15736"/>
                    <a:pt x="12431" y="16858"/>
                    <a:pt x="13380" y="17635"/>
                  </a:cubicBezTo>
                  <a:cubicBezTo>
                    <a:pt x="14330" y="18411"/>
                    <a:pt x="15797" y="18929"/>
                    <a:pt x="17954" y="19188"/>
                  </a:cubicBezTo>
                  <a:lnTo>
                    <a:pt x="24082" y="19706"/>
                  </a:lnTo>
                  <a:cubicBezTo>
                    <a:pt x="33316" y="20483"/>
                    <a:pt x="37890" y="24625"/>
                    <a:pt x="37890" y="32133"/>
                  </a:cubicBezTo>
                  <a:close/>
                </a:path>
              </a:pathLst>
            </a:custGeom>
            <a:solidFill>
              <a:srgbClr val="245BA7"/>
            </a:solidFill>
            <a:ln w="86190" cap="flat">
              <a:noFill/>
              <a:prstDash val="solid"/>
              <a:miter/>
            </a:ln>
          </p:spPr>
          <p:txBody>
            <a:bodyPr rtlCol="0" anchor="ctr"/>
            <a:lstStyle/>
            <a:p>
              <a:endParaRPr lang="en-GB"/>
            </a:p>
          </p:txBody>
        </p:sp>
        <p:sp>
          <p:nvSpPr>
            <p:cNvPr id="604" name="Graphic 1127">
              <a:extLst>
                <a:ext uri="{FF2B5EF4-FFF2-40B4-BE49-F238E27FC236}">
                  <a16:creationId xmlns:a16="http://schemas.microsoft.com/office/drawing/2014/main" id="{72A7C170-45DC-40F4-8081-1087A166E6A0}"/>
                </a:ext>
              </a:extLst>
            </p:cNvPr>
            <p:cNvSpPr/>
            <p:nvPr/>
          </p:nvSpPr>
          <p:spPr>
            <a:xfrm>
              <a:off x="8550209" y="3251556"/>
              <a:ext cx="37109" cy="44789"/>
            </a:xfrm>
            <a:custGeom>
              <a:avLst/>
              <a:gdLst>
                <a:gd name="connsiteX0" fmla="*/ 38423 w 37109"/>
                <a:gd name="connsiteY0" fmla="*/ 26178 h 44789"/>
                <a:gd name="connsiteX1" fmla="*/ 10030 w 37109"/>
                <a:gd name="connsiteY1" fmla="*/ 26178 h 44789"/>
                <a:gd name="connsiteX2" fmla="*/ 12964 w 37109"/>
                <a:gd name="connsiteY2" fmla="*/ 35240 h 44789"/>
                <a:gd name="connsiteX3" fmla="*/ 21163 w 37109"/>
                <a:gd name="connsiteY3" fmla="*/ 38433 h 44789"/>
                <a:gd name="connsiteX4" fmla="*/ 27031 w 37109"/>
                <a:gd name="connsiteY4" fmla="*/ 37398 h 44789"/>
                <a:gd name="connsiteX5" fmla="*/ 31778 w 37109"/>
                <a:gd name="connsiteY5" fmla="*/ 33946 h 44789"/>
                <a:gd name="connsiteX6" fmla="*/ 37387 w 37109"/>
                <a:gd name="connsiteY6" fmla="*/ 39210 h 44789"/>
                <a:gd name="connsiteX7" fmla="*/ 30225 w 37109"/>
                <a:gd name="connsiteY7" fmla="*/ 44388 h 44789"/>
                <a:gd name="connsiteX8" fmla="*/ 20990 w 37109"/>
                <a:gd name="connsiteY8" fmla="*/ 46028 h 44789"/>
                <a:gd name="connsiteX9" fmla="*/ 6665 w 37109"/>
                <a:gd name="connsiteY9" fmla="*/ 40677 h 44789"/>
                <a:gd name="connsiteX10" fmla="*/ 1314 w 37109"/>
                <a:gd name="connsiteY10" fmla="*/ 23589 h 44789"/>
                <a:gd name="connsiteX11" fmla="*/ 6319 w 37109"/>
                <a:gd name="connsiteY11" fmla="*/ 7106 h 44789"/>
                <a:gd name="connsiteX12" fmla="*/ 19868 w 37109"/>
                <a:gd name="connsiteY12" fmla="*/ 1238 h 44789"/>
                <a:gd name="connsiteX13" fmla="*/ 33504 w 37109"/>
                <a:gd name="connsiteY13" fmla="*/ 7020 h 44789"/>
                <a:gd name="connsiteX14" fmla="*/ 38423 w 37109"/>
                <a:gd name="connsiteY14" fmla="*/ 22468 h 44789"/>
                <a:gd name="connsiteX15" fmla="*/ 38423 w 37109"/>
                <a:gd name="connsiteY15" fmla="*/ 26178 h 44789"/>
                <a:gd name="connsiteX16" fmla="*/ 29707 w 37109"/>
                <a:gd name="connsiteY16" fmla="*/ 20051 h 44789"/>
                <a:gd name="connsiteX17" fmla="*/ 28499 w 37109"/>
                <a:gd name="connsiteY17" fmla="*/ 14096 h 44789"/>
                <a:gd name="connsiteX18" fmla="*/ 19868 w 37109"/>
                <a:gd name="connsiteY18" fmla="*/ 8573 h 44789"/>
                <a:gd name="connsiteX19" fmla="*/ 11152 w 37109"/>
                <a:gd name="connsiteY19" fmla="*/ 14096 h 44789"/>
                <a:gd name="connsiteX20" fmla="*/ 10030 w 37109"/>
                <a:gd name="connsiteY20" fmla="*/ 20051 h 44789"/>
                <a:gd name="connsiteX21" fmla="*/ 29707 w 37109"/>
                <a:gd name="connsiteY21" fmla="*/ 2005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8423" y="26178"/>
                  </a:moveTo>
                  <a:lnTo>
                    <a:pt x="10030" y="26178"/>
                  </a:lnTo>
                  <a:cubicBezTo>
                    <a:pt x="10030" y="30062"/>
                    <a:pt x="10980" y="32996"/>
                    <a:pt x="12964" y="35240"/>
                  </a:cubicBezTo>
                  <a:cubicBezTo>
                    <a:pt x="14863" y="37311"/>
                    <a:pt x="17625" y="38433"/>
                    <a:pt x="21163" y="38433"/>
                  </a:cubicBezTo>
                  <a:cubicBezTo>
                    <a:pt x="23493" y="38433"/>
                    <a:pt x="25478" y="38088"/>
                    <a:pt x="27031" y="37398"/>
                  </a:cubicBezTo>
                  <a:cubicBezTo>
                    <a:pt x="28585" y="36707"/>
                    <a:pt x="30138" y="35585"/>
                    <a:pt x="31778" y="33946"/>
                  </a:cubicBezTo>
                  <a:lnTo>
                    <a:pt x="37387" y="39210"/>
                  </a:lnTo>
                  <a:cubicBezTo>
                    <a:pt x="35057" y="41540"/>
                    <a:pt x="32641" y="43266"/>
                    <a:pt x="30225" y="44388"/>
                  </a:cubicBezTo>
                  <a:cubicBezTo>
                    <a:pt x="27722" y="45510"/>
                    <a:pt x="24701" y="46028"/>
                    <a:pt x="20990" y="46028"/>
                  </a:cubicBezTo>
                  <a:cubicBezTo>
                    <a:pt x="15036" y="46028"/>
                    <a:pt x="10203" y="44215"/>
                    <a:pt x="6665" y="40677"/>
                  </a:cubicBezTo>
                  <a:cubicBezTo>
                    <a:pt x="3126" y="37139"/>
                    <a:pt x="1314" y="31443"/>
                    <a:pt x="1314" y="23589"/>
                  </a:cubicBezTo>
                  <a:cubicBezTo>
                    <a:pt x="1314" y="16599"/>
                    <a:pt x="2954" y="11076"/>
                    <a:pt x="6319" y="7106"/>
                  </a:cubicBezTo>
                  <a:cubicBezTo>
                    <a:pt x="9685" y="3223"/>
                    <a:pt x="14173" y="1238"/>
                    <a:pt x="19868" y="1238"/>
                  </a:cubicBezTo>
                  <a:cubicBezTo>
                    <a:pt x="25651" y="1238"/>
                    <a:pt x="30225" y="3136"/>
                    <a:pt x="33504" y="7020"/>
                  </a:cubicBezTo>
                  <a:cubicBezTo>
                    <a:pt x="36783" y="10903"/>
                    <a:pt x="38423" y="15995"/>
                    <a:pt x="38423" y="22468"/>
                  </a:cubicBezTo>
                  <a:lnTo>
                    <a:pt x="38423" y="26178"/>
                  </a:lnTo>
                  <a:close/>
                  <a:moveTo>
                    <a:pt x="29707" y="20051"/>
                  </a:moveTo>
                  <a:cubicBezTo>
                    <a:pt x="29534" y="17462"/>
                    <a:pt x="29103" y="15477"/>
                    <a:pt x="28499" y="14096"/>
                  </a:cubicBezTo>
                  <a:cubicBezTo>
                    <a:pt x="26859" y="10386"/>
                    <a:pt x="23925" y="8573"/>
                    <a:pt x="19868" y="8573"/>
                  </a:cubicBezTo>
                  <a:cubicBezTo>
                    <a:pt x="15726" y="8573"/>
                    <a:pt x="12792" y="10386"/>
                    <a:pt x="11152" y="14096"/>
                  </a:cubicBezTo>
                  <a:cubicBezTo>
                    <a:pt x="10462" y="15564"/>
                    <a:pt x="10117" y="17548"/>
                    <a:pt x="10030" y="20051"/>
                  </a:cubicBezTo>
                  <a:lnTo>
                    <a:pt x="29707" y="20051"/>
                  </a:lnTo>
                  <a:close/>
                </a:path>
              </a:pathLst>
            </a:custGeom>
            <a:solidFill>
              <a:srgbClr val="245BA7"/>
            </a:solidFill>
            <a:ln w="86190" cap="flat">
              <a:noFill/>
              <a:prstDash val="solid"/>
              <a:miter/>
            </a:ln>
          </p:spPr>
          <p:txBody>
            <a:bodyPr rtlCol="0" anchor="ctr"/>
            <a:lstStyle/>
            <a:p>
              <a:endParaRPr lang="en-GB"/>
            </a:p>
          </p:txBody>
        </p:sp>
        <p:sp>
          <p:nvSpPr>
            <p:cNvPr id="605" name="Graphic 1127">
              <a:extLst>
                <a:ext uri="{FF2B5EF4-FFF2-40B4-BE49-F238E27FC236}">
                  <a16:creationId xmlns:a16="http://schemas.microsoft.com/office/drawing/2014/main" id="{71DFCEEB-A5AA-4A79-95DA-73998CCDC15D}"/>
                </a:ext>
              </a:extLst>
            </p:cNvPr>
            <p:cNvSpPr/>
            <p:nvPr/>
          </p:nvSpPr>
          <p:spPr>
            <a:xfrm>
              <a:off x="8598479" y="3234383"/>
              <a:ext cx="17432" cy="61445"/>
            </a:xfrm>
            <a:custGeom>
              <a:avLst/>
              <a:gdLst>
                <a:gd name="connsiteX0" fmla="*/ 18760 w 17432"/>
                <a:gd name="connsiteY0" fmla="*/ 62681 h 61445"/>
                <a:gd name="connsiteX1" fmla="*/ 13323 w 17432"/>
                <a:gd name="connsiteY1" fmla="*/ 62681 h 61445"/>
                <a:gd name="connsiteX2" fmla="*/ 4348 w 17432"/>
                <a:gd name="connsiteY2" fmla="*/ 59229 h 61445"/>
                <a:gd name="connsiteX3" fmla="*/ 1327 w 17432"/>
                <a:gd name="connsiteY3" fmla="*/ 50599 h 61445"/>
                <a:gd name="connsiteX4" fmla="*/ 1327 w 17432"/>
                <a:gd name="connsiteY4" fmla="*/ 1235 h 61445"/>
                <a:gd name="connsiteX5" fmla="*/ 10130 w 17432"/>
                <a:gd name="connsiteY5" fmla="*/ 1235 h 61445"/>
                <a:gd name="connsiteX6" fmla="*/ 10130 w 17432"/>
                <a:gd name="connsiteY6" fmla="*/ 50081 h 61445"/>
                <a:gd name="connsiteX7" fmla="*/ 11252 w 17432"/>
                <a:gd name="connsiteY7" fmla="*/ 53878 h 61445"/>
                <a:gd name="connsiteX8" fmla="*/ 14877 w 17432"/>
                <a:gd name="connsiteY8" fmla="*/ 55172 h 61445"/>
                <a:gd name="connsiteX9" fmla="*/ 18760 w 17432"/>
                <a:gd name="connsiteY9" fmla="*/ 55172 h 61445"/>
                <a:gd name="connsiteX10" fmla="*/ 18760 w 17432"/>
                <a:gd name="connsiteY10" fmla="*/ 62681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2" h="61445">
                  <a:moveTo>
                    <a:pt x="18760" y="62681"/>
                  </a:moveTo>
                  <a:lnTo>
                    <a:pt x="13323" y="62681"/>
                  </a:lnTo>
                  <a:cubicBezTo>
                    <a:pt x="9353" y="62681"/>
                    <a:pt x="6333" y="61559"/>
                    <a:pt x="4348" y="59229"/>
                  </a:cubicBezTo>
                  <a:cubicBezTo>
                    <a:pt x="2363" y="56985"/>
                    <a:pt x="1327" y="54137"/>
                    <a:pt x="1327" y="50599"/>
                  </a:cubicBezTo>
                  <a:lnTo>
                    <a:pt x="1327" y="1235"/>
                  </a:lnTo>
                  <a:lnTo>
                    <a:pt x="10130" y="1235"/>
                  </a:lnTo>
                  <a:lnTo>
                    <a:pt x="10130" y="50081"/>
                  </a:lnTo>
                  <a:cubicBezTo>
                    <a:pt x="10130" y="51807"/>
                    <a:pt x="10475" y="53101"/>
                    <a:pt x="11252" y="53878"/>
                  </a:cubicBezTo>
                  <a:cubicBezTo>
                    <a:pt x="11942" y="54741"/>
                    <a:pt x="13151" y="55172"/>
                    <a:pt x="14877" y="55172"/>
                  </a:cubicBezTo>
                  <a:lnTo>
                    <a:pt x="18760" y="55172"/>
                  </a:lnTo>
                  <a:lnTo>
                    <a:pt x="18760" y="62681"/>
                  </a:lnTo>
                  <a:close/>
                </a:path>
              </a:pathLst>
            </a:custGeom>
            <a:solidFill>
              <a:srgbClr val="245BA7"/>
            </a:solidFill>
            <a:ln w="86190" cap="flat">
              <a:noFill/>
              <a:prstDash val="solid"/>
              <a:miter/>
            </a:ln>
          </p:spPr>
          <p:txBody>
            <a:bodyPr rtlCol="0" anchor="ctr"/>
            <a:lstStyle/>
            <a:p>
              <a:endParaRPr lang="en-GB"/>
            </a:p>
          </p:txBody>
        </p:sp>
        <p:sp>
          <p:nvSpPr>
            <p:cNvPr id="606" name="Graphic 1127">
              <a:extLst>
                <a:ext uri="{FF2B5EF4-FFF2-40B4-BE49-F238E27FC236}">
                  <a16:creationId xmlns:a16="http://schemas.microsoft.com/office/drawing/2014/main" id="{59FB5469-28C8-4C37-B89E-C7266DE34BF8}"/>
                </a:ext>
              </a:extLst>
            </p:cNvPr>
            <p:cNvSpPr/>
            <p:nvPr/>
          </p:nvSpPr>
          <p:spPr>
            <a:xfrm>
              <a:off x="8621752" y="3233951"/>
              <a:ext cx="22524" cy="61877"/>
            </a:xfrm>
            <a:custGeom>
              <a:avLst/>
              <a:gdLst>
                <a:gd name="connsiteX0" fmla="*/ 23861 w 22524"/>
                <a:gd name="connsiteY0" fmla="*/ 26089 h 61877"/>
                <a:gd name="connsiteX1" fmla="*/ 15144 w 22524"/>
                <a:gd name="connsiteY1" fmla="*/ 26089 h 61877"/>
                <a:gd name="connsiteX2" fmla="*/ 15144 w 22524"/>
                <a:gd name="connsiteY2" fmla="*/ 63112 h 61877"/>
                <a:gd name="connsiteX3" fmla="*/ 6342 w 22524"/>
                <a:gd name="connsiteY3" fmla="*/ 63112 h 61877"/>
                <a:gd name="connsiteX4" fmla="*/ 6342 w 22524"/>
                <a:gd name="connsiteY4" fmla="*/ 26089 h 61877"/>
                <a:gd name="connsiteX5" fmla="*/ 1336 w 22524"/>
                <a:gd name="connsiteY5" fmla="*/ 26089 h 61877"/>
                <a:gd name="connsiteX6" fmla="*/ 1336 w 22524"/>
                <a:gd name="connsiteY6" fmla="*/ 19358 h 61877"/>
                <a:gd name="connsiteX7" fmla="*/ 6342 w 22524"/>
                <a:gd name="connsiteY7" fmla="*/ 19358 h 61877"/>
                <a:gd name="connsiteX8" fmla="*/ 6342 w 22524"/>
                <a:gd name="connsiteY8" fmla="*/ 13403 h 61877"/>
                <a:gd name="connsiteX9" fmla="*/ 9449 w 22524"/>
                <a:gd name="connsiteY9" fmla="*/ 4773 h 61877"/>
                <a:gd name="connsiteX10" fmla="*/ 18338 w 22524"/>
                <a:gd name="connsiteY10" fmla="*/ 1235 h 61877"/>
                <a:gd name="connsiteX11" fmla="*/ 23861 w 22524"/>
                <a:gd name="connsiteY11" fmla="*/ 1235 h 61877"/>
                <a:gd name="connsiteX12" fmla="*/ 23861 w 22524"/>
                <a:gd name="connsiteY12" fmla="*/ 8743 h 61877"/>
                <a:gd name="connsiteX13" fmla="*/ 19977 w 22524"/>
                <a:gd name="connsiteY13" fmla="*/ 8743 h 61877"/>
                <a:gd name="connsiteX14" fmla="*/ 15144 w 22524"/>
                <a:gd name="connsiteY14" fmla="*/ 13834 h 61877"/>
                <a:gd name="connsiteX15" fmla="*/ 15144 w 22524"/>
                <a:gd name="connsiteY15" fmla="*/ 19358 h 61877"/>
                <a:gd name="connsiteX16" fmla="*/ 23861 w 22524"/>
                <a:gd name="connsiteY16" fmla="*/ 19358 h 61877"/>
                <a:gd name="connsiteX17" fmla="*/ 23861 w 22524"/>
                <a:gd name="connsiteY17" fmla="*/ 26089 h 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24" h="61877">
                  <a:moveTo>
                    <a:pt x="23861" y="26089"/>
                  </a:moveTo>
                  <a:lnTo>
                    <a:pt x="15144" y="26089"/>
                  </a:lnTo>
                  <a:lnTo>
                    <a:pt x="15144" y="63112"/>
                  </a:lnTo>
                  <a:lnTo>
                    <a:pt x="6342" y="63112"/>
                  </a:lnTo>
                  <a:lnTo>
                    <a:pt x="6342" y="26089"/>
                  </a:lnTo>
                  <a:lnTo>
                    <a:pt x="1336" y="26089"/>
                  </a:lnTo>
                  <a:lnTo>
                    <a:pt x="1336" y="19358"/>
                  </a:lnTo>
                  <a:lnTo>
                    <a:pt x="6342" y="19358"/>
                  </a:lnTo>
                  <a:lnTo>
                    <a:pt x="6342" y="13403"/>
                  </a:lnTo>
                  <a:cubicBezTo>
                    <a:pt x="6342" y="10037"/>
                    <a:pt x="7377" y="7103"/>
                    <a:pt x="9449" y="4773"/>
                  </a:cubicBezTo>
                  <a:cubicBezTo>
                    <a:pt x="11520" y="2443"/>
                    <a:pt x="14454" y="1235"/>
                    <a:pt x="18338" y="1235"/>
                  </a:cubicBezTo>
                  <a:lnTo>
                    <a:pt x="23861" y="1235"/>
                  </a:lnTo>
                  <a:lnTo>
                    <a:pt x="23861" y="8743"/>
                  </a:lnTo>
                  <a:lnTo>
                    <a:pt x="19977" y="8743"/>
                  </a:lnTo>
                  <a:cubicBezTo>
                    <a:pt x="16784" y="8743"/>
                    <a:pt x="15144" y="10469"/>
                    <a:pt x="15144" y="13834"/>
                  </a:cubicBezTo>
                  <a:lnTo>
                    <a:pt x="15144" y="19358"/>
                  </a:lnTo>
                  <a:lnTo>
                    <a:pt x="23861" y="19358"/>
                  </a:lnTo>
                  <a:lnTo>
                    <a:pt x="23861" y="26089"/>
                  </a:lnTo>
                  <a:close/>
                </a:path>
              </a:pathLst>
            </a:custGeom>
            <a:solidFill>
              <a:srgbClr val="245BA7"/>
            </a:solidFill>
            <a:ln w="86190" cap="flat">
              <a:noFill/>
              <a:prstDash val="solid"/>
              <a:miter/>
            </a:ln>
          </p:spPr>
          <p:txBody>
            <a:bodyPr rtlCol="0" anchor="ctr"/>
            <a:lstStyle/>
            <a:p>
              <a:endParaRPr lang="en-GB"/>
            </a:p>
          </p:txBody>
        </p:sp>
        <p:sp>
          <p:nvSpPr>
            <p:cNvPr id="607" name="Graphic 1127">
              <a:extLst>
                <a:ext uri="{FF2B5EF4-FFF2-40B4-BE49-F238E27FC236}">
                  <a16:creationId xmlns:a16="http://schemas.microsoft.com/office/drawing/2014/main" id="{D0898C03-6827-43A8-B64F-09BF233F77DA}"/>
                </a:ext>
              </a:extLst>
            </p:cNvPr>
            <p:cNvSpPr/>
            <p:nvPr/>
          </p:nvSpPr>
          <p:spPr>
            <a:xfrm>
              <a:off x="8670885" y="3251556"/>
              <a:ext cx="35469" cy="44789"/>
            </a:xfrm>
            <a:custGeom>
              <a:avLst/>
              <a:gdLst>
                <a:gd name="connsiteX0" fmla="*/ 36825 w 35469"/>
                <a:gd name="connsiteY0" fmla="*/ 45510 h 44789"/>
                <a:gd name="connsiteX1" fmla="*/ 28195 w 35469"/>
                <a:gd name="connsiteY1" fmla="*/ 45510 h 44789"/>
                <a:gd name="connsiteX2" fmla="*/ 28195 w 35469"/>
                <a:gd name="connsiteY2" fmla="*/ 41540 h 44789"/>
                <a:gd name="connsiteX3" fmla="*/ 23190 w 35469"/>
                <a:gd name="connsiteY3" fmla="*/ 44992 h 44789"/>
                <a:gd name="connsiteX4" fmla="*/ 16544 w 35469"/>
                <a:gd name="connsiteY4" fmla="*/ 46028 h 44789"/>
                <a:gd name="connsiteX5" fmla="*/ 4808 w 35469"/>
                <a:gd name="connsiteY5" fmla="*/ 42058 h 44789"/>
                <a:gd name="connsiteX6" fmla="*/ 1356 w 35469"/>
                <a:gd name="connsiteY6" fmla="*/ 32651 h 44789"/>
                <a:gd name="connsiteX7" fmla="*/ 5325 w 35469"/>
                <a:gd name="connsiteY7" fmla="*/ 23503 h 44789"/>
                <a:gd name="connsiteX8" fmla="*/ 16544 w 35469"/>
                <a:gd name="connsiteY8" fmla="*/ 20051 h 44789"/>
                <a:gd name="connsiteX9" fmla="*/ 28022 w 35469"/>
                <a:gd name="connsiteY9" fmla="*/ 20051 h 44789"/>
                <a:gd name="connsiteX10" fmla="*/ 28022 w 35469"/>
                <a:gd name="connsiteY10" fmla="*/ 16944 h 44789"/>
                <a:gd name="connsiteX11" fmla="*/ 25779 w 35469"/>
                <a:gd name="connsiteY11" fmla="*/ 10731 h 44789"/>
                <a:gd name="connsiteX12" fmla="*/ 18443 w 35469"/>
                <a:gd name="connsiteY12" fmla="*/ 8746 h 44789"/>
                <a:gd name="connsiteX13" fmla="*/ 12920 w 35469"/>
                <a:gd name="connsiteY13" fmla="*/ 9781 h 44789"/>
                <a:gd name="connsiteX14" fmla="*/ 8864 w 35469"/>
                <a:gd name="connsiteY14" fmla="*/ 13061 h 44789"/>
                <a:gd name="connsiteX15" fmla="*/ 3168 w 35469"/>
                <a:gd name="connsiteY15" fmla="*/ 7624 h 44789"/>
                <a:gd name="connsiteX16" fmla="*/ 9727 w 35469"/>
                <a:gd name="connsiteY16" fmla="*/ 2618 h 44789"/>
                <a:gd name="connsiteX17" fmla="*/ 18788 w 35469"/>
                <a:gd name="connsiteY17" fmla="*/ 1238 h 44789"/>
                <a:gd name="connsiteX18" fmla="*/ 36825 w 35469"/>
                <a:gd name="connsiteY18" fmla="*/ 16254 h 44789"/>
                <a:gd name="connsiteX19" fmla="*/ 36825 w 35469"/>
                <a:gd name="connsiteY19" fmla="*/ 45510 h 44789"/>
                <a:gd name="connsiteX20" fmla="*/ 28022 w 35469"/>
                <a:gd name="connsiteY20" fmla="*/ 29717 h 44789"/>
                <a:gd name="connsiteX21" fmla="*/ 28022 w 35469"/>
                <a:gd name="connsiteY21" fmla="*/ 26178 h 44789"/>
                <a:gd name="connsiteX22" fmla="*/ 17925 w 35469"/>
                <a:gd name="connsiteY22" fmla="*/ 26178 h 44789"/>
                <a:gd name="connsiteX23" fmla="*/ 9899 w 35469"/>
                <a:gd name="connsiteY23" fmla="*/ 32478 h 44789"/>
                <a:gd name="connsiteX24" fmla="*/ 18184 w 35469"/>
                <a:gd name="connsiteY24" fmla="*/ 38692 h 44789"/>
                <a:gd name="connsiteX25" fmla="*/ 26124 w 35469"/>
                <a:gd name="connsiteY25" fmla="*/ 36189 h 44789"/>
                <a:gd name="connsiteX26" fmla="*/ 28022 w 35469"/>
                <a:gd name="connsiteY26" fmla="*/ 2971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69" h="44789">
                  <a:moveTo>
                    <a:pt x="36825" y="45510"/>
                  </a:moveTo>
                  <a:lnTo>
                    <a:pt x="28195" y="45510"/>
                  </a:lnTo>
                  <a:lnTo>
                    <a:pt x="28195" y="41540"/>
                  </a:lnTo>
                  <a:cubicBezTo>
                    <a:pt x="26555" y="43180"/>
                    <a:pt x="24916" y="44302"/>
                    <a:pt x="23190" y="44992"/>
                  </a:cubicBezTo>
                  <a:cubicBezTo>
                    <a:pt x="21377" y="45682"/>
                    <a:pt x="19220" y="46028"/>
                    <a:pt x="16544" y="46028"/>
                  </a:cubicBezTo>
                  <a:cubicBezTo>
                    <a:pt x="11366" y="46028"/>
                    <a:pt x="7483" y="44733"/>
                    <a:pt x="4808" y="42058"/>
                  </a:cubicBezTo>
                  <a:cubicBezTo>
                    <a:pt x="2478" y="39641"/>
                    <a:pt x="1356" y="36535"/>
                    <a:pt x="1356" y="32651"/>
                  </a:cubicBezTo>
                  <a:cubicBezTo>
                    <a:pt x="1356" y="28854"/>
                    <a:pt x="2650" y="25833"/>
                    <a:pt x="5325" y="23503"/>
                  </a:cubicBezTo>
                  <a:cubicBezTo>
                    <a:pt x="7914" y="21173"/>
                    <a:pt x="11625" y="20051"/>
                    <a:pt x="16544" y="20051"/>
                  </a:cubicBezTo>
                  <a:lnTo>
                    <a:pt x="28022" y="20051"/>
                  </a:lnTo>
                  <a:lnTo>
                    <a:pt x="28022" y="16944"/>
                  </a:lnTo>
                  <a:cubicBezTo>
                    <a:pt x="28022" y="14096"/>
                    <a:pt x="27246" y="12025"/>
                    <a:pt x="25779" y="10731"/>
                  </a:cubicBezTo>
                  <a:cubicBezTo>
                    <a:pt x="24311" y="9436"/>
                    <a:pt x="21809" y="8746"/>
                    <a:pt x="18443" y="8746"/>
                  </a:cubicBezTo>
                  <a:cubicBezTo>
                    <a:pt x="16113" y="8746"/>
                    <a:pt x="14301" y="9091"/>
                    <a:pt x="12920" y="9781"/>
                  </a:cubicBezTo>
                  <a:cubicBezTo>
                    <a:pt x="11453" y="10386"/>
                    <a:pt x="10158" y="11507"/>
                    <a:pt x="8864" y="13061"/>
                  </a:cubicBezTo>
                  <a:lnTo>
                    <a:pt x="3168" y="7624"/>
                  </a:lnTo>
                  <a:cubicBezTo>
                    <a:pt x="5153" y="5294"/>
                    <a:pt x="7397" y="3568"/>
                    <a:pt x="9727" y="2618"/>
                  </a:cubicBezTo>
                  <a:cubicBezTo>
                    <a:pt x="12057" y="1755"/>
                    <a:pt x="15077" y="1238"/>
                    <a:pt x="18788" y="1238"/>
                  </a:cubicBezTo>
                  <a:cubicBezTo>
                    <a:pt x="30784" y="1238"/>
                    <a:pt x="36825" y="6243"/>
                    <a:pt x="36825" y="16254"/>
                  </a:cubicBezTo>
                  <a:lnTo>
                    <a:pt x="36825" y="45510"/>
                  </a:lnTo>
                  <a:close/>
                  <a:moveTo>
                    <a:pt x="28022" y="29717"/>
                  </a:moveTo>
                  <a:lnTo>
                    <a:pt x="28022" y="26178"/>
                  </a:lnTo>
                  <a:lnTo>
                    <a:pt x="17925" y="26178"/>
                  </a:lnTo>
                  <a:cubicBezTo>
                    <a:pt x="12575" y="26178"/>
                    <a:pt x="9899" y="28250"/>
                    <a:pt x="9899" y="32478"/>
                  </a:cubicBezTo>
                  <a:cubicBezTo>
                    <a:pt x="9899" y="36621"/>
                    <a:pt x="12661" y="38692"/>
                    <a:pt x="18184" y="38692"/>
                  </a:cubicBezTo>
                  <a:cubicBezTo>
                    <a:pt x="21722" y="38692"/>
                    <a:pt x="24311" y="37829"/>
                    <a:pt x="26124" y="36189"/>
                  </a:cubicBezTo>
                  <a:cubicBezTo>
                    <a:pt x="27418" y="34981"/>
                    <a:pt x="28022" y="32824"/>
                    <a:pt x="28022" y="29717"/>
                  </a:cubicBezTo>
                  <a:close/>
                </a:path>
              </a:pathLst>
            </a:custGeom>
            <a:solidFill>
              <a:srgbClr val="245BA7"/>
            </a:solidFill>
            <a:ln w="86190" cap="flat">
              <a:noFill/>
              <a:prstDash val="solid"/>
              <a:miter/>
            </a:ln>
          </p:spPr>
          <p:txBody>
            <a:bodyPr rtlCol="0" anchor="ctr"/>
            <a:lstStyle/>
            <a:p>
              <a:endParaRPr lang="en-GB"/>
            </a:p>
          </p:txBody>
        </p:sp>
        <p:sp>
          <p:nvSpPr>
            <p:cNvPr id="608" name="Graphic 1127">
              <a:extLst>
                <a:ext uri="{FF2B5EF4-FFF2-40B4-BE49-F238E27FC236}">
                  <a16:creationId xmlns:a16="http://schemas.microsoft.com/office/drawing/2014/main" id="{0CF6010C-63C3-49B5-905B-5A3ECBEB160D}"/>
                </a:ext>
              </a:extLst>
            </p:cNvPr>
            <p:cNvSpPr/>
            <p:nvPr/>
          </p:nvSpPr>
          <p:spPr>
            <a:xfrm>
              <a:off x="8719702" y="3251556"/>
              <a:ext cx="35469" cy="44272"/>
            </a:xfrm>
            <a:custGeom>
              <a:avLst/>
              <a:gdLst>
                <a:gd name="connsiteX0" fmla="*/ 36842 w 35469"/>
                <a:gd name="connsiteY0" fmla="*/ 45510 h 44272"/>
                <a:gd name="connsiteX1" fmla="*/ 28039 w 35469"/>
                <a:gd name="connsiteY1" fmla="*/ 45510 h 44272"/>
                <a:gd name="connsiteX2" fmla="*/ 28039 w 35469"/>
                <a:gd name="connsiteY2" fmla="*/ 18843 h 44272"/>
                <a:gd name="connsiteX3" fmla="*/ 25623 w 35469"/>
                <a:gd name="connsiteY3" fmla="*/ 11507 h 44272"/>
                <a:gd name="connsiteX4" fmla="*/ 19237 w 35469"/>
                <a:gd name="connsiteY4" fmla="*/ 9091 h 44272"/>
                <a:gd name="connsiteX5" fmla="*/ 12764 w 35469"/>
                <a:gd name="connsiteY5" fmla="*/ 11507 h 44272"/>
                <a:gd name="connsiteX6" fmla="*/ 10175 w 35469"/>
                <a:gd name="connsiteY6" fmla="*/ 18843 h 44272"/>
                <a:gd name="connsiteX7" fmla="*/ 10175 w 35469"/>
                <a:gd name="connsiteY7" fmla="*/ 45510 h 44272"/>
                <a:gd name="connsiteX8" fmla="*/ 1373 w 35469"/>
                <a:gd name="connsiteY8" fmla="*/ 45510 h 44272"/>
                <a:gd name="connsiteX9" fmla="*/ 1373 w 35469"/>
                <a:gd name="connsiteY9" fmla="*/ 1755 h 44272"/>
                <a:gd name="connsiteX10" fmla="*/ 10003 w 35469"/>
                <a:gd name="connsiteY10" fmla="*/ 1755 h 44272"/>
                <a:gd name="connsiteX11" fmla="*/ 10003 w 35469"/>
                <a:gd name="connsiteY11" fmla="*/ 6157 h 44272"/>
                <a:gd name="connsiteX12" fmla="*/ 21653 w 35469"/>
                <a:gd name="connsiteY12" fmla="*/ 1238 h 44272"/>
                <a:gd name="connsiteX13" fmla="*/ 32441 w 35469"/>
                <a:gd name="connsiteY13" fmla="*/ 5207 h 44272"/>
                <a:gd name="connsiteX14" fmla="*/ 36842 w 35469"/>
                <a:gd name="connsiteY14" fmla="*/ 17548 h 44272"/>
                <a:gd name="connsiteX15" fmla="*/ 36842 w 35469"/>
                <a:gd name="connsiteY15" fmla="*/ 4551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6842" y="45510"/>
                  </a:moveTo>
                  <a:lnTo>
                    <a:pt x="28039" y="45510"/>
                  </a:lnTo>
                  <a:lnTo>
                    <a:pt x="28039" y="18843"/>
                  </a:lnTo>
                  <a:cubicBezTo>
                    <a:pt x="28039" y="15563"/>
                    <a:pt x="27263" y="13147"/>
                    <a:pt x="25623" y="11507"/>
                  </a:cubicBezTo>
                  <a:cubicBezTo>
                    <a:pt x="23983" y="9868"/>
                    <a:pt x="21912" y="9091"/>
                    <a:pt x="19237" y="9091"/>
                  </a:cubicBezTo>
                  <a:cubicBezTo>
                    <a:pt x="16561" y="9091"/>
                    <a:pt x="14404" y="9954"/>
                    <a:pt x="12764" y="11507"/>
                  </a:cubicBezTo>
                  <a:cubicBezTo>
                    <a:pt x="11038" y="13147"/>
                    <a:pt x="10175" y="15650"/>
                    <a:pt x="10175" y="18843"/>
                  </a:cubicBezTo>
                  <a:lnTo>
                    <a:pt x="10175" y="45510"/>
                  </a:lnTo>
                  <a:lnTo>
                    <a:pt x="1373" y="45510"/>
                  </a:lnTo>
                  <a:lnTo>
                    <a:pt x="1373" y="1755"/>
                  </a:lnTo>
                  <a:lnTo>
                    <a:pt x="10003" y="1755"/>
                  </a:lnTo>
                  <a:lnTo>
                    <a:pt x="10003" y="6157"/>
                  </a:lnTo>
                  <a:cubicBezTo>
                    <a:pt x="13023" y="2877"/>
                    <a:pt x="16907" y="1238"/>
                    <a:pt x="21653" y="1238"/>
                  </a:cubicBezTo>
                  <a:cubicBezTo>
                    <a:pt x="26054" y="1238"/>
                    <a:pt x="29679" y="2532"/>
                    <a:pt x="32441" y="5207"/>
                  </a:cubicBezTo>
                  <a:cubicBezTo>
                    <a:pt x="35375" y="8055"/>
                    <a:pt x="36842" y="12198"/>
                    <a:pt x="36842" y="17548"/>
                  </a:cubicBezTo>
                  <a:lnTo>
                    <a:pt x="36842" y="45510"/>
                  </a:lnTo>
                  <a:close/>
                </a:path>
              </a:pathLst>
            </a:custGeom>
            <a:solidFill>
              <a:srgbClr val="245BA7"/>
            </a:solidFill>
            <a:ln w="86190" cap="flat">
              <a:noFill/>
              <a:prstDash val="solid"/>
              <a:miter/>
            </a:ln>
          </p:spPr>
          <p:txBody>
            <a:bodyPr rtlCol="0" anchor="ctr"/>
            <a:lstStyle/>
            <a:p>
              <a:endParaRPr lang="en-GB"/>
            </a:p>
          </p:txBody>
        </p:sp>
        <p:sp>
          <p:nvSpPr>
            <p:cNvPr id="609" name="Graphic 1127">
              <a:extLst>
                <a:ext uri="{FF2B5EF4-FFF2-40B4-BE49-F238E27FC236}">
                  <a16:creationId xmlns:a16="http://schemas.microsoft.com/office/drawing/2014/main" id="{B68779F7-0EB0-4135-8201-F2EAA70EFEE1}"/>
                </a:ext>
              </a:extLst>
            </p:cNvPr>
            <p:cNvSpPr/>
            <p:nvPr/>
          </p:nvSpPr>
          <p:spPr>
            <a:xfrm>
              <a:off x="8766420" y="3234383"/>
              <a:ext cx="35814" cy="61963"/>
            </a:xfrm>
            <a:custGeom>
              <a:avLst/>
              <a:gdLst>
                <a:gd name="connsiteX0" fmla="*/ 37204 w 35814"/>
                <a:gd name="connsiteY0" fmla="*/ 62681 h 61963"/>
                <a:gd name="connsiteX1" fmla="*/ 28573 w 35814"/>
                <a:gd name="connsiteY1" fmla="*/ 62681 h 61963"/>
                <a:gd name="connsiteX2" fmla="*/ 28573 w 35814"/>
                <a:gd name="connsiteY2" fmla="*/ 58020 h 61963"/>
                <a:gd name="connsiteX3" fmla="*/ 17009 w 35814"/>
                <a:gd name="connsiteY3" fmla="*/ 63198 h 61963"/>
                <a:gd name="connsiteX4" fmla="*/ 6308 w 35814"/>
                <a:gd name="connsiteY4" fmla="*/ 59315 h 61963"/>
                <a:gd name="connsiteX5" fmla="*/ 1389 w 35814"/>
                <a:gd name="connsiteY5" fmla="*/ 40760 h 61963"/>
                <a:gd name="connsiteX6" fmla="*/ 6308 w 35814"/>
                <a:gd name="connsiteY6" fmla="*/ 22292 h 61963"/>
                <a:gd name="connsiteX7" fmla="*/ 16923 w 35814"/>
                <a:gd name="connsiteY7" fmla="*/ 18409 h 61963"/>
                <a:gd name="connsiteX8" fmla="*/ 28401 w 35814"/>
                <a:gd name="connsiteY8" fmla="*/ 23328 h 61963"/>
                <a:gd name="connsiteX9" fmla="*/ 28401 w 35814"/>
                <a:gd name="connsiteY9" fmla="*/ 1235 h 61963"/>
                <a:gd name="connsiteX10" fmla="*/ 37204 w 35814"/>
                <a:gd name="connsiteY10" fmla="*/ 1235 h 61963"/>
                <a:gd name="connsiteX11" fmla="*/ 37204 w 35814"/>
                <a:gd name="connsiteY11" fmla="*/ 62681 h 61963"/>
                <a:gd name="connsiteX12" fmla="*/ 28142 w 35814"/>
                <a:gd name="connsiteY12" fmla="*/ 46370 h 61963"/>
                <a:gd name="connsiteX13" fmla="*/ 28401 w 35814"/>
                <a:gd name="connsiteY13" fmla="*/ 40760 h 61963"/>
                <a:gd name="connsiteX14" fmla="*/ 28142 w 35814"/>
                <a:gd name="connsiteY14" fmla="*/ 35151 h 61963"/>
                <a:gd name="connsiteX15" fmla="*/ 26934 w 35814"/>
                <a:gd name="connsiteY15" fmla="*/ 30663 h 61963"/>
                <a:gd name="connsiteX16" fmla="*/ 24086 w 35814"/>
                <a:gd name="connsiteY16" fmla="*/ 27384 h 61963"/>
                <a:gd name="connsiteX17" fmla="*/ 19339 w 35814"/>
                <a:gd name="connsiteY17" fmla="*/ 26262 h 61963"/>
                <a:gd name="connsiteX18" fmla="*/ 14507 w 35814"/>
                <a:gd name="connsiteY18" fmla="*/ 27384 h 61963"/>
                <a:gd name="connsiteX19" fmla="*/ 11745 w 35814"/>
                <a:gd name="connsiteY19" fmla="*/ 30663 h 61963"/>
                <a:gd name="connsiteX20" fmla="*/ 10537 w 35814"/>
                <a:gd name="connsiteY20" fmla="*/ 35151 h 61963"/>
                <a:gd name="connsiteX21" fmla="*/ 10191 w 35814"/>
                <a:gd name="connsiteY21" fmla="*/ 40760 h 61963"/>
                <a:gd name="connsiteX22" fmla="*/ 10537 w 35814"/>
                <a:gd name="connsiteY22" fmla="*/ 46370 h 61963"/>
                <a:gd name="connsiteX23" fmla="*/ 11745 w 35814"/>
                <a:gd name="connsiteY23" fmla="*/ 50857 h 61963"/>
                <a:gd name="connsiteX24" fmla="*/ 14593 w 35814"/>
                <a:gd name="connsiteY24" fmla="*/ 54223 h 61963"/>
                <a:gd name="connsiteX25" fmla="*/ 19339 w 35814"/>
                <a:gd name="connsiteY25" fmla="*/ 55345 h 61963"/>
                <a:gd name="connsiteX26" fmla="*/ 24086 w 35814"/>
                <a:gd name="connsiteY26" fmla="*/ 54223 h 61963"/>
                <a:gd name="connsiteX27" fmla="*/ 26934 w 35814"/>
                <a:gd name="connsiteY27" fmla="*/ 50857 h 61963"/>
                <a:gd name="connsiteX28" fmla="*/ 28142 w 35814"/>
                <a:gd name="connsiteY28" fmla="*/ 46370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7204" y="62681"/>
                  </a:moveTo>
                  <a:lnTo>
                    <a:pt x="28573" y="62681"/>
                  </a:lnTo>
                  <a:lnTo>
                    <a:pt x="28573" y="58020"/>
                  </a:lnTo>
                  <a:cubicBezTo>
                    <a:pt x="25726" y="61472"/>
                    <a:pt x="21842" y="63198"/>
                    <a:pt x="17009" y="63198"/>
                  </a:cubicBezTo>
                  <a:cubicBezTo>
                    <a:pt x="12435" y="63198"/>
                    <a:pt x="8897" y="61904"/>
                    <a:pt x="6308" y="59315"/>
                  </a:cubicBezTo>
                  <a:cubicBezTo>
                    <a:pt x="3029" y="55949"/>
                    <a:pt x="1389" y="49822"/>
                    <a:pt x="1389" y="40760"/>
                  </a:cubicBezTo>
                  <a:cubicBezTo>
                    <a:pt x="1389" y="31785"/>
                    <a:pt x="3029" y="25658"/>
                    <a:pt x="6308" y="22292"/>
                  </a:cubicBezTo>
                  <a:cubicBezTo>
                    <a:pt x="8897" y="19703"/>
                    <a:pt x="12435" y="18409"/>
                    <a:pt x="16923" y="18409"/>
                  </a:cubicBezTo>
                  <a:cubicBezTo>
                    <a:pt x="21842" y="18409"/>
                    <a:pt x="25639" y="20048"/>
                    <a:pt x="28401" y="23328"/>
                  </a:cubicBezTo>
                  <a:lnTo>
                    <a:pt x="28401" y="1235"/>
                  </a:lnTo>
                  <a:lnTo>
                    <a:pt x="37204" y="1235"/>
                  </a:lnTo>
                  <a:lnTo>
                    <a:pt x="37204" y="62681"/>
                  </a:lnTo>
                  <a:close/>
                  <a:moveTo>
                    <a:pt x="28142" y="46370"/>
                  </a:moveTo>
                  <a:cubicBezTo>
                    <a:pt x="28315" y="44816"/>
                    <a:pt x="28401" y="42918"/>
                    <a:pt x="28401" y="40760"/>
                  </a:cubicBezTo>
                  <a:cubicBezTo>
                    <a:pt x="28401" y="38603"/>
                    <a:pt x="28315" y="36704"/>
                    <a:pt x="28142" y="35151"/>
                  </a:cubicBezTo>
                  <a:cubicBezTo>
                    <a:pt x="27883" y="33597"/>
                    <a:pt x="27538" y="32130"/>
                    <a:pt x="26934" y="30663"/>
                  </a:cubicBezTo>
                  <a:cubicBezTo>
                    <a:pt x="26243" y="29196"/>
                    <a:pt x="25380" y="28161"/>
                    <a:pt x="24086" y="27384"/>
                  </a:cubicBezTo>
                  <a:cubicBezTo>
                    <a:pt x="22791" y="26607"/>
                    <a:pt x="21238" y="26262"/>
                    <a:pt x="19339" y="26262"/>
                  </a:cubicBezTo>
                  <a:cubicBezTo>
                    <a:pt x="17354" y="26262"/>
                    <a:pt x="15801" y="26607"/>
                    <a:pt x="14507" y="27384"/>
                  </a:cubicBezTo>
                  <a:cubicBezTo>
                    <a:pt x="13212" y="28161"/>
                    <a:pt x="12349" y="29196"/>
                    <a:pt x="11745" y="30663"/>
                  </a:cubicBezTo>
                  <a:cubicBezTo>
                    <a:pt x="11141" y="32130"/>
                    <a:pt x="10709" y="33597"/>
                    <a:pt x="10537" y="35151"/>
                  </a:cubicBezTo>
                  <a:cubicBezTo>
                    <a:pt x="10278" y="36704"/>
                    <a:pt x="10191" y="38603"/>
                    <a:pt x="10191" y="40760"/>
                  </a:cubicBezTo>
                  <a:cubicBezTo>
                    <a:pt x="10191" y="42918"/>
                    <a:pt x="10278" y="44816"/>
                    <a:pt x="10537" y="46370"/>
                  </a:cubicBezTo>
                  <a:cubicBezTo>
                    <a:pt x="10709" y="47923"/>
                    <a:pt x="11141" y="49390"/>
                    <a:pt x="11745" y="50857"/>
                  </a:cubicBezTo>
                  <a:cubicBezTo>
                    <a:pt x="12349" y="52411"/>
                    <a:pt x="13298" y="53447"/>
                    <a:pt x="14593" y="54223"/>
                  </a:cubicBezTo>
                  <a:cubicBezTo>
                    <a:pt x="15887" y="55000"/>
                    <a:pt x="17441" y="55345"/>
                    <a:pt x="19339" y="55345"/>
                  </a:cubicBezTo>
                  <a:cubicBezTo>
                    <a:pt x="21238" y="55345"/>
                    <a:pt x="22791" y="55000"/>
                    <a:pt x="24086" y="54223"/>
                  </a:cubicBezTo>
                  <a:cubicBezTo>
                    <a:pt x="25380" y="53447"/>
                    <a:pt x="26243" y="52411"/>
                    <a:pt x="26934" y="50857"/>
                  </a:cubicBezTo>
                  <a:cubicBezTo>
                    <a:pt x="27538" y="49390"/>
                    <a:pt x="27883" y="47923"/>
                    <a:pt x="28142" y="46370"/>
                  </a:cubicBezTo>
                  <a:close/>
                </a:path>
              </a:pathLst>
            </a:custGeom>
            <a:solidFill>
              <a:srgbClr val="245BA7"/>
            </a:solidFill>
            <a:ln w="86190" cap="flat">
              <a:noFill/>
              <a:prstDash val="solid"/>
              <a:miter/>
            </a:ln>
          </p:spPr>
          <p:txBody>
            <a:bodyPr rtlCol="0" anchor="ctr"/>
            <a:lstStyle/>
            <a:p>
              <a:endParaRPr lang="en-GB"/>
            </a:p>
          </p:txBody>
        </p:sp>
        <p:sp>
          <p:nvSpPr>
            <p:cNvPr id="610" name="Graphic 1127">
              <a:extLst>
                <a:ext uri="{FF2B5EF4-FFF2-40B4-BE49-F238E27FC236}">
                  <a16:creationId xmlns:a16="http://schemas.microsoft.com/office/drawing/2014/main" id="{918DB87D-0993-4D41-B9A0-2C52B8EC5AD9}"/>
                </a:ext>
              </a:extLst>
            </p:cNvPr>
            <p:cNvSpPr/>
            <p:nvPr/>
          </p:nvSpPr>
          <p:spPr>
            <a:xfrm>
              <a:off x="8117384" y="3355117"/>
              <a:ext cx="36505" cy="44789"/>
            </a:xfrm>
            <a:custGeom>
              <a:avLst/>
              <a:gdLst>
                <a:gd name="connsiteX0" fmla="*/ 37668 w 36505"/>
                <a:gd name="connsiteY0" fmla="*/ 23625 h 44789"/>
                <a:gd name="connsiteX1" fmla="*/ 32490 w 36505"/>
                <a:gd name="connsiteY1" fmla="*/ 40886 h 44789"/>
                <a:gd name="connsiteX2" fmla="*/ 19373 w 36505"/>
                <a:gd name="connsiteY2" fmla="*/ 46064 h 44789"/>
                <a:gd name="connsiteX3" fmla="*/ 6341 w 36505"/>
                <a:gd name="connsiteY3" fmla="*/ 40886 h 44789"/>
                <a:gd name="connsiteX4" fmla="*/ 1163 w 36505"/>
                <a:gd name="connsiteY4" fmla="*/ 23625 h 44789"/>
                <a:gd name="connsiteX5" fmla="*/ 2285 w 36505"/>
                <a:gd name="connsiteY5" fmla="*/ 13528 h 44789"/>
                <a:gd name="connsiteX6" fmla="*/ 6341 w 36505"/>
                <a:gd name="connsiteY6" fmla="*/ 6452 h 44789"/>
                <a:gd name="connsiteX7" fmla="*/ 19373 w 36505"/>
                <a:gd name="connsiteY7" fmla="*/ 1274 h 44789"/>
                <a:gd name="connsiteX8" fmla="*/ 32490 w 36505"/>
                <a:gd name="connsiteY8" fmla="*/ 6452 h 44789"/>
                <a:gd name="connsiteX9" fmla="*/ 36547 w 36505"/>
                <a:gd name="connsiteY9" fmla="*/ 13528 h 44789"/>
                <a:gd name="connsiteX10" fmla="*/ 37668 w 36505"/>
                <a:gd name="connsiteY10" fmla="*/ 23625 h 44789"/>
                <a:gd name="connsiteX11" fmla="*/ 25845 w 36505"/>
                <a:gd name="connsiteY11" fmla="*/ 35621 h 44789"/>
                <a:gd name="connsiteX12" fmla="*/ 28866 w 36505"/>
                <a:gd name="connsiteY12" fmla="*/ 23625 h 44789"/>
                <a:gd name="connsiteX13" fmla="*/ 25845 w 36505"/>
                <a:gd name="connsiteY13" fmla="*/ 11630 h 44789"/>
                <a:gd name="connsiteX14" fmla="*/ 19373 w 36505"/>
                <a:gd name="connsiteY14" fmla="*/ 9127 h 44789"/>
                <a:gd name="connsiteX15" fmla="*/ 12987 w 36505"/>
                <a:gd name="connsiteY15" fmla="*/ 11630 h 44789"/>
                <a:gd name="connsiteX16" fmla="*/ 9966 w 36505"/>
                <a:gd name="connsiteY16" fmla="*/ 23625 h 44789"/>
                <a:gd name="connsiteX17" fmla="*/ 12987 w 36505"/>
                <a:gd name="connsiteY17" fmla="*/ 35621 h 44789"/>
                <a:gd name="connsiteX18" fmla="*/ 19373 w 36505"/>
                <a:gd name="connsiteY18" fmla="*/ 38210 h 44789"/>
                <a:gd name="connsiteX19" fmla="*/ 25845 w 36505"/>
                <a:gd name="connsiteY19" fmla="*/ 3562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7668" y="23625"/>
                  </a:moveTo>
                  <a:cubicBezTo>
                    <a:pt x="37668" y="31565"/>
                    <a:pt x="35942" y="37347"/>
                    <a:pt x="32490" y="40886"/>
                  </a:cubicBezTo>
                  <a:cubicBezTo>
                    <a:pt x="29125" y="44338"/>
                    <a:pt x="24810" y="46064"/>
                    <a:pt x="19373" y="46064"/>
                  </a:cubicBezTo>
                  <a:cubicBezTo>
                    <a:pt x="14022" y="46064"/>
                    <a:pt x="9707" y="44338"/>
                    <a:pt x="6341" y="40886"/>
                  </a:cubicBezTo>
                  <a:cubicBezTo>
                    <a:pt x="2889" y="37347"/>
                    <a:pt x="1163" y="31565"/>
                    <a:pt x="1163" y="23625"/>
                  </a:cubicBezTo>
                  <a:cubicBezTo>
                    <a:pt x="1163" y="19656"/>
                    <a:pt x="1509" y="16290"/>
                    <a:pt x="2285" y="13528"/>
                  </a:cubicBezTo>
                  <a:cubicBezTo>
                    <a:pt x="3062" y="10853"/>
                    <a:pt x="4356" y="8437"/>
                    <a:pt x="6341" y="6452"/>
                  </a:cubicBezTo>
                  <a:cubicBezTo>
                    <a:pt x="9707" y="3000"/>
                    <a:pt x="14022" y="1274"/>
                    <a:pt x="19373" y="1274"/>
                  </a:cubicBezTo>
                  <a:cubicBezTo>
                    <a:pt x="24810" y="1274"/>
                    <a:pt x="29125" y="3000"/>
                    <a:pt x="32490" y="6452"/>
                  </a:cubicBezTo>
                  <a:cubicBezTo>
                    <a:pt x="34475" y="8437"/>
                    <a:pt x="35770" y="10853"/>
                    <a:pt x="36547" y="13528"/>
                  </a:cubicBezTo>
                  <a:cubicBezTo>
                    <a:pt x="37323" y="16290"/>
                    <a:pt x="37668" y="19656"/>
                    <a:pt x="37668" y="23625"/>
                  </a:cubicBezTo>
                  <a:close/>
                  <a:moveTo>
                    <a:pt x="25845" y="35621"/>
                  </a:moveTo>
                  <a:cubicBezTo>
                    <a:pt x="27830" y="33636"/>
                    <a:pt x="28866" y="29580"/>
                    <a:pt x="28866" y="23625"/>
                  </a:cubicBezTo>
                  <a:cubicBezTo>
                    <a:pt x="28866" y="17671"/>
                    <a:pt x="27830" y="13615"/>
                    <a:pt x="25845" y="11630"/>
                  </a:cubicBezTo>
                  <a:cubicBezTo>
                    <a:pt x="24206" y="9990"/>
                    <a:pt x="22048" y="9127"/>
                    <a:pt x="19373" y="9127"/>
                  </a:cubicBezTo>
                  <a:cubicBezTo>
                    <a:pt x="16784" y="9127"/>
                    <a:pt x="14626" y="9990"/>
                    <a:pt x="12987" y="11630"/>
                  </a:cubicBezTo>
                  <a:cubicBezTo>
                    <a:pt x="11002" y="13615"/>
                    <a:pt x="9966" y="17671"/>
                    <a:pt x="9966" y="23625"/>
                  </a:cubicBezTo>
                  <a:cubicBezTo>
                    <a:pt x="9966" y="29580"/>
                    <a:pt x="11002" y="33636"/>
                    <a:pt x="12987" y="35621"/>
                  </a:cubicBezTo>
                  <a:cubicBezTo>
                    <a:pt x="14713" y="37347"/>
                    <a:pt x="16870" y="38210"/>
                    <a:pt x="19373" y="38210"/>
                  </a:cubicBezTo>
                  <a:cubicBezTo>
                    <a:pt x="21962" y="38210"/>
                    <a:pt x="24119" y="37347"/>
                    <a:pt x="25845" y="35621"/>
                  </a:cubicBezTo>
                  <a:close/>
                </a:path>
              </a:pathLst>
            </a:custGeom>
            <a:solidFill>
              <a:srgbClr val="245BA7"/>
            </a:solidFill>
            <a:ln w="86190" cap="flat">
              <a:noFill/>
              <a:prstDash val="solid"/>
              <a:miter/>
            </a:ln>
          </p:spPr>
          <p:txBody>
            <a:bodyPr rtlCol="0" anchor="ctr"/>
            <a:lstStyle/>
            <a:p>
              <a:endParaRPr lang="en-GB"/>
            </a:p>
          </p:txBody>
        </p:sp>
        <p:sp>
          <p:nvSpPr>
            <p:cNvPr id="611" name="Graphic 1127">
              <a:extLst>
                <a:ext uri="{FF2B5EF4-FFF2-40B4-BE49-F238E27FC236}">
                  <a16:creationId xmlns:a16="http://schemas.microsoft.com/office/drawing/2014/main" id="{29658134-3097-48E7-9D52-CD3350DCB993}"/>
                </a:ext>
              </a:extLst>
            </p:cNvPr>
            <p:cNvSpPr/>
            <p:nvPr/>
          </p:nvSpPr>
          <p:spPr>
            <a:xfrm>
              <a:off x="8161742" y="3343121"/>
              <a:ext cx="22265" cy="56267"/>
            </a:xfrm>
            <a:custGeom>
              <a:avLst/>
              <a:gdLst>
                <a:gd name="connsiteX0" fmla="*/ 23442 w 22265"/>
                <a:gd name="connsiteY0" fmla="*/ 57539 h 56267"/>
                <a:gd name="connsiteX1" fmla="*/ 18178 w 22265"/>
                <a:gd name="connsiteY1" fmla="*/ 57539 h 56267"/>
                <a:gd name="connsiteX2" fmla="*/ 9289 w 22265"/>
                <a:gd name="connsiteY2" fmla="*/ 54001 h 56267"/>
                <a:gd name="connsiteX3" fmla="*/ 6182 w 22265"/>
                <a:gd name="connsiteY3" fmla="*/ 45371 h 56267"/>
                <a:gd name="connsiteX4" fmla="*/ 6182 w 22265"/>
                <a:gd name="connsiteY4" fmla="*/ 20517 h 56267"/>
                <a:gd name="connsiteX5" fmla="*/ 1176 w 22265"/>
                <a:gd name="connsiteY5" fmla="*/ 20517 h 56267"/>
                <a:gd name="connsiteX6" fmla="*/ 1176 w 22265"/>
                <a:gd name="connsiteY6" fmla="*/ 13785 h 56267"/>
                <a:gd name="connsiteX7" fmla="*/ 6182 w 22265"/>
                <a:gd name="connsiteY7" fmla="*/ 13785 h 56267"/>
                <a:gd name="connsiteX8" fmla="*/ 6182 w 22265"/>
                <a:gd name="connsiteY8" fmla="*/ 1272 h 56267"/>
                <a:gd name="connsiteX9" fmla="*/ 14984 w 22265"/>
                <a:gd name="connsiteY9" fmla="*/ 1272 h 56267"/>
                <a:gd name="connsiteX10" fmla="*/ 14984 w 22265"/>
                <a:gd name="connsiteY10" fmla="*/ 13785 h 56267"/>
                <a:gd name="connsiteX11" fmla="*/ 23442 w 22265"/>
                <a:gd name="connsiteY11" fmla="*/ 13785 h 56267"/>
                <a:gd name="connsiteX12" fmla="*/ 23442 w 22265"/>
                <a:gd name="connsiteY12" fmla="*/ 20517 h 56267"/>
                <a:gd name="connsiteX13" fmla="*/ 14984 w 22265"/>
                <a:gd name="connsiteY13" fmla="*/ 20517 h 56267"/>
                <a:gd name="connsiteX14" fmla="*/ 14984 w 22265"/>
                <a:gd name="connsiteY14" fmla="*/ 44940 h 56267"/>
                <a:gd name="connsiteX15" fmla="*/ 19817 w 22265"/>
                <a:gd name="connsiteY15" fmla="*/ 50031 h 56267"/>
                <a:gd name="connsiteX16" fmla="*/ 23442 w 22265"/>
                <a:gd name="connsiteY16" fmla="*/ 50031 h 56267"/>
                <a:gd name="connsiteX17" fmla="*/ 23442 w 22265"/>
                <a:gd name="connsiteY17" fmla="*/ 57539 h 5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265" h="56267">
                  <a:moveTo>
                    <a:pt x="23442" y="57539"/>
                  </a:moveTo>
                  <a:lnTo>
                    <a:pt x="18178" y="57539"/>
                  </a:lnTo>
                  <a:cubicBezTo>
                    <a:pt x="14294" y="57539"/>
                    <a:pt x="11360" y="56331"/>
                    <a:pt x="9289" y="54001"/>
                  </a:cubicBezTo>
                  <a:cubicBezTo>
                    <a:pt x="7217" y="51671"/>
                    <a:pt x="6182" y="48737"/>
                    <a:pt x="6182" y="45371"/>
                  </a:cubicBezTo>
                  <a:lnTo>
                    <a:pt x="6182" y="20517"/>
                  </a:lnTo>
                  <a:lnTo>
                    <a:pt x="1176" y="20517"/>
                  </a:lnTo>
                  <a:lnTo>
                    <a:pt x="1176" y="13785"/>
                  </a:lnTo>
                  <a:lnTo>
                    <a:pt x="6182" y="13785"/>
                  </a:lnTo>
                  <a:lnTo>
                    <a:pt x="6182" y="1272"/>
                  </a:lnTo>
                  <a:lnTo>
                    <a:pt x="14984" y="1272"/>
                  </a:lnTo>
                  <a:lnTo>
                    <a:pt x="14984" y="13785"/>
                  </a:lnTo>
                  <a:lnTo>
                    <a:pt x="23442" y="13785"/>
                  </a:lnTo>
                  <a:lnTo>
                    <a:pt x="23442" y="20517"/>
                  </a:lnTo>
                  <a:lnTo>
                    <a:pt x="14984" y="20517"/>
                  </a:lnTo>
                  <a:lnTo>
                    <a:pt x="14984" y="44940"/>
                  </a:lnTo>
                  <a:cubicBezTo>
                    <a:pt x="14984" y="48305"/>
                    <a:pt x="16624" y="50031"/>
                    <a:pt x="19817" y="50031"/>
                  </a:cubicBezTo>
                  <a:lnTo>
                    <a:pt x="23442" y="50031"/>
                  </a:lnTo>
                  <a:lnTo>
                    <a:pt x="23442" y="57539"/>
                  </a:lnTo>
                  <a:close/>
                </a:path>
              </a:pathLst>
            </a:custGeom>
            <a:solidFill>
              <a:srgbClr val="245BA7"/>
            </a:solidFill>
            <a:ln w="86190" cap="flat">
              <a:noFill/>
              <a:prstDash val="solid"/>
              <a:miter/>
            </a:ln>
          </p:spPr>
          <p:txBody>
            <a:bodyPr rtlCol="0" anchor="ctr"/>
            <a:lstStyle/>
            <a:p>
              <a:endParaRPr lang="en-GB"/>
            </a:p>
          </p:txBody>
        </p:sp>
        <p:sp>
          <p:nvSpPr>
            <p:cNvPr id="612" name="Graphic 1127">
              <a:extLst>
                <a:ext uri="{FF2B5EF4-FFF2-40B4-BE49-F238E27FC236}">
                  <a16:creationId xmlns:a16="http://schemas.microsoft.com/office/drawing/2014/main" id="{6EC3C44E-D12C-4455-B131-6668B818F297}"/>
                </a:ext>
              </a:extLst>
            </p:cNvPr>
            <p:cNvSpPr/>
            <p:nvPr/>
          </p:nvSpPr>
          <p:spPr>
            <a:xfrm>
              <a:off x="8195169" y="3337943"/>
              <a:ext cx="35469" cy="61445"/>
            </a:xfrm>
            <a:custGeom>
              <a:avLst/>
              <a:gdLst>
                <a:gd name="connsiteX0" fmla="*/ 36660 w 35469"/>
                <a:gd name="connsiteY0" fmla="*/ 62717 h 61445"/>
                <a:gd name="connsiteX1" fmla="*/ 27857 w 35469"/>
                <a:gd name="connsiteY1" fmla="*/ 62717 h 61445"/>
                <a:gd name="connsiteX2" fmla="*/ 27857 w 35469"/>
                <a:gd name="connsiteY2" fmla="*/ 36050 h 61445"/>
                <a:gd name="connsiteX3" fmla="*/ 25441 w 35469"/>
                <a:gd name="connsiteY3" fmla="*/ 28714 h 61445"/>
                <a:gd name="connsiteX4" fmla="*/ 19054 w 35469"/>
                <a:gd name="connsiteY4" fmla="*/ 26298 h 61445"/>
                <a:gd name="connsiteX5" fmla="*/ 12582 w 35469"/>
                <a:gd name="connsiteY5" fmla="*/ 28714 h 61445"/>
                <a:gd name="connsiteX6" fmla="*/ 9993 w 35469"/>
                <a:gd name="connsiteY6" fmla="*/ 36050 h 61445"/>
                <a:gd name="connsiteX7" fmla="*/ 9993 w 35469"/>
                <a:gd name="connsiteY7" fmla="*/ 62717 h 61445"/>
                <a:gd name="connsiteX8" fmla="*/ 1190 w 35469"/>
                <a:gd name="connsiteY8" fmla="*/ 62717 h 61445"/>
                <a:gd name="connsiteX9" fmla="*/ 1190 w 35469"/>
                <a:gd name="connsiteY9" fmla="*/ 1271 h 61445"/>
                <a:gd name="connsiteX10" fmla="*/ 9993 w 35469"/>
                <a:gd name="connsiteY10" fmla="*/ 1271 h 61445"/>
                <a:gd name="connsiteX11" fmla="*/ 9993 w 35469"/>
                <a:gd name="connsiteY11" fmla="*/ 23364 h 61445"/>
                <a:gd name="connsiteX12" fmla="*/ 21471 w 35469"/>
                <a:gd name="connsiteY12" fmla="*/ 18444 h 61445"/>
                <a:gd name="connsiteX13" fmla="*/ 32258 w 35469"/>
                <a:gd name="connsiteY13" fmla="*/ 22414 h 61445"/>
                <a:gd name="connsiteX14" fmla="*/ 36660 w 35469"/>
                <a:gd name="connsiteY14" fmla="*/ 34755 h 61445"/>
                <a:gd name="connsiteX15" fmla="*/ 36660 w 35469"/>
                <a:gd name="connsiteY15" fmla="*/ 62717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61445">
                  <a:moveTo>
                    <a:pt x="36660" y="62717"/>
                  </a:moveTo>
                  <a:lnTo>
                    <a:pt x="27857" y="62717"/>
                  </a:lnTo>
                  <a:lnTo>
                    <a:pt x="27857" y="36050"/>
                  </a:lnTo>
                  <a:cubicBezTo>
                    <a:pt x="27857" y="32770"/>
                    <a:pt x="27080" y="30354"/>
                    <a:pt x="25441" y="28714"/>
                  </a:cubicBezTo>
                  <a:cubicBezTo>
                    <a:pt x="23801" y="27075"/>
                    <a:pt x="21730" y="26298"/>
                    <a:pt x="19054" y="26298"/>
                  </a:cubicBezTo>
                  <a:cubicBezTo>
                    <a:pt x="16379" y="26298"/>
                    <a:pt x="14222" y="27161"/>
                    <a:pt x="12582" y="28714"/>
                  </a:cubicBezTo>
                  <a:cubicBezTo>
                    <a:pt x="10856" y="30354"/>
                    <a:pt x="9993" y="32857"/>
                    <a:pt x="9993" y="36050"/>
                  </a:cubicBezTo>
                  <a:lnTo>
                    <a:pt x="9993" y="62717"/>
                  </a:lnTo>
                  <a:lnTo>
                    <a:pt x="1190" y="62717"/>
                  </a:lnTo>
                  <a:lnTo>
                    <a:pt x="1190" y="1271"/>
                  </a:lnTo>
                  <a:lnTo>
                    <a:pt x="9993" y="1271"/>
                  </a:lnTo>
                  <a:lnTo>
                    <a:pt x="9993" y="23364"/>
                  </a:lnTo>
                  <a:cubicBezTo>
                    <a:pt x="12927" y="20084"/>
                    <a:pt x="16724" y="18444"/>
                    <a:pt x="21471" y="18444"/>
                  </a:cubicBezTo>
                  <a:cubicBezTo>
                    <a:pt x="25872" y="18444"/>
                    <a:pt x="29497" y="19739"/>
                    <a:pt x="32258" y="22414"/>
                  </a:cubicBezTo>
                  <a:cubicBezTo>
                    <a:pt x="35193" y="25262"/>
                    <a:pt x="36660" y="29405"/>
                    <a:pt x="36660" y="34755"/>
                  </a:cubicBezTo>
                  <a:lnTo>
                    <a:pt x="36660" y="62717"/>
                  </a:lnTo>
                  <a:close/>
                </a:path>
              </a:pathLst>
            </a:custGeom>
            <a:solidFill>
              <a:srgbClr val="245BA7"/>
            </a:solidFill>
            <a:ln w="86190" cap="flat">
              <a:noFill/>
              <a:prstDash val="solid"/>
              <a:miter/>
            </a:ln>
          </p:spPr>
          <p:txBody>
            <a:bodyPr rtlCol="0" anchor="ctr"/>
            <a:lstStyle/>
            <a:p>
              <a:endParaRPr lang="en-GB"/>
            </a:p>
          </p:txBody>
        </p:sp>
        <p:sp>
          <p:nvSpPr>
            <p:cNvPr id="613" name="Graphic 1127">
              <a:extLst>
                <a:ext uri="{FF2B5EF4-FFF2-40B4-BE49-F238E27FC236}">
                  <a16:creationId xmlns:a16="http://schemas.microsoft.com/office/drawing/2014/main" id="{8448B2C7-F760-4CE4-A1F1-6A602635AEA3}"/>
                </a:ext>
              </a:extLst>
            </p:cNvPr>
            <p:cNvSpPr/>
            <p:nvPr/>
          </p:nvSpPr>
          <p:spPr>
            <a:xfrm>
              <a:off x="8241886" y="3355117"/>
              <a:ext cx="37109" cy="44789"/>
            </a:xfrm>
            <a:custGeom>
              <a:avLst/>
              <a:gdLst>
                <a:gd name="connsiteX0" fmla="*/ 38316 w 37109"/>
                <a:gd name="connsiteY0" fmla="*/ 26214 h 44789"/>
                <a:gd name="connsiteX1" fmla="*/ 9923 w 37109"/>
                <a:gd name="connsiteY1" fmla="*/ 26214 h 44789"/>
                <a:gd name="connsiteX2" fmla="*/ 12857 w 37109"/>
                <a:gd name="connsiteY2" fmla="*/ 35276 h 44789"/>
                <a:gd name="connsiteX3" fmla="*/ 21056 w 37109"/>
                <a:gd name="connsiteY3" fmla="*/ 38469 h 44789"/>
                <a:gd name="connsiteX4" fmla="*/ 26924 w 37109"/>
                <a:gd name="connsiteY4" fmla="*/ 37434 h 44789"/>
                <a:gd name="connsiteX5" fmla="*/ 31671 w 37109"/>
                <a:gd name="connsiteY5" fmla="*/ 33982 h 44789"/>
                <a:gd name="connsiteX6" fmla="*/ 37280 w 37109"/>
                <a:gd name="connsiteY6" fmla="*/ 39246 h 44789"/>
                <a:gd name="connsiteX7" fmla="*/ 30117 w 37109"/>
                <a:gd name="connsiteY7" fmla="*/ 44424 h 44789"/>
                <a:gd name="connsiteX8" fmla="*/ 20883 w 37109"/>
                <a:gd name="connsiteY8" fmla="*/ 46064 h 44789"/>
                <a:gd name="connsiteX9" fmla="*/ 6557 w 37109"/>
                <a:gd name="connsiteY9" fmla="*/ 40713 h 44789"/>
                <a:gd name="connsiteX10" fmla="*/ 1207 w 37109"/>
                <a:gd name="connsiteY10" fmla="*/ 23625 h 44789"/>
                <a:gd name="connsiteX11" fmla="*/ 6212 w 37109"/>
                <a:gd name="connsiteY11" fmla="*/ 7142 h 44789"/>
                <a:gd name="connsiteX12" fmla="*/ 19761 w 37109"/>
                <a:gd name="connsiteY12" fmla="*/ 1274 h 44789"/>
                <a:gd name="connsiteX13" fmla="*/ 33397 w 37109"/>
                <a:gd name="connsiteY13" fmla="*/ 7056 h 44789"/>
                <a:gd name="connsiteX14" fmla="*/ 38316 w 37109"/>
                <a:gd name="connsiteY14" fmla="*/ 22504 h 44789"/>
                <a:gd name="connsiteX15" fmla="*/ 38316 w 37109"/>
                <a:gd name="connsiteY15" fmla="*/ 26214 h 44789"/>
                <a:gd name="connsiteX16" fmla="*/ 29600 w 37109"/>
                <a:gd name="connsiteY16" fmla="*/ 20087 h 44789"/>
                <a:gd name="connsiteX17" fmla="*/ 28391 w 37109"/>
                <a:gd name="connsiteY17" fmla="*/ 14132 h 44789"/>
                <a:gd name="connsiteX18" fmla="*/ 19761 w 37109"/>
                <a:gd name="connsiteY18" fmla="*/ 8609 h 44789"/>
                <a:gd name="connsiteX19" fmla="*/ 11045 w 37109"/>
                <a:gd name="connsiteY19" fmla="*/ 14132 h 44789"/>
                <a:gd name="connsiteX20" fmla="*/ 9923 w 37109"/>
                <a:gd name="connsiteY20" fmla="*/ 20087 h 44789"/>
                <a:gd name="connsiteX21" fmla="*/ 29600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8316" y="26214"/>
                  </a:moveTo>
                  <a:lnTo>
                    <a:pt x="9923" y="26214"/>
                  </a:lnTo>
                  <a:cubicBezTo>
                    <a:pt x="9923" y="30098"/>
                    <a:pt x="10872" y="33032"/>
                    <a:pt x="12857" y="35276"/>
                  </a:cubicBezTo>
                  <a:cubicBezTo>
                    <a:pt x="14756" y="37347"/>
                    <a:pt x="17518" y="38469"/>
                    <a:pt x="21056" y="38469"/>
                  </a:cubicBezTo>
                  <a:cubicBezTo>
                    <a:pt x="23386" y="38469"/>
                    <a:pt x="25371" y="38124"/>
                    <a:pt x="26924" y="37434"/>
                  </a:cubicBezTo>
                  <a:cubicBezTo>
                    <a:pt x="28478" y="36743"/>
                    <a:pt x="30031" y="35621"/>
                    <a:pt x="31671" y="33982"/>
                  </a:cubicBezTo>
                  <a:lnTo>
                    <a:pt x="37280" y="39246"/>
                  </a:lnTo>
                  <a:cubicBezTo>
                    <a:pt x="34950" y="41576"/>
                    <a:pt x="32534" y="43302"/>
                    <a:pt x="30117" y="44424"/>
                  </a:cubicBezTo>
                  <a:cubicBezTo>
                    <a:pt x="27615" y="45546"/>
                    <a:pt x="24594" y="46064"/>
                    <a:pt x="20883" y="46064"/>
                  </a:cubicBezTo>
                  <a:cubicBezTo>
                    <a:pt x="14928" y="46064"/>
                    <a:pt x="10096" y="44251"/>
                    <a:pt x="6557" y="40713"/>
                  </a:cubicBezTo>
                  <a:cubicBezTo>
                    <a:pt x="3019" y="37175"/>
                    <a:pt x="1207" y="31479"/>
                    <a:pt x="1207" y="23625"/>
                  </a:cubicBezTo>
                  <a:cubicBezTo>
                    <a:pt x="1207" y="16635"/>
                    <a:pt x="2846" y="11112"/>
                    <a:pt x="6212" y="7142"/>
                  </a:cubicBezTo>
                  <a:cubicBezTo>
                    <a:pt x="9578" y="3259"/>
                    <a:pt x="14065" y="1274"/>
                    <a:pt x="19761" y="1274"/>
                  </a:cubicBezTo>
                  <a:cubicBezTo>
                    <a:pt x="25543" y="1274"/>
                    <a:pt x="30117" y="3172"/>
                    <a:pt x="33397" y="7056"/>
                  </a:cubicBezTo>
                  <a:cubicBezTo>
                    <a:pt x="36676" y="10939"/>
                    <a:pt x="38316" y="16031"/>
                    <a:pt x="38316" y="22504"/>
                  </a:cubicBezTo>
                  <a:lnTo>
                    <a:pt x="38316" y="26214"/>
                  </a:lnTo>
                  <a:close/>
                  <a:moveTo>
                    <a:pt x="29600" y="20087"/>
                  </a:moveTo>
                  <a:cubicBezTo>
                    <a:pt x="29427" y="17498"/>
                    <a:pt x="28995" y="15513"/>
                    <a:pt x="28391" y="14132"/>
                  </a:cubicBezTo>
                  <a:cubicBezTo>
                    <a:pt x="26752" y="10422"/>
                    <a:pt x="23817" y="8609"/>
                    <a:pt x="19761" y="8609"/>
                  </a:cubicBezTo>
                  <a:cubicBezTo>
                    <a:pt x="15619" y="8609"/>
                    <a:pt x="12685" y="10422"/>
                    <a:pt x="11045" y="14132"/>
                  </a:cubicBezTo>
                  <a:cubicBezTo>
                    <a:pt x="10355" y="15600"/>
                    <a:pt x="10009" y="17584"/>
                    <a:pt x="9923" y="20087"/>
                  </a:cubicBezTo>
                  <a:lnTo>
                    <a:pt x="29600" y="20087"/>
                  </a:lnTo>
                  <a:close/>
                </a:path>
              </a:pathLst>
            </a:custGeom>
            <a:solidFill>
              <a:srgbClr val="245BA7"/>
            </a:solidFill>
            <a:ln w="86190" cap="flat">
              <a:noFill/>
              <a:prstDash val="solid"/>
              <a:miter/>
            </a:ln>
          </p:spPr>
          <p:txBody>
            <a:bodyPr rtlCol="0" anchor="ctr"/>
            <a:lstStyle/>
            <a:p>
              <a:endParaRPr lang="en-GB"/>
            </a:p>
          </p:txBody>
        </p:sp>
        <p:sp>
          <p:nvSpPr>
            <p:cNvPr id="614" name="Graphic 1127">
              <a:extLst>
                <a:ext uri="{FF2B5EF4-FFF2-40B4-BE49-F238E27FC236}">
                  <a16:creationId xmlns:a16="http://schemas.microsoft.com/office/drawing/2014/main" id="{AD1FDD15-89ED-4245-B78B-5E8E28237ADE}"/>
                </a:ext>
              </a:extLst>
            </p:cNvPr>
            <p:cNvSpPr/>
            <p:nvPr/>
          </p:nvSpPr>
          <p:spPr>
            <a:xfrm>
              <a:off x="8290560" y="3355117"/>
              <a:ext cx="30722" cy="44272"/>
            </a:xfrm>
            <a:custGeom>
              <a:avLst/>
              <a:gdLst>
                <a:gd name="connsiteX0" fmla="*/ 31945 w 30722"/>
                <a:gd name="connsiteY0" fmla="*/ 5416 h 44272"/>
                <a:gd name="connsiteX1" fmla="*/ 25300 w 30722"/>
                <a:gd name="connsiteY1" fmla="*/ 12061 h 44272"/>
                <a:gd name="connsiteX2" fmla="*/ 18742 w 30722"/>
                <a:gd name="connsiteY2" fmla="*/ 9127 h 44272"/>
                <a:gd name="connsiteX3" fmla="*/ 12528 w 30722"/>
                <a:gd name="connsiteY3" fmla="*/ 11802 h 44272"/>
                <a:gd name="connsiteX4" fmla="*/ 10025 w 30722"/>
                <a:gd name="connsiteY4" fmla="*/ 18965 h 44272"/>
                <a:gd name="connsiteX5" fmla="*/ 10025 w 30722"/>
                <a:gd name="connsiteY5" fmla="*/ 45546 h 44272"/>
                <a:gd name="connsiteX6" fmla="*/ 1223 w 30722"/>
                <a:gd name="connsiteY6" fmla="*/ 45546 h 44272"/>
                <a:gd name="connsiteX7" fmla="*/ 1223 w 30722"/>
                <a:gd name="connsiteY7" fmla="*/ 1791 h 44272"/>
                <a:gd name="connsiteX8" fmla="*/ 9853 w 30722"/>
                <a:gd name="connsiteY8" fmla="*/ 1791 h 44272"/>
                <a:gd name="connsiteX9" fmla="*/ 9853 w 30722"/>
                <a:gd name="connsiteY9" fmla="*/ 6538 h 44272"/>
                <a:gd name="connsiteX10" fmla="*/ 14685 w 30722"/>
                <a:gd name="connsiteY10" fmla="*/ 2741 h 44272"/>
                <a:gd name="connsiteX11" fmla="*/ 21503 w 30722"/>
                <a:gd name="connsiteY11" fmla="*/ 1274 h 44272"/>
                <a:gd name="connsiteX12" fmla="*/ 31945 w 30722"/>
                <a:gd name="connsiteY12" fmla="*/ 541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1945" y="5416"/>
                  </a:moveTo>
                  <a:lnTo>
                    <a:pt x="25300" y="12061"/>
                  </a:lnTo>
                  <a:cubicBezTo>
                    <a:pt x="23315" y="10076"/>
                    <a:pt x="21158" y="9127"/>
                    <a:pt x="18742" y="9127"/>
                  </a:cubicBezTo>
                  <a:cubicBezTo>
                    <a:pt x="16239" y="9127"/>
                    <a:pt x="14168" y="10076"/>
                    <a:pt x="12528" y="11802"/>
                  </a:cubicBezTo>
                  <a:cubicBezTo>
                    <a:pt x="10888" y="13615"/>
                    <a:pt x="10025" y="16031"/>
                    <a:pt x="10025" y="18965"/>
                  </a:cubicBezTo>
                  <a:lnTo>
                    <a:pt x="10025" y="45546"/>
                  </a:lnTo>
                  <a:lnTo>
                    <a:pt x="1223" y="45546"/>
                  </a:lnTo>
                  <a:lnTo>
                    <a:pt x="1223" y="1791"/>
                  </a:lnTo>
                  <a:lnTo>
                    <a:pt x="9853" y="1791"/>
                  </a:lnTo>
                  <a:lnTo>
                    <a:pt x="9853" y="6538"/>
                  </a:lnTo>
                  <a:cubicBezTo>
                    <a:pt x="10975" y="4985"/>
                    <a:pt x="12614" y="3690"/>
                    <a:pt x="14685" y="2741"/>
                  </a:cubicBezTo>
                  <a:cubicBezTo>
                    <a:pt x="16843" y="1791"/>
                    <a:pt x="19087" y="1274"/>
                    <a:pt x="21503" y="1274"/>
                  </a:cubicBezTo>
                  <a:cubicBezTo>
                    <a:pt x="25732" y="1274"/>
                    <a:pt x="29184" y="2654"/>
                    <a:pt x="31945" y="5416"/>
                  </a:cubicBezTo>
                  <a:close/>
                </a:path>
              </a:pathLst>
            </a:custGeom>
            <a:solidFill>
              <a:srgbClr val="245BA7"/>
            </a:solidFill>
            <a:ln w="86190" cap="flat">
              <a:noFill/>
              <a:prstDash val="solid"/>
              <a:miter/>
            </a:ln>
          </p:spPr>
          <p:txBody>
            <a:bodyPr rtlCol="0" anchor="ctr"/>
            <a:lstStyle/>
            <a:p>
              <a:endParaRPr lang="en-GB"/>
            </a:p>
          </p:txBody>
        </p:sp>
        <p:sp>
          <p:nvSpPr>
            <p:cNvPr id="615" name="Graphic 1127">
              <a:extLst>
                <a:ext uri="{FF2B5EF4-FFF2-40B4-BE49-F238E27FC236}">
                  <a16:creationId xmlns:a16="http://schemas.microsoft.com/office/drawing/2014/main" id="{8F7D07B9-4C1D-447D-BBAC-DA9511B691E4}"/>
                </a:ext>
              </a:extLst>
            </p:cNvPr>
            <p:cNvSpPr/>
            <p:nvPr/>
          </p:nvSpPr>
          <p:spPr>
            <a:xfrm>
              <a:off x="8324159" y="3355117"/>
              <a:ext cx="36591" cy="44789"/>
            </a:xfrm>
            <a:custGeom>
              <a:avLst/>
              <a:gdLst>
                <a:gd name="connsiteX0" fmla="*/ 37827 w 36591"/>
                <a:gd name="connsiteY0" fmla="*/ 32169 h 44789"/>
                <a:gd name="connsiteX1" fmla="*/ 32821 w 36591"/>
                <a:gd name="connsiteY1" fmla="*/ 42439 h 44789"/>
                <a:gd name="connsiteX2" fmla="*/ 19617 w 36591"/>
                <a:gd name="connsiteY2" fmla="*/ 46064 h 44789"/>
                <a:gd name="connsiteX3" fmla="*/ 1235 w 36591"/>
                <a:gd name="connsiteY3" fmla="*/ 39764 h 44789"/>
                <a:gd name="connsiteX4" fmla="*/ 7017 w 36591"/>
                <a:gd name="connsiteY4" fmla="*/ 33982 h 44789"/>
                <a:gd name="connsiteX5" fmla="*/ 19617 w 36591"/>
                <a:gd name="connsiteY5" fmla="*/ 38555 h 44789"/>
                <a:gd name="connsiteX6" fmla="*/ 26608 w 36591"/>
                <a:gd name="connsiteY6" fmla="*/ 37002 h 44789"/>
                <a:gd name="connsiteX7" fmla="*/ 29197 w 36591"/>
                <a:gd name="connsiteY7" fmla="*/ 32514 h 44789"/>
                <a:gd name="connsiteX8" fmla="*/ 23328 w 36591"/>
                <a:gd name="connsiteY8" fmla="*/ 27336 h 44789"/>
                <a:gd name="connsiteX9" fmla="*/ 16338 w 36591"/>
                <a:gd name="connsiteY9" fmla="*/ 26732 h 44789"/>
                <a:gd name="connsiteX10" fmla="*/ 3393 w 36591"/>
                <a:gd name="connsiteY10" fmla="*/ 14650 h 44789"/>
                <a:gd name="connsiteX11" fmla="*/ 8053 w 36591"/>
                <a:gd name="connsiteY11" fmla="*/ 4812 h 44789"/>
                <a:gd name="connsiteX12" fmla="*/ 19876 w 36591"/>
                <a:gd name="connsiteY12" fmla="*/ 1274 h 44789"/>
                <a:gd name="connsiteX13" fmla="*/ 36101 w 36591"/>
                <a:gd name="connsiteY13" fmla="*/ 6193 h 44789"/>
                <a:gd name="connsiteX14" fmla="*/ 30577 w 36591"/>
                <a:gd name="connsiteY14" fmla="*/ 11802 h 44789"/>
                <a:gd name="connsiteX15" fmla="*/ 19790 w 36591"/>
                <a:gd name="connsiteY15" fmla="*/ 8609 h 44789"/>
                <a:gd name="connsiteX16" fmla="*/ 13921 w 36591"/>
                <a:gd name="connsiteY16" fmla="*/ 10163 h 44789"/>
                <a:gd name="connsiteX17" fmla="*/ 11850 w 36591"/>
                <a:gd name="connsiteY17" fmla="*/ 14219 h 44789"/>
                <a:gd name="connsiteX18" fmla="*/ 13317 w 36591"/>
                <a:gd name="connsiteY18" fmla="*/ 17671 h 44789"/>
                <a:gd name="connsiteX19" fmla="*/ 17891 w 36591"/>
                <a:gd name="connsiteY19" fmla="*/ 19224 h 44789"/>
                <a:gd name="connsiteX20" fmla="*/ 24019 w 36591"/>
                <a:gd name="connsiteY20" fmla="*/ 19742 h 44789"/>
                <a:gd name="connsiteX21" fmla="*/ 37827 w 36591"/>
                <a:gd name="connsiteY21" fmla="*/ 32169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591" h="44789">
                  <a:moveTo>
                    <a:pt x="37827" y="32169"/>
                  </a:moveTo>
                  <a:cubicBezTo>
                    <a:pt x="37827" y="36571"/>
                    <a:pt x="36187" y="40023"/>
                    <a:pt x="32821" y="42439"/>
                  </a:cubicBezTo>
                  <a:cubicBezTo>
                    <a:pt x="29455" y="44855"/>
                    <a:pt x="25054" y="46064"/>
                    <a:pt x="19617" y="46064"/>
                  </a:cubicBezTo>
                  <a:cubicBezTo>
                    <a:pt x="11591" y="46064"/>
                    <a:pt x="5464" y="43992"/>
                    <a:pt x="1235" y="39764"/>
                  </a:cubicBezTo>
                  <a:lnTo>
                    <a:pt x="7017" y="33982"/>
                  </a:lnTo>
                  <a:cubicBezTo>
                    <a:pt x="10038" y="37002"/>
                    <a:pt x="14180" y="38555"/>
                    <a:pt x="19617" y="38555"/>
                  </a:cubicBezTo>
                  <a:cubicBezTo>
                    <a:pt x="22465" y="38555"/>
                    <a:pt x="24795" y="38038"/>
                    <a:pt x="26608" y="37002"/>
                  </a:cubicBezTo>
                  <a:cubicBezTo>
                    <a:pt x="28334" y="36053"/>
                    <a:pt x="29197" y="34499"/>
                    <a:pt x="29197" y="32514"/>
                  </a:cubicBezTo>
                  <a:cubicBezTo>
                    <a:pt x="29197" y="29494"/>
                    <a:pt x="27212" y="27768"/>
                    <a:pt x="23328" y="27336"/>
                  </a:cubicBezTo>
                  <a:lnTo>
                    <a:pt x="16338" y="26732"/>
                  </a:lnTo>
                  <a:cubicBezTo>
                    <a:pt x="7708" y="25956"/>
                    <a:pt x="3393" y="21899"/>
                    <a:pt x="3393" y="14650"/>
                  </a:cubicBezTo>
                  <a:cubicBezTo>
                    <a:pt x="3393" y="10422"/>
                    <a:pt x="4946" y="7142"/>
                    <a:pt x="8053" y="4812"/>
                  </a:cubicBezTo>
                  <a:cubicBezTo>
                    <a:pt x="11160" y="2482"/>
                    <a:pt x="15130" y="1274"/>
                    <a:pt x="19876" y="1274"/>
                  </a:cubicBezTo>
                  <a:cubicBezTo>
                    <a:pt x="26953" y="1274"/>
                    <a:pt x="32390" y="2913"/>
                    <a:pt x="36101" y="6193"/>
                  </a:cubicBezTo>
                  <a:lnTo>
                    <a:pt x="30577" y="11802"/>
                  </a:lnTo>
                  <a:cubicBezTo>
                    <a:pt x="28075" y="9645"/>
                    <a:pt x="24450" y="8609"/>
                    <a:pt x="19790" y="8609"/>
                  </a:cubicBezTo>
                  <a:cubicBezTo>
                    <a:pt x="17201" y="8609"/>
                    <a:pt x="15216" y="9127"/>
                    <a:pt x="13921" y="10163"/>
                  </a:cubicBezTo>
                  <a:cubicBezTo>
                    <a:pt x="12541" y="11112"/>
                    <a:pt x="11850" y="12493"/>
                    <a:pt x="11850" y="14219"/>
                  </a:cubicBezTo>
                  <a:cubicBezTo>
                    <a:pt x="11850" y="15772"/>
                    <a:pt x="12368" y="16894"/>
                    <a:pt x="13317" y="17671"/>
                  </a:cubicBezTo>
                  <a:cubicBezTo>
                    <a:pt x="14267" y="18447"/>
                    <a:pt x="15734" y="18965"/>
                    <a:pt x="17891" y="19224"/>
                  </a:cubicBezTo>
                  <a:lnTo>
                    <a:pt x="24019" y="19742"/>
                  </a:lnTo>
                  <a:cubicBezTo>
                    <a:pt x="33253" y="20519"/>
                    <a:pt x="37827" y="24661"/>
                    <a:pt x="37827" y="32169"/>
                  </a:cubicBezTo>
                  <a:close/>
                </a:path>
              </a:pathLst>
            </a:custGeom>
            <a:solidFill>
              <a:srgbClr val="245BA7"/>
            </a:solidFill>
            <a:ln w="86190" cap="flat">
              <a:noFill/>
              <a:prstDash val="solid"/>
              <a:miter/>
            </a:ln>
          </p:spPr>
          <p:txBody>
            <a:bodyPr rtlCol="0" anchor="ctr"/>
            <a:lstStyle/>
            <a:p>
              <a:endParaRPr lang="en-GB"/>
            </a:p>
          </p:txBody>
        </p:sp>
        <p:sp>
          <p:nvSpPr>
            <p:cNvPr id="616" name="Graphic 1127">
              <a:extLst>
                <a:ext uri="{FF2B5EF4-FFF2-40B4-BE49-F238E27FC236}">
                  <a16:creationId xmlns:a16="http://schemas.microsoft.com/office/drawing/2014/main" id="{5307DA28-33AF-45E3-89FD-F16D802E4742}"/>
                </a:ext>
              </a:extLst>
            </p:cNvPr>
            <p:cNvSpPr/>
            <p:nvPr/>
          </p:nvSpPr>
          <p:spPr>
            <a:xfrm>
              <a:off x="8390035" y="3355117"/>
              <a:ext cx="36505" cy="44789"/>
            </a:xfrm>
            <a:custGeom>
              <a:avLst/>
              <a:gdLst>
                <a:gd name="connsiteX0" fmla="*/ 37763 w 36505"/>
                <a:gd name="connsiteY0" fmla="*/ 23625 h 44789"/>
                <a:gd name="connsiteX1" fmla="*/ 32585 w 36505"/>
                <a:gd name="connsiteY1" fmla="*/ 40886 h 44789"/>
                <a:gd name="connsiteX2" fmla="*/ 19468 w 36505"/>
                <a:gd name="connsiteY2" fmla="*/ 46064 h 44789"/>
                <a:gd name="connsiteX3" fmla="*/ 6436 w 36505"/>
                <a:gd name="connsiteY3" fmla="*/ 40886 h 44789"/>
                <a:gd name="connsiteX4" fmla="*/ 1258 w 36505"/>
                <a:gd name="connsiteY4" fmla="*/ 23625 h 44789"/>
                <a:gd name="connsiteX5" fmla="*/ 2380 w 36505"/>
                <a:gd name="connsiteY5" fmla="*/ 13528 h 44789"/>
                <a:gd name="connsiteX6" fmla="*/ 6436 w 36505"/>
                <a:gd name="connsiteY6" fmla="*/ 6452 h 44789"/>
                <a:gd name="connsiteX7" fmla="*/ 19468 w 36505"/>
                <a:gd name="connsiteY7" fmla="*/ 1274 h 44789"/>
                <a:gd name="connsiteX8" fmla="*/ 32585 w 36505"/>
                <a:gd name="connsiteY8" fmla="*/ 6452 h 44789"/>
                <a:gd name="connsiteX9" fmla="*/ 36641 w 36505"/>
                <a:gd name="connsiteY9" fmla="*/ 13528 h 44789"/>
                <a:gd name="connsiteX10" fmla="*/ 37763 w 36505"/>
                <a:gd name="connsiteY10" fmla="*/ 23625 h 44789"/>
                <a:gd name="connsiteX11" fmla="*/ 25940 w 36505"/>
                <a:gd name="connsiteY11" fmla="*/ 35621 h 44789"/>
                <a:gd name="connsiteX12" fmla="*/ 28961 w 36505"/>
                <a:gd name="connsiteY12" fmla="*/ 23625 h 44789"/>
                <a:gd name="connsiteX13" fmla="*/ 25940 w 36505"/>
                <a:gd name="connsiteY13" fmla="*/ 11630 h 44789"/>
                <a:gd name="connsiteX14" fmla="*/ 19468 w 36505"/>
                <a:gd name="connsiteY14" fmla="*/ 9127 h 44789"/>
                <a:gd name="connsiteX15" fmla="*/ 13081 w 36505"/>
                <a:gd name="connsiteY15" fmla="*/ 11630 h 44789"/>
                <a:gd name="connsiteX16" fmla="*/ 10061 w 36505"/>
                <a:gd name="connsiteY16" fmla="*/ 23625 h 44789"/>
                <a:gd name="connsiteX17" fmla="*/ 13081 w 36505"/>
                <a:gd name="connsiteY17" fmla="*/ 35621 h 44789"/>
                <a:gd name="connsiteX18" fmla="*/ 19468 w 36505"/>
                <a:gd name="connsiteY18" fmla="*/ 38210 h 44789"/>
                <a:gd name="connsiteX19" fmla="*/ 25940 w 36505"/>
                <a:gd name="connsiteY19" fmla="*/ 3562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7763" y="23625"/>
                  </a:moveTo>
                  <a:cubicBezTo>
                    <a:pt x="37763" y="31565"/>
                    <a:pt x="36037" y="37347"/>
                    <a:pt x="32585" y="40886"/>
                  </a:cubicBezTo>
                  <a:cubicBezTo>
                    <a:pt x="29219" y="44338"/>
                    <a:pt x="24904" y="46064"/>
                    <a:pt x="19468" y="46064"/>
                  </a:cubicBezTo>
                  <a:cubicBezTo>
                    <a:pt x="14117" y="46064"/>
                    <a:pt x="9802" y="44338"/>
                    <a:pt x="6436" y="40886"/>
                  </a:cubicBezTo>
                  <a:cubicBezTo>
                    <a:pt x="2984" y="37347"/>
                    <a:pt x="1258" y="31565"/>
                    <a:pt x="1258" y="23625"/>
                  </a:cubicBezTo>
                  <a:cubicBezTo>
                    <a:pt x="1258" y="19656"/>
                    <a:pt x="1603" y="16290"/>
                    <a:pt x="2380" y="13528"/>
                  </a:cubicBezTo>
                  <a:cubicBezTo>
                    <a:pt x="3157" y="10853"/>
                    <a:pt x="4451" y="8437"/>
                    <a:pt x="6436" y="6452"/>
                  </a:cubicBezTo>
                  <a:cubicBezTo>
                    <a:pt x="9802" y="3000"/>
                    <a:pt x="14117" y="1274"/>
                    <a:pt x="19468" y="1274"/>
                  </a:cubicBezTo>
                  <a:cubicBezTo>
                    <a:pt x="24904" y="1274"/>
                    <a:pt x="29219" y="3000"/>
                    <a:pt x="32585" y="6452"/>
                  </a:cubicBezTo>
                  <a:cubicBezTo>
                    <a:pt x="34570" y="8437"/>
                    <a:pt x="35865" y="10853"/>
                    <a:pt x="36641" y="13528"/>
                  </a:cubicBezTo>
                  <a:cubicBezTo>
                    <a:pt x="37418" y="16290"/>
                    <a:pt x="37763" y="19656"/>
                    <a:pt x="37763" y="23625"/>
                  </a:cubicBezTo>
                  <a:close/>
                  <a:moveTo>
                    <a:pt x="25940" y="35621"/>
                  </a:moveTo>
                  <a:cubicBezTo>
                    <a:pt x="27925" y="33636"/>
                    <a:pt x="28961" y="29580"/>
                    <a:pt x="28961" y="23625"/>
                  </a:cubicBezTo>
                  <a:cubicBezTo>
                    <a:pt x="28961" y="17671"/>
                    <a:pt x="27925" y="13615"/>
                    <a:pt x="25940" y="11630"/>
                  </a:cubicBezTo>
                  <a:cubicBezTo>
                    <a:pt x="24300" y="9990"/>
                    <a:pt x="22143" y="9127"/>
                    <a:pt x="19468" y="9127"/>
                  </a:cubicBezTo>
                  <a:cubicBezTo>
                    <a:pt x="16879" y="9127"/>
                    <a:pt x="14721" y="9990"/>
                    <a:pt x="13081" y="11630"/>
                  </a:cubicBezTo>
                  <a:cubicBezTo>
                    <a:pt x="11096" y="13615"/>
                    <a:pt x="10061" y="17671"/>
                    <a:pt x="10061" y="23625"/>
                  </a:cubicBezTo>
                  <a:cubicBezTo>
                    <a:pt x="10061" y="29580"/>
                    <a:pt x="11096" y="33636"/>
                    <a:pt x="13081" y="35621"/>
                  </a:cubicBezTo>
                  <a:cubicBezTo>
                    <a:pt x="14807" y="37347"/>
                    <a:pt x="16965" y="38210"/>
                    <a:pt x="19468" y="38210"/>
                  </a:cubicBezTo>
                  <a:cubicBezTo>
                    <a:pt x="22057" y="38210"/>
                    <a:pt x="24214" y="37347"/>
                    <a:pt x="25940" y="35621"/>
                  </a:cubicBezTo>
                  <a:close/>
                </a:path>
              </a:pathLst>
            </a:custGeom>
            <a:solidFill>
              <a:srgbClr val="245BA7"/>
            </a:solidFill>
            <a:ln w="86190" cap="flat">
              <a:noFill/>
              <a:prstDash val="solid"/>
              <a:miter/>
            </a:ln>
          </p:spPr>
          <p:txBody>
            <a:bodyPr rtlCol="0" anchor="ctr"/>
            <a:lstStyle/>
            <a:p>
              <a:endParaRPr lang="en-GB"/>
            </a:p>
          </p:txBody>
        </p:sp>
        <p:sp>
          <p:nvSpPr>
            <p:cNvPr id="617" name="Graphic 1127">
              <a:extLst>
                <a:ext uri="{FF2B5EF4-FFF2-40B4-BE49-F238E27FC236}">
                  <a16:creationId xmlns:a16="http://schemas.microsoft.com/office/drawing/2014/main" id="{FB8D70C4-5FDA-4264-9CEF-06005867821B}"/>
                </a:ext>
              </a:extLst>
            </p:cNvPr>
            <p:cNvSpPr/>
            <p:nvPr/>
          </p:nvSpPr>
          <p:spPr>
            <a:xfrm>
              <a:off x="8437961" y="3355635"/>
              <a:ext cx="35469" cy="44272"/>
            </a:xfrm>
            <a:custGeom>
              <a:avLst/>
              <a:gdLst>
                <a:gd name="connsiteX0" fmla="*/ 36744 w 35469"/>
                <a:gd name="connsiteY0" fmla="*/ 45028 h 44272"/>
                <a:gd name="connsiteX1" fmla="*/ 28114 w 35469"/>
                <a:gd name="connsiteY1" fmla="*/ 45028 h 44272"/>
                <a:gd name="connsiteX2" fmla="*/ 28114 w 35469"/>
                <a:gd name="connsiteY2" fmla="*/ 40627 h 44272"/>
                <a:gd name="connsiteX3" fmla="*/ 16463 w 35469"/>
                <a:gd name="connsiteY3" fmla="*/ 45546 h 44272"/>
                <a:gd name="connsiteX4" fmla="*/ 5676 w 35469"/>
                <a:gd name="connsiteY4" fmla="*/ 41576 h 44272"/>
                <a:gd name="connsiteX5" fmla="*/ 1275 w 35469"/>
                <a:gd name="connsiteY5" fmla="*/ 29235 h 44272"/>
                <a:gd name="connsiteX6" fmla="*/ 1275 w 35469"/>
                <a:gd name="connsiteY6" fmla="*/ 1274 h 44272"/>
                <a:gd name="connsiteX7" fmla="*/ 10077 w 35469"/>
                <a:gd name="connsiteY7" fmla="*/ 1274 h 44272"/>
                <a:gd name="connsiteX8" fmla="*/ 10077 w 35469"/>
                <a:gd name="connsiteY8" fmla="*/ 27941 h 44272"/>
                <a:gd name="connsiteX9" fmla="*/ 12494 w 35469"/>
                <a:gd name="connsiteY9" fmla="*/ 35190 h 44272"/>
                <a:gd name="connsiteX10" fmla="*/ 18880 w 35469"/>
                <a:gd name="connsiteY10" fmla="*/ 37693 h 44272"/>
                <a:gd name="connsiteX11" fmla="*/ 25439 w 35469"/>
                <a:gd name="connsiteY11" fmla="*/ 35190 h 44272"/>
                <a:gd name="connsiteX12" fmla="*/ 27941 w 35469"/>
                <a:gd name="connsiteY12" fmla="*/ 27941 h 44272"/>
                <a:gd name="connsiteX13" fmla="*/ 27941 w 35469"/>
                <a:gd name="connsiteY13" fmla="*/ 1274 h 44272"/>
                <a:gd name="connsiteX14" fmla="*/ 36744 w 35469"/>
                <a:gd name="connsiteY14" fmla="*/ 1274 h 44272"/>
                <a:gd name="connsiteX15" fmla="*/ 36744 w 35469"/>
                <a:gd name="connsiteY15" fmla="*/ 45028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6744" y="45028"/>
                  </a:moveTo>
                  <a:lnTo>
                    <a:pt x="28114" y="45028"/>
                  </a:lnTo>
                  <a:lnTo>
                    <a:pt x="28114" y="40627"/>
                  </a:lnTo>
                  <a:cubicBezTo>
                    <a:pt x="25093" y="43906"/>
                    <a:pt x="21210" y="45546"/>
                    <a:pt x="16463" y="45546"/>
                  </a:cubicBezTo>
                  <a:cubicBezTo>
                    <a:pt x="12062" y="45546"/>
                    <a:pt x="8438" y="44251"/>
                    <a:pt x="5676" y="41576"/>
                  </a:cubicBezTo>
                  <a:cubicBezTo>
                    <a:pt x="2742" y="38728"/>
                    <a:pt x="1275" y="34586"/>
                    <a:pt x="1275" y="29235"/>
                  </a:cubicBezTo>
                  <a:lnTo>
                    <a:pt x="1275" y="1274"/>
                  </a:lnTo>
                  <a:lnTo>
                    <a:pt x="10077" y="1274"/>
                  </a:lnTo>
                  <a:lnTo>
                    <a:pt x="10077" y="27941"/>
                  </a:lnTo>
                  <a:cubicBezTo>
                    <a:pt x="10077" y="31134"/>
                    <a:pt x="10854" y="33550"/>
                    <a:pt x="12494" y="35190"/>
                  </a:cubicBezTo>
                  <a:cubicBezTo>
                    <a:pt x="14133" y="36830"/>
                    <a:pt x="16205" y="37693"/>
                    <a:pt x="18880" y="37693"/>
                  </a:cubicBezTo>
                  <a:cubicBezTo>
                    <a:pt x="21555" y="37693"/>
                    <a:pt x="23713" y="36830"/>
                    <a:pt x="25439" y="35190"/>
                  </a:cubicBezTo>
                  <a:cubicBezTo>
                    <a:pt x="27078" y="33550"/>
                    <a:pt x="27941" y="31134"/>
                    <a:pt x="27941" y="27941"/>
                  </a:cubicBezTo>
                  <a:lnTo>
                    <a:pt x="27941" y="1274"/>
                  </a:lnTo>
                  <a:lnTo>
                    <a:pt x="36744" y="1274"/>
                  </a:lnTo>
                  <a:lnTo>
                    <a:pt x="36744" y="45028"/>
                  </a:lnTo>
                  <a:close/>
                </a:path>
              </a:pathLst>
            </a:custGeom>
            <a:solidFill>
              <a:srgbClr val="245BA7"/>
            </a:solidFill>
            <a:ln w="86190" cap="flat">
              <a:noFill/>
              <a:prstDash val="solid"/>
              <a:miter/>
            </a:ln>
          </p:spPr>
          <p:txBody>
            <a:bodyPr rtlCol="0" anchor="ctr"/>
            <a:lstStyle/>
            <a:p>
              <a:endParaRPr lang="en-GB"/>
            </a:p>
          </p:txBody>
        </p:sp>
        <p:sp>
          <p:nvSpPr>
            <p:cNvPr id="618" name="Graphic 1127">
              <a:extLst>
                <a:ext uri="{FF2B5EF4-FFF2-40B4-BE49-F238E27FC236}">
                  <a16:creationId xmlns:a16="http://schemas.microsoft.com/office/drawing/2014/main" id="{8CB53F00-3D21-4921-8FBA-A2FC9FB26929}"/>
                </a:ext>
              </a:extLst>
            </p:cNvPr>
            <p:cNvSpPr/>
            <p:nvPr/>
          </p:nvSpPr>
          <p:spPr>
            <a:xfrm>
              <a:off x="8483355" y="3343121"/>
              <a:ext cx="22265" cy="56267"/>
            </a:xfrm>
            <a:custGeom>
              <a:avLst/>
              <a:gdLst>
                <a:gd name="connsiteX0" fmla="*/ 23554 w 22265"/>
                <a:gd name="connsiteY0" fmla="*/ 57539 h 56267"/>
                <a:gd name="connsiteX1" fmla="*/ 18289 w 22265"/>
                <a:gd name="connsiteY1" fmla="*/ 57539 h 56267"/>
                <a:gd name="connsiteX2" fmla="*/ 9400 w 22265"/>
                <a:gd name="connsiteY2" fmla="*/ 54001 h 56267"/>
                <a:gd name="connsiteX3" fmla="*/ 6294 w 22265"/>
                <a:gd name="connsiteY3" fmla="*/ 45371 h 56267"/>
                <a:gd name="connsiteX4" fmla="*/ 6294 w 22265"/>
                <a:gd name="connsiteY4" fmla="*/ 20517 h 56267"/>
                <a:gd name="connsiteX5" fmla="*/ 1288 w 22265"/>
                <a:gd name="connsiteY5" fmla="*/ 20517 h 56267"/>
                <a:gd name="connsiteX6" fmla="*/ 1288 w 22265"/>
                <a:gd name="connsiteY6" fmla="*/ 13785 h 56267"/>
                <a:gd name="connsiteX7" fmla="*/ 6294 w 22265"/>
                <a:gd name="connsiteY7" fmla="*/ 13785 h 56267"/>
                <a:gd name="connsiteX8" fmla="*/ 6294 w 22265"/>
                <a:gd name="connsiteY8" fmla="*/ 1272 h 56267"/>
                <a:gd name="connsiteX9" fmla="*/ 15096 w 22265"/>
                <a:gd name="connsiteY9" fmla="*/ 1272 h 56267"/>
                <a:gd name="connsiteX10" fmla="*/ 15096 w 22265"/>
                <a:gd name="connsiteY10" fmla="*/ 13785 h 56267"/>
                <a:gd name="connsiteX11" fmla="*/ 23554 w 22265"/>
                <a:gd name="connsiteY11" fmla="*/ 13785 h 56267"/>
                <a:gd name="connsiteX12" fmla="*/ 23554 w 22265"/>
                <a:gd name="connsiteY12" fmla="*/ 20517 h 56267"/>
                <a:gd name="connsiteX13" fmla="*/ 15096 w 22265"/>
                <a:gd name="connsiteY13" fmla="*/ 20517 h 56267"/>
                <a:gd name="connsiteX14" fmla="*/ 15096 w 22265"/>
                <a:gd name="connsiteY14" fmla="*/ 44940 h 56267"/>
                <a:gd name="connsiteX15" fmla="*/ 19929 w 22265"/>
                <a:gd name="connsiteY15" fmla="*/ 50031 h 56267"/>
                <a:gd name="connsiteX16" fmla="*/ 23554 w 22265"/>
                <a:gd name="connsiteY16" fmla="*/ 50031 h 56267"/>
                <a:gd name="connsiteX17" fmla="*/ 23554 w 22265"/>
                <a:gd name="connsiteY17" fmla="*/ 57539 h 5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265" h="56267">
                  <a:moveTo>
                    <a:pt x="23554" y="57539"/>
                  </a:moveTo>
                  <a:lnTo>
                    <a:pt x="18289" y="57539"/>
                  </a:lnTo>
                  <a:cubicBezTo>
                    <a:pt x="14406" y="57539"/>
                    <a:pt x="11472" y="56331"/>
                    <a:pt x="9400" y="54001"/>
                  </a:cubicBezTo>
                  <a:cubicBezTo>
                    <a:pt x="7329" y="51671"/>
                    <a:pt x="6294" y="48737"/>
                    <a:pt x="6294" y="45371"/>
                  </a:cubicBezTo>
                  <a:lnTo>
                    <a:pt x="6294" y="20517"/>
                  </a:lnTo>
                  <a:lnTo>
                    <a:pt x="1288" y="20517"/>
                  </a:lnTo>
                  <a:lnTo>
                    <a:pt x="1288" y="13785"/>
                  </a:lnTo>
                  <a:lnTo>
                    <a:pt x="6294" y="13785"/>
                  </a:lnTo>
                  <a:lnTo>
                    <a:pt x="6294" y="1272"/>
                  </a:lnTo>
                  <a:lnTo>
                    <a:pt x="15096" y="1272"/>
                  </a:lnTo>
                  <a:lnTo>
                    <a:pt x="15096" y="13785"/>
                  </a:lnTo>
                  <a:lnTo>
                    <a:pt x="23554" y="13785"/>
                  </a:lnTo>
                  <a:lnTo>
                    <a:pt x="23554" y="20517"/>
                  </a:lnTo>
                  <a:lnTo>
                    <a:pt x="15096" y="20517"/>
                  </a:lnTo>
                  <a:lnTo>
                    <a:pt x="15096" y="44940"/>
                  </a:lnTo>
                  <a:cubicBezTo>
                    <a:pt x="15096" y="48305"/>
                    <a:pt x="16736" y="50031"/>
                    <a:pt x="19929" y="50031"/>
                  </a:cubicBezTo>
                  <a:lnTo>
                    <a:pt x="23554" y="50031"/>
                  </a:lnTo>
                  <a:lnTo>
                    <a:pt x="23554" y="57539"/>
                  </a:lnTo>
                  <a:close/>
                </a:path>
              </a:pathLst>
            </a:custGeom>
            <a:solidFill>
              <a:srgbClr val="245BA7"/>
            </a:solidFill>
            <a:ln w="86190" cap="flat">
              <a:noFill/>
              <a:prstDash val="solid"/>
              <a:miter/>
            </a:ln>
          </p:spPr>
          <p:txBody>
            <a:bodyPr rtlCol="0" anchor="ctr"/>
            <a:lstStyle/>
            <a:p>
              <a:endParaRPr lang="en-GB"/>
            </a:p>
          </p:txBody>
        </p:sp>
        <p:sp>
          <p:nvSpPr>
            <p:cNvPr id="619" name="Graphic 1127">
              <a:extLst>
                <a:ext uri="{FF2B5EF4-FFF2-40B4-BE49-F238E27FC236}">
                  <a16:creationId xmlns:a16="http://schemas.microsoft.com/office/drawing/2014/main" id="{6AC55BE5-E31D-4B10-8D30-809707D5D531}"/>
                </a:ext>
              </a:extLst>
            </p:cNvPr>
            <p:cNvSpPr/>
            <p:nvPr/>
          </p:nvSpPr>
          <p:spPr>
            <a:xfrm>
              <a:off x="8535422" y="3355117"/>
              <a:ext cx="36505" cy="44789"/>
            </a:xfrm>
            <a:custGeom>
              <a:avLst/>
              <a:gdLst>
                <a:gd name="connsiteX0" fmla="*/ 37814 w 36505"/>
                <a:gd name="connsiteY0" fmla="*/ 23625 h 44789"/>
                <a:gd name="connsiteX1" fmla="*/ 32636 w 36505"/>
                <a:gd name="connsiteY1" fmla="*/ 40886 h 44789"/>
                <a:gd name="connsiteX2" fmla="*/ 19518 w 36505"/>
                <a:gd name="connsiteY2" fmla="*/ 46064 h 44789"/>
                <a:gd name="connsiteX3" fmla="*/ 6487 w 36505"/>
                <a:gd name="connsiteY3" fmla="*/ 40886 h 44789"/>
                <a:gd name="connsiteX4" fmla="*/ 1309 w 36505"/>
                <a:gd name="connsiteY4" fmla="*/ 23625 h 44789"/>
                <a:gd name="connsiteX5" fmla="*/ 2431 w 36505"/>
                <a:gd name="connsiteY5" fmla="*/ 13528 h 44789"/>
                <a:gd name="connsiteX6" fmla="*/ 6487 w 36505"/>
                <a:gd name="connsiteY6" fmla="*/ 6452 h 44789"/>
                <a:gd name="connsiteX7" fmla="*/ 19518 w 36505"/>
                <a:gd name="connsiteY7" fmla="*/ 1274 h 44789"/>
                <a:gd name="connsiteX8" fmla="*/ 32636 w 36505"/>
                <a:gd name="connsiteY8" fmla="*/ 6452 h 44789"/>
                <a:gd name="connsiteX9" fmla="*/ 36692 w 36505"/>
                <a:gd name="connsiteY9" fmla="*/ 13528 h 44789"/>
                <a:gd name="connsiteX10" fmla="*/ 37814 w 36505"/>
                <a:gd name="connsiteY10" fmla="*/ 23625 h 44789"/>
                <a:gd name="connsiteX11" fmla="*/ 25991 w 36505"/>
                <a:gd name="connsiteY11" fmla="*/ 35621 h 44789"/>
                <a:gd name="connsiteX12" fmla="*/ 29011 w 36505"/>
                <a:gd name="connsiteY12" fmla="*/ 23625 h 44789"/>
                <a:gd name="connsiteX13" fmla="*/ 25991 w 36505"/>
                <a:gd name="connsiteY13" fmla="*/ 11630 h 44789"/>
                <a:gd name="connsiteX14" fmla="*/ 19518 w 36505"/>
                <a:gd name="connsiteY14" fmla="*/ 9127 h 44789"/>
                <a:gd name="connsiteX15" fmla="*/ 13132 w 36505"/>
                <a:gd name="connsiteY15" fmla="*/ 11630 h 44789"/>
                <a:gd name="connsiteX16" fmla="*/ 10111 w 36505"/>
                <a:gd name="connsiteY16" fmla="*/ 23625 h 44789"/>
                <a:gd name="connsiteX17" fmla="*/ 13132 w 36505"/>
                <a:gd name="connsiteY17" fmla="*/ 35621 h 44789"/>
                <a:gd name="connsiteX18" fmla="*/ 19518 w 36505"/>
                <a:gd name="connsiteY18" fmla="*/ 38210 h 44789"/>
                <a:gd name="connsiteX19" fmla="*/ 25991 w 36505"/>
                <a:gd name="connsiteY19" fmla="*/ 3562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7814" y="23625"/>
                  </a:moveTo>
                  <a:cubicBezTo>
                    <a:pt x="37814" y="31565"/>
                    <a:pt x="36088" y="37347"/>
                    <a:pt x="32636" y="40886"/>
                  </a:cubicBezTo>
                  <a:cubicBezTo>
                    <a:pt x="29270" y="44338"/>
                    <a:pt x="24955" y="46064"/>
                    <a:pt x="19518" y="46064"/>
                  </a:cubicBezTo>
                  <a:cubicBezTo>
                    <a:pt x="14167" y="46064"/>
                    <a:pt x="9852" y="44338"/>
                    <a:pt x="6487" y="40886"/>
                  </a:cubicBezTo>
                  <a:cubicBezTo>
                    <a:pt x="3035" y="37347"/>
                    <a:pt x="1309" y="31565"/>
                    <a:pt x="1309" y="23625"/>
                  </a:cubicBezTo>
                  <a:cubicBezTo>
                    <a:pt x="1309" y="19656"/>
                    <a:pt x="1654" y="16290"/>
                    <a:pt x="2431" y="13528"/>
                  </a:cubicBezTo>
                  <a:cubicBezTo>
                    <a:pt x="3207" y="10853"/>
                    <a:pt x="4502" y="8437"/>
                    <a:pt x="6487" y="6452"/>
                  </a:cubicBezTo>
                  <a:cubicBezTo>
                    <a:pt x="9852" y="3000"/>
                    <a:pt x="14167" y="1274"/>
                    <a:pt x="19518" y="1274"/>
                  </a:cubicBezTo>
                  <a:cubicBezTo>
                    <a:pt x="24955" y="1274"/>
                    <a:pt x="29270" y="3000"/>
                    <a:pt x="32636" y="6452"/>
                  </a:cubicBezTo>
                  <a:cubicBezTo>
                    <a:pt x="34621" y="8437"/>
                    <a:pt x="35915" y="10853"/>
                    <a:pt x="36692" y="13528"/>
                  </a:cubicBezTo>
                  <a:cubicBezTo>
                    <a:pt x="37469" y="16290"/>
                    <a:pt x="37814" y="19656"/>
                    <a:pt x="37814" y="23625"/>
                  </a:cubicBezTo>
                  <a:close/>
                  <a:moveTo>
                    <a:pt x="25991" y="35621"/>
                  </a:moveTo>
                  <a:cubicBezTo>
                    <a:pt x="27975" y="33636"/>
                    <a:pt x="29011" y="29580"/>
                    <a:pt x="29011" y="23625"/>
                  </a:cubicBezTo>
                  <a:cubicBezTo>
                    <a:pt x="29011" y="17671"/>
                    <a:pt x="27975" y="13615"/>
                    <a:pt x="25991" y="11630"/>
                  </a:cubicBezTo>
                  <a:cubicBezTo>
                    <a:pt x="24351" y="9990"/>
                    <a:pt x="22193" y="9127"/>
                    <a:pt x="19518" y="9127"/>
                  </a:cubicBezTo>
                  <a:cubicBezTo>
                    <a:pt x="16929" y="9127"/>
                    <a:pt x="14772" y="9990"/>
                    <a:pt x="13132" y="11630"/>
                  </a:cubicBezTo>
                  <a:cubicBezTo>
                    <a:pt x="11147" y="13615"/>
                    <a:pt x="10111" y="17671"/>
                    <a:pt x="10111" y="23625"/>
                  </a:cubicBezTo>
                  <a:cubicBezTo>
                    <a:pt x="10111" y="29580"/>
                    <a:pt x="11147" y="33636"/>
                    <a:pt x="13132" y="35621"/>
                  </a:cubicBezTo>
                  <a:cubicBezTo>
                    <a:pt x="14858" y="37347"/>
                    <a:pt x="17015" y="38210"/>
                    <a:pt x="19518" y="38210"/>
                  </a:cubicBezTo>
                  <a:cubicBezTo>
                    <a:pt x="22107" y="38210"/>
                    <a:pt x="24265" y="37347"/>
                    <a:pt x="25991" y="35621"/>
                  </a:cubicBezTo>
                  <a:close/>
                </a:path>
              </a:pathLst>
            </a:custGeom>
            <a:solidFill>
              <a:srgbClr val="245BA7"/>
            </a:solidFill>
            <a:ln w="86190" cap="flat">
              <a:noFill/>
              <a:prstDash val="solid"/>
              <a:miter/>
            </a:ln>
          </p:spPr>
          <p:txBody>
            <a:bodyPr rtlCol="0" anchor="ctr"/>
            <a:lstStyle/>
            <a:p>
              <a:endParaRPr lang="en-GB"/>
            </a:p>
          </p:txBody>
        </p:sp>
        <p:sp>
          <p:nvSpPr>
            <p:cNvPr id="620" name="Graphic 1127">
              <a:extLst>
                <a:ext uri="{FF2B5EF4-FFF2-40B4-BE49-F238E27FC236}">
                  <a16:creationId xmlns:a16="http://schemas.microsoft.com/office/drawing/2014/main" id="{264E67A3-D78A-419B-9DE7-91B03586C150}"/>
                </a:ext>
              </a:extLst>
            </p:cNvPr>
            <p:cNvSpPr/>
            <p:nvPr/>
          </p:nvSpPr>
          <p:spPr>
            <a:xfrm>
              <a:off x="8580155" y="3337512"/>
              <a:ext cx="22524" cy="61877"/>
            </a:xfrm>
            <a:custGeom>
              <a:avLst/>
              <a:gdLst>
                <a:gd name="connsiteX0" fmla="*/ 23846 w 22524"/>
                <a:gd name="connsiteY0" fmla="*/ 26125 h 61877"/>
                <a:gd name="connsiteX1" fmla="*/ 15130 w 22524"/>
                <a:gd name="connsiteY1" fmla="*/ 26125 h 61877"/>
                <a:gd name="connsiteX2" fmla="*/ 15130 w 22524"/>
                <a:gd name="connsiteY2" fmla="*/ 63148 h 61877"/>
                <a:gd name="connsiteX3" fmla="*/ 6327 w 22524"/>
                <a:gd name="connsiteY3" fmla="*/ 63148 h 61877"/>
                <a:gd name="connsiteX4" fmla="*/ 6327 w 22524"/>
                <a:gd name="connsiteY4" fmla="*/ 26125 h 61877"/>
                <a:gd name="connsiteX5" fmla="*/ 1322 w 22524"/>
                <a:gd name="connsiteY5" fmla="*/ 26125 h 61877"/>
                <a:gd name="connsiteX6" fmla="*/ 1322 w 22524"/>
                <a:gd name="connsiteY6" fmla="*/ 19394 h 61877"/>
                <a:gd name="connsiteX7" fmla="*/ 6327 w 22524"/>
                <a:gd name="connsiteY7" fmla="*/ 19394 h 61877"/>
                <a:gd name="connsiteX8" fmla="*/ 6327 w 22524"/>
                <a:gd name="connsiteY8" fmla="*/ 13439 h 61877"/>
                <a:gd name="connsiteX9" fmla="*/ 9434 w 22524"/>
                <a:gd name="connsiteY9" fmla="*/ 4809 h 61877"/>
                <a:gd name="connsiteX10" fmla="*/ 18323 w 22524"/>
                <a:gd name="connsiteY10" fmla="*/ 1271 h 61877"/>
                <a:gd name="connsiteX11" fmla="*/ 23846 w 22524"/>
                <a:gd name="connsiteY11" fmla="*/ 1271 h 61877"/>
                <a:gd name="connsiteX12" fmla="*/ 23846 w 22524"/>
                <a:gd name="connsiteY12" fmla="*/ 8779 h 61877"/>
                <a:gd name="connsiteX13" fmla="*/ 19963 w 22524"/>
                <a:gd name="connsiteY13" fmla="*/ 8779 h 61877"/>
                <a:gd name="connsiteX14" fmla="*/ 15130 w 22524"/>
                <a:gd name="connsiteY14" fmla="*/ 13870 h 61877"/>
                <a:gd name="connsiteX15" fmla="*/ 15130 w 22524"/>
                <a:gd name="connsiteY15" fmla="*/ 19394 h 61877"/>
                <a:gd name="connsiteX16" fmla="*/ 23846 w 22524"/>
                <a:gd name="connsiteY16" fmla="*/ 19394 h 61877"/>
                <a:gd name="connsiteX17" fmla="*/ 23846 w 22524"/>
                <a:gd name="connsiteY17" fmla="*/ 26125 h 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24" h="61877">
                  <a:moveTo>
                    <a:pt x="23846" y="26125"/>
                  </a:moveTo>
                  <a:lnTo>
                    <a:pt x="15130" y="26125"/>
                  </a:lnTo>
                  <a:lnTo>
                    <a:pt x="15130" y="63148"/>
                  </a:lnTo>
                  <a:lnTo>
                    <a:pt x="6327" y="63148"/>
                  </a:lnTo>
                  <a:lnTo>
                    <a:pt x="6327" y="26125"/>
                  </a:lnTo>
                  <a:lnTo>
                    <a:pt x="1322" y="26125"/>
                  </a:lnTo>
                  <a:lnTo>
                    <a:pt x="1322" y="19394"/>
                  </a:lnTo>
                  <a:lnTo>
                    <a:pt x="6327" y="19394"/>
                  </a:lnTo>
                  <a:lnTo>
                    <a:pt x="6327" y="13439"/>
                  </a:lnTo>
                  <a:cubicBezTo>
                    <a:pt x="6327" y="10073"/>
                    <a:pt x="7363" y="7139"/>
                    <a:pt x="9434" y="4809"/>
                  </a:cubicBezTo>
                  <a:cubicBezTo>
                    <a:pt x="11505" y="2479"/>
                    <a:pt x="14440" y="1271"/>
                    <a:pt x="18323" y="1271"/>
                  </a:cubicBezTo>
                  <a:lnTo>
                    <a:pt x="23846" y="1271"/>
                  </a:lnTo>
                  <a:lnTo>
                    <a:pt x="23846" y="8779"/>
                  </a:lnTo>
                  <a:lnTo>
                    <a:pt x="19963" y="8779"/>
                  </a:lnTo>
                  <a:cubicBezTo>
                    <a:pt x="16770" y="8779"/>
                    <a:pt x="15130" y="10505"/>
                    <a:pt x="15130" y="13870"/>
                  </a:cubicBezTo>
                  <a:lnTo>
                    <a:pt x="15130" y="19394"/>
                  </a:lnTo>
                  <a:lnTo>
                    <a:pt x="23846" y="19394"/>
                  </a:lnTo>
                  <a:lnTo>
                    <a:pt x="23846" y="26125"/>
                  </a:lnTo>
                  <a:close/>
                </a:path>
              </a:pathLst>
            </a:custGeom>
            <a:solidFill>
              <a:srgbClr val="245BA7"/>
            </a:solidFill>
            <a:ln w="86190" cap="flat">
              <a:noFill/>
              <a:prstDash val="solid"/>
              <a:miter/>
            </a:ln>
          </p:spPr>
          <p:txBody>
            <a:bodyPr rtlCol="0" anchor="ctr"/>
            <a:lstStyle/>
            <a:p>
              <a:endParaRPr lang="en-GB"/>
            </a:p>
          </p:txBody>
        </p:sp>
        <p:sp>
          <p:nvSpPr>
            <p:cNvPr id="621" name="Graphic 1127">
              <a:extLst>
                <a:ext uri="{FF2B5EF4-FFF2-40B4-BE49-F238E27FC236}">
                  <a16:creationId xmlns:a16="http://schemas.microsoft.com/office/drawing/2014/main" id="{E332E2C9-CC5E-4413-A451-056BE168D5B8}"/>
                </a:ext>
              </a:extLst>
            </p:cNvPr>
            <p:cNvSpPr/>
            <p:nvPr/>
          </p:nvSpPr>
          <p:spPr>
            <a:xfrm>
              <a:off x="8628742" y="3343121"/>
              <a:ext cx="22265" cy="56267"/>
            </a:xfrm>
            <a:custGeom>
              <a:avLst/>
              <a:gdLst>
                <a:gd name="connsiteX0" fmla="*/ 23604 w 22265"/>
                <a:gd name="connsiteY0" fmla="*/ 57539 h 56267"/>
                <a:gd name="connsiteX1" fmla="*/ 18340 w 22265"/>
                <a:gd name="connsiteY1" fmla="*/ 57539 h 56267"/>
                <a:gd name="connsiteX2" fmla="*/ 9451 w 22265"/>
                <a:gd name="connsiteY2" fmla="*/ 54001 h 56267"/>
                <a:gd name="connsiteX3" fmla="*/ 6344 w 22265"/>
                <a:gd name="connsiteY3" fmla="*/ 45371 h 56267"/>
                <a:gd name="connsiteX4" fmla="*/ 6344 w 22265"/>
                <a:gd name="connsiteY4" fmla="*/ 20517 h 56267"/>
                <a:gd name="connsiteX5" fmla="*/ 1339 w 22265"/>
                <a:gd name="connsiteY5" fmla="*/ 20517 h 56267"/>
                <a:gd name="connsiteX6" fmla="*/ 1339 w 22265"/>
                <a:gd name="connsiteY6" fmla="*/ 13785 h 56267"/>
                <a:gd name="connsiteX7" fmla="*/ 6344 w 22265"/>
                <a:gd name="connsiteY7" fmla="*/ 13785 h 56267"/>
                <a:gd name="connsiteX8" fmla="*/ 6344 w 22265"/>
                <a:gd name="connsiteY8" fmla="*/ 1272 h 56267"/>
                <a:gd name="connsiteX9" fmla="*/ 15147 w 22265"/>
                <a:gd name="connsiteY9" fmla="*/ 1272 h 56267"/>
                <a:gd name="connsiteX10" fmla="*/ 15147 w 22265"/>
                <a:gd name="connsiteY10" fmla="*/ 13785 h 56267"/>
                <a:gd name="connsiteX11" fmla="*/ 23604 w 22265"/>
                <a:gd name="connsiteY11" fmla="*/ 13785 h 56267"/>
                <a:gd name="connsiteX12" fmla="*/ 23604 w 22265"/>
                <a:gd name="connsiteY12" fmla="*/ 20517 h 56267"/>
                <a:gd name="connsiteX13" fmla="*/ 15147 w 22265"/>
                <a:gd name="connsiteY13" fmla="*/ 20517 h 56267"/>
                <a:gd name="connsiteX14" fmla="*/ 15147 w 22265"/>
                <a:gd name="connsiteY14" fmla="*/ 44940 h 56267"/>
                <a:gd name="connsiteX15" fmla="*/ 19980 w 22265"/>
                <a:gd name="connsiteY15" fmla="*/ 50031 h 56267"/>
                <a:gd name="connsiteX16" fmla="*/ 23604 w 22265"/>
                <a:gd name="connsiteY16" fmla="*/ 50031 h 56267"/>
                <a:gd name="connsiteX17" fmla="*/ 23604 w 22265"/>
                <a:gd name="connsiteY17" fmla="*/ 57539 h 5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265" h="56267">
                  <a:moveTo>
                    <a:pt x="23604" y="57539"/>
                  </a:moveTo>
                  <a:lnTo>
                    <a:pt x="18340" y="57539"/>
                  </a:lnTo>
                  <a:cubicBezTo>
                    <a:pt x="14456" y="57539"/>
                    <a:pt x="11522" y="56331"/>
                    <a:pt x="9451" y="54001"/>
                  </a:cubicBezTo>
                  <a:cubicBezTo>
                    <a:pt x="7380" y="51671"/>
                    <a:pt x="6344" y="48737"/>
                    <a:pt x="6344" y="45371"/>
                  </a:cubicBezTo>
                  <a:lnTo>
                    <a:pt x="6344" y="20517"/>
                  </a:lnTo>
                  <a:lnTo>
                    <a:pt x="1339" y="20517"/>
                  </a:lnTo>
                  <a:lnTo>
                    <a:pt x="1339" y="13785"/>
                  </a:lnTo>
                  <a:lnTo>
                    <a:pt x="6344" y="13785"/>
                  </a:lnTo>
                  <a:lnTo>
                    <a:pt x="6344" y="1272"/>
                  </a:lnTo>
                  <a:lnTo>
                    <a:pt x="15147" y="1272"/>
                  </a:lnTo>
                  <a:lnTo>
                    <a:pt x="15147" y="13785"/>
                  </a:lnTo>
                  <a:lnTo>
                    <a:pt x="23604" y="13785"/>
                  </a:lnTo>
                  <a:lnTo>
                    <a:pt x="23604" y="20517"/>
                  </a:lnTo>
                  <a:lnTo>
                    <a:pt x="15147" y="20517"/>
                  </a:lnTo>
                  <a:lnTo>
                    <a:pt x="15147" y="44940"/>
                  </a:lnTo>
                  <a:cubicBezTo>
                    <a:pt x="15147" y="48305"/>
                    <a:pt x="16787" y="50031"/>
                    <a:pt x="19980" y="50031"/>
                  </a:cubicBezTo>
                  <a:lnTo>
                    <a:pt x="23604" y="50031"/>
                  </a:lnTo>
                  <a:lnTo>
                    <a:pt x="23604" y="57539"/>
                  </a:lnTo>
                  <a:close/>
                </a:path>
              </a:pathLst>
            </a:custGeom>
            <a:solidFill>
              <a:srgbClr val="245BA7"/>
            </a:solidFill>
            <a:ln w="86190" cap="flat">
              <a:noFill/>
              <a:prstDash val="solid"/>
              <a:miter/>
            </a:ln>
          </p:spPr>
          <p:txBody>
            <a:bodyPr rtlCol="0" anchor="ctr"/>
            <a:lstStyle/>
            <a:p>
              <a:endParaRPr lang="en-GB"/>
            </a:p>
          </p:txBody>
        </p:sp>
        <p:sp>
          <p:nvSpPr>
            <p:cNvPr id="622" name="Graphic 1127">
              <a:extLst>
                <a:ext uri="{FF2B5EF4-FFF2-40B4-BE49-F238E27FC236}">
                  <a16:creationId xmlns:a16="http://schemas.microsoft.com/office/drawing/2014/main" id="{2708777E-BA8F-4013-A5DD-B30BFE95B7AA}"/>
                </a:ext>
              </a:extLst>
            </p:cNvPr>
            <p:cNvSpPr/>
            <p:nvPr/>
          </p:nvSpPr>
          <p:spPr>
            <a:xfrm>
              <a:off x="8662169" y="3337943"/>
              <a:ext cx="35469" cy="61445"/>
            </a:xfrm>
            <a:custGeom>
              <a:avLst/>
              <a:gdLst>
                <a:gd name="connsiteX0" fmla="*/ 36822 w 35469"/>
                <a:gd name="connsiteY0" fmla="*/ 62717 h 61445"/>
                <a:gd name="connsiteX1" fmla="*/ 28019 w 35469"/>
                <a:gd name="connsiteY1" fmla="*/ 62717 h 61445"/>
                <a:gd name="connsiteX2" fmla="*/ 28019 w 35469"/>
                <a:gd name="connsiteY2" fmla="*/ 36050 h 61445"/>
                <a:gd name="connsiteX3" fmla="*/ 25603 w 35469"/>
                <a:gd name="connsiteY3" fmla="*/ 28714 h 61445"/>
                <a:gd name="connsiteX4" fmla="*/ 19217 w 35469"/>
                <a:gd name="connsiteY4" fmla="*/ 26298 h 61445"/>
                <a:gd name="connsiteX5" fmla="*/ 12744 w 35469"/>
                <a:gd name="connsiteY5" fmla="*/ 28714 h 61445"/>
                <a:gd name="connsiteX6" fmla="*/ 10155 w 35469"/>
                <a:gd name="connsiteY6" fmla="*/ 36050 h 61445"/>
                <a:gd name="connsiteX7" fmla="*/ 10155 w 35469"/>
                <a:gd name="connsiteY7" fmla="*/ 62717 h 61445"/>
                <a:gd name="connsiteX8" fmla="*/ 1353 w 35469"/>
                <a:gd name="connsiteY8" fmla="*/ 62717 h 61445"/>
                <a:gd name="connsiteX9" fmla="*/ 1353 w 35469"/>
                <a:gd name="connsiteY9" fmla="*/ 1271 h 61445"/>
                <a:gd name="connsiteX10" fmla="*/ 10155 w 35469"/>
                <a:gd name="connsiteY10" fmla="*/ 1271 h 61445"/>
                <a:gd name="connsiteX11" fmla="*/ 10155 w 35469"/>
                <a:gd name="connsiteY11" fmla="*/ 23364 h 61445"/>
                <a:gd name="connsiteX12" fmla="*/ 21633 w 35469"/>
                <a:gd name="connsiteY12" fmla="*/ 18444 h 61445"/>
                <a:gd name="connsiteX13" fmla="*/ 32421 w 35469"/>
                <a:gd name="connsiteY13" fmla="*/ 22414 h 61445"/>
                <a:gd name="connsiteX14" fmla="*/ 36822 w 35469"/>
                <a:gd name="connsiteY14" fmla="*/ 34755 h 61445"/>
                <a:gd name="connsiteX15" fmla="*/ 36822 w 35469"/>
                <a:gd name="connsiteY15" fmla="*/ 62717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61445">
                  <a:moveTo>
                    <a:pt x="36822" y="62717"/>
                  </a:moveTo>
                  <a:lnTo>
                    <a:pt x="28019" y="62717"/>
                  </a:lnTo>
                  <a:lnTo>
                    <a:pt x="28019" y="36050"/>
                  </a:lnTo>
                  <a:cubicBezTo>
                    <a:pt x="28019" y="32770"/>
                    <a:pt x="27243" y="30354"/>
                    <a:pt x="25603" y="28714"/>
                  </a:cubicBezTo>
                  <a:cubicBezTo>
                    <a:pt x="23963" y="27075"/>
                    <a:pt x="21892" y="26298"/>
                    <a:pt x="19217" y="26298"/>
                  </a:cubicBezTo>
                  <a:cubicBezTo>
                    <a:pt x="16541" y="26298"/>
                    <a:pt x="14384" y="27161"/>
                    <a:pt x="12744" y="28714"/>
                  </a:cubicBezTo>
                  <a:cubicBezTo>
                    <a:pt x="11018" y="30354"/>
                    <a:pt x="10155" y="32857"/>
                    <a:pt x="10155" y="36050"/>
                  </a:cubicBezTo>
                  <a:lnTo>
                    <a:pt x="10155" y="62717"/>
                  </a:lnTo>
                  <a:lnTo>
                    <a:pt x="1353" y="62717"/>
                  </a:lnTo>
                  <a:lnTo>
                    <a:pt x="1353" y="1271"/>
                  </a:lnTo>
                  <a:lnTo>
                    <a:pt x="10155" y="1271"/>
                  </a:lnTo>
                  <a:lnTo>
                    <a:pt x="10155" y="23364"/>
                  </a:lnTo>
                  <a:cubicBezTo>
                    <a:pt x="13089" y="20084"/>
                    <a:pt x="16887" y="18444"/>
                    <a:pt x="21633" y="18444"/>
                  </a:cubicBezTo>
                  <a:cubicBezTo>
                    <a:pt x="26034" y="18444"/>
                    <a:pt x="29659" y="19739"/>
                    <a:pt x="32421" y="22414"/>
                  </a:cubicBezTo>
                  <a:cubicBezTo>
                    <a:pt x="35355" y="25262"/>
                    <a:pt x="36822" y="29405"/>
                    <a:pt x="36822" y="34755"/>
                  </a:cubicBezTo>
                  <a:lnTo>
                    <a:pt x="36822" y="62717"/>
                  </a:lnTo>
                  <a:close/>
                </a:path>
              </a:pathLst>
            </a:custGeom>
            <a:solidFill>
              <a:srgbClr val="245BA7"/>
            </a:solidFill>
            <a:ln w="86190" cap="flat">
              <a:noFill/>
              <a:prstDash val="solid"/>
              <a:miter/>
            </a:ln>
          </p:spPr>
          <p:txBody>
            <a:bodyPr rtlCol="0" anchor="ctr"/>
            <a:lstStyle/>
            <a:p>
              <a:endParaRPr lang="en-GB"/>
            </a:p>
          </p:txBody>
        </p:sp>
        <p:sp>
          <p:nvSpPr>
            <p:cNvPr id="623" name="Graphic 1127">
              <a:extLst>
                <a:ext uri="{FF2B5EF4-FFF2-40B4-BE49-F238E27FC236}">
                  <a16:creationId xmlns:a16="http://schemas.microsoft.com/office/drawing/2014/main" id="{A1D137A7-9BCD-461C-8615-40735625A05D}"/>
                </a:ext>
              </a:extLst>
            </p:cNvPr>
            <p:cNvSpPr/>
            <p:nvPr/>
          </p:nvSpPr>
          <p:spPr>
            <a:xfrm>
              <a:off x="8708886" y="3355117"/>
              <a:ext cx="37109" cy="44789"/>
            </a:xfrm>
            <a:custGeom>
              <a:avLst/>
              <a:gdLst>
                <a:gd name="connsiteX0" fmla="*/ 38478 w 37109"/>
                <a:gd name="connsiteY0" fmla="*/ 26214 h 44789"/>
                <a:gd name="connsiteX1" fmla="*/ 10085 w 37109"/>
                <a:gd name="connsiteY1" fmla="*/ 26214 h 44789"/>
                <a:gd name="connsiteX2" fmla="*/ 13020 w 37109"/>
                <a:gd name="connsiteY2" fmla="*/ 35276 h 44789"/>
                <a:gd name="connsiteX3" fmla="*/ 21218 w 37109"/>
                <a:gd name="connsiteY3" fmla="*/ 38469 h 44789"/>
                <a:gd name="connsiteX4" fmla="*/ 27087 w 37109"/>
                <a:gd name="connsiteY4" fmla="*/ 37434 h 44789"/>
                <a:gd name="connsiteX5" fmla="*/ 31833 w 37109"/>
                <a:gd name="connsiteY5" fmla="*/ 33982 h 44789"/>
                <a:gd name="connsiteX6" fmla="*/ 37443 w 37109"/>
                <a:gd name="connsiteY6" fmla="*/ 39246 h 44789"/>
                <a:gd name="connsiteX7" fmla="*/ 30280 w 37109"/>
                <a:gd name="connsiteY7" fmla="*/ 44424 h 44789"/>
                <a:gd name="connsiteX8" fmla="*/ 21046 w 37109"/>
                <a:gd name="connsiteY8" fmla="*/ 46064 h 44789"/>
                <a:gd name="connsiteX9" fmla="*/ 6720 w 37109"/>
                <a:gd name="connsiteY9" fmla="*/ 40713 h 44789"/>
                <a:gd name="connsiteX10" fmla="*/ 1369 w 37109"/>
                <a:gd name="connsiteY10" fmla="*/ 23625 h 44789"/>
                <a:gd name="connsiteX11" fmla="*/ 6375 w 37109"/>
                <a:gd name="connsiteY11" fmla="*/ 7142 h 44789"/>
                <a:gd name="connsiteX12" fmla="*/ 19924 w 37109"/>
                <a:gd name="connsiteY12" fmla="*/ 1274 h 44789"/>
                <a:gd name="connsiteX13" fmla="*/ 33559 w 37109"/>
                <a:gd name="connsiteY13" fmla="*/ 7056 h 44789"/>
                <a:gd name="connsiteX14" fmla="*/ 38478 w 37109"/>
                <a:gd name="connsiteY14" fmla="*/ 22504 h 44789"/>
                <a:gd name="connsiteX15" fmla="*/ 38478 w 37109"/>
                <a:gd name="connsiteY15" fmla="*/ 26214 h 44789"/>
                <a:gd name="connsiteX16" fmla="*/ 29762 w 37109"/>
                <a:gd name="connsiteY16" fmla="*/ 20087 h 44789"/>
                <a:gd name="connsiteX17" fmla="*/ 28554 w 37109"/>
                <a:gd name="connsiteY17" fmla="*/ 14132 h 44789"/>
                <a:gd name="connsiteX18" fmla="*/ 19924 w 37109"/>
                <a:gd name="connsiteY18" fmla="*/ 8609 h 44789"/>
                <a:gd name="connsiteX19" fmla="*/ 11207 w 37109"/>
                <a:gd name="connsiteY19" fmla="*/ 14132 h 44789"/>
                <a:gd name="connsiteX20" fmla="*/ 10085 w 37109"/>
                <a:gd name="connsiteY20" fmla="*/ 20087 h 44789"/>
                <a:gd name="connsiteX21" fmla="*/ 29762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8478" y="26214"/>
                  </a:moveTo>
                  <a:lnTo>
                    <a:pt x="10085" y="26214"/>
                  </a:lnTo>
                  <a:cubicBezTo>
                    <a:pt x="10085" y="30098"/>
                    <a:pt x="11035" y="33032"/>
                    <a:pt x="13020" y="35276"/>
                  </a:cubicBezTo>
                  <a:cubicBezTo>
                    <a:pt x="14918" y="37347"/>
                    <a:pt x="17680" y="38469"/>
                    <a:pt x="21218" y="38469"/>
                  </a:cubicBezTo>
                  <a:cubicBezTo>
                    <a:pt x="23548" y="38469"/>
                    <a:pt x="25533" y="38124"/>
                    <a:pt x="27087" y="37434"/>
                  </a:cubicBezTo>
                  <a:cubicBezTo>
                    <a:pt x="28640" y="36743"/>
                    <a:pt x="30193" y="35621"/>
                    <a:pt x="31833" y="33982"/>
                  </a:cubicBezTo>
                  <a:lnTo>
                    <a:pt x="37443" y="39246"/>
                  </a:lnTo>
                  <a:cubicBezTo>
                    <a:pt x="35113" y="41576"/>
                    <a:pt x="32696" y="43302"/>
                    <a:pt x="30280" y="44424"/>
                  </a:cubicBezTo>
                  <a:cubicBezTo>
                    <a:pt x="27777" y="45546"/>
                    <a:pt x="24756" y="46064"/>
                    <a:pt x="21046" y="46064"/>
                  </a:cubicBezTo>
                  <a:cubicBezTo>
                    <a:pt x="15091" y="46064"/>
                    <a:pt x="10258" y="44251"/>
                    <a:pt x="6720" y="40713"/>
                  </a:cubicBezTo>
                  <a:cubicBezTo>
                    <a:pt x="3181" y="37175"/>
                    <a:pt x="1369" y="31479"/>
                    <a:pt x="1369" y="23625"/>
                  </a:cubicBezTo>
                  <a:cubicBezTo>
                    <a:pt x="1369" y="16635"/>
                    <a:pt x="3009" y="11112"/>
                    <a:pt x="6375" y="7142"/>
                  </a:cubicBezTo>
                  <a:cubicBezTo>
                    <a:pt x="9740" y="3259"/>
                    <a:pt x="14228" y="1274"/>
                    <a:pt x="19924" y="1274"/>
                  </a:cubicBezTo>
                  <a:cubicBezTo>
                    <a:pt x="25706" y="1274"/>
                    <a:pt x="30280" y="3172"/>
                    <a:pt x="33559" y="7056"/>
                  </a:cubicBezTo>
                  <a:cubicBezTo>
                    <a:pt x="36839" y="10939"/>
                    <a:pt x="38478" y="16031"/>
                    <a:pt x="38478" y="22504"/>
                  </a:cubicBezTo>
                  <a:lnTo>
                    <a:pt x="38478" y="26214"/>
                  </a:lnTo>
                  <a:close/>
                  <a:moveTo>
                    <a:pt x="29762" y="20087"/>
                  </a:moveTo>
                  <a:cubicBezTo>
                    <a:pt x="29589" y="17498"/>
                    <a:pt x="29158" y="15513"/>
                    <a:pt x="28554" y="14132"/>
                  </a:cubicBezTo>
                  <a:cubicBezTo>
                    <a:pt x="26914" y="10422"/>
                    <a:pt x="23980" y="8609"/>
                    <a:pt x="19924" y="8609"/>
                  </a:cubicBezTo>
                  <a:cubicBezTo>
                    <a:pt x="15781" y="8609"/>
                    <a:pt x="12847" y="10422"/>
                    <a:pt x="11207" y="14132"/>
                  </a:cubicBezTo>
                  <a:cubicBezTo>
                    <a:pt x="10517" y="15600"/>
                    <a:pt x="10172" y="17584"/>
                    <a:pt x="10085" y="20087"/>
                  </a:cubicBezTo>
                  <a:lnTo>
                    <a:pt x="29762" y="20087"/>
                  </a:lnTo>
                  <a:close/>
                </a:path>
              </a:pathLst>
            </a:custGeom>
            <a:solidFill>
              <a:srgbClr val="245BA7"/>
            </a:solidFill>
            <a:ln w="86190" cap="flat">
              <a:noFill/>
              <a:prstDash val="solid"/>
              <a:miter/>
            </a:ln>
          </p:spPr>
          <p:txBody>
            <a:bodyPr rtlCol="0" anchor="ctr"/>
            <a:lstStyle/>
            <a:p>
              <a:endParaRPr lang="en-GB"/>
            </a:p>
          </p:txBody>
        </p:sp>
        <p:sp>
          <p:nvSpPr>
            <p:cNvPr id="624" name="Graphic 1127">
              <a:extLst>
                <a:ext uri="{FF2B5EF4-FFF2-40B4-BE49-F238E27FC236}">
                  <a16:creationId xmlns:a16="http://schemas.microsoft.com/office/drawing/2014/main" id="{5C3A1A94-A01D-4AF7-AAC3-0F95A4D7A06E}"/>
                </a:ext>
              </a:extLst>
            </p:cNvPr>
            <p:cNvSpPr/>
            <p:nvPr/>
          </p:nvSpPr>
          <p:spPr>
            <a:xfrm>
              <a:off x="8119196" y="3441503"/>
              <a:ext cx="17432" cy="61445"/>
            </a:xfrm>
            <a:custGeom>
              <a:avLst/>
              <a:gdLst>
                <a:gd name="connsiteX0" fmla="*/ 18593 w 17432"/>
                <a:gd name="connsiteY0" fmla="*/ 62753 h 61445"/>
                <a:gd name="connsiteX1" fmla="*/ 13157 w 17432"/>
                <a:gd name="connsiteY1" fmla="*/ 62753 h 61445"/>
                <a:gd name="connsiteX2" fmla="*/ 4181 w 17432"/>
                <a:gd name="connsiteY2" fmla="*/ 59301 h 61445"/>
                <a:gd name="connsiteX3" fmla="*/ 1161 w 17432"/>
                <a:gd name="connsiteY3" fmla="*/ 50671 h 61445"/>
                <a:gd name="connsiteX4" fmla="*/ 1161 w 17432"/>
                <a:gd name="connsiteY4" fmla="*/ 1307 h 61445"/>
                <a:gd name="connsiteX5" fmla="*/ 9963 w 17432"/>
                <a:gd name="connsiteY5" fmla="*/ 1307 h 61445"/>
                <a:gd name="connsiteX6" fmla="*/ 9963 w 17432"/>
                <a:gd name="connsiteY6" fmla="*/ 50153 h 61445"/>
                <a:gd name="connsiteX7" fmla="*/ 11085 w 17432"/>
                <a:gd name="connsiteY7" fmla="*/ 53950 h 61445"/>
                <a:gd name="connsiteX8" fmla="*/ 14710 w 17432"/>
                <a:gd name="connsiteY8" fmla="*/ 55244 h 61445"/>
                <a:gd name="connsiteX9" fmla="*/ 18593 w 17432"/>
                <a:gd name="connsiteY9" fmla="*/ 55244 h 61445"/>
                <a:gd name="connsiteX10" fmla="*/ 18593 w 17432"/>
                <a:gd name="connsiteY10" fmla="*/ 62753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2" h="61445">
                  <a:moveTo>
                    <a:pt x="18593" y="62753"/>
                  </a:moveTo>
                  <a:lnTo>
                    <a:pt x="13157" y="62753"/>
                  </a:lnTo>
                  <a:cubicBezTo>
                    <a:pt x="9187" y="62753"/>
                    <a:pt x="6166" y="61631"/>
                    <a:pt x="4181" y="59301"/>
                  </a:cubicBezTo>
                  <a:cubicBezTo>
                    <a:pt x="2196" y="57057"/>
                    <a:pt x="1161" y="54209"/>
                    <a:pt x="1161" y="50671"/>
                  </a:cubicBezTo>
                  <a:lnTo>
                    <a:pt x="1161" y="1307"/>
                  </a:lnTo>
                  <a:lnTo>
                    <a:pt x="9963" y="1307"/>
                  </a:lnTo>
                  <a:lnTo>
                    <a:pt x="9963" y="50153"/>
                  </a:lnTo>
                  <a:cubicBezTo>
                    <a:pt x="9963" y="51879"/>
                    <a:pt x="10309" y="53173"/>
                    <a:pt x="11085" y="53950"/>
                  </a:cubicBezTo>
                  <a:cubicBezTo>
                    <a:pt x="11776" y="54813"/>
                    <a:pt x="12984" y="55244"/>
                    <a:pt x="14710" y="55244"/>
                  </a:cubicBezTo>
                  <a:lnTo>
                    <a:pt x="18593" y="55244"/>
                  </a:lnTo>
                  <a:lnTo>
                    <a:pt x="18593" y="62753"/>
                  </a:lnTo>
                  <a:close/>
                </a:path>
              </a:pathLst>
            </a:custGeom>
            <a:solidFill>
              <a:srgbClr val="245BA7"/>
            </a:solidFill>
            <a:ln w="86190" cap="flat">
              <a:noFill/>
              <a:prstDash val="solid"/>
              <a:miter/>
            </a:ln>
          </p:spPr>
          <p:txBody>
            <a:bodyPr rtlCol="0" anchor="ctr"/>
            <a:lstStyle/>
            <a:p>
              <a:endParaRPr lang="en-GB"/>
            </a:p>
          </p:txBody>
        </p:sp>
        <p:sp>
          <p:nvSpPr>
            <p:cNvPr id="625" name="Graphic 1127">
              <a:extLst>
                <a:ext uri="{FF2B5EF4-FFF2-40B4-BE49-F238E27FC236}">
                  <a16:creationId xmlns:a16="http://schemas.microsoft.com/office/drawing/2014/main" id="{A48FDC75-FDAD-436D-8469-29FC831B8FE8}"/>
                </a:ext>
              </a:extLst>
            </p:cNvPr>
            <p:cNvSpPr/>
            <p:nvPr/>
          </p:nvSpPr>
          <p:spPr>
            <a:xfrm>
              <a:off x="8145748" y="3441245"/>
              <a:ext cx="9320" cy="61704"/>
            </a:xfrm>
            <a:custGeom>
              <a:avLst/>
              <a:gdLst>
                <a:gd name="connsiteX0" fmla="*/ 10230 w 9320"/>
                <a:gd name="connsiteY0" fmla="*/ 63011 h 61704"/>
                <a:gd name="connsiteX1" fmla="*/ 1428 w 9320"/>
                <a:gd name="connsiteY1" fmla="*/ 63011 h 61704"/>
                <a:gd name="connsiteX2" fmla="*/ 1428 w 9320"/>
                <a:gd name="connsiteY2" fmla="*/ 19257 h 61704"/>
                <a:gd name="connsiteX3" fmla="*/ 10230 w 9320"/>
                <a:gd name="connsiteY3" fmla="*/ 19257 h 61704"/>
                <a:gd name="connsiteX4" fmla="*/ 10230 w 9320"/>
                <a:gd name="connsiteY4" fmla="*/ 63011 h 61704"/>
                <a:gd name="connsiteX5" fmla="*/ 10489 w 9320"/>
                <a:gd name="connsiteY5" fmla="*/ 10627 h 61704"/>
                <a:gd name="connsiteX6" fmla="*/ 1169 w 9320"/>
                <a:gd name="connsiteY6" fmla="*/ 10627 h 61704"/>
                <a:gd name="connsiteX7" fmla="*/ 1169 w 9320"/>
                <a:gd name="connsiteY7" fmla="*/ 1307 h 61704"/>
                <a:gd name="connsiteX8" fmla="*/ 10489 w 9320"/>
                <a:gd name="connsiteY8" fmla="*/ 1307 h 61704"/>
                <a:gd name="connsiteX9" fmla="*/ 10489 w 9320"/>
                <a:gd name="connsiteY9" fmla="*/ 10627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10230" y="63011"/>
                  </a:moveTo>
                  <a:lnTo>
                    <a:pt x="1428" y="63011"/>
                  </a:lnTo>
                  <a:lnTo>
                    <a:pt x="1428" y="19257"/>
                  </a:lnTo>
                  <a:lnTo>
                    <a:pt x="10230" y="19257"/>
                  </a:lnTo>
                  <a:lnTo>
                    <a:pt x="10230" y="63011"/>
                  </a:lnTo>
                  <a:close/>
                  <a:moveTo>
                    <a:pt x="10489" y="10627"/>
                  </a:moveTo>
                  <a:lnTo>
                    <a:pt x="1169" y="10627"/>
                  </a:lnTo>
                  <a:lnTo>
                    <a:pt x="1169" y="1307"/>
                  </a:lnTo>
                  <a:lnTo>
                    <a:pt x="10489" y="1307"/>
                  </a:lnTo>
                  <a:lnTo>
                    <a:pt x="10489" y="10627"/>
                  </a:lnTo>
                  <a:close/>
                </a:path>
              </a:pathLst>
            </a:custGeom>
            <a:solidFill>
              <a:srgbClr val="245BA7"/>
            </a:solidFill>
            <a:ln w="86190" cap="flat">
              <a:noFill/>
              <a:prstDash val="solid"/>
              <a:miter/>
            </a:ln>
          </p:spPr>
          <p:txBody>
            <a:bodyPr rtlCol="0" anchor="ctr"/>
            <a:lstStyle/>
            <a:p>
              <a:endParaRPr lang="en-GB"/>
            </a:p>
          </p:txBody>
        </p:sp>
        <p:sp>
          <p:nvSpPr>
            <p:cNvPr id="626" name="Graphic 1127">
              <a:extLst>
                <a:ext uri="{FF2B5EF4-FFF2-40B4-BE49-F238E27FC236}">
                  <a16:creationId xmlns:a16="http://schemas.microsoft.com/office/drawing/2014/main" id="{C0E783BC-FF27-486D-ABED-515CA3D877D0}"/>
                </a:ext>
              </a:extLst>
            </p:cNvPr>
            <p:cNvSpPr/>
            <p:nvPr/>
          </p:nvSpPr>
          <p:spPr>
            <a:xfrm>
              <a:off x="8168502" y="3458677"/>
              <a:ext cx="35469" cy="44272"/>
            </a:xfrm>
            <a:custGeom>
              <a:avLst/>
              <a:gdLst>
                <a:gd name="connsiteX0" fmla="*/ 36650 w 35469"/>
                <a:gd name="connsiteY0" fmla="*/ 45582 h 44272"/>
                <a:gd name="connsiteX1" fmla="*/ 27848 w 35469"/>
                <a:gd name="connsiteY1" fmla="*/ 45582 h 44272"/>
                <a:gd name="connsiteX2" fmla="*/ 27848 w 35469"/>
                <a:gd name="connsiteY2" fmla="*/ 18915 h 44272"/>
                <a:gd name="connsiteX3" fmla="*/ 25431 w 35469"/>
                <a:gd name="connsiteY3" fmla="*/ 11579 h 44272"/>
                <a:gd name="connsiteX4" fmla="*/ 19045 w 35469"/>
                <a:gd name="connsiteY4" fmla="*/ 9163 h 44272"/>
                <a:gd name="connsiteX5" fmla="*/ 12573 w 35469"/>
                <a:gd name="connsiteY5" fmla="*/ 11579 h 44272"/>
                <a:gd name="connsiteX6" fmla="*/ 9984 w 35469"/>
                <a:gd name="connsiteY6" fmla="*/ 18915 h 44272"/>
                <a:gd name="connsiteX7" fmla="*/ 9984 w 35469"/>
                <a:gd name="connsiteY7" fmla="*/ 45582 h 44272"/>
                <a:gd name="connsiteX8" fmla="*/ 1181 w 35469"/>
                <a:gd name="connsiteY8" fmla="*/ 45582 h 44272"/>
                <a:gd name="connsiteX9" fmla="*/ 1181 w 35469"/>
                <a:gd name="connsiteY9" fmla="*/ 1827 h 44272"/>
                <a:gd name="connsiteX10" fmla="*/ 9811 w 35469"/>
                <a:gd name="connsiteY10" fmla="*/ 1827 h 44272"/>
                <a:gd name="connsiteX11" fmla="*/ 9811 w 35469"/>
                <a:gd name="connsiteY11" fmla="*/ 6229 h 44272"/>
                <a:gd name="connsiteX12" fmla="*/ 21462 w 35469"/>
                <a:gd name="connsiteY12" fmla="*/ 1310 h 44272"/>
                <a:gd name="connsiteX13" fmla="*/ 32249 w 35469"/>
                <a:gd name="connsiteY13" fmla="*/ 5279 h 44272"/>
                <a:gd name="connsiteX14" fmla="*/ 36650 w 35469"/>
                <a:gd name="connsiteY14" fmla="*/ 17620 h 44272"/>
                <a:gd name="connsiteX15" fmla="*/ 36650 w 35469"/>
                <a:gd name="connsiteY15" fmla="*/ 45582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6650" y="45582"/>
                  </a:moveTo>
                  <a:lnTo>
                    <a:pt x="27848" y="45582"/>
                  </a:lnTo>
                  <a:lnTo>
                    <a:pt x="27848" y="18915"/>
                  </a:lnTo>
                  <a:cubicBezTo>
                    <a:pt x="27848" y="15635"/>
                    <a:pt x="27071" y="13219"/>
                    <a:pt x="25431" y="11579"/>
                  </a:cubicBezTo>
                  <a:cubicBezTo>
                    <a:pt x="23792" y="9940"/>
                    <a:pt x="21720" y="9163"/>
                    <a:pt x="19045" y="9163"/>
                  </a:cubicBezTo>
                  <a:cubicBezTo>
                    <a:pt x="16370" y="9163"/>
                    <a:pt x="14212" y="10026"/>
                    <a:pt x="12573" y="11579"/>
                  </a:cubicBezTo>
                  <a:cubicBezTo>
                    <a:pt x="10847" y="13219"/>
                    <a:pt x="9984" y="15722"/>
                    <a:pt x="9984" y="18915"/>
                  </a:cubicBezTo>
                  <a:lnTo>
                    <a:pt x="9984" y="45582"/>
                  </a:lnTo>
                  <a:lnTo>
                    <a:pt x="1181" y="45582"/>
                  </a:lnTo>
                  <a:lnTo>
                    <a:pt x="1181" y="1827"/>
                  </a:lnTo>
                  <a:lnTo>
                    <a:pt x="9811" y="1827"/>
                  </a:lnTo>
                  <a:lnTo>
                    <a:pt x="9811" y="6229"/>
                  </a:lnTo>
                  <a:cubicBezTo>
                    <a:pt x="12831" y="2949"/>
                    <a:pt x="16715" y="1310"/>
                    <a:pt x="21462" y="1310"/>
                  </a:cubicBezTo>
                  <a:cubicBezTo>
                    <a:pt x="25863" y="1310"/>
                    <a:pt x="29487" y="2604"/>
                    <a:pt x="32249" y="5279"/>
                  </a:cubicBezTo>
                  <a:cubicBezTo>
                    <a:pt x="35183" y="8127"/>
                    <a:pt x="36650" y="12270"/>
                    <a:pt x="36650" y="17620"/>
                  </a:cubicBezTo>
                  <a:lnTo>
                    <a:pt x="36650" y="45582"/>
                  </a:lnTo>
                  <a:close/>
                </a:path>
              </a:pathLst>
            </a:custGeom>
            <a:solidFill>
              <a:srgbClr val="245BA7"/>
            </a:solidFill>
            <a:ln w="86190" cap="flat">
              <a:noFill/>
              <a:prstDash val="solid"/>
              <a:miter/>
            </a:ln>
          </p:spPr>
          <p:txBody>
            <a:bodyPr rtlCol="0" anchor="ctr"/>
            <a:lstStyle/>
            <a:p>
              <a:endParaRPr lang="en-GB"/>
            </a:p>
          </p:txBody>
        </p:sp>
        <p:sp>
          <p:nvSpPr>
            <p:cNvPr id="627" name="Graphic 1127">
              <a:extLst>
                <a:ext uri="{FF2B5EF4-FFF2-40B4-BE49-F238E27FC236}">
                  <a16:creationId xmlns:a16="http://schemas.microsoft.com/office/drawing/2014/main" id="{1C45EA89-DB65-470B-B97B-A607E7B4B94F}"/>
                </a:ext>
              </a:extLst>
            </p:cNvPr>
            <p:cNvSpPr/>
            <p:nvPr/>
          </p:nvSpPr>
          <p:spPr>
            <a:xfrm>
              <a:off x="8214989" y="3458677"/>
              <a:ext cx="37109" cy="44789"/>
            </a:xfrm>
            <a:custGeom>
              <a:avLst/>
              <a:gdLst>
                <a:gd name="connsiteX0" fmla="*/ 38307 w 37109"/>
                <a:gd name="connsiteY0" fmla="*/ 26250 h 44789"/>
                <a:gd name="connsiteX1" fmla="*/ 9914 w 37109"/>
                <a:gd name="connsiteY1" fmla="*/ 26250 h 44789"/>
                <a:gd name="connsiteX2" fmla="*/ 12848 w 37109"/>
                <a:gd name="connsiteY2" fmla="*/ 35312 h 44789"/>
                <a:gd name="connsiteX3" fmla="*/ 21046 w 37109"/>
                <a:gd name="connsiteY3" fmla="*/ 38505 h 44789"/>
                <a:gd name="connsiteX4" fmla="*/ 26915 w 37109"/>
                <a:gd name="connsiteY4" fmla="*/ 37470 h 44789"/>
                <a:gd name="connsiteX5" fmla="*/ 31661 w 37109"/>
                <a:gd name="connsiteY5" fmla="*/ 34018 h 44789"/>
                <a:gd name="connsiteX6" fmla="*/ 37271 w 37109"/>
                <a:gd name="connsiteY6" fmla="*/ 39282 h 44789"/>
                <a:gd name="connsiteX7" fmla="*/ 30108 w 37109"/>
                <a:gd name="connsiteY7" fmla="*/ 44460 h 44789"/>
                <a:gd name="connsiteX8" fmla="*/ 20874 w 37109"/>
                <a:gd name="connsiteY8" fmla="*/ 46100 h 44789"/>
                <a:gd name="connsiteX9" fmla="*/ 6548 w 37109"/>
                <a:gd name="connsiteY9" fmla="*/ 40749 h 44789"/>
                <a:gd name="connsiteX10" fmla="*/ 1197 w 37109"/>
                <a:gd name="connsiteY10" fmla="*/ 23661 h 44789"/>
                <a:gd name="connsiteX11" fmla="*/ 6203 w 37109"/>
                <a:gd name="connsiteY11" fmla="*/ 7178 h 44789"/>
                <a:gd name="connsiteX12" fmla="*/ 19752 w 37109"/>
                <a:gd name="connsiteY12" fmla="*/ 1310 h 44789"/>
                <a:gd name="connsiteX13" fmla="*/ 33387 w 37109"/>
                <a:gd name="connsiteY13" fmla="*/ 7092 h 44789"/>
                <a:gd name="connsiteX14" fmla="*/ 38307 w 37109"/>
                <a:gd name="connsiteY14" fmla="*/ 22540 h 44789"/>
                <a:gd name="connsiteX15" fmla="*/ 38307 w 37109"/>
                <a:gd name="connsiteY15" fmla="*/ 26250 h 44789"/>
                <a:gd name="connsiteX16" fmla="*/ 29590 w 37109"/>
                <a:gd name="connsiteY16" fmla="*/ 20123 h 44789"/>
                <a:gd name="connsiteX17" fmla="*/ 28382 w 37109"/>
                <a:gd name="connsiteY17" fmla="*/ 14168 h 44789"/>
                <a:gd name="connsiteX18" fmla="*/ 19752 w 37109"/>
                <a:gd name="connsiteY18" fmla="*/ 8645 h 44789"/>
                <a:gd name="connsiteX19" fmla="*/ 11036 w 37109"/>
                <a:gd name="connsiteY19" fmla="*/ 14168 h 44789"/>
                <a:gd name="connsiteX20" fmla="*/ 9914 w 37109"/>
                <a:gd name="connsiteY20" fmla="*/ 20123 h 44789"/>
                <a:gd name="connsiteX21" fmla="*/ 29590 w 37109"/>
                <a:gd name="connsiteY21" fmla="*/ 20123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8307" y="26250"/>
                  </a:moveTo>
                  <a:lnTo>
                    <a:pt x="9914" y="26250"/>
                  </a:lnTo>
                  <a:cubicBezTo>
                    <a:pt x="9914" y="30134"/>
                    <a:pt x="10863" y="33068"/>
                    <a:pt x="12848" y="35312"/>
                  </a:cubicBezTo>
                  <a:cubicBezTo>
                    <a:pt x="14747" y="37383"/>
                    <a:pt x="17508" y="38505"/>
                    <a:pt x="21046" y="38505"/>
                  </a:cubicBezTo>
                  <a:cubicBezTo>
                    <a:pt x="23377" y="38505"/>
                    <a:pt x="25361" y="38160"/>
                    <a:pt x="26915" y="37470"/>
                  </a:cubicBezTo>
                  <a:cubicBezTo>
                    <a:pt x="28468" y="36779"/>
                    <a:pt x="30022" y="35657"/>
                    <a:pt x="31661" y="34018"/>
                  </a:cubicBezTo>
                  <a:lnTo>
                    <a:pt x="37271" y="39282"/>
                  </a:lnTo>
                  <a:cubicBezTo>
                    <a:pt x="34941" y="41612"/>
                    <a:pt x="32524" y="43338"/>
                    <a:pt x="30108" y="44460"/>
                  </a:cubicBezTo>
                  <a:cubicBezTo>
                    <a:pt x="27605" y="45582"/>
                    <a:pt x="24585" y="46100"/>
                    <a:pt x="20874" y="46100"/>
                  </a:cubicBezTo>
                  <a:cubicBezTo>
                    <a:pt x="14919" y="46100"/>
                    <a:pt x="10086" y="44287"/>
                    <a:pt x="6548" y="40749"/>
                  </a:cubicBezTo>
                  <a:cubicBezTo>
                    <a:pt x="3010" y="37211"/>
                    <a:pt x="1197" y="31515"/>
                    <a:pt x="1197" y="23661"/>
                  </a:cubicBezTo>
                  <a:cubicBezTo>
                    <a:pt x="1197" y="16671"/>
                    <a:pt x="2837" y="11148"/>
                    <a:pt x="6203" y="7178"/>
                  </a:cubicBezTo>
                  <a:cubicBezTo>
                    <a:pt x="9569" y="3295"/>
                    <a:pt x="14056" y="1310"/>
                    <a:pt x="19752" y="1310"/>
                  </a:cubicBezTo>
                  <a:cubicBezTo>
                    <a:pt x="25534" y="1310"/>
                    <a:pt x="30108" y="3208"/>
                    <a:pt x="33387" y="7092"/>
                  </a:cubicBezTo>
                  <a:cubicBezTo>
                    <a:pt x="36667" y="10975"/>
                    <a:pt x="38307" y="16067"/>
                    <a:pt x="38307" y="22540"/>
                  </a:cubicBezTo>
                  <a:lnTo>
                    <a:pt x="38307" y="26250"/>
                  </a:lnTo>
                  <a:close/>
                  <a:moveTo>
                    <a:pt x="29590" y="20123"/>
                  </a:moveTo>
                  <a:cubicBezTo>
                    <a:pt x="29418" y="17534"/>
                    <a:pt x="28986" y="15549"/>
                    <a:pt x="28382" y="14168"/>
                  </a:cubicBezTo>
                  <a:cubicBezTo>
                    <a:pt x="26742" y="10458"/>
                    <a:pt x="23808" y="8645"/>
                    <a:pt x="19752" y="8645"/>
                  </a:cubicBezTo>
                  <a:cubicBezTo>
                    <a:pt x="15610" y="8645"/>
                    <a:pt x="12675" y="10458"/>
                    <a:pt x="11036" y="14168"/>
                  </a:cubicBezTo>
                  <a:cubicBezTo>
                    <a:pt x="10345" y="15636"/>
                    <a:pt x="10000" y="17620"/>
                    <a:pt x="9914" y="20123"/>
                  </a:cubicBezTo>
                  <a:lnTo>
                    <a:pt x="29590" y="20123"/>
                  </a:lnTo>
                  <a:close/>
                </a:path>
              </a:pathLst>
            </a:custGeom>
            <a:solidFill>
              <a:srgbClr val="245BA7"/>
            </a:solidFill>
            <a:ln w="86190" cap="flat">
              <a:noFill/>
              <a:prstDash val="solid"/>
              <a:miter/>
            </a:ln>
          </p:spPr>
          <p:txBody>
            <a:bodyPr rtlCol="0" anchor="ctr"/>
            <a:lstStyle/>
            <a:p>
              <a:endParaRPr lang="en-GB"/>
            </a:p>
          </p:txBody>
        </p:sp>
        <p:sp>
          <p:nvSpPr>
            <p:cNvPr id="628" name="Graphic 1127">
              <a:extLst>
                <a:ext uri="{FF2B5EF4-FFF2-40B4-BE49-F238E27FC236}">
                  <a16:creationId xmlns:a16="http://schemas.microsoft.com/office/drawing/2014/main" id="{BF599C89-09E1-4EFF-A47D-B5A04ABBD6DE}"/>
                </a:ext>
              </a:extLst>
            </p:cNvPr>
            <p:cNvSpPr/>
            <p:nvPr/>
          </p:nvSpPr>
          <p:spPr>
            <a:xfrm>
              <a:off x="8282073" y="3458677"/>
              <a:ext cx="36505" cy="44789"/>
            </a:xfrm>
            <a:custGeom>
              <a:avLst/>
              <a:gdLst>
                <a:gd name="connsiteX0" fmla="*/ 37726 w 36505"/>
                <a:gd name="connsiteY0" fmla="*/ 23661 h 44789"/>
                <a:gd name="connsiteX1" fmla="*/ 32548 w 36505"/>
                <a:gd name="connsiteY1" fmla="*/ 40922 h 44789"/>
                <a:gd name="connsiteX2" fmla="*/ 19430 w 36505"/>
                <a:gd name="connsiteY2" fmla="*/ 46100 h 44789"/>
                <a:gd name="connsiteX3" fmla="*/ 6399 w 36505"/>
                <a:gd name="connsiteY3" fmla="*/ 40922 h 44789"/>
                <a:gd name="connsiteX4" fmla="*/ 1221 w 36505"/>
                <a:gd name="connsiteY4" fmla="*/ 23661 h 44789"/>
                <a:gd name="connsiteX5" fmla="*/ 2343 w 36505"/>
                <a:gd name="connsiteY5" fmla="*/ 13564 h 44789"/>
                <a:gd name="connsiteX6" fmla="*/ 6399 w 36505"/>
                <a:gd name="connsiteY6" fmla="*/ 6488 h 44789"/>
                <a:gd name="connsiteX7" fmla="*/ 19430 w 36505"/>
                <a:gd name="connsiteY7" fmla="*/ 1310 h 44789"/>
                <a:gd name="connsiteX8" fmla="*/ 32548 w 36505"/>
                <a:gd name="connsiteY8" fmla="*/ 6488 h 44789"/>
                <a:gd name="connsiteX9" fmla="*/ 36604 w 36505"/>
                <a:gd name="connsiteY9" fmla="*/ 13564 h 44789"/>
                <a:gd name="connsiteX10" fmla="*/ 37726 w 36505"/>
                <a:gd name="connsiteY10" fmla="*/ 23661 h 44789"/>
                <a:gd name="connsiteX11" fmla="*/ 25903 w 36505"/>
                <a:gd name="connsiteY11" fmla="*/ 35657 h 44789"/>
                <a:gd name="connsiteX12" fmla="*/ 28923 w 36505"/>
                <a:gd name="connsiteY12" fmla="*/ 23661 h 44789"/>
                <a:gd name="connsiteX13" fmla="*/ 25903 w 36505"/>
                <a:gd name="connsiteY13" fmla="*/ 11666 h 44789"/>
                <a:gd name="connsiteX14" fmla="*/ 19430 w 36505"/>
                <a:gd name="connsiteY14" fmla="*/ 9163 h 44789"/>
                <a:gd name="connsiteX15" fmla="*/ 13044 w 36505"/>
                <a:gd name="connsiteY15" fmla="*/ 11666 h 44789"/>
                <a:gd name="connsiteX16" fmla="*/ 10023 w 36505"/>
                <a:gd name="connsiteY16" fmla="*/ 23661 h 44789"/>
                <a:gd name="connsiteX17" fmla="*/ 13044 w 36505"/>
                <a:gd name="connsiteY17" fmla="*/ 35657 h 44789"/>
                <a:gd name="connsiteX18" fmla="*/ 19430 w 36505"/>
                <a:gd name="connsiteY18" fmla="*/ 38246 h 44789"/>
                <a:gd name="connsiteX19" fmla="*/ 25903 w 36505"/>
                <a:gd name="connsiteY19" fmla="*/ 3565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7726" y="23661"/>
                  </a:moveTo>
                  <a:cubicBezTo>
                    <a:pt x="37726" y="31601"/>
                    <a:pt x="36000" y="37383"/>
                    <a:pt x="32548" y="40922"/>
                  </a:cubicBezTo>
                  <a:cubicBezTo>
                    <a:pt x="29182" y="44374"/>
                    <a:pt x="24867" y="46100"/>
                    <a:pt x="19430" y="46100"/>
                  </a:cubicBezTo>
                  <a:cubicBezTo>
                    <a:pt x="14079" y="46100"/>
                    <a:pt x="9764" y="44374"/>
                    <a:pt x="6399" y="40922"/>
                  </a:cubicBezTo>
                  <a:cubicBezTo>
                    <a:pt x="2947" y="37383"/>
                    <a:pt x="1221" y="31601"/>
                    <a:pt x="1221" y="23661"/>
                  </a:cubicBezTo>
                  <a:cubicBezTo>
                    <a:pt x="1221" y="19692"/>
                    <a:pt x="1566" y="16326"/>
                    <a:pt x="2343" y="13564"/>
                  </a:cubicBezTo>
                  <a:cubicBezTo>
                    <a:pt x="3119" y="10889"/>
                    <a:pt x="4414" y="8473"/>
                    <a:pt x="6399" y="6488"/>
                  </a:cubicBezTo>
                  <a:cubicBezTo>
                    <a:pt x="9764" y="3036"/>
                    <a:pt x="14079" y="1310"/>
                    <a:pt x="19430" y="1310"/>
                  </a:cubicBezTo>
                  <a:cubicBezTo>
                    <a:pt x="24867" y="1310"/>
                    <a:pt x="29182" y="3036"/>
                    <a:pt x="32548" y="6488"/>
                  </a:cubicBezTo>
                  <a:cubicBezTo>
                    <a:pt x="34533" y="8473"/>
                    <a:pt x="35827" y="10889"/>
                    <a:pt x="36604" y="13564"/>
                  </a:cubicBezTo>
                  <a:cubicBezTo>
                    <a:pt x="37380" y="16326"/>
                    <a:pt x="37726" y="19692"/>
                    <a:pt x="37726" y="23661"/>
                  </a:cubicBezTo>
                  <a:close/>
                  <a:moveTo>
                    <a:pt x="25903" y="35657"/>
                  </a:moveTo>
                  <a:cubicBezTo>
                    <a:pt x="27887" y="33672"/>
                    <a:pt x="28923" y="29616"/>
                    <a:pt x="28923" y="23661"/>
                  </a:cubicBezTo>
                  <a:cubicBezTo>
                    <a:pt x="28923" y="17707"/>
                    <a:pt x="27887" y="13651"/>
                    <a:pt x="25903" y="11666"/>
                  </a:cubicBezTo>
                  <a:cubicBezTo>
                    <a:pt x="24263" y="10026"/>
                    <a:pt x="22105" y="9163"/>
                    <a:pt x="19430" y="9163"/>
                  </a:cubicBezTo>
                  <a:cubicBezTo>
                    <a:pt x="16841" y="9163"/>
                    <a:pt x="14683" y="10026"/>
                    <a:pt x="13044" y="11666"/>
                  </a:cubicBezTo>
                  <a:cubicBezTo>
                    <a:pt x="11059" y="13651"/>
                    <a:pt x="10023" y="17707"/>
                    <a:pt x="10023" y="23661"/>
                  </a:cubicBezTo>
                  <a:cubicBezTo>
                    <a:pt x="10023" y="29616"/>
                    <a:pt x="11059" y="33672"/>
                    <a:pt x="13044" y="35657"/>
                  </a:cubicBezTo>
                  <a:cubicBezTo>
                    <a:pt x="14770" y="37383"/>
                    <a:pt x="16927" y="38246"/>
                    <a:pt x="19430" y="38246"/>
                  </a:cubicBezTo>
                  <a:cubicBezTo>
                    <a:pt x="22019" y="38246"/>
                    <a:pt x="24177" y="37383"/>
                    <a:pt x="25903" y="35657"/>
                  </a:cubicBezTo>
                  <a:close/>
                </a:path>
              </a:pathLst>
            </a:custGeom>
            <a:solidFill>
              <a:srgbClr val="245BA7"/>
            </a:solidFill>
            <a:ln w="86190" cap="flat">
              <a:noFill/>
              <a:prstDash val="solid"/>
              <a:miter/>
            </a:ln>
          </p:spPr>
          <p:txBody>
            <a:bodyPr rtlCol="0" anchor="ctr"/>
            <a:lstStyle/>
            <a:p>
              <a:endParaRPr lang="en-GB"/>
            </a:p>
          </p:txBody>
        </p:sp>
        <p:sp>
          <p:nvSpPr>
            <p:cNvPr id="629" name="Graphic 1127">
              <a:extLst>
                <a:ext uri="{FF2B5EF4-FFF2-40B4-BE49-F238E27FC236}">
                  <a16:creationId xmlns:a16="http://schemas.microsoft.com/office/drawing/2014/main" id="{75017DDB-B137-4B65-A9C0-7D5C17F09EF4}"/>
                </a:ext>
              </a:extLst>
            </p:cNvPr>
            <p:cNvSpPr/>
            <p:nvPr/>
          </p:nvSpPr>
          <p:spPr>
            <a:xfrm>
              <a:off x="8326576" y="3441072"/>
              <a:ext cx="22524" cy="61877"/>
            </a:xfrm>
            <a:custGeom>
              <a:avLst/>
              <a:gdLst>
                <a:gd name="connsiteX0" fmla="*/ 23758 w 22524"/>
                <a:gd name="connsiteY0" fmla="*/ 26161 h 61877"/>
                <a:gd name="connsiteX1" fmla="*/ 15042 w 22524"/>
                <a:gd name="connsiteY1" fmla="*/ 26161 h 61877"/>
                <a:gd name="connsiteX2" fmla="*/ 15042 w 22524"/>
                <a:gd name="connsiteY2" fmla="*/ 63184 h 61877"/>
                <a:gd name="connsiteX3" fmla="*/ 6239 w 22524"/>
                <a:gd name="connsiteY3" fmla="*/ 63184 h 61877"/>
                <a:gd name="connsiteX4" fmla="*/ 6239 w 22524"/>
                <a:gd name="connsiteY4" fmla="*/ 26161 h 61877"/>
                <a:gd name="connsiteX5" fmla="*/ 1234 w 22524"/>
                <a:gd name="connsiteY5" fmla="*/ 26161 h 61877"/>
                <a:gd name="connsiteX6" fmla="*/ 1234 w 22524"/>
                <a:gd name="connsiteY6" fmla="*/ 19430 h 61877"/>
                <a:gd name="connsiteX7" fmla="*/ 6239 w 22524"/>
                <a:gd name="connsiteY7" fmla="*/ 19430 h 61877"/>
                <a:gd name="connsiteX8" fmla="*/ 6239 w 22524"/>
                <a:gd name="connsiteY8" fmla="*/ 13475 h 61877"/>
                <a:gd name="connsiteX9" fmla="*/ 9346 w 22524"/>
                <a:gd name="connsiteY9" fmla="*/ 4845 h 61877"/>
                <a:gd name="connsiteX10" fmla="*/ 18235 w 22524"/>
                <a:gd name="connsiteY10" fmla="*/ 1307 h 61877"/>
                <a:gd name="connsiteX11" fmla="*/ 23758 w 22524"/>
                <a:gd name="connsiteY11" fmla="*/ 1307 h 61877"/>
                <a:gd name="connsiteX12" fmla="*/ 23758 w 22524"/>
                <a:gd name="connsiteY12" fmla="*/ 8815 h 61877"/>
                <a:gd name="connsiteX13" fmla="*/ 19875 w 22524"/>
                <a:gd name="connsiteY13" fmla="*/ 8815 h 61877"/>
                <a:gd name="connsiteX14" fmla="*/ 15042 w 22524"/>
                <a:gd name="connsiteY14" fmla="*/ 13906 h 61877"/>
                <a:gd name="connsiteX15" fmla="*/ 15042 w 22524"/>
                <a:gd name="connsiteY15" fmla="*/ 19430 h 61877"/>
                <a:gd name="connsiteX16" fmla="*/ 23758 w 22524"/>
                <a:gd name="connsiteY16" fmla="*/ 19430 h 61877"/>
                <a:gd name="connsiteX17" fmla="*/ 23758 w 22524"/>
                <a:gd name="connsiteY17" fmla="*/ 26161 h 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24" h="61877">
                  <a:moveTo>
                    <a:pt x="23758" y="26161"/>
                  </a:moveTo>
                  <a:lnTo>
                    <a:pt x="15042" y="26161"/>
                  </a:lnTo>
                  <a:lnTo>
                    <a:pt x="15042" y="63184"/>
                  </a:lnTo>
                  <a:lnTo>
                    <a:pt x="6239" y="63184"/>
                  </a:lnTo>
                  <a:lnTo>
                    <a:pt x="6239" y="26161"/>
                  </a:lnTo>
                  <a:lnTo>
                    <a:pt x="1234" y="26161"/>
                  </a:lnTo>
                  <a:lnTo>
                    <a:pt x="1234" y="19430"/>
                  </a:lnTo>
                  <a:lnTo>
                    <a:pt x="6239" y="19430"/>
                  </a:lnTo>
                  <a:lnTo>
                    <a:pt x="6239" y="13475"/>
                  </a:lnTo>
                  <a:cubicBezTo>
                    <a:pt x="6239" y="10109"/>
                    <a:pt x="7275" y="7175"/>
                    <a:pt x="9346" y="4845"/>
                  </a:cubicBezTo>
                  <a:cubicBezTo>
                    <a:pt x="11417" y="2515"/>
                    <a:pt x="14351" y="1307"/>
                    <a:pt x="18235" y="1307"/>
                  </a:cubicBezTo>
                  <a:lnTo>
                    <a:pt x="23758" y="1307"/>
                  </a:lnTo>
                  <a:lnTo>
                    <a:pt x="23758" y="8815"/>
                  </a:lnTo>
                  <a:lnTo>
                    <a:pt x="19875" y="8815"/>
                  </a:lnTo>
                  <a:cubicBezTo>
                    <a:pt x="16682" y="8815"/>
                    <a:pt x="15042" y="10541"/>
                    <a:pt x="15042" y="13906"/>
                  </a:cubicBezTo>
                  <a:lnTo>
                    <a:pt x="15042" y="19430"/>
                  </a:lnTo>
                  <a:lnTo>
                    <a:pt x="23758" y="19430"/>
                  </a:lnTo>
                  <a:lnTo>
                    <a:pt x="23758" y="26161"/>
                  </a:lnTo>
                  <a:close/>
                </a:path>
              </a:pathLst>
            </a:custGeom>
            <a:solidFill>
              <a:srgbClr val="245BA7"/>
            </a:solidFill>
            <a:ln w="86190" cap="flat">
              <a:noFill/>
              <a:prstDash val="solid"/>
              <a:miter/>
            </a:ln>
          </p:spPr>
          <p:txBody>
            <a:bodyPr rtlCol="0" anchor="ctr"/>
            <a:lstStyle/>
            <a:p>
              <a:endParaRPr lang="en-GB"/>
            </a:p>
          </p:txBody>
        </p:sp>
        <p:sp>
          <p:nvSpPr>
            <p:cNvPr id="630" name="Graphic 1127">
              <a:extLst>
                <a:ext uri="{FF2B5EF4-FFF2-40B4-BE49-F238E27FC236}">
                  <a16:creationId xmlns:a16="http://schemas.microsoft.com/office/drawing/2014/main" id="{91B67C1F-23D1-4359-8E70-6AFC15DBF7B8}"/>
                </a:ext>
              </a:extLst>
            </p:cNvPr>
            <p:cNvSpPr/>
            <p:nvPr/>
          </p:nvSpPr>
          <p:spPr>
            <a:xfrm>
              <a:off x="8377061" y="3441072"/>
              <a:ext cx="22524" cy="61877"/>
            </a:xfrm>
            <a:custGeom>
              <a:avLst/>
              <a:gdLst>
                <a:gd name="connsiteX0" fmla="*/ 23776 w 22524"/>
                <a:gd name="connsiteY0" fmla="*/ 26161 h 61877"/>
                <a:gd name="connsiteX1" fmla="*/ 15059 w 22524"/>
                <a:gd name="connsiteY1" fmla="*/ 26161 h 61877"/>
                <a:gd name="connsiteX2" fmla="*/ 15059 w 22524"/>
                <a:gd name="connsiteY2" fmla="*/ 63184 h 61877"/>
                <a:gd name="connsiteX3" fmla="*/ 6257 w 22524"/>
                <a:gd name="connsiteY3" fmla="*/ 63184 h 61877"/>
                <a:gd name="connsiteX4" fmla="*/ 6257 w 22524"/>
                <a:gd name="connsiteY4" fmla="*/ 26161 h 61877"/>
                <a:gd name="connsiteX5" fmla="*/ 1251 w 22524"/>
                <a:gd name="connsiteY5" fmla="*/ 26161 h 61877"/>
                <a:gd name="connsiteX6" fmla="*/ 1251 w 22524"/>
                <a:gd name="connsiteY6" fmla="*/ 19430 h 61877"/>
                <a:gd name="connsiteX7" fmla="*/ 6257 w 22524"/>
                <a:gd name="connsiteY7" fmla="*/ 19430 h 61877"/>
                <a:gd name="connsiteX8" fmla="*/ 6257 w 22524"/>
                <a:gd name="connsiteY8" fmla="*/ 13475 h 61877"/>
                <a:gd name="connsiteX9" fmla="*/ 9364 w 22524"/>
                <a:gd name="connsiteY9" fmla="*/ 4845 h 61877"/>
                <a:gd name="connsiteX10" fmla="*/ 18252 w 22524"/>
                <a:gd name="connsiteY10" fmla="*/ 1307 h 61877"/>
                <a:gd name="connsiteX11" fmla="*/ 23776 w 22524"/>
                <a:gd name="connsiteY11" fmla="*/ 1307 h 61877"/>
                <a:gd name="connsiteX12" fmla="*/ 23776 w 22524"/>
                <a:gd name="connsiteY12" fmla="*/ 8815 h 61877"/>
                <a:gd name="connsiteX13" fmla="*/ 19892 w 22524"/>
                <a:gd name="connsiteY13" fmla="*/ 8815 h 61877"/>
                <a:gd name="connsiteX14" fmla="*/ 15059 w 22524"/>
                <a:gd name="connsiteY14" fmla="*/ 13906 h 61877"/>
                <a:gd name="connsiteX15" fmla="*/ 15059 w 22524"/>
                <a:gd name="connsiteY15" fmla="*/ 19430 h 61877"/>
                <a:gd name="connsiteX16" fmla="*/ 23776 w 22524"/>
                <a:gd name="connsiteY16" fmla="*/ 19430 h 61877"/>
                <a:gd name="connsiteX17" fmla="*/ 23776 w 22524"/>
                <a:gd name="connsiteY17" fmla="*/ 26161 h 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24" h="61877">
                  <a:moveTo>
                    <a:pt x="23776" y="26161"/>
                  </a:moveTo>
                  <a:lnTo>
                    <a:pt x="15059" y="26161"/>
                  </a:lnTo>
                  <a:lnTo>
                    <a:pt x="15059" y="63184"/>
                  </a:lnTo>
                  <a:lnTo>
                    <a:pt x="6257" y="63184"/>
                  </a:lnTo>
                  <a:lnTo>
                    <a:pt x="6257" y="26161"/>
                  </a:lnTo>
                  <a:lnTo>
                    <a:pt x="1251" y="26161"/>
                  </a:lnTo>
                  <a:lnTo>
                    <a:pt x="1251" y="19430"/>
                  </a:lnTo>
                  <a:lnTo>
                    <a:pt x="6257" y="19430"/>
                  </a:lnTo>
                  <a:lnTo>
                    <a:pt x="6257" y="13475"/>
                  </a:lnTo>
                  <a:cubicBezTo>
                    <a:pt x="6257" y="10109"/>
                    <a:pt x="7292" y="7175"/>
                    <a:pt x="9364" y="4845"/>
                  </a:cubicBezTo>
                  <a:cubicBezTo>
                    <a:pt x="11435" y="2515"/>
                    <a:pt x="14369" y="1307"/>
                    <a:pt x="18252" y="1307"/>
                  </a:cubicBezTo>
                  <a:lnTo>
                    <a:pt x="23776" y="1307"/>
                  </a:lnTo>
                  <a:lnTo>
                    <a:pt x="23776" y="8815"/>
                  </a:lnTo>
                  <a:lnTo>
                    <a:pt x="19892" y="8815"/>
                  </a:lnTo>
                  <a:cubicBezTo>
                    <a:pt x="16699" y="8815"/>
                    <a:pt x="15059" y="10541"/>
                    <a:pt x="15059" y="13906"/>
                  </a:cubicBezTo>
                  <a:lnTo>
                    <a:pt x="15059" y="19430"/>
                  </a:lnTo>
                  <a:lnTo>
                    <a:pt x="23776" y="19430"/>
                  </a:lnTo>
                  <a:lnTo>
                    <a:pt x="23776" y="26161"/>
                  </a:lnTo>
                  <a:close/>
                </a:path>
              </a:pathLst>
            </a:custGeom>
            <a:solidFill>
              <a:srgbClr val="245BA7"/>
            </a:solidFill>
            <a:ln w="86190" cap="flat">
              <a:noFill/>
              <a:prstDash val="solid"/>
              <a:miter/>
            </a:ln>
          </p:spPr>
          <p:txBody>
            <a:bodyPr rtlCol="0" anchor="ctr"/>
            <a:lstStyle/>
            <a:p>
              <a:endParaRPr lang="en-GB"/>
            </a:p>
          </p:txBody>
        </p:sp>
        <p:sp>
          <p:nvSpPr>
            <p:cNvPr id="631" name="Graphic 1127">
              <a:extLst>
                <a:ext uri="{FF2B5EF4-FFF2-40B4-BE49-F238E27FC236}">
                  <a16:creationId xmlns:a16="http://schemas.microsoft.com/office/drawing/2014/main" id="{98DB6BA0-3816-4D77-9CC1-A37185907067}"/>
                </a:ext>
              </a:extLst>
            </p:cNvPr>
            <p:cNvSpPr/>
            <p:nvPr/>
          </p:nvSpPr>
          <p:spPr>
            <a:xfrm>
              <a:off x="8408446" y="3441245"/>
              <a:ext cx="9320" cy="61704"/>
            </a:xfrm>
            <a:custGeom>
              <a:avLst/>
              <a:gdLst>
                <a:gd name="connsiteX0" fmla="*/ 10321 w 9320"/>
                <a:gd name="connsiteY0" fmla="*/ 63011 h 61704"/>
                <a:gd name="connsiteX1" fmla="*/ 1519 w 9320"/>
                <a:gd name="connsiteY1" fmla="*/ 63011 h 61704"/>
                <a:gd name="connsiteX2" fmla="*/ 1519 w 9320"/>
                <a:gd name="connsiteY2" fmla="*/ 19257 h 61704"/>
                <a:gd name="connsiteX3" fmla="*/ 10321 w 9320"/>
                <a:gd name="connsiteY3" fmla="*/ 19257 h 61704"/>
                <a:gd name="connsiteX4" fmla="*/ 10321 w 9320"/>
                <a:gd name="connsiteY4" fmla="*/ 63011 h 61704"/>
                <a:gd name="connsiteX5" fmla="*/ 10580 w 9320"/>
                <a:gd name="connsiteY5" fmla="*/ 10627 h 61704"/>
                <a:gd name="connsiteX6" fmla="*/ 1260 w 9320"/>
                <a:gd name="connsiteY6" fmla="*/ 10627 h 61704"/>
                <a:gd name="connsiteX7" fmla="*/ 1260 w 9320"/>
                <a:gd name="connsiteY7" fmla="*/ 1307 h 61704"/>
                <a:gd name="connsiteX8" fmla="*/ 10580 w 9320"/>
                <a:gd name="connsiteY8" fmla="*/ 1307 h 61704"/>
                <a:gd name="connsiteX9" fmla="*/ 10580 w 9320"/>
                <a:gd name="connsiteY9" fmla="*/ 10627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10321" y="63011"/>
                  </a:moveTo>
                  <a:lnTo>
                    <a:pt x="1519" y="63011"/>
                  </a:lnTo>
                  <a:lnTo>
                    <a:pt x="1519" y="19257"/>
                  </a:lnTo>
                  <a:lnTo>
                    <a:pt x="10321" y="19257"/>
                  </a:lnTo>
                  <a:lnTo>
                    <a:pt x="10321" y="63011"/>
                  </a:lnTo>
                  <a:close/>
                  <a:moveTo>
                    <a:pt x="10580" y="10627"/>
                  </a:moveTo>
                  <a:lnTo>
                    <a:pt x="1260" y="10627"/>
                  </a:lnTo>
                  <a:lnTo>
                    <a:pt x="1260" y="1307"/>
                  </a:lnTo>
                  <a:lnTo>
                    <a:pt x="10580" y="1307"/>
                  </a:lnTo>
                  <a:lnTo>
                    <a:pt x="10580" y="10627"/>
                  </a:lnTo>
                  <a:close/>
                </a:path>
              </a:pathLst>
            </a:custGeom>
            <a:solidFill>
              <a:srgbClr val="245BA7"/>
            </a:solidFill>
            <a:ln w="86190" cap="flat">
              <a:noFill/>
              <a:prstDash val="solid"/>
              <a:miter/>
            </a:ln>
          </p:spPr>
          <p:txBody>
            <a:bodyPr rtlCol="0" anchor="ctr"/>
            <a:lstStyle/>
            <a:p>
              <a:endParaRPr lang="en-GB"/>
            </a:p>
          </p:txBody>
        </p:sp>
        <p:sp>
          <p:nvSpPr>
            <p:cNvPr id="632" name="Graphic 1127">
              <a:extLst>
                <a:ext uri="{FF2B5EF4-FFF2-40B4-BE49-F238E27FC236}">
                  <a16:creationId xmlns:a16="http://schemas.microsoft.com/office/drawing/2014/main" id="{2C947D04-CFA2-4860-8A70-9D910B079DF8}"/>
                </a:ext>
              </a:extLst>
            </p:cNvPr>
            <p:cNvSpPr/>
            <p:nvPr/>
          </p:nvSpPr>
          <p:spPr>
            <a:xfrm>
              <a:off x="8431200" y="3458677"/>
              <a:ext cx="30722" cy="44272"/>
            </a:xfrm>
            <a:custGeom>
              <a:avLst/>
              <a:gdLst>
                <a:gd name="connsiteX0" fmla="*/ 31994 w 30722"/>
                <a:gd name="connsiteY0" fmla="*/ 5452 h 44272"/>
                <a:gd name="connsiteX1" fmla="*/ 25349 w 30722"/>
                <a:gd name="connsiteY1" fmla="*/ 12097 h 44272"/>
                <a:gd name="connsiteX2" fmla="*/ 18790 w 30722"/>
                <a:gd name="connsiteY2" fmla="*/ 9163 h 44272"/>
                <a:gd name="connsiteX3" fmla="*/ 12577 w 30722"/>
                <a:gd name="connsiteY3" fmla="*/ 11838 h 44272"/>
                <a:gd name="connsiteX4" fmla="*/ 10074 w 30722"/>
                <a:gd name="connsiteY4" fmla="*/ 19001 h 44272"/>
                <a:gd name="connsiteX5" fmla="*/ 10074 w 30722"/>
                <a:gd name="connsiteY5" fmla="*/ 45582 h 44272"/>
                <a:gd name="connsiteX6" fmla="*/ 1271 w 30722"/>
                <a:gd name="connsiteY6" fmla="*/ 45582 h 44272"/>
                <a:gd name="connsiteX7" fmla="*/ 1271 w 30722"/>
                <a:gd name="connsiteY7" fmla="*/ 1827 h 44272"/>
                <a:gd name="connsiteX8" fmla="*/ 9901 w 30722"/>
                <a:gd name="connsiteY8" fmla="*/ 1827 h 44272"/>
                <a:gd name="connsiteX9" fmla="*/ 9901 w 30722"/>
                <a:gd name="connsiteY9" fmla="*/ 6574 h 44272"/>
                <a:gd name="connsiteX10" fmla="*/ 14734 w 30722"/>
                <a:gd name="connsiteY10" fmla="*/ 2777 h 44272"/>
                <a:gd name="connsiteX11" fmla="*/ 21552 w 30722"/>
                <a:gd name="connsiteY11" fmla="*/ 1310 h 44272"/>
                <a:gd name="connsiteX12" fmla="*/ 31994 w 30722"/>
                <a:gd name="connsiteY12" fmla="*/ 5452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1994" y="5452"/>
                  </a:moveTo>
                  <a:lnTo>
                    <a:pt x="25349" y="12097"/>
                  </a:lnTo>
                  <a:cubicBezTo>
                    <a:pt x="23364" y="10112"/>
                    <a:pt x="21207" y="9163"/>
                    <a:pt x="18790" y="9163"/>
                  </a:cubicBezTo>
                  <a:cubicBezTo>
                    <a:pt x="16288" y="9163"/>
                    <a:pt x="14217" y="10112"/>
                    <a:pt x="12577" y="11838"/>
                  </a:cubicBezTo>
                  <a:cubicBezTo>
                    <a:pt x="10937" y="13651"/>
                    <a:pt x="10074" y="16067"/>
                    <a:pt x="10074" y="19001"/>
                  </a:cubicBezTo>
                  <a:lnTo>
                    <a:pt x="10074" y="45582"/>
                  </a:lnTo>
                  <a:lnTo>
                    <a:pt x="1271" y="45582"/>
                  </a:lnTo>
                  <a:lnTo>
                    <a:pt x="1271" y="1827"/>
                  </a:lnTo>
                  <a:lnTo>
                    <a:pt x="9901" y="1827"/>
                  </a:lnTo>
                  <a:lnTo>
                    <a:pt x="9901" y="6574"/>
                  </a:lnTo>
                  <a:cubicBezTo>
                    <a:pt x="11023" y="5021"/>
                    <a:pt x="12663" y="3726"/>
                    <a:pt x="14734" y="2777"/>
                  </a:cubicBezTo>
                  <a:cubicBezTo>
                    <a:pt x="16892" y="1827"/>
                    <a:pt x="19136" y="1310"/>
                    <a:pt x="21552" y="1310"/>
                  </a:cubicBezTo>
                  <a:cubicBezTo>
                    <a:pt x="25781" y="1310"/>
                    <a:pt x="29233" y="2690"/>
                    <a:pt x="31994" y="5452"/>
                  </a:cubicBezTo>
                  <a:close/>
                </a:path>
              </a:pathLst>
            </a:custGeom>
            <a:solidFill>
              <a:srgbClr val="245BA7"/>
            </a:solidFill>
            <a:ln w="86190" cap="flat">
              <a:noFill/>
              <a:prstDash val="solid"/>
              <a:miter/>
            </a:ln>
          </p:spPr>
          <p:txBody>
            <a:bodyPr rtlCol="0" anchor="ctr"/>
            <a:lstStyle/>
            <a:p>
              <a:endParaRPr lang="en-GB"/>
            </a:p>
          </p:txBody>
        </p:sp>
        <p:sp>
          <p:nvSpPr>
            <p:cNvPr id="633" name="Graphic 1127">
              <a:extLst>
                <a:ext uri="{FF2B5EF4-FFF2-40B4-BE49-F238E27FC236}">
                  <a16:creationId xmlns:a16="http://schemas.microsoft.com/office/drawing/2014/main" id="{35759044-A8C5-4677-AC2D-275A34D14024}"/>
                </a:ext>
              </a:extLst>
            </p:cNvPr>
            <p:cNvSpPr/>
            <p:nvPr/>
          </p:nvSpPr>
          <p:spPr>
            <a:xfrm>
              <a:off x="8466555" y="3458677"/>
              <a:ext cx="37109" cy="44789"/>
            </a:xfrm>
            <a:custGeom>
              <a:avLst/>
              <a:gdLst>
                <a:gd name="connsiteX0" fmla="*/ 38394 w 37109"/>
                <a:gd name="connsiteY0" fmla="*/ 26250 h 44789"/>
                <a:gd name="connsiteX1" fmla="*/ 10001 w 37109"/>
                <a:gd name="connsiteY1" fmla="*/ 26250 h 44789"/>
                <a:gd name="connsiteX2" fmla="*/ 12935 w 37109"/>
                <a:gd name="connsiteY2" fmla="*/ 35312 h 44789"/>
                <a:gd name="connsiteX3" fmla="*/ 21134 w 37109"/>
                <a:gd name="connsiteY3" fmla="*/ 38505 h 44789"/>
                <a:gd name="connsiteX4" fmla="*/ 27002 w 37109"/>
                <a:gd name="connsiteY4" fmla="*/ 37470 h 44789"/>
                <a:gd name="connsiteX5" fmla="*/ 31749 w 37109"/>
                <a:gd name="connsiteY5" fmla="*/ 34018 h 44789"/>
                <a:gd name="connsiteX6" fmla="*/ 37358 w 37109"/>
                <a:gd name="connsiteY6" fmla="*/ 39282 h 44789"/>
                <a:gd name="connsiteX7" fmla="*/ 30195 w 37109"/>
                <a:gd name="connsiteY7" fmla="*/ 44460 h 44789"/>
                <a:gd name="connsiteX8" fmla="*/ 20961 w 37109"/>
                <a:gd name="connsiteY8" fmla="*/ 46100 h 44789"/>
                <a:gd name="connsiteX9" fmla="*/ 6635 w 37109"/>
                <a:gd name="connsiteY9" fmla="*/ 40749 h 44789"/>
                <a:gd name="connsiteX10" fmla="*/ 1285 w 37109"/>
                <a:gd name="connsiteY10" fmla="*/ 23661 h 44789"/>
                <a:gd name="connsiteX11" fmla="*/ 6290 w 37109"/>
                <a:gd name="connsiteY11" fmla="*/ 7178 h 44789"/>
                <a:gd name="connsiteX12" fmla="*/ 19839 w 37109"/>
                <a:gd name="connsiteY12" fmla="*/ 1310 h 44789"/>
                <a:gd name="connsiteX13" fmla="*/ 33475 w 37109"/>
                <a:gd name="connsiteY13" fmla="*/ 7092 h 44789"/>
                <a:gd name="connsiteX14" fmla="*/ 38394 w 37109"/>
                <a:gd name="connsiteY14" fmla="*/ 22540 h 44789"/>
                <a:gd name="connsiteX15" fmla="*/ 38394 w 37109"/>
                <a:gd name="connsiteY15" fmla="*/ 26250 h 44789"/>
                <a:gd name="connsiteX16" fmla="*/ 29678 w 37109"/>
                <a:gd name="connsiteY16" fmla="*/ 20123 h 44789"/>
                <a:gd name="connsiteX17" fmla="*/ 28469 w 37109"/>
                <a:gd name="connsiteY17" fmla="*/ 14168 h 44789"/>
                <a:gd name="connsiteX18" fmla="*/ 19839 w 37109"/>
                <a:gd name="connsiteY18" fmla="*/ 8645 h 44789"/>
                <a:gd name="connsiteX19" fmla="*/ 11123 w 37109"/>
                <a:gd name="connsiteY19" fmla="*/ 14168 h 44789"/>
                <a:gd name="connsiteX20" fmla="*/ 10001 w 37109"/>
                <a:gd name="connsiteY20" fmla="*/ 20123 h 44789"/>
                <a:gd name="connsiteX21" fmla="*/ 29678 w 37109"/>
                <a:gd name="connsiteY21" fmla="*/ 20123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8394" y="26250"/>
                  </a:moveTo>
                  <a:lnTo>
                    <a:pt x="10001" y="26250"/>
                  </a:lnTo>
                  <a:cubicBezTo>
                    <a:pt x="10001" y="30134"/>
                    <a:pt x="10950" y="33068"/>
                    <a:pt x="12935" y="35312"/>
                  </a:cubicBezTo>
                  <a:cubicBezTo>
                    <a:pt x="14834" y="37383"/>
                    <a:pt x="17596" y="38505"/>
                    <a:pt x="21134" y="38505"/>
                  </a:cubicBezTo>
                  <a:cubicBezTo>
                    <a:pt x="23464" y="38505"/>
                    <a:pt x="25449" y="38160"/>
                    <a:pt x="27002" y="37470"/>
                  </a:cubicBezTo>
                  <a:cubicBezTo>
                    <a:pt x="28556" y="36779"/>
                    <a:pt x="30109" y="35657"/>
                    <a:pt x="31749" y="34018"/>
                  </a:cubicBezTo>
                  <a:lnTo>
                    <a:pt x="37358" y="39282"/>
                  </a:lnTo>
                  <a:cubicBezTo>
                    <a:pt x="35028" y="41612"/>
                    <a:pt x="32612" y="43338"/>
                    <a:pt x="30195" y="44460"/>
                  </a:cubicBezTo>
                  <a:cubicBezTo>
                    <a:pt x="27693" y="45582"/>
                    <a:pt x="24672" y="46100"/>
                    <a:pt x="20961" y="46100"/>
                  </a:cubicBezTo>
                  <a:cubicBezTo>
                    <a:pt x="15007" y="46100"/>
                    <a:pt x="10174" y="44287"/>
                    <a:pt x="6635" y="40749"/>
                  </a:cubicBezTo>
                  <a:cubicBezTo>
                    <a:pt x="3097" y="37211"/>
                    <a:pt x="1285" y="31515"/>
                    <a:pt x="1285" y="23661"/>
                  </a:cubicBezTo>
                  <a:cubicBezTo>
                    <a:pt x="1285" y="16671"/>
                    <a:pt x="2925" y="11148"/>
                    <a:pt x="6290" y="7178"/>
                  </a:cubicBezTo>
                  <a:cubicBezTo>
                    <a:pt x="9656" y="3295"/>
                    <a:pt x="14144" y="1310"/>
                    <a:pt x="19839" y="1310"/>
                  </a:cubicBezTo>
                  <a:cubicBezTo>
                    <a:pt x="25622" y="1310"/>
                    <a:pt x="30195" y="3208"/>
                    <a:pt x="33475" y="7092"/>
                  </a:cubicBezTo>
                  <a:cubicBezTo>
                    <a:pt x="36754" y="10975"/>
                    <a:pt x="38394" y="16067"/>
                    <a:pt x="38394" y="22540"/>
                  </a:cubicBezTo>
                  <a:lnTo>
                    <a:pt x="38394" y="26250"/>
                  </a:lnTo>
                  <a:close/>
                  <a:moveTo>
                    <a:pt x="29678" y="20123"/>
                  </a:moveTo>
                  <a:cubicBezTo>
                    <a:pt x="29505" y="17534"/>
                    <a:pt x="29074" y="15549"/>
                    <a:pt x="28469" y="14168"/>
                  </a:cubicBezTo>
                  <a:cubicBezTo>
                    <a:pt x="26830" y="10458"/>
                    <a:pt x="23896" y="8645"/>
                    <a:pt x="19839" y="8645"/>
                  </a:cubicBezTo>
                  <a:cubicBezTo>
                    <a:pt x="15697" y="8645"/>
                    <a:pt x="12763" y="10458"/>
                    <a:pt x="11123" y="14168"/>
                  </a:cubicBezTo>
                  <a:cubicBezTo>
                    <a:pt x="10433" y="15636"/>
                    <a:pt x="10087" y="17620"/>
                    <a:pt x="10001" y="20123"/>
                  </a:cubicBezTo>
                  <a:lnTo>
                    <a:pt x="29678" y="20123"/>
                  </a:lnTo>
                  <a:close/>
                </a:path>
              </a:pathLst>
            </a:custGeom>
            <a:solidFill>
              <a:srgbClr val="245BA7"/>
            </a:solidFill>
            <a:ln w="86190" cap="flat">
              <a:noFill/>
              <a:prstDash val="solid"/>
              <a:miter/>
            </a:ln>
          </p:spPr>
          <p:txBody>
            <a:bodyPr rtlCol="0" anchor="ctr"/>
            <a:lstStyle/>
            <a:p>
              <a:endParaRPr lang="en-GB"/>
            </a:p>
          </p:txBody>
        </p:sp>
        <p:sp>
          <p:nvSpPr>
            <p:cNvPr id="634" name="Graphic 1127">
              <a:extLst>
                <a:ext uri="{FF2B5EF4-FFF2-40B4-BE49-F238E27FC236}">
                  <a16:creationId xmlns:a16="http://schemas.microsoft.com/office/drawing/2014/main" id="{58D81E6A-9045-4E68-9303-9B009787A254}"/>
                </a:ext>
              </a:extLst>
            </p:cNvPr>
            <p:cNvSpPr/>
            <p:nvPr/>
          </p:nvSpPr>
          <p:spPr>
            <a:xfrm>
              <a:off x="8120534" y="3598128"/>
              <a:ext cx="23913" cy="23913"/>
            </a:xfrm>
            <a:custGeom>
              <a:avLst/>
              <a:gdLst>
                <a:gd name="connsiteX0" fmla="*/ 21555 w 23913"/>
                <a:gd name="connsiteY0" fmla="*/ 4802 h 23913"/>
                <a:gd name="connsiteX1" fmla="*/ 25076 w 23913"/>
                <a:gd name="connsiteY1" fmla="*/ 13312 h 23913"/>
                <a:gd name="connsiteX2" fmla="*/ 21555 w 23913"/>
                <a:gd name="connsiteY2" fmla="*/ 21747 h 23913"/>
                <a:gd name="connsiteX3" fmla="*/ 13119 w 23913"/>
                <a:gd name="connsiteY3" fmla="*/ 25268 h 23913"/>
                <a:gd name="connsiteX4" fmla="*/ 4683 w 23913"/>
                <a:gd name="connsiteY4" fmla="*/ 21747 h 23913"/>
                <a:gd name="connsiteX5" fmla="*/ 1162 w 23913"/>
                <a:gd name="connsiteY5" fmla="*/ 13312 h 23913"/>
                <a:gd name="connsiteX6" fmla="*/ 4683 w 23913"/>
                <a:gd name="connsiteY6" fmla="*/ 4802 h 23913"/>
                <a:gd name="connsiteX7" fmla="*/ 13119 w 23913"/>
                <a:gd name="connsiteY7" fmla="*/ 1355 h 23913"/>
                <a:gd name="connsiteX8" fmla="*/ 21555 w 23913"/>
                <a:gd name="connsiteY8" fmla="*/ 4802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1555" y="4802"/>
                  </a:moveTo>
                  <a:cubicBezTo>
                    <a:pt x="23902" y="7150"/>
                    <a:pt x="25076" y="10011"/>
                    <a:pt x="25076" y="13312"/>
                  </a:cubicBezTo>
                  <a:cubicBezTo>
                    <a:pt x="25076" y="16613"/>
                    <a:pt x="23902" y="19473"/>
                    <a:pt x="21555" y="21747"/>
                  </a:cubicBezTo>
                  <a:cubicBezTo>
                    <a:pt x="19208" y="24095"/>
                    <a:pt x="16420" y="25268"/>
                    <a:pt x="13119" y="25268"/>
                  </a:cubicBezTo>
                  <a:cubicBezTo>
                    <a:pt x="9818" y="25268"/>
                    <a:pt x="7031" y="24095"/>
                    <a:pt x="4683" y="21747"/>
                  </a:cubicBezTo>
                  <a:cubicBezTo>
                    <a:pt x="2336" y="19473"/>
                    <a:pt x="1162" y="16613"/>
                    <a:pt x="1162" y="13312"/>
                  </a:cubicBezTo>
                  <a:cubicBezTo>
                    <a:pt x="1162" y="10011"/>
                    <a:pt x="2336" y="7150"/>
                    <a:pt x="4683" y="4802"/>
                  </a:cubicBezTo>
                  <a:cubicBezTo>
                    <a:pt x="7031" y="2528"/>
                    <a:pt x="9818" y="1355"/>
                    <a:pt x="13119" y="1355"/>
                  </a:cubicBezTo>
                  <a:cubicBezTo>
                    <a:pt x="16420" y="1355"/>
                    <a:pt x="19208" y="2528"/>
                    <a:pt x="21555" y="4802"/>
                  </a:cubicBezTo>
                  <a:close/>
                </a:path>
              </a:pathLst>
            </a:custGeom>
            <a:solidFill>
              <a:srgbClr val="000000"/>
            </a:solidFill>
            <a:ln w="73262" cap="flat">
              <a:noFill/>
              <a:prstDash val="solid"/>
              <a:miter/>
            </a:ln>
          </p:spPr>
          <p:txBody>
            <a:bodyPr rtlCol="0" anchor="ctr"/>
            <a:lstStyle/>
            <a:p>
              <a:endParaRPr lang="en-GB"/>
            </a:p>
          </p:txBody>
        </p:sp>
        <p:sp>
          <p:nvSpPr>
            <p:cNvPr id="635" name="Graphic 1127">
              <a:extLst>
                <a:ext uri="{FF2B5EF4-FFF2-40B4-BE49-F238E27FC236}">
                  <a16:creationId xmlns:a16="http://schemas.microsoft.com/office/drawing/2014/main" id="{FD749B28-9DA9-490E-9EA0-6D154653F6DF}"/>
                </a:ext>
              </a:extLst>
            </p:cNvPr>
            <p:cNvSpPr/>
            <p:nvPr/>
          </p:nvSpPr>
          <p:spPr>
            <a:xfrm>
              <a:off x="8189833" y="3582357"/>
              <a:ext cx="3961" cy="52228"/>
            </a:xfrm>
            <a:custGeom>
              <a:avLst/>
              <a:gdLst>
                <a:gd name="connsiteX0" fmla="*/ 1183 w 3961"/>
                <a:gd name="connsiteY0" fmla="*/ 1354 h 52228"/>
                <a:gd name="connsiteX1" fmla="*/ 5144 w 3961"/>
                <a:gd name="connsiteY1" fmla="*/ 1354 h 52228"/>
                <a:gd name="connsiteX2" fmla="*/ 5144 w 3961"/>
                <a:gd name="connsiteY2" fmla="*/ 53583 h 52228"/>
                <a:gd name="connsiteX3" fmla="*/ 1183 w 3961"/>
                <a:gd name="connsiteY3" fmla="*/ 53583 h 52228"/>
              </a:gdLst>
              <a:ahLst/>
              <a:cxnLst>
                <a:cxn ang="0">
                  <a:pos x="connsiteX0" y="connsiteY0"/>
                </a:cxn>
                <a:cxn ang="0">
                  <a:pos x="connsiteX1" y="connsiteY1"/>
                </a:cxn>
                <a:cxn ang="0">
                  <a:pos x="connsiteX2" y="connsiteY2"/>
                </a:cxn>
                <a:cxn ang="0">
                  <a:pos x="connsiteX3" y="connsiteY3"/>
                </a:cxn>
              </a:cxnLst>
              <a:rect l="l" t="t" r="r" b="b"/>
              <a:pathLst>
                <a:path w="3961" h="52228">
                  <a:moveTo>
                    <a:pt x="1183" y="1354"/>
                  </a:moveTo>
                  <a:lnTo>
                    <a:pt x="5144" y="1354"/>
                  </a:lnTo>
                  <a:lnTo>
                    <a:pt x="5144" y="53583"/>
                  </a:lnTo>
                  <a:lnTo>
                    <a:pt x="1183" y="53583"/>
                  </a:lnTo>
                  <a:close/>
                </a:path>
              </a:pathLst>
            </a:custGeom>
            <a:solidFill>
              <a:srgbClr val="000000"/>
            </a:solidFill>
            <a:ln w="73262" cap="flat">
              <a:noFill/>
              <a:prstDash val="solid"/>
              <a:miter/>
            </a:ln>
          </p:spPr>
          <p:txBody>
            <a:bodyPr rtlCol="0" anchor="ctr"/>
            <a:lstStyle/>
            <a:p>
              <a:endParaRPr lang="en-GB"/>
            </a:p>
          </p:txBody>
        </p:sp>
        <p:sp>
          <p:nvSpPr>
            <p:cNvPr id="636" name="Graphic 1127">
              <a:extLst>
                <a:ext uri="{FF2B5EF4-FFF2-40B4-BE49-F238E27FC236}">
                  <a16:creationId xmlns:a16="http://schemas.microsoft.com/office/drawing/2014/main" id="{CE28C282-113E-4287-8947-E0BDD8FF0177}"/>
                </a:ext>
              </a:extLst>
            </p:cNvPr>
            <p:cNvSpPr/>
            <p:nvPr/>
          </p:nvSpPr>
          <p:spPr>
            <a:xfrm>
              <a:off x="8227628" y="3598789"/>
              <a:ext cx="27434" cy="52669"/>
            </a:xfrm>
            <a:custGeom>
              <a:avLst/>
              <a:gdLst>
                <a:gd name="connsiteX0" fmla="*/ 24087 w 27434"/>
                <a:gd name="connsiteY0" fmla="*/ 4441 h 52669"/>
                <a:gd name="connsiteX1" fmla="*/ 28635 w 27434"/>
                <a:gd name="connsiteY1" fmla="*/ 19478 h 52669"/>
                <a:gd name="connsiteX2" fmla="*/ 24087 w 27434"/>
                <a:gd name="connsiteY2" fmla="*/ 34516 h 52669"/>
                <a:gd name="connsiteX3" fmla="*/ 15431 w 27434"/>
                <a:gd name="connsiteY3" fmla="*/ 37597 h 52669"/>
                <a:gd name="connsiteX4" fmla="*/ 9636 w 27434"/>
                <a:gd name="connsiteY4" fmla="*/ 36497 h 52669"/>
                <a:gd name="connsiteX5" fmla="*/ 4941 w 27434"/>
                <a:gd name="connsiteY5" fmla="*/ 32609 h 52669"/>
                <a:gd name="connsiteX6" fmla="*/ 4941 w 27434"/>
                <a:gd name="connsiteY6" fmla="*/ 54029 h 52669"/>
                <a:gd name="connsiteX7" fmla="*/ 1200 w 27434"/>
                <a:gd name="connsiteY7" fmla="*/ 54029 h 52669"/>
                <a:gd name="connsiteX8" fmla="*/ 1200 w 27434"/>
                <a:gd name="connsiteY8" fmla="*/ 1800 h 52669"/>
                <a:gd name="connsiteX9" fmla="*/ 4941 w 27434"/>
                <a:gd name="connsiteY9" fmla="*/ 1800 h 52669"/>
                <a:gd name="connsiteX10" fmla="*/ 4941 w 27434"/>
                <a:gd name="connsiteY10" fmla="*/ 6348 h 52669"/>
                <a:gd name="connsiteX11" fmla="*/ 9636 w 27434"/>
                <a:gd name="connsiteY11" fmla="*/ 2460 h 52669"/>
                <a:gd name="connsiteX12" fmla="*/ 15431 w 27434"/>
                <a:gd name="connsiteY12" fmla="*/ 1360 h 52669"/>
                <a:gd name="connsiteX13" fmla="*/ 24087 w 27434"/>
                <a:gd name="connsiteY13" fmla="*/ 4441 h 52669"/>
                <a:gd name="connsiteX14" fmla="*/ 24527 w 27434"/>
                <a:gd name="connsiteY14" fmla="*/ 24980 h 52669"/>
                <a:gd name="connsiteX15" fmla="*/ 24894 w 27434"/>
                <a:gd name="connsiteY15" fmla="*/ 19478 h 52669"/>
                <a:gd name="connsiteX16" fmla="*/ 24527 w 27434"/>
                <a:gd name="connsiteY16" fmla="*/ 13977 h 52669"/>
                <a:gd name="connsiteX17" fmla="*/ 23207 w 27434"/>
                <a:gd name="connsiteY17" fmla="*/ 9355 h 52669"/>
                <a:gd name="connsiteX18" fmla="*/ 20126 w 27434"/>
                <a:gd name="connsiteY18" fmla="*/ 5834 h 52669"/>
                <a:gd name="connsiteX19" fmla="*/ 14918 w 27434"/>
                <a:gd name="connsiteY19" fmla="*/ 4661 h 52669"/>
                <a:gd name="connsiteX20" fmla="*/ 9783 w 27434"/>
                <a:gd name="connsiteY20" fmla="*/ 5834 h 52669"/>
                <a:gd name="connsiteX21" fmla="*/ 6702 w 27434"/>
                <a:gd name="connsiteY21" fmla="*/ 9355 h 52669"/>
                <a:gd name="connsiteX22" fmla="*/ 5308 w 27434"/>
                <a:gd name="connsiteY22" fmla="*/ 13977 h 52669"/>
                <a:gd name="connsiteX23" fmla="*/ 4941 w 27434"/>
                <a:gd name="connsiteY23" fmla="*/ 19478 h 52669"/>
                <a:gd name="connsiteX24" fmla="*/ 5308 w 27434"/>
                <a:gd name="connsiteY24" fmla="*/ 24980 h 52669"/>
                <a:gd name="connsiteX25" fmla="*/ 6702 w 27434"/>
                <a:gd name="connsiteY25" fmla="*/ 29601 h 52669"/>
                <a:gd name="connsiteX26" fmla="*/ 9783 w 27434"/>
                <a:gd name="connsiteY26" fmla="*/ 33049 h 52669"/>
                <a:gd name="connsiteX27" fmla="*/ 14918 w 27434"/>
                <a:gd name="connsiteY27" fmla="*/ 34296 h 52669"/>
                <a:gd name="connsiteX28" fmla="*/ 20126 w 27434"/>
                <a:gd name="connsiteY28" fmla="*/ 33049 h 52669"/>
                <a:gd name="connsiteX29" fmla="*/ 23207 w 27434"/>
                <a:gd name="connsiteY29" fmla="*/ 29601 h 52669"/>
                <a:gd name="connsiteX30" fmla="*/ 24527 w 27434"/>
                <a:gd name="connsiteY30" fmla="*/ 24980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087" y="4441"/>
                  </a:moveTo>
                  <a:cubicBezTo>
                    <a:pt x="27095" y="7448"/>
                    <a:pt x="28635" y="12510"/>
                    <a:pt x="28635" y="19478"/>
                  </a:cubicBezTo>
                  <a:cubicBezTo>
                    <a:pt x="28635" y="26447"/>
                    <a:pt x="27095" y="31509"/>
                    <a:pt x="24087" y="34516"/>
                  </a:cubicBezTo>
                  <a:cubicBezTo>
                    <a:pt x="22033" y="36570"/>
                    <a:pt x="19172" y="37597"/>
                    <a:pt x="15431" y="37597"/>
                  </a:cubicBezTo>
                  <a:cubicBezTo>
                    <a:pt x="13230" y="37597"/>
                    <a:pt x="11323" y="37230"/>
                    <a:pt x="9636" y="36497"/>
                  </a:cubicBezTo>
                  <a:cubicBezTo>
                    <a:pt x="7949" y="35837"/>
                    <a:pt x="6408" y="34516"/>
                    <a:pt x="4941" y="32609"/>
                  </a:cubicBezTo>
                  <a:lnTo>
                    <a:pt x="4941" y="54029"/>
                  </a:lnTo>
                  <a:lnTo>
                    <a:pt x="1200" y="54029"/>
                  </a:lnTo>
                  <a:lnTo>
                    <a:pt x="1200" y="1800"/>
                  </a:lnTo>
                  <a:lnTo>
                    <a:pt x="4941" y="1800"/>
                  </a:lnTo>
                  <a:lnTo>
                    <a:pt x="4941" y="6348"/>
                  </a:lnTo>
                  <a:cubicBezTo>
                    <a:pt x="6408" y="4441"/>
                    <a:pt x="7949" y="3120"/>
                    <a:pt x="9636" y="2460"/>
                  </a:cubicBezTo>
                  <a:cubicBezTo>
                    <a:pt x="11323" y="1726"/>
                    <a:pt x="13230" y="1360"/>
                    <a:pt x="15431" y="1360"/>
                  </a:cubicBezTo>
                  <a:cubicBezTo>
                    <a:pt x="19172" y="1360"/>
                    <a:pt x="22033" y="2387"/>
                    <a:pt x="24087" y="4441"/>
                  </a:cubicBezTo>
                  <a:close/>
                  <a:moveTo>
                    <a:pt x="24527" y="24980"/>
                  </a:moveTo>
                  <a:cubicBezTo>
                    <a:pt x="24747" y="23440"/>
                    <a:pt x="24894" y="21606"/>
                    <a:pt x="24894" y="19478"/>
                  </a:cubicBezTo>
                  <a:cubicBezTo>
                    <a:pt x="24894" y="17351"/>
                    <a:pt x="24747" y="15517"/>
                    <a:pt x="24527" y="13977"/>
                  </a:cubicBezTo>
                  <a:cubicBezTo>
                    <a:pt x="24307" y="12436"/>
                    <a:pt x="23867" y="10896"/>
                    <a:pt x="23207" y="9355"/>
                  </a:cubicBezTo>
                  <a:cubicBezTo>
                    <a:pt x="22546" y="7815"/>
                    <a:pt x="21520" y="6641"/>
                    <a:pt x="20126" y="5834"/>
                  </a:cubicBezTo>
                  <a:cubicBezTo>
                    <a:pt x="18732" y="5027"/>
                    <a:pt x="16971" y="4661"/>
                    <a:pt x="14918" y="4661"/>
                  </a:cubicBezTo>
                  <a:cubicBezTo>
                    <a:pt x="12864" y="4661"/>
                    <a:pt x="11176" y="5027"/>
                    <a:pt x="9783" y="5834"/>
                  </a:cubicBezTo>
                  <a:cubicBezTo>
                    <a:pt x="8389" y="6641"/>
                    <a:pt x="7362" y="7815"/>
                    <a:pt x="6702" y="9355"/>
                  </a:cubicBezTo>
                  <a:cubicBezTo>
                    <a:pt x="6042" y="10896"/>
                    <a:pt x="5528" y="12436"/>
                    <a:pt x="5308" y="13977"/>
                  </a:cubicBezTo>
                  <a:cubicBezTo>
                    <a:pt x="5088" y="15517"/>
                    <a:pt x="4941" y="17351"/>
                    <a:pt x="4941" y="19478"/>
                  </a:cubicBezTo>
                  <a:cubicBezTo>
                    <a:pt x="4941" y="21606"/>
                    <a:pt x="5088" y="23440"/>
                    <a:pt x="5308" y="24980"/>
                  </a:cubicBezTo>
                  <a:cubicBezTo>
                    <a:pt x="5528" y="26521"/>
                    <a:pt x="6042" y="28061"/>
                    <a:pt x="6702" y="29601"/>
                  </a:cubicBezTo>
                  <a:cubicBezTo>
                    <a:pt x="7362" y="31142"/>
                    <a:pt x="8389" y="32242"/>
                    <a:pt x="9783" y="33049"/>
                  </a:cubicBezTo>
                  <a:cubicBezTo>
                    <a:pt x="11176" y="33856"/>
                    <a:pt x="12864" y="34296"/>
                    <a:pt x="14918" y="34296"/>
                  </a:cubicBezTo>
                  <a:cubicBezTo>
                    <a:pt x="16971" y="34296"/>
                    <a:pt x="18732" y="33856"/>
                    <a:pt x="20126" y="33049"/>
                  </a:cubicBezTo>
                  <a:cubicBezTo>
                    <a:pt x="21520" y="32242"/>
                    <a:pt x="22546" y="31142"/>
                    <a:pt x="23207" y="29601"/>
                  </a:cubicBezTo>
                  <a:cubicBezTo>
                    <a:pt x="23867" y="28061"/>
                    <a:pt x="24307" y="26521"/>
                    <a:pt x="24527" y="24980"/>
                  </a:cubicBezTo>
                  <a:close/>
                </a:path>
              </a:pathLst>
            </a:custGeom>
            <a:solidFill>
              <a:srgbClr val="000000"/>
            </a:solidFill>
            <a:ln w="73262" cap="flat">
              <a:noFill/>
              <a:prstDash val="solid"/>
              <a:miter/>
            </a:ln>
          </p:spPr>
          <p:txBody>
            <a:bodyPr rtlCol="0" anchor="ctr"/>
            <a:lstStyle/>
            <a:p>
              <a:endParaRPr lang="en-GB"/>
            </a:p>
          </p:txBody>
        </p:sp>
        <p:sp>
          <p:nvSpPr>
            <p:cNvPr id="637" name="Graphic 1127">
              <a:extLst>
                <a:ext uri="{FF2B5EF4-FFF2-40B4-BE49-F238E27FC236}">
                  <a16:creationId xmlns:a16="http://schemas.microsoft.com/office/drawing/2014/main" id="{D0D27512-48DA-4FAF-9574-ED8263834A6F}"/>
                </a:ext>
              </a:extLst>
            </p:cNvPr>
            <p:cNvSpPr/>
            <p:nvPr/>
          </p:nvSpPr>
          <p:spPr>
            <a:xfrm>
              <a:off x="8265128" y="3598789"/>
              <a:ext cx="28461" cy="36237"/>
            </a:xfrm>
            <a:custGeom>
              <a:avLst/>
              <a:gdLst>
                <a:gd name="connsiteX0" fmla="*/ 25274 w 28461"/>
                <a:gd name="connsiteY0" fmla="*/ 5245 h 36237"/>
                <a:gd name="connsiteX1" fmla="*/ 29675 w 28461"/>
                <a:gd name="connsiteY1" fmla="*/ 19476 h 36237"/>
                <a:gd name="connsiteX2" fmla="*/ 25274 w 28461"/>
                <a:gd name="connsiteY2" fmla="*/ 33707 h 36237"/>
                <a:gd name="connsiteX3" fmla="*/ 15444 w 28461"/>
                <a:gd name="connsiteY3" fmla="*/ 37594 h 36237"/>
                <a:gd name="connsiteX4" fmla="*/ 5615 w 28461"/>
                <a:gd name="connsiteY4" fmla="*/ 33707 h 36237"/>
                <a:gd name="connsiteX5" fmla="*/ 1213 w 28461"/>
                <a:gd name="connsiteY5" fmla="*/ 19476 h 36237"/>
                <a:gd name="connsiteX6" fmla="*/ 5615 w 28461"/>
                <a:gd name="connsiteY6" fmla="*/ 5245 h 36237"/>
                <a:gd name="connsiteX7" fmla="*/ 15444 w 28461"/>
                <a:gd name="connsiteY7" fmla="*/ 1357 h 36237"/>
                <a:gd name="connsiteX8" fmla="*/ 25274 w 28461"/>
                <a:gd name="connsiteY8" fmla="*/ 5245 h 36237"/>
                <a:gd name="connsiteX9" fmla="*/ 22780 w 28461"/>
                <a:gd name="connsiteY9" fmla="*/ 31286 h 36237"/>
                <a:gd name="connsiteX10" fmla="*/ 25934 w 28461"/>
                <a:gd name="connsiteY10" fmla="*/ 19476 h 36237"/>
                <a:gd name="connsiteX11" fmla="*/ 22780 w 28461"/>
                <a:gd name="connsiteY11" fmla="*/ 7665 h 36237"/>
                <a:gd name="connsiteX12" fmla="*/ 15444 w 28461"/>
                <a:gd name="connsiteY12" fmla="*/ 4658 h 36237"/>
                <a:gd name="connsiteX13" fmla="*/ 8109 w 28461"/>
                <a:gd name="connsiteY13" fmla="*/ 7665 h 36237"/>
                <a:gd name="connsiteX14" fmla="*/ 4954 w 28461"/>
                <a:gd name="connsiteY14" fmla="*/ 19476 h 36237"/>
                <a:gd name="connsiteX15" fmla="*/ 8109 w 28461"/>
                <a:gd name="connsiteY15" fmla="*/ 31286 h 36237"/>
                <a:gd name="connsiteX16" fmla="*/ 15444 w 28461"/>
                <a:gd name="connsiteY16" fmla="*/ 34293 h 36237"/>
                <a:gd name="connsiteX17" fmla="*/ 22780 w 28461"/>
                <a:gd name="connsiteY17" fmla="*/ 3128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274" y="5245"/>
                  </a:moveTo>
                  <a:cubicBezTo>
                    <a:pt x="28208" y="8179"/>
                    <a:pt x="29675" y="12947"/>
                    <a:pt x="29675" y="19476"/>
                  </a:cubicBezTo>
                  <a:cubicBezTo>
                    <a:pt x="29675" y="26004"/>
                    <a:pt x="28208" y="30772"/>
                    <a:pt x="25274" y="33707"/>
                  </a:cubicBezTo>
                  <a:cubicBezTo>
                    <a:pt x="22706" y="36274"/>
                    <a:pt x="19405" y="37594"/>
                    <a:pt x="15444" y="37594"/>
                  </a:cubicBezTo>
                  <a:cubicBezTo>
                    <a:pt x="11483" y="37594"/>
                    <a:pt x="8182" y="36274"/>
                    <a:pt x="5615" y="33707"/>
                  </a:cubicBezTo>
                  <a:cubicBezTo>
                    <a:pt x="2680" y="30772"/>
                    <a:pt x="1213" y="26004"/>
                    <a:pt x="1213" y="19476"/>
                  </a:cubicBezTo>
                  <a:cubicBezTo>
                    <a:pt x="1213" y="12947"/>
                    <a:pt x="2680" y="8179"/>
                    <a:pt x="5615" y="5245"/>
                  </a:cubicBezTo>
                  <a:cubicBezTo>
                    <a:pt x="8182" y="2677"/>
                    <a:pt x="11483" y="1357"/>
                    <a:pt x="15444" y="1357"/>
                  </a:cubicBezTo>
                  <a:cubicBezTo>
                    <a:pt x="19405" y="1357"/>
                    <a:pt x="22706" y="2677"/>
                    <a:pt x="25274" y="5245"/>
                  </a:cubicBezTo>
                  <a:close/>
                  <a:moveTo>
                    <a:pt x="22780" y="31286"/>
                  </a:moveTo>
                  <a:cubicBezTo>
                    <a:pt x="24907" y="29159"/>
                    <a:pt x="25934" y="25271"/>
                    <a:pt x="25934" y="19476"/>
                  </a:cubicBezTo>
                  <a:cubicBezTo>
                    <a:pt x="25934" y="13681"/>
                    <a:pt x="24907" y="9793"/>
                    <a:pt x="22780" y="7665"/>
                  </a:cubicBezTo>
                  <a:cubicBezTo>
                    <a:pt x="20799" y="5685"/>
                    <a:pt x="18305" y="4658"/>
                    <a:pt x="15444" y="4658"/>
                  </a:cubicBezTo>
                  <a:cubicBezTo>
                    <a:pt x="12583" y="4658"/>
                    <a:pt x="10089" y="5685"/>
                    <a:pt x="8109" y="7665"/>
                  </a:cubicBezTo>
                  <a:cubicBezTo>
                    <a:pt x="5981" y="9793"/>
                    <a:pt x="4954" y="13681"/>
                    <a:pt x="4954" y="19476"/>
                  </a:cubicBezTo>
                  <a:cubicBezTo>
                    <a:pt x="4954" y="25271"/>
                    <a:pt x="5981" y="29159"/>
                    <a:pt x="8109" y="31286"/>
                  </a:cubicBezTo>
                  <a:cubicBezTo>
                    <a:pt x="10089" y="33266"/>
                    <a:pt x="12583" y="34293"/>
                    <a:pt x="15444" y="34293"/>
                  </a:cubicBezTo>
                  <a:cubicBezTo>
                    <a:pt x="18305" y="34293"/>
                    <a:pt x="20799" y="33266"/>
                    <a:pt x="22780" y="31286"/>
                  </a:cubicBezTo>
                  <a:close/>
                </a:path>
              </a:pathLst>
            </a:custGeom>
            <a:solidFill>
              <a:srgbClr val="000000"/>
            </a:solidFill>
            <a:ln w="73262" cap="flat">
              <a:noFill/>
              <a:prstDash val="solid"/>
              <a:miter/>
            </a:ln>
          </p:spPr>
          <p:txBody>
            <a:bodyPr rtlCol="0" anchor="ctr"/>
            <a:lstStyle/>
            <a:p>
              <a:endParaRPr lang="en-GB"/>
            </a:p>
          </p:txBody>
        </p:sp>
        <p:sp>
          <p:nvSpPr>
            <p:cNvPr id="638" name="Graphic 1127">
              <a:extLst>
                <a:ext uri="{FF2B5EF4-FFF2-40B4-BE49-F238E27FC236}">
                  <a16:creationId xmlns:a16="http://schemas.microsoft.com/office/drawing/2014/main" id="{B39F1061-87D5-42F2-AE06-90C2331A6CA0}"/>
                </a:ext>
              </a:extLst>
            </p:cNvPr>
            <p:cNvSpPr/>
            <p:nvPr/>
          </p:nvSpPr>
          <p:spPr>
            <a:xfrm>
              <a:off x="8302253" y="3598789"/>
              <a:ext cx="28461" cy="36237"/>
            </a:xfrm>
            <a:custGeom>
              <a:avLst/>
              <a:gdLst>
                <a:gd name="connsiteX0" fmla="*/ 29688 w 28461"/>
                <a:gd name="connsiteY0" fmla="*/ 27105 h 36237"/>
                <a:gd name="connsiteX1" fmla="*/ 25874 w 28461"/>
                <a:gd name="connsiteY1" fmla="*/ 34734 h 36237"/>
                <a:gd name="connsiteX2" fmla="*/ 15531 w 28461"/>
                <a:gd name="connsiteY2" fmla="*/ 37594 h 36237"/>
                <a:gd name="connsiteX3" fmla="*/ 1226 w 28461"/>
                <a:gd name="connsiteY3" fmla="*/ 32533 h 36237"/>
                <a:gd name="connsiteX4" fmla="*/ 3794 w 28461"/>
                <a:gd name="connsiteY4" fmla="*/ 29965 h 36237"/>
                <a:gd name="connsiteX5" fmla="*/ 15384 w 28461"/>
                <a:gd name="connsiteY5" fmla="*/ 34293 h 36237"/>
                <a:gd name="connsiteX6" fmla="*/ 26020 w 28461"/>
                <a:gd name="connsiteY6" fmla="*/ 27105 h 36237"/>
                <a:gd name="connsiteX7" fmla="*/ 24407 w 28461"/>
                <a:gd name="connsiteY7" fmla="*/ 22923 h 36237"/>
                <a:gd name="connsiteX8" fmla="*/ 19272 w 28461"/>
                <a:gd name="connsiteY8" fmla="*/ 21163 h 36237"/>
                <a:gd name="connsiteX9" fmla="*/ 13403 w 28461"/>
                <a:gd name="connsiteY9" fmla="*/ 20649 h 36237"/>
                <a:gd name="connsiteX10" fmla="*/ 2767 w 28461"/>
                <a:gd name="connsiteY10" fmla="*/ 11407 h 36237"/>
                <a:gd name="connsiteX11" fmla="*/ 6214 w 28461"/>
                <a:gd name="connsiteY11" fmla="*/ 4071 h 36237"/>
                <a:gd name="connsiteX12" fmla="*/ 15457 w 28461"/>
                <a:gd name="connsiteY12" fmla="*/ 1357 h 36237"/>
                <a:gd name="connsiteX13" fmla="*/ 27854 w 28461"/>
                <a:gd name="connsiteY13" fmla="*/ 5098 h 36237"/>
                <a:gd name="connsiteX14" fmla="*/ 25360 w 28461"/>
                <a:gd name="connsiteY14" fmla="*/ 7592 h 36237"/>
                <a:gd name="connsiteX15" fmla="*/ 15457 w 28461"/>
                <a:gd name="connsiteY15" fmla="*/ 4585 h 36237"/>
                <a:gd name="connsiteX16" fmla="*/ 8782 w 28461"/>
                <a:gd name="connsiteY16" fmla="*/ 6345 h 36237"/>
                <a:gd name="connsiteX17" fmla="*/ 6434 w 28461"/>
                <a:gd name="connsiteY17" fmla="*/ 11407 h 36237"/>
                <a:gd name="connsiteX18" fmla="*/ 8195 w 28461"/>
                <a:gd name="connsiteY18" fmla="*/ 15588 h 36237"/>
                <a:gd name="connsiteX19" fmla="*/ 13623 w 28461"/>
                <a:gd name="connsiteY19" fmla="*/ 17348 h 36237"/>
                <a:gd name="connsiteX20" fmla="*/ 19345 w 28461"/>
                <a:gd name="connsiteY20" fmla="*/ 17862 h 36237"/>
                <a:gd name="connsiteX21" fmla="*/ 27047 w 28461"/>
                <a:gd name="connsiteY21" fmla="*/ 20356 h 36237"/>
                <a:gd name="connsiteX22" fmla="*/ 29688 w 28461"/>
                <a:gd name="connsiteY22" fmla="*/ 2710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688" y="27105"/>
                  </a:moveTo>
                  <a:cubicBezTo>
                    <a:pt x="29688" y="30332"/>
                    <a:pt x="28441" y="32900"/>
                    <a:pt x="25874" y="34734"/>
                  </a:cubicBezTo>
                  <a:cubicBezTo>
                    <a:pt x="23306" y="36641"/>
                    <a:pt x="19858" y="37594"/>
                    <a:pt x="15531" y="37594"/>
                  </a:cubicBezTo>
                  <a:cubicBezTo>
                    <a:pt x="9515" y="37594"/>
                    <a:pt x="4747" y="35907"/>
                    <a:pt x="1226" y="32533"/>
                  </a:cubicBezTo>
                  <a:lnTo>
                    <a:pt x="3794" y="29965"/>
                  </a:lnTo>
                  <a:cubicBezTo>
                    <a:pt x="6508" y="32826"/>
                    <a:pt x="10396" y="34293"/>
                    <a:pt x="15384" y="34293"/>
                  </a:cubicBezTo>
                  <a:cubicBezTo>
                    <a:pt x="22499" y="34293"/>
                    <a:pt x="26020" y="31873"/>
                    <a:pt x="26020" y="27105"/>
                  </a:cubicBezTo>
                  <a:cubicBezTo>
                    <a:pt x="26020" y="25271"/>
                    <a:pt x="25507" y="23877"/>
                    <a:pt x="24407" y="22923"/>
                  </a:cubicBezTo>
                  <a:cubicBezTo>
                    <a:pt x="23306" y="21970"/>
                    <a:pt x="21619" y="21383"/>
                    <a:pt x="19272" y="21163"/>
                  </a:cubicBezTo>
                  <a:lnTo>
                    <a:pt x="13403" y="20649"/>
                  </a:lnTo>
                  <a:cubicBezTo>
                    <a:pt x="6288" y="20062"/>
                    <a:pt x="2767" y="16982"/>
                    <a:pt x="2767" y="11407"/>
                  </a:cubicBezTo>
                  <a:cubicBezTo>
                    <a:pt x="2767" y="8326"/>
                    <a:pt x="3940" y="5905"/>
                    <a:pt x="6214" y="4071"/>
                  </a:cubicBezTo>
                  <a:cubicBezTo>
                    <a:pt x="8488" y="2237"/>
                    <a:pt x="11569" y="1357"/>
                    <a:pt x="15457" y="1357"/>
                  </a:cubicBezTo>
                  <a:cubicBezTo>
                    <a:pt x="20372" y="1357"/>
                    <a:pt x="24480" y="2604"/>
                    <a:pt x="27854" y="5098"/>
                  </a:cubicBezTo>
                  <a:lnTo>
                    <a:pt x="25360" y="7592"/>
                  </a:lnTo>
                  <a:cubicBezTo>
                    <a:pt x="22646" y="5612"/>
                    <a:pt x="19345" y="4585"/>
                    <a:pt x="15457" y="4585"/>
                  </a:cubicBezTo>
                  <a:cubicBezTo>
                    <a:pt x="12523" y="4585"/>
                    <a:pt x="10249" y="5171"/>
                    <a:pt x="8782" y="6345"/>
                  </a:cubicBezTo>
                  <a:cubicBezTo>
                    <a:pt x="7241" y="7519"/>
                    <a:pt x="6434" y="9206"/>
                    <a:pt x="6434" y="11407"/>
                  </a:cubicBezTo>
                  <a:cubicBezTo>
                    <a:pt x="6434" y="13240"/>
                    <a:pt x="7021" y="14634"/>
                    <a:pt x="8195" y="15588"/>
                  </a:cubicBezTo>
                  <a:cubicBezTo>
                    <a:pt x="9295" y="16541"/>
                    <a:pt x="11129" y="17128"/>
                    <a:pt x="13623" y="17348"/>
                  </a:cubicBezTo>
                  <a:lnTo>
                    <a:pt x="19345" y="17862"/>
                  </a:lnTo>
                  <a:cubicBezTo>
                    <a:pt x="22646" y="18229"/>
                    <a:pt x="25213" y="19036"/>
                    <a:pt x="27047" y="20356"/>
                  </a:cubicBezTo>
                  <a:cubicBezTo>
                    <a:pt x="28808" y="21676"/>
                    <a:pt x="29688" y="23950"/>
                    <a:pt x="29688" y="27105"/>
                  </a:cubicBezTo>
                  <a:close/>
                </a:path>
              </a:pathLst>
            </a:custGeom>
            <a:solidFill>
              <a:srgbClr val="000000"/>
            </a:solidFill>
            <a:ln w="73262" cap="flat">
              <a:noFill/>
              <a:prstDash val="solid"/>
              <a:miter/>
            </a:ln>
          </p:spPr>
          <p:txBody>
            <a:bodyPr rtlCol="0" anchor="ctr"/>
            <a:lstStyle/>
            <a:p>
              <a:endParaRPr lang="en-GB"/>
            </a:p>
          </p:txBody>
        </p:sp>
        <p:sp>
          <p:nvSpPr>
            <p:cNvPr id="639" name="Graphic 1127">
              <a:extLst>
                <a:ext uri="{FF2B5EF4-FFF2-40B4-BE49-F238E27FC236}">
                  <a16:creationId xmlns:a16="http://schemas.microsoft.com/office/drawing/2014/main" id="{EA69771E-4DF1-4626-95E6-081AC7977635}"/>
                </a:ext>
              </a:extLst>
            </p:cNvPr>
            <p:cNvSpPr/>
            <p:nvPr/>
          </p:nvSpPr>
          <p:spPr>
            <a:xfrm>
              <a:off x="8341421" y="3582357"/>
              <a:ext cx="4621" cy="52228"/>
            </a:xfrm>
            <a:custGeom>
              <a:avLst/>
              <a:gdLst>
                <a:gd name="connsiteX0" fmla="*/ 5417 w 4621"/>
                <a:gd name="connsiteY0" fmla="*/ 53583 h 52228"/>
                <a:gd name="connsiteX1" fmla="*/ 1676 w 4621"/>
                <a:gd name="connsiteY1" fmla="*/ 53583 h 52228"/>
                <a:gd name="connsiteX2" fmla="*/ 1676 w 4621"/>
                <a:gd name="connsiteY2" fmla="*/ 18226 h 52228"/>
                <a:gd name="connsiteX3" fmla="*/ 5417 w 4621"/>
                <a:gd name="connsiteY3" fmla="*/ 18226 h 52228"/>
                <a:gd name="connsiteX4" fmla="*/ 5417 w 4621"/>
                <a:gd name="connsiteY4" fmla="*/ 53583 h 52228"/>
                <a:gd name="connsiteX5" fmla="*/ 5857 w 4621"/>
                <a:gd name="connsiteY5" fmla="*/ 5975 h 52228"/>
                <a:gd name="connsiteX6" fmla="*/ 1236 w 4621"/>
                <a:gd name="connsiteY6" fmla="*/ 5975 h 52228"/>
                <a:gd name="connsiteX7" fmla="*/ 1236 w 4621"/>
                <a:gd name="connsiteY7" fmla="*/ 1354 h 52228"/>
                <a:gd name="connsiteX8" fmla="*/ 5857 w 4621"/>
                <a:gd name="connsiteY8" fmla="*/ 1354 h 52228"/>
                <a:gd name="connsiteX9" fmla="*/ 5857 w 4621"/>
                <a:gd name="connsiteY9" fmla="*/ 597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417" y="53583"/>
                  </a:moveTo>
                  <a:lnTo>
                    <a:pt x="1676" y="53583"/>
                  </a:lnTo>
                  <a:lnTo>
                    <a:pt x="1676" y="18226"/>
                  </a:lnTo>
                  <a:lnTo>
                    <a:pt x="5417" y="18226"/>
                  </a:lnTo>
                  <a:lnTo>
                    <a:pt x="5417" y="53583"/>
                  </a:lnTo>
                  <a:close/>
                  <a:moveTo>
                    <a:pt x="5857" y="5975"/>
                  </a:moveTo>
                  <a:lnTo>
                    <a:pt x="1236" y="5975"/>
                  </a:lnTo>
                  <a:lnTo>
                    <a:pt x="1236" y="1354"/>
                  </a:lnTo>
                  <a:lnTo>
                    <a:pt x="5857" y="1354"/>
                  </a:lnTo>
                  <a:lnTo>
                    <a:pt x="5857" y="5975"/>
                  </a:lnTo>
                  <a:close/>
                </a:path>
              </a:pathLst>
            </a:custGeom>
            <a:solidFill>
              <a:srgbClr val="000000"/>
            </a:solidFill>
            <a:ln w="73262" cap="flat">
              <a:noFill/>
              <a:prstDash val="solid"/>
              <a:miter/>
            </a:ln>
          </p:spPr>
          <p:txBody>
            <a:bodyPr rtlCol="0" anchor="ctr"/>
            <a:lstStyle/>
            <a:p>
              <a:endParaRPr lang="en-GB"/>
            </a:p>
          </p:txBody>
        </p:sp>
        <p:sp>
          <p:nvSpPr>
            <p:cNvPr id="640" name="Graphic 1127">
              <a:extLst>
                <a:ext uri="{FF2B5EF4-FFF2-40B4-BE49-F238E27FC236}">
                  <a16:creationId xmlns:a16="http://schemas.microsoft.com/office/drawing/2014/main" id="{B2BD89DA-B23A-47E6-BEA4-AF9CBC405A6B}"/>
                </a:ext>
              </a:extLst>
            </p:cNvPr>
            <p:cNvSpPr/>
            <p:nvPr/>
          </p:nvSpPr>
          <p:spPr>
            <a:xfrm>
              <a:off x="8355821" y="3587932"/>
              <a:ext cx="16578" cy="46653"/>
            </a:xfrm>
            <a:custGeom>
              <a:avLst/>
              <a:gdLst>
                <a:gd name="connsiteX0" fmla="*/ 17821 w 16578"/>
                <a:gd name="connsiteY0" fmla="*/ 48009 h 46653"/>
                <a:gd name="connsiteX1" fmla="*/ 14594 w 16578"/>
                <a:gd name="connsiteY1" fmla="*/ 48009 h 46653"/>
                <a:gd name="connsiteX2" fmla="*/ 8358 w 16578"/>
                <a:gd name="connsiteY2" fmla="*/ 45442 h 46653"/>
                <a:gd name="connsiteX3" fmla="*/ 6084 w 16578"/>
                <a:gd name="connsiteY3" fmla="*/ 38766 h 46653"/>
                <a:gd name="connsiteX4" fmla="*/ 6084 w 16578"/>
                <a:gd name="connsiteY4" fmla="*/ 15439 h 46653"/>
                <a:gd name="connsiteX5" fmla="*/ 1243 w 16578"/>
                <a:gd name="connsiteY5" fmla="*/ 15439 h 46653"/>
                <a:gd name="connsiteX6" fmla="*/ 1243 w 16578"/>
                <a:gd name="connsiteY6" fmla="*/ 12652 h 46653"/>
                <a:gd name="connsiteX7" fmla="*/ 6084 w 16578"/>
                <a:gd name="connsiteY7" fmla="*/ 12652 h 46653"/>
                <a:gd name="connsiteX8" fmla="*/ 6084 w 16578"/>
                <a:gd name="connsiteY8" fmla="*/ 1355 h 46653"/>
                <a:gd name="connsiteX9" fmla="*/ 9825 w 16578"/>
                <a:gd name="connsiteY9" fmla="*/ 1355 h 46653"/>
                <a:gd name="connsiteX10" fmla="*/ 9825 w 16578"/>
                <a:gd name="connsiteY10" fmla="*/ 12652 h 46653"/>
                <a:gd name="connsiteX11" fmla="*/ 17821 w 16578"/>
                <a:gd name="connsiteY11" fmla="*/ 12652 h 46653"/>
                <a:gd name="connsiteX12" fmla="*/ 17821 w 16578"/>
                <a:gd name="connsiteY12" fmla="*/ 15439 h 46653"/>
                <a:gd name="connsiteX13" fmla="*/ 9825 w 16578"/>
                <a:gd name="connsiteY13" fmla="*/ 15439 h 46653"/>
                <a:gd name="connsiteX14" fmla="*/ 9825 w 16578"/>
                <a:gd name="connsiteY14" fmla="*/ 38840 h 46653"/>
                <a:gd name="connsiteX15" fmla="*/ 15254 w 16578"/>
                <a:gd name="connsiteY15" fmla="*/ 44708 h 46653"/>
                <a:gd name="connsiteX16" fmla="*/ 17821 w 16578"/>
                <a:gd name="connsiteY16" fmla="*/ 44708 h 46653"/>
                <a:gd name="connsiteX17" fmla="*/ 17821 w 16578"/>
                <a:gd name="connsiteY17" fmla="*/ 48009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821" y="48009"/>
                  </a:moveTo>
                  <a:lnTo>
                    <a:pt x="14594" y="48009"/>
                  </a:lnTo>
                  <a:cubicBezTo>
                    <a:pt x="11879" y="48009"/>
                    <a:pt x="9825" y="47129"/>
                    <a:pt x="8358" y="45442"/>
                  </a:cubicBezTo>
                  <a:cubicBezTo>
                    <a:pt x="6818" y="43754"/>
                    <a:pt x="6084" y="41554"/>
                    <a:pt x="6084" y="38766"/>
                  </a:cubicBezTo>
                  <a:lnTo>
                    <a:pt x="6084" y="15439"/>
                  </a:lnTo>
                  <a:lnTo>
                    <a:pt x="1243" y="15439"/>
                  </a:lnTo>
                  <a:lnTo>
                    <a:pt x="1243" y="12652"/>
                  </a:lnTo>
                  <a:lnTo>
                    <a:pt x="6084" y="12652"/>
                  </a:lnTo>
                  <a:lnTo>
                    <a:pt x="6084" y="1355"/>
                  </a:lnTo>
                  <a:lnTo>
                    <a:pt x="9825" y="1355"/>
                  </a:lnTo>
                  <a:lnTo>
                    <a:pt x="9825" y="12652"/>
                  </a:lnTo>
                  <a:lnTo>
                    <a:pt x="17821" y="12652"/>
                  </a:lnTo>
                  <a:lnTo>
                    <a:pt x="17821" y="15439"/>
                  </a:lnTo>
                  <a:lnTo>
                    <a:pt x="9825" y="15439"/>
                  </a:lnTo>
                  <a:lnTo>
                    <a:pt x="9825" y="38840"/>
                  </a:lnTo>
                  <a:cubicBezTo>
                    <a:pt x="9825" y="42727"/>
                    <a:pt x="11659" y="44708"/>
                    <a:pt x="15254" y="44708"/>
                  </a:cubicBezTo>
                  <a:lnTo>
                    <a:pt x="17821" y="44708"/>
                  </a:lnTo>
                  <a:lnTo>
                    <a:pt x="17821" y="48009"/>
                  </a:lnTo>
                  <a:close/>
                </a:path>
              </a:pathLst>
            </a:custGeom>
            <a:solidFill>
              <a:srgbClr val="000000"/>
            </a:solidFill>
            <a:ln w="73262" cap="flat">
              <a:noFill/>
              <a:prstDash val="solid"/>
              <a:miter/>
            </a:ln>
          </p:spPr>
          <p:txBody>
            <a:bodyPr rtlCol="0" anchor="ctr"/>
            <a:lstStyle/>
            <a:p>
              <a:endParaRPr lang="en-GB"/>
            </a:p>
          </p:txBody>
        </p:sp>
        <p:sp>
          <p:nvSpPr>
            <p:cNvPr id="641" name="Graphic 1127">
              <a:extLst>
                <a:ext uri="{FF2B5EF4-FFF2-40B4-BE49-F238E27FC236}">
                  <a16:creationId xmlns:a16="http://schemas.microsoft.com/office/drawing/2014/main" id="{046F2C6F-9859-48B9-A9CF-052B1F70AE58}"/>
                </a:ext>
              </a:extLst>
            </p:cNvPr>
            <p:cNvSpPr/>
            <p:nvPr/>
          </p:nvSpPr>
          <p:spPr>
            <a:xfrm>
              <a:off x="8383104" y="3582357"/>
              <a:ext cx="4621" cy="52228"/>
            </a:xfrm>
            <a:custGeom>
              <a:avLst/>
              <a:gdLst>
                <a:gd name="connsiteX0" fmla="*/ 5432 w 4621"/>
                <a:gd name="connsiteY0" fmla="*/ 53583 h 52228"/>
                <a:gd name="connsiteX1" fmla="*/ 1690 w 4621"/>
                <a:gd name="connsiteY1" fmla="*/ 53583 h 52228"/>
                <a:gd name="connsiteX2" fmla="*/ 1690 w 4621"/>
                <a:gd name="connsiteY2" fmla="*/ 18226 h 52228"/>
                <a:gd name="connsiteX3" fmla="*/ 5432 w 4621"/>
                <a:gd name="connsiteY3" fmla="*/ 18226 h 52228"/>
                <a:gd name="connsiteX4" fmla="*/ 5432 w 4621"/>
                <a:gd name="connsiteY4" fmla="*/ 53583 h 52228"/>
                <a:gd name="connsiteX5" fmla="*/ 5872 w 4621"/>
                <a:gd name="connsiteY5" fmla="*/ 5975 h 52228"/>
                <a:gd name="connsiteX6" fmla="*/ 1250 w 4621"/>
                <a:gd name="connsiteY6" fmla="*/ 5975 h 52228"/>
                <a:gd name="connsiteX7" fmla="*/ 1250 w 4621"/>
                <a:gd name="connsiteY7" fmla="*/ 1354 h 52228"/>
                <a:gd name="connsiteX8" fmla="*/ 5872 w 4621"/>
                <a:gd name="connsiteY8" fmla="*/ 1354 h 52228"/>
                <a:gd name="connsiteX9" fmla="*/ 5872 w 4621"/>
                <a:gd name="connsiteY9" fmla="*/ 597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432" y="53583"/>
                  </a:moveTo>
                  <a:lnTo>
                    <a:pt x="1690" y="53583"/>
                  </a:lnTo>
                  <a:lnTo>
                    <a:pt x="1690" y="18226"/>
                  </a:lnTo>
                  <a:lnTo>
                    <a:pt x="5432" y="18226"/>
                  </a:lnTo>
                  <a:lnTo>
                    <a:pt x="5432" y="53583"/>
                  </a:lnTo>
                  <a:close/>
                  <a:moveTo>
                    <a:pt x="5872" y="5975"/>
                  </a:moveTo>
                  <a:lnTo>
                    <a:pt x="1250" y="5975"/>
                  </a:lnTo>
                  <a:lnTo>
                    <a:pt x="1250" y="1354"/>
                  </a:lnTo>
                  <a:lnTo>
                    <a:pt x="5872" y="1354"/>
                  </a:lnTo>
                  <a:lnTo>
                    <a:pt x="5872" y="5975"/>
                  </a:lnTo>
                  <a:close/>
                </a:path>
              </a:pathLst>
            </a:custGeom>
            <a:solidFill>
              <a:srgbClr val="000000"/>
            </a:solidFill>
            <a:ln w="73262" cap="flat">
              <a:noFill/>
              <a:prstDash val="solid"/>
              <a:miter/>
            </a:ln>
          </p:spPr>
          <p:txBody>
            <a:bodyPr rtlCol="0" anchor="ctr"/>
            <a:lstStyle/>
            <a:p>
              <a:endParaRPr lang="en-GB"/>
            </a:p>
          </p:txBody>
        </p:sp>
        <p:sp>
          <p:nvSpPr>
            <p:cNvPr id="642" name="Graphic 1127">
              <a:extLst>
                <a:ext uri="{FF2B5EF4-FFF2-40B4-BE49-F238E27FC236}">
                  <a16:creationId xmlns:a16="http://schemas.microsoft.com/office/drawing/2014/main" id="{498E4278-8A83-4F58-81AF-A34449E6B3AB}"/>
                </a:ext>
              </a:extLst>
            </p:cNvPr>
            <p:cNvSpPr/>
            <p:nvPr/>
          </p:nvSpPr>
          <p:spPr>
            <a:xfrm>
              <a:off x="8399412" y="3598789"/>
              <a:ext cx="28461" cy="36237"/>
            </a:xfrm>
            <a:custGeom>
              <a:avLst/>
              <a:gdLst>
                <a:gd name="connsiteX0" fmla="*/ 25321 w 28461"/>
                <a:gd name="connsiteY0" fmla="*/ 5245 h 36237"/>
                <a:gd name="connsiteX1" fmla="*/ 29722 w 28461"/>
                <a:gd name="connsiteY1" fmla="*/ 19476 h 36237"/>
                <a:gd name="connsiteX2" fmla="*/ 25321 w 28461"/>
                <a:gd name="connsiteY2" fmla="*/ 33707 h 36237"/>
                <a:gd name="connsiteX3" fmla="*/ 15491 w 28461"/>
                <a:gd name="connsiteY3" fmla="*/ 37594 h 36237"/>
                <a:gd name="connsiteX4" fmla="*/ 5661 w 28461"/>
                <a:gd name="connsiteY4" fmla="*/ 33707 h 36237"/>
                <a:gd name="connsiteX5" fmla="*/ 1260 w 28461"/>
                <a:gd name="connsiteY5" fmla="*/ 19476 h 36237"/>
                <a:gd name="connsiteX6" fmla="*/ 5661 w 28461"/>
                <a:gd name="connsiteY6" fmla="*/ 5245 h 36237"/>
                <a:gd name="connsiteX7" fmla="*/ 15491 w 28461"/>
                <a:gd name="connsiteY7" fmla="*/ 1357 h 36237"/>
                <a:gd name="connsiteX8" fmla="*/ 25321 w 28461"/>
                <a:gd name="connsiteY8" fmla="*/ 5245 h 36237"/>
                <a:gd name="connsiteX9" fmla="*/ 22826 w 28461"/>
                <a:gd name="connsiteY9" fmla="*/ 31286 h 36237"/>
                <a:gd name="connsiteX10" fmla="*/ 25981 w 28461"/>
                <a:gd name="connsiteY10" fmla="*/ 19476 h 36237"/>
                <a:gd name="connsiteX11" fmla="*/ 22826 w 28461"/>
                <a:gd name="connsiteY11" fmla="*/ 7665 h 36237"/>
                <a:gd name="connsiteX12" fmla="*/ 15491 w 28461"/>
                <a:gd name="connsiteY12" fmla="*/ 4658 h 36237"/>
                <a:gd name="connsiteX13" fmla="*/ 8155 w 28461"/>
                <a:gd name="connsiteY13" fmla="*/ 7665 h 36237"/>
                <a:gd name="connsiteX14" fmla="*/ 5001 w 28461"/>
                <a:gd name="connsiteY14" fmla="*/ 19476 h 36237"/>
                <a:gd name="connsiteX15" fmla="*/ 8155 w 28461"/>
                <a:gd name="connsiteY15" fmla="*/ 31286 h 36237"/>
                <a:gd name="connsiteX16" fmla="*/ 15491 w 28461"/>
                <a:gd name="connsiteY16" fmla="*/ 34293 h 36237"/>
                <a:gd name="connsiteX17" fmla="*/ 22826 w 28461"/>
                <a:gd name="connsiteY17" fmla="*/ 3128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321" y="5245"/>
                  </a:moveTo>
                  <a:cubicBezTo>
                    <a:pt x="28255" y="8179"/>
                    <a:pt x="29722" y="12947"/>
                    <a:pt x="29722" y="19476"/>
                  </a:cubicBezTo>
                  <a:cubicBezTo>
                    <a:pt x="29722" y="26004"/>
                    <a:pt x="28255" y="30772"/>
                    <a:pt x="25321" y="33707"/>
                  </a:cubicBezTo>
                  <a:cubicBezTo>
                    <a:pt x="22753" y="36274"/>
                    <a:pt x="19452" y="37594"/>
                    <a:pt x="15491" y="37594"/>
                  </a:cubicBezTo>
                  <a:cubicBezTo>
                    <a:pt x="11530" y="37594"/>
                    <a:pt x="8229" y="36274"/>
                    <a:pt x="5661" y="33707"/>
                  </a:cubicBezTo>
                  <a:cubicBezTo>
                    <a:pt x="2727" y="30772"/>
                    <a:pt x="1260" y="26004"/>
                    <a:pt x="1260" y="19476"/>
                  </a:cubicBezTo>
                  <a:cubicBezTo>
                    <a:pt x="1260" y="12947"/>
                    <a:pt x="2727" y="8179"/>
                    <a:pt x="5661" y="5245"/>
                  </a:cubicBezTo>
                  <a:cubicBezTo>
                    <a:pt x="8229" y="2677"/>
                    <a:pt x="11530" y="1357"/>
                    <a:pt x="15491" y="1357"/>
                  </a:cubicBezTo>
                  <a:cubicBezTo>
                    <a:pt x="19452" y="1357"/>
                    <a:pt x="22753" y="2677"/>
                    <a:pt x="25321" y="5245"/>
                  </a:cubicBezTo>
                  <a:close/>
                  <a:moveTo>
                    <a:pt x="22826" y="31286"/>
                  </a:moveTo>
                  <a:cubicBezTo>
                    <a:pt x="24954" y="29159"/>
                    <a:pt x="25981" y="25271"/>
                    <a:pt x="25981" y="19476"/>
                  </a:cubicBezTo>
                  <a:cubicBezTo>
                    <a:pt x="25981" y="13681"/>
                    <a:pt x="24954" y="9793"/>
                    <a:pt x="22826" y="7665"/>
                  </a:cubicBezTo>
                  <a:cubicBezTo>
                    <a:pt x="20846" y="5685"/>
                    <a:pt x="18352" y="4658"/>
                    <a:pt x="15491" y="4658"/>
                  </a:cubicBezTo>
                  <a:cubicBezTo>
                    <a:pt x="12630" y="4658"/>
                    <a:pt x="10136" y="5685"/>
                    <a:pt x="8155" y="7665"/>
                  </a:cubicBezTo>
                  <a:cubicBezTo>
                    <a:pt x="6028" y="9793"/>
                    <a:pt x="5001" y="13681"/>
                    <a:pt x="5001" y="19476"/>
                  </a:cubicBezTo>
                  <a:cubicBezTo>
                    <a:pt x="5001" y="25271"/>
                    <a:pt x="6028" y="29159"/>
                    <a:pt x="8155" y="31286"/>
                  </a:cubicBezTo>
                  <a:cubicBezTo>
                    <a:pt x="10136" y="33266"/>
                    <a:pt x="12630" y="34293"/>
                    <a:pt x="15491" y="34293"/>
                  </a:cubicBezTo>
                  <a:cubicBezTo>
                    <a:pt x="18352" y="34293"/>
                    <a:pt x="20846" y="33266"/>
                    <a:pt x="22826" y="31286"/>
                  </a:cubicBezTo>
                  <a:close/>
                </a:path>
              </a:pathLst>
            </a:custGeom>
            <a:solidFill>
              <a:srgbClr val="000000"/>
            </a:solidFill>
            <a:ln w="73262" cap="flat">
              <a:noFill/>
              <a:prstDash val="solid"/>
              <a:miter/>
            </a:ln>
          </p:spPr>
          <p:txBody>
            <a:bodyPr rtlCol="0" anchor="ctr"/>
            <a:lstStyle/>
            <a:p>
              <a:endParaRPr lang="en-GB"/>
            </a:p>
          </p:txBody>
        </p:sp>
        <p:sp>
          <p:nvSpPr>
            <p:cNvPr id="643" name="Graphic 1127">
              <a:extLst>
                <a:ext uri="{FF2B5EF4-FFF2-40B4-BE49-F238E27FC236}">
                  <a16:creationId xmlns:a16="http://schemas.microsoft.com/office/drawing/2014/main" id="{57E40C71-7D8B-4F75-BCB0-A678485D0C32}"/>
                </a:ext>
              </a:extLst>
            </p:cNvPr>
            <p:cNvSpPr/>
            <p:nvPr/>
          </p:nvSpPr>
          <p:spPr>
            <a:xfrm>
              <a:off x="8439984" y="3598789"/>
              <a:ext cx="27214" cy="35797"/>
            </a:xfrm>
            <a:custGeom>
              <a:avLst/>
              <a:gdLst>
                <a:gd name="connsiteX0" fmla="*/ 28489 w 27214"/>
                <a:gd name="connsiteY0" fmla="*/ 37154 h 35797"/>
                <a:gd name="connsiteX1" fmla="*/ 24748 w 27214"/>
                <a:gd name="connsiteY1" fmla="*/ 37154 h 35797"/>
                <a:gd name="connsiteX2" fmla="*/ 24748 w 27214"/>
                <a:gd name="connsiteY2" fmla="*/ 15221 h 35797"/>
                <a:gd name="connsiteX3" fmla="*/ 22253 w 27214"/>
                <a:gd name="connsiteY3" fmla="*/ 7372 h 35797"/>
                <a:gd name="connsiteX4" fmla="*/ 14991 w 27214"/>
                <a:gd name="connsiteY4" fmla="*/ 4658 h 35797"/>
                <a:gd name="connsiteX5" fmla="*/ 7656 w 27214"/>
                <a:gd name="connsiteY5" fmla="*/ 7372 h 35797"/>
                <a:gd name="connsiteX6" fmla="*/ 5015 w 27214"/>
                <a:gd name="connsiteY6" fmla="*/ 15221 h 35797"/>
                <a:gd name="connsiteX7" fmla="*/ 5015 w 27214"/>
                <a:gd name="connsiteY7" fmla="*/ 37154 h 35797"/>
                <a:gd name="connsiteX8" fmla="*/ 1274 w 27214"/>
                <a:gd name="connsiteY8" fmla="*/ 37154 h 35797"/>
                <a:gd name="connsiteX9" fmla="*/ 1274 w 27214"/>
                <a:gd name="connsiteY9" fmla="*/ 1797 h 35797"/>
                <a:gd name="connsiteX10" fmla="*/ 5015 w 27214"/>
                <a:gd name="connsiteY10" fmla="*/ 1797 h 35797"/>
                <a:gd name="connsiteX11" fmla="*/ 5015 w 27214"/>
                <a:gd name="connsiteY11" fmla="*/ 5978 h 35797"/>
                <a:gd name="connsiteX12" fmla="*/ 15431 w 27214"/>
                <a:gd name="connsiteY12" fmla="*/ 1357 h 35797"/>
                <a:gd name="connsiteX13" fmla="*/ 24821 w 27214"/>
                <a:gd name="connsiteY13" fmla="*/ 4731 h 35797"/>
                <a:gd name="connsiteX14" fmla="*/ 28489 w 27214"/>
                <a:gd name="connsiteY14" fmla="*/ 14561 h 35797"/>
                <a:gd name="connsiteX15" fmla="*/ 28489 w 27214"/>
                <a:gd name="connsiteY15" fmla="*/ 3715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489" y="37154"/>
                  </a:moveTo>
                  <a:lnTo>
                    <a:pt x="24748" y="37154"/>
                  </a:lnTo>
                  <a:lnTo>
                    <a:pt x="24748" y="15221"/>
                  </a:lnTo>
                  <a:cubicBezTo>
                    <a:pt x="24748" y="11773"/>
                    <a:pt x="23941" y="9206"/>
                    <a:pt x="22253" y="7372"/>
                  </a:cubicBezTo>
                  <a:cubicBezTo>
                    <a:pt x="20566" y="5538"/>
                    <a:pt x="18146" y="4658"/>
                    <a:pt x="14991" y="4658"/>
                  </a:cubicBezTo>
                  <a:cubicBezTo>
                    <a:pt x="11837" y="4658"/>
                    <a:pt x="9343" y="5538"/>
                    <a:pt x="7656" y="7372"/>
                  </a:cubicBezTo>
                  <a:cubicBezTo>
                    <a:pt x="5895" y="9206"/>
                    <a:pt x="5015" y="11847"/>
                    <a:pt x="5015" y="15221"/>
                  </a:cubicBezTo>
                  <a:lnTo>
                    <a:pt x="5015" y="37154"/>
                  </a:lnTo>
                  <a:lnTo>
                    <a:pt x="1274" y="37154"/>
                  </a:lnTo>
                  <a:lnTo>
                    <a:pt x="1274" y="1797"/>
                  </a:lnTo>
                  <a:lnTo>
                    <a:pt x="5015" y="1797"/>
                  </a:lnTo>
                  <a:lnTo>
                    <a:pt x="5015" y="5978"/>
                  </a:lnTo>
                  <a:cubicBezTo>
                    <a:pt x="7656" y="2897"/>
                    <a:pt x="11103" y="1357"/>
                    <a:pt x="15431" y="1357"/>
                  </a:cubicBezTo>
                  <a:cubicBezTo>
                    <a:pt x="19393" y="1357"/>
                    <a:pt x="22547" y="2457"/>
                    <a:pt x="24821" y="4731"/>
                  </a:cubicBezTo>
                  <a:cubicBezTo>
                    <a:pt x="27242" y="7079"/>
                    <a:pt x="28489" y="10380"/>
                    <a:pt x="28489" y="14561"/>
                  </a:cubicBezTo>
                  <a:lnTo>
                    <a:pt x="28489" y="37154"/>
                  </a:lnTo>
                  <a:close/>
                </a:path>
              </a:pathLst>
            </a:custGeom>
            <a:solidFill>
              <a:srgbClr val="000000"/>
            </a:solidFill>
            <a:ln w="73262" cap="flat">
              <a:noFill/>
              <a:prstDash val="solid"/>
              <a:miter/>
            </a:ln>
          </p:spPr>
          <p:txBody>
            <a:bodyPr rtlCol="0" anchor="ctr"/>
            <a:lstStyle/>
            <a:p>
              <a:endParaRPr lang="en-GB"/>
            </a:p>
          </p:txBody>
        </p:sp>
        <p:sp>
          <p:nvSpPr>
            <p:cNvPr id="644" name="Graphic 1127">
              <a:extLst>
                <a:ext uri="{FF2B5EF4-FFF2-40B4-BE49-F238E27FC236}">
                  <a16:creationId xmlns:a16="http://schemas.microsoft.com/office/drawing/2014/main" id="{2F23CB82-B530-4E3F-80EC-1F2440D7ED19}"/>
                </a:ext>
              </a:extLst>
            </p:cNvPr>
            <p:cNvSpPr/>
            <p:nvPr/>
          </p:nvSpPr>
          <p:spPr>
            <a:xfrm>
              <a:off x="8499618" y="3598789"/>
              <a:ext cx="50688" cy="35797"/>
            </a:xfrm>
            <a:custGeom>
              <a:avLst/>
              <a:gdLst>
                <a:gd name="connsiteX0" fmla="*/ 51987 w 50688"/>
                <a:gd name="connsiteY0" fmla="*/ 37154 h 35797"/>
                <a:gd name="connsiteX1" fmla="*/ 48246 w 50688"/>
                <a:gd name="connsiteY1" fmla="*/ 37154 h 35797"/>
                <a:gd name="connsiteX2" fmla="*/ 48246 w 50688"/>
                <a:gd name="connsiteY2" fmla="*/ 15221 h 35797"/>
                <a:gd name="connsiteX3" fmla="*/ 45752 w 50688"/>
                <a:gd name="connsiteY3" fmla="*/ 7372 h 35797"/>
                <a:gd name="connsiteX4" fmla="*/ 38490 w 50688"/>
                <a:gd name="connsiteY4" fmla="*/ 4658 h 35797"/>
                <a:gd name="connsiteX5" fmla="*/ 31154 w 50688"/>
                <a:gd name="connsiteY5" fmla="*/ 7372 h 35797"/>
                <a:gd name="connsiteX6" fmla="*/ 28513 w 50688"/>
                <a:gd name="connsiteY6" fmla="*/ 14561 h 35797"/>
                <a:gd name="connsiteX7" fmla="*/ 28513 w 50688"/>
                <a:gd name="connsiteY7" fmla="*/ 37154 h 35797"/>
                <a:gd name="connsiteX8" fmla="*/ 24772 w 50688"/>
                <a:gd name="connsiteY8" fmla="*/ 37154 h 35797"/>
                <a:gd name="connsiteX9" fmla="*/ 24772 w 50688"/>
                <a:gd name="connsiteY9" fmla="*/ 15221 h 35797"/>
                <a:gd name="connsiteX10" fmla="*/ 22278 w 50688"/>
                <a:gd name="connsiteY10" fmla="*/ 7372 h 35797"/>
                <a:gd name="connsiteX11" fmla="*/ 15016 w 50688"/>
                <a:gd name="connsiteY11" fmla="*/ 4658 h 35797"/>
                <a:gd name="connsiteX12" fmla="*/ 7680 w 50688"/>
                <a:gd name="connsiteY12" fmla="*/ 7372 h 35797"/>
                <a:gd name="connsiteX13" fmla="*/ 5040 w 50688"/>
                <a:gd name="connsiteY13" fmla="*/ 15221 h 35797"/>
                <a:gd name="connsiteX14" fmla="*/ 5040 w 50688"/>
                <a:gd name="connsiteY14" fmla="*/ 37154 h 35797"/>
                <a:gd name="connsiteX15" fmla="*/ 1299 w 50688"/>
                <a:gd name="connsiteY15" fmla="*/ 37154 h 35797"/>
                <a:gd name="connsiteX16" fmla="*/ 1299 w 50688"/>
                <a:gd name="connsiteY16" fmla="*/ 1797 h 35797"/>
                <a:gd name="connsiteX17" fmla="*/ 5040 w 50688"/>
                <a:gd name="connsiteY17" fmla="*/ 1797 h 35797"/>
                <a:gd name="connsiteX18" fmla="*/ 5040 w 50688"/>
                <a:gd name="connsiteY18" fmla="*/ 5978 h 35797"/>
                <a:gd name="connsiteX19" fmla="*/ 15529 w 50688"/>
                <a:gd name="connsiteY19" fmla="*/ 1357 h 35797"/>
                <a:gd name="connsiteX20" fmla="*/ 26900 w 50688"/>
                <a:gd name="connsiteY20" fmla="*/ 7812 h 35797"/>
                <a:gd name="connsiteX21" fmla="*/ 38930 w 50688"/>
                <a:gd name="connsiteY21" fmla="*/ 1357 h 35797"/>
                <a:gd name="connsiteX22" fmla="*/ 48246 w 50688"/>
                <a:gd name="connsiteY22" fmla="*/ 4731 h 35797"/>
                <a:gd name="connsiteX23" fmla="*/ 51987 w 50688"/>
                <a:gd name="connsiteY23" fmla="*/ 14561 h 35797"/>
                <a:gd name="connsiteX24" fmla="*/ 51987 w 50688"/>
                <a:gd name="connsiteY24" fmla="*/ 3715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987" y="37154"/>
                  </a:moveTo>
                  <a:lnTo>
                    <a:pt x="48246" y="37154"/>
                  </a:lnTo>
                  <a:lnTo>
                    <a:pt x="48246" y="15221"/>
                  </a:lnTo>
                  <a:cubicBezTo>
                    <a:pt x="48246" y="11773"/>
                    <a:pt x="47439" y="9206"/>
                    <a:pt x="45752" y="7372"/>
                  </a:cubicBezTo>
                  <a:cubicBezTo>
                    <a:pt x="44065" y="5538"/>
                    <a:pt x="41644" y="4658"/>
                    <a:pt x="38490" y="4658"/>
                  </a:cubicBezTo>
                  <a:cubicBezTo>
                    <a:pt x="35409" y="4658"/>
                    <a:pt x="32988" y="5538"/>
                    <a:pt x="31154" y="7372"/>
                  </a:cubicBezTo>
                  <a:cubicBezTo>
                    <a:pt x="29394" y="9132"/>
                    <a:pt x="28513" y="11553"/>
                    <a:pt x="28513" y="14561"/>
                  </a:cubicBezTo>
                  <a:lnTo>
                    <a:pt x="28513" y="37154"/>
                  </a:lnTo>
                  <a:lnTo>
                    <a:pt x="24772" y="37154"/>
                  </a:lnTo>
                  <a:lnTo>
                    <a:pt x="24772" y="15221"/>
                  </a:lnTo>
                  <a:cubicBezTo>
                    <a:pt x="24772" y="11773"/>
                    <a:pt x="23965" y="9206"/>
                    <a:pt x="22278" y="7372"/>
                  </a:cubicBezTo>
                  <a:cubicBezTo>
                    <a:pt x="20591" y="5538"/>
                    <a:pt x="18170" y="4658"/>
                    <a:pt x="15016" y="4658"/>
                  </a:cubicBezTo>
                  <a:cubicBezTo>
                    <a:pt x="11862" y="4658"/>
                    <a:pt x="9368" y="5538"/>
                    <a:pt x="7680" y="7372"/>
                  </a:cubicBezTo>
                  <a:cubicBezTo>
                    <a:pt x="5920" y="9206"/>
                    <a:pt x="5040" y="11847"/>
                    <a:pt x="5040" y="15221"/>
                  </a:cubicBezTo>
                  <a:lnTo>
                    <a:pt x="5040" y="37154"/>
                  </a:lnTo>
                  <a:lnTo>
                    <a:pt x="1299" y="37154"/>
                  </a:lnTo>
                  <a:lnTo>
                    <a:pt x="1299" y="1797"/>
                  </a:lnTo>
                  <a:lnTo>
                    <a:pt x="5040" y="1797"/>
                  </a:lnTo>
                  <a:lnTo>
                    <a:pt x="5040" y="5978"/>
                  </a:lnTo>
                  <a:cubicBezTo>
                    <a:pt x="7680" y="2897"/>
                    <a:pt x="11201" y="1357"/>
                    <a:pt x="15529" y="1357"/>
                  </a:cubicBezTo>
                  <a:cubicBezTo>
                    <a:pt x="20884" y="1357"/>
                    <a:pt x="24699" y="3484"/>
                    <a:pt x="26900" y="7812"/>
                  </a:cubicBezTo>
                  <a:cubicBezTo>
                    <a:pt x="29614" y="3484"/>
                    <a:pt x="33648" y="1357"/>
                    <a:pt x="38930" y="1357"/>
                  </a:cubicBezTo>
                  <a:cubicBezTo>
                    <a:pt x="42744" y="1357"/>
                    <a:pt x="45825" y="2457"/>
                    <a:pt x="48246" y="4731"/>
                  </a:cubicBezTo>
                  <a:cubicBezTo>
                    <a:pt x="50740" y="7152"/>
                    <a:pt x="51987" y="10380"/>
                    <a:pt x="51987" y="14561"/>
                  </a:cubicBezTo>
                  <a:lnTo>
                    <a:pt x="51987" y="37154"/>
                  </a:lnTo>
                  <a:close/>
                </a:path>
              </a:pathLst>
            </a:custGeom>
            <a:solidFill>
              <a:srgbClr val="000000"/>
            </a:solidFill>
            <a:ln w="73262" cap="flat">
              <a:noFill/>
              <a:prstDash val="solid"/>
              <a:miter/>
            </a:ln>
          </p:spPr>
          <p:txBody>
            <a:bodyPr rtlCol="0" anchor="ctr"/>
            <a:lstStyle/>
            <a:p>
              <a:endParaRPr lang="en-GB"/>
            </a:p>
          </p:txBody>
        </p:sp>
        <p:sp>
          <p:nvSpPr>
            <p:cNvPr id="645" name="Graphic 1127">
              <a:extLst>
                <a:ext uri="{FF2B5EF4-FFF2-40B4-BE49-F238E27FC236}">
                  <a16:creationId xmlns:a16="http://schemas.microsoft.com/office/drawing/2014/main" id="{64E00885-14A6-4A7F-8EBF-83F96051B77A}"/>
                </a:ext>
              </a:extLst>
            </p:cNvPr>
            <p:cNvSpPr/>
            <p:nvPr/>
          </p:nvSpPr>
          <p:spPr>
            <a:xfrm>
              <a:off x="8557881" y="3599229"/>
              <a:ext cx="29488" cy="51348"/>
            </a:xfrm>
            <a:custGeom>
              <a:avLst/>
              <a:gdLst>
                <a:gd name="connsiteX0" fmla="*/ 30804 w 29488"/>
                <a:gd name="connsiteY0" fmla="*/ 1360 h 51348"/>
                <a:gd name="connsiteX1" fmla="*/ 14373 w 29488"/>
                <a:gd name="connsiteY1" fmla="*/ 46326 h 51348"/>
                <a:gd name="connsiteX2" fmla="*/ 11952 w 29488"/>
                <a:gd name="connsiteY2" fmla="*/ 50434 h 51348"/>
                <a:gd name="connsiteX3" fmla="*/ 5277 w 29488"/>
                <a:gd name="connsiteY3" fmla="*/ 52708 h 51348"/>
                <a:gd name="connsiteX4" fmla="*/ 3516 w 29488"/>
                <a:gd name="connsiteY4" fmla="*/ 52708 h 51348"/>
                <a:gd name="connsiteX5" fmla="*/ 3516 w 29488"/>
                <a:gd name="connsiteY5" fmla="*/ 49407 h 51348"/>
                <a:gd name="connsiteX6" fmla="*/ 4910 w 29488"/>
                <a:gd name="connsiteY6" fmla="*/ 49407 h 51348"/>
                <a:gd name="connsiteX7" fmla="*/ 9164 w 29488"/>
                <a:gd name="connsiteY7" fmla="*/ 48380 h 51348"/>
                <a:gd name="connsiteX8" fmla="*/ 11365 w 29488"/>
                <a:gd name="connsiteY8" fmla="*/ 44566 h 51348"/>
                <a:gd name="connsiteX9" fmla="*/ 14226 w 29488"/>
                <a:gd name="connsiteY9" fmla="*/ 36717 h 51348"/>
                <a:gd name="connsiteX10" fmla="*/ 1315 w 29488"/>
                <a:gd name="connsiteY10" fmla="*/ 1360 h 51348"/>
                <a:gd name="connsiteX11" fmla="*/ 5423 w 29488"/>
                <a:gd name="connsiteY11" fmla="*/ 1360 h 51348"/>
                <a:gd name="connsiteX12" fmla="*/ 16060 w 29488"/>
                <a:gd name="connsiteY12" fmla="*/ 32315 h 51348"/>
                <a:gd name="connsiteX13" fmla="*/ 26696 w 29488"/>
                <a:gd name="connsiteY13" fmla="*/ 1360 h 51348"/>
                <a:gd name="connsiteX14" fmla="*/ 30804 w 29488"/>
                <a:gd name="connsiteY14" fmla="*/ 1360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30804" y="1360"/>
                  </a:moveTo>
                  <a:lnTo>
                    <a:pt x="14373" y="46326"/>
                  </a:lnTo>
                  <a:cubicBezTo>
                    <a:pt x="13712" y="48307"/>
                    <a:pt x="12905" y="49627"/>
                    <a:pt x="11952" y="50434"/>
                  </a:cubicBezTo>
                  <a:cubicBezTo>
                    <a:pt x="10411" y="51975"/>
                    <a:pt x="8137" y="52708"/>
                    <a:pt x="5277" y="52708"/>
                  </a:cubicBezTo>
                  <a:lnTo>
                    <a:pt x="3516" y="52708"/>
                  </a:lnTo>
                  <a:lnTo>
                    <a:pt x="3516" y="49407"/>
                  </a:lnTo>
                  <a:lnTo>
                    <a:pt x="4910" y="49407"/>
                  </a:lnTo>
                  <a:cubicBezTo>
                    <a:pt x="6890" y="49407"/>
                    <a:pt x="8284" y="49041"/>
                    <a:pt x="9164" y="48380"/>
                  </a:cubicBezTo>
                  <a:cubicBezTo>
                    <a:pt x="9971" y="47720"/>
                    <a:pt x="10705" y="46400"/>
                    <a:pt x="11365" y="44566"/>
                  </a:cubicBezTo>
                  <a:lnTo>
                    <a:pt x="14226" y="36717"/>
                  </a:lnTo>
                  <a:lnTo>
                    <a:pt x="1315" y="1360"/>
                  </a:lnTo>
                  <a:lnTo>
                    <a:pt x="5423" y="1360"/>
                  </a:lnTo>
                  <a:lnTo>
                    <a:pt x="16060" y="32315"/>
                  </a:lnTo>
                  <a:lnTo>
                    <a:pt x="26696" y="1360"/>
                  </a:lnTo>
                  <a:lnTo>
                    <a:pt x="30804" y="1360"/>
                  </a:lnTo>
                  <a:close/>
                </a:path>
              </a:pathLst>
            </a:custGeom>
            <a:solidFill>
              <a:srgbClr val="000000"/>
            </a:solidFill>
            <a:ln w="73262" cap="flat">
              <a:noFill/>
              <a:prstDash val="solid"/>
              <a:miter/>
            </a:ln>
          </p:spPr>
          <p:txBody>
            <a:bodyPr rtlCol="0" anchor="ctr"/>
            <a:lstStyle/>
            <a:p>
              <a:endParaRPr lang="en-GB"/>
            </a:p>
          </p:txBody>
        </p:sp>
        <p:sp>
          <p:nvSpPr>
            <p:cNvPr id="646" name="Graphic 1127">
              <a:extLst>
                <a:ext uri="{FF2B5EF4-FFF2-40B4-BE49-F238E27FC236}">
                  <a16:creationId xmlns:a16="http://schemas.microsoft.com/office/drawing/2014/main" id="{3EE79C18-8E22-43C0-8678-30154EB1A776}"/>
                </a:ext>
              </a:extLst>
            </p:cNvPr>
            <p:cNvSpPr/>
            <p:nvPr/>
          </p:nvSpPr>
          <p:spPr>
            <a:xfrm>
              <a:off x="8591992" y="3598789"/>
              <a:ext cx="28461" cy="36237"/>
            </a:xfrm>
            <a:custGeom>
              <a:avLst/>
              <a:gdLst>
                <a:gd name="connsiteX0" fmla="*/ 29789 w 28461"/>
                <a:gd name="connsiteY0" fmla="*/ 27105 h 36237"/>
                <a:gd name="connsiteX1" fmla="*/ 25974 w 28461"/>
                <a:gd name="connsiteY1" fmla="*/ 34734 h 36237"/>
                <a:gd name="connsiteX2" fmla="*/ 15631 w 28461"/>
                <a:gd name="connsiteY2" fmla="*/ 37594 h 36237"/>
                <a:gd name="connsiteX3" fmla="*/ 1327 w 28461"/>
                <a:gd name="connsiteY3" fmla="*/ 32533 h 36237"/>
                <a:gd name="connsiteX4" fmla="*/ 3894 w 28461"/>
                <a:gd name="connsiteY4" fmla="*/ 29965 h 36237"/>
                <a:gd name="connsiteX5" fmla="*/ 15485 w 28461"/>
                <a:gd name="connsiteY5" fmla="*/ 34293 h 36237"/>
                <a:gd name="connsiteX6" fmla="*/ 26121 w 28461"/>
                <a:gd name="connsiteY6" fmla="*/ 27105 h 36237"/>
                <a:gd name="connsiteX7" fmla="*/ 24507 w 28461"/>
                <a:gd name="connsiteY7" fmla="*/ 22923 h 36237"/>
                <a:gd name="connsiteX8" fmla="*/ 19372 w 28461"/>
                <a:gd name="connsiteY8" fmla="*/ 21163 h 36237"/>
                <a:gd name="connsiteX9" fmla="*/ 13504 w 28461"/>
                <a:gd name="connsiteY9" fmla="*/ 20649 h 36237"/>
                <a:gd name="connsiteX10" fmla="*/ 2867 w 28461"/>
                <a:gd name="connsiteY10" fmla="*/ 11407 h 36237"/>
                <a:gd name="connsiteX11" fmla="*/ 6315 w 28461"/>
                <a:gd name="connsiteY11" fmla="*/ 4071 h 36237"/>
                <a:gd name="connsiteX12" fmla="*/ 15558 w 28461"/>
                <a:gd name="connsiteY12" fmla="*/ 1357 h 36237"/>
                <a:gd name="connsiteX13" fmla="*/ 27955 w 28461"/>
                <a:gd name="connsiteY13" fmla="*/ 5098 h 36237"/>
                <a:gd name="connsiteX14" fmla="*/ 25461 w 28461"/>
                <a:gd name="connsiteY14" fmla="*/ 7592 h 36237"/>
                <a:gd name="connsiteX15" fmla="*/ 15558 w 28461"/>
                <a:gd name="connsiteY15" fmla="*/ 4585 h 36237"/>
                <a:gd name="connsiteX16" fmla="*/ 8883 w 28461"/>
                <a:gd name="connsiteY16" fmla="*/ 6345 h 36237"/>
                <a:gd name="connsiteX17" fmla="*/ 6535 w 28461"/>
                <a:gd name="connsiteY17" fmla="*/ 11407 h 36237"/>
                <a:gd name="connsiteX18" fmla="*/ 8296 w 28461"/>
                <a:gd name="connsiteY18" fmla="*/ 15588 h 36237"/>
                <a:gd name="connsiteX19" fmla="*/ 13724 w 28461"/>
                <a:gd name="connsiteY19" fmla="*/ 17348 h 36237"/>
                <a:gd name="connsiteX20" fmla="*/ 19446 w 28461"/>
                <a:gd name="connsiteY20" fmla="*/ 17862 h 36237"/>
                <a:gd name="connsiteX21" fmla="*/ 27148 w 28461"/>
                <a:gd name="connsiteY21" fmla="*/ 20356 h 36237"/>
                <a:gd name="connsiteX22" fmla="*/ 29789 w 28461"/>
                <a:gd name="connsiteY22" fmla="*/ 2710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789" y="27105"/>
                  </a:moveTo>
                  <a:cubicBezTo>
                    <a:pt x="29789" y="30332"/>
                    <a:pt x="28542" y="32900"/>
                    <a:pt x="25974" y="34734"/>
                  </a:cubicBezTo>
                  <a:cubicBezTo>
                    <a:pt x="23407" y="36641"/>
                    <a:pt x="19959" y="37594"/>
                    <a:pt x="15631" y="37594"/>
                  </a:cubicBezTo>
                  <a:cubicBezTo>
                    <a:pt x="9616" y="37594"/>
                    <a:pt x="4848" y="35907"/>
                    <a:pt x="1327" y="32533"/>
                  </a:cubicBezTo>
                  <a:lnTo>
                    <a:pt x="3894" y="29965"/>
                  </a:lnTo>
                  <a:cubicBezTo>
                    <a:pt x="6609" y="32826"/>
                    <a:pt x="10496" y="34293"/>
                    <a:pt x="15485" y="34293"/>
                  </a:cubicBezTo>
                  <a:cubicBezTo>
                    <a:pt x="22600" y="34293"/>
                    <a:pt x="26121" y="31873"/>
                    <a:pt x="26121" y="27105"/>
                  </a:cubicBezTo>
                  <a:cubicBezTo>
                    <a:pt x="26121" y="25271"/>
                    <a:pt x="25608" y="23877"/>
                    <a:pt x="24507" y="22923"/>
                  </a:cubicBezTo>
                  <a:cubicBezTo>
                    <a:pt x="23407" y="21970"/>
                    <a:pt x="21720" y="21383"/>
                    <a:pt x="19372" y="21163"/>
                  </a:cubicBezTo>
                  <a:lnTo>
                    <a:pt x="13504" y="20649"/>
                  </a:lnTo>
                  <a:cubicBezTo>
                    <a:pt x="6388" y="20062"/>
                    <a:pt x="2867" y="16982"/>
                    <a:pt x="2867" y="11407"/>
                  </a:cubicBezTo>
                  <a:cubicBezTo>
                    <a:pt x="2867" y="8326"/>
                    <a:pt x="4041" y="5905"/>
                    <a:pt x="6315" y="4071"/>
                  </a:cubicBezTo>
                  <a:cubicBezTo>
                    <a:pt x="8589" y="2237"/>
                    <a:pt x="11670" y="1357"/>
                    <a:pt x="15558" y="1357"/>
                  </a:cubicBezTo>
                  <a:cubicBezTo>
                    <a:pt x="20473" y="1357"/>
                    <a:pt x="24581" y="2604"/>
                    <a:pt x="27955" y="5098"/>
                  </a:cubicBezTo>
                  <a:lnTo>
                    <a:pt x="25461" y="7592"/>
                  </a:lnTo>
                  <a:cubicBezTo>
                    <a:pt x="22747" y="5612"/>
                    <a:pt x="19446" y="4585"/>
                    <a:pt x="15558" y="4585"/>
                  </a:cubicBezTo>
                  <a:cubicBezTo>
                    <a:pt x="12624" y="4585"/>
                    <a:pt x="10350" y="5171"/>
                    <a:pt x="8883" y="6345"/>
                  </a:cubicBezTo>
                  <a:cubicBezTo>
                    <a:pt x="7342" y="7519"/>
                    <a:pt x="6535" y="9206"/>
                    <a:pt x="6535" y="11407"/>
                  </a:cubicBezTo>
                  <a:cubicBezTo>
                    <a:pt x="6535" y="13240"/>
                    <a:pt x="7122" y="14634"/>
                    <a:pt x="8296" y="15588"/>
                  </a:cubicBezTo>
                  <a:cubicBezTo>
                    <a:pt x="9396" y="16541"/>
                    <a:pt x="11230" y="17128"/>
                    <a:pt x="13724" y="17348"/>
                  </a:cubicBezTo>
                  <a:lnTo>
                    <a:pt x="19446" y="17862"/>
                  </a:lnTo>
                  <a:cubicBezTo>
                    <a:pt x="22747" y="18229"/>
                    <a:pt x="25314" y="19036"/>
                    <a:pt x="27148" y="20356"/>
                  </a:cubicBezTo>
                  <a:cubicBezTo>
                    <a:pt x="28909" y="21676"/>
                    <a:pt x="29789" y="23950"/>
                    <a:pt x="29789" y="27105"/>
                  </a:cubicBezTo>
                  <a:close/>
                </a:path>
              </a:pathLst>
            </a:custGeom>
            <a:solidFill>
              <a:srgbClr val="000000"/>
            </a:solidFill>
            <a:ln w="73262" cap="flat">
              <a:noFill/>
              <a:prstDash val="solid"/>
              <a:miter/>
            </a:ln>
          </p:spPr>
          <p:txBody>
            <a:bodyPr rtlCol="0" anchor="ctr"/>
            <a:lstStyle/>
            <a:p>
              <a:endParaRPr lang="en-GB"/>
            </a:p>
          </p:txBody>
        </p:sp>
        <p:sp>
          <p:nvSpPr>
            <p:cNvPr id="647" name="Graphic 1127">
              <a:extLst>
                <a:ext uri="{FF2B5EF4-FFF2-40B4-BE49-F238E27FC236}">
                  <a16:creationId xmlns:a16="http://schemas.microsoft.com/office/drawing/2014/main" id="{7B20C4B6-4C10-43DA-B8D8-9BD3B06D58E1}"/>
                </a:ext>
              </a:extLst>
            </p:cNvPr>
            <p:cNvSpPr/>
            <p:nvPr/>
          </p:nvSpPr>
          <p:spPr>
            <a:xfrm>
              <a:off x="8629575" y="3598789"/>
              <a:ext cx="28315" cy="36237"/>
            </a:xfrm>
            <a:custGeom>
              <a:avLst/>
              <a:gdLst>
                <a:gd name="connsiteX0" fmla="*/ 29655 w 28315"/>
                <a:gd name="connsiteY0" fmla="*/ 20283 h 36237"/>
                <a:gd name="connsiteX1" fmla="*/ 5081 w 28315"/>
                <a:gd name="connsiteY1" fmla="*/ 20283 h 36237"/>
                <a:gd name="connsiteX2" fmla="*/ 8015 w 28315"/>
                <a:gd name="connsiteY2" fmla="*/ 30626 h 36237"/>
                <a:gd name="connsiteX3" fmla="*/ 16598 w 28315"/>
                <a:gd name="connsiteY3" fmla="*/ 34220 h 36237"/>
                <a:gd name="connsiteX4" fmla="*/ 21879 w 28315"/>
                <a:gd name="connsiteY4" fmla="*/ 33193 h 36237"/>
                <a:gd name="connsiteX5" fmla="*/ 26354 w 28315"/>
                <a:gd name="connsiteY5" fmla="*/ 29965 h 36237"/>
                <a:gd name="connsiteX6" fmla="*/ 29142 w 28315"/>
                <a:gd name="connsiteY6" fmla="*/ 32166 h 36237"/>
                <a:gd name="connsiteX7" fmla="*/ 23420 w 28315"/>
                <a:gd name="connsiteY7" fmla="*/ 36274 h 36237"/>
                <a:gd name="connsiteX8" fmla="*/ 16378 w 28315"/>
                <a:gd name="connsiteY8" fmla="*/ 37594 h 36237"/>
                <a:gd name="connsiteX9" fmla="*/ 5228 w 28315"/>
                <a:gd name="connsiteY9" fmla="*/ 32973 h 36237"/>
                <a:gd name="connsiteX10" fmla="*/ 1340 w 28315"/>
                <a:gd name="connsiteY10" fmla="*/ 19476 h 36237"/>
                <a:gd name="connsiteX11" fmla="*/ 5081 w 28315"/>
                <a:gd name="connsiteY11" fmla="*/ 6125 h 36237"/>
                <a:gd name="connsiteX12" fmla="*/ 15498 w 28315"/>
                <a:gd name="connsiteY12" fmla="*/ 1357 h 36237"/>
                <a:gd name="connsiteX13" fmla="*/ 25914 w 28315"/>
                <a:gd name="connsiteY13" fmla="*/ 5905 h 36237"/>
                <a:gd name="connsiteX14" fmla="*/ 29655 w 28315"/>
                <a:gd name="connsiteY14" fmla="*/ 18595 h 36237"/>
                <a:gd name="connsiteX15" fmla="*/ 29655 w 28315"/>
                <a:gd name="connsiteY15" fmla="*/ 20283 h 36237"/>
                <a:gd name="connsiteX16" fmla="*/ 25914 w 28315"/>
                <a:gd name="connsiteY16" fmla="*/ 17275 h 36237"/>
                <a:gd name="connsiteX17" fmla="*/ 24667 w 28315"/>
                <a:gd name="connsiteY17" fmla="*/ 10600 h 36237"/>
                <a:gd name="connsiteX18" fmla="*/ 21073 w 28315"/>
                <a:gd name="connsiteY18" fmla="*/ 6198 h 36237"/>
                <a:gd name="connsiteX19" fmla="*/ 15498 w 28315"/>
                <a:gd name="connsiteY19" fmla="*/ 4658 h 36237"/>
                <a:gd name="connsiteX20" fmla="*/ 9996 w 28315"/>
                <a:gd name="connsiteY20" fmla="*/ 6198 h 36237"/>
                <a:gd name="connsiteX21" fmla="*/ 6328 w 28315"/>
                <a:gd name="connsiteY21" fmla="*/ 10600 h 36237"/>
                <a:gd name="connsiteX22" fmla="*/ 5081 w 28315"/>
                <a:gd name="connsiteY22" fmla="*/ 17275 h 36237"/>
                <a:gd name="connsiteX23" fmla="*/ 25914 w 28315"/>
                <a:gd name="connsiteY23" fmla="*/ 1727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55" y="20283"/>
                  </a:moveTo>
                  <a:lnTo>
                    <a:pt x="5081" y="20283"/>
                  </a:lnTo>
                  <a:cubicBezTo>
                    <a:pt x="5081" y="24831"/>
                    <a:pt x="6035" y="28278"/>
                    <a:pt x="8015" y="30626"/>
                  </a:cubicBezTo>
                  <a:cubicBezTo>
                    <a:pt x="9996" y="33046"/>
                    <a:pt x="12857" y="34220"/>
                    <a:pt x="16598" y="34220"/>
                  </a:cubicBezTo>
                  <a:cubicBezTo>
                    <a:pt x="18652" y="34220"/>
                    <a:pt x="20412" y="33853"/>
                    <a:pt x="21879" y="33193"/>
                  </a:cubicBezTo>
                  <a:cubicBezTo>
                    <a:pt x="23347" y="32533"/>
                    <a:pt x="24814" y="31506"/>
                    <a:pt x="26354" y="29965"/>
                  </a:cubicBezTo>
                  <a:lnTo>
                    <a:pt x="29142" y="32166"/>
                  </a:lnTo>
                  <a:cubicBezTo>
                    <a:pt x="27234" y="34073"/>
                    <a:pt x="25327" y="35467"/>
                    <a:pt x="23420" y="36274"/>
                  </a:cubicBezTo>
                  <a:cubicBezTo>
                    <a:pt x="21513" y="37154"/>
                    <a:pt x="19165" y="37594"/>
                    <a:pt x="16378" y="37594"/>
                  </a:cubicBezTo>
                  <a:cubicBezTo>
                    <a:pt x="11463" y="37594"/>
                    <a:pt x="7795" y="36054"/>
                    <a:pt x="5228" y="32973"/>
                  </a:cubicBezTo>
                  <a:cubicBezTo>
                    <a:pt x="2587" y="29892"/>
                    <a:pt x="1340" y="25417"/>
                    <a:pt x="1340" y="19476"/>
                  </a:cubicBezTo>
                  <a:cubicBezTo>
                    <a:pt x="1340" y="13754"/>
                    <a:pt x="2587" y="9279"/>
                    <a:pt x="5081" y="6125"/>
                  </a:cubicBezTo>
                  <a:cubicBezTo>
                    <a:pt x="7575" y="2971"/>
                    <a:pt x="11023" y="1357"/>
                    <a:pt x="15498" y="1357"/>
                  </a:cubicBezTo>
                  <a:cubicBezTo>
                    <a:pt x="19972" y="1357"/>
                    <a:pt x="23420" y="2897"/>
                    <a:pt x="25914" y="5905"/>
                  </a:cubicBezTo>
                  <a:cubicBezTo>
                    <a:pt x="28408" y="8912"/>
                    <a:pt x="29655" y="13167"/>
                    <a:pt x="29655" y="18595"/>
                  </a:cubicBezTo>
                  <a:lnTo>
                    <a:pt x="29655" y="20283"/>
                  </a:lnTo>
                  <a:close/>
                  <a:moveTo>
                    <a:pt x="25914" y="17275"/>
                  </a:moveTo>
                  <a:cubicBezTo>
                    <a:pt x="25694" y="14267"/>
                    <a:pt x="25327" y="11993"/>
                    <a:pt x="24667" y="10600"/>
                  </a:cubicBezTo>
                  <a:cubicBezTo>
                    <a:pt x="23860" y="8766"/>
                    <a:pt x="22686" y="7299"/>
                    <a:pt x="21073" y="6198"/>
                  </a:cubicBezTo>
                  <a:cubicBezTo>
                    <a:pt x="19385" y="5171"/>
                    <a:pt x="17552" y="4658"/>
                    <a:pt x="15498" y="4658"/>
                  </a:cubicBezTo>
                  <a:cubicBezTo>
                    <a:pt x="13444" y="4658"/>
                    <a:pt x="11610" y="5171"/>
                    <a:pt x="9996" y="6198"/>
                  </a:cubicBezTo>
                  <a:cubicBezTo>
                    <a:pt x="8382" y="7299"/>
                    <a:pt x="7135" y="8766"/>
                    <a:pt x="6328" y="10600"/>
                  </a:cubicBezTo>
                  <a:cubicBezTo>
                    <a:pt x="5668" y="11993"/>
                    <a:pt x="5301" y="14267"/>
                    <a:pt x="5081" y="17275"/>
                  </a:cubicBezTo>
                  <a:lnTo>
                    <a:pt x="25914" y="17275"/>
                  </a:lnTo>
                  <a:close/>
                </a:path>
              </a:pathLst>
            </a:custGeom>
            <a:solidFill>
              <a:srgbClr val="000000"/>
            </a:solidFill>
            <a:ln w="73262" cap="flat">
              <a:noFill/>
              <a:prstDash val="solid"/>
              <a:miter/>
            </a:ln>
          </p:spPr>
          <p:txBody>
            <a:bodyPr rtlCol="0" anchor="ctr"/>
            <a:lstStyle/>
            <a:p>
              <a:endParaRPr lang="en-GB"/>
            </a:p>
          </p:txBody>
        </p:sp>
        <p:sp>
          <p:nvSpPr>
            <p:cNvPr id="648" name="Graphic 1127">
              <a:extLst>
                <a:ext uri="{FF2B5EF4-FFF2-40B4-BE49-F238E27FC236}">
                  <a16:creationId xmlns:a16="http://schemas.microsoft.com/office/drawing/2014/main" id="{4E9AD863-9FD1-421F-A58E-D5792A3A116F}"/>
                </a:ext>
              </a:extLst>
            </p:cNvPr>
            <p:cNvSpPr/>
            <p:nvPr/>
          </p:nvSpPr>
          <p:spPr>
            <a:xfrm>
              <a:off x="8669771" y="3582357"/>
              <a:ext cx="11736" cy="52228"/>
            </a:xfrm>
            <a:custGeom>
              <a:avLst/>
              <a:gdLst>
                <a:gd name="connsiteX0" fmla="*/ 13088 w 11736"/>
                <a:gd name="connsiteY0" fmla="*/ 53583 h 52228"/>
                <a:gd name="connsiteX1" fmla="*/ 9860 w 11736"/>
                <a:gd name="connsiteY1" fmla="*/ 53583 h 52228"/>
                <a:gd name="connsiteX2" fmla="*/ 3478 w 11736"/>
                <a:gd name="connsiteY2" fmla="*/ 51162 h 52228"/>
                <a:gd name="connsiteX3" fmla="*/ 1351 w 11736"/>
                <a:gd name="connsiteY3" fmla="*/ 44414 h 52228"/>
                <a:gd name="connsiteX4" fmla="*/ 1351 w 11736"/>
                <a:gd name="connsiteY4" fmla="*/ 1354 h 52228"/>
                <a:gd name="connsiteX5" fmla="*/ 5092 w 11736"/>
                <a:gd name="connsiteY5" fmla="*/ 1354 h 52228"/>
                <a:gd name="connsiteX6" fmla="*/ 5092 w 11736"/>
                <a:gd name="connsiteY6" fmla="*/ 44340 h 52228"/>
                <a:gd name="connsiteX7" fmla="*/ 6339 w 11736"/>
                <a:gd name="connsiteY7" fmla="*/ 48888 h 52228"/>
                <a:gd name="connsiteX8" fmla="*/ 10521 w 11736"/>
                <a:gd name="connsiteY8" fmla="*/ 50282 h 52228"/>
                <a:gd name="connsiteX9" fmla="*/ 13088 w 11736"/>
                <a:gd name="connsiteY9" fmla="*/ 50282 h 52228"/>
                <a:gd name="connsiteX10" fmla="*/ 13088 w 11736"/>
                <a:gd name="connsiteY10" fmla="*/ 5358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3088" y="53583"/>
                  </a:moveTo>
                  <a:lnTo>
                    <a:pt x="9860" y="53583"/>
                  </a:lnTo>
                  <a:cubicBezTo>
                    <a:pt x="7000" y="53583"/>
                    <a:pt x="4872" y="52776"/>
                    <a:pt x="3478" y="51162"/>
                  </a:cubicBezTo>
                  <a:cubicBezTo>
                    <a:pt x="2085" y="49549"/>
                    <a:pt x="1351" y="47274"/>
                    <a:pt x="1351" y="44414"/>
                  </a:cubicBezTo>
                  <a:lnTo>
                    <a:pt x="1351" y="1354"/>
                  </a:lnTo>
                  <a:lnTo>
                    <a:pt x="5092" y="1354"/>
                  </a:lnTo>
                  <a:lnTo>
                    <a:pt x="5092" y="44340"/>
                  </a:lnTo>
                  <a:cubicBezTo>
                    <a:pt x="5092" y="46468"/>
                    <a:pt x="5532" y="47935"/>
                    <a:pt x="6339" y="48888"/>
                  </a:cubicBezTo>
                  <a:cubicBezTo>
                    <a:pt x="7073" y="49842"/>
                    <a:pt x="8540" y="50282"/>
                    <a:pt x="10521" y="50282"/>
                  </a:cubicBezTo>
                  <a:lnTo>
                    <a:pt x="13088" y="50282"/>
                  </a:lnTo>
                  <a:lnTo>
                    <a:pt x="13088" y="53583"/>
                  </a:lnTo>
                  <a:close/>
                </a:path>
              </a:pathLst>
            </a:custGeom>
            <a:solidFill>
              <a:srgbClr val="000000"/>
            </a:solidFill>
            <a:ln w="73262" cap="flat">
              <a:noFill/>
              <a:prstDash val="solid"/>
              <a:miter/>
            </a:ln>
          </p:spPr>
          <p:txBody>
            <a:bodyPr rtlCol="0" anchor="ctr"/>
            <a:lstStyle/>
            <a:p>
              <a:endParaRPr lang="en-GB"/>
            </a:p>
          </p:txBody>
        </p:sp>
        <p:sp>
          <p:nvSpPr>
            <p:cNvPr id="649" name="Graphic 1127">
              <a:extLst>
                <a:ext uri="{FF2B5EF4-FFF2-40B4-BE49-F238E27FC236}">
                  <a16:creationId xmlns:a16="http://schemas.microsoft.com/office/drawing/2014/main" id="{5DFE6B77-EE2E-42B1-AE2D-4AA73C59A033}"/>
                </a:ext>
              </a:extLst>
            </p:cNvPr>
            <p:cNvSpPr/>
            <p:nvPr/>
          </p:nvSpPr>
          <p:spPr>
            <a:xfrm>
              <a:off x="8687176" y="3582357"/>
              <a:ext cx="16578" cy="52228"/>
            </a:xfrm>
            <a:custGeom>
              <a:avLst/>
              <a:gdLst>
                <a:gd name="connsiteX0" fmla="*/ 17936 w 16578"/>
                <a:gd name="connsiteY0" fmla="*/ 21013 h 52228"/>
                <a:gd name="connsiteX1" fmla="*/ 9941 w 16578"/>
                <a:gd name="connsiteY1" fmla="*/ 21013 h 52228"/>
                <a:gd name="connsiteX2" fmla="*/ 9941 w 16578"/>
                <a:gd name="connsiteY2" fmla="*/ 53583 h 52228"/>
                <a:gd name="connsiteX3" fmla="*/ 6200 w 16578"/>
                <a:gd name="connsiteY3" fmla="*/ 53583 h 52228"/>
                <a:gd name="connsiteX4" fmla="*/ 6200 w 16578"/>
                <a:gd name="connsiteY4" fmla="*/ 21013 h 52228"/>
                <a:gd name="connsiteX5" fmla="*/ 1358 w 16578"/>
                <a:gd name="connsiteY5" fmla="*/ 21013 h 52228"/>
                <a:gd name="connsiteX6" fmla="*/ 1358 w 16578"/>
                <a:gd name="connsiteY6" fmla="*/ 18226 h 52228"/>
                <a:gd name="connsiteX7" fmla="*/ 6200 w 16578"/>
                <a:gd name="connsiteY7" fmla="*/ 18226 h 52228"/>
                <a:gd name="connsiteX8" fmla="*/ 6200 w 16578"/>
                <a:gd name="connsiteY8" fmla="*/ 10597 h 52228"/>
                <a:gd name="connsiteX9" fmla="*/ 8400 w 16578"/>
                <a:gd name="connsiteY9" fmla="*/ 3848 h 52228"/>
                <a:gd name="connsiteX10" fmla="*/ 14709 w 16578"/>
                <a:gd name="connsiteY10" fmla="*/ 1354 h 52228"/>
                <a:gd name="connsiteX11" fmla="*/ 17936 w 16578"/>
                <a:gd name="connsiteY11" fmla="*/ 1354 h 52228"/>
                <a:gd name="connsiteX12" fmla="*/ 17936 w 16578"/>
                <a:gd name="connsiteY12" fmla="*/ 4655 h 52228"/>
                <a:gd name="connsiteX13" fmla="*/ 15369 w 16578"/>
                <a:gd name="connsiteY13" fmla="*/ 4655 h 52228"/>
                <a:gd name="connsiteX14" fmla="*/ 9941 w 16578"/>
                <a:gd name="connsiteY14" fmla="*/ 10523 h 52228"/>
                <a:gd name="connsiteX15" fmla="*/ 9941 w 16578"/>
                <a:gd name="connsiteY15" fmla="*/ 18226 h 52228"/>
                <a:gd name="connsiteX16" fmla="*/ 17936 w 16578"/>
                <a:gd name="connsiteY16" fmla="*/ 18226 h 52228"/>
                <a:gd name="connsiteX17" fmla="*/ 17936 w 16578"/>
                <a:gd name="connsiteY17" fmla="*/ 2101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7936" y="21013"/>
                  </a:moveTo>
                  <a:lnTo>
                    <a:pt x="9941" y="21013"/>
                  </a:lnTo>
                  <a:lnTo>
                    <a:pt x="9941" y="53583"/>
                  </a:lnTo>
                  <a:lnTo>
                    <a:pt x="6200" y="53583"/>
                  </a:lnTo>
                  <a:lnTo>
                    <a:pt x="6200" y="21013"/>
                  </a:lnTo>
                  <a:lnTo>
                    <a:pt x="1358" y="21013"/>
                  </a:lnTo>
                  <a:lnTo>
                    <a:pt x="1358" y="18226"/>
                  </a:lnTo>
                  <a:lnTo>
                    <a:pt x="6200" y="18226"/>
                  </a:lnTo>
                  <a:lnTo>
                    <a:pt x="6200" y="10597"/>
                  </a:lnTo>
                  <a:cubicBezTo>
                    <a:pt x="6200" y="7809"/>
                    <a:pt x="6933" y="5535"/>
                    <a:pt x="8400" y="3848"/>
                  </a:cubicBezTo>
                  <a:cubicBezTo>
                    <a:pt x="9941" y="2161"/>
                    <a:pt x="11995" y="1354"/>
                    <a:pt x="14709" y="1354"/>
                  </a:cubicBezTo>
                  <a:lnTo>
                    <a:pt x="17936" y="1354"/>
                  </a:lnTo>
                  <a:lnTo>
                    <a:pt x="17936" y="4655"/>
                  </a:lnTo>
                  <a:lnTo>
                    <a:pt x="15369" y="4655"/>
                  </a:lnTo>
                  <a:cubicBezTo>
                    <a:pt x="11775" y="4655"/>
                    <a:pt x="9941" y="6636"/>
                    <a:pt x="9941" y="10523"/>
                  </a:cubicBezTo>
                  <a:lnTo>
                    <a:pt x="9941" y="18226"/>
                  </a:lnTo>
                  <a:lnTo>
                    <a:pt x="17936" y="18226"/>
                  </a:lnTo>
                  <a:lnTo>
                    <a:pt x="17936" y="21013"/>
                  </a:lnTo>
                  <a:close/>
                </a:path>
              </a:pathLst>
            </a:custGeom>
            <a:solidFill>
              <a:srgbClr val="000000"/>
            </a:solidFill>
            <a:ln w="73262" cap="flat">
              <a:noFill/>
              <a:prstDash val="solid"/>
              <a:miter/>
            </a:ln>
          </p:spPr>
          <p:txBody>
            <a:bodyPr rtlCol="0" anchor="ctr"/>
            <a:lstStyle/>
            <a:p>
              <a:endParaRPr lang="en-GB"/>
            </a:p>
          </p:txBody>
        </p:sp>
        <p:sp>
          <p:nvSpPr>
            <p:cNvPr id="650" name="Graphic 1127">
              <a:extLst>
                <a:ext uri="{FF2B5EF4-FFF2-40B4-BE49-F238E27FC236}">
                  <a16:creationId xmlns:a16="http://schemas.microsoft.com/office/drawing/2014/main" id="{53EF0EC0-D970-449D-AB9A-36BC08D60F4B}"/>
                </a:ext>
              </a:extLst>
            </p:cNvPr>
            <p:cNvSpPr/>
            <p:nvPr/>
          </p:nvSpPr>
          <p:spPr>
            <a:xfrm>
              <a:off x="8727891" y="3587932"/>
              <a:ext cx="16578" cy="46653"/>
            </a:xfrm>
            <a:custGeom>
              <a:avLst/>
              <a:gdLst>
                <a:gd name="connsiteX0" fmla="*/ 17951 w 16578"/>
                <a:gd name="connsiteY0" fmla="*/ 48009 h 46653"/>
                <a:gd name="connsiteX1" fmla="*/ 14723 w 16578"/>
                <a:gd name="connsiteY1" fmla="*/ 48009 h 46653"/>
                <a:gd name="connsiteX2" fmla="*/ 8488 w 16578"/>
                <a:gd name="connsiteY2" fmla="*/ 45442 h 46653"/>
                <a:gd name="connsiteX3" fmla="*/ 6214 w 16578"/>
                <a:gd name="connsiteY3" fmla="*/ 38766 h 46653"/>
                <a:gd name="connsiteX4" fmla="*/ 6214 w 16578"/>
                <a:gd name="connsiteY4" fmla="*/ 15439 h 46653"/>
                <a:gd name="connsiteX5" fmla="*/ 1372 w 16578"/>
                <a:gd name="connsiteY5" fmla="*/ 15439 h 46653"/>
                <a:gd name="connsiteX6" fmla="*/ 1372 w 16578"/>
                <a:gd name="connsiteY6" fmla="*/ 12652 h 46653"/>
                <a:gd name="connsiteX7" fmla="*/ 6214 w 16578"/>
                <a:gd name="connsiteY7" fmla="*/ 12652 h 46653"/>
                <a:gd name="connsiteX8" fmla="*/ 6214 w 16578"/>
                <a:gd name="connsiteY8" fmla="*/ 1355 h 46653"/>
                <a:gd name="connsiteX9" fmla="*/ 9955 w 16578"/>
                <a:gd name="connsiteY9" fmla="*/ 1355 h 46653"/>
                <a:gd name="connsiteX10" fmla="*/ 9955 w 16578"/>
                <a:gd name="connsiteY10" fmla="*/ 12652 h 46653"/>
                <a:gd name="connsiteX11" fmla="*/ 17951 w 16578"/>
                <a:gd name="connsiteY11" fmla="*/ 12652 h 46653"/>
                <a:gd name="connsiteX12" fmla="*/ 17951 w 16578"/>
                <a:gd name="connsiteY12" fmla="*/ 15439 h 46653"/>
                <a:gd name="connsiteX13" fmla="*/ 9955 w 16578"/>
                <a:gd name="connsiteY13" fmla="*/ 15439 h 46653"/>
                <a:gd name="connsiteX14" fmla="*/ 9955 w 16578"/>
                <a:gd name="connsiteY14" fmla="*/ 38840 h 46653"/>
                <a:gd name="connsiteX15" fmla="*/ 15383 w 16578"/>
                <a:gd name="connsiteY15" fmla="*/ 44708 h 46653"/>
                <a:gd name="connsiteX16" fmla="*/ 17951 w 16578"/>
                <a:gd name="connsiteY16" fmla="*/ 44708 h 46653"/>
                <a:gd name="connsiteX17" fmla="*/ 17951 w 16578"/>
                <a:gd name="connsiteY17" fmla="*/ 48009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951" y="48009"/>
                  </a:moveTo>
                  <a:lnTo>
                    <a:pt x="14723" y="48009"/>
                  </a:lnTo>
                  <a:cubicBezTo>
                    <a:pt x="12009" y="48009"/>
                    <a:pt x="9955" y="47129"/>
                    <a:pt x="8488" y="45442"/>
                  </a:cubicBezTo>
                  <a:cubicBezTo>
                    <a:pt x="6947" y="43754"/>
                    <a:pt x="6214" y="41554"/>
                    <a:pt x="6214" y="38766"/>
                  </a:cubicBezTo>
                  <a:lnTo>
                    <a:pt x="6214" y="15439"/>
                  </a:lnTo>
                  <a:lnTo>
                    <a:pt x="1372" y="15439"/>
                  </a:lnTo>
                  <a:lnTo>
                    <a:pt x="1372" y="12652"/>
                  </a:lnTo>
                  <a:lnTo>
                    <a:pt x="6214" y="12652"/>
                  </a:lnTo>
                  <a:lnTo>
                    <a:pt x="6214" y="1355"/>
                  </a:lnTo>
                  <a:lnTo>
                    <a:pt x="9955" y="1355"/>
                  </a:lnTo>
                  <a:lnTo>
                    <a:pt x="9955" y="12652"/>
                  </a:lnTo>
                  <a:lnTo>
                    <a:pt x="17951" y="12652"/>
                  </a:lnTo>
                  <a:lnTo>
                    <a:pt x="17951" y="15439"/>
                  </a:lnTo>
                  <a:lnTo>
                    <a:pt x="9955" y="15439"/>
                  </a:lnTo>
                  <a:lnTo>
                    <a:pt x="9955" y="38840"/>
                  </a:lnTo>
                  <a:cubicBezTo>
                    <a:pt x="9955" y="42727"/>
                    <a:pt x="11789" y="44708"/>
                    <a:pt x="15383" y="44708"/>
                  </a:cubicBezTo>
                  <a:lnTo>
                    <a:pt x="17951" y="44708"/>
                  </a:lnTo>
                  <a:lnTo>
                    <a:pt x="17951" y="48009"/>
                  </a:lnTo>
                  <a:close/>
                </a:path>
              </a:pathLst>
            </a:custGeom>
            <a:solidFill>
              <a:srgbClr val="000000"/>
            </a:solidFill>
            <a:ln w="73262" cap="flat">
              <a:noFill/>
              <a:prstDash val="solid"/>
              <a:miter/>
            </a:ln>
          </p:spPr>
          <p:txBody>
            <a:bodyPr rtlCol="0" anchor="ctr"/>
            <a:lstStyle/>
            <a:p>
              <a:endParaRPr lang="en-GB"/>
            </a:p>
          </p:txBody>
        </p:sp>
        <p:sp>
          <p:nvSpPr>
            <p:cNvPr id="651" name="Graphic 1127">
              <a:extLst>
                <a:ext uri="{FF2B5EF4-FFF2-40B4-BE49-F238E27FC236}">
                  <a16:creationId xmlns:a16="http://schemas.microsoft.com/office/drawing/2014/main" id="{BB5A66AF-23FB-4160-8E54-F447BA9B8DF3}"/>
                </a:ext>
              </a:extLst>
            </p:cNvPr>
            <p:cNvSpPr/>
            <p:nvPr/>
          </p:nvSpPr>
          <p:spPr>
            <a:xfrm>
              <a:off x="8753560" y="3598789"/>
              <a:ext cx="28461" cy="36237"/>
            </a:xfrm>
            <a:custGeom>
              <a:avLst/>
              <a:gdLst>
                <a:gd name="connsiteX0" fmla="*/ 25444 w 28461"/>
                <a:gd name="connsiteY0" fmla="*/ 5245 h 36237"/>
                <a:gd name="connsiteX1" fmla="*/ 29845 w 28461"/>
                <a:gd name="connsiteY1" fmla="*/ 19476 h 36237"/>
                <a:gd name="connsiteX2" fmla="*/ 25444 w 28461"/>
                <a:gd name="connsiteY2" fmla="*/ 33707 h 36237"/>
                <a:gd name="connsiteX3" fmla="*/ 15614 w 28461"/>
                <a:gd name="connsiteY3" fmla="*/ 37594 h 36237"/>
                <a:gd name="connsiteX4" fmla="*/ 5784 w 28461"/>
                <a:gd name="connsiteY4" fmla="*/ 33707 h 36237"/>
                <a:gd name="connsiteX5" fmla="*/ 1383 w 28461"/>
                <a:gd name="connsiteY5" fmla="*/ 19476 h 36237"/>
                <a:gd name="connsiteX6" fmla="*/ 5784 w 28461"/>
                <a:gd name="connsiteY6" fmla="*/ 5245 h 36237"/>
                <a:gd name="connsiteX7" fmla="*/ 15614 w 28461"/>
                <a:gd name="connsiteY7" fmla="*/ 1357 h 36237"/>
                <a:gd name="connsiteX8" fmla="*/ 25444 w 28461"/>
                <a:gd name="connsiteY8" fmla="*/ 5245 h 36237"/>
                <a:gd name="connsiteX9" fmla="*/ 22950 w 28461"/>
                <a:gd name="connsiteY9" fmla="*/ 31286 h 36237"/>
                <a:gd name="connsiteX10" fmla="*/ 26104 w 28461"/>
                <a:gd name="connsiteY10" fmla="*/ 19476 h 36237"/>
                <a:gd name="connsiteX11" fmla="*/ 22950 w 28461"/>
                <a:gd name="connsiteY11" fmla="*/ 7665 h 36237"/>
                <a:gd name="connsiteX12" fmla="*/ 15614 w 28461"/>
                <a:gd name="connsiteY12" fmla="*/ 4658 h 36237"/>
                <a:gd name="connsiteX13" fmla="*/ 8279 w 28461"/>
                <a:gd name="connsiteY13" fmla="*/ 7665 h 36237"/>
                <a:gd name="connsiteX14" fmla="*/ 5124 w 28461"/>
                <a:gd name="connsiteY14" fmla="*/ 19476 h 36237"/>
                <a:gd name="connsiteX15" fmla="*/ 8279 w 28461"/>
                <a:gd name="connsiteY15" fmla="*/ 31286 h 36237"/>
                <a:gd name="connsiteX16" fmla="*/ 15614 w 28461"/>
                <a:gd name="connsiteY16" fmla="*/ 34293 h 36237"/>
                <a:gd name="connsiteX17" fmla="*/ 22950 w 28461"/>
                <a:gd name="connsiteY17" fmla="*/ 3128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444" y="5245"/>
                  </a:moveTo>
                  <a:cubicBezTo>
                    <a:pt x="28378" y="8179"/>
                    <a:pt x="29845" y="12947"/>
                    <a:pt x="29845" y="19476"/>
                  </a:cubicBezTo>
                  <a:cubicBezTo>
                    <a:pt x="29845" y="26004"/>
                    <a:pt x="28378" y="30772"/>
                    <a:pt x="25444" y="33707"/>
                  </a:cubicBezTo>
                  <a:cubicBezTo>
                    <a:pt x="22876" y="36274"/>
                    <a:pt x="19575" y="37594"/>
                    <a:pt x="15614" y="37594"/>
                  </a:cubicBezTo>
                  <a:cubicBezTo>
                    <a:pt x="11653" y="37594"/>
                    <a:pt x="8352" y="36274"/>
                    <a:pt x="5784" y="33707"/>
                  </a:cubicBezTo>
                  <a:cubicBezTo>
                    <a:pt x="2850" y="30772"/>
                    <a:pt x="1383" y="26004"/>
                    <a:pt x="1383" y="19476"/>
                  </a:cubicBezTo>
                  <a:cubicBezTo>
                    <a:pt x="1383" y="12947"/>
                    <a:pt x="2850" y="8179"/>
                    <a:pt x="5784" y="5245"/>
                  </a:cubicBezTo>
                  <a:cubicBezTo>
                    <a:pt x="8352" y="2677"/>
                    <a:pt x="11653" y="1357"/>
                    <a:pt x="15614" y="1357"/>
                  </a:cubicBezTo>
                  <a:cubicBezTo>
                    <a:pt x="19575" y="1357"/>
                    <a:pt x="22876" y="2677"/>
                    <a:pt x="25444" y="5245"/>
                  </a:cubicBezTo>
                  <a:close/>
                  <a:moveTo>
                    <a:pt x="22950" y="31286"/>
                  </a:moveTo>
                  <a:cubicBezTo>
                    <a:pt x="25077" y="29159"/>
                    <a:pt x="26104" y="25271"/>
                    <a:pt x="26104" y="19476"/>
                  </a:cubicBezTo>
                  <a:cubicBezTo>
                    <a:pt x="26104" y="13681"/>
                    <a:pt x="25077" y="9793"/>
                    <a:pt x="22950" y="7665"/>
                  </a:cubicBezTo>
                  <a:cubicBezTo>
                    <a:pt x="20969" y="5685"/>
                    <a:pt x="18475" y="4658"/>
                    <a:pt x="15614" y="4658"/>
                  </a:cubicBezTo>
                  <a:cubicBezTo>
                    <a:pt x="12753" y="4658"/>
                    <a:pt x="10259" y="5685"/>
                    <a:pt x="8279" y="7665"/>
                  </a:cubicBezTo>
                  <a:cubicBezTo>
                    <a:pt x="6151" y="9793"/>
                    <a:pt x="5124" y="13681"/>
                    <a:pt x="5124" y="19476"/>
                  </a:cubicBezTo>
                  <a:cubicBezTo>
                    <a:pt x="5124" y="25271"/>
                    <a:pt x="6151" y="29159"/>
                    <a:pt x="8279" y="31286"/>
                  </a:cubicBezTo>
                  <a:cubicBezTo>
                    <a:pt x="10259" y="33266"/>
                    <a:pt x="12753" y="34293"/>
                    <a:pt x="15614" y="34293"/>
                  </a:cubicBezTo>
                  <a:cubicBezTo>
                    <a:pt x="18475" y="34293"/>
                    <a:pt x="20969" y="33266"/>
                    <a:pt x="22950" y="31286"/>
                  </a:cubicBezTo>
                  <a:close/>
                </a:path>
              </a:pathLst>
            </a:custGeom>
            <a:solidFill>
              <a:srgbClr val="000000"/>
            </a:solidFill>
            <a:ln w="73262" cap="flat">
              <a:noFill/>
              <a:prstDash val="solid"/>
              <a:miter/>
            </a:ln>
          </p:spPr>
          <p:txBody>
            <a:bodyPr rtlCol="0" anchor="ctr"/>
            <a:lstStyle/>
            <a:p>
              <a:endParaRPr lang="en-GB"/>
            </a:p>
          </p:txBody>
        </p:sp>
        <p:sp>
          <p:nvSpPr>
            <p:cNvPr id="652" name="Graphic 1127">
              <a:extLst>
                <a:ext uri="{FF2B5EF4-FFF2-40B4-BE49-F238E27FC236}">
                  <a16:creationId xmlns:a16="http://schemas.microsoft.com/office/drawing/2014/main" id="{ECB397B5-FDAF-456F-AFC4-7A0E4339C9C9}"/>
                </a:ext>
              </a:extLst>
            </p:cNvPr>
            <p:cNvSpPr/>
            <p:nvPr/>
          </p:nvSpPr>
          <p:spPr>
            <a:xfrm>
              <a:off x="8185872" y="3693719"/>
              <a:ext cx="27508" cy="36237"/>
            </a:xfrm>
            <a:custGeom>
              <a:avLst/>
              <a:gdLst>
                <a:gd name="connsiteX0" fmla="*/ 28694 w 27508"/>
                <a:gd name="connsiteY0" fmla="*/ 37187 h 36237"/>
                <a:gd name="connsiteX1" fmla="*/ 24953 w 27508"/>
                <a:gd name="connsiteY1" fmla="*/ 37187 h 36237"/>
                <a:gd name="connsiteX2" fmla="*/ 24953 w 27508"/>
                <a:gd name="connsiteY2" fmla="*/ 33666 h 36237"/>
                <a:gd name="connsiteX3" fmla="*/ 20405 w 27508"/>
                <a:gd name="connsiteY3" fmla="*/ 36747 h 36237"/>
                <a:gd name="connsiteX4" fmla="*/ 14170 w 27508"/>
                <a:gd name="connsiteY4" fmla="*/ 37627 h 36237"/>
                <a:gd name="connsiteX5" fmla="*/ 3753 w 27508"/>
                <a:gd name="connsiteY5" fmla="*/ 34400 h 36237"/>
                <a:gd name="connsiteX6" fmla="*/ 1186 w 27508"/>
                <a:gd name="connsiteY6" fmla="*/ 27504 h 36237"/>
                <a:gd name="connsiteX7" fmla="*/ 4487 w 27508"/>
                <a:gd name="connsiteY7" fmla="*/ 20022 h 36237"/>
                <a:gd name="connsiteX8" fmla="*/ 13509 w 27508"/>
                <a:gd name="connsiteY8" fmla="*/ 17308 h 36237"/>
                <a:gd name="connsiteX9" fmla="*/ 24953 w 27508"/>
                <a:gd name="connsiteY9" fmla="*/ 17308 h 36237"/>
                <a:gd name="connsiteX10" fmla="*/ 24953 w 27508"/>
                <a:gd name="connsiteY10" fmla="*/ 13347 h 36237"/>
                <a:gd name="connsiteX11" fmla="*/ 22605 w 27508"/>
                <a:gd name="connsiteY11" fmla="*/ 6892 h 36237"/>
                <a:gd name="connsiteX12" fmla="*/ 14976 w 27508"/>
                <a:gd name="connsiteY12" fmla="*/ 4691 h 36237"/>
                <a:gd name="connsiteX13" fmla="*/ 9181 w 27508"/>
                <a:gd name="connsiteY13" fmla="*/ 5718 h 36237"/>
                <a:gd name="connsiteX14" fmla="*/ 5220 w 27508"/>
                <a:gd name="connsiteY14" fmla="*/ 9166 h 36237"/>
                <a:gd name="connsiteX15" fmla="*/ 2506 w 27508"/>
                <a:gd name="connsiteY15" fmla="*/ 6818 h 36237"/>
                <a:gd name="connsiteX16" fmla="*/ 7568 w 27508"/>
                <a:gd name="connsiteY16" fmla="*/ 2637 h 36237"/>
                <a:gd name="connsiteX17" fmla="*/ 14976 w 27508"/>
                <a:gd name="connsiteY17" fmla="*/ 1390 h 36237"/>
                <a:gd name="connsiteX18" fmla="*/ 28694 w 27508"/>
                <a:gd name="connsiteY18" fmla="*/ 12980 h 36237"/>
                <a:gd name="connsiteX19" fmla="*/ 28694 w 27508"/>
                <a:gd name="connsiteY19" fmla="*/ 37187 h 36237"/>
                <a:gd name="connsiteX20" fmla="*/ 24953 w 27508"/>
                <a:gd name="connsiteY20" fmla="*/ 24864 h 36237"/>
                <a:gd name="connsiteX21" fmla="*/ 24953 w 27508"/>
                <a:gd name="connsiteY21" fmla="*/ 20316 h 36237"/>
                <a:gd name="connsiteX22" fmla="*/ 13949 w 27508"/>
                <a:gd name="connsiteY22" fmla="*/ 20316 h 36237"/>
                <a:gd name="connsiteX23" fmla="*/ 4927 w 27508"/>
                <a:gd name="connsiteY23" fmla="*/ 27431 h 36237"/>
                <a:gd name="connsiteX24" fmla="*/ 7127 w 27508"/>
                <a:gd name="connsiteY24" fmla="*/ 32639 h 36237"/>
                <a:gd name="connsiteX25" fmla="*/ 14170 w 27508"/>
                <a:gd name="connsiteY25" fmla="*/ 34326 h 36237"/>
                <a:gd name="connsiteX26" fmla="*/ 22972 w 27508"/>
                <a:gd name="connsiteY26" fmla="*/ 31612 h 36237"/>
                <a:gd name="connsiteX27" fmla="*/ 24953 w 27508"/>
                <a:gd name="connsiteY27" fmla="*/ 2486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694" y="37187"/>
                  </a:moveTo>
                  <a:lnTo>
                    <a:pt x="24953" y="37187"/>
                  </a:lnTo>
                  <a:lnTo>
                    <a:pt x="24953" y="33666"/>
                  </a:lnTo>
                  <a:cubicBezTo>
                    <a:pt x="23486" y="35133"/>
                    <a:pt x="21945" y="36160"/>
                    <a:pt x="20405" y="36747"/>
                  </a:cubicBezTo>
                  <a:cubicBezTo>
                    <a:pt x="18791" y="37334"/>
                    <a:pt x="16737" y="37627"/>
                    <a:pt x="14170" y="37627"/>
                  </a:cubicBezTo>
                  <a:cubicBezTo>
                    <a:pt x="9328" y="37627"/>
                    <a:pt x="5880" y="36527"/>
                    <a:pt x="3753" y="34400"/>
                  </a:cubicBezTo>
                  <a:cubicBezTo>
                    <a:pt x="2066" y="32713"/>
                    <a:pt x="1186" y="30365"/>
                    <a:pt x="1186" y="27504"/>
                  </a:cubicBezTo>
                  <a:cubicBezTo>
                    <a:pt x="1186" y="24277"/>
                    <a:pt x="2286" y="21783"/>
                    <a:pt x="4487" y="20022"/>
                  </a:cubicBezTo>
                  <a:cubicBezTo>
                    <a:pt x="6614" y="18188"/>
                    <a:pt x="9621" y="17308"/>
                    <a:pt x="13509" y="17308"/>
                  </a:cubicBezTo>
                  <a:lnTo>
                    <a:pt x="24953" y="17308"/>
                  </a:lnTo>
                  <a:lnTo>
                    <a:pt x="24953" y="13347"/>
                  </a:lnTo>
                  <a:cubicBezTo>
                    <a:pt x="24953" y="10486"/>
                    <a:pt x="24146" y="8285"/>
                    <a:pt x="22605" y="6892"/>
                  </a:cubicBezTo>
                  <a:cubicBezTo>
                    <a:pt x="21065" y="5424"/>
                    <a:pt x="18497" y="4691"/>
                    <a:pt x="14976" y="4691"/>
                  </a:cubicBezTo>
                  <a:cubicBezTo>
                    <a:pt x="12556" y="4691"/>
                    <a:pt x="10575" y="5058"/>
                    <a:pt x="9181" y="5718"/>
                  </a:cubicBezTo>
                  <a:cubicBezTo>
                    <a:pt x="7714" y="6378"/>
                    <a:pt x="6394" y="7552"/>
                    <a:pt x="5220" y="9166"/>
                  </a:cubicBezTo>
                  <a:lnTo>
                    <a:pt x="2506" y="6818"/>
                  </a:lnTo>
                  <a:cubicBezTo>
                    <a:pt x="3973" y="4838"/>
                    <a:pt x="5660" y="3370"/>
                    <a:pt x="7568" y="2637"/>
                  </a:cubicBezTo>
                  <a:cubicBezTo>
                    <a:pt x="9548" y="1757"/>
                    <a:pt x="11969" y="1390"/>
                    <a:pt x="14976" y="1390"/>
                  </a:cubicBezTo>
                  <a:cubicBezTo>
                    <a:pt x="24146" y="1390"/>
                    <a:pt x="28694" y="5278"/>
                    <a:pt x="28694" y="12980"/>
                  </a:cubicBezTo>
                  <a:lnTo>
                    <a:pt x="28694" y="37187"/>
                  </a:lnTo>
                  <a:close/>
                  <a:moveTo>
                    <a:pt x="24953" y="24864"/>
                  </a:moveTo>
                  <a:lnTo>
                    <a:pt x="24953" y="20316"/>
                  </a:lnTo>
                  <a:lnTo>
                    <a:pt x="13949" y="20316"/>
                  </a:lnTo>
                  <a:cubicBezTo>
                    <a:pt x="7934" y="20316"/>
                    <a:pt x="4927" y="22663"/>
                    <a:pt x="4927" y="27431"/>
                  </a:cubicBezTo>
                  <a:cubicBezTo>
                    <a:pt x="4927" y="29778"/>
                    <a:pt x="5660" y="31539"/>
                    <a:pt x="7127" y="32639"/>
                  </a:cubicBezTo>
                  <a:cubicBezTo>
                    <a:pt x="8595" y="33740"/>
                    <a:pt x="10942" y="34326"/>
                    <a:pt x="14170" y="34326"/>
                  </a:cubicBezTo>
                  <a:cubicBezTo>
                    <a:pt x="18131" y="34326"/>
                    <a:pt x="21065" y="33446"/>
                    <a:pt x="22972" y="31612"/>
                  </a:cubicBezTo>
                  <a:cubicBezTo>
                    <a:pt x="24293" y="30365"/>
                    <a:pt x="24953" y="28165"/>
                    <a:pt x="24953" y="24864"/>
                  </a:cubicBezTo>
                  <a:close/>
                </a:path>
              </a:pathLst>
            </a:custGeom>
            <a:solidFill>
              <a:srgbClr val="000000"/>
            </a:solidFill>
            <a:ln w="73262" cap="flat">
              <a:noFill/>
              <a:prstDash val="solid"/>
              <a:miter/>
            </a:ln>
          </p:spPr>
          <p:txBody>
            <a:bodyPr rtlCol="0" anchor="ctr"/>
            <a:lstStyle/>
            <a:p>
              <a:endParaRPr lang="en-GB"/>
            </a:p>
          </p:txBody>
        </p:sp>
        <p:sp>
          <p:nvSpPr>
            <p:cNvPr id="653" name="Graphic 1127">
              <a:extLst>
                <a:ext uri="{FF2B5EF4-FFF2-40B4-BE49-F238E27FC236}">
                  <a16:creationId xmlns:a16="http://schemas.microsoft.com/office/drawing/2014/main" id="{A582AE77-5D63-4E74-BF6E-6BE3FCAFC2D4}"/>
                </a:ext>
              </a:extLst>
            </p:cNvPr>
            <p:cNvSpPr/>
            <p:nvPr/>
          </p:nvSpPr>
          <p:spPr>
            <a:xfrm>
              <a:off x="8221108" y="3694159"/>
              <a:ext cx="29488" cy="35357"/>
            </a:xfrm>
            <a:custGeom>
              <a:avLst/>
              <a:gdLst>
                <a:gd name="connsiteX0" fmla="*/ 30687 w 29488"/>
                <a:gd name="connsiteY0" fmla="*/ 1390 h 35357"/>
                <a:gd name="connsiteX1" fmla="*/ 17777 w 29488"/>
                <a:gd name="connsiteY1" fmla="*/ 36747 h 35357"/>
                <a:gd name="connsiteX2" fmla="*/ 14109 w 29488"/>
                <a:gd name="connsiteY2" fmla="*/ 36747 h 35357"/>
                <a:gd name="connsiteX3" fmla="*/ 1198 w 29488"/>
                <a:gd name="connsiteY3" fmla="*/ 1390 h 35357"/>
                <a:gd name="connsiteX4" fmla="*/ 5306 w 29488"/>
                <a:gd name="connsiteY4" fmla="*/ 1390 h 35357"/>
                <a:gd name="connsiteX5" fmla="*/ 15943 w 29488"/>
                <a:gd name="connsiteY5" fmla="*/ 32346 h 35357"/>
                <a:gd name="connsiteX6" fmla="*/ 26579 w 29488"/>
                <a:gd name="connsiteY6" fmla="*/ 1390 h 35357"/>
                <a:gd name="connsiteX7" fmla="*/ 30687 w 29488"/>
                <a:gd name="connsiteY7" fmla="*/ 1390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30687" y="1390"/>
                  </a:moveTo>
                  <a:lnTo>
                    <a:pt x="17777" y="36747"/>
                  </a:lnTo>
                  <a:lnTo>
                    <a:pt x="14109" y="36747"/>
                  </a:lnTo>
                  <a:lnTo>
                    <a:pt x="1198" y="1390"/>
                  </a:lnTo>
                  <a:lnTo>
                    <a:pt x="5306" y="1390"/>
                  </a:lnTo>
                  <a:lnTo>
                    <a:pt x="15943" y="32346"/>
                  </a:lnTo>
                  <a:lnTo>
                    <a:pt x="26579" y="1390"/>
                  </a:lnTo>
                  <a:lnTo>
                    <a:pt x="30687" y="1390"/>
                  </a:lnTo>
                  <a:close/>
                </a:path>
              </a:pathLst>
            </a:custGeom>
            <a:solidFill>
              <a:srgbClr val="000000"/>
            </a:solidFill>
            <a:ln w="73262" cap="flat">
              <a:noFill/>
              <a:prstDash val="solid"/>
              <a:miter/>
            </a:ln>
          </p:spPr>
          <p:txBody>
            <a:bodyPr rtlCol="0" anchor="ctr"/>
            <a:lstStyle/>
            <a:p>
              <a:endParaRPr lang="en-GB"/>
            </a:p>
          </p:txBody>
        </p:sp>
        <p:sp>
          <p:nvSpPr>
            <p:cNvPr id="654" name="Graphic 1127">
              <a:extLst>
                <a:ext uri="{FF2B5EF4-FFF2-40B4-BE49-F238E27FC236}">
                  <a16:creationId xmlns:a16="http://schemas.microsoft.com/office/drawing/2014/main" id="{820675EF-F3DF-4F71-9D7D-241A195CFC9E}"/>
                </a:ext>
              </a:extLst>
            </p:cNvPr>
            <p:cNvSpPr/>
            <p:nvPr/>
          </p:nvSpPr>
          <p:spPr>
            <a:xfrm>
              <a:off x="8256527" y="3693719"/>
              <a:ext cx="28461" cy="36237"/>
            </a:xfrm>
            <a:custGeom>
              <a:avLst/>
              <a:gdLst>
                <a:gd name="connsiteX0" fmla="*/ 25271 w 28461"/>
                <a:gd name="connsiteY0" fmla="*/ 5278 h 36237"/>
                <a:gd name="connsiteX1" fmla="*/ 29672 w 28461"/>
                <a:gd name="connsiteY1" fmla="*/ 19509 h 36237"/>
                <a:gd name="connsiteX2" fmla="*/ 25271 w 28461"/>
                <a:gd name="connsiteY2" fmla="*/ 33740 h 36237"/>
                <a:gd name="connsiteX3" fmla="*/ 15441 w 28461"/>
                <a:gd name="connsiteY3" fmla="*/ 37627 h 36237"/>
                <a:gd name="connsiteX4" fmla="*/ 5612 w 28461"/>
                <a:gd name="connsiteY4" fmla="*/ 33740 h 36237"/>
                <a:gd name="connsiteX5" fmla="*/ 1210 w 28461"/>
                <a:gd name="connsiteY5" fmla="*/ 19509 h 36237"/>
                <a:gd name="connsiteX6" fmla="*/ 5612 w 28461"/>
                <a:gd name="connsiteY6" fmla="*/ 5278 h 36237"/>
                <a:gd name="connsiteX7" fmla="*/ 15441 w 28461"/>
                <a:gd name="connsiteY7" fmla="*/ 1390 h 36237"/>
                <a:gd name="connsiteX8" fmla="*/ 25271 w 28461"/>
                <a:gd name="connsiteY8" fmla="*/ 5278 h 36237"/>
                <a:gd name="connsiteX9" fmla="*/ 22777 w 28461"/>
                <a:gd name="connsiteY9" fmla="*/ 31319 h 36237"/>
                <a:gd name="connsiteX10" fmla="*/ 25931 w 28461"/>
                <a:gd name="connsiteY10" fmla="*/ 19509 h 36237"/>
                <a:gd name="connsiteX11" fmla="*/ 22777 w 28461"/>
                <a:gd name="connsiteY11" fmla="*/ 7698 h 36237"/>
                <a:gd name="connsiteX12" fmla="*/ 15441 w 28461"/>
                <a:gd name="connsiteY12" fmla="*/ 4691 h 36237"/>
                <a:gd name="connsiteX13" fmla="*/ 8106 w 28461"/>
                <a:gd name="connsiteY13" fmla="*/ 7698 h 36237"/>
                <a:gd name="connsiteX14" fmla="*/ 4951 w 28461"/>
                <a:gd name="connsiteY14" fmla="*/ 19509 h 36237"/>
                <a:gd name="connsiteX15" fmla="*/ 8106 w 28461"/>
                <a:gd name="connsiteY15" fmla="*/ 31319 h 36237"/>
                <a:gd name="connsiteX16" fmla="*/ 15441 w 28461"/>
                <a:gd name="connsiteY16" fmla="*/ 34326 h 36237"/>
                <a:gd name="connsiteX17" fmla="*/ 22777 w 28461"/>
                <a:gd name="connsiteY17" fmla="*/ 3131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271" y="5278"/>
                  </a:moveTo>
                  <a:cubicBezTo>
                    <a:pt x="28205" y="8212"/>
                    <a:pt x="29672" y="12980"/>
                    <a:pt x="29672" y="19509"/>
                  </a:cubicBezTo>
                  <a:cubicBezTo>
                    <a:pt x="29672" y="26037"/>
                    <a:pt x="28205" y="30805"/>
                    <a:pt x="25271" y="33740"/>
                  </a:cubicBezTo>
                  <a:cubicBezTo>
                    <a:pt x="22703" y="36307"/>
                    <a:pt x="19402" y="37627"/>
                    <a:pt x="15441" y="37627"/>
                  </a:cubicBezTo>
                  <a:cubicBezTo>
                    <a:pt x="11480" y="37627"/>
                    <a:pt x="8179" y="36307"/>
                    <a:pt x="5612" y="33740"/>
                  </a:cubicBezTo>
                  <a:cubicBezTo>
                    <a:pt x="2677" y="30805"/>
                    <a:pt x="1210" y="26037"/>
                    <a:pt x="1210" y="19509"/>
                  </a:cubicBezTo>
                  <a:cubicBezTo>
                    <a:pt x="1210" y="12980"/>
                    <a:pt x="2677" y="8212"/>
                    <a:pt x="5612" y="5278"/>
                  </a:cubicBezTo>
                  <a:cubicBezTo>
                    <a:pt x="8179" y="2710"/>
                    <a:pt x="11480" y="1390"/>
                    <a:pt x="15441" y="1390"/>
                  </a:cubicBezTo>
                  <a:cubicBezTo>
                    <a:pt x="19402" y="1390"/>
                    <a:pt x="22703" y="2710"/>
                    <a:pt x="25271" y="5278"/>
                  </a:cubicBezTo>
                  <a:close/>
                  <a:moveTo>
                    <a:pt x="22777" y="31319"/>
                  </a:moveTo>
                  <a:cubicBezTo>
                    <a:pt x="24904" y="29192"/>
                    <a:pt x="25931" y="25304"/>
                    <a:pt x="25931" y="19509"/>
                  </a:cubicBezTo>
                  <a:cubicBezTo>
                    <a:pt x="25931" y="13714"/>
                    <a:pt x="24904" y="9826"/>
                    <a:pt x="22777" y="7698"/>
                  </a:cubicBezTo>
                  <a:cubicBezTo>
                    <a:pt x="20796" y="5718"/>
                    <a:pt x="18302" y="4691"/>
                    <a:pt x="15441" y="4691"/>
                  </a:cubicBezTo>
                  <a:cubicBezTo>
                    <a:pt x="12580" y="4691"/>
                    <a:pt x="10086" y="5718"/>
                    <a:pt x="8106" y="7698"/>
                  </a:cubicBezTo>
                  <a:cubicBezTo>
                    <a:pt x="5978" y="9826"/>
                    <a:pt x="4951" y="13714"/>
                    <a:pt x="4951" y="19509"/>
                  </a:cubicBezTo>
                  <a:cubicBezTo>
                    <a:pt x="4951" y="25304"/>
                    <a:pt x="5978" y="29192"/>
                    <a:pt x="8106" y="31319"/>
                  </a:cubicBezTo>
                  <a:cubicBezTo>
                    <a:pt x="10086" y="33299"/>
                    <a:pt x="12580" y="34326"/>
                    <a:pt x="15441" y="34326"/>
                  </a:cubicBezTo>
                  <a:cubicBezTo>
                    <a:pt x="18302" y="34326"/>
                    <a:pt x="20796" y="33299"/>
                    <a:pt x="22777" y="31319"/>
                  </a:cubicBezTo>
                  <a:close/>
                </a:path>
              </a:pathLst>
            </a:custGeom>
            <a:solidFill>
              <a:srgbClr val="000000"/>
            </a:solidFill>
            <a:ln w="73262" cap="flat">
              <a:noFill/>
              <a:prstDash val="solid"/>
              <a:miter/>
            </a:ln>
          </p:spPr>
          <p:txBody>
            <a:bodyPr rtlCol="0" anchor="ctr"/>
            <a:lstStyle/>
            <a:p>
              <a:endParaRPr lang="en-GB"/>
            </a:p>
          </p:txBody>
        </p:sp>
        <p:sp>
          <p:nvSpPr>
            <p:cNvPr id="655" name="Graphic 1127">
              <a:extLst>
                <a:ext uri="{FF2B5EF4-FFF2-40B4-BE49-F238E27FC236}">
                  <a16:creationId xmlns:a16="http://schemas.microsoft.com/office/drawing/2014/main" id="{C616C421-54BF-44CF-B8F3-F5CB40AA970B}"/>
                </a:ext>
              </a:extLst>
            </p:cNvPr>
            <p:cNvSpPr/>
            <p:nvPr/>
          </p:nvSpPr>
          <p:spPr>
            <a:xfrm>
              <a:off x="8296573" y="3677287"/>
              <a:ext cx="4621" cy="52228"/>
            </a:xfrm>
            <a:custGeom>
              <a:avLst/>
              <a:gdLst>
                <a:gd name="connsiteX0" fmla="*/ 5402 w 4621"/>
                <a:gd name="connsiteY0" fmla="*/ 53616 h 52228"/>
                <a:gd name="connsiteX1" fmla="*/ 1660 w 4621"/>
                <a:gd name="connsiteY1" fmla="*/ 53616 h 52228"/>
                <a:gd name="connsiteX2" fmla="*/ 1660 w 4621"/>
                <a:gd name="connsiteY2" fmla="*/ 18259 h 52228"/>
                <a:gd name="connsiteX3" fmla="*/ 5402 w 4621"/>
                <a:gd name="connsiteY3" fmla="*/ 18259 h 52228"/>
                <a:gd name="connsiteX4" fmla="*/ 5402 w 4621"/>
                <a:gd name="connsiteY4" fmla="*/ 53616 h 52228"/>
                <a:gd name="connsiteX5" fmla="*/ 5842 w 4621"/>
                <a:gd name="connsiteY5" fmla="*/ 6008 h 52228"/>
                <a:gd name="connsiteX6" fmla="*/ 1220 w 4621"/>
                <a:gd name="connsiteY6" fmla="*/ 6008 h 52228"/>
                <a:gd name="connsiteX7" fmla="*/ 1220 w 4621"/>
                <a:gd name="connsiteY7" fmla="*/ 1387 h 52228"/>
                <a:gd name="connsiteX8" fmla="*/ 5842 w 4621"/>
                <a:gd name="connsiteY8" fmla="*/ 1387 h 52228"/>
                <a:gd name="connsiteX9" fmla="*/ 5842 w 4621"/>
                <a:gd name="connsiteY9" fmla="*/ 6008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402" y="53616"/>
                  </a:moveTo>
                  <a:lnTo>
                    <a:pt x="1660" y="53616"/>
                  </a:lnTo>
                  <a:lnTo>
                    <a:pt x="1660" y="18259"/>
                  </a:lnTo>
                  <a:lnTo>
                    <a:pt x="5402" y="18259"/>
                  </a:lnTo>
                  <a:lnTo>
                    <a:pt x="5402" y="53616"/>
                  </a:lnTo>
                  <a:close/>
                  <a:moveTo>
                    <a:pt x="5842" y="6008"/>
                  </a:moveTo>
                  <a:lnTo>
                    <a:pt x="1220" y="6008"/>
                  </a:lnTo>
                  <a:lnTo>
                    <a:pt x="1220" y="1387"/>
                  </a:lnTo>
                  <a:lnTo>
                    <a:pt x="5842" y="1387"/>
                  </a:lnTo>
                  <a:lnTo>
                    <a:pt x="5842" y="6008"/>
                  </a:lnTo>
                  <a:close/>
                </a:path>
              </a:pathLst>
            </a:custGeom>
            <a:solidFill>
              <a:srgbClr val="000000"/>
            </a:solidFill>
            <a:ln w="73262" cap="flat">
              <a:noFill/>
              <a:prstDash val="solid"/>
              <a:miter/>
            </a:ln>
          </p:spPr>
          <p:txBody>
            <a:bodyPr rtlCol="0" anchor="ctr"/>
            <a:lstStyle/>
            <a:p>
              <a:endParaRPr lang="en-GB"/>
            </a:p>
          </p:txBody>
        </p:sp>
        <p:sp>
          <p:nvSpPr>
            <p:cNvPr id="656" name="Graphic 1127">
              <a:extLst>
                <a:ext uri="{FF2B5EF4-FFF2-40B4-BE49-F238E27FC236}">
                  <a16:creationId xmlns:a16="http://schemas.microsoft.com/office/drawing/2014/main" id="{F924F335-4143-4215-B553-DE06FF24ACD9}"/>
                </a:ext>
              </a:extLst>
            </p:cNvPr>
            <p:cNvSpPr/>
            <p:nvPr/>
          </p:nvSpPr>
          <p:spPr>
            <a:xfrm>
              <a:off x="8312795" y="3677287"/>
              <a:ext cx="27434" cy="52669"/>
            </a:xfrm>
            <a:custGeom>
              <a:avLst/>
              <a:gdLst>
                <a:gd name="connsiteX0" fmla="*/ 28665 w 27434"/>
                <a:gd name="connsiteY0" fmla="*/ 53616 h 52669"/>
                <a:gd name="connsiteX1" fmla="*/ 24923 w 27434"/>
                <a:gd name="connsiteY1" fmla="*/ 53616 h 52669"/>
                <a:gd name="connsiteX2" fmla="*/ 24923 w 27434"/>
                <a:gd name="connsiteY2" fmla="*/ 49068 h 52669"/>
                <a:gd name="connsiteX3" fmla="*/ 20229 w 27434"/>
                <a:gd name="connsiteY3" fmla="*/ 52956 h 52669"/>
                <a:gd name="connsiteX4" fmla="*/ 14434 w 27434"/>
                <a:gd name="connsiteY4" fmla="*/ 54056 h 52669"/>
                <a:gd name="connsiteX5" fmla="*/ 5778 w 27434"/>
                <a:gd name="connsiteY5" fmla="*/ 50975 h 52669"/>
                <a:gd name="connsiteX6" fmla="*/ 1230 w 27434"/>
                <a:gd name="connsiteY6" fmla="*/ 35937 h 52669"/>
                <a:gd name="connsiteX7" fmla="*/ 5778 w 27434"/>
                <a:gd name="connsiteY7" fmla="*/ 20900 h 52669"/>
                <a:gd name="connsiteX8" fmla="*/ 14434 w 27434"/>
                <a:gd name="connsiteY8" fmla="*/ 17819 h 52669"/>
                <a:gd name="connsiteX9" fmla="*/ 20229 w 27434"/>
                <a:gd name="connsiteY9" fmla="*/ 18919 h 52669"/>
                <a:gd name="connsiteX10" fmla="*/ 24923 w 27434"/>
                <a:gd name="connsiteY10" fmla="*/ 22807 h 52669"/>
                <a:gd name="connsiteX11" fmla="*/ 24923 w 27434"/>
                <a:gd name="connsiteY11" fmla="*/ 1387 h 52669"/>
                <a:gd name="connsiteX12" fmla="*/ 28665 w 27434"/>
                <a:gd name="connsiteY12" fmla="*/ 1387 h 52669"/>
                <a:gd name="connsiteX13" fmla="*/ 28665 w 27434"/>
                <a:gd name="connsiteY13" fmla="*/ 53616 h 52669"/>
                <a:gd name="connsiteX14" fmla="*/ 24557 w 27434"/>
                <a:gd name="connsiteY14" fmla="*/ 41439 h 52669"/>
                <a:gd name="connsiteX15" fmla="*/ 24923 w 27434"/>
                <a:gd name="connsiteY15" fmla="*/ 35937 h 52669"/>
                <a:gd name="connsiteX16" fmla="*/ 24557 w 27434"/>
                <a:gd name="connsiteY16" fmla="*/ 30436 h 52669"/>
                <a:gd name="connsiteX17" fmla="*/ 23236 w 27434"/>
                <a:gd name="connsiteY17" fmla="*/ 25814 h 52669"/>
                <a:gd name="connsiteX18" fmla="*/ 20155 w 27434"/>
                <a:gd name="connsiteY18" fmla="*/ 22293 h 52669"/>
                <a:gd name="connsiteX19" fmla="*/ 14947 w 27434"/>
                <a:gd name="connsiteY19" fmla="*/ 21120 h 52669"/>
                <a:gd name="connsiteX20" fmla="*/ 9812 w 27434"/>
                <a:gd name="connsiteY20" fmla="*/ 22293 h 52669"/>
                <a:gd name="connsiteX21" fmla="*/ 6658 w 27434"/>
                <a:gd name="connsiteY21" fmla="*/ 25814 h 52669"/>
                <a:gd name="connsiteX22" fmla="*/ 5338 w 27434"/>
                <a:gd name="connsiteY22" fmla="*/ 30436 h 52669"/>
                <a:gd name="connsiteX23" fmla="*/ 4971 w 27434"/>
                <a:gd name="connsiteY23" fmla="*/ 35937 h 52669"/>
                <a:gd name="connsiteX24" fmla="*/ 5338 w 27434"/>
                <a:gd name="connsiteY24" fmla="*/ 41439 h 52669"/>
                <a:gd name="connsiteX25" fmla="*/ 6658 w 27434"/>
                <a:gd name="connsiteY25" fmla="*/ 46061 h 52669"/>
                <a:gd name="connsiteX26" fmla="*/ 9812 w 27434"/>
                <a:gd name="connsiteY26" fmla="*/ 49508 h 52669"/>
                <a:gd name="connsiteX27" fmla="*/ 14947 w 27434"/>
                <a:gd name="connsiteY27" fmla="*/ 50755 h 52669"/>
                <a:gd name="connsiteX28" fmla="*/ 20155 w 27434"/>
                <a:gd name="connsiteY28" fmla="*/ 49508 h 52669"/>
                <a:gd name="connsiteX29" fmla="*/ 23236 w 27434"/>
                <a:gd name="connsiteY29" fmla="*/ 46061 h 52669"/>
                <a:gd name="connsiteX30" fmla="*/ 24557 w 27434"/>
                <a:gd name="connsiteY30" fmla="*/ 41439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665" y="53616"/>
                  </a:moveTo>
                  <a:lnTo>
                    <a:pt x="24923" y="53616"/>
                  </a:lnTo>
                  <a:lnTo>
                    <a:pt x="24923" y="49068"/>
                  </a:lnTo>
                  <a:cubicBezTo>
                    <a:pt x="23456" y="50975"/>
                    <a:pt x="21916" y="52296"/>
                    <a:pt x="20229" y="52956"/>
                  </a:cubicBezTo>
                  <a:cubicBezTo>
                    <a:pt x="18542" y="53689"/>
                    <a:pt x="16634" y="54056"/>
                    <a:pt x="14434" y="54056"/>
                  </a:cubicBezTo>
                  <a:cubicBezTo>
                    <a:pt x="10693" y="54056"/>
                    <a:pt x="7832" y="53029"/>
                    <a:pt x="5778" y="50975"/>
                  </a:cubicBezTo>
                  <a:cubicBezTo>
                    <a:pt x="2770" y="47968"/>
                    <a:pt x="1230" y="42906"/>
                    <a:pt x="1230" y="35937"/>
                  </a:cubicBezTo>
                  <a:cubicBezTo>
                    <a:pt x="1230" y="28969"/>
                    <a:pt x="2770" y="23907"/>
                    <a:pt x="5778" y="20900"/>
                  </a:cubicBezTo>
                  <a:cubicBezTo>
                    <a:pt x="7832" y="18846"/>
                    <a:pt x="10693" y="17819"/>
                    <a:pt x="14434" y="17819"/>
                  </a:cubicBezTo>
                  <a:cubicBezTo>
                    <a:pt x="16634" y="17819"/>
                    <a:pt x="18542" y="18186"/>
                    <a:pt x="20229" y="18919"/>
                  </a:cubicBezTo>
                  <a:cubicBezTo>
                    <a:pt x="21916" y="19579"/>
                    <a:pt x="23456" y="20900"/>
                    <a:pt x="24923" y="22807"/>
                  </a:cubicBezTo>
                  <a:lnTo>
                    <a:pt x="24923" y="1387"/>
                  </a:lnTo>
                  <a:lnTo>
                    <a:pt x="28665" y="1387"/>
                  </a:lnTo>
                  <a:lnTo>
                    <a:pt x="28665" y="53616"/>
                  </a:lnTo>
                  <a:close/>
                  <a:moveTo>
                    <a:pt x="24557" y="41439"/>
                  </a:moveTo>
                  <a:cubicBezTo>
                    <a:pt x="24777" y="39899"/>
                    <a:pt x="24923" y="38065"/>
                    <a:pt x="24923" y="35937"/>
                  </a:cubicBezTo>
                  <a:cubicBezTo>
                    <a:pt x="24923" y="33810"/>
                    <a:pt x="24777" y="31976"/>
                    <a:pt x="24557" y="30436"/>
                  </a:cubicBezTo>
                  <a:cubicBezTo>
                    <a:pt x="24337" y="28895"/>
                    <a:pt x="23897" y="27355"/>
                    <a:pt x="23236" y="25814"/>
                  </a:cubicBezTo>
                  <a:cubicBezTo>
                    <a:pt x="22576" y="24274"/>
                    <a:pt x="21476" y="23100"/>
                    <a:pt x="20155" y="22293"/>
                  </a:cubicBezTo>
                  <a:cubicBezTo>
                    <a:pt x="18762" y="21487"/>
                    <a:pt x="17001" y="21120"/>
                    <a:pt x="14947" y="21120"/>
                  </a:cubicBezTo>
                  <a:cubicBezTo>
                    <a:pt x="12893" y="21120"/>
                    <a:pt x="11133" y="21487"/>
                    <a:pt x="9812" y="22293"/>
                  </a:cubicBezTo>
                  <a:cubicBezTo>
                    <a:pt x="8419" y="23100"/>
                    <a:pt x="7392" y="24274"/>
                    <a:pt x="6658" y="25814"/>
                  </a:cubicBezTo>
                  <a:cubicBezTo>
                    <a:pt x="6071" y="27355"/>
                    <a:pt x="5558" y="28895"/>
                    <a:pt x="5338" y="30436"/>
                  </a:cubicBezTo>
                  <a:cubicBezTo>
                    <a:pt x="5118" y="31976"/>
                    <a:pt x="4971" y="33810"/>
                    <a:pt x="4971" y="35937"/>
                  </a:cubicBezTo>
                  <a:cubicBezTo>
                    <a:pt x="4971" y="38065"/>
                    <a:pt x="5118" y="39899"/>
                    <a:pt x="5338" y="41439"/>
                  </a:cubicBezTo>
                  <a:cubicBezTo>
                    <a:pt x="5558" y="42980"/>
                    <a:pt x="6071" y="44520"/>
                    <a:pt x="6658" y="46061"/>
                  </a:cubicBezTo>
                  <a:cubicBezTo>
                    <a:pt x="7392" y="47601"/>
                    <a:pt x="8419" y="48701"/>
                    <a:pt x="9812" y="49508"/>
                  </a:cubicBezTo>
                  <a:cubicBezTo>
                    <a:pt x="11133" y="50315"/>
                    <a:pt x="12893" y="50755"/>
                    <a:pt x="14947" y="50755"/>
                  </a:cubicBezTo>
                  <a:cubicBezTo>
                    <a:pt x="17001" y="50755"/>
                    <a:pt x="18762" y="50315"/>
                    <a:pt x="20155" y="49508"/>
                  </a:cubicBezTo>
                  <a:cubicBezTo>
                    <a:pt x="21476" y="48701"/>
                    <a:pt x="22576" y="47601"/>
                    <a:pt x="23236" y="46061"/>
                  </a:cubicBezTo>
                  <a:cubicBezTo>
                    <a:pt x="23897" y="44520"/>
                    <a:pt x="24337" y="42980"/>
                    <a:pt x="24557" y="41439"/>
                  </a:cubicBezTo>
                  <a:close/>
                </a:path>
              </a:pathLst>
            </a:custGeom>
            <a:solidFill>
              <a:srgbClr val="000000"/>
            </a:solidFill>
            <a:ln w="73262" cap="flat">
              <a:noFill/>
              <a:prstDash val="solid"/>
              <a:miter/>
            </a:ln>
          </p:spPr>
          <p:txBody>
            <a:bodyPr rtlCol="0" anchor="ctr"/>
            <a:lstStyle/>
            <a:p>
              <a:endParaRPr lang="en-GB"/>
            </a:p>
          </p:txBody>
        </p:sp>
        <p:sp>
          <p:nvSpPr>
            <p:cNvPr id="657" name="Graphic 1127">
              <a:extLst>
                <a:ext uri="{FF2B5EF4-FFF2-40B4-BE49-F238E27FC236}">
                  <a16:creationId xmlns:a16="http://schemas.microsoft.com/office/drawing/2014/main" id="{9C976C71-7E94-4797-B4F7-9A3A80DDC42C}"/>
                </a:ext>
              </a:extLst>
            </p:cNvPr>
            <p:cNvSpPr/>
            <p:nvPr/>
          </p:nvSpPr>
          <p:spPr>
            <a:xfrm>
              <a:off x="8356224" y="3701201"/>
              <a:ext cx="5428" cy="28315"/>
            </a:xfrm>
            <a:custGeom>
              <a:avLst/>
              <a:gdLst>
                <a:gd name="connsiteX0" fmla="*/ 6669 w 5428"/>
                <a:gd name="connsiteY0" fmla="*/ 29706 h 28315"/>
                <a:gd name="connsiteX1" fmla="*/ 1241 w 5428"/>
                <a:gd name="connsiteY1" fmla="*/ 29706 h 28315"/>
                <a:gd name="connsiteX2" fmla="*/ 1241 w 5428"/>
                <a:gd name="connsiteY2" fmla="*/ 24278 h 28315"/>
                <a:gd name="connsiteX3" fmla="*/ 6669 w 5428"/>
                <a:gd name="connsiteY3" fmla="*/ 24278 h 28315"/>
                <a:gd name="connsiteX4" fmla="*/ 6669 w 5428"/>
                <a:gd name="connsiteY4" fmla="*/ 29706 h 28315"/>
                <a:gd name="connsiteX5" fmla="*/ 6669 w 5428"/>
                <a:gd name="connsiteY5" fmla="*/ 6819 h 28315"/>
                <a:gd name="connsiteX6" fmla="*/ 1241 w 5428"/>
                <a:gd name="connsiteY6" fmla="*/ 6819 h 28315"/>
                <a:gd name="connsiteX7" fmla="*/ 1241 w 5428"/>
                <a:gd name="connsiteY7" fmla="*/ 1391 h 28315"/>
                <a:gd name="connsiteX8" fmla="*/ 6669 w 5428"/>
                <a:gd name="connsiteY8" fmla="*/ 1391 h 28315"/>
                <a:gd name="connsiteX9" fmla="*/ 6669 w 5428"/>
                <a:gd name="connsiteY9" fmla="*/ 6819 h 2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8" h="28315">
                  <a:moveTo>
                    <a:pt x="6669" y="29706"/>
                  </a:moveTo>
                  <a:lnTo>
                    <a:pt x="1241" y="29706"/>
                  </a:lnTo>
                  <a:lnTo>
                    <a:pt x="1241" y="24278"/>
                  </a:lnTo>
                  <a:lnTo>
                    <a:pt x="6669" y="24278"/>
                  </a:lnTo>
                  <a:lnTo>
                    <a:pt x="6669" y="29706"/>
                  </a:lnTo>
                  <a:close/>
                  <a:moveTo>
                    <a:pt x="6669" y="6819"/>
                  </a:moveTo>
                  <a:lnTo>
                    <a:pt x="1241" y="6819"/>
                  </a:lnTo>
                  <a:lnTo>
                    <a:pt x="1241" y="1391"/>
                  </a:lnTo>
                  <a:lnTo>
                    <a:pt x="6669" y="1391"/>
                  </a:lnTo>
                  <a:lnTo>
                    <a:pt x="6669" y="6819"/>
                  </a:lnTo>
                  <a:close/>
                </a:path>
              </a:pathLst>
            </a:custGeom>
            <a:solidFill>
              <a:srgbClr val="000000"/>
            </a:solidFill>
            <a:ln w="73262" cap="flat">
              <a:noFill/>
              <a:prstDash val="solid"/>
              <a:miter/>
            </a:ln>
          </p:spPr>
          <p:txBody>
            <a:bodyPr rtlCol="0" anchor="ctr"/>
            <a:lstStyle/>
            <a:p>
              <a:endParaRPr lang="en-GB"/>
            </a:p>
          </p:txBody>
        </p:sp>
        <p:sp>
          <p:nvSpPr>
            <p:cNvPr id="658" name="Graphic 1127">
              <a:extLst>
                <a:ext uri="{FF2B5EF4-FFF2-40B4-BE49-F238E27FC236}">
                  <a16:creationId xmlns:a16="http://schemas.microsoft.com/office/drawing/2014/main" id="{A9B80F4E-FB84-41DF-89B9-AAFD711FAAF9}"/>
                </a:ext>
              </a:extLst>
            </p:cNvPr>
            <p:cNvSpPr/>
            <p:nvPr/>
          </p:nvSpPr>
          <p:spPr>
            <a:xfrm>
              <a:off x="8185651" y="3803394"/>
              <a:ext cx="29928" cy="3447"/>
            </a:xfrm>
            <a:custGeom>
              <a:avLst/>
              <a:gdLst>
                <a:gd name="connsiteX0" fmla="*/ 1186 w 29928"/>
                <a:gd name="connsiteY0" fmla="*/ 1422 h 3447"/>
                <a:gd name="connsiteX1" fmla="*/ 31115 w 29928"/>
                <a:gd name="connsiteY1" fmla="*/ 1422 h 3447"/>
                <a:gd name="connsiteX2" fmla="*/ 31115 w 29928"/>
                <a:gd name="connsiteY2" fmla="*/ 4870 h 3447"/>
                <a:gd name="connsiteX3" fmla="*/ 1186 w 29928"/>
                <a:gd name="connsiteY3" fmla="*/ 4870 h 3447"/>
              </a:gdLst>
              <a:ahLst/>
              <a:cxnLst>
                <a:cxn ang="0">
                  <a:pos x="connsiteX0" y="connsiteY0"/>
                </a:cxn>
                <a:cxn ang="0">
                  <a:pos x="connsiteX1" y="connsiteY1"/>
                </a:cxn>
                <a:cxn ang="0">
                  <a:pos x="connsiteX2" y="connsiteY2"/>
                </a:cxn>
                <a:cxn ang="0">
                  <a:pos x="connsiteX3" y="connsiteY3"/>
                </a:cxn>
              </a:cxnLst>
              <a:rect l="l" t="t" r="r" b="b"/>
              <a:pathLst>
                <a:path w="29928" h="3447">
                  <a:moveTo>
                    <a:pt x="1186" y="1422"/>
                  </a:moveTo>
                  <a:lnTo>
                    <a:pt x="31115" y="1422"/>
                  </a:lnTo>
                  <a:lnTo>
                    <a:pt x="31115" y="4870"/>
                  </a:lnTo>
                  <a:lnTo>
                    <a:pt x="1186" y="4870"/>
                  </a:lnTo>
                  <a:close/>
                </a:path>
              </a:pathLst>
            </a:custGeom>
            <a:solidFill>
              <a:srgbClr val="000000"/>
            </a:solidFill>
            <a:ln w="73262" cap="flat">
              <a:noFill/>
              <a:prstDash val="solid"/>
              <a:miter/>
            </a:ln>
          </p:spPr>
          <p:txBody>
            <a:bodyPr rtlCol="0" anchor="ctr"/>
            <a:lstStyle/>
            <a:p>
              <a:endParaRPr lang="en-GB"/>
            </a:p>
          </p:txBody>
        </p:sp>
        <p:sp>
          <p:nvSpPr>
            <p:cNvPr id="659" name="Graphic 1127">
              <a:extLst>
                <a:ext uri="{FF2B5EF4-FFF2-40B4-BE49-F238E27FC236}">
                  <a16:creationId xmlns:a16="http://schemas.microsoft.com/office/drawing/2014/main" id="{325FAEB3-A116-4882-8F70-B3ACA19AA59B}"/>
                </a:ext>
              </a:extLst>
            </p:cNvPr>
            <p:cNvSpPr/>
            <p:nvPr/>
          </p:nvSpPr>
          <p:spPr>
            <a:xfrm>
              <a:off x="8258207" y="3788649"/>
              <a:ext cx="50688" cy="35797"/>
            </a:xfrm>
            <a:custGeom>
              <a:avLst/>
              <a:gdLst>
                <a:gd name="connsiteX0" fmla="*/ 51903 w 50688"/>
                <a:gd name="connsiteY0" fmla="*/ 37220 h 35797"/>
                <a:gd name="connsiteX1" fmla="*/ 48162 w 50688"/>
                <a:gd name="connsiteY1" fmla="*/ 37220 h 35797"/>
                <a:gd name="connsiteX2" fmla="*/ 48162 w 50688"/>
                <a:gd name="connsiteY2" fmla="*/ 15287 h 35797"/>
                <a:gd name="connsiteX3" fmla="*/ 45668 w 50688"/>
                <a:gd name="connsiteY3" fmla="*/ 7438 h 35797"/>
                <a:gd name="connsiteX4" fmla="*/ 38406 w 50688"/>
                <a:gd name="connsiteY4" fmla="*/ 4724 h 35797"/>
                <a:gd name="connsiteX5" fmla="*/ 31070 w 50688"/>
                <a:gd name="connsiteY5" fmla="*/ 7438 h 35797"/>
                <a:gd name="connsiteX6" fmla="*/ 28429 w 50688"/>
                <a:gd name="connsiteY6" fmla="*/ 14627 h 35797"/>
                <a:gd name="connsiteX7" fmla="*/ 28429 w 50688"/>
                <a:gd name="connsiteY7" fmla="*/ 37220 h 35797"/>
                <a:gd name="connsiteX8" fmla="*/ 24688 w 50688"/>
                <a:gd name="connsiteY8" fmla="*/ 37220 h 35797"/>
                <a:gd name="connsiteX9" fmla="*/ 24688 w 50688"/>
                <a:gd name="connsiteY9" fmla="*/ 15287 h 35797"/>
                <a:gd name="connsiteX10" fmla="*/ 22194 w 50688"/>
                <a:gd name="connsiteY10" fmla="*/ 7438 h 35797"/>
                <a:gd name="connsiteX11" fmla="*/ 14932 w 50688"/>
                <a:gd name="connsiteY11" fmla="*/ 4724 h 35797"/>
                <a:gd name="connsiteX12" fmla="*/ 7597 w 50688"/>
                <a:gd name="connsiteY12" fmla="*/ 7438 h 35797"/>
                <a:gd name="connsiteX13" fmla="*/ 4956 w 50688"/>
                <a:gd name="connsiteY13" fmla="*/ 15287 h 35797"/>
                <a:gd name="connsiteX14" fmla="*/ 4956 w 50688"/>
                <a:gd name="connsiteY14" fmla="*/ 37220 h 35797"/>
                <a:gd name="connsiteX15" fmla="*/ 1215 w 50688"/>
                <a:gd name="connsiteY15" fmla="*/ 37220 h 35797"/>
                <a:gd name="connsiteX16" fmla="*/ 1215 w 50688"/>
                <a:gd name="connsiteY16" fmla="*/ 1863 h 35797"/>
                <a:gd name="connsiteX17" fmla="*/ 4956 w 50688"/>
                <a:gd name="connsiteY17" fmla="*/ 1863 h 35797"/>
                <a:gd name="connsiteX18" fmla="*/ 4956 w 50688"/>
                <a:gd name="connsiteY18" fmla="*/ 6044 h 35797"/>
                <a:gd name="connsiteX19" fmla="*/ 15446 w 50688"/>
                <a:gd name="connsiteY19" fmla="*/ 1423 h 35797"/>
                <a:gd name="connsiteX20" fmla="*/ 26816 w 50688"/>
                <a:gd name="connsiteY20" fmla="*/ 7878 h 35797"/>
                <a:gd name="connsiteX21" fmla="*/ 38846 w 50688"/>
                <a:gd name="connsiteY21" fmla="*/ 1423 h 35797"/>
                <a:gd name="connsiteX22" fmla="*/ 48162 w 50688"/>
                <a:gd name="connsiteY22" fmla="*/ 4797 h 35797"/>
                <a:gd name="connsiteX23" fmla="*/ 51903 w 50688"/>
                <a:gd name="connsiteY23" fmla="*/ 14627 h 35797"/>
                <a:gd name="connsiteX24" fmla="*/ 51903 w 50688"/>
                <a:gd name="connsiteY24" fmla="*/ 3722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903" y="37220"/>
                  </a:moveTo>
                  <a:lnTo>
                    <a:pt x="48162" y="37220"/>
                  </a:lnTo>
                  <a:lnTo>
                    <a:pt x="48162" y="15287"/>
                  </a:lnTo>
                  <a:cubicBezTo>
                    <a:pt x="48162" y="11839"/>
                    <a:pt x="47355" y="9272"/>
                    <a:pt x="45668" y="7438"/>
                  </a:cubicBezTo>
                  <a:cubicBezTo>
                    <a:pt x="43981" y="5604"/>
                    <a:pt x="41560" y="4724"/>
                    <a:pt x="38406" y="4724"/>
                  </a:cubicBezTo>
                  <a:cubicBezTo>
                    <a:pt x="35325" y="4724"/>
                    <a:pt x="32904" y="5604"/>
                    <a:pt x="31070" y="7438"/>
                  </a:cubicBezTo>
                  <a:cubicBezTo>
                    <a:pt x="29310" y="9198"/>
                    <a:pt x="28429" y="11619"/>
                    <a:pt x="28429" y="14627"/>
                  </a:cubicBezTo>
                  <a:lnTo>
                    <a:pt x="28429" y="37220"/>
                  </a:lnTo>
                  <a:lnTo>
                    <a:pt x="24688" y="37220"/>
                  </a:lnTo>
                  <a:lnTo>
                    <a:pt x="24688" y="15287"/>
                  </a:lnTo>
                  <a:cubicBezTo>
                    <a:pt x="24688" y="11839"/>
                    <a:pt x="23881" y="9272"/>
                    <a:pt x="22194" y="7438"/>
                  </a:cubicBezTo>
                  <a:cubicBezTo>
                    <a:pt x="20507" y="5604"/>
                    <a:pt x="18086" y="4724"/>
                    <a:pt x="14932" y="4724"/>
                  </a:cubicBezTo>
                  <a:cubicBezTo>
                    <a:pt x="11778" y="4724"/>
                    <a:pt x="9284" y="5604"/>
                    <a:pt x="7597" y="7438"/>
                  </a:cubicBezTo>
                  <a:cubicBezTo>
                    <a:pt x="5836" y="9272"/>
                    <a:pt x="4956" y="11913"/>
                    <a:pt x="4956" y="15287"/>
                  </a:cubicBezTo>
                  <a:lnTo>
                    <a:pt x="4956" y="37220"/>
                  </a:lnTo>
                  <a:lnTo>
                    <a:pt x="1215" y="37220"/>
                  </a:lnTo>
                  <a:lnTo>
                    <a:pt x="1215" y="1863"/>
                  </a:lnTo>
                  <a:lnTo>
                    <a:pt x="4956" y="1863"/>
                  </a:lnTo>
                  <a:lnTo>
                    <a:pt x="4956" y="6044"/>
                  </a:lnTo>
                  <a:cubicBezTo>
                    <a:pt x="7597" y="2963"/>
                    <a:pt x="11118" y="1423"/>
                    <a:pt x="15446" y="1423"/>
                  </a:cubicBezTo>
                  <a:cubicBezTo>
                    <a:pt x="20800" y="1423"/>
                    <a:pt x="24615" y="3550"/>
                    <a:pt x="26816" y="7878"/>
                  </a:cubicBezTo>
                  <a:cubicBezTo>
                    <a:pt x="29530" y="3550"/>
                    <a:pt x="33564" y="1423"/>
                    <a:pt x="38846" y="1423"/>
                  </a:cubicBezTo>
                  <a:cubicBezTo>
                    <a:pt x="42660" y="1423"/>
                    <a:pt x="45741" y="2523"/>
                    <a:pt x="48162" y="4797"/>
                  </a:cubicBezTo>
                  <a:cubicBezTo>
                    <a:pt x="50656" y="7218"/>
                    <a:pt x="51903" y="10446"/>
                    <a:pt x="51903" y="14627"/>
                  </a:cubicBezTo>
                  <a:lnTo>
                    <a:pt x="51903" y="37220"/>
                  </a:lnTo>
                  <a:close/>
                </a:path>
              </a:pathLst>
            </a:custGeom>
            <a:solidFill>
              <a:srgbClr val="000000"/>
            </a:solidFill>
            <a:ln w="73262" cap="flat">
              <a:noFill/>
              <a:prstDash val="solid"/>
              <a:miter/>
            </a:ln>
          </p:spPr>
          <p:txBody>
            <a:bodyPr rtlCol="0" anchor="ctr"/>
            <a:lstStyle/>
            <a:p>
              <a:endParaRPr lang="en-GB"/>
            </a:p>
          </p:txBody>
        </p:sp>
        <p:sp>
          <p:nvSpPr>
            <p:cNvPr id="660" name="Graphic 1127">
              <a:extLst>
                <a:ext uri="{FF2B5EF4-FFF2-40B4-BE49-F238E27FC236}">
                  <a16:creationId xmlns:a16="http://schemas.microsoft.com/office/drawing/2014/main" id="{8DAE2E32-38BA-42C4-8A53-1B7BA36211C7}"/>
                </a:ext>
              </a:extLst>
            </p:cNvPr>
            <p:cNvSpPr/>
            <p:nvPr/>
          </p:nvSpPr>
          <p:spPr>
            <a:xfrm>
              <a:off x="8320476" y="3788649"/>
              <a:ext cx="28461" cy="36237"/>
            </a:xfrm>
            <a:custGeom>
              <a:avLst/>
              <a:gdLst>
                <a:gd name="connsiteX0" fmla="*/ 25293 w 28461"/>
                <a:gd name="connsiteY0" fmla="*/ 5311 h 36237"/>
                <a:gd name="connsiteX1" fmla="*/ 29694 w 28461"/>
                <a:gd name="connsiteY1" fmla="*/ 19542 h 36237"/>
                <a:gd name="connsiteX2" fmla="*/ 25293 w 28461"/>
                <a:gd name="connsiteY2" fmla="*/ 33773 h 36237"/>
                <a:gd name="connsiteX3" fmla="*/ 15463 w 28461"/>
                <a:gd name="connsiteY3" fmla="*/ 37660 h 36237"/>
                <a:gd name="connsiteX4" fmla="*/ 5634 w 28461"/>
                <a:gd name="connsiteY4" fmla="*/ 33773 h 36237"/>
                <a:gd name="connsiteX5" fmla="*/ 1233 w 28461"/>
                <a:gd name="connsiteY5" fmla="*/ 19542 h 36237"/>
                <a:gd name="connsiteX6" fmla="*/ 5634 w 28461"/>
                <a:gd name="connsiteY6" fmla="*/ 5311 h 36237"/>
                <a:gd name="connsiteX7" fmla="*/ 15463 w 28461"/>
                <a:gd name="connsiteY7" fmla="*/ 1423 h 36237"/>
                <a:gd name="connsiteX8" fmla="*/ 25293 w 28461"/>
                <a:gd name="connsiteY8" fmla="*/ 5311 h 36237"/>
                <a:gd name="connsiteX9" fmla="*/ 22799 w 28461"/>
                <a:gd name="connsiteY9" fmla="*/ 31352 h 36237"/>
                <a:gd name="connsiteX10" fmla="*/ 25953 w 28461"/>
                <a:gd name="connsiteY10" fmla="*/ 19542 h 36237"/>
                <a:gd name="connsiteX11" fmla="*/ 22799 w 28461"/>
                <a:gd name="connsiteY11" fmla="*/ 7731 h 36237"/>
                <a:gd name="connsiteX12" fmla="*/ 15463 w 28461"/>
                <a:gd name="connsiteY12" fmla="*/ 4724 h 36237"/>
                <a:gd name="connsiteX13" fmla="*/ 8128 w 28461"/>
                <a:gd name="connsiteY13" fmla="*/ 7731 h 36237"/>
                <a:gd name="connsiteX14" fmla="*/ 4974 w 28461"/>
                <a:gd name="connsiteY14" fmla="*/ 19542 h 36237"/>
                <a:gd name="connsiteX15" fmla="*/ 8128 w 28461"/>
                <a:gd name="connsiteY15" fmla="*/ 31352 h 36237"/>
                <a:gd name="connsiteX16" fmla="*/ 15463 w 28461"/>
                <a:gd name="connsiteY16" fmla="*/ 34359 h 36237"/>
                <a:gd name="connsiteX17" fmla="*/ 22799 w 28461"/>
                <a:gd name="connsiteY17" fmla="*/ 3135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293" y="5311"/>
                  </a:moveTo>
                  <a:cubicBezTo>
                    <a:pt x="28227" y="8245"/>
                    <a:pt x="29694" y="13013"/>
                    <a:pt x="29694" y="19542"/>
                  </a:cubicBezTo>
                  <a:cubicBezTo>
                    <a:pt x="29694" y="26070"/>
                    <a:pt x="28227" y="30838"/>
                    <a:pt x="25293" y="33773"/>
                  </a:cubicBezTo>
                  <a:cubicBezTo>
                    <a:pt x="22726" y="36340"/>
                    <a:pt x="19425" y="37660"/>
                    <a:pt x="15463" y="37660"/>
                  </a:cubicBezTo>
                  <a:cubicBezTo>
                    <a:pt x="11502" y="37660"/>
                    <a:pt x="8201" y="36340"/>
                    <a:pt x="5634" y="33773"/>
                  </a:cubicBezTo>
                  <a:cubicBezTo>
                    <a:pt x="2700" y="30838"/>
                    <a:pt x="1233" y="26070"/>
                    <a:pt x="1233" y="19542"/>
                  </a:cubicBezTo>
                  <a:cubicBezTo>
                    <a:pt x="1233" y="13013"/>
                    <a:pt x="2700" y="8245"/>
                    <a:pt x="5634" y="5311"/>
                  </a:cubicBezTo>
                  <a:cubicBezTo>
                    <a:pt x="8201" y="2743"/>
                    <a:pt x="11502" y="1423"/>
                    <a:pt x="15463" y="1423"/>
                  </a:cubicBezTo>
                  <a:cubicBezTo>
                    <a:pt x="19425" y="1423"/>
                    <a:pt x="22726" y="2743"/>
                    <a:pt x="25293" y="5311"/>
                  </a:cubicBezTo>
                  <a:close/>
                  <a:moveTo>
                    <a:pt x="22799" y="31352"/>
                  </a:moveTo>
                  <a:cubicBezTo>
                    <a:pt x="24926" y="29225"/>
                    <a:pt x="25953" y="25337"/>
                    <a:pt x="25953" y="19542"/>
                  </a:cubicBezTo>
                  <a:cubicBezTo>
                    <a:pt x="25953" y="13747"/>
                    <a:pt x="24926" y="9859"/>
                    <a:pt x="22799" y="7731"/>
                  </a:cubicBezTo>
                  <a:cubicBezTo>
                    <a:pt x="20818" y="5751"/>
                    <a:pt x="18324" y="4724"/>
                    <a:pt x="15463" y="4724"/>
                  </a:cubicBezTo>
                  <a:cubicBezTo>
                    <a:pt x="12603" y="4724"/>
                    <a:pt x="10109" y="5751"/>
                    <a:pt x="8128" y="7731"/>
                  </a:cubicBezTo>
                  <a:cubicBezTo>
                    <a:pt x="6001" y="9859"/>
                    <a:pt x="4974" y="13747"/>
                    <a:pt x="4974" y="19542"/>
                  </a:cubicBezTo>
                  <a:cubicBezTo>
                    <a:pt x="4974" y="25337"/>
                    <a:pt x="6001" y="29225"/>
                    <a:pt x="8128" y="31352"/>
                  </a:cubicBezTo>
                  <a:cubicBezTo>
                    <a:pt x="10109" y="33332"/>
                    <a:pt x="12603" y="34359"/>
                    <a:pt x="15463" y="34359"/>
                  </a:cubicBezTo>
                  <a:cubicBezTo>
                    <a:pt x="18324" y="34359"/>
                    <a:pt x="20818" y="33332"/>
                    <a:pt x="22799" y="31352"/>
                  </a:cubicBezTo>
                  <a:close/>
                </a:path>
              </a:pathLst>
            </a:custGeom>
            <a:solidFill>
              <a:srgbClr val="000000"/>
            </a:solidFill>
            <a:ln w="73262" cap="flat">
              <a:noFill/>
              <a:prstDash val="solid"/>
              <a:miter/>
            </a:ln>
          </p:spPr>
          <p:txBody>
            <a:bodyPr rtlCol="0" anchor="ctr"/>
            <a:lstStyle/>
            <a:p>
              <a:endParaRPr lang="en-GB"/>
            </a:p>
          </p:txBody>
        </p:sp>
        <p:sp>
          <p:nvSpPr>
            <p:cNvPr id="661" name="Graphic 1127">
              <a:extLst>
                <a:ext uri="{FF2B5EF4-FFF2-40B4-BE49-F238E27FC236}">
                  <a16:creationId xmlns:a16="http://schemas.microsoft.com/office/drawing/2014/main" id="{0B7BE944-0952-451E-8C17-43A168C4D3C4}"/>
                </a:ext>
              </a:extLst>
            </p:cNvPr>
            <p:cNvSpPr/>
            <p:nvPr/>
          </p:nvSpPr>
          <p:spPr>
            <a:xfrm>
              <a:off x="8354960" y="3789090"/>
              <a:ext cx="29488" cy="35357"/>
            </a:xfrm>
            <a:custGeom>
              <a:avLst/>
              <a:gdLst>
                <a:gd name="connsiteX0" fmla="*/ 30734 w 29488"/>
                <a:gd name="connsiteY0" fmla="*/ 1423 h 35357"/>
                <a:gd name="connsiteX1" fmla="*/ 17823 w 29488"/>
                <a:gd name="connsiteY1" fmla="*/ 36780 h 35357"/>
                <a:gd name="connsiteX2" fmla="*/ 14155 w 29488"/>
                <a:gd name="connsiteY2" fmla="*/ 36780 h 35357"/>
                <a:gd name="connsiteX3" fmla="*/ 1245 w 29488"/>
                <a:gd name="connsiteY3" fmla="*/ 1423 h 35357"/>
                <a:gd name="connsiteX4" fmla="*/ 5353 w 29488"/>
                <a:gd name="connsiteY4" fmla="*/ 1423 h 35357"/>
                <a:gd name="connsiteX5" fmla="*/ 15989 w 29488"/>
                <a:gd name="connsiteY5" fmla="*/ 32379 h 35357"/>
                <a:gd name="connsiteX6" fmla="*/ 26626 w 29488"/>
                <a:gd name="connsiteY6" fmla="*/ 1423 h 35357"/>
                <a:gd name="connsiteX7" fmla="*/ 30734 w 29488"/>
                <a:gd name="connsiteY7" fmla="*/ 1423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30734" y="1423"/>
                  </a:moveTo>
                  <a:lnTo>
                    <a:pt x="17823" y="36780"/>
                  </a:lnTo>
                  <a:lnTo>
                    <a:pt x="14155" y="36780"/>
                  </a:lnTo>
                  <a:lnTo>
                    <a:pt x="1245" y="1423"/>
                  </a:lnTo>
                  <a:lnTo>
                    <a:pt x="5353" y="1423"/>
                  </a:lnTo>
                  <a:lnTo>
                    <a:pt x="15989" y="32379"/>
                  </a:lnTo>
                  <a:lnTo>
                    <a:pt x="26626" y="1423"/>
                  </a:lnTo>
                  <a:lnTo>
                    <a:pt x="30734" y="1423"/>
                  </a:lnTo>
                  <a:close/>
                </a:path>
              </a:pathLst>
            </a:custGeom>
            <a:solidFill>
              <a:srgbClr val="000000"/>
            </a:solidFill>
            <a:ln w="73262" cap="flat">
              <a:noFill/>
              <a:prstDash val="solid"/>
              <a:miter/>
            </a:ln>
          </p:spPr>
          <p:txBody>
            <a:bodyPr rtlCol="0" anchor="ctr"/>
            <a:lstStyle/>
            <a:p>
              <a:endParaRPr lang="en-GB"/>
            </a:p>
          </p:txBody>
        </p:sp>
        <p:sp>
          <p:nvSpPr>
            <p:cNvPr id="662" name="Graphic 1127">
              <a:extLst>
                <a:ext uri="{FF2B5EF4-FFF2-40B4-BE49-F238E27FC236}">
                  <a16:creationId xmlns:a16="http://schemas.microsoft.com/office/drawing/2014/main" id="{191CCCDE-1940-48AC-B36A-2B98B955F72A}"/>
                </a:ext>
              </a:extLst>
            </p:cNvPr>
            <p:cNvSpPr/>
            <p:nvPr/>
          </p:nvSpPr>
          <p:spPr>
            <a:xfrm>
              <a:off x="8392050" y="3772218"/>
              <a:ext cx="4621" cy="52228"/>
            </a:xfrm>
            <a:custGeom>
              <a:avLst/>
              <a:gdLst>
                <a:gd name="connsiteX0" fmla="*/ 5435 w 4621"/>
                <a:gd name="connsiteY0" fmla="*/ 53649 h 52228"/>
                <a:gd name="connsiteX1" fmla="*/ 1694 w 4621"/>
                <a:gd name="connsiteY1" fmla="*/ 53649 h 52228"/>
                <a:gd name="connsiteX2" fmla="*/ 1694 w 4621"/>
                <a:gd name="connsiteY2" fmla="*/ 18292 h 52228"/>
                <a:gd name="connsiteX3" fmla="*/ 5435 w 4621"/>
                <a:gd name="connsiteY3" fmla="*/ 18292 h 52228"/>
                <a:gd name="connsiteX4" fmla="*/ 5435 w 4621"/>
                <a:gd name="connsiteY4" fmla="*/ 53649 h 52228"/>
                <a:gd name="connsiteX5" fmla="*/ 5875 w 4621"/>
                <a:gd name="connsiteY5" fmla="*/ 6041 h 52228"/>
                <a:gd name="connsiteX6" fmla="*/ 1253 w 4621"/>
                <a:gd name="connsiteY6" fmla="*/ 6041 h 52228"/>
                <a:gd name="connsiteX7" fmla="*/ 1253 w 4621"/>
                <a:gd name="connsiteY7" fmla="*/ 1420 h 52228"/>
                <a:gd name="connsiteX8" fmla="*/ 5875 w 4621"/>
                <a:gd name="connsiteY8" fmla="*/ 1420 h 52228"/>
                <a:gd name="connsiteX9" fmla="*/ 5875 w 4621"/>
                <a:gd name="connsiteY9" fmla="*/ 6041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435" y="53649"/>
                  </a:moveTo>
                  <a:lnTo>
                    <a:pt x="1694" y="53649"/>
                  </a:lnTo>
                  <a:lnTo>
                    <a:pt x="1694" y="18292"/>
                  </a:lnTo>
                  <a:lnTo>
                    <a:pt x="5435" y="18292"/>
                  </a:lnTo>
                  <a:lnTo>
                    <a:pt x="5435" y="53649"/>
                  </a:lnTo>
                  <a:close/>
                  <a:moveTo>
                    <a:pt x="5875" y="6041"/>
                  </a:moveTo>
                  <a:lnTo>
                    <a:pt x="1253" y="6041"/>
                  </a:lnTo>
                  <a:lnTo>
                    <a:pt x="1253" y="1420"/>
                  </a:lnTo>
                  <a:lnTo>
                    <a:pt x="5875" y="1420"/>
                  </a:lnTo>
                  <a:lnTo>
                    <a:pt x="5875" y="6041"/>
                  </a:lnTo>
                  <a:close/>
                </a:path>
              </a:pathLst>
            </a:custGeom>
            <a:solidFill>
              <a:srgbClr val="000000"/>
            </a:solidFill>
            <a:ln w="73262" cap="flat">
              <a:noFill/>
              <a:prstDash val="solid"/>
              <a:miter/>
            </a:ln>
          </p:spPr>
          <p:txBody>
            <a:bodyPr rtlCol="0" anchor="ctr"/>
            <a:lstStyle/>
            <a:p>
              <a:endParaRPr lang="en-GB"/>
            </a:p>
          </p:txBody>
        </p:sp>
        <p:sp>
          <p:nvSpPr>
            <p:cNvPr id="663" name="Graphic 1127">
              <a:extLst>
                <a:ext uri="{FF2B5EF4-FFF2-40B4-BE49-F238E27FC236}">
                  <a16:creationId xmlns:a16="http://schemas.microsoft.com/office/drawing/2014/main" id="{49833044-0B33-44C8-BDB3-83973B1332F7}"/>
                </a:ext>
              </a:extLst>
            </p:cNvPr>
            <p:cNvSpPr/>
            <p:nvPr/>
          </p:nvSpPr>
          <p:spPr>
            <a:xfrm>
              <a:off x="8410383" y="3788649"/>
              <a:ext cx="27214" cy="35797"/>
            </a:xfrm>
            <a:custGeom>
              <a:avLst/>
              <a:gdLst>
                <a:gd name="connsiteX0" fmla="*/ 28478 w 27214"/>
                <a:gd name="connsiteY0" fmla="*/ 37220 h 35797"/>
                <a:gd name="connsiteX1" fmla="*/ 24737 w 27214"/>
                <a:gd name="connsiteY1" fmla="*/ 37220 h 35797"/>
                <a:gd name="connsiteX2" fmla="*/ 24737 w 27214"/>
                <a:gd name="connsiteY2" fmla="*/ 15287 h 35797"/>
                <a:gd name="connsiteX3" fmla="*/ 22243 w 27214"/>
                <a:gd name="connsiteY3" fmla="*/ 7438 h 35797"/>
                <a:gd name="connsiteX4" fmla="*/ 14981 w 27214"/>
                <a:gd name="connsiteY4" fmla="*/ 4724 h 35797"/>
                <a:gd name="connsiteX5" fmla="*/ 7645 w 27214"/>
                <a:gd name="connsiteY5" fmla="*/ 7438 h 35797"/>
                <a:gd name="connsiteX6" fmla="*/ 5005 w 27214"/>
                <a:gd name="connsiteY6" fmla="*/ 15287 h 35797"/>
                <a:gd name="connsiteX7" fmla="*/ 5005 w 27214"/>
                <a:gd name="connsiteY7" fmla="*/ 37220 h 35797"/>
                <a:gd name="connsiteX8" fmla="*/ 1264 w 27214"/>
                <a:gd name="connsiteY8" fmla="*/ 37220 h 35797"/>
                <a:gd name="connsiteX9" fmla="*/ 1264 w 27214"/>
                <a:gd name="connsiteY9" fmla="*/ 1863 h 35797"/>
                <a:gd name="connsiteX10" fmla="*/ 5005 w 27214"/>
                <a:gd name="connsiteY10" fmla="*/ 1863 h 35797"/>
                <a:gd name="connsiteX11" fmla="*/ 5005 w 27214"/>
                <a:gd name="connsiteY11" fmla="*/ 6044 h 35797"/>
                <a:gd name="connsiteX12" fmla="*/ 15421 w 27214"/>
                <a:gd name="connsiteY12" fmla="*/ 1423 h 35797"/>
                <a:gd name="connsiteX13" fmla="*/ 24811 w 27214"/>
                <a:gd name="connsiteY13" fmla="*/ 4797 h 35797"/>
                <a:gd name="connsiteX14" fmla="*/ 28478 w 27214"/>
                <a:gd name="connsiteY14" fmla="*/ 14627 h 35797"/>
                <a:gd name="connsiteX15" fmla="*/ 28478 w 27214"/>
                <a:gd name="connsiteY15" fmla="*/ 3722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478" y="37220"/>
                  </a:moveTo>
                  <a:lnTo>
                    <a:pt x="24737" y="37220"/>
                  </a:lnTo>
                  <a:lnTo>
                    <a:pt x="24737" y="15287"/>
                  </a:lnTo>
                  <a:cubicBezTo>
                    <a:pt x="24737" y="11839"/>
                    <a:pt x="23930" y="9272"/>
                    <a:pt x="22243" y="7438"/>
                  </a:cubicBezTo>
                  <a:cubicBezTo>
                    <a:pt x="20556" y="5604"/>
                    <a:pt x="18135" y="4724"/>
                    <a:pt x="14981" y="4724"/>
                  </a:cubicBezTo>
                  <a:cubicBezTo>
                    <a:pt x="11827" y="4724"/>
                    <a:pt x="9333" y="5604"/>
                    <a:pt x="7645" y="7438"/>
                  </a:cubicBezTo>
                  <a:cubicBezTo>
                    <a:pt x="5885" y="9272"/>
                    <a:pt x="5005" y="11913"/>
                    <a:pt x="5005" y="15287"/>
                  </a:cubicBezTo>
                  <a:lnTo>
                    <a:pt x="5005" y="37220"/>
                  </a:lnTo>
                  <a:lnTo>
                    <a:pt x="1264" y="37220"/>
                  </a:lnTo>
                  <a:lnTo>
                    <a:pt x="1264" y="1863"/>
                  </a:lnTo>
                  <a:lnTo>
                    <a:pt x="5005" y="1863"/>
                  </a:lnTo>
                  <a:lnTo>
                    <a:pt x="5005" y="6044"/>
                  </a:lnTo>
                  <a:cubicBezTo>
                    <a:pt x="7645" y="2963"/>
                    <a:pt x="11093" y="1423"/>
                    <a:pt x="15421" y="1423"/>
                  </a:cubicBezTo>
                  <a:cubicBezTo>
                    <a:pt x="19382" y="1423"/>
                    <a:pt x="22537" y="2523"/>
                    <a:pt x="24811" y="4797"/>
                  </a:cubicBezTo>
                  <a:cubicBezTo>
                    <a:pt x="27231" y="7145"/>
                    <a:pt x="28478" y="10446"/>
                    <a:pt x="28478" y="14627"/>
                  </a:cubicBezTo>
                  <a:lnTo>
                    <a:pt x="28478" y="37220"/>
                  </a:lnTo>
                  <a:close/>
                </a:path>
              </a:pathLst>
            </a:custGeom>
            <a:solidFill>
              <a:srgbClr val="000000"/>
            </a:solidFill>
            <a:ln w="73262" cap="flat">
              <a:noFill/>
              <a:prstDash val="solid"/>
              <a:miter/>
            </a:ln>
          </p:spPr>
          <p:txBody>
            <a:bodyPr rtlCol="0" anchor="ctr"/>
            <a:lstStyle/>
            <a:p>
              <a:endParaRPr lang="en-GB"/>
            </a:p>
          </p:txBody>
        </p:sp>
        <p:sp>
          <p:nvSpPr>
            <p:cNvPr id="664" name="Graphic 1127">
              <a:extLst>
                <a:ext uri="{FF2B5EF4-FFF2-40B4-BE49-F238E27FC236}">
                  <a16:creationId xmlns:a16="http://schemas.microsoft.com/office/drawing/2014/main" id="{4BA266D7-10EA-4042-8170-C61F661774E5}"/>
                </a:ext>
              </a:extLst>
            </p:cNvPr>
            <p:cNvSpPr/>
            <p:nvPr/>
          </p:nvSpPr>
          <p:spPr>
            <a:xfrm>
              <a:off x="8449236" y="3788649"/>
              <a:ext cx="27434" cy="53109"/>
            </a:xfrm>
            <a:custGeom>
              <a:avLst/>
              <a:gdLst>
                <a:gd name="connsiteX0" fmla="*/ 28712 w 27434"/>
                <a:gd name="connsiteY0" fmla="*/ 39204 h 53109"/>
                <a:gd name="connsiteX1" fmla="*/ 24898 w 27434"/>
                <a:gd name="connsiteY1" fmla="*/ 50280 h 53109"/>
                <a:gd name="connsiteX2" fmla="*/ 14261 w 27434"/>
                <a:gd name="connsiteY2" fmla="*/ 54535 h 53109"/>
                <a:gd name="connsiteX3" fmla="*/ 7952 w 27434"/>
                <a:gd name="connsiteY3" fmla="*/ 53435 h 53109"/>
                <a:gd name="connsiteX4" fmla="*/ 2598 w 27434"/>
                <a:gd name="connsiteY4" fmla="*/ 49840 h 53109"/>
                <a:gd name="connsiteX5" fmla="*/ 5092 w 27434"/>
                <a:gd name="connsiteY5" fmla="*/ 47346 h 53109"/>
                <a:gd name="connsiteX6" fmla="*/ 9273 w 27434"/>
                <a:gd name="connsiteY6" fmla="*/ 50354 h 53109"/>
                <a:gd name="connsiteX7" fmla="*/ 14261 w 27434"/>
                <a:gd name="connsiteY7" fmla="*/ 51234 h 53109"/>
                <a:gd name="connsiteX8" fmla="*/ 22330 w 27434"/>
                <a:gd name="connsiteY8" fmla="*/ 47860 h 53109"/>
                <a:gd name="connsiteX9" fmla="*/ 24971 w 27434"/>
                <a:gd name="connsiteY9" fmla="*/ 38984 h 53109"/>
                <a:gd name="connsiteX10" fmla="*/ 24971 w 27434"/>
                <a:gd name="connsiteY10" fmla="*/ 32675 h 53109"/>
                <a:gd name="connsiteX11" fmla="*/ 20276 w 27434"/>
                <a:gd name="connsiteY11" fmla="*/ 36563 h 53109"/>
                <a:gd name="connsiteX12" fmla="*/ 14481 w 27434"/>
                <a:gd name="connsiteY12" fmla="*/ 37663 h 53109"/>
                <a:gd name="connsiteX13" fmla="*/ 5825 w 27434"/>
                <a:gd name="connsiteY13" fmla="*/ 34582 h 53109"/>
                <a:gd name="connsiteX14" fmla="*/ 1277 w 27434"/>
                <a:gd name="connsiteY14" fmla="*/ 19544 h 53109"/>
                <a:gd name="connsiteX15" fmla="*/ 5825 w 27434"/>
                <a:gd name="connsiteY15" fmla="*/ 4507 h 53109"/>
                <a:gd name="connsiteX16" fmla="*/ 14481 w 27434"/>
                <a:gd name="connsiteY16" fmla="*/ 1426 h 53109"/>
                <a:gd name="connsiteX17" fmla="*/ 20276 w 27434"/>
                <a:gd name="connsiteY17" fmla="*/ 2526 h 53109"/>
                <a:gd name="connsiteX18" fmla="*/ 24971 w 27434"/>
                <a:gd name="connsiteY18" fmla="*/ 6414 h 53109"/>
                <a:gd name="connsiteX19" fmla="*/ 24971 w 27434"/>
                <a:gd name="connsiteY19" fmla="*/ 1866 h 53109"/>
                <a:gd name="connsiteX20" fmla="*/ 28712 w 27434"/>
                <a:gd name="connsiteY20" fmla="*/ 1866 h 53109"/>
                <a:gd name="connsiteX21" fmla="*/ 28712 w 27434"/>
                <a:gd name="connsiteY21" fmla="*/ 39204 h 53109"/>
                <a:gd name="connsiteX22" fmla="*/ 24604 w 27434"/>
                <a:gd name="connsiteY22" fmla="*/ 25046 h 53109"/>
                <a:gd name="connsiteX23" fmla="*/ 24971 w 27434"/>
                <a:gd name="connsiteY23" fmla="*/ 19544 h 53109"/>
                <a:gd name="connsiteX24" fmla="*/ 24604 w 27434"/>
                <a:gd name="connsiteY24" fmla="*/ 14043 h 53109"/>
                <a:gd name="connsiteX25" fmla="*/ 23284 w 27434"/>
                <a:gd name="connsiteY25" fmla="*/ 9421 h 53109"/>
                <a:gd name="connsiteX26" fmla="*/ 20203 w 27434"/>
                <a:gd name="connsiteY26" fmla="*/ 5900 h 53109"/>
                <a:gd name="connsiteX27" fmla="*/ 14995 w 27434"/>
                <a:gd name="connsiteY27" fmla="*/ 4727 h 53109"/>
                <a:gd name="connsiteX28" fmla="*/ 9860 w 27434"/>
                <a:gd name="connsiteY28" fmla="*/ 5900 h 53109"/>
                <a:gd name="connsiteX29" fmla="*/ 6705 w 27434"/>
                <a:gd name="connsiteY29" fmla="*/ 9421 h 53109"/>
                <a:gd name="connsiteX30" fmla="*/ 5385 w 27434"/>
                <a:gd name="connsiteY30" fmla="*/ 14043 h 53109"/>
                <a:gd name="connsiteX31" fmla="*/ 5018 w 27434"/>
                <a:gd name="connsiteY31" fmla="*/ 19544 h 53109"/>
                <a:gd name="connsiteX32" fmla="*/ 5385 w 27434"/>
                <a:gd name="connsiteY32" fmla="*/ 25046 h 53109"/>
                <a:gd name="connsiteX33" fmla="*/ 6705 w 27434"/>
                <a:gd name="connsiteY33" fmla="*/ 29667 h 53109"/>
                <a:gd name="connsiteX34" fmla="*/ 9860 w 27434"/>
                <a:gd name="connsiteY34" fmla="*/ 33115 h 53109"/>
                <a:gd name="connsiteX35" fmla="*/ 14995 w 27434"/>
                <a:gd name="connsiteY35" fmla="*/ 34362 h 53109"/>
                <a:gd name="connsiteX36" fmla="*/ 20203 w 27434"/>
                <a:gd name="connsiteY36" fmla="*/ 33115 h 53109"/>
                <a:gd name="connsiteX37" fmla="*/ 23284 w 27434"/>
                <a:gd name="connsiteY37" fmla="*/ 29667 h 53109"/>
                <a:gd name="connsiteX38" fmla="*/ 24604 w 27434"/>
                <a:gd name="connsiteY38" fmla="*/ 25046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8712" y="39204"/>
                  </a:moveTo>
                  <a:cubicBezTo>
                    <a:pt x="28712" y="43752"/>
                    <a:pt x="27465" y="47419"/>
                    <a:pt x="24898" y="50280"/>
                  </a:cubicBezTo>
                  <a:cubicBezTo>
                    <a:pt x="22330" y="53141"/>
                    <a:pt x="18736" y="54535"/>
                    <a:pt x="14261" y="54535"/>
                  </a:cubicBezTo>
                  <a:cubicBezTo>
                    <a:pt x="11694" y="54535"/>
                    <a:pt x="9640" y="54168"/>
                    <a:pt x="7952" y="53435"/>
                  </a:cubicBezTo>
                  <a:cubicBezTo>
                    <a:pt x="6265" y="52774"/>
                    <a:pt x="4505" y="51527"/>
                    <a:pt x="2598" y="49840"/>
                  </a:cubicBezTo>
                  <a:lnTo>
                    <a:pt x="5092" y="47346"/>
                  </a:lnTo>
                  <a:cubicBezTo>
                    <a:pt x="6632" y="48740"/>
                    <a:pt x="8026" y="49767"/>
                    <a:pt x="9273" y="50354"/>
                  </a:cubicBezTo>
                  <a:cubicBezTo>
                    <a:pt x="10520" y="50941"/>
                    <a:pt x="12134" y="51234"/>
                    <a:pt x="14261" y="51234"/>
                  </a:cubicBezTo>
                  <a:cubicBezTo>
                    <a:pt x="17855" y="51234"/>
                    <a:pt x="20496" y="50134"/>
                    <a:pt x="22330" y="47860"/>
                  </a:cubicBezTo>
                  <a:cubicBezTo>
                    <a:pt x="24091" y="45659"/>
                    <a:pt x="24971" y="42725"/>
                    <a:pt x="24971" y="38984"/>
                  </a:cubicBezTo>
                  <a:lnTo>
                    <a:pt x="24971" y="32675"/>
                  </a:lnTo>
                  <a:cubicBezTo>
                    <a:pt x="23504" y="34582"/>
                    <a:pt x="21963" y="35903"/>
                    <a:pt x="20276" y="36563"/>
                  </a:cubicBezTo>
                  <a:cubicBezTo>
                    <a:pt x="18589" y="37296"/>
                    <a:pt x="16682" y="37663"/>
                    <a:pt x="14481" y="37663"/>
                  </a:cubicBezTo>
                  <a:cubicBezTo>
                    <a:pt x="10740" y="37663"/>
                    <a:pt x="7879" y="36636"/>
                    <a:pt x="5825" y="34582"/>
                  </a:cubicBezTo>
                  <a:cubicBezTo>
                    <a:pt x="2818" y="31575"/>
                    <a:pt x="1277" y="26513"/>
                    <a:pt x="1277" y="19544"/>
                  </a:cubicBezTo>
                  <a:cubicBezTo>
                    <a:pt x="1277" y="12576"/>
                    <a:pt x="2818" y="7514"/>
                    <a:pt x="5825" y="4507"/>
                  </a:cubicBezTo>
                  <a:cubicBezTo>
                    <a:pt x="7879" y="2453"/>
                    <a:pt x="10740" y="1426"/>
                    <a:pt x="14481" y="1426"/>
                  </a:cubicBezTo>
                  <a:cubicBezTo>
                    <a:pt x="16682" y="1426"/>
                    <a:pt x="18589" y="1792"/>
                    <a:pt x="20276" y="2526"/>
                  </a:cubicBezTo>
                  <a:cubicBezTo>
                    <a:pt x="21963" y="3186"/>
                    <a:pt x="23504" y="4507"/>
                    <a:pt x="24971" y="6414"/>
                  </a:cubicBezTo>
                  <a:lnTo>
                    <a:pt x="24971" y="1866"/>
                  </a:lnTo>
                  <a:lnTo>
                    <a:pt x="28712" y="1866"/>
                  </a:lnTo>
                  <a:lnTo>
                    <a:pt x="28712" y="39204"/>
                  </a:lnTo>
                  <a:close/>
                  <a:moveTo>
                    <a:pt x="24604" y="25046"/>
                  </a:moveTo>
                  <a:cubicBezTo>
                    <a:pt x="24824" y="23506"/>
                    <a:pt x="24971" y="21672"/>
                    <a:pt x="24971" y="19544"/>
                  </a:cubicBezTo>
                  <a:cubicBezTo>
                    <a:pt x="24971" y="17417"/>
                    <a:pt x="24824" y="15583"/>
                    <a:pt x="24604" y="14043"/>
                  </a:cubicBezTo>
                  <a:cubicBezTo>
                    <a:pt x="24384" y="12502"/>
                    <a:pt x="23944" y="10962"/>
                    <a:pt x="23284" y="9421"/>
                  </a:cubicBezTo>
                  <a:cubicBezTo>
                    <a:pt x="22624" y="7881"/>
                    <a:pt x="21523" y="6707"/>
                    <a:pt x="20203" y="5900"/>
                  </a:cubicBezTo>
                  <a:cubicBezTo>
                    <a:pt x="18809" y="5093"/>
                    <a:pt x="17049" y="4727"/>
                    <a:pt x="14995" y="4727"/>
                  </a:cubicBezTo>
                  <a:cubicBezTo>
                    <a:pt x="12941" y="4727"/>
                    <a:pt x="11180" y="5093"/>
                    <a:pt x="9860" y="5900"/>
                  </a:cubicBezTo>
                  <a:cubicBezTo>
                    <a:pt x="8466" y="6707"/>
                    <a:pt x="7439" y="7881"/>
                    <a:pt x="6705" y="9421"/>
                  </a:cubicBezTo>
                  <a:cubicBezTo>
                    <a:pt x="6119" y="10962"/>
                    <a:pt x="5605" y="12502"/>
                    <a:pt x="5385" y="14043"/>
                  </a:cubicBezTo>
                  <a:cubicBezTo>
                    <a:pt x="5165" y="15583"/>
                    <a:pt x="5018" y="17417"/>
                    <a:pt x="5018" y="19544"/>
                  </a:cubicBezTo>
                  <a:cubicBezTo>
                    <a:pt x="5018" y="21672"/>
                    <a:pt x="5165" y="23506"/>
                    <a:pt x="5385" y="25046"/>
                  </a:cubicBezTo>
                  <a:cubicBezTo>
                    <a:pt x="5605" y="26587"/>
                    <a:pt x="6119" y="28127"/>
                    <a:pt x="6705" y="29667"/>
                  </a:cubicBezTo>
                  <a:cubicBezTo>
                    <a:pt x="7439" y="31208"/>
                    <a:pt x="8466" y="32308"/>
                    <a:pt x="9860" y="33115"/>
                  </a:cubicBezTo>
                  <a:cubicBezTo>
                    <a:pt x="11180" y="33922"/>
                    <a:pt x="12941" y="34362"/>
                    <a:pt x="14995" y="34362"/>
                  </a:cubicBezTo>
                  <a:cubicBezTo>
                    <a:pt x="17049" y="34362"/>
                    <a:pt x="18809" y="33922"/>
                    <a:pt x="20203" y="33115"/>
                  </a:cubicBezTo>
                  <a:cubicBezTo>
                    <a:pt x="21523" y="32308"/>
                    <a:pt x="22624" y="31208"/>
                    <a:pt x="23284" y="29667"/>
                  </a:cubicBezTo>
                  <a:cubicBezTo>
                    <a:pt x="23944" y="28127"/>
                    <a:pt x="24384" y="26587"/>
                    <a:pt x="24604" y="25046"/>
                  </a:cubicBezTo>
                  <a:close/>
                </a:path>
              </a:pathLst>
            </a:custGeom>
            <a:solidFill>
              <a:srgbClr val="000000"/>
            </a:solidFill>
            <a:ln w="73262" cap="flat">
              <a:noFill/>
              <a:prstDash val="solid"/>
              <a:miter/>
            </a:ln>
          </p:spPr>
          <p:txBody>
            <a:bodyPr rtlCol="0" anchor="ctr"/>
            <a:lstStyle/>
            <a:p>
              <a:endParaRPr lang="en-GB"/>
            </a:p>
          </p:txBody>
        </p:sp>
        <p:sp>
          <p:nvSpPr>
            <p:cNvPr id="665" name="Graphic 1127">
              <a:extLst>
                <a:ext uri="{FF2B5EF4-FFF2-40B4-BE49-F238E27FC236}">
                  <a16:creationId xmlns:a16="http://schemas.microsoft.com/office/drawing/2014/main" id="{71BBBB10-7019-4D79-8AD2-3BA36D7B6A37}"/>
                </a:ext>
              </a:extLst>
            </p:cNvPr>
            <p:cNvSpPr/>
            <p:nvPr/>
          </p:nvSpPr>
          <p:spPr>
            <a:xfrm>
              <a:off x="8507488" y="3788649"/>
              <a:ext cx="28461" cy="36237"/>
            </a:xfrm>
            <a:custGeom>
              <a:avLst/>
              <a:gdLst>
                <a:gd name="connsiteX0" fmla="*/ 25358 w 28461"/>
                <a:gd name="connsiteY0" fmla="*/ 5311 h 36237"/>
                <a:gd name="connsiteX1" fmla="*/ 29759 w 28461"/>
                <a:gd name="connsiteY1" fmla="*/ 19542 h 36237"/>
                <a:gd name="connsiteX2" fmla="*/ 25358 w 28461"/>
                <a:gd name="connsiteY2" fmla="*/ 33773 h 36237"/>
                <a:gd name="connsiteX3" fmla="*/ 15529 w 28461"/>
                <a:gd name="connsiteY3" fmla="*/ 37660 h 36237"/>
                <a:gd name="connsiteX4" fmla="*/ 5699 w 28461"/>
                <a:gd name="connsiteY4" fmla="*/ 33773 h 36237"/>
                <a:gd name="connsiteX5" fmla="*/ 1298 w 28461"/>
                <a:gd name="connsiteY5" fmla="*/ 19542 h 36237"/>
                <a:gd name="connsiteX6" fmla="*/ 5699 w 28461"/>
                <a:gd name="connsiteY6" fmla="*/ 5311 h 36237"/>
                <a:gd name="connsiteX7" fmla="*/ 15529 w 28461"/>
                <a:gd name="connsiteY7" fmla="*/ 1423 h 36237"/>
                <a:gd name="connsiteX8" fmla="*/ 25358 w 28461"/>
                <a:gd name="connsiteY8" fmla="*/ 5311 h 36237"/>
                <a:gd name="connsiteX9" fmla="*/ 22864 w 28461"/>
                <a:gd name="connsiteY9" fmla="*/ 31352 h 36237"/>
                <a:gd name="connsiteX10" fmla="*/ 26018 w 28461"/>
                <a:gd name="connsiteY10" fmla="*/ 19542 h 36237"/>
                <a:gd name="connsiteX11" fmla="*/ 22864 w 28461"/>
                <a:gd name="connsiteY11" fmla="*/ 7731 h 36237"/>
                <a:gd name="connsiteX12" fmla="*/ 15529 w 28461"/>
                <a:gd name="connsiteY12" fmla="*/ 4724 h 36237"/>
                <a:gd name="connsiteX13" fmla="*/ 8193 w 28461"/>
                <a:gd name="connsiteY13" fmla="*/ 7731 h 36237"/>
                <a:gd name="connsiteX14" fmla="*/ 5039 w 28461"/>
                <a:gd name="connsiteY14" fmla="*/ 19542 h 36237"/>
                <a:gd name="connsiteX15" fmla="*/ 8193 w 28461"/>
                <a:gd name="connsiteY15" fmla="*/ 31352 h 36237"/>
                <a:gd name="connsiteX16" fmla="*/ 15529 w 28461"/>
                <a:gd name="connsiteY16" fmla="*/ 34359 h 36237"/>
                <a:gd name="connsiteX17" fmla="*/ 22864 w 28461"/>
                <a:gd name="connsiteY17" fmla="*/ 3135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358" y="5311"/>
                  </a:moveTo>
                  <a:cubicBezTo>
                    <a:pt x="28292" y="8245"/>
                    <a:pt x="29759" y="13013"/>
                    <a:pt x="29759" y="19542"/>
                  </a:cubicBezTo>
                  <a:cubicBezTo>
                    <a:pt x="29759" y="26070"/>
                    <a:pt x="28292" y="30838"/>
                    <a:pt x="25358" y="33773"/>
                  </a:cubicBezTo>
                  <a:cubicBezTo>
                    <a:pt x="22791" y="36340"/>
                    <a:pt x="19490" y="37660"/>
                    <a:pt x="15529" y="37660"/>
                  </a:cubicBezTo>
                  <a:cubicBezTo>
                    <a:pt x="11567" y="37660"/>
                    <a:pt x="8266" y="36340"/>
                    <a:pt x="5699" y="33773"/>
                  </a:cubicBezTo>
                  <a:cubicBezTo>
                    <a:pt x="2765" y="30838"/>
                    <a:pt x="1298" y="26070"/>
                    <a:pt x="1298" y="19542"/>
                  </a:cubicBezTo>
                  <a:cubicBezTo>
                    <a:pt x="1298" y="13013"/>
                    <a:pt x="2765" y="8245"/>
                    <a:pt x="5699" y="5311"/>
                  </a:cubicBezTo>
                  <a:cubicBezTo>
                    <a:pt x="8266" y="2743"/>
                    <a:pt x="11567" y="1423"/>
                    <a:pt x="15529" y="1423"/>
                  </a:cubicBezTo>
                  <a:cubicBezTo>
                    <a:pt x="19490" y="1423"/>
                    <a:pt x="22791" y="2743"/>
                    <a:pt x="25358" y="5311"/>
                  </a:cubicBezTo>
                  <a:close/>
                  <a:moveTo>
                    <a:pt x="22864" y="31352"/>
                  </a:moveTo>
                  <a:cubicBezTo>
                    <a:pt x="24991" y="29225"/>
                    <a:pt x="26018" y="25337"/>
                    <a:pt x="26018" y="19542"/>
                  </a:cubicBezTo>
                  <a:cubicBezTo>
                    <a:pt x="26018" y="13747"/>
                    <a:pt x="24991" y="9859"/>
                    <a:pt x="22864" y="7731"/>
                  </a:cubicBezTo>
                  <a:cubicBezTo>
                    <a:pt x="20883" y="5751"/>
                    <a:pt x="18389" y="4724"/>
                    <a:pt x="15529" y="4724"/>
                  </a:cubicBezTo>
                  <a:cubicBezTo>
                    <a:pt x="12668" y="4724"/>
                    <a:pt x="10174" y="5751"/>
                    <a:pt x="8193" y="7731"/>
                  </a:cubicBezTo>
                  <a:cubicBezTo>
                    <a:pt x="6066" y="9859"/>
                    <a:pt x="5039" y="13747"/>
                    <a:pt x="5039" y="19542"/>
                  </a:cubicBezTo>
                  <a:cubicBezTo>
                    <a:pt x="5039" y="25337"/>
                    <a:pt x="6066" y="29225"/>
                    <a:pt x="8193" y="31352"/>
                  </a:cubicBezTo>
                  <a:cubicBezTo>
                    <a:pt x="10174" y="33332"/>
                    <a:pt x="12668" y="34359"/>
                    <a:pt x="15529" y="34359"/>
                  </a:cubicBezTo>
                  <a:cubicBezTo>
                    <a:pt x="18389" y="34359"/>
                    <a:pt x="20883" y="33332"/>
                    <a:pt x="22864" y="31352"/>
                  </a:cubicBezTo>
                  <a:close/>
                </a:path>
              </a:pathLst>
            </a:custGeom>
            <a:solidFill>
              <a:srgbClr val="000000"/>
            </a:solidFill>
            <a:ln w="73262" cap="flat">
              <a:noFill/>
              <a:prstDash val="solid"/>
              <a:miter/>
            </a:ln>
          </p:spPr>
          <p:txBody>
            <a:bodyPr rtlCol="0" anchor="ctr"/>
            <a:lstStyle/>
            <a:p>
              <a:endParaRPr lang="en-GB"/>
            </a:p>
          </p:txBody>
        </p:sp>
        <p:sp>
          <p:nvSpPr>
            <p:cNvPr id="666" name="Graphic 1127">
              <a:extLst>
                <a:ext uri="{FF2B5EF4-FFF2-40B4-BE49-F238E27FC236}">
                  <a16:creationId xmlns:a16="http://schemas.microsoft.com/office/drawing/2014/main" id="{E30EEA85-D7CE-472E-8AB2-77FEF4C73242}"/>
                </a:ext>
              </a:extLst>
            </p:cNvPr>
            <p:cNvSpPr/>
            <p:nvPr/>
          </p:nvSpPr>
          <p:spPr>
            <a:xfrm>
              <a:off x="8548032" y="3772218"/>
              <a:ext cx="27434" cy="52669"/>
            </a:xfrm>
            <a:custGeom>
              <a:avLst/>
              <a:gdLst>
                <a:gd name="connsiteX0" fmla="*/ 24198 w 27434"/>
                <a:gd name="connsiteY0" fmla="*/ 20933 h 52669"/>
                <a:gd name="connsiteX1" fmla="*/ 28746 w 27434"/>
                <a:gd name="connsiteY1" fmla="*/ 35970 h 52669"/>
                <a:gd name="connsiteX2" fmla="*/ 24198 w 27434"/>
                <a:gd name="connsiteY2" fmla="*/ 51008 h 52669"/>
                <a:gd name="connsiteX3" fmla="*/ 15542 w 27434"/>
                <a:gd name="connsiteY3" fmla="*/ 54089 h 52669"/>
                <a:gd name="connsiteX4" fmla="*/ 9747 w 27434"/>
                <a:gd name="connsiteY4" fmla="*/ 52989 h 52669"/>
                <a:gd name="connsiteX5" fmla="*/ 5053 w 27434"/>
                <a:gd name="connsiteY5" fmla="*/ 49101 h 52669"/>
                <a:gd name="connsiteX6" fmla="*/ 5053 w 27434"/>
                <a:gd name="connsiteY6" fmla="*/ 53649 h 52669"/>
                <a:gd name="connsiteX7" fmla="*/ 1311 w 27434"/>
                <a:gd name="connsiteY7" fmla="*/ 53649 h 52669"/>
                <a:gd name="connsiteX8" fmla="*/ 1311 w 27434"/>
                <a:gd name="connsiteY8" fmla="*/ 1420 h 52669"/>
                <a:gd name="connsiteX9" fmla="*/ 5053 w 27434"/>
                <a:gd name="connsiteY9" fmla="*/ 1420 h 52669"/>
                <a:gd name="connsiteX10" fmla="*/ 5053 w 27434"/>
                <a:gd name="connsiteY10" fmla="*/ 22840 h 52669"/>
                <a:gd name="connsiteX11" fmla="*/ 9747 w 27434"/>
                <a:gd name="connsiteY11" fmla="*/ 18952 h 52669"/>
                <a:gd name="connsiteX12" fmla="*/ 15542 w 27434"/>
                <a:gd name="connsiteY12" fmla="*/ 17852 h 52669"/>
                <a:gd name="connsiteX13" fmla="*/ 24198 w 27434"/>
                <a:gd name="connsiteY13" fmla="*/ 20933 h 52669"/>
                <a:gd name="connsiteX14" fmla="*/ 24638 w 27434"/>
                <a:gd name="connsiteY14" fmla="*/ 41472 h 52669"/>
                <a:gd name="connsiteX15" fmla="*/ 25005 w 27434"/>
                <a:gd name="connsiteY15" fmla="*/ 35970 h 52669"/>
                <a:gd name="connsiteX16" fmla="*/ 24638 w 27434"/>
                <a:gd name="connsiteY16" fmla="*/ 30469 h 52669"/>
                <a:gd name="connsiteX17" fmla="*/ 23318 w 27434"/>
                <a:gd name="connsiteY17" fmla="*/ 25847 h 52669"/>
                <a:gd name="connsiteX18" fmla="*/ 20237 w 27434"/>
                <a:gd name="connsiteY18" fmla="*/ 22326 h 52669"/>
                <a:gd name="connsiteX19" fmla="*/ 15029 w 27434"/>
                <a:gd name="connsiteY19" fmla="*/ 21153 h 52669"/>
                <a:gd name="connsiteX20" fmla="*/ 9894 w 27434"/>
                <a:gd name="connsiteY20" fmla="*/ 22326 h 52669"/>
                <a:gd name="connsiteX21" fmla="*/ 6813 w 27434"/>
                <a:gd name="connsiteY21" fmla="*/ 25847 h 52669"/>
                <a:gd name="connsiteX22" fmla="*/ 5419 w 27434"/>
                <a:gd name="connsiteY22" fmla="*/ 30469 h 52669"/>
                <a:gd name="connsiteX23" fmla="*/ 5053 w 27434"/>
                <a:gd name="connsiteY23" fmla="*/ 35970 h 52669"/>
                <a:gd name="connsiteX24" fmla="*/ 5419 w 27434"/>
                <a:gd name="connsiteY24" fmla="*/ 41472 h 52669"/>
                <a:gd name="connsiteX25" fmla="*/ 6813 w 27434"/>
                <a:gd name="connsiteY25" fmla="*/ 46094 h 52669"/>
                <a:gd name="connsiteX26" fmla="*/ 9894 w 27434"/>
                <a:gd name="connsiteY26" fmla="*/ 49541 h 52669"/>
                <a:gd name="connsiteX27" fmla="*/ 15029 w 27434"/>
                <a:gd name="connsiteY27" fmla="*/ 50788 h 52669"/>
                <a:gd name="connsiteX28" fmla="*/ 20237 w 27434"/>
                <a:gd name="connsiteY28" fmla="*/ 49541 h 52669"/>
                <a:gd name="connsiteX29" fmla="*/ 23318 w 27434"/>
                <a:gd name="connsiteY29" fmla="*/ 46094 h 52669"/>
                <a:gd name="connsiteX30" fmla="*/ 24638 w 27434"/>
                <a:gd name="connsiteY30" fmla="*/ 4147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198" y="20933"/>
                  </a:moveTo>
                  <a:cubicBezTo>
                    <a:pt x="27206" y="23940"/>
                    <a:pt x="28746" y="29002"/>
                    <a:pt x="28746" y="35970"/>
                  </a:cubicBezTo>
                  <a:cubicBezTo>
                    <a:pt x="28746" y="42939"/>
                    <a:pt x="27206" y="48001"/>
                    <a:pt x="24198" y="51008"/>
                  </a:cubicBezTo>
                  <a:cubicBezTo>
                    <a:pt x="22144" y="53062"/>
                    <a:pt x="19284" y="54089"/>
                    <a:pt x="15542" y="54089"/>
                  </a:cubicBezTo>
                  <a:cubicBezTo>
                    <a:pt x="13342" y="54089"/>
                    <a:pt x="11434" y="53722"/>
                    <a:pt x="9747" y="52989"/>
                  </a:cubicBezTo>
                  <a:cubicBezTo>
                    <a:pt x="8060" y="52329"/>
                    <a:pt x="6520" y="51008"/>
                    <a:pt x="5053" y="49101"/>
                  </a:cubicBezTo>
                  <a:lnTo>
                    <a:pt x="5053" y="53649"/>
                  </a:lnTo>
                  <a:lnTo>
                    <a:pt x="1311" y="53649"/>
                  </a:lnTo>
                  <a:lnTo>
                    <a:pt x="1311" y="1420"/>
                  </a:lnTo>
                  <a:lnTo>
                    <a:pt x="5053" y="1420"/>
                  </a:lnTo>
                  <a:lnTo>
                    <a:pt x="5053" y="22840"/>
                  </a:lnTo>
                  <a:cubicBezTo>
                    <a:pt x="6520" y="20933"/>
                    <a:pt x="8060" y="19612"/>
                    <a:pt x="9747" y="18952"/>
                  </a:cubicBezTo>
                  <a:cubicBezTo>
                    <a:pt x="11434" y="18219"/>
                    <a:pt x="13342" y="17852"/>
                    <a:pt x="15542" y="17852"/>
                  </a:cubicBezTo>
                  <a:cubicBezTo>
                    <a:pt x="19284" y="17852"/>
                    <a:pt x="22144" y="18879"/>
                    <a:pt x="24198" y="20933"/>
                  </a:cubicBezTo>
                  <a:close/>
                  <a:moveTo>
                    <a:pt x="24638" y="41472"/>
                  </a:moveTo>
                  <a:cubicBezTo>
                    <a:pt x="24859" y="39932"/>
                    <a:pt x="25005" y="38098"/>
                    <a:pt x="25005" y="35970"/>
                  </a:cubicBezTo>
                  <a:cubicBezTo>
                    <a:pt x="25005" y="33843"/>
                    <a:pt x="24859" y="32009"/>
                    <a:pt x="24638" y="30469"/>
                  </a:cubicBezTo>
                  <a:cubicBezTo>
                    <a:pt x="24418" y="28928"/>
                    <a:pt x="23978" y="27388"/>
                    <a:pt x="23318" y="25847"/>
                  </a:cubicBezTo>
                  <a:cubicBezTo>
                    <a:pt x="22658" y="24307"/>
                    <a:pt x="21631" y="23133"/>
                    <a:pt x="20237" y="22326"/>
                  </a:cubicBezTo>
                  <a:cubicBezTo>
                    <a:pt x="18843" y="21520"/>
                    <a:pt x="17083" y="21153"/>
                    <a:pt x="15029" y="21153"/>
                  </a:cubicBezTo>
                  <a:cubicBezTo>
                    <a:pt x="12975" y="21153"/>
                    <a:pt x="11288" y="21520"/>
                    <a:pt x="9894" y="22326"/>
                  </a:cubicBezTo>
                  <a:cubicBezTo>
                    <a:pt x="8500" y="23133"/>
                    <a:pt x="7473" y="24307"/>
                    <a:pt x="6813" y="25847"/>
                  </a:cubicBezTo>
                  <a:cubicBezTo>
                    <a:pt x="6153" y="27388"/>
                    <a:pt x="5639" y="28928"/>
                    <a:pt x="5419" y="30469"/>
                  </a:cubicBezTo>
                  <a:cubicBezTo>
                    <a:pt x="5199" y="32009"/>
                    <a:pt x="5053" y="33843"/>
                    <a:pt x="5053" y="35970"/>
                  </a:cubicBezTo>
                  <a:cubicBezTo>
                    <a:pt x="5053" y="38098"/>
                    <a:pt x="5199" y="39932"/>
                    <a:pt x="5419" y="41472"/>
                  </a:cubicBezTo>
                  <a:cubicBezTo>
                    <a:pt x="5639" y="43013"/>
                    <a:pt x="6153" y="44553"/>
                    <a:pt x="6813" y="46094"/>
                  </a:cubicBezTo>
                  <a:cubicBezTo>
                    <a:pt x="7473" y="47634"/>
                    <a:pt x="8500" y="48734"/>
                    <a:pt x="9894" y="49541"/>
                  </a:cubicBezTo>
                  <a:cubicBezTo>
                    <a:pt x="11288" y="50348"/>
                    <a:pt x="12975" y="50788"/>
                    <a:pt x="15029" y="50788"/>
                  </a:cubicBezTo>
                  <a:cubicBezTo>
                    <a:pt x="17083" y="50788"/>
                    <a:pt x="18843" y="50348"/>
                    <a:pt x="20237" y="49541"/>
                  </a:cubicBezTo>
                  <a:cubicBezTo>
                    <a:pt x="21631" y="48734"/>
                    <a:pt x="22658" y="47634"/>
                    <a:pt x="23318" y="46094"/>
                  </a:cubicBezTo>
                  <a:cubicBezTo>
                    <a:pt x="23978" y="44553"/>
                    <a:pt x="24418" y="43013"/>
                    <a:pt x="24638" y="41472"/>
                  </a:cubicBezTo>
                  <a:close/>
                </a:path>
              </a:pathLst>
            </a:custGeom>
            <a:solidFill>
              <a:srgbClr val="000000"/>
            </a:solidFill>
            <a:ln w="73262" cap="flat">
              <a:noFill/>
              <a:prstDash val="solid"/>
              <a:miter/>
            </a:ln>
          </p:spPr>
          <p:txBody>
            <a:bodyPr rtlCol="0" anchor="ctr"/>
            <a:lstStyle/>
            <a:p>
              <a:endParaRPr lang="en-GB"/>
            </a:p>
          </p:txBody>
        </p:sp>
        <p:sp>
          <p:nvSpPr>
            <p:cNvPr id="667" name="Graphic 1127">
              <a:extLst>
                <a:ext uri="{FF2B5EF4-FFF2-40B4-BE49-F238E27FC236}">
                  <a16:creationId xmlns:a16="http://schemas.microsoft.com/office/drawing/2014/main" id="{2FD73369-F6B4-44F5-AC7A-EE9897E93E85}"/>
                </a:ext>
              </a:extLst>
            </p:cNvPr>
            <p:cNvSpPr/>
            <p:nvPr/>
          </p:nvSpPr>
          <p:spPr>
            <a:xfrm>
              <a:off x="8579562" y="3772218"/>
              <a:ext cx="12176" cy="69100"/>
            </a:xfrm>
            <a:custGeom>
              <a:avLst/>
              <a:gdLst>
                <a:gd name="connsiteX0" fmla="*/ 13057 w 12176"/>
                <a:gd name="connsiteY0" fmla="*/ 61354 h 69100"/>
                <a:gd name="connsiteX1" fmla="*/ 10930 w 12176"/>
                <a:gd name="connsiteY1" fmla="*/ 68103 h 69100"/>
                <a:gd name="connsiteX2" fmla="*/ 4548 w 12176"/>
                <a:gd name="connsiteY2" fmla="*/ 70524 h 69100"/>
                <a:gd name="connsiteX3" fmla="*/ 1320 w 12176"/>
                <a:gd name="connsiteY3" fmla="*/ 70524 h 69100"/>
                <a:gd name="connsiteX4" fmla="*/ 1320 w 12176"/>
                <a:gd name="connsiteY4" fmla="*/ 67223 h 69100"/>
                <a:gd name="connsiteX5" fmla="*/ 3887 w 12176"/>
                <a:gd name="connsiteY5" fmla="*/ 67223 h 69100"/>
                <a:gd name="connsiteX6" fmla="*/ 8142 w 12176"/>
                <a:gd name="connsiteY6" fmla="*/ 65829 h 69100"/>
                <a:gd name="connsiteX7" fmla="*/ 9316 w 12176"/>
                <a:gd name="connsiteY7" fmla="*/ 61281 h 69100"/>
                <a:gd name="connsiteX8" fmla="*/ 9316 w 12176"/>
                <a:gd name="connsiteY8" fmla="*/ 18295 h 69100"/>
                <a:gd name="connsiteX9" fmla="*/ 13057 w 12176"/>
                <a:gd name="connsiteY9" fmla="*/ 18295 h 69100"/>
                <a:gd name="connsiteX10" fmla="*/ 13057 w 12176"/>
                <a:gd name="connsiteY10" fmla="*/ 61354 h 69100"/>
                <a:gd name="connsiteX11" fmla="*/ 13497 w 12176"/>
                <a:gd name="connsiteY11" fmla="*/ 6044 h 69100"/>
                <a:gd name="connsiteX12" fmla="*/ 8876 w 12176"/>
                <a:gd name="connsiteY12" fmla="*/ 6044 h 69100"/>
                <a:gd name="connsiteX13" fmla="*/ 8876 w 12176"/>
                <a:gd name="connsiteY13" fmla="*/ 1423 h 69100"/>
                <a:gd name="connsiteX14" fmla="*/ 13497 w 12176"/>
                <a:gd name="connsiteY14" fmla="*/ 1423 h 69100"/>
                <a:gd name="connsiteX15" fmla="*/ 13497 w 12176"/>
                <a:gd name="connsiteY15" fmla="*/ 6044 h 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76" h="69100">
                  <a:moveTo>
                    <a:pt x="13057" y="61354"/>
                  </a:moveTo>
                  <a:cubicBezTo>
                    <a:pt x="13057" y="64215"/>
                    <a:pt x="12323" y="66489"/>
                    <a:pt x="10930" y="68103"/>
                  </a:cubicBezTo>
                  <a:cubicBezTo>
                    <a:pt x="9536" y="69717"/>
                    <a:pt x="7408" y="70524"/>
                    <a:pt x="4548" y="70524"/>
                  </a:cubicBezTo>
                  <a:lnTo>
                    <a:pt x="1320" y="70524"/>
                  </a:lnTo>
                  <a:lnTo>
                    <a:pt x="1320" y="67223"/>
                  </a:lnTo>
                  <a:lnTo>
                    <a:pt x="3887" y="67223"/>
                  </a:lnTo>
                  <a:cubicBezTo>
                    <a:pt x="5868" y="67223"/>
                    <a:pt x="7335" y="66782"/>
                    <a:pt x="8142" y="65829"/>
                  </a:cubicBezTo>
                  <a:cubicBezTo>
                    <a:pt x="8949" y="64875"/>
                    <a:pt x="9316" y="63408"/>
                    <a:pt x="9316" y="61281"/>
                  </a:cubicBezTo>
                  <a:lnTo>
                    <a:pt x="9316" y="18295"/>
                  </a:lnTo>
                  <a:lnTo>
                    <a:pt x="13057" y="18295"/>
                  </a:lnTo>
                  <a:lnTo>
                    <a:pt x="13057" y="61354"/>
                  </a:lnTo>
                  <a:close/>
                  <a:moveTo>
                    <a:pt x="13497" y="6044"/>
                  </a:moveTo>
                  <a:lnTo>
                    <a:pt x="8876" y="6044"/>
                  </a:lnTo>
                  <a:lnTo>
                    <a:pt x="8876" y="1423"/>
                  </a:lnTo>
                  <a:lnTo>
                    <a:pt x="13497" y="1423"/>
                  </a:lnTo>
                  <a:lnTo>
                    <a:pt x="13497" y="6044"/>
                  </a:lnTo>
                  <a:close/>
                </a:path>
              </a:pathLst>
            </a:custGeom>
            <a:solidFill>
              <a:srgbClr val="000000"/>
            </a:solidFill>
            <a:ln w="73262" cap="flat">
              <a:noFill/>
              <a:prstDash val="solid"/>
              <a:miter/>
            </a:ln>
          </p:spPr>
          <p:txBody>
            <a:bodyPr rtlCol="0" anchor="ctr"/>
            <a:lstStyle/>
            <a:p>
              <a:endParaRPr lang="en-GB"/>
            </a:p>
          </p:txBody>
        </p:sp>
        <p:sp>
          <p:nvSpPr>
            <p:cNvPr id="668" name="Graphic 1127">
              <a:extLst>
                <a:ext uri="{FF2B5EF4-FFF2-40B4-BE49-F238E27FC236}">
                  <a16:creationId xmlns:a16="http://schemas.microsoft.com/office/drawing/2014/main" id="{62ED29D4-503B-420A-9693-2989B3025BC6}"/>
                </a:ext>
              </a:extLst>
            </p:cNvPr>
            <p:cNvSpPr/>
            <p:nvPr/>
          </p:nvSpPr>
          <p:spPr>
            <a:xfrm>
              <a:off x="8603397" y="3788649"/>
              <a:ext cx="28315" cy="36237"/>
            </a:xfrm>
            <a:custGeom>
              <a:avLst/>
              <a:gdLst>
                <a:gd name="connsiteX0" fmla="*/ 29646 w 28315"/>
                <a:gd name="connsiteY0" fmla="*/ 20349 h 36237"/>
                <a:gd name="connsiteX1" fmla="*/ 5072 w 28315"/>
                <a:gd name="connsiteY1" fmla="*/ 20349 h 36237"/>
                <a:gd name="connsiteX2" fmla="*/ 8006 w 28315"/>
                <a:gd name="connsiteY2" fmla="*/ 30692 h 36237"/>
                <a:gd name="connsiteX3" fmla="*/ 16589 w 28315"/>
                <a:gd name="connsiteY3" fmla="*/ 34286 h 36237"/>
                <a:gd name="connsiteX4" fmla="*/ 21870 w 28315"/>
                <a:gd name="connsiteY4" fmla="*/ 33259 h 36237"/>
                <a:gd name="connsiteX5" fmla="*/ 26345 w 28315"/>
                <a:gd name="connsiteY5" fmla="*/ 30031 h 36237"/>
                <a:gd name="connsiteX6" fmla="*/ 29133 w 28315"/>
                <a:gd name="connsiteY6" fmla="*/ 32232 h 36237"/>
                <a:gd name="connsiteX7" fmla="*/ 23411 w 28315"/>
                <a:gd name="connsiteY7" fmla="*/ 36340 h 36237"/>
                <a:gd name="connsiteX8" fmla="*/ 16369 w 28315"/>
                <a:gd name="connsiteY8" fmla="*/ 37660 h 36237"/>
                <a:gd name="connsiteX9" fmla="*/ 5219 w 28315"/>
                <a:gd name="connsiteY9" fmla="*/ 33039 h 36237"/>
                <a:gd name="connsiteX10" fmla="*/ 1331 w 28315"/>
                <a:gd name="connsiteY10" fmla="*/ 19542 h 36237"/>
                <a:gd name="connsiteX11" fmla="*/ 5072 w 28315"/>
                <a:gd name="connsiteY11" fmla="*/ 6191 h 36237"/>
                <a:gd name="connsiteX12" fmla="*/ 15488 w 28315"/>
                <a:gd name="connsiteY12" fmla="*/ 1423 h 36237"/>
                <a:gd name="connsiteX13" fmla="*/ 25905 w 28315"/>
                <a:gd name="connsiteY13" fmla="*/ 5971 h 36237"/>
                <a:gd name="connsiteX14" fmla="*/ 29646 w 28315"/>
                <a:gd name="connsiteY14" fmla="*/ 18661 h 36237"/>
                <a:gd name="connsiteX15" fmla="*/ 29646 w 28315"/>
                <a:gd name="connsiteY15" fmla="*/ 20349 h 36237"/>
                <a:gd name="connsiteX16" fmla="*/ 25905 w 28315"/>
                <a:gd name="connsiteY16" fmla="*/ 17341 h 36237"/>
                <a:gd name="connsiteX17" fmla="*/ 24658 w 28315"/>
                <a:gd name="connsiteY17" fmla="*/ 10666 h 36237"/>
                <a:gd name="connsiteX18" fmla="*/ 21063 w 28315"/>
                <a:gd name="connsiteY18" fmla="*/ 6264 h 36237"/>
                <a:gd name="connsiteX19" fmla="*/ 15488 w 28315"/>
                <a:gd name="connsiteY19" fmla="*/ 4724 h 36237"/>
                <a:gd name="connsiteX20" fmla="*/ 9987 w 28315"/>
                <a:gd name="connsiteY20" fmla="*/ 6264 h 36237"/>
                <a:gd name="connsiteX21" fmla="*/ 6319 w 28315"/>
                <a:gd name="connsiteY21" fmla="*/ 10666 h 36237"/>
                <a:gd name="connsiteX22" fmla="*/ 5072 w 28315"/>
                <a:gd name="connsiteY22" fmla="*/ 17341 h 36237"/>
                <a:gd name="connsiteX23" fmla="*/ 25905 w 28315"/>
                <a:gd name="connsiteY23" fmla="*/ 1734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46" y="20349"/>
                  </a:moveTo>
                  <a:lnTo>
                    <a:pt x="5072" y="20349"/>
                  </a:lnTo>
                  <a:cubicBezTo>
                    <a:pt x="5072" y="24897"/>
                    <a:pt x="6026" y="28344"/>
                    <a:pt x="8006" y="30692"/>
                  </a:cubicBezTo>
                  <a:cubicBezTo>
                    <a:pt x="9987" y="33112"/>
                    <a:pt x="12848" y="34286"/>
                    <a:pt x="16589" y="34286"/>
                  </a:cubicBezTo>
                  <a:cubicBezTo>
                    <a:pt x="18643" y="34286"/>
                    <a:pt x="20403" y="33919"/>
                    <a:pt x="21870" y="33259"/>
                  </a:cubicBezTo>
                  <a:cubicBezTo>
                    <a:pt x="23337" y="32599"/>
                    <a:pt x="24805" y="31572"/>
                    <a:pt x="26345" y="30031"/>
                  </a:cubicBezTo>
                  <a:lnTo>
                    <a:pt x="29133" y="32232"/>
                  </a:lnTo>
                  <a:cubicBezTo>
                    <a:pt x="27225" y="34139"/>
                    <a:pt x="25318" y="35533"/>
                    <a:pt x="23411" y="36340"/>
                  </a:cubicBezTo>
                  <a:cubicBezTo>
                    <a:pt x="21504" y="37220"/>
                    <a:pt x="19156" y="37660"/>
                    <a:pt x="16369" y="37660"/>
                  </a:cubicBezTo>
                  <a:cubicBezTo>
                    <a:pt x="11454" y="37660"/>
                    <a:pt x="7786" y="36120"/>
                    <a:pt x="5219" y="33039"/>
                  </a:cubicBezTo>
                  <a:cubicBezTo>
                    <a:pt x="2578" y="29958"/>
                    <a:pt x="1331" y="25483"/>
                    <a:pt x="1331" y="19542"/>
                  </a:cubicBezTo>
                  <a:cubicBezTo>
                    <a:pt x="1331" y="13820"/>
                    <a:pt x="2578" y="9345"/>
                    <a:pt x="5072" y="6191"/>
                  </a:cubicBezTo>
                  <a:cubicBezTo>
                    <a:pt x="7566" y="3037"/>
                    <a:pt x="11014" y="1423"/>
                    <a:pt x="15488" y="1423"/>
                  </a:cubicBezTo>
                  <a:cubicBezTo>
                    <a:pt x="19963" y="1423"/>
                    <a:pt x="23411" y="2963"/>
                    <a:pt x="25905" y="5971"/>
                  </a:cubicBezTo>
                  <a:cubicBezTo>
                    <a:pt x="28399" y="8978"/>
                    <a:pt x="29646" y="13233"/>
                    <a:pt x="29646" y="18661"/>
                  </a:cubicBezTo>
                  <a:lnTo>
                    <a:pt x="29646" y="20349"/>
                  </a:lnTo>
                  <a:close/>
                  <a:moveTo>
                    <a:pt x="25905" y="17341"/>
                  </a:moveTo>
                  <a:cubicBezTo>
                    <a:pt x="25685" y="14333"/>
                    <a:pt x="25318" y="12059"/>
                    <a:pt x="24658" y="10666"/>
                  </a:cubicBezTo>
                  <a:cubicBezTo>
                    <a:pt x="23851" y="8832"/>
                    <a:pt x="22677" y="7365"/>
                    <a:pt x="21063" y="6264"/>
                  </a:cubicBezTo>
                  <a:cubicBezTo>
                    <a:pt x="19376" y="5237"/>
                    <a:pt x="17542" y="4724"/>
                    <a:pt x="15488" y="4724"/>
                  </a:cubicBezTo>
                  <a:cubicBezTo>
                    <a:pt x="13435" y="4724"/>
                    <a:pt x="11601" y="5237"/>
                    <a:pt x="9987" y="6264"/>
                  </a:cubicBezTo>
                  <a:cubicBezTo>
                    <a:pt x="8373" y="7365"/>
                    <a:pt x="7126" y="8832"/>
                    <a:pt x="6319" y="10666"/>
                  </a:cubicBezTo>
                  <a:cubicBezTo>
                    <a:pt x="5659" y="12059"/>
                    <a:pt x="5292" y="14333"/>
                    <a:pt x="5072" y="17341"/>
                  </a:cubicBezTo>
                  <a:lnTo>
                    <a:pt x="25905" y="17341"/>
                  </a:lnTo>
                  <a:close/>
                </a:path>
              </a:pathLst>
            </a:custGeom>
            <a:solidFill>
              <a:srgbClr val="000000"/>
            </a:solidFill>
            <a:ln w="73262" cap="flat">
              <a:noFill/>
              <a:prstDash val="solid"/>
              <a:miter/>
            </a:ln>
          </p:spPr>
          <p:txBody>
            <a:bodyPr rtlCol="0" anchor="ctr"/>
            <a:lstStyle/>
            <a:p>
              <a:endParaRPr lang="en-GB"/>
            </a:p>
          </p:txBody>
        </p:sp>
        <p:sp>
          <p:nvSpPr>
            <p:cNvPr id="669" name="Graphic 1127">
              <a:extLst>
                <a:ext uri="{FF2B5EF4-FFF2-40B4-BE49-F238E27FC236}">
                  <a16:creationId xmlns:a16="http://schemas.microsoft.com/office/drawing/2014/main" id="{9B9AC712-82B4-4B45-87DB-25BFCDA2B000}"/>
                </a:ext>
              </a:extLst>
            </p:cNvPr>
            <p:cNvSpPr/>
            <p:nvPr/>
          </p:nvSpPr>
          <p:spPr>
            <a:xfrm>
              <a:off x="8641686" y="3788649"/>
              <a:ext cx="27214" cy="36237"/>
            </a:xfrm>
            <a:custGeom>
              <a:avLst/>
              <a:gdLst>
                <a:gd name="connsiteX0" fmla="*/ 28559 w 27214"/>
                <a:gd name="connsiteY0" fmla="*/ 32232 h 36237"/>
                <a:gd name="connsiteX1" fmla="*/ 23277 w 27214"/>
                <a:gd name="connsiteY1" fmla="*/ 36487 h 36237"/>
                <a:gd name="connsiteX2" fmla="*/ 16895 w 27214"/>
                <a:gd name="connsiteY2" fmla="*/ 37660 h 36237"/>
                <a:gd name="connsiteX3" fmla="*/ 5525 w 27214"/>
                <a:gd name="connsiteY3" fmla="*/ 32819 h 36237"/>
                <a:gd name="connsiteX4" fmla="*/ 1344 w 27214"/>
                <a:gd name="connsiteY4" fmla="*/ 19542 h 36237"/>
                <a:gd name="connsiteX5" fmla="*/ 5525 w 27214"/>
                <a:gd name="connsiteY5" fmla="*/ 6264 h 36237"/>
                <a:gd name="connsiteX6" fmla="*/ 16895 w 27214"/>
                <a:gd name="connsiteY6" fmla="*/ 1423 h 36237"/>
                <a:gd name="connsiteX7" fmla="*/ 23277 w 27214"/>
                <a:gd name="connsiteY7" fmla="*/ 2597 h 36237"/>
                <a:gd name="connsiteX8" fmla="*/ 28559 w 27214"/>
                <a:gd name="connsiteY8" fmla="*/ 6851 h 36237"/>
                <a:gd name="connsiteX9" fmla="*/ 25991 w 27214"/>
                <a:gd name="connsiteY9" fmla="*/ 9199 h 36237"/>
                <a:gd name="connsiteX10" fmla="*/ 21737 w 27214"/>
                <a:gd name="connsiteY10" fmla="*/ 5678 h 36237"/>
                <a:gd name="connsiteX11" fmla="*/ 16895 w 27214"/>
                <a:gd name="connsiteY11" fmla="*/ 4724 h 36237"/>
                <a:gd name="connsiteX12" fmla="*/ 7506 w 27214"/>
                <a:gd name="connsiteY12" fmla="*/ 9419 h 36237"/>
                <a:gd name="connsiteX13" fmla="*/ 5085 w 27214"/>
                <a:gd name="connsiteY13" fmla="*/ 19542 h 36237"/>
                <a:gd name="connsiteX14" fmla="*/ 7506 w 27214"/>
                <a:gd name="connsiteY14" fmla="*/ 29665 h 36237"/>
                <a:gd name="connsiteX15" fmla="*/ 16895 w 27214"/>
                <a:gd name="connsiteY15" fmla="*/ 34359 h 36237"/>
                <a:gd name="connsiteX16" fmla="*/ 21663 w 27214"/>
                <a:gd name="connsiteY16" fmla="*/ 33332 h 36237"/>
                <a:gd name="connsiteX17" fmla="*/ 25991 w 27214"/>
                <a:gd name="connsiteY17" fmla="*/ 29885 h 36237"/>
                <a:gd name="connsiteX18" fmla="*/ 28559 w 27214"/>
                <a:gd name="connsiteY18" fmla="*/ 3223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559" y="32232"/>
                  </a:moveTo>
                  <a:cubicBezTo>
                    <a:pt x="26725" y="34286"/>
                    <a:pt x="24964" y="35680"/>
                    <a:pt x="23277" y="36487"/>
                  </a:cubicBezTo>
                  <a:cubicBezTo>
                    <a:pt x="21517" y="37294"/>
                    <a:pt x="19389" y="37660"/>
                    <a:pt x="16895" y="37660"/>
                  </a:cubicBezTo>
                  <a:cubicBezTo>
                    <a:pt x="12054" y="37660"/>
                    <a:pt x="8239" y="36047"/>
                    <a:pt x="5525" y="32819"/>
                  </a:cubicBezTo>
                  <a:cubicBezTo>
                    <a:pt x="2738" y="29591"/>
                    <a:pt x="1344" y="25190"/>
                    <a:pt x="1344" y="19542"/>
                  </a:cubicBezTo>
                  <a:cubicBezTo>
                    <a:pt x="1344" y="13893"/>
                    <a:pt x="2738" y="9492"/>
                    <a:pt x="5525" y="6264"/>
                  </a:cubicBezTo>
                  <a:cubicBezTo>
                    <a:pt x="8239" y="3037"/>
                    <a:pt x="12054" y="1423"/>
                    <a:pt x="16895" y="1423"/>
                  </a:cubicBezTo>
                  <a:cubicBezTo>
                    <a:pt x="19389" y="1423"/>
                    <a:pt x="21517" y="1790"/>
                    <a:pt x="23277" y="2597"/>
                  </a:cubicBezTo>
                  <a:cubicBezTo>
                    <a:pt x="24964" y="3403"/>
                    <a:pt x="26725" y="4797"/>
                    <a:pt x="28559" y="6851"/>
                  </a:cubicBezTo>
                  <a:lnTo>
                    <a:pt x="25991" y="9199"/>
                  </a:lnTo>
                  <a:cubicBezTo>
                    <a:pt x="24451" y="7511"/>
                    <a:pt x="23057" y="6338"/>
                    <a:pt x="21737" y="5678"/>
                  </a:cubicBezTo>
                  <a:cubicBezTo>
                    <a:pt x="20416" y="5017"/>
                    <a:pt x="18803" y="4724"/>
                    <a:pt x="16895" y="4724"/>
                  </a:cubicBezTo>
                  <a:cubicBezTo>
                    <a:pt x="12714" y="4724"/>
                    <a:pt x="9633" y="6264"/>
                    <a:pt x="7506" y="9419"/>
                  </a:cubicBezTo>
                  <a:cubicBezTo>
                    <a:pt x="5892" y="11766"/>
                    <a:pt x="5085" y="15140"/>
                    <a:pt x="5085" y="19542"/>
                  </a:cubicBezTo>
                  <a:cubicBezTo>
                    <a:pt x="5085" y="23943"/>
                    <a:pt x="5892" y="27317"/>
                    <a:pt x="7506" y="29665"/>
                  </a:cubicBezTo>
                  <a:cubicBezTo>
                    <a:pt x="9633" y="32819"/>
                    <a:pt x="12714" y="34359"/>
                    <a:pt x="16895" y="34359"/>
                  </a:cubicBezTo>
                  <a:cubicBezTo>
                    <a:pt x="18729" y="34359"/>
                    <a:pt x="20343" y="34066"/>
                    <a:pt x="21663" y="33332"/>
                  </a:cubicBezTo>
                  <a:cubicBezTo>
                    <a:pt x="23057" y="32672"/>
                    <a:pt x="24451" y="31572"/>
                    <a:pt x="25991" y="29885"/>
                  </a:cubicBezTo>
                  <a:lnTo>
                    <a:pt x="28559" y="32232"/>
                  </a:lnTo>
                  <a:close/>
                </a:path>
              </a:pathLst>
            </a:custGeom>
            <a:solidFill>
              <a:srgbClr val="000000"/>
            </a:solidFill>
            <a:ln w="73262" cap="flat">
              <a:noFill/>
              <a:prstDash val="solid"/>
              <a:miter/>
            </a:ln>
          </p:spPr>
          <p:txBody>
            <a:bodyPr rtlCol="0" anchor="ctr"/>
            <a:lstStyle/>
            <a:p>
              <a:endParaRPr lang="en-GB"/>
            </a:p>
          </p:txBody>
        </p:sp>
        <p:sp>
          <p:nvSpPr>
            <p:cNvPr id="670" name="Graphic 1127">
              <a:extLst>
                <a:ext uri="{FF2B5EF4-FFF2-40B4-BE49-F238E27FC236}">
                  <a16:creationId xmlns:a16="http://schemas.microsoft.com/office/drawing/2014/main" id="{00586C0B-9FFF-41D2-84B0-161BB89C1FC7}"/>
                </a:ext>
              </a:extLst>
            </p:cNvPr>
            <p:cNvSpPr/>
            <p:nvPr/>
          </p:nvSpPr>
          <p:spPr>
            <a:xfrm>
              <a:off x="8675852" y="3777793"/>
              <a:ext cx="16578" cy="46653"/>
            </a:xfrm>
            <a:custGeom>
              <a:avLst/>
              <a:gdLst>
                <a:gd name="connsiteX0" fmla="*/ 17932 w 16578"/>
                <a:gd name="connsiteY0" fmla="*/ 48075 h 46653"/>
                <a:gd name="connsiteX1" fmla="*/ 14705 w 16578"/>
                <a:gd name="connsiteY1" fmla="*/ 48075 h 46653"/>
                <a:gd name="connsiteX2" fmla="*/ 8470 w 16578"/>
                <a:gd name="connsiteY2" fmla="*/ 45508 h 46653"/>
                <a:gd name="connsiteX3" fmla="*/ 6196 w 16578"/>
                <a:gd name="connsiteY3" fmla="*/ 38832 h 46653"/>
                <a:gd name="connsiteX4" fmla="*/ 6196 w 16578"/>
                <a:gd name="connsiteY4" fmla="*/ 15505 h 46653"/>
                <a:gd name="connsiteX5" fmla="*/ 1354 w 16578"/>
                <a:gd name="connsiteY5" fmla="*/ 15505 h 46653"/>
                <a:gd name="connsiteX6" fmla="*/ 1354 w 16578"/>
                <a:gd name="connsiteY6" fmla="*/ 12718 h 46653"/>
                <a:gd name="connsiteX7" fmla="*/ 6196 w 16578"/>
                <a:gd name="connsiteY7" fmla="*/ 12718 h 46653"/>
                <a:gd name="connsiteX8" fmla="*/ 6196 w 16578"/>
                <a:gd name="connsiteY8" fmla="*/ 1421 h 46653"/>
                <a:gd name="connsiteX9" fmla="*/ 9937 w 16578"/>
                <a:gd name="connsiteY9" fmla="*/ 1421 h 46653"/>
                <a:gd name="connsiteX10" fmla="*/ 9937 w 16578"/>
                <a:gd name="connsiteY10" fmla="*/ 12718 h 46653"/>
                <a:gd name="connsiteX11" fmla="*/ 17932 w 16578"/>
                <a:gd name="connsiteY11" fmla="*/ 12718 h 46653"/>
                <a:gd name="connsiteX12" fmla="*/ 17932 w 16578"/>
                <a:gd name="connsiteY12" fmla="*/ 15505 h 46653"/>
                <a:gd name="connsiteX13" fmla="*/ 9937 w 16578"/>
                <a:gd name="connsiteY13" fmla="*/ 15505 h 46653"/>
                <a:gd name="connsiteX14" fmla="*/ 9937 w 16578"/>
                <a:gd name="connsiteY14" fmla="*/ 38906 h 46653"/>
                <a:gd name="connsiteX15" fmla="*/ 15365 w 16578"/>
                <a:gd name="connsiteY15" fmla="*/ 44774 h 46653"/>
                <a:gd name="connsiteX16" fmla="*/ 17932 w 16578"/>
                <a:gd name="connsiteY16" fmla="*/ 44774 h 46653"/>
                <a:gd name="connsiteX17" fmla="*/ 17932 w 16578"/>
                <a:gd name="connsiteY17" fmla="*/ 48075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932" y="48075"/>
                  </a:moveTo>
                  <a:lnTo>
                    <a:pt x="14705" y="48075"/>
                  </a:lnTo>
                  <a:cubicBezTo>
                    <a:pt x="11991" y="48075"/>
                    <a:pt x="9937" y="47195"/>
                    <a:pt x="8470" y="45508"/>
                  </a:cubicBezTo>
                  <a:cubicBezTo>
                    <a:pt x="6929" y="43820"/>
                    <a:pt x="6196" y="41620"/>
                    <a:pt x="6196" y="38832"/>
                  </a:cubicBezTo>
                  <a:lnTo>
                    <a:pt x="6196" y="15505"/>
                  </a:lnTo>
                  <a:lnTo>
                    <a:pt x="1354" y="15505"/>
                  </a:lnTo>
                  <a:lnTo>
                    <a:pt x="1354" y="12718"/>
                  </a:lnTo>
                  <a:lnTo>
                    <a:pt x="6196" y="12718"/>
                  </a:lnTo>
                  <a:lnTo>
                    <a:pt x="6196" y="1421"/>
                  </a:lnTo>
                  <a:lnTo>
                    <a:pt x="9937" y="1421"/>
                  </a:lnTo>
                  <a:lnTo>
                    <a:pt x="9937" y="12718"/>
                  </a:lnTo>
                  <a:lnTo>
                    <a:pt x="17932" y="12718"/>
                  </a:lnTo>
                  <a:lnTo>
                    <a:pt x="17932" y="15505"/>
                  </a:lnTo>
                  <a:lnTo>
                    <a:pt x="9937" y="15505"/>
                  </a:lnTo>
                  <a:lnTo>
                    <a:pt x="9937" y="38906"/>
                  </a:lnTo>
                  <a:cubicBezTo>
                    <a:pt x="9937" y="42793"/>
                    <a:pt x="11771" y="44774"/>
                    <a:pt x="15365" y="44774"/>
                  </a:cubicBezTo>
                  <a:lnTo>
                    <a:pt x="17932" y="44774"/>
                  </a:lnTo>
                  <a:lnTo>
                    <a:pt x="17932" y="48075"/>
                  </a:lnTo>
                  <a:close/>
                </a:path>
              </a:pathLst>
            </a:custGeom>
            <a:solidFill>
              <a:srgbClr val="000000"/>
            </a:solidFill>
            <a:ln w="73262" cap="flat">
              <a:noFill/>
              <a:prstDash val="solid"/>
              <a:miter/>
            </a:ln>
          </p:spPr>
          <p:txBody>
            <a:bodyPr rtlCol="0" anchor="ctr"/>
            <a:lstStyle/>
            <a:p>
              <a:endParaRPr lang="en-GB"/>
            </a:p>
          </p:txBody>
        </p:sp>
        <p:sp>
          <p:nvSpPr>
            <p:cNvPr id="671" name="Graphic 1127">
              <a:extLst>
                <a:ext uri="{FF2B5EF4-FFF2-40B4-BE49-F238E27FC236}">
                  <a16:creationId xmlns:a16="http://schemas.microsoft.com/office/drawing/2014/main" id="{B16AD1FB-16E2-4049-A1D2-C8BA35E90E7C}"/>
                </a:ext>
              </a:extLst>
            </p:cNvPr>
            <p:cNvSpPr/>
            <p:nvPr/>
          </p:nvSpPr>
          <p:spPr>
            <a:xfrm>
              <a:off x="8700127" y="3788649"/>
              <a:ext cx="28461" cy="36237"/>
            </a:xfrm>
            <a:custGeom>
              <a:avLst/>
              <a:gdLst>
                <a:gd name="connsiteX0" fmla="*/ 29826 w 28461"/>
                <a:gd name="connsiteY0" fmla="*/ 27171 h 36237"/>
                <a:gd name="connsiteX1" fmla="*/ 26012 w 28461"/>
                <a:gd name="connsiteY1" fmla="*/ 34800 h 36237"/>
                <a:gd name="connsiteX2" fmla="*/ 15669 w 28461"/>
                <a:gd name="connsiteY2" fmla="*/ 37660 h 36237"/>
                <a:gd name="connsiteX3" fmla="*/ 1365 w 28461"/>
                <a:gd name="connsiteY3" fmla="*/ 32599 h 36237"/>
                <a:gd name="connsiteX4" fmla="*/ 3932 w 28461"/>
                <a:gd name="connsiteY4" fmla="*/ 30031 h 36237"/>
                <a:gd name="connsiteX5" fmla="*/ 15522 w 28461"/>
                <a:gd name="connsiteY5" fmla="*/ 34359 h 36237"/>
                <a:gd name="connsiteX6" fmla="*/ 26159 w 28461"/>
                <a:gd name="connsiteY6" fmla="*/ 27171 h 36237"/>
                <a:gd name="connsiteX7" fmla="*/ 24545 w 28461"/>
                <a:gd name="connsiteY7" fmla="*/ 22989 h 36237"/>
                <a:gd name="connsiteX8" fmla="*/ 19410 w 28461"/>
                <a:gd name="connsiteY8" fmla="*/ 21229 h 36237"/>
                <a:gd name="connsiteX9" fmla="*/ 13542 w 28461"/>
                <a:gd name="connsiteY9" fmla="*/ 20715 h 36237"/>
                <a:gd name="connsiteX10" fmla="*/ 2905 w 28461"/>
                <a:gd name="connsiteY10" fmla="*/ 11473 h 36237"/>
                <a:gd name="connsiteX11" fmla="*/ 6353 w 28461"/>
                <a:gd name="connsiteY11" fmla="*/ 4137 h 36237"/>
                <a:gd name="connsiteX12" fmla="*/ 15595 w 28461"/>
                <a:gd name="connsiteY12" fmla="*/ 1423 h 36237"/>
                <a:gd name="connsiteX13" fmla="*/ 27993 w 28461"/>
                <a:gd name="connsiteY13" fmla="*/ 5164 h 36237"/>
                <a:gd name="connsiteX14" fmla="*/ 25498 w 28461"/>
                <a:gd name="connsiteY14" fmla="*/ 7658 h 36237"/>
                <a:gd name="connsiteX15" fmla="*/ 15595 w 28461"/>
                <a:gd name="connsiteY15" fmla="*/ 4651 h 36237"/>
                <a:gd name="connsiteX16" fmla="*/ 8920 w 28461"/>
                <a:gd name="connsiteY16" fmla="*/ 6411 h 36237"/>
                <a:gd name="connsiteX17" fmla="*/ 6573 w 28461"/>
                <a:gd name="connsiteY17" fmla="*/ 11473 h 36237"/>
                <a:gd name="connsiteX18" fmla="*/ 8333 w 28461"/>
                <a:gd name="connsiteY18" fmla="*/ 15654 h 36237"/>
                <a:gd name="connsiteX19" fmla="*/ 13762 w 28461"/>
                <a:gd name="connsiteY19" fmla="*/ 17414 h 36237"/>
                <a:gd name="connsiteX20" fmla="*/ 19483 w 28461"/>
                <a:gd name="connsiteY20" fmla="*/ 17928 h 36237"/>
                <a:gd name="connsiteX21" fmla="*/ 27186 w 28461"/>
                <a:gd name="connsiteY21" fmla="*/ 20422 h 36237"/>
                <a:gd name="connsiteX22" fmla="*/ 29826 w 28461"/>
                <a:gd name="connsiteY22" fmla="*/ 2717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826" y="27171"/>
                  </a:moveTo>
                  <a:cubicBezTo>
                    <a:pt x="29826" y="30398"/>
                    <a:pt x="28579" y="32966"/>
                    <a:pt x="26012" y="34800"/>
                  </a:cubicBezTo>
                  <a:cubicBezTo>
                    <a:pt x="23445" y="36707"/>
                    <a:pt x="19997" y="37660"/>
                    <a:pt x="15669" y="37660"/>
                  </a:cubicBezTo>
                  <a:cubicBezTo>
                    <a:pt x="9654" y="37660"/>
                    <a:pt x="4886" y="35973"/>
                    <a:pt x="1365" y="32599"/>
                  </a:cubicBezTo>
                  <a:lnTo>
                    <a:pt x="3932" y="30031"/>
                  </a:lnTo>
                  <a:cubicBezTo>
                    <a:pt x="6646" y="32892"/>
                    <a:pt x="10534" y="34359"/>
                    <a:pt x="15522" y="34359"/>
                  </a:cubicBezTo>
                  <a:cubicBezTo>
                    <a:pt x="22638" y="34359"/>
                    <a:pt x="26159" y="31939"/>
                    <a:pt x="26159" y="27171"/>
                  </a:cubicBezTo>
                  <a:cubicBezTo>
                    <a:pt x="26159" y="25337"/>
                    <a:pt x="25645" y="23943"/>
                    <a:pt x="24545" y="22989"/>
                  </a:cubicBezTo>
                  <a:cubicBezTo>
                    <a:pt x="23445" y="22036"/>
                    <a:pt x="21757" y="21449"/>
                    <a:pt x="19410" y="21229"/>
                  </a:cubicBezTo>
                  <a:lnTo>
                    <a:pt x="13542" y="20715"/>
                  </a:lnTo>
                  <a:cubicBezTo>
                    <a:pt x="6426" y="20128"/>
                    <a:pt x="2905" y="17048"/>
                    <a:pt x="2905" y="11473"/>
                  </a:cubicBezTo>
                  <a:cubicBezTo>
                    <a:pt x="2905" y="8392"/>
                    <a:pt x="4079" y="5971"/>
                    <a:pt x="6353" y="4137"/>
                  </a:cubicBezTo>
                  <a:cubicBezTo>
                    <a:pt x="8627" y="2303"/>
                    <a:pt x="11708" y="1423"/>
                    <a:pt x="15595" y="1423"/>
                  </a:cubicBezTo>
                  <a:cubicBezTo>
                    <a:pt x="20510" y="1423"/>
                    <a:pt x="24618" y="2670"/>
                    <a:pt x="27993" y="5164"/>
                  </a:cubicBezTo>
                  <a:lnTo>
                    <a:pt x="25498" y="7658"/>
                  </a:lnTo>
                  <a:cubicBezTo>
                    <a:pt x="22784" y="5678"/>
                    <a:pt x="19483" y="4651"/>
                    <a:pt x="15595" y="4651"/>
                  </a:cubicBezTo>
                  <a:cubicBezTo>
                    <a:pt x="12661" y="4651"/>
                    <a:pt x="10387" y="5237"/>
                    <a:pt x="8920" y="6411"/>
                  </a:cubicBezTo>
                  <a:cubicBezTo>
                    <a:pt x="7380" y="7585"/>
                    <a:pt x="6573" y="9272"/>
                    <a:pt x="6573" y="11473"/>
                  </a:cubicBezTo>
                  <a:cubicBezTo>
                    <a:pt x="6573" y="13306"/>
                    <a:pt x="7160" y="14700"/>
                    <a:pt x="8333" y="15654"/>
                  </a:cubicBezTo>
                  <a:cubicBezTo>
                    <a:pt x="9434" y="16607"/>
                    <a:pt x="11268" y="17194"/>
                    <a:pt x="13762" y="17414"/>
                  </a:cubicBezTo>
                  <a:lnTo>
                    <a:pt x="19483" y="17928"/>
                  </a:lnTo>
                  <a:cubicBezTo>
                    <a:pt x="22784" y="18295"/>
                    <a:pt x="25352" y="19102"/>
                    <a:pt x="27186" y="20422"/>
                  </a:cubicBezTo>
                  <a:cubicBezTo>
                    <a:pt x="28946" y="21742"/>
                    <a:pt x="29826" y="24016"/>
                    <a:pt x="29826" y="27171"/>
                  </a:cubicBezTo>
                  <a:close/>
                </a:path>
              </a:pathLst>
            </a:custGeom>
            <a:solidFill>
              <a:srgbClr val="000000"/>
            </a:solidFill>
            <a:ln w="73262" cap="flat">
              <a:noFill/>
              <a:prstDash val="solid"/>
              <a:miter/>
            </a:ln>
          </p:spPr>
          <p:txBody>
            <a:bodyPr rtlCol="0" anchor="ctr"/>
            <a:lstStyle/>
            <a:p>
              <a:endParaRPr lang="en-GB"/>
            </a:p>
          </p:txBody>
        </p:sp>
        <p:sp>
          <p:nvSpPr>
            <p:cNvPr id="672" name="Graphic 1127">
              <a:extLst>
                <a:ext uri="{FF2B5EF4-FFF2-40B4-BE49-F238E27FC236}">
                  <a16:creationId xmlns:a16="http://schemas.microsoft.com/office/drawing/2014/main" id="{58D89424-5746-425F-B69D-DE8C35C7A2B1}"/>
                </a:ext>
              </a:extLst>
            </p:cNvPr>
            <p:cNvSpPr/>
            <p:nvPr/>
          </p:nvSpPr>
          <p:spPr>
            <a:xfrm>
              <a:off x="8185651" y="3898324"/>
              <a:ext cx="29928" cy="3447"/>
            </a:xfrm>
            <a:custGeom>
              <a:avLst/>
              <a:gdLst>
                <a:gd name="connsiteX0" fmla="*/ 1186 w 29928"/>
                <a:gd name="connsiteY0" fmla="*/ 1455 h 3447"/>
                <a:gd name="connsiteX1" fmla="*/ 31115 w 29928"/>
                <a:gd name="connsiteY1" fmla="*/ 1455 h 3447"/>
                <a:gd name="connsiteX2" fmla="*/ 31115 w 29928"/>
                <a:gd name="connsiteY2" fmla="*/ 4903 h 3447"/>
                <a:gd name="connsiteX3" fmla="*/ 1186 w 29928"/>
                <a:gd name="connsiteY3" fmla="*/ 4903 h 3447"/>
              </a:gdLst>
              <a:ahLst/>
              <a:cxnLst>
                <a:cxn ang="0">
                  <a:pos x="connsiteX0" y="connsiteY0"/>
                </a:cxn>
                <a:cxn ang="0">
                  <a:pos x="connsiteX1" y="connsiteY1"/>
                </a:cxn>
                <a:cxn ang="0">
                  <a:pos x="connsiteX2" y="connsiteY2"/>
                </a:cxn>
                <a:cxn ang="0">
                  <a:pos x="connsiteX3" y="connsiteY3"/>
                </a:cxn>
              </a:cxnLst>
              <a:rect l="l" t="t" r="r" b="b"/>
              <a:pathLst>
                <a:path w="29928" h="3447">
                  <a:moveTo>
                    <a:pt x="1186" y="1455"/>
                  </a:moveTo>
                  <a:lnTo>
                    <a:pt x="31115" y="1455"/>
                  </a:lnTo>
                  <a:lnTo>
                    <a:pt x="31115" y="4903"/>
                  </a:lnTo>
                  <a:lnTo>
                    <a:pt x="1186" y="4903"/>
                  </a:lnTo>
                  <a:close/>
                </a:path>
              </a:pathLst>
            </a:custGeom>
            <a:solidFill>
              <a:srgbClr val="000000"/>
            </a:solidFill>
            <a:ln w="73262" cap="flat">
              <a:noFill/>
              <a:prstDash val="solid"/>
              <a:miter/>
            </a:ln>
          </p:spPr>
          <p:txBody>
            <a:bodyPr rtlCol="0" anchor="ctr"/>
            <a:lstStyle/>
            <a:p>
              <a:endParaRPr lang="en-GB"/>
            </a:p>
          </p:txBody>
        </p:sp>
        <p:sp>
          <p:nvSpPr>
            <p:cNvPr id="673" name="Graphic 1127">
              <a:extLst>
                <a:ext uri="{FF2B5EF4-FFF2-40B4-BE49-F238E27FC236}">
                  <a16:creationId xmlns:a16="http://schemas.microsoft.com/office/drawing/2014/main" id="{CCD710A5-B32C-4434-99B8-C602F6650DD6}"/>
                </a:ext>
              </a:extLst>
            </p:cNvPr>
            <p:cNvSpPr/>
            <p:nvPr/>
          </p:nvSpPr>
          <p:spPr>
            <a:xfrm>
              <a:off x="8252119" y="3884020"/>
              <a:ext cx="29488" cy="35357"/>
            </a:xfrm>
            <a:custGeom>
              <a:avLst/>
              <a:gdLst>
                <a:gd name="connsiteX0" fmla="*/ 30698 w 29488"/>
                <a:gd name="connsiteY0" fmla="*/ 1456 h 35357"/>
                <a:gd name="connsiteX1" fmla="*/ 17787 w 29488"/>
                <a:gd name="connsiteY1" fmla="*/ 36813 h 35357"/>
                <a:gd name="connsiteX2" fmla="*/ 14120 w 29488"/>
                <a:gd name="connsiteY2" fmla="*/ 36813 h 35357"/>
                <a:gd name="connsiteX3" fmla="*/ 1209 w 29488"/>
                <a:gd name="connsiteY3" fmla="*/ 1456 h 35357"/>
                <a:gd name="connsiteX4" fmla="*/ 5317 w 29488"/>
                <a:gd name="connsiteY4" fmla="*/ 1456 h 35357"/>
                <a:gd name="connsiteX5" fmla="*/ 15953 w 29488"/>
                <a:gd name="connsiteY5" fmla="*/ 32412 h 35357"/>
                <a:gd name="connsiteX6" fmla="*/ 26590 w 29488"/>
                <a:gd name="connsiteY6" fmla="*/ 1456 h 35357"/>
                <a:gd name="connsiteX7" fmla="*/ 30698 w 29488"/>
                <a:gd name="connsiteY7" fmla="*/ 1456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30698" y="1456"/>
                  </a:moveTo>
                  <a:lnTo>
                    <a:pt x="17787" y="36813"/>
                  </a:lnTo>
                  <a:lnTo>
                    <a:pt x="14120" y="36813"/>
                  </a:lnTo>
                  <a:lnTo>
                    <a:pt x="1209" y="1456"/>
                  </a:lnTo>
                  <a:lnTo>
                    <a:pt x="5317" y="1456"/>
                  </a:lnTo>
                  <a:lnTo>
                    <a:pt x="15953" y="32412"/>
                  </a:lnTo>
                  <a:lnTo>
                    <a:pt x="26590" y="1456"/>
                  </a:lnTo>
                  <a:lnTo>
                    <a:pt x="30698" y="1456"/>
                  </a:lnTo>
                  <a:close/>
                </a:path>
              </a:pathLst>
            </a:custGeom>
            <a:solidFill>
              <a:srgbClr val="000000"/>
            </a:solidFill>
            <a:ln w="73262" cap="flat">
              <a:noFill/>
              <a:prstDash val="solid"/>
              <a:miter/>
            </a:ln>
          </p:spPr>
          <p:txBody>
            <a:bodyPr rtlCol="0" anchor="ctr"/>
            <a:lstStyle/>
            <a:p>
              <a:endParaRPr lang="en-GB"/>
            </a:p>
          </p:txBody>
        </p:sp>
        <p:sp>
          <p:nvSpPr>
            <p:cNvPr id="674" name="Graphic 1127">
              <a:extLst>
                <a:ext uri="{FF2B5EF4-FFF2-40B4-BE49-F238E27FC236}">
                  <a16:creationId xmlns:a16="http://schemas.microsoft.com/office/drawing/2014/main" id="{94D12DB8-B107-4D80-A983-AE6402E52A29}"/>
                </a:ext>
              </a:extLst>
            </p:cNvPr>
            <p:cNvSpPr/>
            <p:nvPr/>
          </p:nvSpPr>
          <p:spPr>
            <a:xfrm>
              <a:off x="8287509" y="3883580"/>
              <a:ext cx="28315" cy="36237"/>
            </a:xfrm>
            <a:custGeom>
              <a:avLst/>
              <a:gdLst>
                <a:gd name="connsiteX0" fmla="*/ 29536 w 28315"/>
                <a:gd name="connsiteY0" fmla="*/ 20382 h 36237"/>
                <a:gd name="connsiteX1" fmla="*/ 4962 w 28315"/>
                <a:gd name="connsiteY1" fmla="*/ 20382 h 36237"/>
                <a:gd name="connsiteX2" fmla="*/ 7896 w 28315"/>
                <a:gd name="connsiteY2" fmla="*/ 30725 h 36237"/>
                <a:gd name="connsiteX3" fmla="*/ 16479 w 28315"/>
                <a:gd name="connsiteY3" fmla="*/ 34319 h 36237"/>
                <a:gd name="connsiteX4" fmla="*/ 21761 w 28315"/>
                <a:gd name="connsiteY4" fmla="*/ 33292 h 36237"/>
                <a:gd name="connsiteX5" fmla="*/ 26235 w 28315"/>
                <a:gd name="connsiteY5" fmla="*/ 30064 h 36237"/>
                <a:gd name="connsiteX6" fmla="*/ 29023 w 28315"/>
                <a:gd name="connsiteY6" fmla="*/ 32265 h 36237"/>
                <a:gd name="connsiteX7" fmla="*/ 23301 w 28315"/>
                <a:gd name="connsiteY7" fmla="*/ 36373 h 36237"/>
                <a:gd name="connsiteX8" fmla="*/ 16259 w 28315"/>
                <a:gd name="connsiteY8" fmla="*/ 37693 h 36237"/>
                <a:gd name="connsiteX9" fmla="*/ 5109 w 28315"/>
                <a:gd name="connsiteY9" fmla="*/ 33072 h 36237"/>
                <a:gd name="connsiteX10" fmla="*/ 1221 w 28315"/>
                <a:gd name="connsiteY10" fmla="*/ 19575 h 36237"/>
                <a:gd name="connsiteX11" fmla="*/ 4962 w 28315"/>
                <a:gd name="connsiteY11" fmla="*/ 6224 h 36237"/>
                <a:gd name="connsiteX12" fmla="*/ 15379 w 28315"/>
                <a:gd name="connsiteY12" fmla="*/ 1456 h 36237"/>
                <a:gd name="connsiteX13" fmla="*/ 25795 w 28315"/>
                <a:gd name="connsiteY13" fmla="*/ 6004 h 36237"/>
                <a:gd name="connsiteX14" fmla="*/ 29536 w 28315"/>
                <a:gd name="connsiteY14" fmla="*/ 18694 h 36237"/>
                <a:gd name="connsiteX15" fmla="*/ 29536 w 28315"/>
                <a:gd name="connsiteY15" fmla="*/ 20382 h 36237"/>
                <a:gd name="connsiteX16" fmla="*/ 25795 w 28315"/>
                <a:gd name="connsiteY16" fmla="*/ 17374 h 36237"/>
                <a:gd name="connsiteX17" fmla="*/ 24548 w 28315"/>
                <a:gd name="connsiteY17" fmla="*/ 10699 h 36237"/>
                <a:gd name="connsiteX18" fmla="*/ 20954 w 28315"/>
                <a:gd name="connsiteY18" fmla="*/ 6297 h 36237"/>
                <a:gd name="connsiteX19" fmla="*/ 15379 w 28315"/>
                <a:gd name="connsiteY19" fmla="*/ 4757 h 36237"/>
                <a:gd name="connsiteX20" fmla="*/ 9877 w 28315"/>
                <a:gd name="connsiteY20" fmla="*/ 6297 h 36237"/>
                <a:gd name="connsiteX21" fmla="*/ 6209 w 28315"/>
                <a:gd name="connsiteY21" fmla="*/ 10699 h 36237"/>
                <a:gd name="connsiteX22" fmla="*/ 4962 w 28315"/>
                <a:gd name="connsiteY22" fmla="*/ 17374 h 36237"/>
                <a:gd name="connsiteX23" fmla="*/ 25795 w 28315"/>
                <a:gd name="connsiteY23" fmla="*/ 1737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536" y="20382"/>
                  </a:moveTo>
                  <a:lnTo>
                    <a:pt x="4962" y="20382"/>
                  </a:lnTo>
                  <a:cubicBezTo>
                    <a:pt x="4962" y="24930"/>
                    <a:pt x="5916" y="28377"/>
                    <a:pt x="7896" y="30725"/>
                  </a:cubicBezTo>
                  <a:cubicBezTo>
                    <a:pt x="9877" y="33145"/>
                    <a:pt x="12738" y="34319"/>
                    <a:pt x="16479" y="34319"/>
                  </a:cubicBezTo>
                  <a:cubicBezTo>
                    <a:pt x="18533" y="34319"/>
                    <a:pt x="20293" y="33952"/>
                    <a:pt x="21761" y="33292"/>
                  </a:cubicBezTo>
                  <a:cubicBezTo>
                    <a:pt x="23228" y="32632"/>
                    <a:pt x="24695" y="31605"/>
                    <a:pt x="26235" y="30064"/>
                  </a:cubicBezTo>
                  <a:lnTo>
                    <a:pt x="29023" y="32265"/>
                  </a:lnTo>
                  <a:cubicBezTo>
                    <a:pt x="27115" y="34172"/>
                    <a:pt x="25208" y="35566"/>
                    <a:pt x="23301" y="36373"/>
                  </a:cubicBezTo>
                  <a:cubicBezTo>
                    <a:pt x="21394" y="37253"/>
                    <a:pt x="19046" y="37693"/>
                    <a:pt x="16259" y="37693"/>
                  </a:cubicBezTo>
                  <a:cubicBezTo>
                    <a:pt x="11344" y="37693"/>
                    <a:pt x="7676" y="36153"/>
                    <a:pt x="5109" y="33072"/>
                  </a:cubicBezTo>
                  <a:cubicBezTo>
                    <a:pt x="2468" y="29991"/>
                    <a:pt x="1221" y="25516"/>
                    <a:pt x="1221" y="19575"/>
                  </a:cubicBezTo>
                  <a:cubicBezTo>
                    <a:pt x="1221" y="13853"/>
                    <a:pt x="2468" y="9378"/>
                    <a:pt x="4962" y="6224"/>
                  </a:cubicBezTo>
                  <a:cubicBezTo>
                    <a:pt x="7456" y="3070"/>
                    <a:pt x="10904" y="1456"/>
                    <a:pt x="15379" y="1456"/>
                  </a:cubicBezTo>
                  <a:cubicBezTo>
                    <a:pt x="19853" y="1456"/>
                    <a:pt x="23301" y="2996"/>
                    <a:pt x="25795" y="6004"/>
                  </a:cubicBezTo>
                  <a:cubicBezTo>
                    <a:pt x="28289" y="9011"/>
                    <a:pt x="29536" y="13266"/>
                    <a:pt x="29536" y="18694"/>
                  </a:cubicBezTo>
                  <a:lnTo>
                    <a:pt x="29536" y="20382"/>
                  </a:lnTo>
                  <a:close/>
                  <a:moveTo>
                    <a:pt x="25795" y="17374"/>
                  </a:moveTo>
                  <a:cubicBezTo>
                    <a:pt x="25575" y="14366"/>
                    <a:pt x="25208" y="12092"/>
                    <a:pt x="24548" y="10699"/>
                  </a:cubicBezTo>
                  <a:cubicBezTo>
                    <a:pt x="23741" y="8865"/>
                    <a:pt x="22567" y="7398"/>
                    <a:pt x="20954" y="6297"/>
                  </a:cubicBezTo>
                  <a:cubicBezTo>
                    <a:pt x="19266" y="5270"/>
                    <a:pt x="17433" y="4757"/>
                    <a:pt x="15379" y="4757"/>
                  </a:cubicBezTo>
                  <a:cubicBezTo>
                    <a:pt x="13325" y="4757"/>
                    <a:pt x="11491" y="5270"/>
                    <a:pt x="9877" y="6297"/>
                  </a:cubicBezTo>
                  <a:cubicBezTo>
                    <a:pt x="8263" y="7398"/>
                    <a:pt x="7016" y="8865"/>
                    <a:pt x="6209" y="10699"/>
                  </a:cubicBezTo>
                  <a:cubicBezTo>
                    <a:pt x="5549" y="12092"/>
                    <a:pt x="5182" y="14366"/>
                    <a:pt x="4962" y="17374"/>
                  </a:cubicBezTo>
                  <a:lnTo>
                    <a:pt x="25795" y="17374"/>
                  </a:lnTo>
                  <a:close/>
                </a:path>
              </a:pathLst>
            </a:custGeom>
            <a:solidFill>
              <a:srgbClr val="000000"/>
            </a:solidFill>
            <a:ln w="73262" cap="flat">
              <a:noFill/>
              <a:prstDash val="solid"/>
              <a:miter/>
            </a:ln>
          </p:spPr>
          <p:txBody>
            <a:bodyPr rtlCol="0" anchor="ctr"/>
            <a:lstStyle/>
            <a:p>
              <a:endParaRPr lang="en-GB"/>
            </a:p>
          </p:txBody>
        </p:sp>
        <p:sp>
          <p:nvSpPr>
            <p:cNvPr id="675" name="Graphic 1127">
              <a:extLst>
                <a:ext uri="{FF2B5EF4-FFF2-40B4-BE49-F238E27FC236}">
                  <a16:creationId xmlns:a16="http://schemas.microsoft.com/office/drawing/2014/main" id="{C1BA22F6-FB82-40ED-B995-3750D18EF49C}"/>
                </a:ext>
              </a:extLst>
            </p:cNvPr>
            <p:cNvSpPr/>
            <p:nvPr/>
          </p:nvSpPr>
          <p:spPr>
            <a:xfrm>
              <a:off x="8327765" y="3867148"/>
              <a:ext cx="27214" cy="52228"/>
            </a:xfrm>
            <a:custGeom>
              <a:avLst/>
              <a:gdLst>
                <a:gd name="connsiteX0" fmla="*/ 28450 w 27214"/>
                <a:gd name="connsiteY0" fmla="*/ 53682 h 52228"/>
                <a:gd name="connsiteX1" fmla="*/ 24709 w 27214"/>
                <a:gd name="connsiteY1" fmla="*/ 53682 h 52228"/>
                <a:gd name="connsiteX2" fmla="*/ 24709 w 27214"/>
                <a:gd name="connsiteY2" fmla="*/ 31749 h 52228"/>
                <a:gd name="connsiteX3" fmla="*/ 22214 w 27214"/>
                <a:gd name="connsiteY3" fmla="*/ 23900 h 52228"/>
                <a:gd name="connsiteX4" fmla="*/ 14952 w 27214"/>
                <a:gd name="connsiteY4" fmla="*/ 21186 h 52228"/>
                <a:gd name="connsiteX5" fmla="*/ 7617 w 27214"/>
                <a:gd name="connsiteY5" fmla="*/ 23900 h 52228"/>
                <a:gd name="connsiteX6" fmla="*/ 4976 w 27214"/>
                <a:gd name="connsiteY6" fmla="*/ 31749 h 52228"/>
                <a:gd name="connsiteX7" fmla="*/ 4976 w 27214"/>
                <a:gd name="connsiteY7" fmla="*/ 53682 h 52228"/>
                <a:gd name="connsiteX8" fmla="*/ 1235 w 27214"/>
                <a:gd name="connsiteY8" fmla="*/ 53682 h 52228"/>
                <a:gd name="connsiteX9" fmla="*/ 1235 w 27214"/>
                <a:gd name="connsiteY9" fmla="*/ 1453 h 52228"/>
                <a:gd name="connsiteX10" fmla="*/ 4976 w 27214"/>
                <a:gd name="connsiteY10" fmla="*/ 1453 h 52228"/>
                <a:gd name="connsiteX11" fmla="*/ 4976 w 27214"/>
                <a:gd name="connsiteY11" fmla="*/ 22506 h 52228"/>
                <a:gd name="connsiteX12" fmla="*/ 15392 w 27214"/>
                <a:gd name="connsiteY12" fmla="*/ 17885 h 52228"/>
                <a:gd name="connsiteX13" fmla="*/ 25002 w 27214"/>
                <a:gd name="connsiteY13" fmla="*/ 21406 h 52228"/>
                <a:gd name="connsiteX14" fmla="*/ 28450 w 27214"/>
                <a:gd name="connsiteY14" fmla="*/ 31089 h 52228"/>
                <a:gd name="connsiteX15" fmla="*/ 28450 w 27214"/>
                <a:gd name="connsiteY15" fmla="*/ 5368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8450" y="53682"/>
                  </a:moveTo>
                  <a:lnTo>
                    <a:pt x="24709" y="53682"/>
                  </a:lnTo>
                  <a:lnTo>
                    <a:pt x="24709" y="31749"/>
                  </a:lnTo>
                  <a:cubicBezTo>
                    <a:pt x="24709" y="28301"/>
                    <a:pt x="23902" y="25734"/>
                    <a:pt x="22214" y="23900"/>
                  </a:cubicBezTo>
                  <a:cubicBezTo>
                    <a:pt x="20527" y="22066"/>
                    <a:pt x="18107" y="21186"/>
                    <a:pt x="14952" y="21186"/>
                  </a:cubicBezTo>
                  <a:cubicBezTo>
                    <a:pt x="11798" y="21186"/>
                    <a:pt x="9304" y="22066"/>
                    <a:pt x="7617" y="23900"/>
                  </a:cubicBezTo>
                  <a:cubicBezTo>
                    <a:pt x="5856" y="25734"/>
                    <a:pt x="4976" y="28301"/>
                    <a:pt x="4976" y="31749"/>
                  </a:cubicBezTo>
                  <a:lnTo>
                    <a:pt x="4976" y="53682"/>
                  </a:lnTo>
                  <a:lnTo>
                    <a:pt x="1235" y="53682"/>
                  </a:lnTo>
                  <a:lnTo>
                    <a:pt x="1235" y="1453"/>
                  </a:lnTo>
                  <a:lnTo>
                    <a:pt x="4976" y="1453"/>
                  </a:lnTo>
                  <a:lnTo>
                    <a:pt x="4976" y="22506"/>
                  </a:lnTo>
                  <a:cubicBezTo>
                    <a:pt x="7617" y="19425"/>
                    <a:pt x="11064" y="17885"/>
                    <a:pt x="15392" y="17885"/>
                  </a:cubicBezTo>
                  <a:cubicBezTo>
                    <a:pt x="19427" y="17885"/>
                    <a:pt x="22655" y="19058"/>
                    <a:pt x="25002" y="21406"/>
                  </a:cubicBezTo>
                  <a:cubicBezTo>
                    <a:pt x="27276" y="23753"/>
                    <a:pt x="28450" y="26981"/>
                    <a:pt x="28450" y="31089"/>
                  </a:cubicBezTo>
                  <a:lnTo>
                    <a:pt x="28450" y="53682"/>
                  </a:lnTo>
                  <a:close/>
                </a:path>
              </a:pathLst>
            </a:custGeom>
            <a:solidFill>
              <a:srgbClr val="000000"/>
            </a:solidFill>
            <a:ln w="73262" cap="flat">
              <a:noFill/>
              <a:prstDash val="solid"/>
              <a:miter/>
            </a:ln>
          </p:spPr>
          <p:txBody>
            <a:bodyPr rtlCol="0" anchor="ctr"/>
            <a:lstStyle/>
            <a:p>
              <a:endParaRPr lang="en-GB"/>
            </a:p>
          </p:txBody>
        </p:sp>
        <p:sp>
          <p:nvSpPr>
            <p:cNvPr id="676" name="Graphic 1127">
              <a:extLst>
                <a:ext uri="{FF2B5EF4-FFF2-40B4-BE49-F238E27FC236}">
                  <a16:creationId xmlns:a16="http://schemas.microsoft.com/office/drawing/2014/main" id="{A198B297-B263-4B12-B0B6-1A0C57354B27}"/>
                </a:ext>
              </a:extLst>
            </p:cNvPr>
            <p:cNvSpPr/>
            <p:nvPr/>
          </p:nvSpPr>
          <p:spPr>
            <a:xfrm>
              <a:off x="8368145" y="3867148"/>
              <a:ext cx="4621" cy="52228"/>
            </a:xfrm>
            <a:custGeom>
              <a:avLst/>
              <a:gdLst>
                <a:gd name="connsiteX0" fmla="*/ 5426 w 4621"/>
                <a:gd name="connsiteY0" fmla="*/ 53682 h 52228"/>
                <a:gd name="connsiteX1" fmla="*/ 1685 w 4621"/>
                <a:gd name="connsiteY1" fmla="*/ 53682 h 52228"/>
                <a:gd name="connsiteX2" fmla="*/ 1685 w 4621"/>
                <a:gd name="connsiteY2" fmla="*/ 18325 h 52228"/>
                <a:gd name="connsiteX3" fmla="*/ 5426 w 4621"/>
                <a:gd name="connsiteY3" fmla="*/ 18325 h 52228"/>
                <a:gd name="connsiteX4" fmla="*/ 5426 w 4621"/>
                <a:gd name="connsiteY4" fmla="*/ 53682 h 52228"/>
                <a:gd name="connsiteX5" fmla="*/ 5867 w 4621"/>
                <a:gd name="connsiteY5" fmla="*/ 6074 h 52228"/>
                <a:gd name="connsiteX6" fmla="*/ 1245 w 4621"/>
                <a:gd name="connsiteY6" fmla="*/ 6074 h 52228"/>
                <a:gd name="connsiteX7" fmla="*/ 1245 w 4621"/>
                <a:gd name="connsiteY7" fmla="*/ 1453 h 52228"/>
                <a:gd name="connsiteX8" fmla="*/ 5867 w 4621"/>
                <a:gd name="connsiteY8" fmla="*/ 1453 h 52228"/>
                <a:gd name="connsiteX9" fmla="*/ 5867 w 4621"/>
                <a:gd name="connsiteY9" fmla="*/ 6074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426" y="53682"/>
                  </a:moveTo>
                  <a:lnTo>
                    <a:pt x="1685" y="53682"/>
                  </a:lnTo>
                  <a:lnTo>
                    <a:pt x="1685" y="18325"/>
                  </a:lnTo>
                  <a:lnTo>
                    <a:pt x="5426" y="18325"/>
                  </a:lnTo>
                  <a:lnTo>
                    <a:pt x="5426" y="53682"/>
                  </a:lnTo>
                  <a:close/>
                  <a:moveTo>
                    <a:pt x="5867" y="6074"/>
                  </a:moveTo>
                  <a:lnTo>
                    <a:pt x="1245" y="6074"/>
                  </a:lnTo>
                  <a:lnTo>
                    <a:pt x="1245" y="1453"/>
                  </a:lnTo>
                  <a:lnTo>
                    <a:pt x="5867" y="1453"/>
                  </a:lnTo>
                  <a:lnTo>
                    <a:pt x="5867" y="6074"/>
                  </a:lnTo>
                  <a:close/>
                </a:path>
              </a:pathLst>
            </a:custGeom>
            <a:solidFill>
              <a:srgbClr val="000000"/>
            </a:solidFill>
            <a:ln w="73262" cap="flat">
              <a:noFill/>
              <a:prstDash val="solid"/>
              <a:miter/>
            </a:ln>
          </p:spPr>
          <p:txBody>
            <a:bodyPr rtlCol="0" anchor="ctr"/>
            <a:lstStyle/>
            <a:p>
              <a:endParaRPr lang="en-GB"/>
            </a:p>
          </p:txBody>
        </p:sp>
        <p:sp>
          <p:nvSpPr>
            <p:cNvPr id="677" name="Graphic 1127">
              <a:extLst>
                <a:ext uri="{FF2B5EF4-FFF2-40B4-BE49-F238E27FC236}">
                  <a16:creationId xmlns:a16="http://schemas.microsoft.com/office/drawing/2014/main" id="{9A48A9AB-3A80-4C0B-BBC8-CA950C8DF5BE}"/>
                </a:ext>
              </a:extLst>
            </p:cNvPr>
            <p:cNvSpPr/>
            <p:nvPr/>
          </p:nvSpPr>
          <p:spPr>
            <a:xfrm>
              <a:off x="8384309" y="3883580"/>
              <a:ext cx="27214" cy="36237"/>
            </a:xfrm>
            <a:custGeom>
              <a:avLst/>
              <a:gdLst>
                <a:gd name="connsiteX0" fmla="*/ 28469 w 27214"/>
                <a:gd name="connsiteY0" fmla="*/ 32265 h 36237"/>
                <a:gd name="connsiteX1" fmla="*/ 23188 w 27214"/>
                <a:gd name="connsiteY1" fmla="*/ 36520 h 36237"/>
                <a:gd name="connsiteX2" fmla="*/ 16806 w 27214"/>
                <a:gd name="connsiteY2" fmla="*/ 37693 h 36237"/>
                <a:gd name="connsiteX3" fmla="*/ 5436 w 27214"/>
                <a:gd name="connsiteY3" fmla="*/ 32852 h 36237"/>
                <a:gd name="connsiteX4" fmla="*/ 1255 w 27214"/>
                <a:gd name="connsiteY4" fmla="*/ 19575 h 36237"/>
                <a:gd name="connsiteX5" fmla="*/ 5436 w 27214"/>
                <a:gd name="connsiteY5" fmla="*/ 6297 h 36237"/>
                <a:gd name="connsiteX6" fmla="*/ 16806 w 27214"/>
                <a:gd name="connsiteY6" fmla="*/ 1456 h 36237"/>
                <a:gd name="connsiteX7" fmla="*/ 23188 w 27214"/>
                <a:gd name="connsiteY7" fmla="*/ 2630 h 36237"/>
                <a:gd name="connsiteX8" fmla="*/ 28469 w 27214"/>
                <a:gd name="connsiteY8" fmla="*/ 6884 h 36237"/>
                <a:gd name="connsiteX9" fmla="*/ 25902 w 27214"/>
                <a:gd name="connsiteY9" fmla="*/ 9232 h 36237"/>
                <a:gd name="connsiteX10" fmla="*/ 21647 w 27214"/>
                <a:gd name="connsiteY10" fmla="*/ 5711 h 36237"/>
                <a:gd name="connsiteX11" fmla="*/ 16806 w 27214"/>
                <a:gd name="connsiteY11" fmla="*/ 4757 h 36237"/>
                <a:gd name="connsiteX12" fmla="*/ 7416 w 27214"/>
                <a:gd name="connsiteY12" fmla="*/ 9452 h 36237"/>
                <a:gd name="connsiteX13" fmla="*/ 4996 w 27214"/>
                <a:gd name="connsiteY13" fmla="*/ 19575 h 36237"/>
                <a:gd name="connsiteX14" fmla="*/ 7416 w 27214"/>
                <a:gd name="connsiteY14" fmla="*/ 29698 h 36237"/>
                <a:gd name="connsiteX15" fmla="*/ 16806 w 27214"/>
                <a:gd name="connsiteY15" fmla="*/ 34392 h 36237"/>
                <a:gd name="connsiteX16" fmla="*/ 21574 w 27214"/>
                <a:gd name="connsiteY16" fmla="*/ 33365 h 36237"/>
                <a:gd name="connsiteX17" fmla="*/ 25902 w 27214"/>
                <a:gd name="connsiteY17" fmla="*/ 29918 h 36237"/>
                <a:gd name="connsiteX18" fmla="*/ 28469 w 27214"/>
                <a:gd name="connsiteY18" fmla="*/ 3226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469" y="32265"/>
                  </a:moveTo>
                  <a:cubicBezTo>
                    <a:pt x="26635" y="34319"/>
                    <a:pt x="24875" y="35713"/>
                    <a:pt x="23188" y="36520"/>
                  </a:cubicBezTo>
                  <a:cubicBezTo>
                    <a:pt x="21427" y="37327"/>
                    <a:pt x="19300" y="37693"/>
                    <a:pt x="16806" y="37693"/>
                  </a:cubicBezTo>
                  <a:cubicBezTo>
                    <a:pt x="11964" y="37693"/>
                    <a:pt x="8150" y="36080"/>
                    <a:pt x="5436" y="32852"/>
                  </a:cubicBezTo>
                  <a:cubicBezTo>
                    <a:pt x="2648" y="29624"/>
                    <a:pt x="1255" y="25223"/>
                    <a:pt x="1255" y="19575"/>
                  </a:cubicBezTo>
                  <a:cubicBezTo>
                    <a:pt x="1255" y="13926"/>
                    <a:pt x="2648" y="9525"/>
                    <a:pt x="5436" y="6297"/>
                  </a:cubicBezTo>
                  <a:cubicBezTo>
                    <a:pt x="8150" y="3070"/>
                    <a:pt x="11964" y="1456"/>
                    <a:pt x="16806" y="1456"/>
                  </a:cubicBezTo>
                  <a:cubicBezTo>
                    <a:pt x="19300" y="1456"/>
                    <a:pt x="21427" y="1823"/>
                    <a:pt x="23188" y="2630"/>
                  </a:cubicBezTo>
                  <a:cubicBezTo>
                    <a:pt x="24875" y="3436"/>
                    <a:pt x="26635" y="4830"/>
                    <a:pt x="28469" y="6884"/>
                  </a:cubicBezTo>
                  <a:lnTo>
                    <a:pt x="25902" y="9232"/>
                  </a:lnTo>
                  <a:cubicBezTo>
                    <a:pt x="24361" y="7544"/>
                    <a:pt x="22968" y="6371"/>
                    <a:pt x="21647" y="5711"/>
                  </a:cubicBezTo>
                  <a:cubicBezTo>
                    <a:pt x="20327" y="5050"/>
                    <a:pt x="18713" y="4757"/>
                    <a:pt x="16806" y="4757"/>
                  </a:cubicBezTo>
                  <a:cubicBezTo>
                    <a:pt x="12625" y="4757"/>
                    <a:pt x="9544" y="6297"/>
                    <a:pt x="7416" y="9452"/>
                  </a:cubicBezTo>
                  <a:cubicBezTo>
                    <a:pt x="5803" y="11799"/>
                    <a:pt x="4996" y="15173"/>
                    <a:pt x="4996" y="19575"/>
                  </a:cubicBezTo>
                  <a:cubicBezTo>
                    <a:pt x="4996" y="23976"/>
                    <a:pt x="5803" y="27350"/>
                    <a:pt x="7416" y="29698"/>
                  </a:cubicBezTo>
                  <a:cubicBezTo>
                    <a:pt x="9544" y="32852"/>
                    <a:pt x="12625" y="34392"/>
                    <a:pt x="16806" y="34392"/>
                  </a:cubicBezTo>
                  <a:cubicBezTo>
                    <a:pt x="18640" y="34392"/>
                    <a:pt x="20254" y="34099"/>
                    <a:pt x="21574" y="33365"/>
                  </a:cubicBezTo>
                  <a:cubicBezTo>
                    <a:pt x="22968" y="32705"/>
                    <a:pt x="24361" y="31605"/>
                    <a:pt x="25902" y="29918"/>
                  </a:cubicBezTo>
                  <a:lnTo>
                    <a:pt x="28469" y="32265"/>
                  </a:lnTo>
                  <a:close/>
                </a:path>
              </a:pathLst>
            </a:custGeom>
            <a:solidFill>
              <a:srgbClr val="000000"/>
            </a:solidFill>
            <a:ln w="73262" cap="flat">
              <a:noFill/>
              <a:prstDash val="solid"/>
              <a:miter/>
            </a:ln>
          </p:spPr>
          <p:txBody>
            <a:bodyPr rtlCol="0" anchor="ctr"/>
            <a:lstStyle/>
            <a:p>
              <a:endParaRPr lang="en-GB"/>
            </a:p>
          </p:txBody>
        </p:sp>
        <p:sp>
          <p:nvSpPr>
            <p:cNvPr id="678" name="Graphic 1127">
              <a:extLst>
                <a:ext uri="{FF2B5EF4-FFF2-40B4-BE49-F238E27FC236}">
                  <a16:creationId xmlns:a16="http://schemas.microsoft.com/office/drawing/2014/main" id="{5B5CC8B4-ACCF-4000-AA72-00313BA56388}"/>
                </a:ext>
              </a:extLst>
            </p:cNvPr>
            <p:cNvSpPr/>
            <p:nvPr/>
          </p:nvSpPr>
          <p:spPr>
            <a:xfrm>
              <a:off x="8422204" y="3867148"/>
              <a:ext cx="11736" cy="52228"/>
            </a:xfrm>
            <a:custGeom>
              <a:avLst/>
              <a:gdLst>
                <a:gd name="connsiteX0" fmla="*/ 13002 w 11736"/>
                <a:gd name="connsiteY0" fmla="*/ 53682 h 52228"/>
                <a:gd name="connsiteX1" fmla="*/ 9774 w 11736"/>
                <a:gd name="connsiteY1" fmla="*/ 53682 h 52228"/>
                <a:gd name="connsiteX2" fmla="*/ 3392 w 11736"/>
                <a:gd name="connsiteY2" fmla="*/ 51261 h 52228"/>
                <a:gd name="connsiteX3" fmla="*/ 1265 w 11736"/>
                <a:gd name="connsiteY3" fmla="*/ 44513 h 52228"/>
                <a:gd name="connsiteX4" fmla="*/ 1265 w 11736"/>
                <a:gd name="connsiteY4" fmla="*/ 1453 h 52228"/>
                <a:gd name="connsiteX5" fmla="*/ 5006 w 11736"/>
                <a:gd name="connsiteY5" fmla="*/ 1453 h 52228"/>
                <a:gd name="connsiteX6" fmla="*/ 5006 w 11736"/>
                <a:gd name="connsiteY6" fmla="*/ 44439 h 52228"/>
                <a:gd name="connsiteX7" fmla="*/ 6253 w 11736"/>
                <a:gd name="connsiteY7" fmla="*/ 48987 h 52228"/>
                <a:gd name="connsiteX8" fmla="*/ 10435 w 11736"/>
                <a:gd name="connsiteY8" fmla="*/ 50381 h 52228"/>
                <a:gd name="connsiteX9" fmla="*/ 13002 w 11736"/>
                <a:gd name="connsiteY9" fmla="*/ 50381 h 52228"/>
                <a:gd name="connsiteX10" fmla="*/ 13002 w 11736"/>
                <a:gd name="connsiteY10" fmla="*/ 5368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3002" y="53682"/>
                  </a:moveTo>
                  <a:lnTo>
                    <a:pt x="9774" y="53682"/>
                  </a:lnTo>
                  <a:cubicBezTo>
                    <a:pt x="6913" y="53682"/>
                    <a:pt x="4786" y="52875"/>
                    <a:pt x="3392" y="51261"/>
                  </a:cubicBezTo>
                  <a:cubicBezTo>
                    <a:pt x="1999" y="49648"/>
                    <a:pt x="1265" y="47373"/>
                    <a:pt x="1265" y="44513"/>
                  </a:cubicBezTo>
                  <a:lnTo>
                    <a:pt x="1265" y="1453"/>
                  </a:lnTo>
                  <a:lnTo>
                    <a:pt x="5006" y="1453"/>
                  </a:lnTo>
                  <a:lnTo>
                    <a:pt x="5006" y="44439"/>
                  </a:lnTo>
                  <a:cubicBezTo>
                    <a:pt x="5006" y="46567"/>
                    <a:pt x="5446" y="48034"/>
                    <a:pt x="6253" y="48987"/>
                  </a:cubicBezTo>
                  <a:cubicBezTo>
                    <a:pt x="6987" y="49941"/>
                    <a:pt x="8454" y="50381"/>
                    <a:pt x="10435" y="50381"/>
                  </a:cubicBezTo>
                  <a:lnTo>
                    <a:pt x="13002" y="50381"/>
                  </a:lnTo>
                  <a:lnTo>
                    <a:pt x="13002" y="53682"/>
                  </a:lnTo>
                  <a:close/>
                </a:path>
              </a:pathLst>
            </a:custGeom>
            <a:solidFill>
              <a:srgbClr val="000000"/>
            </a:solidFill>
            <a:ln w="73262" cap="flat">
              <a:noFill/>
              <a:prstDash val="solid"/>
              <a:miter/>
            </a:ln>
          </p:spPr>
          <p:txBody>
            <a:bodyPr rtlCol="0" anchor="ctr"/>
            <a:lstStyle/>
            <a:p>
              <a:endParaRPr lang="en-GB"/>
            </a:p>
          </p:txBody>
        </p:sp>
        <p:sp>
          <p:nvSpPr>
            <p:cNvPr id="679" name="Graphic 1127">
              <a:extLst>
                <a:ext uri="{FF2B5EF4-FFF2-40B4-BE49-F238E27FC236}">
                  <a16:creationId xmlns:a16="http://schemas.microsoft.com/office/drawing/2014/main" id="{B7DBA828-DBF2-4768-B32A-DB58CC80D13A}"/>
                </a:ext>
              </a:extLst>
            </p:cNvPr>
            <p:cNvSpPr/>
            <p:nvPr/>
          </p:nvSpPr>
          <p:spPr>
            <a:xfrm>
              <a:off x="8441152" y="3883580"/>
              <a:ext cx="28315" cy="36237"/>
            </a:xfrm>
            <a:custGeom>
              <a:avLst/>
              <a:gdLst>
                <a:gd name="connsiteX0" fmla="*/ 29590 w 28315"/>
                <a:gd name="connsiteY0" fmla="*/ 20382 h 36237"/>
                <a:gd name="connsiteX1" fmla="*/ 5016 w 28315"/>
                <a:gd name="connsiteY1" fmla="*/ 20382 h 36237"/>
                <a:gd name="connsiteX2" fmla="*/ 7950 w 28315"/>
                <a:gd name="connsiteY2" fmla="*/ 30725 h 36237"/>
                <a:gd name="connsiteX3" fmla="*/ 16532 w 28315"/>
                <a:gd name="connsiteY3" fmla="*/ 34319 h 36237"/>
                <a:gd name="connsiteX4" fmla="*/ 21814 w 28315"/>
                <a:gd name="connsiteY4" fmla="*/ 33292 h 36237"/>
                <a:gd name="connsiteX5" fmla="*/ 26289 w 28315"/>
                <a:gd name="connsiteY5" fmla="*/ 30064 h 36237"/>
                <a:gd name="connsiteX6" fmla="*/ 29076 w 28315"/>
                <a:gd name="connsiteY6" fmla="*/ 32265 h 36237"/>
                <a:gd name="connsiteX7" fmla="*/ 23354 w 28315"/>
                <a:gd name="connsiteY7" fmla="*/ 36373 h 36237"/>
                <a:gd name="connsiteX8" fmla="*/ 16312 w 28315"/>
                <a:gd name="connsiteY8" fmla="*/ 37693 h 36237"/>
                <a:gd name="connsiteX9" fmla="*/ 5162 w 28315"/>
                <a:gd name="connsiteY9" fmla="*/ 33072 h 36237"/>
                <a:gd name="connsiteX10" fmla="*/ 1274 w 28315"/>
                <a:gd name="connsiteY10" fmla="*/ 19575 h 36237"/>
                <a:gd name="connsiteX11" fmla="*/ 5016 w 28315"/>
                <a:gd name="connsiteY11" fmla="*/ 6224 h 36237"/>
                <a:gd name="connsiteX12" fmla="*/ 15432 w 28315"/>
                <a:gd name="connsiteY12" fmla="*/ 1456 h 36237"/>
                <a:gd name="connsiteX13" fmla="*/ 25849 w 28315"/>
                <a:gd name="connsiteY13" fmla="*/ 6004 h 36237"/>
                <a:gd name="connsiteX14" fmla="*/ 29590 w 28315"/>
                <a:gd name="connsiteY14" fmla="*/ 18694 h 36237"/>
                <a:gd name="connsiteX15" fmla="*/ 29590 w 28315"/>
                <a:gd name="connsiteY15" fmla="*/ 20382 h 36237"/>
                <a:gd name="connsiteX16" fmla="*/ 25849 w 28315"/>
                <a:gd name="connsiteY16" fmla="*/ 17374 h 36237"/>
                <a:gd name="connsiteX17" fmla="*/ 24601 w 28315"/>
                <a:gd name="connsiteY17" fmla="*/ 10699 h 36237"/>
                <a:gd name="connsiteX18" fmla="*/ 21007 w 28315"/>
                <a:gd name="connsiteY18" fmla="*/ 6297 h 36237"/>
                <a:gd name="connsiteX19" fmla="*/ 15432 w 28315"/>
                <a:gd name="connsiteY19" fmla="*/ 4757 h 36237"/>
                <a:gd name="connsiteX20" fmla="*/ 9930 w 28315"/>
                <a:gd name="connsiteY20" fmla="*/ 6297 h 36237"/>
                <a:gd name="connsiteX21" fmla="*/ 6263 w 28315"/>
                <a:gd name="connsiteY21" fmla="*/ 10699 h 36237"/>
                <a:gd name="connsiteX22" fmla="*/ 5016 w 28315"/>
                <a:gd name="connsiteY22" fmla="*/ 17374 h 36237"/>
                <a:gd name="connsiteX23" fmla="*/ 25849 w 28315"/>
                <a:gd name="connsiteY23" fmla="*/ 1737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590" y="20382"/>
                  </a:moveTo>
                  <a:lnTo>
                    <a:pt x="5016" y="20382"/>
                  </a:lnTo>
                  <a:cubicBezTo>
                    <a:pt x="5016" y="24930"/>
                    <a:pt x="5969" y="28377"/>
                    <a:pt x="7950" y="30725"/>
                  </a:cubicBezTo>
                  <a:cubicBezTo>
                    <a:pt x="9930" y="33145"/>
                    <a:pt x="12791" y="34319"/>
                    <a:pt x="16532" y="34319"/>
                  </a:cubicBezTo>
                  <a:cubicBezTo>
                    <a:pt x="18586" y="34319"/>
                    <a:pt x="20347" y="33952"/>
                    <a:pt x="21814" y="33292"/>
                  </a:cubicBezTo>
                  <a:cubicBezTo>
                    <a:pt x="23281" y="32632"/>
                    <a:pt x="24748" y="31605"/>
                    <a:pt x="26289" y="30064"/>
                  </a:cubicBezTo>
                  <a:lnTo>
                    <a:pt x="29076" y="32265"/>
                  </a:lnTo>
                  <a:cubicBezTo>
                    <a:pt x="27169" y="34172"/>
                    <a:pt x="25262" y="35566"/>
                    <a:pt x="23354" y="36373"/>
                  </a:cubicBezTo>
                  <a:cubicBezTo>
                    <a:pt x="21447" y="37253"/>
                    <a:pt x="19100" y="37693"/>
                    <a:pt x="16312" y="37693"/>
                  </a:cubicBezTo>
                  <a:cubicBezTo>
                    <a:pt x="11398" y="37693"/>
                    <a:pt x="7730" y="36153"/>
                    <a:pt x="5162" y="33072"/>
                  </a:cubicBezTo>
                  <a:cubicBezTo>
                    <a:pt x="2522" y="29991"/>
                    <a:pt x="1274" y="25516"/>
                    <a:pt x="1274" y="19575"/>
                  </a:cubicBezTo>
                  <a:cubicBezTo>
                    <a:pt x="1274" y="13853"/>
                    <a:pt x="2522" y="9378"/>
                    <a:pt x="5016" y="6224"/>
                  </a:cubicBezTo>
                  <a:cubicBezTo>
                    <a:pt x="7510" y="3070"/>
                    <a:pt x="10957" y="1456"/>
                    <a:pt x="15432" y="1456"/>
                  </a:cubicBezTo>
                  <a:cubicBezTo>
                    <a:pt x="19907" y="1456"/>
                    <a:pt x="23354" y="2996"/>
                    <a:pt x="25849" y="6004"/>
                  </a:cubicBezTo>
                  <a:cubicBezTo>
                    <a:pt x="28343" y="9011"/>
                    <a:pt x="29590" y="13266"/>
                    <a:pt x="29590" y="18694"/>
                  </a:cubicBezTo>
                  <a:lnTo>
                    <a:pt x="29590" y="20382"/>
                  </a:lnTo>
                  <a:close/>
                  <a:moveTo>
                    <a:pt x="25849" y="17374"/>
                  </a:moveTo>
                  <a:cubicBezTo>
                    <a:pt x="25628" y="14366"/>
                    <a:pt x="25262" y="12092"/>
                    <a:pt x="24601" y="10699"/>
                  </a:cubicBezTo>
                  <a:cubicBezTo>
                    <a:pt x="23795" y="8865"/>
                    <a:pt x="22621" y="7398"/>
                    <a:pt x="21007" y="6297"/>
                  </a:cubicBezTo>
                  <a:cubicBezTo>
                    <a:pt x="19320" y="5270"/>
                    <a:pt x="17486" y="4757"/>
                    <a:pt x="15432" y="4757"/>
                  </a:cubicBezTo>
                  <a:cubicBezTo>
                    <a:pt x="13378" y="4757"/>
                    <a:pt x="11544" y="5270"/>
                    <a:pt x="9930" y="6297"/>
                  </a:cubicBezTo>
                  <a:cubicBezTo>
                    <a:pt x="8317" y="7398"/>
                    <a:pt x="7070" y="8865"/>
                    <a:pt x="6263" y="10699"/>
                  </a:cubicBezTo>
                  <a:cubicBezTo>
                    <a:pt x="5602" y="12092"/>
                    <a:pt x="5236" y="14366"/>
                    <a:pt x="5016" y="17374"/>
                  </a:cubicBezTo>
                  <a:lnTo>
                    <a:pt x="25849" y="17374"/>
                  </a:lnTo>
                  <a:close/>
                </a:path>
              </a:pathLst>
            </a:custGeom>
            <a:solidFill>
              <a:srgbClr val="000000"/>
            </a:solidFill>
            <a:ln w="73262" cap="flat">
              <a:noFill/>
              <a:prstDash val="solid"/>
              <a:miter/>
            </a:ln>
          </p:spPr>
          <p:txBody>
            <a:bodyPr rtlCol="0" anchor="ctr"/>
            <a:lstStyle/>
            <a:p>
              <a:endParaRPr lang="en-GB"/>
            </a:p>
          </p:txBody>
        </p:sp>
        <p:sp>
          <p:nvSpPr>
            <p:cNvPr id="680" name="Graphic 1127">
              <a:extLst>
                <a:ext uri="{FF2B5EF4-FFF2-40B4-BE49-F238E27FC236}">
                  <a16:creationId xmlns:a16="http://schemas.microsoft.com/office/drawing/2014/main" id="{53827942-25B3-457C-891C-70494E2AB7E9}"/>
                </a:ext>
              </a:extLst>
            </p:cNvPr>
            <p:cNvSpPr/>
            <p:nvPr/>
          </p:nvSpPr>
          <p:spPr>
            <a:xfrm>
              <a:off x="8477961" y="3883580"/>
              <a:ext cx="28461" cy="36237"/>
            </a:xfrm>
            <a:custGeom>
              <a:avLst/>
              <a:gdLst>
                <a:gd name="connsiteX0" fmla="*/ 29749 w 28461"/>
                <a:gd name="connsiteY0" fmla="*/ 27204 h 36237"/>
                <a:gd name="connsiteX1" fmla="*/ 25935 w 28461"/>
                <a:gd name="connsiteY1" fmla="*/ 34833 h 36237"/>
                <a:gd name="connsiteX2" fmla="*/ 15592 w 28461"/>
                <a:gd name="connsiteY2" fmla="*/ 37693 h 36237"/>
                <a:gd name="connsiteX3" fmla="*/ 1287 w 28461"/>
                <a:gd name="connsiteY3" fmla="*/ 32632 h 36237"/>
                <a:gd name="connsiteX4" fmla="*/ 3855 w 28461"/>
                <a:gd name="connsiteY4" fmla="*/ 30064 h 36237"/>
                <a:gd name="connsiteX5" fmla="*/ 15445 w 28461"/>
                <a:gd name="connsiteY5" fmla="*/ 34392 h 36237"/>
                <a:gd name="connsiteX6" fmla="*/ 26081 w 28461"/>
                <a:gd name="connsiteY6" fmla="*/ 27204 h 36237"/>
                <a:gd name="connsiteX7" fmla="*/ 24468 w 28461"/>
                <a:gd name="connsiteY7" fmla="*/ 23022 h 36237"/>
                <a:gd name="connsiteX8" fmla="*/ 19333 w 28461"/>
                <a:gd name="connsiteY8" fmla="*/ 21262 h 36237"/>
                <a:gd name="connsiteX9" fmla="*/ 13464 w 28461"/>
                <a:gd name="connsiteY9" fmla="*/ 20748 h 36237"/>
                <a:gd name="connsiteX10" fmla="*/ 2828 w 28461"/>
                <a:gd name="connsiteY10" fmla="*/ 11506 h 36237"/>
                <a:gd name="connsiteX11" fmla="*/ 6275 w 28461"/>
                <a:gd name="connsiteY11" fmla="*/ 4170 h 36237"/>
                <a:gd name="connsiteX12" fmla="*/ 15518 w 28461"/>
                <a:gd name="connsiteY12" fmla="*/ 1456 h 36237"/>
                <a:gd name="connsiteX13" fmla="*/ 27915 w 28461"/>
                <a:gd name="connsiteY13" fmla="*/ 5197 h 36237"/>
                <a:gd name="connsiteX14" fmla="*/ 25421 w 28461"/>
                <a:gd name="connsiteY14" fmla="*/ 7691 h 36237"/>
                <a:gd name="connsiteX15" fmla="*/ 15518 w 28461"/>
                <a:gd name="connsiteY15" fmla="*/ 4684 h 36237"/>
                <a:gd name="connsiteX16" fmla="*/ 8843 w 28461"/>
                <a:gd name="connsiteY16" fmla="*/ 6444 h 36237"/>
                <a:gd name="connsiteX17" fmla="*/ 6496 w 28461"/>
                <a:gd name="connsiteY17" fmla="*/ 11506 h 36237"/>
                <a:gd name="connsiteX18" fmla="*/ 8256 w 28461"/>
                <a:gd name="connsiteY18" fmla="*/ 15687 h 36237"/>
                <a:gd name="connsiteX19" fmla="*/ 13684 w 28461"/>
                <a:gd name="connsiteY19" fmla="*/ 17447 h 36237"/>
                <a:gd name="connsiteX20" fmla="*/ 19406 w 28461"/>
                <a:gd name="connsiteY20" fmla="*/ 17961 h 36237"/>
                <a:gd name="connsiteX21" fmla="*/ 27108 w 28461"/>
                <a:gd name="connsiteY21" fmla="*/ 20455 h 36237"/>
                <a:gd name="connsiteX22" fmla="*/ 29749 w 28461"/>
                <a:gd name="connsiteY22" fmla="*/ 2720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749" y="27204"/>
                  </a:moveTo>
                  <a:cubicBezTo>
                    <a:pt x="29749" y="30431"/>
                    <a:pt x="28502" y="32999"/>
                    <a:pt x="25935" y="34833"/>
                  </a:cubicBezTo>
                  <a:cubicBezTo>
                    <a:pt x="23367" y="36740"/>
                    <a:pt x="19920" y="37693"/>
                    <a:pt x="15592" y="37693"/>
                  </a:cubicBezTo>
                  <a:cubicBezTo>
                    <a:pt x="9576" y="37693"/>
                    <a:pt x="4808" y="36006"/>
                    <a:pt x="1287" y="32632"/>
                  </a:cubicBezTo>
                  <a:lnTo>
                    <a:pt x="3855" y="30064"/>
                  </a:lnTo>
                  <a:cubicBezTo>
                    <a:pt x="6569" y="32925"/>
                    <a:pt x="10457" y="34392"/>
                    <a:pt x="15445" y="34392"/>
                  </a:cubicBezTo>
                  <a:cubicBezTo>
                    <a:pt x="22560" y="34392"/>
                    <a:pt x="26081" y="31972"/>
                    <a:pt x="26081" y="27204"/>
                  </a:cubicBezTo>
                  <a:cubicBezTo>
                    <a:pt x="26081" y="25370"/>
                    <a:pt x="25568" y="23976"/>
                    <a:pt x="24468" y="23022"/>
                  </a:cubicBezTo>
                  <a:cubicBezTo>
                    <a:pt x="23367" y="22069"/>
                    <a:pt x="21680" y="21482"/>
                    <a:pt x="19333" y="21262"/>
                  </a:cubicBezTo>
                  <a:lnTo>
                    <a:pt x="13464" y="20748"/>
                  </a:lnTo>
                  <a:cubicBezTo>
                    <a:pt x="6349" y="20161"/>
                    <a:pt x="2828" y="17081"/>
                    <a:pt x="2828" y="11506"/>
                  </a:cubicBezTo>
                  <a:cubicBezTo>
                    <a:pt x="2828" y="8425"/>
                    <a:pt x="4001" y="6004"/>
                    <a:pt x="6275" y="4170"/>
                  </a:cubicBezTo>
                  <a:cubicBezTo>
                    <a:pt x="8550" y="2336"/>
                    <a:pt x="11630" y="1456"/>
                    <a:pt x="15518" y="1456"/>
                  </a:cubicBezTo>
                  <a:cubicBezTo>
                    <a:pt x="20433" y="1456"/>
                    <a:pt x="24541" y="2703"/>
                    <a:pt x="27915" y="5197"/>
                  </a:cubicBezTo>
                  <a:lnTo>
                    <a:pt x="25421" y="7691"/>
                  </a:lnTo>
                  <a:cubicBezTo>
                    <a:pt x="22707" y="5711"/>
                    <a:pt x="19406" y="4684"/>
                    <a:pt x="15518" y="4684"/>
                  </a:cubicBezTo>
                  <a:cubicBezTo>
                    <a:pt x="12584" y="4684"/>
                    <a:pt x="10310" y="5270"/>
                    <a:pt x="8843" y="6444"/>
                  </a:cubicBezTo>
                  <a:cubicBezTo>
                    <a:pt x="7302" y="7618"/>
                    <a:pt x="6496" y="9305"/>
                    <a:pt x="6496" y="11506"/>
                  </a:cubicBezTo>
                  <a:cubicBezTo>
                    <a:pt x="6496" y="13339"/>
                    <a:pt x="7082" y="14733"/>
                    <a:pt x="8256" y="15687"/>
                  </a:cubicBezTo>
                  <a:cubicBezTo>
                    <a:pt x="9356" y="16640"/>
                    <a:pt x="11190" y="17227"/>
                    <a:pt x="13684" y="17447"/>
                  </a:cubicBezTo>
                  <a:lnTo>
                    <a:pt x="19406" y="17961"/>
                  </a:lnTo>
                  <a:cubicBezTo>
                    <a:pt x="22707" y="18328"/>
                    <a:pt x="25275" y="19135"/>
                    <a:pt x="27108" y="20455"/>
                  </a:cubicBezTo>
                  <a:cubicBezTo>
                    <a:pt x="28869" y="21775"/>
                    <a:pt x="29749" y="24049"/>
                    <a:pt x="29749" y="27204"/>
                  </a:cubicBezTo>
                  <a:close/>
                </a:path>
              </a:pathLst>
            </a:custGeom>
            <a:solidFill>
              <a:srgbClr val="000000"/>
            </a:solidFill>
            <a:ln w="73262" cap="flat">
              <a:noFill/>
              <a:prstDash val="solid"/>
              <a:miter/>
            </a:ln>
          </p:spPr>
          <p:txBody>
            <a:bodyPr rtlCol="0" anchor="ctr"/>
            <a:lstStyle/>
            <a:p>
              <a:endParaRPr lang="en-GB"/>
            </a:p>
          </p:txBody>
        </p:sp>
        <p:sp>
          <p:nvSpPr>
            <p:cNvPr id="681" name="Graphic 1127">
              <a:extLst>
                <a:ext uri="{FF2B5EF4-FFF2-40B4-BE49-F238E27FC236}">
                  <a16:creationId xmlns:a16="http://schemas.microsoft.com/office/drawing/2014/main" id="{A976553E-376C-4314-BF68-6FB36FE3203E}"/>
                </a:ext>
              </a:extLst>
            </p:cNvPr>
            <p:cNvSpPr/>
            <p:nvPr/>
          </p:nvSpPr>
          <p:spPr>
            <a:xfrm>
              <a:off x="8185651" y="3993255"/>
              <a:ext cx="29928" cy="3447"/>
            </a:xfrm>
            <a:custGeom>
              <a:avLst/>
              <a:gdLst>
                <a:gd name="connsiteX0" fmla="*/ 1186 w 29928"/>
                <a:gd name="connsiteY0" fmla="*/ 1488 h 3447"/>
                <a:gd name="connsiteX1" fmla="*/ 31115 w 29928"/>
                <a:gd name="connsiteY1" fmla="*/ 1488 h 3447"/>
                <a:gd name="connsiteX2" fmla="*/ 31115 w 29928"/>
                <a:gd name="connsiteY2" fmla="*/ 4936 h 3447"/>
                <a:gd name="connsiteX3" fmla="*/ 1186 w 29928"/>
                <a:gd name="connsiteY3" fmla="*/ 4936 h 3447"/>
              </a:gdLst>
              <a:ahLst/>
              <a:cxnLst>
                <a:cxn ang="0">
                  <a:pos x="connsiteX0" y="connsiteY0"/>
                </a:cxn>
                <a:cxn ang="0">
                  <a:pos x="connsiteX1" y="connsiteY1"/>
                </a:cxn>
                <a:cxn ang="0">
                  <a:pos x="connsiteX2" y="connsiteY2"/>
                </a:cxn>
                <a:cxn ang="0">
                  <a:pos x="connsiteX3" y="connsiteY3"/>
                </a:cxn>
              </a:cxnLst>
              <a:rect l="l" t="t" r="r" b="b"/>
              <a:pathLst>
                <a:path w="29928" h="3447">
                  <a:moveTo>
                    <a:pt x="1186" y="1488"/>
                  </a:moveTo>
                  <a:lnTo>
                    <a:pt x="31115" y="1488"/>
                  </a:lnTo>
                  <a:lnTo>
                    <a:pt x="31115" y="4936"/>
                  </a:lnTo>
                  <a:lnTo>
                    <a:pt x="1186" y="4936"/>
                  </a:lnTo>
                  <a:close/>
                </a:path>
              </a:pathLst>
            </a:custGeom>
            <a:solidFill>
              <a:srgbClr val="000000"/>
            </a:solidFill>
            <a:ln w="73262" cap="flat">
              <a:noFill/>
              <a:prstDash val="solid"/>
              <a:miter/>
            </a:ln>
          </p:spPr>
          <p:txBody>
            <a:bodyPr rtlCol="0" anchor="ctr"/>
            <a:lstStyle/>
            <a:p>
              <a:endParaRPr lang="en-GB"/>
            </a:p>
          </p:txBody>
        </p:sp>
        <p:sp>
          <p:nvSpPr>
            <p:cNvPr id="682" name="Graphic 1127">
              <a:extLst>
                <a:ext uri="{FF2B5EF4-FFF2-40B4-BE49-F238E27FC236}">
                  <a16:creationId xmlns:a16="http://schemas.microsoft.com/office/drawing/2014/main" id="{43DD9758-FBC7-4563-AAE1-B2EDCAB1759F}"/>
                </a:ext>
              </a:extLst>
            </p:cNvPr>
            <p:cNvSpPr/>
            <p:nvPr/>
          </p:nvSpPr>
          <p:spPr>
            <a:xfrm>
              <a:off x="8258207" y="3978510"/>
              <a:ext cx="27434" cy="52669"/>
            </a:xfrm>
            <a:custGeom>
              <a:avLst/>
              <a:gdLst>
                <a:gd name="connsiteX0" fmla="*/ 24098 w 27434"/>
                <a:gd name="connsiteY0" fmla="*/ 4573 h 52669"/>
                <a:gd name="connsiteX1" fmla="*/ 28646 w 27434"/>
                <a:gd name="connsiteY1" fmla="*/ 19610 h 52669"/>
                <a:gd name="connsiteX2" fmla="*/ 24098 w 27434"/>
                <a:gd name="connsiteY2" fmla="*/ 34648 h 52669"/>
                <a:gd name="connsiteX3" fmla="*/ 15442 w 27434"/>
                <a:gd name="connsiteY3" fmla="*/ 37729 h 52669"/>
                <a:gd name="connsiteX4" fmla="*/ 9647 w 27434"/>
                <a:gd name="connsiteY4" fmla="*/ 36629 h 52669"/>
                <a:gd name="connsiteX5" fmla="*/ 4952 w 27434"/>
                <a:gd name="connsiteY5" fmla="*/ 32741 h 52669"/>
                <a:gd name="connsiteX6" fmla="*/ 4952 w 27434"/>
                <a:gd name="connsiteY6" fmla="*/ 54161 h 52669"/>
                <a:gd name="connsiteX7" fmla="*/ 1211 w 27434"/>
                <a:gd name="connsiteY7" fmla="*/ 54161 h 52669"/>
                <a:gd name="connsiteX8" fmla="*/ 1211 w 27434"/>
                <a:gd name="connsiteY8" fmla="*/ 1932 h 52669"/>
                <a:gd name="connsiteX9" fmla="*/ 4952 w 27434"/>
                <a:gd name="connsiteY9" fmla="*/ 1932 h 52669"/>
                <a:gd name="connsiteX10" fmla="*/ 4952 w 27434"/>
                <a:gd name="connsiteY10" fmla="*/ 6480 h 52669"/>
                <a:gd name="connsiteX11" fmla="*/ 9647 w 27434"/>
                <a:gd name="connsiteY11" fmla="*/ 2592 h 52669"/>
                <a:gd name="connsiteX12" fmla="*/ 15442 w 27434"/>
                <a:gd name="connsiteY12" fmla="*/ 1492 h 52669"/>
                <a:gd name="connsiteX13" fmla="*/ 24098 w 27434"/>
                <a:gd name="connsiteY13" fmla="*/ 4573 h 52669"/>
                <a:gd name="connsiteX14" fmla="*/ 24538 w 27434"/>
                <a:gd name="connsiteY14" fmla="*/ 25112 h 52669"/>
                <a:gd name="connsiteX15" fmla="*/ 24904 w 27434"/>
                <a:gd name="connsiteY15" fmla="*/ 19610 h 52669"/>
                <a:gd name="connsiteX16" fmla="*/ 24538 w 27434"/>
                <a:gd name="connsiteY16" fmla="*/ 14109 h 52669"/>
                <a:gd name="connsiteX17" fmla="*/ 23217 w 27434"/>
                <a:gd name="connsiteY17" fmla="*/ 9487 h 52669"/>
                <a:gd name="connsiteX18" fmla="*/ 20136 w 27434"/>
                <a:gd name="connsiteY18" fmla="*/ 5966 h 52669"/>
                <a:gd name="connsiteX19" fmla="*/ 14928 w 27434"/>
                <a:gd name="connsiteY19" fmla="*/ 4793 h 52669"/>
                <a:gd name="connsiteX20" fmla="*/ 9793 w 27434"/>
                <a:gd name="connsiteY20" fmla="*/ 5966 h 52669"/>
                <a:gd name="connsiteX21" fmla="*/ 6712 w 27434"/>
                <a:gd name="connsiteY21" fmla="*/ 9487 h 52669"/>
                <a:gd name="connsiteX22" fmla="*/ 5319 w 27434"/>
                <a:gd name="connsiteY22" fmla="*/ 14109 h 52669"/>
                <a:gd name="connsiteX23" fmla="*/ 4952 w 27434"/>
                <a:gd name="connsiteY23" fmla="*/ 19610 h 52669"/>
                <a:gd name="connsiteX24" fmla="*/ 5319 w 27434"/>
                <a:gd name="connsiteY24" fmla="*/ 25112 h 52669"/>
                <a:gd name="connsiteX25" fmla="*/ 6712 w 27434"/>
                <a:gd name="connsiteY25" fmla="*/ 29733 h 52669"/>
                <a:gd name="connsiteX26" fmla="*/ 9793 w 27434"/>
                <a:gd name="connsiteY26" fmla="*/ 33181 h 52669"/>
                <a:gd name="connsiteX27" fmla="*/ 14928 w 27434"/>
                <a:gd name="connsiteY27" fmla="*/ 34428 h 52669"/>
                <a:gd name="connsiteX28" fmla="*/ 20136 w 27434"/>
                <a:gd name="connsiteY28" fmla="*/ 33181 h 52669"/>
                <a:gd name="connsiteX29" fmla="*/ 23217 w 27434"/>
                <a:gd name="connsiteY29" fmla="*/ 29733 h 52669"/>
                <a:gd name="connsiteX30" fmla="*/ 24538 w 27434"/>
                <a:gd name="connsiteY30" fmla="*/ 2511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098" y="4573"/>
                  </a:moveTo>
                  <a:cubicBezTo>
                    <a:pt x="27105" y="7580"/>
                    <a:pt x="28646" y="12642"/>
                    <a:pt x="28646" y="19610"/>
                  </a:cubicBezTo>
                  <a:cubicBezTo>
                    <a:pt x="28646" y="26579"/>
                    <a:pt x="27105" y="31641"/>
                    <a:pt x="24098" y="34648"/>
                  </a:cubicBezTo>
                  <a:cubicBezTo>
                    <a:pt x="22044" y="36702"/>
                    <a:pt x="19183" y="37729"/>
                    <a:pt x="15442" y="37729"/>
                  </a:cubicBezTo>
                  <a:cubicBezTo>
                    <a:pt x="13241" y="37729"/>
                    <a:pt x="11334" y="37362"/>
                    <a:pt x="9647" y="36629"/>
                  </a:cubicBezTo>
                  <a:cubicBezTo>
                    <a:pt x="7959" y="35969"/>
                    <a:pt x="6419" y="34648"/>
                    <a:pt x="4952" y="32741"/>
                  </a:cubicBezTo>
                  <a:lnTo>
                    <a:pt x="4952" y="54161"/>
                  </a:lnTo>
                  <a:lnTo>
                    <a:pt x="1211" y="54161"/>
                  </a:lnTo>
                  <a:lnTo>
                    <a:pt x="1211" y="1932"/>
                  </a:lnTo>
                  <a:lnTo>
                    <a:pt x="4952" y="1932"/>
                  </a:lnTo>
                  <a:lnTo>
                    <a:pt x="4952" y="6480"/>
                  </a:lnTo>
                  <a:cubicBezTo>
                    <a:pt x="6419" y="4573"/>
                    <a:pt x="7959" y="3252"/>
                    <a:pt x="9647" y="2592"/>
                  </a:cubicBezTo>
                  <a:cubicBezTo>
                    <a:pt x="11334" y="1858"/>
                    <a:pt x="13241" y="1492"/>
                    <a:pt x="15442" y="1492"/>
                  </a:cubicBezTo>
                  <a:cubicBezTo>
                    <a:pt x="19183" y="1492"/>
                    <a:pt x="22044" y="2519"/>
                    <a:pt x="24098" y="4573"/>
                  </a:cubicBezTo>
                  <a:close/>
                  <a:moveTo>
                    <a:pt x="24538" y="25112"/>
                  </a:moveTo>
                  <a:cubicBezTo>
                    <a:pt x="24758" y="23572"/>
                    <a:pt x="24904" y="21738"/>
                    <a:pt x="24904" y="19610"/>
                  </a:cubicBezTo>
                  <a:cubicBezTo>
                    <a:pt x="24904" y="17483"/>
                    <a:pt x="24758" y="15649"/>
                    <a:pt x="24538" y="14109"/>
                  </a:cubicBezTo>
                  <a:cubicBezTo>
                    <a:pt x="24318" y="12568"/>
                    <a:pt x="23878" y="11028"/>
                    <a:pt x="23217" y="9487"/>
                  </a:cubicBezTo>
                  <a:cubicBezTo>
                    <a:pt x="22557" y="7947"/>
                    <a:pt x="21530" y="6773"/>
                    <a:pt x="20136" y="5966"/>
                  </a:cubicBezTo>
                  <a:cubicBezTo>
                    <a:pt x="18743" y="5159"/>
                    <a:pt x="16982" y="4793"/>
                    <a:pt x="14928" y="4793"/>
                  </a:cubicBezTo>
                  <a:cubicBezTo>
                    <a:pt x="12874" y="4793"/>
                    <a:pt x="11187" y="5159"/>
                    <a:pt x="9793" y="5966"/>
                  </a:cubicBezTo>
                  <a:cubicBezTo>
                    <a:pt x="8400" y="6773"/>
                    <a:pt x="7373" y="7947"/>
                    <a:pt x="6712" y="9487"/>
                  </a:cubicBezTo>
                  <a:cubicBezTo>
                    <a:pt x="6052" y="11028"/>
                    <a:pt x="5539" y="12568"/>
                    <a:pt x="5319" y="14109"/>
                  </a:cubicBezTo>
                  <a:cubicBezTo>
                    <a:pt x="5099" y="15649"/>
                    <a:pt x="4952" y="17483"/>
                    <a:pt x="4952" y="19610"/>
                  </a:cubicBezTo>
                  <a:cubicBezTo>
                    <a:pt x="4952" y="21738"/>
                    <a:pt x="5099" y="23572"/>
                    <a:pt x="5319" y="25112"/>
                  </a:cubicBezTo>
                  <a:cubicBezTo>
                    <a:pt x="5539" y="26653"/>
                    <a:pt x="6052" y="28193"/>
                    <a:pt x="6712" y="29733"/>
                  </a:cubicBezTo>
                  <a:cubicBezTo>
                    <a:pt x="7373" y="31274"/>
                    <a:pt x="8400" y="32374"/>
                    <a:pt x="9793" y="33181"/>
                  </a:cubicBezTo>
                  <a:cubicBezTo>
                    <a:pt x="11187" y="33988"/>
                    <a:pt x="12874" y="34428"/>
                    <a:pt x="14928" y="34428"/>
                  </a:cubicBezTo>
                  <a:cubicBezTo>
                    <a:pt x="16982" y="34428"/>
                    <a:pt x="18743" y="33988"/>
                    <a:pt x="20136" y="33181"/>
                  </a:cubicBezTo>
                  <a:cubicBezTo>
                    <a:pt x="21530" y="32374"/>
                    <a:pt x="22557" y="31274"/>
                    <a:pt x="23217" y="29733"/>
                  </a:cubicBezTo>
                  <a:cubicBezTo>
                    <a:pt x="23878" y="28193"/>
                    <a:pt x="24318" y="26653"/>
                    <a:pt x="24538" y="25112"/>
                  </a:cubicBezTo>
                  <a:close/>
                </a:path>
              </a:pathLst>
            </a:custGeom>
            <a:solidFill>
              <a:srgbClr val="000000"/>
            </a:solidFill>
            <a:ln w="73262" cap="flat">
              <a:noFill/>
              <a:prstDash val="solid"/>
              <a:miter/>
            </a:ln>
          </p:spPr>
          <p:txBody>
            <a:bodyPr rtlCol="0" anchor="ctr"/>
            <a:lstStyle/>
            <a:p>
              <a:endParaRPr lang="en-GB"/>
            </a:p>
          </p:txBody>
        </p:sp>
        <p:sp>
          <p:nvSpPr>
            <p:cNvPr id="683" name="Graphic 1127">
              <a:extLst>
                <a:ext uri="{FF2B5EF4-FFF2-40B4-BE49-F238E27FC236}">
                  <a16:creationId xmlns:a16="http://schemas.microsoft.com/office/drawing/2014/main" id="{712DAC22-D2D3-4AC8-9C3E-E866D326EA5A}"/>
                </a:ext>
              </a:extLst>
            </p:cNvPr>
            <p:cNvSpPr/>
            <p:nvPr/>
          </p:nvSpPr>
          <p:spPr>
            <a:xfrm>
              <a:off x="8297330" y="3978510"/>
              <a:ext cx="22593" cy="35797"/>
            </a:xfrm>
            <a:custGeom>
              <a:avLst/>
              <a:gdLst>
                <a:gd name="connsiteX0" fmla="*/ 21103 w 22593"/>
                <a:gd name="connsiteY0" fmla="*/ 7577 h 35797"/>
                <a:gd name="connsiteX1" fmla="*/ 18095 w 22593"/>
                <a:gd name="connsiteY1" fmla="*/ 5377 h 35797"/>
                <a:gd name="connsiteX2" fmla="*/ 14427 w 22593"/>
                <a:gd name="connsiteY2" fmla="*/ 4790 h 35797"/>
                <a:gd name="connsiteX3" fmla="*/ 7532 w 22593"/>
                <a:gd name="connsiteY3" fmla="*/ 7871 h 35797"/>
                <a:gd name="connsiteX4" fmla="*/ 4965 w 22593"/>
                <a:gd name="connsiteY4" fmla="*/ 15500 h 35797"/>
                <a:gd name="connsiteX5" fmla="*/ 4965 w 22593"/>
                <a:gd name="connsiteY5" fmla="*/ 37286 h 35797"/>
                <a:gd name="connsiteX6" fmla="*/ 1224 w 22593"/>
                <a:gd name="connsiteY6" fmla="*/ 37286 h 35797"/>
                <a:gd name="connsiteX7" fmla="*/ 1224 w 22593"/>
                <a:gd name="connsiteY7" fmla="*/ 1929 h 35797"/>
                <a:gd name="connsiteX8" fmla="*/ 4965 w 22593"/>
                <a:gd name="connsiteY8" fmla="*/ 1929 h 35797"/>
                <a:gd name="connsiteX9" fmla="*/ 4965 w 22593"/>
                <a:gd name="connsiteY9" fmla="*/ 6624 h 35797"/>
                <a:gd name="connsiteX10" fmla="*/ 9293 w 22593"/>
                <a:gd name="connsiteY10" fmla="*/ 2883 h 35797"/>
                <a:gd name="connsiteX11" fmla="*/ 15308 w 22593"/>
                <a:gd name="connsiteY11" fmla="*/ 1489 h 35797"/>
                <a:gd name="connsiteX12" fmla="*/ 23817 w 22593"/>
                <a:gd name="connsiteY12" fmla="*/ 4863 h 35797"/>
                <a:gd name="connsiteX13" fmla="*/ 21103 w 22593"/>
                <a:gd name="connsiteY13" fmla="*/ 757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103" y="7577"/>
                  </a:moveTo>
                  <a:cubicBezTo>
                    <a:pt x="20002" y="6477"/>
                    <a:pt x="19049" y="5743"/>
                    <a:pt x="18095" y="5377"/>
                  </a:cubicBezTo>
                  <a:cubicBezTo>
                    <a:pt x="17142" y="5010"/>
                    <a:pt x="15895" y="4790"/>
                    <a:pt x="14427" y="4790"/>
                  </a:cubicBezTo>
                  <a:cubicBezTo>
                    <a:pt x="11493" y="4790"/>
                    <a:pt x="9146" y="5817"/>
                    <a:pt x="7532" y="7871"/>
                  </a:cubicBezTo>
                  <a:cubicBezTo>
                    <a:pt x="5845" y="9998"/>
                    <a:pt x="4965" y="12492"/>
                    <a:pt x="4965" y="15500"/>
                  </a:cubicBezTo>
                  <a:lnTo>
                    <a:pt x="4965" y="37286"/>
                  </a:lnTo>
                  <a:lnTo>
                    <a:pt x="1224" y="37286"/>
                  </a:lnTo>
                  <a:lnTo>
                    <a:pt x="1224" y="1929"/>
                  </a:lnTo>
                  <a:lnTo>
                    <a:pt x="4965" y="1929"/>
                  </a:lnTo>
                  <a:lnTo>
                    <a:pt x="4965" y="6624"/>
                  </a:lnTo>
                  <a:cubicBezTo>
                    <a:pt x="5992" y="5010"/>
                    <a:pt x="7459" y="3763"/>
                    <a:pt x="9293" y="2883"/>
                  </a:cubicBezTo>
                  <a:cubicBezTo>
                    <a:pt x="11126" y="1929"/>
                    <a:pt x="13180" y="1489"/>
                    <a:pt x="15308" y="1489"/>
                  </a:cubicBezTo>
                  <a:cubicBezTo>
                    <a:pt x="18755" y="1489"/>
                    <a:pt x="21543" y="2589"/>
                    <a:pt x="23817" y="4863"/>
                  </a:cubicBezTo>
                  <a:lnTo>
                    <a:pt x="21103" y="7577"/>
                  </a:lnTo>
                  <a:close/>
                </a:path>
              </a:pathLst>
            </a:custGeom>
            <a:solidFill>
              <a:srgbClr val="000000"/>
            </a:solidFill>
            <a:ln w="73262" cap="flat">
              <a:noFill/>
              <a:prstDash val="solid"/>
              <a:miter/>
            </a:ln>
          </p:spPr>
          <p:txBody>
            <a:bodyPr rtlCol="0" anchor="ctr"/>
            <a:lstStyle/>
            <a:p>
              <a:endParaRPr lang="en-GB"/>
            </a:p>
          </p:txBody>
        </p:sp>
        <p:sp>
          <p:nvSpPr>
            <p:cNvPr id="684" name="Graphic 1127">
              <a:extLst>
                <a:ext uri="{FF2B5EF4-FFF2-40B4-BE49-F238E27FC236}">
                  <a16:creationId xmlns:a16="http://schemas.microsoft.com/office/drawing/2014/main" id="{DDBFD9B1-2A84-41F0-8FF5-D7FE9367AA68}"/>
                </a:ext>
              </a:extLst>
            </p:cNvPr>
            <p:cNvSpPr/>
            <p:nvPr/>
          </p:nvSpPr>
          <p:spPr>
            <a:xfrm>
              <a:off x="8324819" y="3978510"/>
              <a:ext cx="28315" cy="36237"/>
            </a:xfrm>
            <a:custGeom>
              <a:avLst/>
              <a:gdLst>
                <a:gd name="connsiteX0" fmla="*/ 29549 w 28315"/>
                <a:gd name="connsiteY0" fmla="*/ 20415 h 36237"/>
                <a:gd name="connsiteX1" fmla="*/ 4975 w 28315"/>
                <a:gd name="connsiteY1" fmla="*/ 20415 h 36237"/>
                <a:gd name="connsiteX2" fmla="*/ 7909 w 28315"/>
                <a:gd name="connsiteY2" fmla="*/ 30758 h 36237"/>
                <a:gd name="connsiteX3" fmla="*/ 16492 w 28315"/>
                <a:gd name="connsiteY3" fmla="*/ 34352 h 36237"/>
                <a:gd name="connsiteX4" fmla="*/ 21774 w 28315"/>
                <a:gd name="connsiteY4" fmla="*/ 33325 h 36237"/>
                <a:gd name="connsiteX5" fmla="*/ 26248 w 28315"/>
                <a:gd name="connsiteY5" fmla="*/ 30097 h 36237"/>
                <a:gd name="connsiteX6" fmla="*/ 29036 w 28315"/>
                <a:gd name="connsiteY6" fmla="*/ 32298 h 36237"/>
                <a:gd name="connsiteX7" fmla="*/ 23314 w 28315"/>
                <a:gd name="connsiteY7" fmla="*/ 36406 h 36237"/>
                <a:gd name="connsiteX8" fmla="*/ 16272 w 28315"/>
                <a:gd name="connsiteY8" fmla="*/ 37726 h 36237"/>
                <a:gd name="connsiteX9" fmla="*/ 5122 w 28315"/>
                <a:gd name="connsiteY9" fmla="*/ 33105 h 36237"/>
                <a:gd name="connsiteX10" fmla="*/ 1234 w 28315"/>
                <a:gd name="connsiteY10" fmla="*/ 19608 h 36237"/>
                <a:gd name="connsiteX11" fmla="*/ 4975 w 28315"/>
                <a:gd name="connsiteY11" fmla="*/ 6257 h 36237"/>
                <a:gd name="connsiteX12" fmla="*/ 15392 w 28315"/>
                <a:gd name="connsiteY12" fmla="*/ 1489 h 36237"/>
                <a:gd name="connsiteX13" fmla="*/ 25808 w 28315"/>
                <a:gd name="connsiteY13" fmla="*/ 6037 h 36237"/>
                <a:gd name="connsiteX14" fmla="*/ 29549 w 28315"/>
                <a:gd name="connsiteY14" fmla="*/ 18727 h 36237"/>
                <a:gd name="connsiteX15" fmla="*/ 29549 w 28315"/>
                <a:gd name="connsiteY15" fmla="*/ 20415 h 36237"/>
                <a:gd name="connsiteX16" fmla="*/ 25808 w 28315"/>
                <a:gd name="connsiteY16" fmla="*/ 17407 h 36237"/>
                <a:gd name="connsiteX17" fmla="*/ 24561 w 28315"/>
                <a:gd name="connsiteY17" fmla="*/ 10732 h 36237"/>
                <a:gd name="connsiteX18" fmla="*/ 20967 w 28315"/>
                <a:gd name="connsiteY18" fmla="*/ 6330 h 36237"/>
                <a:gd name="connsiteX19" fmla="*/ 15392 w 28315"/>
                <a:gd name="connsiteY19" fmla="*/ 4790 h 36237"/>
                <a:gd name="connsiteX20" fmla="*/ 9890 w 28315"/>
                <a:gd name="connsiteY20" fmla="*/ 6330 h 36237"/>
                <a:gd name="connsiteX21" fmla="*/ 6222 w 28315"/>
                <a:gd name="connsiteY21" fmla="*/ 10732 h 36237"/>
                <a:gd name="connsiteX22" fmla="*/ 4975 w 28315"/>
                <a:gd name="connsiteY22" fmla="*/ 17407 h 36237"/>
                <a:gd name="connsiteX23" fmla="*/ 25808 w 28315"/>
                <a:gd name="connsiteY23" fmla="*/ 1740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549" y="20415"/>
                  </a:moveTo>
                  <a:lnTo>
                    <a:pt x="4975" y="20415"/>
                  </a:lnTo>
                  <a:cubicBezTo>
                    <a:pt x="4975" y="24963"/>
                    <a:pt x="5929" y="28410"/>
                    <a:pt x="7909" y="30758"/>
                  </a:cubicBezTo>
                  <a:cubicBezTo>
                    <a:pt x="9890" y="33178"/>
                    <a:pt x="12751" y="34352"/>
                    <a:pt x="16492" y="34352"/>
                  </a:cubicBezTo>
                  <a:cubicBezTo>
                    <a:pt x="18546" y="34352"/>
                    <a:pt x="20306" y="33985"/>
                    <a:pt x="21774" y="33325"/>
                  </a:cubicBezTo>
                  <a:cubicBezTo>
                    <a:pt x="23241" y="32665"/>
                    <a:pt x="24708" y="31638"/>
                    <a:pt x="26248" y="30097"/>
                  </a:cubicBezTo>
                  <a:lnTo>
                    <a:pt x="29036" y="32298"/>
                  </a:lnTo>
                  <a:cubicBezTo>
                    <a:pt x="27128" y="34205"/>
                    <a:pt x="25221" y="35599"/>
                    <a:pt x="23314" y="36406"/>
                  </a:cubicBezTo>
                  <a:cubicBezTo>
                    <a:pt x="21407" y="37286"/>
                    <a:pt x="19059" y="37726"/>
                    <a:pt x="16272" y="37726"/>
                  </a:cubicBezTo>
                  <a:cubicBezTo>
                    <a:pt x="11357" y="37726"/>
                    <a:pt x="7689" y="36186"/>
                    <a:pt x="5122" y="33105"/>
                  </a:cubicBezTo>
                  <a:cubicBezTo>
                    <a:pt x="2481" y="30024"/>
                    <a:pt x="1234" y="25549"/>
                    <a:pt x="1234" y="19608"/>
                  </a:cubicBezTo>
                  <a:cubicBezTo>
                    <a:pt x="1234" y="13886"/>
                    <a:pt x="2481" y="9411"/>
                    <a:pt x="4975" y="6257"/>
                  </a:cubicBezTo>
                  <a:cubicBezTo>
                    <a:pt x="7469" y="3103"/>
                    <a:pt x="10917" y="1489"/>
                    <a:pt x="15392" y="1489"/>
                  </a:cubicBezTo>
                  <a:cubicBezTo>
                    <a:pt x="19866" y="1489"/>
                    <a:pt x="23314" y="3029"/>
                    <a:pt x="25808" y="6037"/>
                  </a:cubicBezTo>
                  <a:cubicBezTo>
                    <a:pt x="28302" y="9044"/>
                    <a:pt x="29549" y="13299"/>
                    <a:pt x="29549" y="18727"/>
                  </a:cubicBezTo>
                  <a:lnTo>
                    <a:pt x="29549" y="20415"/>
                  </a:lnTo>
                  <a:close/>
                  <a:moveTo>
                    <a:pt x="25808" y="17407"/>
                  </a:moveTo>
                  <a:cubicBezTo>
                    <a:pt x="25588" y="14399"/>
                    <a:pt x="25221" y="12125"/>
                    <a:pt x="24561" y="10732"/>
                  </a:cubicBezTo>
                  <a:cubicBezTo>
                    <a:pt x="23754" y="8898"/>
                    <a:pt x="22580" y="7431"/>
                    <a:pt x="20967" y="6330"/>
                  </a:cubicBezTo>
                  <a:cubicBezTo>
                    <a:pt x="19279" y="5303"/>
                    <a:pt x="17446" y="4790"/>
                    <a:pt x="15392" y="4790"/>
                  </a:cubicBezTo>
                  <a:cubicBezTo>
                    <a:pt x="13338" y="4790"/>
                    <a:pt x="11504" y="5303"/>
                    <a:pt x="9890" y="6330"/>
                  </a:cubicBezTo>
                  <a:cubicBezTo>
                    <a:pt x="8276" y="7431"/>
                    <a:pt x="7029" y="8898"/>
                    <a:pt x="6222" y="10732"/>
                  </a:cubicBezTo>
                  <a:cubicBezTo>
                    <a:pt x="5562" y="12125"/>
                    <a:pt x="5195" y="14399"/>
                    <a:pt x="4975" y="17407"/>
                  </a:cubicBezTo>
                  <a:lnTo>
                    <a:pt x="25808" y="17407"/>
                  </a:lnTo>
                  <a:close/>
                </a:path>
              </a:pathLst>
            </a:custGeom>
            <a:solidFill>
              <a:srgbClr val="000000"/>
            </a:solidFill>
            <a:ln w="73262" cap="flat">
              <a:noFill/>
              <a:prstDash val="solid"/>
              <a:miter/>
            </a:ln>
          </p:spPr>
          <p:txBody>
            <a:bodyPr rtlCol="0" anchor="ctr"/>
            <a:lstStyle/>
            <a:p>
              <a:endParaRPr lang="en-GB"/>
            </a:p>
          </p:txBody>
        </p:sp>
        <p:sp>
          <p:nvSpPr>
            <p:cNvPr id="685" name="Graphic 1127">
              <a:extLst>
                <a:ext uri="{FF2B5EF4-FFF2-40B4-BE49-F238E27FC236}">
                  <a16:creationId xmlns:a16="http://schemas.microsoft.com/office/drawing/2014/main" id="{03F412AA-556D-461C-9556-961F37C65098}"/>
                </a:ext>
              </a:extLst>
            </p:cNvPr>
            <p:cNvSpPr/>
            <p:nvPr/>
          </p:nvSpPr>
          <p:spPr>
            <a:xfrm>
              <a:off x="8361312" y="3978510"/>
              <a:ext cx="28461" cy="36237"/>
            </a:xfrm>
            <a:custGeom>
              <a:avLst/>
              <a:gdLst>
                <a:gd name="connsiteX0" fmla="*/ 29709 w 28461"/>
                <a:gd name="connsiteY0" fmla="*/ 27237 h 36237"/>
                <a:gd name="connsiteX1" fmla="*/ 25894 w 28461"/>
                <a:gd name="connsiteY1" fmla="*/ 34866 h 36237"/>
                <a:gd name="connsiteX2" fmla="*/ 15551 w 28461"/>
                <a:gd name="connsiteY2" fmla="*/ 37726 h 36237"/>
                <a:gd name="connsiteX3" fmla="*/ 1247 w 28461"/>
                <a:gd name="connsiteY3" fmla="*/ 32665 h 36237"/>
                <a:gd name="connsiteX4" fmla="*/ 3814 w 28461"/>
                <a:gd name="connsiteY4" fmla="*/ 30097 h 36237"/>
                <a:gd name="connsiteX5" fmla="*/ 15404 w 28461"/>
                <a:gd name="connsiteY5" fmla="*/ 34425 h 36237"/>
                <a:gd name="connsiteX6" fmla="*/ 26041 w 28461"/>
                <a:gd name="connsiteY6" fmla="*/ 27237 h 36237"/>
                <a:gd name="connsiteX7" fmla="*/ 24427 w 28461"/>
                <a:gd name="connsiteY7" fmla="*/ 23055 h 36237"/>
                <a:gd name="connsiteX8" fmla="*/ 19292 w 28461"/>
                <a:gd name="connsiteY8" fmla="*/ 21295 h 36237"/>
                <a:gd name="connsiteX9" fmla="*/ 13424 w 28461"/>
                <a:gd name="connsiteY9" fmla="*/ 20781 h 36237"/>
                <a:gd name="connsiteX10" fmla="*/ 2787 w 28461"/>
                <a:gd name="connsiteY10" fmla="*/ 11539 h 36237"/>
                <a:gd name="connsiteX11" fmla="*/ 6235 w 28461"/>
                <a:gd name="connsiteY11" fmla="*/ 4203 h 36237"/>
                <a:gd name="connsiteX12" fmla="*/ 15478 w 28461"/>
                <a:gd name="connsiteY12" fmla="*/ 1489 h 36237"/>
                <a:gd name="connsiteX13" fmla="*/ 27875 w 28461"/>
                <a:gd name="connsiteY13" fmla="*/ 5230 h 36237"/>
                <a:gd name="connsiteX14" fmla="*/ 25381 w 28461"/>
                <a:gd name="connsiteY14" fmla="*/ 7724 h 36237"/>
                <a:gd name="connsiteX15" fmla="*/ 15478 w 28461"/>
                <a:gd name="connsiteY15" fmla="*/ 4717 h 36237"/>
                <a:gd name="connsiteX16" fmla="*/ 8802 w 28461"/>
                <a:gd name="connsiteY16" fmla="*/ 6477 h 36237"/>
                <a:gd name="connsiteX17" fmla="*/ 6455 w 28461"/>
                <a:gd name="connsiteY17" fmla="*/ 11539 h 36237"/>
                <a:gd name="connsiteX18" fmla="*/ 8216 w 28461"/>
                <a:gd name="connsiteY18" fmla="*/ 15720 h 36237"/>
                <a:gd name="connsiteX19" fmla="*/ 13644 w 28461"/>
                <a:gd name="connsiteY19" fmla="*/ 17480 h 36237"/>
                <a:gd name="connsiteX20" fmla="*/ 19366 w 28461"/>
                <a:gd name="connsiteY20" fmla="*/ 17994 h 36237"/>
                <a:gd name="connsiteX21" fmla="*/ 27068 w 28461"/>
                <a:gd name="connsiteY21" fmla="*/ 20488 h 36237"/>
                <a:gd name="connsiteX22" fmla="*/ 29709 w 28461"/>
                <a:gd name="connsiteY22" fmla="*/ 2723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709" y="27237"/>
                  </a:moveTo>
                  <a:cubicBezTo>
                    <a:pt x="29709" y="30464"/>
                    <a:pt x="28462" y="33032"/>
                    <a:pt x="25894" y="34866"/>
                  </a:cubicBezTo>
                  <a:cubicBezTo>
                    <a:pt x="23327" y="36773"/>
                    <a:pt x="19879" y="37726"/>
                    <a:pt x="15551" y="37726"/>
                  </a:cubicBezTo>
                  <a:cubicBezTo>
                    <a:pt x="9536" y="37726"/>
                    <a:pt x="4768" y="36039"/>
                    <a:pt x="1247" y="32665"/>
                  </a:cubicBezTo>
                  <a:lnTo>
                    <a:pt x="3814" y="30097"/>
                  </a:lnTo>
                  <a:cubicBezTo>
                    <a:pt x="6528" y="32958"/>
                    <a:pt x="10416" y="34425"/>
                    <a:pt x="15404" y="34425"/>
                  </a:cubicBezTo>
                  <a:cubicBezTo>
                    <a:pt x="22520" y="34425"/>
                    <a:pt x="26041" y="32005"/>
                    <a:pt x="26041" y="27237"/>
                  </a:cubicBezTo>
                  <a:cubicBezTo>
                    <a:pt x="26041" y="25403"/>
                    <a:pt x="25527" y="24009"/>
                    <a:pt x="24427" y="23055"/>
                  </a:cubicBezTo>
                  <a:cubicBezTo>
                    <a:pt x="23327" y="22102"/>
                    <a:pt x="21640" y="21515"/>
                    <a:pt x="19292" y="21295"/>
                  </a:cubicBezTo>
                  <a:lnTo>
                    <a:pt x="13424" y="20781"/>
                  </a:lnTo>
                  <a:cubicBezTo>
                    <a:pt x="6308" y="20194"/>
                    <a:pt x="2787" y="17114"/>
                    <a:pt x="2787" y="11539"/>
                  </a:cubicBezTo>
                  <a:cubicBezTo>
                    <a:pt x="2787" y="8458"/>
                    <a:pt x="3961" y="6037"/>
                    <a:pt x="6235" y="4203"/>
                  </a:cubicBezTo>
                  <a:cubicBezTo>
                    <a:pt x="8509" y="2369"/>
                    <a:pt x="11590" y="1489"/>
                    <a:pt x="15478" y="1489"/>
                  </a:cubicBezTo>
                  <a:cubicBezTo>
                    <a:pt x="20393" y="1489"/>
                    <a:pt x="24500" y="2736"/>
                    <a:pt x="27875" y="5230"/>
                  </a:cubicBezTo>
                  <a:lnTo>
                    <a:pt x="25381" y="7724"/>
                  </a:lnTo>
                  <a:cubicBezTo>
                    <a:pt x="22667" y="5744"/>
                    <a:pt x="19366" y="4717"/>
                    <a:pt x="15478" y="4717"/>
                  </a:cubicBezTo>
                  <a:cubicBezTo>
                    <a:pt x="12543" y="4717"/>
                    <a:pt x="10269" y="5303"/>
                    <a:pt x="8802" y="6477"/>
                  </a:cubicBezTo>
                  <a:cubicBezTo>
                    <a:pt x="7262" y="7651"/>
                    <a:pt x="6455" y="9338"/>
                    <a:pt x="6455" y="11539"/>
                  </a:cubicBezTo>
                  <a:cubicBezTo>
                    <a:pt x="6455" y="13372"/>
                    <a:pt x="7042" y="14766"/>
                    <a:pt x="8216" y="15720"/>
                  </a:cubicBezTo>
                  <a:cubicBezTo>
                    <a:pt x="9316" y="16673"/>
                    <a:pt x="11150" y="17260"/>
                    <a:pt x="13644" y="17480"/>
                  </a:cubicBezTo>
                  <a:lnTo>
                    <a:pt x="19366" y="17994"/>
                  </a:lnTo>
                  <a:cubicBezTo>
                    <a:pt x="22667" y="18361"/>
                    <a:pt x="25234" y="19168"/>
                    <a:pt x="27068" y="20488"/>
                  </a:cubicBezTo>
                  <a:cubicBezTo>
                    <a:pt x="28828" y="21808"/>
                    <a:pt x="29709" y="24082"/>
                    <a:pt x="29709" y="27237"/>
                  </a:cubicBezTo>
                  <a:close/>
                </a:path>
              </a:pathLst>
            </a:custGeom>
            <a:solidFill>
              <a:srgbClr val="000000"/>
            </a:solidFill>
            <a:ln w="73262" cap="flat">
              <a:noFill/>
              <a:prstDash val="solid"/>
              <a:miter/>
            </a:ln>
          </p:spPr>
          <p:txBody>
            <a:bodyPr rtlCol="0" anchor="ctr"/>
            <a:lstStyle/>
            <a:p>
              <a:endParaRPr lang="en-GB"/>
            </a:p>
          </p:txBody>
        </p:sp>
        <p:sp>
          <p:nvSpPr>
            <p:cNvPr id="686" name="Graphic 1127">
              <a:extLst>
                <a:ext uri="{FF2B5EF4-FFF2-40B4-BE49-F238E27FC236}">
                  <a16:creationId xmlns:a16="http://schemas.microsoft.com/office/drawing/2014/main" id="{8A7F4E08-AEA2-4B97-9F0E-2538597F4D61}"/>
                </a:ext>
              </a:extLst>
            </p:cNvPr>
            <p:cNvSpPr/>
            <p:nvPr/>
          </p:nvSpPr>
          <p:spPr>
            <a:xfrm>
              <a:off x="8397040" y="3978510"/>
              <a:ext cx="28461" cy="36237"/>
            </a:xfrm>
            <a:custGeom>
              <a:avLst/>
              <a:gdLst>
                <a:gd name="connsiteX0" fmla="*/ 29721 w 28461"/>
                <a:gd name="connsiteY0" fmla="*/ 27237 h 36237"/>
                <a:gd name="connsiteX1" fmla="*/ 25907 w 28461"/>
                <a:gd name="connsiteY1" fmla="*/ 34866 h 36237"/>
                <a:gd name="connsiteX2" fmla="*/ 15563 w 28461"/>
                <a:gd name="connsiteY2" fmla="*/ 37726 h 36237"/>
                <a:gd name="connsiteX3" fmla="*/ 1259 w 28461"/>
                <a:gd name="connsiteY3" fmla="*/ 32665 h 36237"/>
                <a:gd name="connsiteX4" fmla="*/ 3827 w 28461"/>
                <a:gd name="connsiteY4" fmla="*/ 30097 h 36237"/>
                <a:gd name="connsiteX5" fmla="*/ 15417 w 28461"/>
                <a:gd name="connsiteY5" fmla="*/ 34425 h 36237"/>
                <a:gd name="connsiteX6" fmla="*/ 26053 w 28461"/>
                <a:gd name="connsiteY6" fmla="*/ 27237 h 36237"/>
                <a:gd name="connsiteX7" fmla="*/ 24439 w 28461"/>
                <a:gd name="connsiteY7" fmla="*/ 23055 h 36237"/>
                <a:gd name="connsiteX8" fmla="*/ 19305 w 28461"/>
                <a:gd name="connsiteY8" fmla="*/ 21295 h 36237"/>
                <a:gd name="connsiteX9" fmla="*/ 13436 w 28461"/>
                <a:gd name="connsiteY9" fmla="*/ 20781 h 36237"/>
                <a:gd name="connsiteX10" fmla="*/ 2800 w 28461"/>
                <a:gd name="connsiteY10" fmla="*/ 11539 h 36237"/>
                <a:gd name="connsiteX11" fmla="*/ 6247 w 28461"/>
                <a:gd name="connsiteY11" fmla="*/ 4203 h 36237"/>
                <a:gd name="connsiteX12" fmla="*/ 15490 w 28461"/>
                <a:gd name="connsiteY12" fmla="*/ 1489 h 36237"/>
                <a:gd name="connsiteX13" fmla="*/ 27887 w 28461"/>
                <a:gd name="connsiteY13" fmla="*/ 5230 h 36237"/>
                <a:gd name="connsiteX14" fmla="*/ 25393 w 28461"/>
                <a:gd name="connsiteY14" fmla="*/ 7724 h 36237"/>
                <a:gd name="connsiteX15" fmla="*/ 15490 w 28461"/>
                <a:gd name="connsiteY15" fmla="*/ 4717 h 36237"/>
                <a:gd name="connsiteX16" fmla="*/ 8815 w 28461"/>
                <a:gd name="connsiteY16" fmla="*/ 6477 h 36237"/>
                <a:gd name="connsiteX17" fmla="*/ 6467 w 28461"/>
                <a:gd name="connsiteY17" fmla="*/ 11539 h 36237"/>
                <a:gd name="connsiteX18" fmla="*/ 8228 w 28461"/>
                <a:gd name="connsiteY18" fmla="*/ 15720 h 36237"/>
                <a:gd name="connsiteX19" fmla="*/ 13656 w 28461"/>
                <a:gd name="connsiteY19" fmla="*/ 17480 h 36237"/>
                <a:gd name="connsiteX20" fmla="*/ 19378 w 28461"/>
                <a:gd name="connsiteY20" fmla="*/ 17994 h 36237"/>
                <a:gd name="connsiteX21" fmla="*/ 27080 w 28461"/>
                <a:gd name="connsiteY21" fmla="*/ 20488 h 36237"/>
                <a:gd name="connsiteX22" fmla="*/ 29721 w 28461"/>
                <a:gd name="connsiteY22" fmla="*/ 2723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721" y="27237"/>
                  </a:moveTo>
                  <a:cubicBezTo>
                    <a:pt x="29721" y="30464"/>
                    <a:pt x="28474" y="33032"/>
                    <a:pt x="25907" y="34866"/>
                  </a:cubicBezTo>
                  <a:cubicBezTo>
                    <a:pt x="23339" y="36773"/>
                    <a:pt x="19891" y="37726"/>
                    <a:pt x="15563" y="37726"/>
                  </a:cubicBezTo>
                  <a:cubicBezTo>
                    <a:pt x="9548" y="37726"/>
                    <a:pt x="4780" y="36039"/>
                    <a:pt x="1259" y="32665"/>
                  </a:cubicBezTo>
                  <a:lnTo>
                    <a:pt x="3827" y="30097"/>
                  </a:lnTo>
                  <a:cubicBezTo>
                    <a:pt x="6541" y="32958"/>
                    <a:pt x="10429" y="34425"/>
                    <a:pt x="15417" y="34425"/>
                  </a:cubicBezTo>
                  <a:cubicBezTo>
                    <a:pt x="22532" y="34425"/>
                    <a:pt x="26053" y="32005"/>
                    <a:pt x="26053" y="27237"/>
                  </a:cubicBezTo>
                  <a:cubicBezTo>
                    <a:pt x="26053" y="25403"/>
                    <a:pt x="25540" y="24009"/>
                    <a:pt x="24439" y="23055"/>
                  </a:cubicBezTo>
                  <a:cubicBezTo>
                    <a:pt x="23339" y="22102"/>
                    <a:pt x="21652" y="21515"/>
                    <a:pt x="19305" y="21295"/>
                  </a:cubicBezTo>
                  <a:lnTo>
                    <a:pt x="13436" y="20781"/>
                  </a:lnTo>
                  <a:cubicBezTo>
                    <a:pt x="6321" y="20194"/>
                    <a:pt x="2800" y="17114"/>
                    <a:pt x="2800" y="11539"/>
                  </a:cubicBezTo>
                  <a:cubicBezTo>
                    <a:pt x="2800" y="8458"/>
                    <a:pt x="3973" y="6037"/>
                    <a:pt x="6247" y="4203"/>
                  </a:cubicBezTo>
                  <a:cubicBezTo>
                    <a:pt x="8521" y="2369"/>
                    <a:pt x="11602" y="1489"/>
                    <a:pt x="15490" y="1489"/>
                  </a:cubicBezTo>
                  <a:cubicBezTo>
                    <a:pt x="20405" y="1489"/>
                    <a:pt x="24513" y="2736"/>
                    <a:pt x="27887" y="5230"/>
                  </a:cubicBezTo>
                  <a:lnTo>
                    <a:pt x="25393" y="7724"/>
                  </a:lnTo>
                  <a:cubicBezTo>
                    <a:pt x="22679" y="5744"/>
                    <a:pt x="19378" y="4717"/>
                    <a:pt x="15490" y="4717"/>
                  </a:cubicBezTo>
                  <a:cubicBezTo>
                    <a:pt x="12556" y="4717"/>
                    <a:pt x="10282" y="5303"/>
                    <a:pt x="8815" y="6477"/>
                  </a:cubicBezTo>
                  <a:cubicBezTo>
                    <a:pt x="7274" y="7651"/>
                    <a:pt x="6467" y="9338"/>
                    <a:pt x="6467" y="11539"/>
                  </a:cubicBezTo>
                  <a:cubicBezTo>
                    <a:pt x="6467" y="13372"/>
                    <a:pt x="7054" y="14766"/>
                    <a:pt x="8228" y="15720"/>
                  </a:cubicBezTo>
                  <a:cubicBezTo>
                    <a:pt x="9328" y="16673"/>
                    <a:pt x="11162" y="17260"/>
                    <a:pt x="13656" y="17480"/>
                  </a:cubicBezTo>
                  <a:lnTo>
                    <a:pt x="19378" y="17994"/>
                  </a:lnTo>
                  <a:cubicBezTo>
                    <a:pt x="22679" y="18361"/>
                    <a:pt x="25246" y="19168"/>
                    <a:pt x="27080" y="20488"/>
                  </a:cubicBezTo>
                  <a:cubicBezTo>
                    <a:pt x="28841" y="21808"/>
                    <a:pt x="29721" y="24082"/>
                    <a:pt x="29721" y="27237"/>
                  </a:cubicBezTo>
                  <a:close/>
                </a:path>
              </a:pathLst>
            </a:custGeom>
            <a:solidFill>
              <a:srgbClr val="000000"/>
            </a:solidFill>
            <a:ln w="73262" cap="flat">
              <a:noFill/>
              <a:prstDash val="solid"/>
              <a:miter/>
            </a:ln>
          </p:spPr>
          <p:txBody>
            <a:bodyPr rtlCol="0" anchor="ctr"/>
            <a:lstStyle/>
            <a:p>
              <a:endParaRPr lang="en-GB"/>
            </a:p>
          </p:txBody>
        </p:sp>
        <p:sp>
          <p:nvSpPr>
            <p:cNvPr id="687" name="Graphic 1127">
              <a:extLst>
                <a:ext uri="{FF2B5EF4-FFF2-40B4-BE49-F238E27FC236}">
                  <a16:creationId xmlns:a16="http://schemas.microsoft.com/office/drawing/2014/main" id="{D3BBE4F6-E237-4965-9DCE-A1E67634015A}"/>
                </a:ext>
              </a:extLst>
            </p:cNvPr>
            <p:cNvSpPr/>
            <p:nvPr/>
          </p:nvSpPr>
          <p:spPr>
            <a:xfrm>
              <a:off x="8435805" y="3978950"/>
              <a:ext cx="27214" cy="35797"/>
            </a:xfrm>
            <a:custGeom>
              <a:avLst/>
              <a:gdLst>
                <a:gd name="connsiteX0" fmla="*/ 28487 w 27214"/>
                <a:gd name="connsiteY0" fmla="*/ 36846 h 35797"/>
                <a:gd name="connsiteX1" fmla="*/ 24746 w 27214"/>
                <a:gd name="connsiteY1" fmla="*/ 36846 h 35797"/>
                <a:gd name="connsiteX2" fmla="*/ 24746 w 27214"/>
                <a:gd name="connsiteY2" fmla="*/ 32665 h 35797"/>
                <a:gd name="connsiteX3" fmla="*/ 14330 w 27214"/>
                <a:gd name="connsiteY3" fmla="*/ 37286 h 35797"/>
                <a:gd name="connsiteX4" fmla="*/ 4940 w 27214"/>
                <a:gd name="connsiteY4" fmla="*/ 33912 h 35797"/>
                <a:gd name="connsiteX5" fmla="*/ 1272 w 27214"/>
                <a:gd name="connsiteY5" fmla="*/ 24082 h 35797"/>
                <a:gd name="connsiteX6" fmla="*/ 1272 w 27214"/>
                <a:gd name="connsiteY6" fmla="*/ 1489 h 35797"/>
                <a:gd name="connsiteX7" fmla="*/ 5014 w 27214"/>
                <a:gd name="connsiteY7" fmla="*/ 1489 h 35797"/>
                <a:gd name="connsiteX8" fmla="*/ 5014 w 27214"/>
                <a:gd name="connsiteY8" fmla="*/ 23422 h 35797"/>
                <a:gd name="connsiteX9" fmla="*/ 7508 w 27214"/>
                <a:gd name="connsiteY9" fmla="*/ 31271 h 35797"/>
                <a:gd name="connsiteX10" fmla="*/ 14770 w 27214"/>
                <a:gd name="connsiteY10" fmla="*/ 33985 h 35797"/>
                <a:gd name="connsiteX11" fmla="*/ 22179 w 27214"/>
                <a:gd name="connsiteY11" fmla="*/ 31198 h 35797"/>
                <a:gd name="connsiteX12" fmla="*/ 24746 w 27214"/>
                <a:gd name="connsiteY12" fmla="*/ 23422 h 35797"/>
                <a:gd name="connsiteX13" fmla="*/ 24746 w 27214"/>
                <a:gd name="connsiteY13" fmla="*/ 1489 h 35797"/>
                <a:gd name="connsiteX14" fmla="*/ 28487 w 27214"/>
                <a:gd name="connsiteY14" fmla="*/ 1489 h 35797"/>
                <a:gd name="connsiteX15" fmla="*/ 28487 w 27214"/>
                <a:gd name="connsiteY15" fmla="*/ 3684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487" y="36846"/>
                  </a:moveTo>
                  <a:lnTo>
                    <a:pt x="24746" y="36846"/>
                  </a:lnTo>
                  <a:lnTo>
                    <a:pt x="24746" y="32665"/>
                  </a:lnTo>
                  <a:cubicBezTo>
                    <a:pt x="22105" y="35746"/>
                    <a:pt x="18658" y="37286"/>
                    <a:pt x="14330" y="37286"/>
                  </a:cubicBezTo>
                  <a:cubicBezTo>
                    <a:pt x="10368" y="37286"/>
                    <a:pt x="7214" y="36186"/>
                    <a:pt x="4940" y="33912"/>
                  </a:cubicBezTo>
                  <a:cubicBezTo>
                    <a:pt x="2519" y="31565"/>
                    <a:pt x="1272" y="28264"/>
                    <a:pt x="1272" y="24082"/>
                  </a:cubicBezTo>
                  <a:lnTo>
                    <a:pt x="1272" y="1489"/>
                  </a:lnTo>
                  <a:lnTo>
                    <a:pt x="5014" y="1489"/>
                  </a:lnTo>
                  <a:lnTo>
                    <a:pt x="5014" y="23422"/>
                  </a:lnTo>
                  <a:cubicBezTo>
                    <a:pt x="5014" y="26870"/>
                    <a:pt x="5820" y="29437"/>
                    <a:pt x="7508" y="31271"/>
                  </a:cubicBezTo>
                  <a:cubicBezTo>
                    <a:pt x="9195" y="33105"/>
                    <a:pt x="11616" y="33985"/>
                    <a:pt x="14770" y="33985"/>
                  </a:cubicBezTo>
                  <a:cubicBezTo>
                    <a:pt x="17924" y="33985"/>
                    <a:pt x="20418" y="33105"/>
                    <a:pt x="22179" y="31198"/>
                  </a:cubicBezTo>
                  <a:cubicBezTo>
                    <a:pt x="23866" y="29364"/>
                    <a:pt x="24746" y="26797"/>
                    <a:pt x="24746" y="23422"/>
                  </a:cubicBezTo>
                  <a:lnTo>
                    <a:pt x="24746" y="1489"/>
                  </a:lnTo>
                  <a:lnTo>
                    <a:pt x="28487" y="1489"/>
                  </a:lnTo>
                  <a:lnTo>
                    <a:pt x="28487" y="36846"/>
                  </a:lnTo>
                  <a:close/>
                </a:path>
              </a:pathLst>
            </a:custGeom>
            <a:solidFill>
              <a:srgbClr val="000000"/>
            </a:solidFill>
            <a:ln w="73262" cap="flat">
              <a:noFill/>
              <a:prstDash val="solid"/>
              <a:miter/>
            </a:ln>
          </p:spPr>
          <p:txBody>
            <a:bodyPr rtlCol="0" anchor="ctr"/>
            <a:lstStyle/>
            <a:p>
              <a:endParaRPr lang="en-GB"/>
            </a:p>
          </p:txBody>
        </p:sp>
        <p:sp>
          <p:nvSpPr>
            <p:cNvPr id="688" name="Graphic 1127">
              <a:extLst>
                <a:ext uri="{FF2B5EF4-FFF2-40B4-BE49-F238E27FC236}">
                  <a16:creationId xmlns:a16="http://schemas.microsoft.com/office/drawing/2014/main" id="{FA3834D2-A19F-4455-8420-B3666EAEA534}"/>
                </a:ext>
              </a:extLst>
            </p:cNvPr>
            <p:cNvSpPr/>
            <p:nvPr/>
          </p:nvSpPr>
          <p:spPr>
            <a:xfrm>
              <a:off x="8476777" y="3978510"/>
              <a:ext cx="22593" cy="35797"/>
            </a:xfrm>
            <a:custGeom>
              <a:avLst/>
              <a:gdLst>
                <a:gd name="connsiteX0" fmla="*/ 21165 w 22593"/>
                <a:gd name="connsiteY0" fmla="*/ 7577 h 35797"/>
                <a:gd name="connsiteX1" fmla="*/ 18158 w 22593"/>
                <a:gd name="connsiteY1" fmla="*/ 5377 h 35797"/>
                <a:gd name="connsiteX2" fmla="*/ 14490 w 22593"/>
                <a:gd name="connsiteY2" fmla="*/ 4790 h 35797"/>
                <a:gd name="connsiteX3" fmla="*/ 7594 w 22593"/>
                <a:gd name="connsiteY3" fmla="*/ 7871 h 35797"/>
                <a:gd name="connsiteX4" fmla="*/ 5027 w 22593"/>
                <a:gd name="connsiteY4" fmla="*/ 15500 h 35797"/>
                <a:gd name="connsiteX5" fmla="*/ 5027 w 22593"/>
                <a:gd name="connsiteY5" fmla="*/ 37286 h 35797"/>
                <a:gd name="connsiteX6" fmla="*/ 1286 w 22593"/>
                <a:gd name="connsiteY6" fmla="*/ 37286 h 35797"/>
                <a:gd name="connsiteX7" fmla="*/ 1286 w 22593"/>
                <a:gd name="connsiteY7" fmla="*/ 1929 h 35797"/>
                <a:gd name="connsiteX8" fmla="*/ 5027 w 22593"/>
                <a:gd name="connsiteY8" fmla="*/ 1929 h 35797"/>
                <a:gd name="connsiteX9" fmla="*/ 5027 w 22593"/>
                <a:gd name="connsiteY9" fmla="*/ 6624 h 35797"/>
                <a:gd name="connsiteX10" fmla="*/ 9355 w 22593"/>
                <a:gd name="connsiteY10" fmla="*/ 2883 h 35797"/>
                <a:gd name="connsiteX11" fmla="*/ 15370 w 22593"/>
                <a:gd name="connsiteY11" fmla="*/ 1489 h 35797"/>
                <a:gd name="connsiteX12" fmla="*/ 23879 w 22593"/>
                <a:gd name="connsiteY12" fmla="*/ 4863 h 35797"/>
                <a:gd name="connsiteX13" fmla="*/ 21165 w 22593"/>
                <a:gd name="connsiteY13" fmla="*/ 757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165" y="7577"/>
                  </a:moveTo>
                  <a:cubicBezTo>
                    <a:pt x="20065" y="6477"/>
                    <a:pt x="19111" y="5743"/>
                    <a:pt x="18158" y="5377"/>
                  </a:cubicBezTo>
                  <a:cubicBezTo>
                    <a:pt x="17204" y="5010"/>
                    <a:pt x="15957" y="4790"/>
                    <a:pt x="14490" y="4790"/>
                  </a:cubicBezTo>
                  <a:cubicBezTo>
                    <a:pt x="11556" y="4790"/>
                    <a:pt x="9208" y="5817"/>
                    <a:pt x="7594" y="7871"/>
                  </a:cubicBezTo>
                  <a:cubicBezTo>
                    <a:pt x="5907" y="9998"/>
                    <a:pt x="5027" y="12492"/>
                    <a:pt x="5027" y="15500"/>
                  </a:cubicBezTo>
                  <a:lnTo>
                    <a:pt x="5027" y="37286"/>
                  </a:lnTo>
                  <a:lnTo>
                    <a:pt x="1286" y="37286"/>
                  </a:lnTo>
                  <a:lnTo>
                    <a:pt x="1286" y="1929"/>
                  </a:lnTo>
                  <a:lnTo>
                    <a:pt x="5027" y="1929"/>
                  </a:lnTo>
                  <a:lnTo>
                    <a:pt x="5027" y="6624"/>
                  </a:lnTo>
                  <a:cubicBezTo>
                    <a:pt x="6054" y="5010"/>
                    <a:pt x="7521" y="3763"/>
                    <a:pt x="9355" y="2883"/>
                  </a:cubicBezTo>
                  <a:cubicBezTo>
                    <a:pt x="11189" y="1929"/>
                    <a:pt x="13243" y="1489"/>
                    <a:pt x="15370" y="1489"/>
                  </a:cubicBezTo>
                  <a:cubicBezTo>
                    <a:pt x="18818" y="1489"/>
                    <a:pt x="21605" y="2589"/>
                    <a:pt x="23879" y="4863"/>
                  </a:cubicBezTo>
                  <a:lnTo>
                    <a:pt x="21165" y="7577"/>
                  </a:lnTo>
                  <a:close/>
                </a:path>
              </a:pathLst>
            </a:custGeom>
            <a:solidFill>
              <a:srgbClr val="000000"/>
            </a:solidFill>
            <a:ln w="73262" cap="flat">
              <a:noFill/>
              <a:prstDash val="solid"/>
              <a:miter/>
            </a:ln>
          </p:spPr>
          <p:txBody>
            <a:bodyPr rtlCol="0" anchor="ctr"/>
            <a:lstStyle/>
            <a:p>
              <a:endParaRPr lang="en-GB"/>
            </a:p>
          </p:txBody>
        </p:sp>
        <p:sp>
          <p:nvSpPr>
            <p:cNvPr id="689" name="Graphic 1127">
              <a:extLst>
                <a:ext uri="{FF2B5EF4-FFF2-40B4-BE49-F238E27FC236}">
                  <a16:creationId xmlns:a16="http://schemas.microsoft.com/office/drawing/2014/main" id="{07E78675-311D-44DE-93C0-F14B0AFB92A6}"/>
                </a:ext>
              </a:extLst>
            </p:cNvPr>
            <p:cNvSpPr/>
            <p:nvPr/>
          </p:nvSpPr>
          <p:spPr>
            <a:xfrm>
              <a:off x="8504238" y="3978510"/>
              <a:ext cx="28315" cy="36237"/>
            </a:xfrm>
            <a:custGeom>
              <a:avLst/>
              <a:gdLst>
                <a:gd name="connsiteX0" fmla="*/ 29612 w 28315"/>
                <a:gd name="connsiteY0" fmla="*/ 20415 h 36237"/>
                <a:gd name="connsiteX1" fmla="*/ 5038 w 28315"/>
                <a:gd name="connsiteY1" fmla="*/ 20415 h 36237"/>
                <a:gd name="connsiteX2" fmla="*/ 7972 w 28315"/>
                <a:gd name="connsiteY2" fmla="*/ 30758 h 36237"/>
                <a:gd name="connsiteX3" fmla="*/ 16554 w 28315"/>
                <a:gd name="connsiteY3" fmla="*/ 34352 h 36237"/>
                <a:gd name="connsiteX4" fmla="*/ 21836 w 28315"/>
                <a:gd name="connsiteY4" fmla="*/ 33325 h 36237"/>
                <a:gd name="connsiteX5" fmla="*/ 26311 w 28315"/>
                <a:gd name="connsiteY5" fmla="*/ 30097 h 36237"/>
                <a:gd name="connsiteX6" fmla="*/ 29098 w 28315"/>
                <a:gd name="connsiteY6" fmla="*/ 32298 h 36237"/>
                <a:gd name="connsiteX7" fmla="*/ 23376 w 28315"/>
                <a:gd name="connsiteY7" fmla="*/ 36406 h 36237"/>
                <a:gd name="connsiteX8" fmla="*/ 16334 w 28315"/>
                <a:gd name="connsiteY8" fmla="*/ 37726 h 36237"/>
                <a:gd name="connsiteX9" fmla="*/ 5184 w 28315"/>
                <a:gd name="connsiteY9" fmla="*/ 33105 h 36237"/>
                <a:gd name="connsiteX10" fmla="*/ 1296 w 28315"/>
                <a:gd name="connsiteY10" fmla="*/ 19608 h 36237"/>
                <a:gd name="connsiteX11" fmla="*/ 5038 w 28315"/>
                <a:gd name="connsiteY11" fmla="*/ 6257 h 36237"/>
                <a:gd name="connsiteX12" fmla="*/ 15454 w 28315"/>
                <a:gd name="connsiteY12" fmla="*/ 1489 h 36237"/>
                <a:gd name="connsiteX13" fmla="*/ 25870 w 28315"/>
                <a:gd name="connsiteY13" fmla="*/ 6037 h 36237"/>
                <a:gd name="connsiteX14" fmla="*/ 29612 w 28315"/>
                <a:gd name="connsiteY14" fmla="*/ 18727 h 36237"/>
                <a:gd name="connsiteX15" fmla="*/ 29612 w 28315"/>
                <a:gd name="connsiteY15" fmla="*/ 20415 h 36237"/>
                <a:gd name="connsiteX16" fmla="*/ 25870 w 28315"/>
                <a:gd name="connsiteY16" fmla="*/ 17407 h 36237"/>
                <a:gd name="connsiteX17" fmla="*/ 24623 w 28315"/>
                <a:gd name="connsiteY17" fmla="*/ 10732 h 36237"/>
                <a:gd name="connsiteX18" fmla="*/ 21029 w 28315"/>
                <a:gd name="connsiteY18" fmla="*/ 6330 h 36237"/>
                <a:gd name="connsiteX19" fmla="*/ 15454 w 28315"/>
                <a:gd name="connsiteY19" fmla="*/ 4790 h 36237"/>
                <a:gd name="connsiteX20" fmla="*/ 9952 w 28315"/>
                <a:gd name="connsiteY20" fmla="*/ 6330 h 36237"/>
                <a:gd name="connsiteX21" fmla="*/ 6285 w 28315"/>
                <a:gd name="connsiteY21" fmla="*/ 10732 h 36237"/>
                <a:gd name="connsiteX22" fmla="*/ 5038 w 28315"/>
                <a:gd name="connsiteY22" fmla="*/ 17407 h 36237"/>
                <a:gd name="connsiteX23" fmla="*/ 25870 w 28315"/>
                <a:gd name="connsiteY23" fmla="*/ 1740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12" y="20415"/>
                  </a:moveTo>
                  <a:lnTo>
                    <a:pt x="5038" y="20415"/>
                  </a:lnTo>
                  <a:cubicBezTo>
                    <a:pt x="5038" y="24963"/>
                    <a:pt x="5991" y="28410"/>
                    <a:pt x="7972" y="30758"/>
                  </a:cubicBezTo>
                  <a:cubicBezTo>
                    <a:pt x="9952" y="33178"/>
                    <a:pt x="12813" y="34352"/>
                    <a:pt x="16554" y="34352"/>
                  </a:cubicBezTo>
                  <a:cubicBezTo>
                    <a:pt x="18608" y="34352"/>
                    <a:pt x="20369" y="33985"/>
                    <a:pt x="21836" y="33325"/>
                  </a:cubicBezTo>
                  <a:cubicBezTo>
                    <a:pt x="23303" y="32665"/>
                    <a:pt x="24770" y="31638"/>
                    <a:pt x="26311" y="30097"/>
                  </a:cubicBezTo>
                  <a:lnTo>
                    <a:pt x="29098" y="32298"/>
                  </a:lnTo>
                  <a:cubicBezTo>
                    <a:pt x="27191" y="34205"/>
                    <a:pt x="25284" y="35599"/>
                    <a:pt x="23376" y="36406"/>
                  </a:cubicBezTo>
                  <a:cubicBezTo>
                    <a:pt x="21469" y="37286"/>
                    <a:pt x="19122" y="37726"/>
                    <a:pt x="16334" y="37726"/>
                  </a:cubicBezTo>
                  <a:cubicBezTo>
                    <a:pt x="11419" y="37726"/>
                    <a:pt x="7752" y="36186"/>
                    <a:pt x="5184" y="33105"/>
                  </a:cubicBezTo>
                  <a:cubicBezTo>
                    <a:pt x="2543" y="30024"/>
                    <a:pt x="1296" y="25549"/>
                    <a:pt x="1296" y="19608"/>
                  </a:cubicBezTo>
                  <a:cubicBezTo>
                    <a:pt x="1296" y="13886"/>
                    <a:pt x="2543" y="9411"/>
                    <a:pt x="5038" y="6257"/>
                  </a:cubicBezTo>
                  <a:cubicBezTo>
                    <a:pt x="7532" y="3103"/>
                    <a:pt x="10979" y="1489"/>
                    <a:pt x="15454" y="1489"/>
                  </a:cubicBezTo>
                  <a:cubicBezTo>
                    <a:pt x="19929" y="1489"/>
                    <a:pt x="23376" y="3029"/>
                    <a:pt x="25870" y="6037"/>
                  </a:cubicBezTo>
                  <a:cubicBezTo>
                    <a:pt x="28365" y="9044"/>
                    <a:pt x="29612" y="13299"/>
                    <a:pt x="29612" y="18727"/>
                  </a:cubicBezTo>
                  <a:lnTo>
                    <a:pt x="29612" y="20415"/>
                  </a:lnTo>
                  <a:close/>
                  <a:moveTo>
                    <a:pt x="25870" y="17407"/>
                  </a:moveTo>
                  <a:cubicBezTo>
                    <a:pt x="25650" y="14399"/>
                    <a:pt x="25284" y="12125"/>
                    <a:pt x="24623" y="10732"/>
                  </a:cubicBezTo>
                  <a:cubicBezTo>
                    <a:pt x="23816" y="8898"/>
                    <a:pt x="22643" y="7431"/>
                    <a:pt x="21029" y="6330"/>
                  </a:cubicBezTo>
                  <a:cubicBezTo>
                    <a:pt x="19342" y="5303"/>
                    <a:pt x="17508" y="4790"/>
                    <a:pt x="15454" y="4790"/>
                  </a:cubicBezTo>
                  <a:cubicBezTo>
                    <a:pt x="13400" y="4790"/>
                    <a:pt x="11566" y="5303"/>
                    <a:pt x="9952" y="6330"/>
                  </a:cubicBezTo>
                  <a:cubicBezTo>
                    <a:pt x="8339" y="7431"/>
                    <a:pt x="7091" y="8898"/>
                    <a:pt x="6285" y="10732"/>
                  </a:cubicBezTo>
                  <a:cubicBezTo>
                    <a:pt x="5624" y="12125"/>
                    <a:pt x="5258" y="14399"/>
                    <a:pt x="5038" y="17407"/>
                  </a:cubicBezTo>
                  <a:lnTo>
                    <a:pt x="25870" y="17407"/>
                  </a:lnTo>
                  <a:close/>
                </a:path>
              </a:pathLst>
            </a:custGeom>
            <a:solidFill>
              <a:srgbClr val="000000"/>
            </a:solidFill>
            <a:ln w="73262" cap="flat">
              <a:noFill/>
              <a:prstDash val="solid"/>
              <a:miter/>
            </a:ln>
          </p:spPr>
          <p:txBody>
            <a:bodyPr rtlCol="0" anchor="ctr"/>
            <a:lstStyle/>
            <a:p>
              <a:endParaRPr lang="en-GB"/>
            </a:p>
          </p:txBody>
        </p:sp>
        <p:sp>
          <p:nvSpPr>
            <p:cNvPr id="690" name="Graphic 1127">
              <a:extLst>
                <a:ext uri="{FF2B5EF4-FFF2-40B4-BE49-F238E27FC236}">
                  <a16:creationId xmlns:a16="http://schemas.microsoft.com/office/drawing/2014/main" id="{F2633815-DC48-4FFD-BA93-71E5BBB23BB6}"/>
                </a:ext>
              </a:extLst>
            </p:cNvPr>
            <p:cNvSpPr/>
            <p:nvPr/>
          </p:nvSpPr>
          <p:spPr>
            <a:xfrm>
              <a:off x="8562876" y="3978510"/>
              <a:ext cx="22593" cy="35797"/>
            </a:xfrm>
            <a:custGeom>
              <a:avLst/>
              <a:gdLst>
                <a:gd name="connsiteX0" fmla="*/ 21195 w 22593"/>
                <a:gd name="connsiteY0" fmla="*/ 7577 h 35797"/>
                <a:gd name="connsiteX1" fmla="*/ 18188 w 22593"/>
                <a:gd name="connsiteY1" fmla="*/ 5377 h 35797"/>
                <a:gd name="connsiteX2" fmla="*/ 14520 w 22593"/>
                <a:gd name="connsiteY2" fmla="*/ 4790 h 35797"/>
                <a:gd name="connsiteX3" fmla="*/ 7624 w 22593"/>
                <a:gd name="connsiteY3" fmla="*/ 7871 h 35797"/>
                <a:gd name="connsiteX4" fmla="*/ 5057 w 22593"/>
                <a:gd name="connsiteY4" fmla="*/ 15500 h 35797"/>
                <a:gd name="connsiteX5" fmla="*/ 5057 w 22593"/>
                <a:gd name="connsiteY5" fmla="*/ 37286 h 35797"/>
                <a:gd name="connsiteX6" fmla="*/ 1316 w 22593"/>
                <a:gd name="connsiteY6" fmla="*/ 37286 h 35797"/>
                <a:gd name="connsiteX7" fmla="*/ 1316 w 22593"/>
                <a:gd name="connsiteY7" fmla="*/ 1929 h 35797"/>
                <a:gd name="connsiteX8" fmla="*/ 5057 w 22593"/>
                <a:gd name="connsiteY8" fmla="*/ 1929 h 35797"/>
                <a:gd name="connsiteX9" fmla="*/ 5057 w 22593"/>
                <a:gd name="connsiteY9" fmla="*/ 6624 h 35797"/>
                <a:gd name="connsiteX10" fmla="*/ 9385 w 22593"/>
                <a:gd name="connsiteY10" fmla="*/ 2883 h 35797"/>
                <a:gd name="connsiteX11" fmla="*/ 15400 w 22593"/>
                <a:gd name="connsiteY11" fmla="*/ 1489 h 35797"/>
                <a:gd name="connsiteX12" fmla="*/ 23909 w 22593"/>
                <a:gd name="connsiteY12" fmla="*/ 4863 h 35797"/>
                <a:gd name="connsiteX13" fmla="*/ 21195 w 22593"/>
                <a:gd name="connsiteY13" fmla="*/ 757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195" y="7577"/>
                  </a:moveTo>
                  <a:cubicBezTo>
                    <a:pt x="20095" y="6477"/>
                    <a:pt x="19141" y="5743"/>
                    <a:pt x="18188" y="5377"/>
                  </a:cubicBezTo>
                  <a:cubicBezTo>
                    <a:pt x="17234" y="5010"/>
                    <a:pt x="15987" y="4790"/>
                    <a:pt x="14520" y="4790"/>
                  </a:cubicBezTo>
                  <a:cubicBezTo>
                    <a:pt x="11586" y="4790"/>
                    <a:pt x="9238" y="5817"/>
                    <a:pt x="7624" y="7871"/>
                  </a:cubicBezTo>
                  <a:cubicBezTo>
                    <a:pt x="5937" y="9998"/>
                    <a:pt x="5057" y="12492"/>
                    <a:pt x="5057" y="15500"/>
                  </a:cubicBezTo>
                  <a:lnTo>
                    <a:pt x="5057" y="37286"/>
                  </a:lnTo>
                  <a:lnTo>
                    <a:pt x="1316" y="37286"/>
                  </a:lnTo>
                  <a:lnTo>
                    <a:pt x="1316" y="1929"/>
                  </a:lnTo>
                  <a:lnTo>
                    <a:pt x="5057" y="1929"/>
                  </a:lnTo>
                  <a:lnTo>
                    <a:pt x="5057" y="6624"/>
                  </a:lnTo>
                  <a:cubicBezTo>
                    <a:pt x="6084" y="5010"/>
                    <a:pt x="7551" y="3763"/>
                    <a:pt x="9385" y="2883"/>
                  </a:cubicBezTo>
                  <a:cubicBezTo>
                    <a:pt x="11219" y="1929"/>
                    <a:pt x="13273" y="1489"/>
                    <a:pt x="15400" y="1489"/>
                  </a:cubicBezTo>
                  <a:cubicBezTo>
                    <a:pt x="18848" y="1489"/>
                    <a:pt x="21635" y="2589"/>
                    <a:pt x="23909" y="4863"/>
                  </a:cubicBezTo>
                  <a:lnTo>
                    <a:pt x="21195" y="7577"/>
                  </a:lnTo>
                  <a:close/>
                </a:path>
              </a:pathLst>
            </a:custGeom>
            <a:solidFill>
              <a:srgbClr val="000000"/>
            </a:solidFill>
            <a:ln w="73262" cap="flat">
              <a:noFill/>
              <a:prstDash val="solid"/>
              <a:miter/>
            </a:ln>
          </p:spPr>
          <p:txBody>
            <a:bodyPr rtlCol="0" anchor="ctr"/>
            <a:lstStyle/>
            <a:p>
              <a:endParaRPr lang="en-GB"/>
            </a:p>
          </p:txBody>
        </p:sp>
        <p:sp>
          <p:nvSpPr>
            <p:cNvPr id="691" name="Graphic 1127">
              <a:extLst>
                <a:ext uri="{FF2B5EF4-FFF2-40B4-BE49-F238E27FC236}">
                  <a16:creationId xmlns:a16="http://schemas.microsoft.com/office/drawing/2014/main" id="{BE7FA887-79D5-4819-8B68-55CB128ED6CF}"/>
                </a:ext>
              </a:extLst>
            </p:cNvPr>
            <p:cNvSpPr/>
            <p:nvPr/>
          </p:nvSpPr>
          <p:spPr>
            <a:xfrm>
              <a:off x="8590337" y="3978510"/>
              <a:ext cx="28315" cy="36237"/>
            </a:xfrm>
            <a:custGeom>
              <a:avLst/>
              <a:gdLst>
                <a:gd name="connsiteX0" fmla="*/ 29641 w 28315"/>
                <a:gd name="connsiteY0" fmla="*/ 20415 h 36237"/>
                <a:gd name="connsiteX1" fmla="*/ 5067 w 28315"/>
                <a:gd name="connsiteY1" fmla="*/ 20415 h 36237"/>
                <a:gd name="connsiteX2" fmla="*/ 8002 w 28315"/>
                <a:gd name="connsiteY2" fmla="*/ 30758 h 36237"/>
                <a:gd name="connsiteX3" fmla="*/ 16584 w 28315"/>
                <a:gd name="connsiteY3" fmla="*/ 34352 h 36237"/>
                <a:gd name="connsiteX4" fmla="*/ 21866 w 28315"/>
                <a:gd name="connsiteY4" fmla="*/ 33325 h 36237"/>
                <a:gd name="connsiteX5" fmla="*/ 26341 w 28315"/>
                <a:gd name="connsiteY5" fmla="*/ 30097 h 36237"/>
                <a:gd name="connsiteX6" fmla="*/ 29128 w 28315"/>
                <a:gd name="connsiteY6" fmla="*/ 32298 h 36237"/>
                <a:gd name="connsiteX7" fmla="*/ 23406 w 28315"/>
                <a:gd name="connsiteY7" fmla="*/ 36406 h 36237"/>
                <a:gd name="connsiteX8" fmla="*/ 16364 w 28315"/>
                <a:gd name="connsiteY8" fmla="*/ 37726 h 36237"/>
                <a:gd name="connsiteX9" fmla="*/ 5214 w 28315"/>
                <a:gd name="connsiteY9" fmla="*/ 33105 h 36237"/>
                <a:gd name="connsiteX10" fmla="*/ 1326 w 28315"/>
                <a:gd name="connsiteY10" fmla="*/ 19608 h 36237"/>
                <a:gd name="connsiteX11" fmla="*/ 5067 w 28315"/>
                <a:gd name="connsiteY11" fmla="*/ 6257 h 36237"/>
                <a:gd name="connsiteX12" fmla="*/ 15484 w 28315"/>
                <a:gd name="connsiteY12" fmla="*/ 1489 h 36237"/>
                <a:gd name="connsiteX13" fmla="*/ 25900 w 28315"/>
                <a:gd name="connsiteY13" fmla="*/ 6037 h 36237"/>
                <a:gd name="connsiteX14" fmla="*/ 29641 w 28315"/>
                <a:gd name="connsiteY14" fmla="*/ 18727 h 36237"/>
                <a:gd name="connsiteX15" fmla="*/ 29641 w 28315"/>
                <a:gd name="connsiteY15" fmla="*/ 20415 h 36237"/>
                <a:gd name="connsiteX16" fmla="*/ 25900 w 28315"/>
                <a:gd name="connsiteY16" fmla="*/ 17407 h 36237"/>
                <a:gd name="connsiteX17" fmla="*/ 24653 w 28315"/>
                <a:gd name="connsiteY17" fmla="*/ 10732 h 36237"/>
                <a:gd name="connsiteX18" fmla="*/ 21059 w 28315"/>
                <a:gd name="connsiteY18" fmla="*/ 6330 h 36237"/>
                <a:gd name="connsiteX19" fmla="*/ 15484 w 28315"/>
                <a:gd name="connsiteY19" fmla="*/ 4790 h 36237"/>
                <a:gd name="connsiteX20" fmla="*/ 9982 w 28315"/>
                <a:gd name="connsiteY20" fmla="*/ 6330 h 36237"/>
                <a:gd name="connsiteX21" fmla="*/ 6315 w 28315"/>
                <a:gd name="connsiteY21" fmla="*/ 10732 h 36237"/>
                <a:gd name="connsiteX22" fmla="*/ 5067 w 28315"/>
                <a:gd name="connsiteY22" fmla="*/ 17407 h 36237"/>
                <a:gd name="connsiteX23" fmla="*/ 25900 w 28315"/>
                <a:gd name="connsiteY23" fmla="*/ 1740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41" y="20415"/>
                  </a:moveTo>
                  <a:lnTo>
                    <a:pt x="5067" y="20415"/>
                  </a:lnTo>
                  <a:cubicBezTo>
                    <a:pt x="5067" y="24963"/>
                    <a:pt x="6021" y="28410"/>
                    <a:pt x="8002" y="30758"/>
                  </a:cubicBezTo>
                  <a:cubicBezTo>
                    <a:pt x="9982" y="33178"/>
                    <a:pt x="12843" y="34352"/>
                    <a:pt x="16584" y="34352"/>
                  </a:cubicBezTo>
                  <a:cubicBezTo>
                    <a:pt x="18638" y="34352"/>
                    <a:pt x="20399" y="33985"/>
                    <a:pt x="21866" y="33325"/>
                  </a:cubicBezTo>
                  <a:cubicBezTo>
                    <a:pt x="23333" y="32665"/>
                    <a:pt x="24800" y="31638"/>
                    <a:pt x="26341" y="30097"/>
                  </a:cubicBezTo>
                  <a:lnTo>
                    <a:pt x="29128" y="32298"/>
                  </a:lnTo>
                  <a:cubicBezTo>
                    <a:pt x="27221" y="34205"/>
                    <a:pt x="25314" y="35599"/>
                    <a:pt x="23406" y="36406"/>
                  </a:cubicBezTo>
                  <a:cubicBezTo>
                    <a:pt x="21499" y="37286"/>
                    <a:pt x="19152" y="37726"/>
                    <a:pt x="16364" y="37726"/>
                  </a:cubicBezTo>
                  <a:cubicBezTo>
                    <a:pt x="11449" y="37726"/>
                    <a:pt x="7782" y="36186"/>
                    <a:pt x="5214" y="33105"/>
                  </a:cubicBezTo>
                  <a:cubicBezTo>
                    <a:pt x="2573" y="30024"/>
                    <a:pt x="1326" y="25549"/>
                    <a:pt x="1326" y="19608"/>
                  </a:cubicBezTo>
                  <a:cubicBezTo>
                    <a:pt x="1326" y="13886"/>
                    <a:pt x="2573" y="9411"/>
                    <a:pt x="5067" y="6257"/>
                  </a:cubicBezTo>
                  <a:cubicBezTo>
                    <a:pt x="7562" y="3103"/>
                    <a:pt x="11009" y="1489"/>
                    <a:pt x="15484" y="1489"/>
                  </a:cubicBezTo>
                  <a:cubicBezTo>
                    <a:pt x="19959" y="1489"/>
                    <a:pt x="23406" y="3029"/>
                    <a:pt x="25900" y="6037"/>
                  </a:cubicBezTo>
                  <a:cubicBezTo>
                    <a:pt x="28394" y="9044"/>
                    <a:pt x="29641" y="13299"/>
                    <a:pt x="29641" y="18727"/>
                  </a:cubicBezTo>
                  <a:lnTo>
                    <a:pt x="29641" y="20415"/>
                  </a:lnTo>
                  <a:close/>
                  <a:moveTo>
                    <a:pt x="25900" y="17407"/>
                  </a:moveTo>
                  <a:cubicBezTo>
                    <a:pt x="25680" y="14399"/>
                    <a:pt x="25314" y="12125"/>
                    <a:pt x="24653" y="10732"/>
                  </a:cubicBezTo>
                  <a:cubicBezTo>
                    <a:pt x="23846" y="8898"/>
                    <a:pt x="22673" y="7431"/>
                    <a:pt x="21059" y="6330"/>
                  </a:cubicBezTo>
                  <a:cubicBezTo>
                    <a:pt x="19372" y="5303"/>
                    <a:pt x="17538" y="4790"/>
                    <a:pt x="15484" y="4790"/>
                  </a:cubicBezTo>
                  <a:cubicBezTo>
                    <a:pt x="13430" y="4790"/>
                    <a:pt x="11596" y="5303"/>
                    <a:pt x="9982" y="6330"/>
                  </a:cubicBezTo>
                  <a:cubicBezTo>
                    <a:pt x="8368" y="7431"/>
                    <a:pt x="7121" y="8898"/>
                    <a:pt x="6315" y="10732"/>
                  </a:cubicBezTo>
                  <a:cubicBezTo>
                    <a:pt x="5654" y="12125"/>
                    <a:pt x="5288" y="14399"/>
                    <a:pt x="5067" y="17407"/>
                  </a:cubicBezTo>
                  <a:lnTo>
                    <a:pt x="25900" y="17407"/>
                  </a:lnTo>
                  <a:close/>
                </a:path>
              </a:pathLst>
            </a:custGeom>
            <a:solidFill>
              <a:srgbClr val="000000"/>
            </a:solidFill>
            <a:ln w="73262" cap="flat">
              <a:noFill/>
              <a:prstDash val="solid"/>
              <a:miter/>
            </a:ln>
          </p:spPr>
          <p:txBody>
            <a:bodyPr rtlCol="0" anchor="ctr"/>
            <a:lstStyle/>
            <a:p>
              <a:endParaRPr lang="en-GB"/>
            </a:p>
          </p:txBody>
        </p:sp>
        <p:sp>
          <p:nvSpPr>
            <p:cNvPr id="692" name="Graphic 1127">
              <a:extLst>
                <a:ext uri="{FF2B5EF4-FFF2-40B4-BE49-F238E27FC236}">
                  <a16:creationId xmlns:a16="http://schemas.microsoft.com/office/drawing/2014/main" id="{106E5CF8-7A01-453E-898D-21CA280E2454}"/>
                </a:ext>
              </a:extLst>
            </p:cNvPr>
            <p:cNvSpPr/>
            <p:nvPr/>
          </p:nvSpPr>
          <p:spPr>
            <a:xfrm>
              <a:off x="8630130" y="3962079"/>
              <a:ext cx="11736" cy="52228"/>
            </a:xfrm>
            <a:custGeom>
              <a:avLst/>
              <a:gdLst>
                <a:gd name="connsiteX0" fmla="*/ 13074 w 11736"/>
                <a:gd name="connsiteY0" fmla="*/ 53715 h 52228"/>
                <a:gd name="connsiteX1" fmla="*/ 9847 w 11736"/>
                <a:gd name="connsiteY1" fmla="*/ 53715 h 52228"/>
                <a:gd name="connsiteX2" fmla="*/ 3465 w 11736"/>
                <a:gd name="connsiteY2" fmla="*/ 51294 h 52228"/>
                <a:gd name="connsiteX3" fmla="*/ 1337 w 11736"/>
                <a:gd name="connsiteY3" fmla="*/ 44546 h 52228"/>
                <a:gd name="connsiteX4" fmla="*/ 1337 w 11736"/>
                <a:gd name="connsiteY4" fmla="*/ 1486 h 52228"/>
                <a:gd name="connsiteX5" fmla="*/ 5079 w 11736"/>
                <a:gd name="connsiteY5" fmla="*/ 1486 h 52228"/>
                <a:gd name="connsiteX6" fmla="*/ 5079 w 11736"/>
                <a:gd name="connsiteY6" fmla="*/ 44472 h 52228"/>
                <a:gd name="connsiteX7" fmla="*/ 6326 w 11736"/>
                <a:gd name="connsiteY7" fmla="*/ 49020 h 52228"/>
                <a:gd name="connsiteX8" fmla="*/ 10507 w 11736"/>
                <a:gd name="connsiteY8" fmla="*/ 50414 h 52228"/>
                <a:gd name="connsiteX9" fmla="*/ 13074 w 11736"/>
                <a:gd name="connsiteY9" fmla="*/ 50414 h 52228"/>
                <a:gd name="connsiteX10" fmla="*/ 13074 w 11736"/>
                <a:gd name="connsiteY10" fmla="*/ 5371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3074" y="53715"/>
                  </a:moveTo>
                  <a:lnTo>
                    <a:pt x="9847" y="53715"/>
                  </a:lnTo>
                  <a:cubicBezTo>
                    <a:pt x="6986" y="53715"/>
                    <a:pt x="4858" y="52908"/>
                    <a:pt x="3465" y="51294"/>
                  </a:cubicBezTo>
                  <a:cubicBezTo>
                    <a:pt x="2071" y="49681"/>
                    <a:pt x="1337" y="47406"/>
                    <a:pt x="1337" y="44546"/>
                  </a:cubicBezTo>
                  <a:lnTo>
                    <a:pt x="1337" y="1486"/>
                  </a:lnTo>
                  <a:lnTo>
                    <a:pt x="5079" y="1486"/>
                  </a:lnTo>
                  <a:lnTo>
                    <a:pt x="5079" y="44472"/>
                  </a:lnTo>
                  <a:cubicBezTo>
                    <a:pt x="5079" y="46600"/>
                    <a:pt x="5519" y="48067"/>
                    <a:pt x="6326" y="49020"/>
                  </a:cubicBezTo>
                  <a:cubicBezTo>
                    <a:pt x="7059" y="49974"/>
                    <a:pt x="8526" y="50414"/>
                    <a:pt x="10507" y="50414"/>
                  </a:cubicBezTo>
                  <a:lnTo>
                    <a:pt x="13074" y="50414"/>
                  </a:lnTo>
                  <a:lnTo>
                    <a:pt x="13074" y="53715"/>
                  </a:lnTo>
                  <a:close/>
                </a:path>
              </a:pathLst>
            </a:custGeom>
            <a:solidFill>
              <a:srgbClr val="000000"/>
            </a:solidFill>
            <a:ln w="73262" cap="flat">
              <a:noFill/>
              <a:prstDash val="solid"/>
              <a:miter/>
            </a:ln>
          </p:spPr>
          <p:txBody>
            <a:bodyPr rtlCol="0" anchor="ctr"/>
            <a:lstStyle/>
            <a:p>
              <a:endParaRPr lang="en-GB"/>
            </a:p>
          </p:txBody>
        </p:sp>
        <p:sp>
          <p:nvSpPr>
            <p:cNvPr id="693" name="Graphic 1127">
              <a:extLst>
                <a:ext uri="{FF2B5EF4-FFF2-40B4-BE49-F238E27FC236}">
                  <a16:creationId xmlns:a16="http://schemas.microsoft.com/office/drawing/2014/main" id="{53F811FB-DC77-4D81-AC6F-30D8910BA9CF}"/>
                </a:ext>
              </a:extLst>
            </p:cNvPr>
            <p:cNvSpPr/>
            <p:nvPr/>
          </p:nvSpPr>
          <p:spPr>
            <a:xfrm>
              <a:off x="8648791" y="3978510"/>
              <a:ext cx="28315" cy="36237"/>
            </a:xfrm>
            <a:custGeom>
              <a:avLst/>
              <a:gdLst>
                <a:gd name="connsiteX0" fmla="*/ 29662 w 28315"/>
                <a:gd name="connsiteY0" fmla="*/ 20415 h 36237"/>
                <a:gd name="connsiteX1" fmla="*/ 5088 w 28315"/>
                <a:gd name="connsiteY1" fmla="*/ 20415 h 36237"/>
                <a:gd name="connsiteX2" fmla="*/ 8022 w 28315"/>
                <a:gd name="connsiteY2" fmla="*/ 30758 h 36237"/>
                <a:gd name="connsiteX3" fmla="*/ 16605 w 28315"/>
                <a:gd name="connsiteY3" fmla="*/ 34352 h 36237"/>
                <a:gd name="connsiteX4" fmla="*/ 21886 w 28315"/>
                <a:gd name="connsiteY4" fmla="*/ 33325 h 36237"/>
                <a:gd name="connsiteX5" fmla="*/ 26361 w 28315"/>
                <a:gd name="connsiteY5" fmla="*/ 30097 h 36237"/>
                <a:gd name="connsiteX6" fmla="*/ 29148 w 28315"/>
                <a:gd name="connsiteY6" fmla="*/ 32298 h 36237"/>
                <a:gd name="connsiteX7" fmla="*/ 23427 w 28315"/>
                <a:gd name="connsiteY7" fmla="*/ 36406 h 36237"/>
                <a:gd name="connsiteX8" fmla="*/ 16385 w 28315"/>
                <a:gd name="connsiteY8" fmla="*/ 37726 h 36237"/>
                <a:gd name="connsiteX9" fmla="*/ 5234 w 28315"/>
                <a:gd name="connsiteY9" fmla="*/ 33105 h 36237"/>
                <a:gd name="connsiteX10" fmla="*/ 1347 w 28315"/>
                <a:gd name="connsiteY10" fmla="*/ 19608 h 36237"/>
                <a:gd name="connsiteX11" fmla="*/ 5088 w 28315"/>
                <a:gd name="connsiteY11" fmla="*/ 6257 h 36237"/>
                <a:gd name="connsiteX12" fmla="*/ 15504 w 28315"/>
                <a:gd name="connsiteY12" fmla="*/ 1489 h 36237"/>
                <a:gd name="connsiteX13" fmla="*/ 25921 w 28315"/>
                <a:gd name="connsiteY13" fmla="*/ 6037 h 36237"/>
                <a:gd name="connsiteX14" fmla="*/ 29662 w 28315"/>
                <a:gd name="connsiteY14" fmla="*/ 18727 h 36237"/>
                <a:gd name="connsiteX15" fmla="*/ 29662 w 28315"/>
                <a:gd name="connsiteY15" fmla="*/ 20415 h 36237"/>
                <a:gd name="connsiteX16" fmla="*/ 25921 w 28315"/>
                <a:gd name="connsiteY16" fmla="*/ 17407 h 36237"/>
                <a:gd name="connsiteX17" fmla="*/ 24674 w 28315"/>
                <a:gd name="connsiteY17" fmla="*/ 10732 h 36237"/>
                <a:gd name="connsiteX18" fmla="*/ 21079 w 28315"/>
                <a:gd name="connsiteY18" fmla="*/ 6330 h 36237"/>
                <a:gd name="connsiteX19" fmla="*/ 15504 w 28315"/>
                <a:gd name="connsiteY19" fmla="*/ 4790 h 36237"/>
                <a:gd name="connsiteX20" fmla="*/ 10003 w 28315"/>
                <a:gd name="connsiteY20" fmla="*/ 6330 h 36237"/>
                <a:gd name="connsiteX21" fmla="*/ 6335 w 28315"/>
                <a:gd name="connsiteY21" fmla="*/ 10732 h 36237"/>
                <a:gd name="connsiteX22" fmla="*/ 5088 w 28315"/>
                <a:gd name="connsiteY22" fmla="*/ 17407 h 36237"/>
                <a:gd name="connsiteX23" fmla="*/ 25921 w 28315"/>
                <a:gd name="connsiteY23" fmla="*/ 1740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62" y="20415"/>
                  </a:moveTo>
                  <a:lnTo>
                    <a:pt x="5088" y="20415"/>
                  </a:lnTo>
                  <a:cubicBezTo>
                    <a:pt x="5088" y="24963"/>
                    <a:pt x="6041" y="28410"/>
                    <a:pt x="8022" y="30758"/>
                  </a:cubicBezTo>
                  <a:cubicBezTo>
                    <a:pt x="10003" y="33178"/>
                    <a:pt x="12863" y="34352"/>
                    <a:pt x="16605" y="34352"/>
                  </a:cubicBezTo>
                  <a:cubicBezTo>
                    <a:pt x="18659" y="34352"/>
                    <a:pt x="20419" y="33985"/>
                    <a:pt x="21886" y="33325"/>
                  </a:cubicBezTo>
                  <a:cubicBezTo>
                    <a:pt x="23353" y="32665"/>
                    <a:pt x="24820" y="31638"/>
                    <a:pt x="26361" y="30097"/>
                  </a:cubicBezTo>
                  <a:lnTo>
                    <a:pt x="29148" y="32298"/>
                  </a:lnTo>
                  <a:cubicBezTo>
                    <a:pt x="27241" y="34205"/>
                    <a:pt x="25334" y="35599"/>
                    <a:pt x="23427" y="36406"/>
                  </a:cubicBezTo>
                  <a:cubicBezTo>
                    <a:pt x="21519" y="37286"/>
                    <a:pt x="19172" y="37726"/>
                    <a:pt x="16385" y="37726"/>
                  </a:cubicBezTo>
                  <a:cubicBezTo>
                    <a:pt x="11470" y="37726"/>
                    <a:pt x="7802" y="36186"/>
                    <a:pt x="5234" y="33105"/>
                  </a:cubicBezTo>
                  <a:cubicBezTo>
                    <a:pt x="2594" y="30024"/>
                    <a:pt x="1347" y="25549"/>
                    <a:pt x="1347" y="19608"/>
                  </a:cubicBezTo>
                  <a:cubicBezTo>
                    <a:pt x="1347" y="13886"/>
                    <a:pt x="2594" y="9411"/>
                    <a:pt x="5088" y="6257"/>
                  </a:cubicBezTo>
                  <a:cubicBezTo>
                    <a:pt x="7582" y="3103"/>
                    <a:pt x="11030" y="1489"/>
                    <a:pt x="15504" y="1489"/>
                  </a:cubicBezTo>
                  <a:cubicBezTo>
                    <a:pt x="19979" y="1489"/>
                    <a:pt x="23427" y="3029"/>
                    <a:pt x="25921" y="6037"/>
                  </a:cubicBezTo>
                  <a:cubicBezTo>
                    <a:pt x="28415" y="9044"/>
                    <a:pt x="29662" y="13299"/>
                    <a:pt x="29662" y="18727"/>
                  </a:cubicBezTo>
                  <a:lnTo>
                    <a:pt x="29662" y="20415"/>
                  </a:lnTo>
                  <a:close/>
                  <a:moveTo>
                    <a:pt x="25921" y="17407"/>
                  </a:moveTo>
                  <a:cubicBezTo>
                    <a:pt x="25701" y="14399"/>
                    <a:pt x="25334" y="12125"/>
                    <a:pt x="24674" y="10732"/>
                  </a:cubicBezTo>
                  <a:cubicBezTo>
                    <a:pt x="23867" y="8898"/>
                    <a:pt x="22693" y="7431"/>
                    <a:pt x="21079" y="6330"/>
                  </a:cubicBezTo>
                  <a:cubicBezTo>
                    <a:pt x="19392" y="5303"/>
                    <a:pt x="17558" y="4790"/>
                    <a:pt x="15504" y="4790"/>
                  </a:cubicBezTo>
                  <a:cubicBezTo>
                    <a:pt x="13450" y="4790"/>
                    <a:pt x="11616" y="5303"/>
                    <a:pt x="10003" y="6330"/>
                  </a:cubicBezTo>
                  <a:cubicBezTo>
                    <a:pt x="8389" y="7431"/>
                    <a:pt x="7142" y="8898"/>
                    <a:pt x="6335" y="10732"/>
                  </a:cubicBezTo>
                  <a:cubicBezTo>
                    <a:pt x="5675" y="12125"/>
                    <a:pt x="5308" y="14399"/>
                    <a:pt x="5088" y="17407"/>
                  </a:cubicBezTo>
                  <a:lnTo>
                    <a:pt x="25921" y="17407"/>
                  </a:lnTo>
                  <a:close/>
                </a:path>
              </a:pathLst>
            </a:custGeom>
            <a:solidFill>
              <a:srgbClr val="000000"/>
            </a:solidFill>
            <a:ln w="73262" cap="flat">
              <a:noFill/>
              <a:prstDash val="solid"/>
              <a:miter/>
            </a:ln>
          </p:spPr>
          <p:txBody>
            <a:bodyPr rtlCol="0" anchor="ctr"/>
            <a:lstStyle/>
            <a:p>
              <a:endParaRPr lang="en-GB"/>
            </a:p>
          </p:txBody>
        </p:sp>
        <p:sp>
          <p:nvSpPr>
            <p:cNvPr id="694" name="Graphic 1127">
              <a:extLst>
                <a:ext uri="{FF2B5EF4-FFF2-40B4-BE49-F238E27FC236}">
                  <a16:creationId xmlns:a16="http://schemas.microsoft.com/office/drawing/2014/main" id="{FF829D43-2B5F-4A20-9982-E70417B42A17}"/>
                </a:ext>
              </a:extLst>
            </p:cNvPr>
            <p:cNvSpPr/>
            <p:nvPr/>
          </p:nvSpPr>
          <p:spPr>
            <a:xfrm>
              <a:off x="8685723" y="3978510"/>
              <a:ext cx="27508" cy="36237"/>
            </a:xfrm>
            <a:custGeom>
              <a:avLst/>
              <a:gdLst>
                <a:gd name="connsiteX0" fmla="*/ 28868 w 27508"/>
                <a:gd name="connsiteY0" fmla="*/ 37286 h 36237"/>
                <a:gd name="connsiteX1" fmla="*/ 25127 w 27508"/>
                <a:gd name="connsiteY1" fmla="*/ 37286 h 36237"/>
                <a:gd name="connsiteX2" fmla="*/ 25127 w 27508"/>
                <a:gd name="connsiteY2" fmla="*/ 33765 h 36237"/>
                <a:gd name="connsiteX3" fmla="*/ 20578 w 27508"/>
                <a:gd name="connsiteY3" fmla="*/ 36846 h 36237"/>
                <a:gd name="connsiteX4" fmla="*/ 14343 w 27508"/>
                <a:gd name="connsiteY4" fmla="*/ 37726 h 36237"/>
                <a:gd name="connsiteX5" fmla="*/ 3927 w 27508"/>
                <a:gd name="connsiteY5" fmla="*/ 34499 h 36237"/>
                <a:gd name="connsiteX6" fmla="*/ 1359 w 27508"/>
                <a:gd name="connsiteY6" fmla="*/ 27603 h 36237"/>
                <a:gd name="connsiteX7" fmla="*/ 4660 w 27508"/>
                <a:gd name="connsiteY7" fmla="*/ 20121 h 36237"/>
                <a:gd name="connsiteX8" fmla="*/ 13683 w 27508"/>
                <a:gd name="connsiteY8" fmla="*/ 17407 h 36237"/>
                <a:gd name="connsiteX9" fmla="*/ 25127 w 27508"/>
                <a:gd name="connsiteY9" fmla="*/ 17407 h 36237"/>
                <a:gd name="connsiteX10" fmla="*/ 25127 w 27508"/>
                <a:gd name="connsiteY10" fmla="*/ 13446 h 36237"/>
                <a:gd name="connsiteX11" fmla="*/ 22779 w 27508"/>
                <a:gd name="connsiteY11" fmla="*/ 6991 h 36237"/>
                <a:gd name="connsiteX12" fmla="*/ 15150 w 27508"/>
                <a:gd name="connsiteY12" fmla="*/ 4790 h 36237"/>
                <a:gd name="connsiteX13" fmla="*/ 9355 w 27508"/>
                <a:gd name="connsiteY13" fmla="*/ 5817 h 36237"/>
                <a:gd name="connsiteX14" fmla="*/ 5394 w 27508"/>
                <a:gd name="connsiteY14" fmla="*/ 9265 h 36237"/>
                <a:gd name="connsiteX15" fmla="*/ 2680 w 27508"/>
                <a:gd name="connsiteY15" fmla="*/ 6917 h 36237"/>
                <a:gd name="connsiteX16" fmla="*/ 7741 w 27508"/>
                <a:gd name="connsiteY16" fmla="*/ 2736 h 36237"/>
                <a:gd name="connsiteX17" fmla="*/ 15150 w 27508"/>
                <a:gd name="connsiteY17" fmla="*/ 1489 h 36237"/>
                <a:gd name="connsiteX18" fmla="*/ 28868 w 27508"/>
                <a:gd name="connsiteY18" fmla="*/ 13079 h 36237"/>
                <a:gd name="connsiteX19" fmla="*/ 28868 w 27508"/>
                <a:gd name="connsiteY19" fmla="*/ 37286 h 36237"/>
                <a:gd name="connsiteX20" fmla="*/ 25127 w 27508"/>
                <a:gd name="connsiteY20" fmla="*/ 24963 h 36237"/>
                <a:gd name="connsiteX21" fmla="*/ 25127 w 27508"/>
                <a:gd name="connsiteY21" fmla="*/ 20415 h 36237"/>
                <a:gd name="connsiteX22" fmla="*/ 14123 w 27508"/>
                <a:gd name="connsiteY22" fmla="*/ 20415 h 36237"/>
                <a:gd name="connsiteX23" fmla="*/ 5101 w 27508"/>
                <a:gd name="connsiteY23" fmla="*/ 27530 h 36237"/>
                <a:gd name="connsiteX24" fmla="*/ 7301 w 27508"/>
                <a:gd name="connsiteY24" fmla="*/ 32738 h 36237"/>
                <a:gd name="connsiteX25" fmla="*/ 14343 w 27508"/>
                <a:gd name="connsiteY25" fmla="*/ 34425 h 36237"/>
                <a:gd name="connsiteX26" fmla="*/ 23146 w 27508"/>
                <a:gd name="connsiteY26" fmla="*/ 31711 h 36237"/>
                <a:gd name="connsiteX27" fmla="*/ 25127 w 27508"/>
                <a:gd name="connsiteY27" fmla="*/ 2496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868" y="37286"/>
                  </a:moveTo>
                  <a:lnTo>
                    <a:pt x="25127" y="37286"/>
                  </a:lnTo>
                  <a:lnTo>
                    <a:pt x="25127" y="33765"/>
                  </a:lnTo>
                  <a:cubicBezTo>
                    <a:pt x="23659" y="35232"/>
                    <a:pt x="22119" y="36259"/>
                    <a:pt x="20578" y="36846"/>
                  </a:cubicBezTo>
                  <a:cubicBezTo>
                    <a:pt x="18965" y="37433"/>
                    <a:pt x="16911" y="37726"/>
                    <a:pt x="14343" y="37726"/>
                  </a:cubicBezTo>
                  <a:cubicBezTo>
                    <a:pt x="9502" y="37726"/>
                    <a:pt x="6054" y="36626"/>
                    <a:pt x="3927" y="34499"/>
                  </a:cubicBezTo>
                  <a:cubicBezTo>
                    <a:pt x="2240" y="32812"/>
                    <a:pt x="1359" y="30464"/>
                    <a:pt x="1359" y="27603"/>
                  </a:cubicBezTo>
                  <a:cubicBezTo>
                    <a:pt x="1359" y="24376"/>
                    <a:pt x="2460" y="21882"/>
                    <a:pt x="4660" y="20121"/>
                  </a:cubicBezTo>
                  <a:cubicBezTo>
                    <a:pt x="6788" y="18287"/>
                    <a:pt x="9795" y="17407"/>
                    <a:pt x="13683" y="17407"/>
                  </a:cubicBezTo>
                  <a:lnTo>
                    <a:pt x="25127" y="17407"/>
                  </a:lnTo>
                  <a:lnTo>
                    <a:pt x="25127" y="13446"/>
                  </a:lnTo>
                  <a:cubicBezTo>
                    <a:pt x="25127" y="10585"/>
                    <a:pt x="24320" y="8384"/>
                    <a:pt x="22779" y="6991"/>
                  </a:cubicBezTo>
                  <a:cubicBezTo>
                    <a:pt x="21239" y="5523"/>
                    <a:pt x="18671" y="4790"/>
                    <a:pt x="15150" y="4790"/>
                  </a:cubicBezTo>
                  <a:cubicBezTo>
                    <a:pt x="12729" y="4790"/>
                    <a:pt x="10749" y="5157"/>
                    <a:pt x="9355" y="5817"/>
                  </a:cubicBezTo>
                  <a:cubicBezTo>
                    <a:pt x="7888" y="6477"/>
                    <a:pt x="6568" y="7651"/>
                    <a:pt x="5394" y="9265"/>
                  </a:cubicBezTo>
                  <a:lnTo>
                    <a:pt x="2680" y="6917"/>
                  </a:lnTo>
                  <a:cubicBezTo>
                    <a:pt x="4147" y="4937"/>
                    <a:pt x="5834" y="3469"/>
                    <a:pt x="7741" y="2736"/>
                  </a:cubicBezTo>
                  <a:cubicBezTo>
                    <a:pt x="9722" y="1856"/>
                    <a:pt x="12143" y="1489"/>
                    <a:pt x="15150" y="1489"/>
                  </a:cubicBezTo>
                  <a:cubicBezTo>
                    <a:pt x="24320" y="1489"/>
                    <a:pt x="28868" y="5377"/>
                    <a:pt x="28868" y="13079"/>
                  </a:cubicBezTo>
                  <a:lnTo>
                    <a:pt x="28868" y="37286"/>
                  </a:lnTo>
                  <a:close/>
                  <a:moveTo>
                    <a:pt x="25127" y="24963"/>
                  </a:moveTo>
                  <a:lnTo>
                    <a:pt x="25127" y="20415"/>
                  </a:lnTo>
                  <a:lnTo>
                    <a:pt x="14123" y="20415"/>
                  </a:lnTo>
                  <a:cubicBezTo>
                    <a:pt x="8108" y="20415"/>
                    <a:pt x="5101" y="22762"/>
                    <a:pt x="5101" y="27530"/>
                  </a:cubicBezTo>
                  <a:cubicBezTo>
                    <a:pt x="5101" y="29877"/>
                    <a:pt x="5834" y="31638"/>
                    <a:pt x="7301" y="32738"/>
                  </a:cubicBezTo>
                  <a:cubicBezTo>
                    <a:pt x="8768" y="33839"/>
                    <a:pt x="11116" y="34425"/>
                    <a:pt x="14343" y="34425"/>
                  </a:cubicBezTo>
                  <a:cubicBezTo>
                    <a:pt x="18304" y="34425"/>
                    <a:pt x="21239" y="33545"/>
                    <a:pt x="23146" y="31711"/>
                  </a:cubicBezTo>
                  <a:cubicBezTo>
                    <a:pt x="24466" y="30464"/>
                    <a:pt x="25127" y="28264"/>
                    <a:pt x="25127" y="24963"/>
                  </a:cubicBezTo>
                  <a:close/>
                </a:path>
              </a:pathLst>
            </a:custGeom>
            <a:solidFill>
              <a:srgbClr val="000000"/>
            </a:solidFill>
            <a:ln w="73262" cap="flat">
              <a:noFill/>
              <a:prstDash val="solid"/>
              <a:miter/>
            </a:ln>
          </p:spPr>
          <p:txBody>
            <a:bodyPr rtlCol="0" anchor="ctr"/>
            <a:lstStyle/>
            <a:p>
              <a:endParaRPr lang="en-GB"/>
            </a:p>
          </p:txBody>
        </p:sp>
        <p:sp>
          <p:nvSpPr>
            <p:cNvPr id="695" name="Graphic 1127">
              <a:extLst>
                <a:ext uri="{FF2B5EF4-FFF2-40B4-BE49-F238E27FC236}">
                  <a16:creationId xmlns:a16="http://schemas.microsoft.com/office/drawing/2014/main" id="{1CAB8897-6857-4346-96E6-5B01764508FD}"/>
                </a:ext>
              </a:extLst>
            </p:cNvPr>
            <p:cNvSpPr/>
            <p:nvPr/>
          </p:nvSpPr>
          <p:spPr>
            <a:xfrm>
              <a:off x="8723226" y="3978510"/>
              <a:ext cx="28461" cy="36237"/>
            </a:xfrm>
            <a:custGeom>
              <a:avLst/>
              <a:gdLst>
                <a:gd name="connsiteX0" fmla="*/ 29834 w 28461"/>
                <a:gd name="connsiteY0" fmla="*/ 27237 h 36237"/>
                <a:gd name="connsiteX1" fmla="*/ 26020 w 28461"/>
                <a:gd name="connsiteY1" fmla="*/ 34866 h 36237"/>
                <a:gd name="connsiteX2" fmla="*/ 15677 w 28461"/>
                <a:gd name="connsiteY2" fmla="*/ 37726 h 36237"/>
                <a:gd name="connsiteX3" fmla="*/ 1373 w 28461"/>
                <a:gd name="connsiteY3" fmla="*/ 32665 h 36237"/>
                <a:gd name="connsiteX4" fmla="*/ 3940 w 28461"/>
                <a:gd name="connsiteY4" fmla="*/ 30097 h 36237"/>
                <a:gd name="connsiteX5" fmla="*/ 15530 w 28461"/>
                <a:gd name="connsiteY5" fmla="*/ 34425 h 36237"/>
                <a:gd name="connsiteX6" fmla="*/ 26167 w 28461"/>
                <a:gd name="connsiteY6" fmla="*/ 27237 h 36237"/>
                <a:gd name="connsiteX7" fmla="*/ 24553 w 28461"/>
                <a:gd name="connsiteY7" fmla="*/ 23055 h 36237"/>
                <a:gd name="connsiteX8" fmla="*/ 19418 w 28461"/>
                <a:gd name="connsiteY8" fmla="*/ 21295 h 36237"/>
                <a:gd name="connsiteX9" fmla="*/ 13550 w 28461"/>
                <a:gd name="connsiteY9" fmla="*/ 20781 h 36237"/>
                <a:gd name="connsiteX10" fmla="*/ 2913 w 28461"/>
                <a:gd name="connsiteY10" fmla="*/ 11539 h 36237"/>
                <a:gd name="connsiteX11" fmla="*/ 6361 w 28461"/>
                <a:gd name="connsiteY11" fmla="*/ 4203 h 36237"/>
                <a:gd name="connsiteX12" fmla="*/ 15604 w 28461"/>
                <a:gd name="connsiteY12" fmla="*/ 1489 h 36237"/>
                <a:gd name="connsiteX13" fmla="*/ 28001 w 28461"/>
                <a:gd name="connsiteY13" fmla="*/ 5230 h 36237"/>
                <a:gd name="connsiteX14" fmla="*/ 25506 w 28461"/>
                <a:gd name="connsiteY14" fmla="*/ 7724 h 36237"/>
                <a:gd name="connsiteX15" fmla="*/ 15604 w 28461"/>
                <a:gd name="connsiteY15" fmla="*/ 4717 h 36237"/>
                <a:gd name="connsiteX16" fmla="*/ 8928 w 28461"/>
                <a:gd name="connsiteY16" fmla="*/ 6477 h 36237"/>
                <a:gd name="connsiteX17" fmla="*/ 6581 w 28461"/>
                <a:gd name="connsiteY17" fmla="*/ 11539 h 36237"/>
                <a:gd name="connsiteX18" fmla="*/ 8341 w 28461"/>
                <a:gd name="connsiteY18" fmla="*/ 15720 h 36237"/>
                <a:gd name="connsiteX19" fmla="*/ 13770 w 28461"/>
                <a:gd name="connsiteY19" fmla="*/ 17480 h 36237"/>
                <a:gd name="connsiteX20" fmla="*/ 19491 w 28461"/>
                <a:gd name="connsiteY20" fmla="*/ 17994 h 36237"/>
                <a:gd name="connsiteX21" fmla="*/ 27194 w 28461"/>
                <a:gd name="connsiteY21" fmla="*/ 20488 h 36237"/>
                <a:gd name="connsiteX22" fmla="*/ 29834 w 28461"/>
                <a:gd name="connsiteY22" fmla="*/ 2723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834" y="27237"/>
                  </a:moveTo>
                  <a:cubicBezTo>
                    <a:pt x="29834" y="30464"/>
                    <a:pt x="28587" y="33032"/>
                    <a:pt x="26020" y="34866"/>
                  </a:cubicBezTo>
                  <a:cubicBezTo>
                    <a:pt x="23453" y="36773"/>
                    <a:pt x="20005" y="37726"/>
                    <a:pt x="15677" y="37726"/>
                  </a:cubicBezTo>
                  <a:cubicBezTo>
                    <a:pt x="9662" y="37726"/>
                    <a:pt x="4894" y="36039"/>
                    <a:pt x="1373" y="32665"/>
                  </a:cubicBezTo>
                  <a:lnTo>
                    <a:pt x="3940" y="30097"/>
                  </a:lnTo>
                  <a:cubicBezTo>
                    <a:pt x="6654" y="32958"/>
                    <a:pt x="10542" y="34425"/>
                    <a:pt x="15530" y="34425"/>
                  </a:cubicBezTo>
                  <a:cubicBezTo>
                    <a:pt x="22646" y="34425"/>
                    <a:pt x="26167" y="32005"/>
                    <a:pt x="26167" y="27237"/>
                  </a:cubicBezTo>
                  <a:cubicBezTo>
                    <a:pt x="26167" y="25403"/>
                    <a:pt x="25653" y="24009"/>
                    <a:pt x="24553" y="23055"/>
                  </a:cubicBezTo>
                  <a:cubicBezTo>
                    <a:pt x="23453" y="22102"/>
                    <a:pt x="21765" y="21515"/>
                    <a:pt x="19418" y="21295"/>
                  </a:cubicBezTo>
                  <a:lnTo>
                    <a:pt x="13550" y="20781"/>
                  </a:lnTo>
                  <a:cubicBezTo>
                    <a:pt x="6434" y="20194"/>
                    <a:pt x="2913" y="17114"/>
                    <a:pt x="2913" y="11539"/>
                  </a:cubicBezTo>
                  <a:cubicBezTo>
                    <a:pt x="2913" y="8458"/>
                    <a:pt x="4087" y="6037"/>
                    <a:pt x="6361" y="4203"/>
                  </a:cubicBezTo>
                  <a:cubicBezTo>
                    <a:pt x="8635" y="2369"/>
                    <a:pt x="11716" y="1489"/>
                    <a:pt x="15604" y="1489"/>
                  </a:cubicBezTo>
                  <a:cubicBezTo>
                    <a:pt x="20518" y="1489"/>
                    <a:pt x="24626" y="2736"/>
                    <a:pt x="28001" y="5230"/>
                  </a:cubicBezTo>
                  <a:lnTo>
                    <a:pt x="25506" y="7724"/>
                  </a:lnTo>
                  <a:cubicBezTo>
                    <a:pt x="22792" y="5744"/>
                    <a:pt x="19491" y="4717"/>
                    <a:pt x="15604" y="4717"/>
                  </a:cubicBezTo>
                  <a:cubicBezTo>
                    <a:pt x="12669" y="4717"/>
                    <a:pt x="10395" y="5303"/>
                    <a:pt x="8928" y="6477"/>
                  </a:cubicBezTo>
                  <a:cubicBezTo>
                    <a:pt x="7388" y="7651"/>
                    <a:pt x="6581" y="9338"/>
                    <a:pt x="6581" y="11539"/>
                  </a:cubicBezTo>
                  <a:cubicBezTo>
                    <a:pt x="6581" y="13372"/>
                    <a:pt x="7168" y="14766"/>
                    <a:pt x="8341" y="15720"/>
                  </a:cubicBezTo>
                  <a:cubicBezTo>
                    <a:pt x="9442" y="16673"/>
                    <a:pt x="11276" y="17260"/>
                    <a:pt x="13770" y="17480"/>
                  </a:cubicBezTo>
                  <a:lnTo>
                    <a:pt x="19491" y="17994"/>
                  </a:lnTo>
                  <a:cubicBezTo>
                    <a:pt x="22792" y="18361"/>
                    <a:pt x="25360" y="19168"/>
                    <a:pt x="27194" y="20488"/>
                  </a:cubicBezTo>
                  <a:cubicBezTo>
                    <a:pt x="28954" y="21808"/>
                    <a:pt x="29834" y="24082"/>
                    <a:pt x="29834" y="27237"/>
                  </a:cubicBezTo>
                  <a:close/>
                </a:path>
              </a:pathLst>
            </a:custGeom>
            <a:solidFill>
              <a:srgbClr val="000000"/>
            </a:solidFill>
            <a:ln w="73262" cap="flat">
              <a:noFill/>
              <a:prstDash val="solid"/>
              <a:miter/>
            </a:ln>
          </p:spPr>
          <p:txBody>
            <a:bodyPr rtlCol="0" anchor="ctr"/>
            <a:lstStyle/>
            <a:p>
              <a:endParaRPr lang="en-GB"/>
            </a:p>
          </p:txBody>
        </p:sp>
        <p:sp>
          <p:nvSpPr>
            <p:cNvPr id="696" name="Graphic 1127">
              <a:extLst>
                <a:ext uri="{FF2B5EF4-FFF2-40B4-BE49-F238E27FC236}">
                  <a16:creationId xmlns:a16="http://schemas.microsoft.com/office/drawing/2014/main" id="{A197F3AD-E23F-4865-AE91-32CF2695271F}"/>
                </a:ext>
              </a:extLst>
            </p:cNvPr>
            <p:cNvSpPr/>
            <p:nvPr/>
          </p:nvSpPr>
          <p:spPr>
            <a:xfrm>
              <a:off x="8760377" y="3978510"/>
              <a:ext cx="28315" cy="36237"/>
            </a:xfrm>
            <a:custGeom>
              <a:avLst/>
              <a:gdLst>
                <a:gd name="connsiteX0" fmla="*/ 29701 w 28315"/>
                <a:gd name="connsiteY0" fmla="*/ 20415 h 36237"/>
                <a:gd name="connsiteX1" fmla="*/ 5127 w 28315"/>
                <a:gd name="connsiteY1" fmla="*/ 20415 h 36237"/>
                <a:gd name="connsiteX2" fmla="*/ 8061 w 28315"/>
                <a:gd name="connsiteY2" fmla="*/ 30758 h 36237"/>
                <a:gd name="connsiteX3" fmla="*/ 16643 w 28315"/>
                <a:gd name="connsiteY3" fmla="*/ 34352 h 36237"/>
                <a:gd name="connsiteX4" fmla="*/ 21925 w 28315"/>
                <a:gd name="connsiteY4" fmla="*/ 33325 h 36237"/>
                <a:gd name="connsiteX5" fmla="*/ 26400 w 28315"/>
                <a:gd name="connsiteY5" fmla="*/ 30097 h 36237"/>
                <a:gd name="connsiteX6" fmla="*/ 29187 w 28315"/>
                <a:gd name="connsiteY6" fmla="*/ 32298 h 36237"/>
                <a:gd name="connsiteX7" fmla="*/ 23465 w 28315"/>
                <a:gd name="connsiteY7" fmla="*/ 36406 h 36237"/>
                <a:gd name="connsiteX8" fmla="*/ 16423 w 28315"/>
                <a:gd name="connsiteY8" fmla="*/ 37726 h 36237"/>
                <a:gd name="connsiteX9" fmla="*/ 5273 w 28315"/>
                <a:gd name="connsiteY9" fmla="*/ 33105 h 36237"/>
                <a:gd name="connsiteX10" fmla="*/ 1385 w 28315"/>
                <a:gd name="connsiteY10" fmla="*/ 19608 h 36237"/>
                <a:gd name="connsiteX11" fmla="*/ 5127 w 28315"/>
                <a:gd name="connsiteY11" fmla="*/ 6257 h 36237"/>
                <a:gd name="connsiteX12" fmla="*/ 15543 w 28315"/>
                <a:gd name="connsiteY12" fmla="*/ 1489 h 36237"/>
                <a:gd name="connsiteX13" fmla="*/ 25959 w 28315"/>
                <a:gd name="connsiteY13" fmla="*/ 6037 h 36237"/>
                <a:gd name="connsiteX14" fmla="*/ 29701 w 28315"/>
                <a:gd name="connsiteY14" fmla="*/ 18727 h 36237"/>
                <a:gd name="connsiteX15" fmla="*/ 29701 w 28315"/>
                <a:gd name="connsiteY15" fmla="*/ 20415 h 36237"/>
                <a:gd name="connsiteX16" fmla="*/ 25959 w 28315"/>
                <a:gd name="connsiteY16" fmla="*/ 17407 h 36237"/>
                <a:gd name="connsiteX17" fmla="*/ 24712 w 28315"/>
                <a:gd name="connsiteY17" fmla="*/ 10732 h 36237"/>
                <a:gd name="connsiteX18" fmla="*/ 21118 w 28315"/>
                <a:gd name="connsiteY18" fmla="*/ 6330 h 36237"/>
                <a:gd name="connsiteX19" fmla="*/ 15543 w 28315"/>
                <a:gd name="connsiteY19" fmla="*/ 4790 h 36237"/>
                <a:gd name="connsiteX20" fmla="*/ 10041 w 28315"/>
                <a:gd name="connsiteY20" fmla="*/ 6330 h 36237"/>
                <a:gd name="connsiteX21" fmla="*/ 6374 w 28315"/>
                <a:gd name="connsiteY21" fmla="*/ 10732 h 36237"/>
                <a:gd name="connsiteX22" fmla="*/ 5127 w 28315"/>
                <a:gd name="connsiteY22" fmla="*/ 17407 h 36237"/>
                <a:gd name="connsiteX23" fmla="*/ 25959 w 28315"/>
                <a:gd name="connsiteY23" fmla="*/ 1740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701" y="20415"/>
                  </a:moveTo>
                  <a:lnTo>
                    <a:pt x="5127" y="20415"/>
                  </a:lnTo>
                  <a:cubicBezTo>
                    <a:pt x="5127" y="24963"/>
                    <a:pt x="6080" y="28410"/>
                    <a:pt x="8061" y="30758"/>
                  </a:cubicBezTo>
                  <a:cubicBezTo>
                    <a:pt x="10041" y="33178"/>
                    <a:pt x="12902" y="34352"/>
                    <a:pt x="16643" y="34352"/>
                  </a:cubicBezTo>
                  <a:cubicBezTo>
                    <a:pt x="18697" y="34352"/>
                    <a:pt x="20458" y="33985"/>
                    <a:pt x="21925" y="33325"/>
                  </a:cubicBezTo>
                  <a:cubicBezTo>
                    <a:pt x="23392" y="32665"/>
                    <a:pt x="24859" y="31638"/>
                    <a:pt x="26400" y="30097"/>
                  </a:cubicBezTo>
                  <a:lnTo>
                    <a:pt x="29187" y="32298"/>
                  </a:lnTo>
                  <a:cubicBezTo>
                    <a:pt x="27280" y="34205"/>
                    <a:pt x="25373" y="35599"/>
                    <a:pt x="23465" y="36406"/>
                  </a:cubicBezTo>
                  <a:cubicBezTo>
                    <a:pt x="21558" y="37286"/>
                    <a:pt x="19211" y="37726"/>
                    <a:pt x="16423" y="37726"/>
                  </a:cubicBezTo>
                  <a:cubicBezTo>
                    <a:pt x="11508" y="37726"/>
                    <a:pt x="7841" y="36186"/>
                    <a:pt x="5273" y="33105"/>
                  </a:cubicBezTo>
                  <a:cubicBezTo>
                    <a:pt x="2632" y="30024"/>
                    <a:pt x="1385" y="25549"/>
                    <a:pt x="1385" y="19608"/>
                  </a:cubicBezTo>
                  <a:cubicBezTo>
                    <a:pt x="1385" y="13886"/>
                    <a:pt x="2632" y="9411"/>
                    <a:pt x="5127" y="6257"/>
                  </a:cubicBezTo>
                  <a:cubicBezTo>
                    <a:pt x="7621" y="3103"/>
                    <a:pt x="11068" y="1489"/>
                    <a:pt x="15543" y="1489"/>
                  </a:cubicBezTo>
                  <a:cubicBezTo>
                    <a:pt x="20018" y="1489"/>
                    <a:pt x="23465" y="3029"/>
                    <a:pt x="25959" y="6037"/>
                  </a:cubicBezTo>
                  <a:cubicBezTo>
                    <a:pt x="28454" y="9044"/>
                    <a:pt x="29701" y="13299"/>
                    <a:pt x="29701" y="18727"/>
                  </a:cubicBezTo>
                  <a:lnTo>
                    <a:pt x="29701" y="20415"/>
                  </a:lnTo>
                  <a:close/>
                  <a:moveTo>
                    <a:pt x="25959" y="17407"/>
                  </a:moveTo>
                  <a:cubicBezTo>
                    <a:pt x="25739" y="14399"/>
                    <a:pt x="25373" y="12125"/>
                    <a:pt x="24712" y="10732"/>
                  </a:cubicBezTo>
                  <a:cubicBezTo>
                    <a:pt x="23906" y="8898"/>
                    <a:pt x="22732" y="7431"/>
                    <a:pt x="21118" y="6330"/>
                  </a:cubicBezTo>
                  <a:cubicBezTo>
                    <a:pt x="19431" y="5303"/>
                    <a:pt x="17597" y="4790"/>
                    <a:pt x="15543" y="4790"/>
                  </a:cubicBezTo>
                  <a:cubicBezTo>
                    <a:pt x="13489" y="4790"/>
                    <a:pt x="11655" y="5303"/>
                    <a:pt x="10041" y="6330"/>
                  </a:cubicBezTo>
                  <a:cubicBezTo>
                    <a:pt x="8428" y="7431"/>
                    <a:pt x="7181" y="8898"/>
                    <a:pt x="6374" y="10732"/>
                  </a:cubicBezTo>
                  <a:cubicBezTo>
                    <a:pt x="5713" y="12125"/>
                    <a:pt x="5347" y="14399"/>
                    <a:pt x="5127" y="17407"/>
                  </a:cubicBezTo>
                  <a:lnTo>
                    <a:pt x="25959" y="17407"/>
                  </a:lnTo>
                  <a:close/>
                </a:path>
              </a:pathLst>
            </a:custGeom>
            <a:solidFill>
              <a:srgbClr val="000000"/>
            </a:solidFill>
            <a:ln w="73262" cap="flat">
              <a:noFill/>
              <a:prstDash val="solid"/>
              <a:miter/>
            </a:ln>
          </p:spPr>
          <p:txBody>
            <a:bodyPr rtlCol="0" anchor="ctr"/>
            <a:lstStyle/>
            <a:p>
              <a:endParaRPr lang="en-GB"/>
            </a:p>
          </p:txBody>
        </p:sp>
        <p:sp>
          <p:nvSpPr>
            <p:cNvPr id="697" name="Graphic 1127">
              <a:extLst>
                <a:ext uri="{FF2B5EF4-FFF2-40B4-BE49-F238E27FC236}">
                  <a16:creationId xmlns:a16="http://schemas.microsoft.com/office/drawing/2014/main" id="{7C65F80D-CCC7-4FBF-8B12-DB41B1C5A585}"/>
                </a:ext>
              </a:extLst>
            </p:cNvPr>
            <p:cNvSpPr/>
            <p:nvPr/>
          </p:nvSpPr>
          <p:spPr>
            <a:xfrm>
              <a:off x="8796869" y="3978510"/>
              <a:ext cx="28461" cy="36237"/>
            </a:xfrm>
            <a:custGeom>
              <a:avLst/>
              <a:gdLst>
                <a:gd name="connsiteX0" fmla="*/ 29860 w 28461"/>
                <a:gd name="connsiteY0" fmla="*/ 27237 h 36237"/>
                <a:gd name="connsiteX1" fmla="*/ 26046 w 28461"/>
                <a:gd name="connsiteY1" fmla="*/ 34866 h 36237"/>
                <a:gd name="connsiteX2" fmla="*/ 15702 w 28461"/>
                <a:gd name="connsiteY2" fmla="*/ 37726 h 36237"/>
                <a:gd name="connsiteX3" fmla="*/ 1398 w 28461"/>
                <a:gd name="connsiteY3" fmla="*/ 32665 h 36237"/>
                <a:gd name="connsiteX4" fmla="*/ 3966 w 28461"/>
                <a:gd name="connsiteY4" fmla="*/ 30097 h 36237"/>
                <a:gd name="connsiteX5" fmla="*/ 15556 w 28461"/>
                <a:gd name="connsiteY5" fmla="*/ 34425 h 36237"/>
                <a:gd name="connsiteX6" fmla="*/ 26192 w 28461"/>
                <a:gd name="connsiteY6" fmla="*/ 27237 h 36237"/>
                <a:gd name="connsiteX7" fmla="*/ 24578 w 28461"/>
                <a:gd name="connsiteY7" fmla="*/ 23055 h 36237"/>
                <a:gd name="connsiteX8" fmla="*/ 19444 w 28461"/>
                <a:gd name="connsiteY8" fmla="*/ 21295 h 36237"/>
                <a:gd name="connsiteX9" fmla="*/ 13575 w 28461"/>
                <a:gd name="connsiteY9" fmla="*/ 20781 h 36237"/>
                <a:gd name="connsiteX10" fmla="*/ 2939 w 28461"/>
                <a:gd name="connsiteY10" fmla="*/ 11539 h 36237"/>
                <a:gd name="connsiteX11" fmla="*/ 6386 w 28461"/>
                <a:gd name="connsiteY11" fmla="*/ 4203 h 36237"/>
                <a:gd name="connsiteX12" fmla="*/ 15629 w 28461"/>
                <a:gd name="connsiteY12" fmla="*/ 1489 h 36237"/>
                <a:gd name="connsiteX13" fmla="*/ 28026 w 28461"/>
                <a:gd name="connsiteY13" fmla="*/ 5230 h 36237"/>
                <a:gd name="connsiteX14" fmla="*/ 25532 w 28461"/>
                <a:gd name="connsiteY14" fmla="*/ 7724 h 36237"/>
                <a:gd name="connsiteX15" fmla="*/ 15629 w 28461"/>
                <a:gd name="connsiteY15" fmla="*/ 4717 h 36237"/>
                <a:gd name="connsiteX16" fmla="*/ 8954 w 28461"/>
                <a:gd name="connsiteY16" fmla="*/ 6477 h 36237"/>
                <a:gd name="connsiteX17" fmla="*/ 6606 w 28461"/>
                <a:gd name="connsiteY17" fmla="*/ 11539 h 36237"/>
                <a:gd name="connsiteX18" fmla="*/ 8367 w 28461"/>
                <a:gd name="connsiteY18" fmla="*/ 15720 h 36237"/>
                <a:gd name="connsiteX19" fmla="*/ 13795 w 28461"/>
                <a:gd name="connsiteY19" fmla="*/ 17480 h 36237"/>
                <a:gd name="connsiteX20" fmla="*/ 19517 w 28461"/>
                <a:gd name="connsiteY20" fmla="*/ 17994 h 36237"/>
                <a:gd name="connsiteX21" fmla="*/ 27219 w 28461"/>
                <a:gd name="connsiteY21" fmla="*/ 20488 h 36237"/>
                <a:gd name="connsiteX22" fmla="*/ 29860 w 28461"/>
                <a:gd name="connsiteY22" fmla="*/ 2723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860" y="27237"/>
                  </a:moveTo>
                  <a:cubicBezTo>
                    <a:pt x="29860" y="30464"/>
                    <a:pt x="28613" y="33032"/>
                    <a:pt x="26046" y="34866"/>
                  </a:cubicBezTo>
                  <a:cubicBezTo>
                    <a:pt x="23478" y="36773"/>
                    <a:pt x="20030" y="37726"/>
                    <a:pt x="15702" y="37726"/>
                  </a:cubicBezTo>
                  <a:cubicBezTo>
                    <a:pt x="9687" y="37726"/>
                    <a:pt x="4919" y="36039"/>
                    <a:pt x="1398" y="32665"/>
                  </a:cubicBezTo>
                  <a:lnTo>
                    <a:pt x="3966" y="30097"/>
                  </a:lnTo>
                  <a:cubicBezTo>
                    <a:pt x="6680" y="32958"/>
                    <a:pt x="10568" y="34425"/>
                    <a:pt x="15556" y="34425"/>
                  </a:cubicBezTo>
                  <a:cubicBezTo>
                    <a:pt x="22671" y="34425"/>
                    <a:pt x="26192" y="32005"/>
                    <a:pt x="26192" y="27237"/>
                  </a:cubicBezTo>
                  <a:cubicBezTo>
                    <a:pt x="26192" y="25403"/>
                    <a:pt x="25679" y="24009"/>
                    <a:pt x="24578" y="23055"/>
                  </a:cubicBezTo>
                  <a:cubicBezTo>
                    <a:pt x="23478" y="22102"/>
                    <a:pt x="21791" y="21515"/>
                    <a:pt x="19444" y="21295"/>
                  </a:cubicBezTo>
                  <a:lnTo>
                    <a:pt x="13575" y="20781"/>
                  </a:lnTo>
                  <a:cubicBezTo>
                    <a:pt x="6460" y="20194"/>
                    <a:pt x="2939" y="17114"/>
                    <a:pt x="2939" y="11539"/>
                  </a:cubicBezTo>
                  <a:cubicBezTo>
                    <a:pt x="2939" y="8458"/>
                    <a:pt x="4112" y="6037"/>
                    <a:pt x="6386" y="4203"/>
                  </a:cubicBezTo>
                  <a:cubicBezTo>
                    <a:pt x="8660" y="2369"/>
                    <a:pt x="11741" y="1489"/>
                    <a:pt x="15629" y="1489"/>
                  </a:cubicBezTo>
                  <a:cubicBezTo>
                    <a:pt x="20544" y="1489"/>
                    <a:pt x="24652" y="2736"/>
                    <a:pt x="28026" y="5230"/>
                  </a:cubicBezTo>
                  <a:lnTo>
                    <a:pt x="25532" y="7724"/>
                  </a:lnTo>
                  <a:cubicBezTo>
                    <a:pt x="22818" y="5744"/>
                    <a:pt x="19517" y="4717"/>
                    <a:pt x="15629" y="4717"/>
                  </a:cubicBezTo>
                  <a:cubicBezTo>
                    <a:pt x="12695" y="4717"/>
                    <a:pt x="10421" y="5303"/>
                    <a:pt x="8954" y="6477"/>
                  </a:cubicBezTo>
                  <a:cubicBezTo>
                    <a:pt x="7413" y="7651"/>
                    <a:pt x="6606" y="9338"/>
                    <a:pt x="6606" y="11539"/>
                  </a:cubicBezTo>
                  <a:cubicBezTo>
                    <a:pt x="6606" y="13372"/>
                    <a:pt x="7193" y="14766"/>
                    <a:pt x="8367" y="15720"/>
                  </a:cubicBezTo>
                  <a:cubicBezTo>
                    <a:pt x="9467" y="16673"/>
                    <a:pt x="11301" y="17260"/>
                    <a:pt x="13795" y="17480"/>
                  </a:cubicBezTo>
                  <a:lnTo>
                    <a:pt x="19517" y="17994"/>
                  </a:lnTo>
                  <a:cubicBezTo>
                    <a:pt x="22818" y="18361"/>
                    <a:pt x="25385" y="19168"/>
                    <a:pt x="27219" y="20488"/>
                  </a:cubicBezTo>
                  <a:cubicBezTo>
                    <a:pt x="28980" y="21808"/>
                    <a:pt x="29860" y="24082"/>
                    <a:pt x="29860" y="27237"/>
                  </a:cubicBezTo>
                  <a:close/>
                </a:path>
              </a:pathLst>
            </a:custGeom>
            <a:solidFill>
              <a:srgbClr val="000000"/>
            </a:solidFill>
            <a:ln w="73262" cap="flat">
              <a:noFill/>
              <a:prstDash val="solid"/>
              <a:miter/>
            </a:ln>
          </p:spPr>
          <p:txBody>
            <a:bodyPr rtlCol="0" anchor="ctr"/>
            <a:lstStyle/>
            <a:p>
              <a:endParaRPr lang="en-GB"/>
            </a:p>
          </p:txBody>
        </p:sp>
        <p:sp>
          <p:nvSpPr>
            <p:cNvPr id="698" name="Graphic 1127">
              <a:extLst>
                <a:ext uri="{FF2B5EF4-FFF2-40B4-BE49-F238E27FC236}">
                  <a16:creationId xmlns:a16="http://schemas.microsoft.com/office/drawing/2014/main" id="{99D67C09-C9FC-486D-A54A-EFCF5991C4C2}"/>
                </a:ext>
              </a:extLst>
            </p:cNvPr>
            <p:cNvSpPr/>
            <p:nvPr/>
          </p:nvSpPr>
          <p:spPr>
            <a:xfrm>
              <a:off x="8185651" y="4088185"/>
              <a:ext cx="29928" cy="3447"/>
            </a:xfrm>
            <a:custGeom>
              <a:avLst/>
              <a:gdLst>
                <a:gd name="connsiteX0" fmla="*/ 1186 w 29928"/>
                <a:gd name="connsiteY0" fmla="*/ 1521 h 3447"/>
                <a:gd name="connsiteX1" fmla="*/ 31115 w 29928"/>
                <a:gd name="connsiteY1" fmla="*/ 1521 h 3447"/>
                <a:gd name="connsiteX2" fmla="*/ 31115 w 29928"/>
                <a:gd name="connsiteY2" fmla="*/ 4969 h 3447"/>
                <a:gd name="connsiteX3" fmla="*/ 1186 w 29928"/>
                <a:gd name="connsiteY3" fmla="*/ 4969 h 3447"/>
              </a:gdLst>
              <a:ahLst/>
              <a:cxnLst>
                <a:cxn ang="0">
                  <a:pos x="connsiteX0" y="connsiteY0"/>
                </a:cxn>
                <a:cxn ang="0">
                  <a:pos x="connsiteX1" y="connsiteY1"/>
                </a:cxn>
                <a:cxn ang="0">
                  <a:pos x="connsiteX2" y="connsiteY2"/>
                </a:cxn>
                <a:cxn ang="0">
                  <a:pos x="connsiteX3" y="connsiteY3"/>
                </a:cxn>
              </a:cxnLst>
              <a:rect l="l" t="t" r="r" b="b"/>
              <a:pathLst>
                <a:path w="29928" h="3447">
                  <a:moveTo>
                    <a:pt x="1186" y="1521"/>
                  </a:moveTo>
                  <a:lnTo>
                    <a:pt x="31115" y="1521"/>
                  </a:lnTo>
                  <a:lnTo>
                    <a:pt x="31115" y="4969"/>
                  </a:lnTo>
                  <a:lnTo>
                    <a:pt x="1186" y="4969"/>
                  </a:lnTo>
                  <a:close/>
                </a:path>
              </a:pathLst>
            </a:custGeom>
            <a:solidFill>
              <a:srgbClr val="000000"/>
            </a:solidFill>
            <a:ln w="73262" cap="flat">
              <a:noFill/>
              <a:prstDash val="solid"/>
              <a:miter/>
            </a:ln>
          </p:spPr>
          <p:txBody>
            <a:bodyPr rtlCol="0" anchor="ctr"/>
            <a:lstStyle/>
            <a:p>
              <a:endParaRPr lang="en-GB"/>
            </a:p>
          </p:txBody>
        </p:sp>
        <p:sp>
          <p:nvSpPr>
            <p:cNvPr id="699" name="Graphic 1127">
              <a:extLst>
                <a:ext uri="{FF2B5EF4-FFF2-40B4-BE49-F238E27FC236}">
                  <a16:creationId xmlns:a16="http://schemas.microsoft.com/office/drawing/2014/main" id="{FAA41C4C-EE2C-46FF-BCEF-3876A076192A}"/>
                </a:ext>
              </a:extLst>
            </p:cNvPr>
            <p:cNvSpPr/>
            <p:nvPr/>
          </p:nvSpPr>
          <p:spPr>
            <a:xfrm>
              <a:off x="8256153" y="4057009"/>
              <a:ext cx="27434" cy="52669"/>
            </a:xfrm>
            <a:custGeom>
              <a:avLst/>
              <a:gdLst>
                <a:gd name="connsiteX0" fmla="*/ 28645 w 27434"/>
                <a:gd name="connsiteY0" fmla="*/ 53748 h 52669"/>
                <a:gd name="connsiteX1" fmla="*/ 24904 w 27434"/>
                <a:gd name="connsiteY1" fmla="*/ 53748 h 52669"/>
                <a:gd name="connsiteX2" fmla="*/ 24904 w 27434"/>
                <a:gd name="connsiteY2" fmla="*/ 49200 h 52669"/>
                <a:gd name="connsiteX3" fmla="*/ 20209 w 27434"/>
                <a:gd name="connsiteY3" fmla="*/ 53088 h 52669"/>
                <a:gd name="connsiteX4" fmla="*/ 14414 w 27434"/>
                <a:gd name="connsiteY4" fmla="*/ 54188 h 52669"/>
                <a:gd name="connsiteX5" fmla="*/ 5758 w 27434"/>
                <a:gd name="connsiteY5" fmla="*/ 51107 h 52669"/>
                <a:gd name="connsiteX6" fmla="*/ 1210 w 27434"/>
                <a:gd name="connsiteY6" fmla="*/ 36069 h 52669"/>
                <a:gd name="connsiteX7" fmla="*/ 5758 w 27434"/>
                <a:gd name="connsiteY7" fmla="*/ 21032 h 52669"/>
                <a:gd name="connsiteX8" fmla="*/ 14414 w 27434"/>
                <a:gd name="connsiteY8" fmla="*/ 17951 h 52669"/>
                <a:gd name="connsiteX9" fmla="*/ 20209 w 27434"/>
                <a:gd name="connsiteY9" fmla="*/ 19051 h 52669"/>
                <a:gd name="connsiteX10" fmla="*/ 24904 w 27434"/>
                <a:gd name="connsiteY10" fmla="*/ 22939 h 52669"/>
                <a:gd name="connsiteX11" fmla="*/ 24904 w 27434"/>
                <a:gd name="connsiteY11" fmla="*/ 1519 h 52669"/>
                <a:gd name="connsiteX12" fmla="*/ 28645 w 27434"/>
                <a:gd name="connsiteY12" fmla="*/ 1519 h 52669"/>
                <a:gd name="connsiteX13" fmla="*/ 28645 w 27434"/>
                <a:gd name="connsiteY13" fmla="*/ 53748 h 52669"/>
                <a:gd name="connsiteX14" fmla="*/ 24537 w 27434"/>
                <a:gd name="connsiteY14" fmla="*/ 41571 h 52669"/>
                <a:gd name="connsiteX15" fmla="*/ 24904 w 27434"/>
                <a:gd name="connsiteY15" fmla="*/ 36069 h 52669"/>
                <a:gd name="connsiteX16" fmla="*/ 24537 w 27434"/>
                <a:gd name="connsiteY16" fmla="*/ 30568 h 52669"/>
                <a:gd name="connsiteX17" fmla="*/ 23217 w 27434"/>
                <a:gd name="connsiteY17" fmla="*/ 25946 h 52669"/>
                <a:gd name="connsiteX18" fmla="*/ 20136 w 27434"/>
                <a:gd name="connsiteY18" fmla="*/ 22425 h 52669"/>
                <a:gd name="connsiteX19" fmla="*/ 14927 w 27434"/>
                <a:gd name="connsiteY19" fmla="*/ 21252 h 52669"/>
                <a:gd name="connsiteX20" fmla="*/ 9793 w 27434"/>
                <a:gd name="connsiteY20" fmla="*/ 22425 h 52669"/>
                <a:gd name="connsiteX21" fmla="*/ 6638 w 27434"/>
                <a:gd name="connsiteY21" fmla="*/ 25946 h 52669"/>
                <a:gd name="connsiteX22" fmla="*/ 5318 w 27434"/>
                <a:gd name="connsiteY22" fmla="*/ 30568 h 52669"/>
                <a:gd name="connsiteX23" fmla="*/ 4951 w 27434"/>
                <a:gd name="connsiteY23" fmla="*/ 36069 h 52669"/>
                <a:gd name="connsiteX24" fmla="*/ 5318 w 27434"/>
                <a:gd name="connsiteY24" fmla="*/ 41571 h 52669"/>
                <a:gd name="connsiteX25" fmla="*/ 6638 w 27434"/>
                <a:gd name="connsiteY25" fmla="*/ 46193 h 52669"/>
                <a:gd name="connsiteX26" fmla="*/ 9793 w 27434"/>
                <a:gd name="connsiteY26" fmla="*/ 49640 h 52669"/>
                <a:gd name="connsiteX27" fmla="*/ 14927 w 27434"/>
                <a:gd name="connsiteY27" fmla="*/ 50887 h 52669"/>
                <a:gd name="connsiteX28" fmla="*/ 20136 w 27434"/>
                <a:gd name="connsiteY28" fmla="*/ 49640 h 52669"/>
                <a:gd name="connsiteX29" fmla="*/ 23217 w 27434"/>
                <a:gd name="connsiteY29" fmla="*/ 46193 h 52669"/>
                <a:gd name="connsiteX30" fmla="*/ 24537 w 27434"/>
                <a:gd name="connsiteY30" fmla="*/ 41571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645" y="53748"/>
                  </a:moveTo>
                  <a:lnTo>
                    <a:pt x="24904" y="53748"/>
                  </a:lnTo>
                  <a:lnTo>
                    <a:pt x="24904" y="49200"/>
                  </a:lnTo>
                  <a:cubicBezTo>
                    <a:pt x="23437" y="51107"/>
                    <a:pt x="21896" y="52428"/>
                    <a:pt x="20209" y="53088"/>
                  </a:cubicBezTo>
                  <a:cubicBezTo>
                    <a:pt x="18522" y="53821"/>
                    <a:pt x="16615" y="54188"/>
                    <a:pt x="14414" y="54188"/>
                  </a:cubicBezTo>
                  <a:cubicBezTo>
                    <a:pt x="10673" y="54188"/>
                    <a:pt x="7812" y="53161"/>
                    <a:pt x="5758" y="51107"/>
                  </a:cubicBezTo>
                  <a:cubicBezTo>
                    <a:pt x="2750" y="48100"/>
                    <a:pt x="1210" y="43038"/>
                    <a:pt x="1210" y="36069"/>
                  </a:cubicBezTo>
                  <a:cubicBezTo>
                    <a:pt x="1210" y="29101"/>
                    <a:pt x="2750" y="24039"/>
                    <a:pt x="5758" y="21032"/>
                  </a:cubicBezTo>
                  <a:cubicBezTo>
                    <a:pt x="7812" y="18978"/>
                    <a:pt x="10673" y="17951"/>
                    <a:pt x="14414" y="17951"/>
                  </a:cubicBezTo>
                  <a:cubicBezTo>
                    <a:pt x="16615" y="17951"/>
                    <a:pt x="18522" y="18318"/>
                    <a:pt x="20209" y="19051"/>
                  </a:cubicBezTo>
                  <a:cubicBezTo>
                    <a:pt x="21896" y="19711"/>
                    <a:pt x="23437" y="21032"/>
                    <a:pt x="24904" y="22939"/>
                  </a:cubicBezTo>
                  <a:lnTo>
                    <a:pt x="24904" y="1519"/>
                  </a:lnTo>
                  <a:lnTo>
                    <a:pt x="28645" y="1519"/>
                  </a:lnTo>
                  <a:lnTo>
                    <a:pt x="28645" y="53748"/>
                  </a:lnTo>
                  <a:close/>
                  <a:moveTo>
                    <a:pt x="24537" y="41571"/>
                  </a:moveTo>
                  <a:cubicBezTo>
                    <a:pt x="24757" y="40031"/>
                    <a:pt x="24904" y="38197"/>
                    <a:pt x="24904" y="36069"/>
                  </a:cubicBezTo>
                  <a:cubicBezTo>
                    <a:pt x="24904" y="33942"/>
                    <a:pt x="24757" y="32108"/>
                    <a:pt x="24537" y="30568"/>
                  </a:cubicBezTo>
                  <a:cubicBezTo>
                    <a:pt x="24317" y="29027"/>
                    <a:pt x="23877" y="27487"/>
                    <a:pt x="23217" y="25946"/>
                  </a:cubicBezTo>
                  <a:cubicBezTo>
                    <a:pt x="22556" y="24406"/>
                    <a:pt x="21456" y="23232"/>
                    <a:pt x="20136" y="22425"/>
                  </a:cubicBezTo>
                  <a:cubicBezTo>
                    <a:pt x="18742" y="21619"/>
                    <a:pt x="16981" y="21252"/>
                    <a:pt x="14927" y="21252"/>
                  </a:cubicBezTo>
                  <a:cubicBezTo>
                    <a:pt x="12874" y="21252"/>
                    <a:pt x="11113" y="21619"/>
                    <a:pt x="9793" y="22425"/>
                  </a:cubicBezTo>
                  <a:cubicBezTo>
                    <a:pt x="8399" y="23232"/>
                    <a:pt x="7372" y="24406"/>
                    <a:pt x="6638" y="25946"/>
                  </a:cubicBezTo>
                  <a:cubicBezTo>
                    <a:pt x="6051" y="27487"/>
                    <a:pt x="5538" y="29027"/>
                    <a:pt x="5318" y="30568"/>
                  </a:cubicBezTo>
                  <a:cubicBezTo>
                    <a:pt x="5098" y="32108"/>
                    <a:pt x="4951" y="33942"/>
                    <a:pt x="4951" y="36069"/>
                  </a:cubicBezTo>
                  <a:cubicBezTo>
                    <a:pt x="4951" y="38197"/>
                    <a:pt x="5098" y="40031"/>
                    <a:pt x="5318" y="41571"/>
                  </a:cubicBezTo>
                  <a:cubicBezTo>
                    <a:pt x="5538" y="43112"/>
                    <a:pt x="6051" y="44652"/>
                    <a:pt x="6638" y="46193"/>
                  </a:cubicBezTo>
                  <a:cubicBezTo>
                    <a:pt x="7372" y="47733"/>
                    <a:pt x="8399" y="48833"/>
                    <a:pt x="9793" y="49640"/>
                  </a:cubicBezTo>
                  <a:cubicBezTo>
                    <a:pt x="11113" y="50447"/>
                    <a:pt x="12874" y="50887"/>
                    <a:pt x="14927" y="50887"/>
                  </a:cubicBezTo>
                  <a:cubicBezTo>
                    <a:pt x="16981" y="50887"/>
                    <a:pt x="18742" y="50447"/>
                    <a:pt x="20136" y="49640"/>
                  </a:cubicBezTo>
                  <a:cubicBezTo>
                    <a:pt x="21456" y="48833"/>
                    <a:pt x="22556" y="47733"/>
                    <a:pt x="23217" y="46193"/>
                  </a:cubicBezTo>
                  <a:cubicBezTo>
                    <a:pt x="23877" y="44652"/>
                    <a:pt x="24317" y="43112"/>
                    <a:pt x="24537" y="41571"/>
                  </a:cubicBezTo>
                  <a:close/>
                </a:path>
              </a:pathLst>
            </a:custGeom>
            <a:solidFill>
              <a:srgbClr val="000000"/>
            </a:solidFill>
            <a:ln w="73262" cap="flat">
              <a:noFill/>
              <a:prstDash val="solid"/>
              <a:miter/>
            </a:ln>
          </p:spPr>
          <p:txBody>
            <a:bodyPr rtlCol="0" anchor="ctr"/>
            <a:lstStyle/>
            <a:p>
              <a:endParaRPr lang="en-GB"/>
            </a:p>
          </p:txBody>
        </p:sp>
        <p:sp>
          <p:nvSpPr>
            <p:cNvPr id="700" name="Graphic 1127">
              <a:extLst>
                <a:ext uri="{FF2B5EF4-FFF2-40B4-BE49-F238E27FC236}">
                  <a16:creationId xmlns:a16="http://schemas.microsoft.com/office/drawing/2014/main" id="{ED9E9B2A-6E3C-418D-A981-559153E77C71}"/>
                </a:ext>
              </a:extLst>
            </p:cNvPr>
            <p:cNvSpPr/>
            <p:nvPr/>
          </p:nvSpPr>
          <p:spPr>
            <a:xfrm>
              <a:off x="8297646" y="4073441"/>
              <a:ext cx="22593" cy="35797"/>
            </a:xfrm>
            <a:custGeom>
              <a:avLst/>
              <a:gdLst>
                <a:gd name="connsiteX0" fmla="*/ 21103 w 22593"/>
                <a:gd name="connsiteY0" fmla="*/ 7610 h 35797"/>
                <a:gd name="connsiteX1" fmla="*/ 18095 w 22593"/>
                <a:gd name="connsiteY1" fmla="*/ 5410 h 35797"/>
                <a:gd name="connsiteX2" fmla="*/ 14428 w 22593"/>
                <a:gd name="connsiteY2" fmla="*/ 4823 h 35797"/>
                <a:gd name="connsiteX3" fmla="*/ 7532 w 22593"/>
                <a:gd name="connsiteY3" fmla="*/ 7904 h 35797"/>
                <a:gd name="connsiteX4" fmla="*/ 4965 w 22593"/>
                <a:gd name="connsiteY4" fmla="*/ 15533 h 35797"/>
                <a:gd name="connsiteX5" fmla="*/ 4965 w 22593"/>
                <a:gd name="connsiteY5" fmla="*/ 37319 h 35797"/>
                <a:gd name="connsiteX6" fmla="*/ 1224 w 22593"/>
                <a:gd name="connsiteY6" fmla="*/ 37319 h 35797"/>
                <a:gd name="connsiteX7" fmla="*/ 1224 w 22593"/>
                <a:gd name="connsiteY7" fmla="*/ 1962 h 35797"/>
                <a:gd name="connsiteX8" fmla="*/ 4965 w 22593"/>
                <a:gd name="connsiteY8" fmla="*/ 1962 h 35797"/>
                <a:gd name="connsiteX9" fmla="*/ 4965 w 22593"/>
                <a:gd name="connsiteY9" fmla="*/ 6657 h 35797"/>
                <a:gd name="connsiteX10" fmla="*/ 9293 w 22593"/>
                <a:gd name="connsiteY10" fmla="*/ 2916 h 35797"/>
                <a:gd name="connsiteX11" fmla="*/ 15308 w 22593"/>
                <a:gd name="connsiteY11" fmla="*/ 1522 h 35797"/>
                <a:gd name="connsiteX12" fmla="*/ 23817 w 22593"/>
                <a:gd name="connsiteY12" fmla="*/ 4896 h 35797"/>
                <a:gd name="connsiteX13" fmla="*/ 21103 w 22593"/>
                <a:gd name="connsiteY13" fmla="*/ 761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103" y="7610"/>
                  </a:moveTo>
                  <a:cubicBezTo>
                    <a:pt x="20003" y="6510"/>
                    <a:pt x="19049" y="5776"/>
                    <a:pt x="18095" y="5410"/>
                  </a:cubicBezTo>
                  <a:cubicBezTo>
                    <a:pt x="17142" y="5043"/>
                    <a:pt x="15895" y="4823"/>
                    <a:pt x="14428" y="4823"/>
                  </a:cubicBezTo>
                  <a:cubicBezTo>
                    <a:pt x="11493" y="4823"/>
                    <a:pt x="9146" y="5850"/>
                    <a:pt x="7532" y="7904"/>
                  </a:cubicBezTo>
                  <a:cubicBezTo>
                    <a:pt x="5845" y="10031"/>
                    <a:pt x="4965" y="12525"/>
                    <a:pt x="4965" y="15533"/>
                  </a:cubicBezTo>
                  <a:lnTo>
                    <a:pt x="4965" y="37319"/>
                  </a:lnTo>
                  <a:lnTo>
                    <a:pt x="1224" y="37319"/>
                  </a:lnTo>
                  <a:lnTo>
                    <a:pt x="1224" y="1962"/>
                  </a:lnTo>
                  <a:lnTo>
                    <a:pt x="4965" y="1962"/>
                  </a:lnTo>
                  <a:lnTo>
                    <a:pt x="4965" y="6657"/>
                  </a:lnTo>
                  <a:cubicBezTo>
                    <a:pt x="5992" y="5043"/>
                    <a:pt x="7459" y="3796"/>
                    <a:pt x="9293" y="2916"/>
                  </a:cubicBezTo>
                  <a:cubicBezTo>
                    <a:pt x="11127" y="1962"/>
                    <a:pt x="13181" y="1522"/>
                    <a:pt x="15308" y="1522"/>
                  </a:cubicBezTo>
                  <a:cubicBezTo>
                    <a:pt x="18756" y="1522"/>
                    <a:pt x="21543" y="2622"/>
                    <a:pt x="23817" y="4896"/>
                  </a:cubicBezTo>
                  <a:lnTo>
                    <a:pt x="21103" y="7610"/>
                  </a:lnTo>
                  <a:close/>
                </a:path>
              </a:pathLst>
            </a:custGeom>
            <a:solidFill>
              <a:srgbClr val="000000"/>
            </a:solidFill>
            <a:ln w="73262" cap="flat">
              <a:noFill/>
              <a:prstDash val="solid"/>
              <a:miter/>
            </a:ln>
          </p:spPr>
          <p:txBody>
            <a:bodyPr rtlCol="0" anchor="ctr"/>
            <a:lstStyle/>
            <a:p>
              <a:endParaRPr lang="en-GB"/>
            </a:p>
          </p:txBody>
        </p:sp>
        <p:sp>
          <p:nvSpPr>
            <p:cNvPr id="701" name="Graphic 1127">
              <a:extLst>
                <a:ext uri="{FF2B5EF4-FFF2-40B4-BE49-F238E27FC236}">
                  <a16:creationId xmlns:a16="http://schemas.microsoft.com/office/drawing/2014/main" id="{2235067D-E8D7-4689-BBDC-E0DCA5630681}"/>
                </a:ext>
              </a:extLst>
            </p:cNvPr>
            <p:cNvSpPr/>
            <p:nvPr/>
          </p:nvSpPr>
          <p:spPr>
            <a:xfrm>
              <a:off x="8325395" y="4073441"/>
              <a:ext cx="28461" cy="36237"/>
            </a:xfrm>
            <a:custGeom>
              <a:avLst/>
              <a:gdLst>
                <a:gd name="connsiteX0" fmla="*/ 25295 w 28461"/>
                <a:gd name="connsiteY0" fmla="*/ 5410 h 36237"/>
                <a:gd name="connsiteX1" fmla="*/ 29696 w 28461"/>
                <a:gd name="connsiteY1" fmla="*/ 19641 h 36237"/>
                <a:gd name="connsiteX2" fmla="*/ 25295 w 28461"/>
                <a:gd name="connsiteY2" fmla="*/ 33872 h 36237"/>
                <a:gd name="connsiteX3" fmla="*/ 15465 w 28461"/>
                <a:gd name="connsiteY3" fmla="*/ 37759 h 36237"/>
                <a:gd name="connsiteX4" fmla="*/ 5636 w 28461"/>
                <a:gd name="connsiteY4" fmla="*/ 33872 h 36237"/>
                <a:gd name="connsiteX5" fmla="*/ 1234 w 28461"/>
                <a:gd name="connsiteY5" fmla="*/ 19641 h 36237"/>
                <a:gd name="connsiteX6" fmla="*/ 5636 w 28461"/>
                <a:gd name="connsiteY6" fmla="*/ 5410 h 36237"/>
                <a:gd name="connsiteX7" fmla="*/ 15465 w 28461"/>
                <a:gd name="connsiteY7" fmla="*/ 1522 h 36237"/>
                <a:gd name="connsiteX8" fmla="*/ 25295 w 28461"/>
                <a:gd name="connsiteY8" fmla="*/ 5410 h 36237"/>
                <a:gd name="connsiteX9" fmla="*/ 22801 w 28461"/>
                <a:gd name="connsiteY9" fmla="*/ 31451 h 36237"/>
                <a:gd name="connsiteX10" fmla="*/ 25955 w 28461"/>
                <a:gd name="connsiteY10" fmla="*/ 19641 h 36237"/>
                <a:gd name="connsiteX11" fmla="*/ 22801 w 28461"/>
                <a:gd name="connsiteY11" fmla="*/ 7830 h 36237"/>
                <a:gd name="connsiteX12" fmla="*/ 15465 w 28461"/>
                <a:gd name="connsiteY12" fmla="*/ 4823 h 36237"/>
                <a:gd name="connsiteX13" fmla="*/ 8130 w 28461"/>
                <a:gd name="connsiteY13" fmla="*/ 7830 h 36237"/>
                <a:gd name="connsiteX14" fmla="*/ 4975 w 28461"/>
                <a:gd name="connsiteY14" fmla="*/ 19641 h 36237"/>
                <a:gd name="connsiteX15" fmla="*/ 8130 w 28461"/>
                <a:gd name="connsiteY15" fmla="*/ 31451 h 36237"/>
                <a:gd name="connsiteX16" fmla="*/ 15465 w 28461"/>
                <a:gd name="connsiteY16" fmla="*/ 34458 h 36237"/>
                <a:gd name="connsiteX17" fmla="*/ 22801 w 28461"/>
                <a:gd name="connsiteY17" fmla="*/ 3145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295" y="5410"/>
                  </a:moveTo>
                  <a:cubicBezTo>
                    <a:pt x="28229" y="8344"/>
                    <a:pt x="29696" y="13112"/>
                    <a:pt x="29696" y="19641"/>
                  </a:cubicBezTo>
                  <a:cubicBezTo>
                    <a:pt x="29696" y="26169"/>
                    <a:pt x="28229" y="30937"/>
                    <a:pt x="25295" y="33872"/>
                  </a:cubicBezTo>
                  <a:cubicBezTo>
                    <a:pt x="22727" y="36439"/>
                    <a:pt x="19426" y="37759"/>
                    <a:pt x="15465" y="37759"/>
                  </a:cubicBezTo>
                  <a:cubicBezTo>
                    <a:pt x="11504" y="37759"/>
                    <a:pt x="8203" y="36439"/>
                    <a:pt x="5636" y="33872"/>
                  </a:cubicBezTo>
                  <a:cubicBezTo>
                    <a:pt x="2701" y="30937"/>
                    <a:pt x="1234" y="26169"/>
                    <a:pt x="1234" y="19641"/>
                  </a:cubicBezTo>
                  <a:cubicBezTo>
                    <a:pt x="1234" y="13112"/>
                    <a:pt x="2701" y="8344"/>
                    <a:pt x="5636" y="5410"/>
                  </a:cubicBezTo>
                  <a:cubicBezTo>
                    <a:pt x="8203" y="2842"/>
                    <a:pt x="11504" y="1522"/>
                    <a:pt x="15465" y="1522"/>
                  </a:cubicBezTo>
                  <a:cubicBezTo>
                    <a:pt x="19426" y="1522"/>
                    <a:pt x="22727" y="2842"/>
                    <a:pt x="25295" y="5410"/>
                  </a:cubicBezTo>
                  <a:close/>
                  <a:moveTo>
                    <a:pt x="22801" y="31451"/>
                  </a:moveTo>
                  <a:cubicBezTo>
                    <a:pt x="24928" y="29324"/>
                    <a:pt x="25955" y="25436"/>
                    <a:pt x="25955" y="19641"/>
                  </a:cubicBezTo>
                  <a:cubicBezTo>
                    <a:pt x="25955" y="13846"/>
                    <a:pt x="24928" y="9958"/>
                    <a:pt x="22801" y="7830"/>
                  </a:cubicBezTo>
                  <a:cubicBezTo>
                    <a:pt x="20820" y="5850"/>
                    <a:pt x="18326" y="4823"/>
                    <a:pt x="15465" y="4823"/>
                  </a:cubicBezTo>
                  <a:cubicBezTo>
                    <a:pt x="12604" y="4823"/>
                    <a:pt x="10110" y="5850"/>
                    <a:pt x="8130" y="7830"/>
                  </a:cubicBezTo>
                  <a:cubicBezTo>
                    <a:pt x="6002" y="9958"/>
                    <a:pt x="4975" y="13846"/>
                    <a:pt x="4975" y="19641"/>
                  </a:cubicBezTo>
                  <a:cubicBezTo>
                    <a:pt x="4975" y="25436"/>
                    <a:pt x="6002" y="29324"/>
                    <a:pt x="8130" y="31451"/>
                  </a:cubicBezTo>
                  <a:cubicBezTo>
                    <a:pt x="10110" y="33431"/>
                    <a:pt x="12604" y="34458"/>
                    <a:pt x="15465" y="34458"/>
                  </a:cubicBezTo>
                  <a:cubicBezTo>
                    <a:pt x="18326" y="34458"/>
                    <a:pt x="20820" y="33431"/>
                    <a:pt x="22801" y="31451"/>
                  </a:cubicBezTo>
                  <a:close/>
                </a:path>
              </a:pathLst>
            </a:custGeom>
            <a:solidFill>
              <a:srgbClr val="000000"/>
            </a:solidFill>
            <a:ln w="73262" cap="flat">
              <a:noFill/>
              <a:prstDash val="solid"/>
              <a:miter/>
            </a:ln>
          </p:spPr>
          <p:txBody>
            <a:bodyPr rtlCol="0" anchor="ctr"/>
            <a:lstStyle/>
            <a:p>
              <a:endParaRPr lang="en-GB"/>
            </a:p>
          </p:txBody>
        </p:sp>
        <p:sp>
          <p:nvSpPr>
            <p:cNvPr id="702" name="Graphic 1127">
              <a:extLst>
                <a:ext uri="{FF2B5EF4-FFF2-40B4-BE49-F238E27FC236}">
                  <a16:creationId xmlns:a16="http://schemas.microsoft.com/office/drawing/2014/main" id="{22F9D3F3-5964-4856-B702-F970788B15D0}"/>
                </a:ext>
              </a:extLst>
            </p:cNvPr>
            <p:cNvSpPr/>
            <p:nvPr/>
          </p:nvSpPr>
          <p:spPr>
            <a:xfrm>
              <a:off x="8365852" y="4073441"/>
              <a:ext cx="27434" cy="52669"/>
            </a:xfrm>
            <a:custGeom>
              <a:avLst/>
              <a:gdLst>
                <a:gd name="connsiteX0" fmla="*/ 24135 w 27434"/>
                <a:gd name="connsiteY0" fmla="*/ 4606 h 52669"/>
                <a:gd name="connsiteX1" fmla="*/ 28683 w 27434"/>
                <a:gd name="connsiteY1" fmla="*/ 19643 h 52669"/>
                <a:gd name="connsiteX2" fmla="*/ 24135 w 27434"/>
                <a:gd name="connsiteY2" fmla="*/ 34681 h 52669"/>
                <a:gd name="connsiteX3" fmla="*/ 15479 w 27434"/>
                <a:gd name="connsiteY3" fmla="*/ 37762 h 52669"/>
                <a:gd name="connsiteX4" fmla="*/ 9684 w 27434"/>
                <a:gd name="connsiteY4" fmla="*/ 36662 h 52669"/>
                <a:gd name="connsiteX5" fmla="*/ 4989 w 27434"/>
                <a:gd name="connsiteY5" fmla="*/ 32774 h 52669"/>
                <a:gd name="connsiteX6" fmla="*/ 4989 w 27434"/>
                <a:gd name="connsiteY6" fmla="*/ 54194 h 52669"/>
                <a:gd name="connsiteX7" fmla="*/ 1248 w 27434"/>
                <a:gd name="connsiteY7" fmla="*/ 54194 h 52669"/>
                <a:gd name="connsiteX8" fmla="*/ 1248 w 27434"/>
                <a:gd name="connsiteY8" fmla="*/ 1965 h 52669"/>
                <a:gd name="connsiteX9" fmla="*/ 4989 w 27434"/>
                <a:gd name="connsiteY9" fmla="*/ 1965 h 52669"/>
                <a:gd name="connsiteX10" fmla="*/ 4989 w 27434"/>
                <a:gd name="connsiteY10" fmla="*/ 6513 h 52669"/>
                <a:gd name="connsiteX11" fmla="*/ 9684 w 27434"/>
                <a:gd name="connsiteY11" fmla="*/ 2625 h 52669"/>
                <a:gd name="connsiteX12" fmla="*/ 15479 w 27434"/>
                <a:gd name="connsiteY12" fmla="*/ 1525 h 52669"/>
                <a:gd name="connsiteX13" fmla="*/ 24135 w 27434"/>
                <a:gd name="connsiteY13" fmla="*/ 4606 h 52669"/>
                <a:gd name="connsiteX14" fmla="*/ 24575 w 27434"/>
                <a:gd name="connsiteY14" fmla="*/ 25145 h 52669"/>
                <a:gd name="connsiteX15" fmla="*/ 24942 w 27434"/>
                <a:gd name="connsiteY15" fmla="*/ 19643 h 52669"/>
                <a:gd name="connsiteX16" fmla="*/ 24575 w 27434"/>
                <a:gd name="connsiteY16" fmla="*/ 14142 h 52669"/>
                <a:gd name="connsiteX17" fmla="*/ 23255 w 27434"/>
                <a:gd name="connsiteY17" fmla="*/ 9520 h 52669"/>
                <a:gd name="connsiteX18" fmla="*/ 20174 w 27434"/>
                <a:gd name="connsiteY18" fmla="*/ 5999 h 52669"/>
                <a:gd name="connsiteX19" fmla="*/ 14966 w 27434"/>
                <a:gd name="connsiteY19" fmla="*/ 4826 h 52669"/>
                <a:gd name="connsiteX20" fmla="*/ 9831 w 27434"/>
                <a:gd name="connsiteY20" fmla="*/ 5999 h 52669"/>
                <a:gd name="connsiteX21" fmla="*/ 6750 w 27434"/>
                <a:gd name="connsiteY21" fmla="*/ 9520 h 52669"/>
                <a:gd name="connsiteX22" fmla="*/ 5356 w 27434"/>
                <a:gd name="connsiteY22" fmla="*/ 14142 h 52669"/>
                <a:gd name="connsiteX23" fmla="*/ 4989 w 27434"/>
                <a:gd name="connsiteY23" fmla="*/ 19643 h 52669"/>
                <a:gd name="connsiteX24" fmla="*/ 5356 w 27434"/>
                <a:gd name="connsiteY24" fmla="*/ 25145 h 52669"/>
                <a:gd name="connsiteX25" fmla="*/ 6750 w 27434"/>
                <a:gd name="connsiteY25" fmla="*/ 29766 h 52669"/>
                <a:gd name="connsiteX26" fmla="*/ 9831 w 27434"/>
                <a:gd name="connsiteY26" fmla="*/ 33214 h 52669"/>
                <a:gd name="connsiteX27" fmla="*/ 14966 w 27434"/>
                <a:gd name="connsiteY27" fmla="*/ 34461 h 52669"/>
                <a:gd name="connsiteX28" fmla="*/ 20174 w 27434"/>
                <a:gd name="connsiteY28" fmla="*/ 33214 h 52669"/>
                <a:gd name="connsiteX29" fmla="*/ 23255 w 27434"/>
                <a:gd name="connsiteY29" fmla="*/ 29766 h 52669"/>
                <a:gd name="connsiteX30" fmla="*/ 24575 w 27434"/>
                <a:gd name="connsiteY30" fmla="*/ 25145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135" y="4606"/>
                  </a:moveTo>
                  <a:cubicBezTo>
                    <a:pt x="27143" y="7613"/>
                    <a:pt x="28683" y="12675"/>
                    <a:pt x="28683" y="19643"/>
                  </a:cubicBezTo>
                  <a:cubicBezTo>
                    <a:pt x="28683" y="26612"/>
                    <a:pt x="27143" y="31674"/>
                    <a:pt x="24135" y="34681"/>
                  </a:cubicBezTo>
                  <a:cubicBezTo>
                    <a:pt x="22081" y="36735"/>
                    <a:pt x="19220" y="37762"/>
                    <a:pt x="15479" y="37762"/>
                  </a:cubicBezTo>
                  <a:cubicBezTo>
                    <a:pt x="13278" y="37762"/>
                    <a:pt x="11371" y="37395"/>
                    <a:pt x="9684" y="36662"/>
                  </a:cubicBezTo>
                  <a:cubicBezTo>
                    <a:pt x="7997" y="36002"/>
                    <a:pt x="6456" y="34681"/>
                    <a:pt x="4989" y="32774"/>
                  </a:cubicBezTo>
                  <a:lnTo>
                    <a:pt x="4989" y="54194"/>
                  </a:lnTo>
                  <a:lnTo>
                    <a:pt x="1248" y="54194"/>
                  </a:lnTo>
                  <a:lnTo>
                    <a:pt x="1248" y="1965"/>
                  </a:lnTo>
                  <a:lnTo>
                    <a:pt x="4989" y="1965"/>
                  </a:lnTo>
                  <a:lnTo>
                    <a:pt x="4989" y="6513"/>
                  </a:lnTo>
                  <a:cubicBezTo>
                    <a:pt x="6456" y="4606"/>
                    <a:pt x="7997" y="3285"/>
                    <a:pt x="9684" y="2625"/>
                  </a:cubicBezTo>
                  <a:cubicBezTo>
                    <a:pt x="11371" y="1891"/>
                    <a:pt x="13278" y="1525"/>
                    <a:pt x="15479" y="1525"/>
                  </a:cubicBezTo>
                  <a:cubicBezTo>
                    <a:pt x="19220" y="1525"/>
                    <a:pt x="22081" y="2552"/>
                    <a:pt x="24135" y="4606"/>
                  </a:cubicBezTo>
                  <a:close/>
                  <a:moveTo>
                    <a:pt x="24575" y="25145"/>
                  </a:moveTo>
                  <a:cubicBezTo>
                    <a:pt x="24795" y="23605"/>
                    <a:pt x="24942" y="21771"/>
                    <a:pt x="24942" y="19643"/>
                  </a:cubicBezTo>
                  <a:cubicBezTo>
                    <a:pt x="24942" y="17516"/>
                    <a:pt x="24795" y="15682"/>
                    <a:pt x="24575" y="14142"/>
                  </a:cubicBezTo>
                  <a:cubicBezTo>
                    <a:pt x="24355" y="12601"/>
                    <a:pt x="23915" y="11061"/>
                    <a:pt x="23255" y="9520"/>
                  </a:cubicBezTo>
                  <a:cubicBezTo>
                    <a:pt x="22595" y="7980"/>
                    <a:pt x="21568" y="6806"/>
                    <a:pt x="20174" y="5999"/>
                  </a:cubicBezTo>
                  <a:cubicBezTo>
                    <a:pt x="18780" y="5192"/>
                    <a:pt x="17020" y="4826"/>
                    <a:pt x="14966" y="4826"/>
                  </a:cubicBezTo>
                  <a:cubicBezTo>
                    <a:pt x="12912" y="4826"/>
                    <a:pt x="11224" y="5192"/>
                    <a:pt x="9831" y="5999"/>
                  </a:cubicBezTo>
                  <a:cubicBezTo>
                    <a:pt x="8437" y="6806"/>
                    <a:pt x="7410" y="7980"/>
                    <a:pt x="6750" y="9520"/>
                  </a:cubicBezTo>
                  <a:cubicBezTo>
                    <a:pt x="6090" y="11061"/>
                    <a:pt x="5576" y="12601"/>
                    <a:pt x="5356" y="14142"/>
                  </a:cubicBezTo>
                  <a:cubicBezTo>
                    <a:pt x="5136" y="15682"/>
                    <a:pt x="4989" y="17516"/>
                    <a:pt x="4989" y="19643"/>
                  </a:cubicBezTo>
                  <a:cubicBezTo>
                    <a:pt x="4989" y="21771"/>
                    <a:pt x="5136" y="23605"/>
                    <a:pt x="5356" y="25145"/>
                  </a:cubicBezTo>
                  <a:cubicBezTo>
                    <a:pt x="5576" y="26686"/>
                    <a:pt x="6090" y="28226"/>
                    <a:pt x="6750" y="29766"/>
                  </a:cubicBezTo>
                  <a:cubicBezTo>
                    <a:pt x="7410" y="31307"/>
                    <a:pt x="8437" y="32407"/>
                    <a:pt x="9831" y="33214"/>
                  </a:cubicBezTo>
                  <a:cubicBezTo>
                    <a:pt x="11224" y="34021"/>
                    <a:pt x="12912" y="34461"/>
                    <a:pt x="14966" y="34461"/>
                  </a:cubicBezTo>
                  <a:cubicBezTo>
                    <a:pt x="17020" y="34461"/>
                    <a:pt x="18780" y="34021"/>
                    <a:pt x="20174" y="33214"/>
                  </a:cubicBezTo>
                  <a:cubicBezTo>
                    <a:pt x="21568" y="32407"/>
                    <a:pt x="22595" y="31307"/>
                    <a:pt x="23255" y="29766"/>
                  </a:cubicBezTo>
                  <a:cubicBezTo>
                    <a:pt x="23915" y="28226"/>
                    <a:pt x="24355" y="26686"/>
                    <a:pt x="24575" y="25145"/>
                  </a:cubicBezTo>
                  <a:close/>
                </a:path>
              </a:pathLst>
            </a:custGeom>
            <a:solidFill>
              <a:srgbClr val="000000"/>
            </a:solidFill>
            <a:ln w="73262" cap="flat">
              <a:noFill/>
              <a:prstDash val="solid"/>
              <a:miter/>
            </a:ln>
          </p:spPr>
          <p:txBody>
            <a:bodyPr rtlCol="0" anchor="ctr"/>
            <a:lstStyle/>
            <a:p>
              <a:endParaRPr lang="en-GB"/>
            </a:p>
          </p:txBody>
        </p:sp>
        <p:sp>
          <p:nvSpPr>
            <p:cNvPr id="703" name="Graphic 1127">
              <a:extLst>
                <a:ext uri="{FF2B5EF4-FFF2-40B4-BE49-F238E27FC236}">
                  <a16:creationId xmlns:a16="http://schemas.microsoft.com/office/drawing/2014/main" id="{E79EBE44-134A-445C-8979-08421ADF7442}"/>
                </a:ext>
              </a:extLst>
            </p:cNvPr>
            <p:cNvSpPr/>
            <p:nvPr/>
          </p:nvSpPr>
          <p:spPr>
            <a:xfrm>
              <a:off x="8405292" y="4073441"/>
              <a:ext cx="27434" cy="52669"/>
            </a:xfrm>
            <a:custGeom>
              <a:avLst/>
              <a:gdLst>
                <a:gd name="connsiteX0" fmla="*/ 24149 w 27434"/>
                <a:gd name="connsiteY0" fmla="*/ 4606 h 52669"/>
                <a:gd name="connsiteX1" fmla="*/ 28697 w 27434"/>
                <a:gd name="connsiteY1" fmla="*/ 19643 h 52669"/>
                <a:gd name="connsiteX2" fmla="*/ 24149 w 27434"/>
                <a:gd name="connsiteY2" fmla="*/ 34681 h 52669"/>
                <a:gd name="connsiteX3" fmla="*/ 15493 w 27434"/>
                <a:gd name="connsiteY3" fmla="*/ 37762 h 52669"/>
                <a:gd name="connsiteX4" fmla="*/ 9698 w 27434"/>
                <a:gd name="connsiteY4" fmla="*/ 36662 h 52669"/>
                <a:gd name="connsiteX5" fmla="*/ 5003 w 27434"/>
                <a:gd name="connsiteY5" fmla="*/ 32774 h 52669"/>
                <a:gd name="connsiteX6" fmla="*/ 5003 w 27434"/>
                <a:gd name="connsiteY6" fmla="*/ 54194 h 52669"/>
                <a:gd name="connsiteX7" fmla="*/ 1262 w 27434"/>
                <a:gd name="connsiteY7" fmla="*/ 54194 h 52669"/>
                <a:gd name="connsiteX8" fmla="*/ 1262 w 27434"/>
                <a:gd name="connsiteY8" fmla="*/ 1965 h 52669"/>
                <a:gd name="connsiteX9" fmla="*/ 5003 w 27434"/>
                <a:gd name="connsiteY9" fmla="*/ 1965 h 52669"/>
                <a:gd name="connsiteX10" fmla="*/ 5003 w 27434"/>
                <a:gd name="connsiteY10" fmla="*/ 6513 h 52669"/>
                <a:gd name="connsiteX11" fmla="*/ 9698 w 27434"/>
                <a:gd name="connsiteY11" fmla="*/ 2625 h 52669"/>
                <a:gd name="connsiteX12" fmla="*/ 15493 w 27434"/>
                <a:gd name="connsiteY12" fmla="*/ 1525 h 52669"/>
                <a:gd name="connsiteX13" fmla="*/ 24149 w 27434"/>
                <a:gd name="connsiteY13" fmla="*/ 4606 h 52669"/>
                <a:gd name="connsiteX14" fmla="*/ 24589 w 27434"/>
                <a:gd name="connsiteY14" fmla="*/ 25145 h 52669"/>
                <a:gd name="connsiteX15" fmla="*/ 24956 w 27434"/>
                <a:gd name="connsiteY15" fmla="*/ 19643 h 52669"/>
                <a:gd name="connsiteX16" fmla="*/ 24589 w 27434"/>
                <a:gd name="connsiteY16" fmla="*/ 14142 h 52669"/>
                <a:gd name="connsiteX17" fmla="*/ 23268 w 27434"/>
                <a:gd name="connsiteY17" fmla="*/ 9520 h 52669"/>
                <a:gd name="connsiteX18" fmla="*/ 20188 w 27434"/>
                <a:gd name="connsiteY18" fmla="*/ 5999 h 52669"/>
                <a:gd name="connsiteX19" fmla="*/ 14979 w 27434"/>
                <a:gd name="connsiteY19" fmla="*/ 4826 h 52669"/>
                <a:gd name="connsiteX20" fmla="*/ 9844 w 27434"/>
                <a:gd name="connsiteY20" fmla="*/ 5999 h 52669"/>
                <a:gd name="connsiteX21" fmla="*/ 6763 w 27434"/>
                <a:gd name="connsiteY21" fmla="*/ 9520 h 52669"/>
                <a:gd name="connsiteX22" fmla="*/ 5370 w 27434"/>
                <a:gd name="connsiteY22" fmla="*/ 14142 h 52669"/>
                <a:gd name="connsiteX23" fmla="*/ 5003 w 27434"/>
                <a:gd name="connsiteY23" fmla="*/ 19643 h 52669"/>
                <a:gd name="connsiteX24" fmla="*/ 5370 w 27434"/>
                <a:gd name="connsiteY24" fmla="*/ 25145 h 52669"/>
                <a:gd name="connsiteX25" fmla="*/ 6763 w 27434"/>
                <a:gd name="connsiteY25" fmla="*/ 29766 h 52669"/>
                <a:gd name="connsiteX26" fmla="*/ 9844 w 27434"/>
                <a:gd name="connsiteY26" fmla="*/ 33214 h 52669"/>
                <a:gd name="connsiteX27" fmla="*/ 14979 w 27434"/>
                <a:gd name="connsiteY27" fmla="*/ 34461 h 52669"/>
                <a:gd name="connsiteX28" fmla="*/ 20188 w 27434"/>
                <a:gd name="connsiteY28" fmla="*/ 33214 h 52669"/>
                <a:gd name="connsiteX29" fmla="*/ 23268 w 27434"/>
                <a:gd name="connsiteY29" fmla="*/ 29766 h 52669"/>
                <a:gd name="connsiteX30" fmla="*/ 24589 w 27434"/>
                <a:gd name="connsiteY30" fmla="*/ 25145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149" y="4606"/>
                  </a:moveTo>
                  <a:cubicBezTo>
                    <a:pt x="27156" y="7613"/>
                    <a:pt x="28697" y="12675"/>
                    <a:pt x="28697" y="19643"/>
                  </a:cubicBezTo>
                  <a:cubicBezTo>
                    <a:pt x="28697" y="26612"/>
                    <a:pt x="27156" y="31674"/>
                    <a:pt x="24149" y="34681"/>
                  </a:cubicBezTo>
                  <a:cubicBezTo>
                    <a:pt x="22095" y="36735"/>
                    <a:pt x="19234" y="37762"/>
                    <a:pt x="15493" y="37762"/>
                  </a:cubicBezTo>
                  <a:cubicBezTo>
                    <a:pt x="13292" y="37762"/>
                    <a:pt x="11385" y="37395"/>
                    <a:pt x="9698" y="36662"/>
                  </a:cubicBezTo>
                  <a:cubicBezTo>
                    <a:pt x="8011" y="36002"/>
                    <a:pt x="6470" y="34681"/>
                    <a:pt x="5003" y="32774"/>
                  </a:cubicBezTo>
                  <a:lnTo>
                    <a:pt x="5003" y="54194"/>
                  </a:lnTo>
                  <a:lnTo>
                    <a:pt x="1262" y="54194"/>
                  </a:lnTo>
                  <a:lnTo>
                    <a:pt x="1262" y="1965"/>
                  </a:lnTo>
                  <a:lnTo>
                    <a:pt x="5003" y="1965"/>
                  </a:lnTo>
                  <a:lnTo>
                    <a:pt x="5003" y="6513"/>
                  </a:lnTo>
                  <a:cubicBezTo>
                    <a:pt x="6470" y="4606"/>
                    <a:pt x="8011" y="3285"/>
                    <a:pt x="9698" y="2625"/>
                  </a:cubicBezTo>
                  <a:cubicBezTo>
                    <a:pt x="11385" y="1891"/>
                    <a:pt x="13292" y="1525"/>
                    <a:pt x="15493" y="1525"/>
                  </a:cubicBezTo>
                  <a:cubicBezTo>
                    <a:pt x="19234" y="1525"/>
                    <a:pt x="22095" y="2552"/>
                    <a:pt x="24149" y="4606"/>
                  </a:cubicBezTo>
                  <a:close/>
                  <a:moveTo>
                    <a:pt x="24589" y="25145"/>
                  </a:moveTo>
                  <a:cubicBezTo>
                    <a:pt x="24809" y="23605"/>
                    <a:pt x="24956" y="21771"/>
                    <a:pt x="24956" y="19643"/>
                  </a:cubicBezTo>
                  <a:cubicBezTo>
                    <a:pt x="24956" y="17516"/>
                    <a:pt x="24809" y="15682"/>
                    <a:pt x="24589" y="14142"/>
                  </a:cubicBezTo>
                  <a:cubicBezTo>
                    <a:pt x="24369" y="12601"/>
                    <a:pt x="23929" y="11061"/>
                    <a:pt x="23268" y="9520"/>
                  </a:cubicBezTo>
                  <a:cubicBezTo>
                    <a:pt x="22608" y="7980"/>
                    <a:pt x="21581" y="6806"/>
                    <a:pt x="20188" y="5999"/>
                  </a:cubicBezTo>
                  <a:cubicBezTo>
                    <a:pt x="18794" y="5192"/>
                    <a:pt x="17033" y="4826"/>
                    <a:pt x="14979" y="4826"/>
                  </a:cubicBezTo>
                  <a:cubicBezTo>
                    <a:pt x="12925" y="4826"/>
                    <a:pt x="11238" y="5192"/>
                    <a:pt x="9844" y="5999"/>
                  </a:cubicBezTo>
                  <a:cubicBezTo>
                    <a:pt x="8451" y="6806"/>
                    <a:pt x="7424" y="7980"/>
                    <a:pt x="6763" y="9520"/>
                  </a:cubicBezTo>
                  <a:cubicBezTo>
                    <a:pt x="6103" y="11061"/>
                    <a:pt x="5590" y="12601"/>
                    <a:pt x="5370" y="14142"/>
                  </a:cubicBezTo>
                  <a:cubicBezTo>
                    <a:pt x="5150" y="15682"/>
                    <a:pt x="5003" y="17516"/>
                    <a:pt x="5003" y="19643"/>
                  </a:cubicBezTo>
                  <a:cubicBezTo>
                    <a:pt x="5003" y="21771"/>
                    <a:pt x="5150" y="23605"/>
                    <a:pt x="5370" y="25145"/>
                  </a:cubicBezTo>
                  <a:cubicBezTo>
                    <a:pt x="5590" y="26686"/>
                    <a:pt x="6103" y="28226"/>
                    <a:pt x="6763" y="29766"/>
                  </a:cubicBezTo>
                  <a:cubicBezTo>
                    <a:pt x="7424" y="31307"/>
                    <a:pt x="8451" y="32407"/>
                    <a:pt x="9844" y="33214"/>
                  </a:cubicBezTo>
                  <a:cubicBezTo>
                    <a:pt x="11238" y="34021"/>
                    <a:pt x="12925" y="34461"/>
                    <a:pt x="14979" y="34461"/>
                  </a:cubicBezTo>
                  <a:cubicBezTo>
                    <a:pt x="17033" y="34461"/>
                    <a:pt x="18794" y="34021"/>
                    <a:pt x="20188" y="33214"/>
                  </a:cubicBezTo>
                  <a:cubicBezTo>
                    <a:pt x="21581" y="32407"/>
                    <a:pt x="22608" y="31307"/>
                    <a:pt x="23268" y="29766"/>
                  </a:cubicBezTo>
                  <a:cubicBezTo>
                    <a:pt x="23929" y="28226"/>
                    <a:pt x="24369" y="26686"/>
                    <a:pt x="24589" y="25145"/>
                  </a:cubicBezTo>
                  <a:close/>
                </a:path>
              </a:pathLst>
            </a:custGeom>
            <a:solidFill>
              <a:srgbClr val="000000"/>
            </a:solidFill>
            <a:ln w="73262" cap="flat">
              <a:noFill/>
              <a:prstDash val="solid"/>
              <a:miter/>
            </a:ln>
          </p:spPr>
          <p:txBody>
            <a:bodyPr rtlCol="0" anchor="ctr"/>
            <a:lstStyle/>
            <a:p>
              <a:endParaRPr lang="en-GB"/>
            </a:p>
          </p:txBody>
        </p:sp>
        <p:sp>
          <p:nvSpPr>
            <p:cNvPr id="704" name="Graphic 1127">
              <a:extLst>
                <a:ext uri="{FF2B5EF4-FFF2-40B4-BE49-F238E27FC236}">
                  <a16:creationId xmlns:a16="http://schemas.microsoft.com/office/drawing/2014/main" id="{3DB260C7-E0AC-48CE-993C-2A636CA345D3}"/>
                </a:ext>
              </a:extLst>
            </p:cNvPr>
            <p:cNvSpPr/>
            <p:nvPr/>
          </p:nvSpPr>
          <p:spPr>
            <a:xfrm>
              <a:off x="8442677" y="4073441"/>
              <a:ext cx="28315" cy="36237"/>
            </a:xfrm>
            <a:custGeom>
              <a:avLst/>
              <a:gdLst>
                <a:gd name="connsiteX0" fmla="*/ 29590 w 28315"/>
                <a:gd name="connsiteY0" fmla="*/ 20448 h 36237"/>
                <a:gd name="connsiteX1" fmla="*/ 5016 w 28315"/>
                <a:gd name="connsiteY1" fmla="*/ 20448 h 36237"/>
                <a:gd name="connsiteX2" fmla="*/ 7950 w 28315"/>
                <a:gd name="connsiteY2" fmla="*/ 30791 h 36237"/>
                <a:gd name="connsiteX3" fmla="*/ 16533 w 28315"/>
                <a:gd name="connsiteY3" fmla="*/ 34385 h 36237"/>
                <a:gd name="connsiteX4" fmla="*/ 21815 w 28315"/>
                <a:gd name="connsiteY4" fmla="*/ 33358 h 36237"/>
                <a:gd name="connsiteX5" fmla="*/ 26289 w 28315"/>
                <a:gd name="connsiteY5" fmla="*/ 30130 h 36237"/>
                <a:gd name="connsiteX6" fmla="*/ 29077 w 28315"/>
                <a:gd name="connsiteY6" fmla="*/ 32331 h 36237"/>
                <a:gd name="connsiteX7" fmla="*/ 23355 w 28315"/>
                <a:gd name="connsiteY7" fmla="*/ 36439 h 36237"/>
                <a:gd name="connsiteX8" fmla="*/ 16313 w 28315"/>
                <a:gd name="connsiteY8" fmla="*/ 37759 h 36237"/>
                <a:gd name="connsiteX9" fmla="*/ 5163 w 28315"/>
                <a:gd name="connsiteY9" fmla="*/ 33138 h 36237"/>
                <a:gd name="connsiteX10" fmla="*/ 1275 w 28315"/>
                <a:gd name="connsiteY10" fmla="*/ 19641 h 36237"/>
                <a:gd name="connsiteX11" fmla="*/ 5016 w 28315"/>
                <a:gd name="connsiteY11" fmla="*/ 6290 h 36237"/>
                <a:gd name="connsiteX12" fmla="*/ 15433 w 28315"/>
                <a:gd name="connsiteY12" fmla="*/ 1522 h 36237"/>
                <a:gd name="connsiteX13" fmla="*/ 25849 w 28315"/>
                <a:gd name="connsiteY13" fmla="*/ 6070 h 36237"/>
                <a:gd name="connsiteX14" fmla="*/ 29590 w 28315"/>
                <a:gd name="connsiteY14" fmla="*/ 18760 h 36237"/>
                <a:gd name="connsiteX15" fmla="*/ 29590 w 28315"/>
                <a:gd name="connsiteY15" fmla="*/ 20448 h 36237"/>
                <a:gd name="connsiteX16" fmla="*/ 25849 w 28315"/>
                <a:gd name="connsiteY16" fmla="*/ 17440 h 36237"/>
                <a:gd name="connsiteX17" fmla="*/ 24602 w 28315"/>
                <a:gd name="connsiteY17" fmla="*/ 10765 h 36237"/>
                <a:gd name="connsiteX18" fmla="*/ 21008 w 28315"/>
                <a:gd name="connsiteY18" fmla="*/ 6363 h 36237"/>
                <a:gd name="connsiteX19" fmla="*/ 15433 w 28315"/>
                <a:gd name="connsiteY19" fmla="*/ 4823 h 36237"/>
                <a:gd name="connsiteX20" fmla="*/ 9931 w 28315"/>
                <a:gd name="connsiteY20" fmla="*/ 6363 h 36237"/>
                <a:gd name="connsiteX21" fmla="*/ 6263 w 28315"/>
                <a:gd name="connsiteY21" fmla="*/ 10765 h 36237"/>
                <a:gd name="connsiteX22" fmla="*/ 5016 w 28315"/>
                <a:gd name="connsiteY22" fmla="*/ 17440 h 36237"/>
                <a:gd name="connsiteX23" fmla="*/ 25849 w 28315"/>
                <a:gd name="connsiteY23" fmla="*/ 1744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590" y="20448"/>
                  </a:moveTo>
                  <a:lnTo>
                    <a:pt x="5016" y="20448"/>
                  </a:lnTo>
                  <a:cubicBezTo>
                    <a:pt x="5016" y="24996"/>
                    <a:pt x="5970" y="28443"/>
                    <a:pt x="7950" y="30791"/>
                  </a:cubicBezTo>
                  <a:cubicBezTo>
                    <a:pt x="9931" y="33211"/>
                    <a:pt x="12792" y="34385"/>
                    <a:pt x="16533" y="34385"/>
                  </a:cubicBezTo>
                  <a:cubicBezTo>
                    <a:pt x="18587" y="34385"/>
                    <a:pt x="20347" y="34018"/>
                    <a:pt x="21815" y="33358"/>
                  </a:cubicBezTo>
                  <a:cubicBezTo>
                    <a:pt x="23282" y="32698"/>
                    <a:pt x="24749" y="31671"/>
                    <a:pt x="26289" y="30130"/>
                  </a:cubicBezTo>
                  <a:lnTo>
                    <a:pt x="29077" y="32331"/>
                  </a:lnTo>
                  <a:cubicBezTo>
                    <a:pt x="27169" y="34238"/>
                    <a:pt x="25262" y="35632"/>
                    <a:pt x="23355" y="36439"/>
                  </a:cubicBezTo>
                  <a:cubicBezTo>
                    <a:pt x="21448" y="37319"/>
                    <a:pt x="19100" y="37759"/>
                    <a:pt x="16313" y="37759"/>
                  </a:cubicBezTo>
                  <a:cubicBezTo>
                    <a:pt x="11398" y="37759"/>
                    <a:pt x="7730" y="36219"/>
                    <a:pt x="5163" y="33138"/>
                  </a:cubicBezTo>
                  <a:cubicBezTo>
                    <a:pt x="2522" y="30057"/>
                    <a:pt x="1275" y="25582"/>
                    <a:pt x="1275" y="19641"/>
                  </a:cubicBezTo>
                  <a:cubicBezTo>
                    <a:pt x="1275" y="13919"/>
                    <a:pt x="2522" y="9444"/>
                    <a:pt x="5016" y="6290"/>
                  </a:cubicBezTo>
                  <a:cubicBezTo>
                    <a:pt x="7510" y="3136"/>
                    <a:pt x="10958" y="1522"/>
                    <a:pt x="15433" y="1522"/>
                  </a:cubicBezTo>
                  <a:cubicBezTo>
                    <a:pt x="19907" y="1522"/>
                    <a:pt x="23355" y="3062"/>
                    <a:pt x="25849" y="6070"/>
                  </a:cubicBezTo>
                  <a:cubicBezTo>
                    <a:pt x="28343" y="9077"/>
                    <a:pt x="29590" y="13332"/>
                    <a:pt x="29590" y="18760"/>
                  </a:cubicBezTo>
                  <a:lnTo>
                    <a:pt x="29590" y="20448"/>
                  </a:lnTo>
                  <a:close/>
                  <a:moveTo>
                    <a:pt x="25849" y="17440"/>
                  </a:moveTo>
                  <a:cubicBezTo>
                    <a:pt x="25629" y="14432"/>
                    <a:pt x="25262" y="12158"/>
                    <a:pt x="24602" y="10765"/>
                  </a:cubicBezTo>
                  <a:cubicBezTo>
                    <a:pt x="23795" y="8931"/>
                    <a:pt x="22621" y="7464"/>
                    <a:pt x="21008" y="6363"/>
                  </a:cubicBezTo>
                  <a:cubicBezTo>
                    <a:pt x="19320" y="5336"/>
                    <a:pt x="17487" y="4823"/>
                    <a:pt x="15433" y="4823"/>
                  </a:cubicBezTo>
                  <a:cubicBezTo>
                    <a:pt x="13379" y="4823"/>
                    <a:pt x="11545" y="5336"/>
                    <a:pt x="9931" y="6363"/>
                  </a:cubicBezTo>
                  <a:cubicBezTo>
                    <a:pt x="8317" y="7464"/>
                    <a:pt x="7070" y="8931"/>
                    <a:pt x="6263" y="10765"/>
                  </a:cubicBezTo>
                  <a:cubicBezTo>
                    <a:pt x="5603" y="12158"/>
                    <a:pt x="5236" y="14432"/>
                    <a:pt x="5016" y="17440"/>
                  </a:cubicBezTo>
                  <a:lnTo>
                    <a:pt x="25849" y="17440"/>
                  </a:lnTo>
                  <a:close/>
                </a:path>
              </a:pathLst>
            </a:custGeom>
            <a:solidFill>
              <a:srgbClr val="000000"/>
            </a:solidFill>
            <a:ln w="73262" cap="flat">
              <a:noFill/>
              <a:prstDash val="solid"/>
              <a:miter/>
            </a:ln>
          </p:spPr>
          <p:txBody>
            <a:bodyPr rtlCol="0" anchor="ctr"/>
            <a:lstStyle/>
            <a:p>
              <a:endParaRPr lang="en-GB"/>
            </a:p>
          </p:txBody>
        </p:sp>
        <p:sp>
          <p:nvSpPr>
            <p:cNvPr id="705" name="Graphic 1127">
              <a:extLst>
                <a:ext uri="{FF2B5EF4-FFF2-40B4-BE49-F238E27FC236}">
                  <a16:creationId xmlns:a16="http://schemas.microsoft.com/office/drawing/2014/main" id="{02DF5B26-C85C-46BB-B75A-123DB204A383}"/>
                </a:ext>
              </a:extLst>
            </p:cNvPr>
            <p:cNvSpPr/>
            <p:nvPr/>
          </p:nvSpPr>
          <p:spPr>
            <a:xfrm>
              <a:off x="8480850" y="4057009"/>
              <a:ext cx="27434" cy="52669"/>
            </a:xfrm>
            <a:custGeom>
              <a:avLst/>
              <a:gdLst>
                <a:gd name="connsiteX0" fmla="*/ 28723 w 27434"/>
                <a:gd name="connsiteY0" fmla="*/ 53748 h 52669"/>
                <a:gd name="connsiteX1" fmla="*/ 24982 w 27434"/>
                <a:gd name="connsiteY1" fmla="*/ 53748 h 52669"/>
                <a:gd name="connsiteX2" fmla="*/ 24982 w 27434"/>
                <a:gd name="connsiteY2" fmla="*/ 49200 h 52669"/>
                <a:gd name="connsiteX3" fmla="*/ 20287 w 27434"/>
                <a:gd name="connsiteY3" fmla="*/ 53088 h 52669"/>
                <a:gd name="connsiteX4" fmla="*/ 14492 w 27434"/>
                <a:gd name="connsiteY4" fmla="*/ 54188 h 52669"/>
                <a:gd name="connsiteX5" fmla="*/ 5836 w 27434"/>
                <a:gd name="connsiteY5" fmla="*/ 51107 h 52669"/>
                <a:gd name="connsiteX6" fmla="*/ 1288 w 27434"/>
                <a:gd name="connsiteY6" fmla="*/ 36069 h 52669"/>
                <a:gd name="connsiteX7" fmla="*/ 5836 w 27434"/>
                <a:gd name="connsiteY7" fmla="*/ 21032 h 52669"/>
                <a:gd name="connsiteX8" fmla="*/ 14492 w 27434"/>
                <a:gd name="connsiteY8" fmla="*/ 17951 h 52669"/>
                <a:gd name="connsiteX9" fmla="*/ 20287 w 27434"/>
                <a:gd name="connsiteY9" fmla="*/ 19051 h 52669"/>
                <a:gd name="connsiteX10" fmla="*/ 24982 w 27434"/>
                <a:gd name="connsiteY10" fmla="*/ 22939 h 52669"/>
                <a:gd name="connsiteX11" fmla="*/ 24982 w 27434"/>
                <a:gd name="connsiteY11" fmla="*/ 1519 h 52669"/>
                <a:gd name="connsiteX12" fmla="*/ 28723 w 27434"/>
                <a:gd name="connsiteY12" fmla="*/ 1519 h 52669"/>
                <a:gd name="connsiteX13" fmla="*/ 28723 w 27434"/>
                <a:gd name="connsiteY13" fmla="*/ 53748 h 52669"/>
                <a:gd name="connsiteX14" fmla="*/ 24615 w 27434"/>
                <a:gd name="connsiteY14" fmla="*/ 41571 h 52669"/>
                <a:gd name="connsiteX15" fmla="*/ 24982 w 27434"/>
                <a:gd name="connsiteY15" fmla="*/ 36069 h 52669"/>
                <a:gd name="connsiteX16" fmla="*/ 24615 w 27434"/>
                <a:gd name="connsiteY16" fmla="*/ 30568 h 52669"/>
                <a:gd name="connsiteX17" fmla="*/ 23295 w 27434"/>
                <a:gd name="connsiteY17" fmla="*/ 25946 h 52669"/>
                <a:gd name="connsiteX18" fmla="*/ 20214 w 27434"/>
                <a:gd name="connsiteY18" fmla="*/ 22425 h 52669"/>
                <a:gd name="connsiteX19" fmla="*/ 15006 w 27434"/>
                <a:gd name="connsiteY19" fmla="*/ 21252 h 52669"/>
                <a:gd name="connsiteX20" fmla="*/ 9871 w 27434"/>
                <a:gd name="connsiteY20" fmla="*/ 22425 h 52669"/>
                <a:gd name="connsiteX21" fmla="*/ 6716 w 27434"/>
                <a:gd name="connsiteY21" fmla="*/ 25946 h 52669"/>
                <a:gd name="connsiteX22" fmla="*/ 5396 w 27434"/>
                <a:gd name="connsiteY22" fmla="*/ 30568 h 52669"/>
                <a:gd name="connsiteX23" fmla="*/ 5029 w 27434"/>
                <a:gd name="connsiteY23" fmla="*/ 36069 h 52669"/>
                <a:gd name="connsiteX24" fmla="*/ 5396 w 27434"/>
                <a:gd name="connsiteY24" fmla="*/ 41571 h 52669"/>
                <a:gd name="connsiteX25" fmla="*/ 6716 w 27434"/>
                <a:gd name="connsiteY25" fmla="*/ 46193 h 52669"/>
                <a:gd name="connsiteX26" fmla="*/ 9871 w 27434"/>
                <a:gd name="connsiteY26" fmla="*/ 49640 h 52669"/>
                <a:gd name="connsiteX27" fmla="*/ 15006 w 27434"/>
                <a:gd name="connsiteY27" fmla="*/ 50887 h 52669"/>
                <a:gd name="connsiteX28" fmla="*/ 20214 w 27434"/>
                <a:gd name="connsiteY28" fmla="*/ 49640 h 52669"/>
                <a:gd name="connsiteX29" fmla="*/ 23295 w 27434"/>
                <a:gd name="connsiteY29" fmla="*/ 46193 h 52669"/>
                <a:gd name="connsiteX30" fmla="*/ 24615 w 27434"/>
                <a:gd name="connsiteY30" fmla="*/ 41571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723" y="53748"/>
                  </a:moveTo>
                  <a:lnTo>
                    <a:pt x="24982" y="53748"/>
                  </a:lnTo>
                  <a:lnTo>
                    <a:pt x="24982" y="49200"/>
                  </a:lnTo>
                  <a:cubicBezTo>
                    <a:pt x="23515" y="51107"/>
                    <a:pt x="21974" y="52428"/>
                    <a:pt x="20287" y="53088"/>
                  </a:cubicBezTo>
                  <a:cubicBezTo>
                    <a:pt x="18600" y="53821"/>
                    <a:pt x="16693" y="54188"/>
                    <a:pt x="14492" y="54188"/>
                  </a:cubicBezTo>
                  <a:cubicBezTo>
                    <a:pt x="10751" y="54188"/>
                    <a:pt x="7890" y="53161"/>
                    <a:pt x="5836" y="51107"/>
                  </a:cubicBezTo>
                  <a:cubicBezTo>
                    <a:pt x="2829" y="48100"/>
                    <a:pt x="1288" y="43038"/>
                    <a:pt x="1288" y="36069"/>
                  </a:cubicBezTo>
                  <a:cubicBezTo>
                    <a:pt x="1288" y="29101"/>
                    <a:pt x="2829" y="24039"/>
                    <a:pt x="5836" y="21032"/>
                  </a:cubicBezTo>
                  <a:cubicBezTo>
                    <a:pt x="7890" y="18978"/>
                    <a:pt x="10751" y="17951"/>
                    <a:pt x="14492" y="17951"/>
                  </a:cubicBezTo>
                  <a:cubicBezTo>
                    <a:pt x="16693" y="17951"/>
                    <a:pt x="18600" y="18318"/>
                    <a:pt x="20287" y="19051"/>
                  </a:cubicBezTo>
                  <a:cubicBezTo>
                    <a:pt x="21974" y="19711"/>
                    <a:pt x="23515" y="21032"/>
                    <a:pt x="24982" y="22939"/>
                  </a:cubicBezTo>
                  <a:lnTo>
                    <a:pt x="24982" y="1519"/>
                  </a:lnTo>
                  <a:lnTo>
                    <a:pt x="28723" y="1519"/>
                  </a:lnTo>
                  <a:lnTo>
                    <a:pt x="28723" y="53748"/>
                  </a:lnTo>
                  <a:close/>
                  <a:moveTo>
                    <a:pt x="24615" y="41571"/>
                  </a:moveTo>
                  <a:cubicBezTo>
                    <a:pt x="24835" y="40031"/>
                    <a:pt x="24982" y="38197"/>
                    <a:pt x="24982" y="36069"/>
                  </a:cubicBezTo>
                  <a:cubicBezTo>
                    <a:pt x="24982" y="33942"/>
                    <a:pt x="24835" y="32108"/>
                    <a:pt x="24615" y="30568"/>
                  </a:cubicBezTo>
                  <a:cubicBezTo>
                    <a:pt x="24395" y="29027"/>
                    <a:pt x="23955" y="27487"/>
                    <a:pt x="23295" y="25946"/>
                  </a:cubicBezTo>
                  <a:cubicBezTo>
                    <a:pt x="22635" y="24406"/>
                    <a:pt x="21534" y="23232"/>
                    <a:pt x="20214" y="22425"/>
                  </a:cubicBezTo>
                  <a:cubicBezTo>
                    <a:pt x="18820" y="21619"/>
                    <a:pt x="17060" y="21252"/>
                    <a:pt x="15006" y="21252"/>
                  </a:cubicBezTo>
                  <a:cubicBezTo>
                    <a:pt x="12952" y="21252"/>
                    <a:pt x="11191" y="21619"/>
                    <a:pt x="9871" y="22425"/>
                  </a:cubicBezTo>
                  <a:cubicBezTo>
                    <a:pt x="8477" y="23232"/>
                    <a:pt x="7450" y="24406"/>
                    <a:pt x="6716" y="25946"/>
                  </a:cubicBezTo>
                  <a:cubicBezTo>
                    <a:pt x="6130" y="27487"/>
                    <a:pt x="5616" y="29027"/>
                    <a:pt x="5396" y="30568"/>
                  </a:cubicBezTo>
                  <a:cubicBezTo>
                    <a:pt x="5176" y="32108"/>
                    <a:pt x="5029" y="33942"/>
                    <a:pt x="5029" y="36069"/>
                  </a:cubicBezTo>
                  <a:cubicBezTo>
                    <a:pt x="5029" y="38197"/>
                    <a:pt x="5176" y="40031"/>
                    <a:pt x="5396" y="41571"/>
                  </a:cubicBezTo>
                  <a:cubicBezTo>
                    <a:pt x="5616" y="43112"/>
                    <a:pt x="6130" y="44652"/>
                    <a:pt x="6716" y="46193"/>
                  </a:cubicBezTo>
                  <a:cubicBezTo>
                    <a:pt x="7450" y="47733"/>
                    <a:pt x="8477" y="48833"/>
                    <a:pt x="9871" y="49640"/>
                  </a:cubicBezTo>
                  <a:cubicBezTo>
                    <a:pt x="11191" y="50447"/>
                    <a:pt x="12952" y="50887"/>
                    <a:pt x="15006" y="50887"/>
                  </a:cubicBezTo>
                  <a:cubicBezTo>
                    <a:pt x="17060" y="50887"/>
                    <a:pt x="18820" y="50447"/>
                    <a:pt x="20214" y="49640"/>
                  </a:cubicBezTo>
                  <a:cubicBezTo>
                    <a:pt x="21534" y="48833"/>
                    <a:pt x="22635" y="47733"/>
                    <a:pt x="23295" y="46193"/>
                  </a:cubicBezTo>
                  <a:cubicBezTo>
                    <a:pt x="23955" y="44652"/>
                    <a:pt x="24395" y="43112"/>
                    <a:pt x="24615" y="41571"/>
                  </a:cubicBezTo>
                  <a:close/>
                </a:path>
              </a:pathLst>
            </a:custGeom>
            <a:solidFill>
              <a:srgbClr val="000000"/>
            </a:solidFill>
            <a:ln w="73262" cap="flat">
              <a:noFill/>
              <a:prstDash val="solid"/>
              <a:miter/>
            </a:ln>
          </p:spPr>
          <p:txBody>
            <a:bodyPr rtlCol="0" anchor="ctr"/>
            <a:lstStyle/>
            <a:p>
              <a:endParaRPr lang="en-GB"/>
            </a:p>
          </p:txBody>
        </p:sp>
        <p:sp>
          <p:nvSpPr>
            <p:cNvPr id="706" name="Graphic 1127">
              <a:extLst>
                <a:ext uri="{FF2B5EF4-FFF2-40B4-BE49-F238E27FC236}">
                  <a16:creationId xmlns:a16="http://schemas.microsoft.com/office/drawing/2014/main" id="{FFCF6721-95DE-4CDF-A4F6-99842F07461E}"/>
                </a:ext>
              </a:extLst>
            </p:cNvPr>
            <p:cNvSpPr/>
            <p:nvPr/>
          </p:nvSpPr>
          <p:spPr>
            <a:xfrm>
              <a:off x="8538988" y="4073441"/>
              <a:ext cx="28461" cy="36237"/>
            </a:xfrm>
            <a:custGeom>
              <a:avLst/>
              <a:gdLst>
                <a:gd name="connsiteX0" fmla="*/ 25369 w 28461"/>
                <a:gd name="connsiteY0" fmla="*/ 5410 h 36237"/>
                <a:gd name="connsiteX1" fmla="*/ 29770 w 28461"/>
                <a:gd name="connsiteY1" fmla="*/ 19641 h 36237"/>
                <a:gd name="connsiteX2" fmla="*/ 25369 w 28461"/>
                <a:gd name="connsiteY2" fmla="*/ 33872 h 36237"/>
                <a:gd name="connsiteX3" fmla="*/ 15539 w 28461"/>
                <a:gd name="connsiteY3" fmla="*/ 37759 h 36237"/>
                <a:gd name="connsiteX4" fmla="*/ 5710 w 28461"/>
                <a:gd name="connsiteY4" fmla="*/ 33872 h 36237"/>
                <a:gd name="connsiteX5" fmla="*/ 1309 w 28461"/>
                <a:gd name="connsiteY5" fmla="*/ 19641 h 36237"/>
                <a:gd name="connsiteX6" fmla="*/ 5710 w 28461"/>
                <a:gd name="connsiteY6" fmla="*/ 5410 h 36237"/>
                <a:gd name="connsiteX7" fmla="*/ 15539 w 28461"/>
                <a:gd name="connsiteY7" fmla="*/ 1522 h 36237"/>
                <a:gd name="connsiteX8" fmla="*/ 25369 w 28461"/>
                <a:gd name="connsiteY8" fmla="*/ 5410 h 36237"/>
                <a:gd name="connsiteX9" fmla="*/ 22875 w 28461"/>
                <a:gd name="connsiteY9" fmla="*/ 31451 h 36237"/>
                <a:gd name="connsiteX10" fmla="*/ 26029 w 28461"/>
                <a:gd name="connsiteY10" fmla="*/ 19641 h 36237"/>
                <a:gd name="connsiteX11" fmla="*/ 22875 w 28461"/>
                <a:gd name="connsiteY11" fmla="*/ 7830 h 36237"/>
                <a:gd name="connsiteX12" fmla="*/ 15539 w 28461"/>
                <a:gd name="connsiteY12" fmla="*/ 4823 h 36237"/>
                <a:gd name="connsiteX13" fmla="*/ 8204 w 28461"/>
                <a:gd name="connsiteY13" fmla="*/ 7830 h 36237"/>
                <a:gd name="connsiteX14" fmla="*/ 5050 w 28461"/>
                <a:gd name="connsiteY14" fmla="*/ 19641 h 36237"/>
                <a:gd name="connsiteX15" fmla="*/ 8204 w 28461"/>
                <a:gd name="connsiteY15" fmla="*/ 31451 h 36237"/>
                <a:gd name="connsiteX16" fmla="*/ 15539 w 28461"/>
                <a:gd name="connsiteY16" fmla="*/ 34458 h 36237"/>
                <a:gd name="connsiteX17" fmla="*/ 22875 w 28461"/>
                <a:gd name="connsiteY17" fmla="*/ 3145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369" y="5410"/>
                  </a:moveTo>
                  <a:cubicBezTo>
                    <a:pt x="28303" y="8344"/>
                    <a:pt x="29770" y="13112"/>
                    <a:pt x="29770" y="19641"/>
                  </a:cubicBezTo>
                  <a:cubicBezTo>
                    <a:pt x="29770" y="26169"/>
                    <a:pt x="28303" y="30937"/>
                    <a:pt x="25369" y="33872"/>
                  </a:cubicBezTo>
                  <a:cubicBezTo>
                    <a:pt x="22802" y="36439"/>
                    <a:pt x="19501" y="37759"/>
                    <a:pt x="15539" y="37759"/>
                  </a:cubicBezTo>
                  <a:cubicBezTo>
                    <a:pt x="11578" y="37759"/>
                    <a:pt x="8277" y="36439"/>
                    <a:pt x="5710" y="33872"/>
                  </a:cubicBezTo>
                  <a:cubicBezTo>
                    <a:pt x="2776" y="30937"/>
                    <a:pt x="1309" y="26169"/>
                    <a:pt x="1309" y="19641"/>
                  </a:cubicBezTo>
                  <a:cubicBezTo>
                    <a:pt x="1309" y="13112"/>
                    <a:pt x="2776" y="8344"/>
                    <a:pt x="5710" y="5410"/>
                  </a:cubicBezTo>
                  <a:cubicBezTo>
                    <a:pt x="8277" y="2842"/>
                    <a:pt x="11578" y="1522"/>
                    <a:pt x="15539" y="1522"/>
                  </a:cubicBezTo>
                  <a:cubicBezTo>
                    <a:pt x="19501" y="1522"/>
                    <a:pt x="22802" y="2842"/>
                    <a:pt x="25369" y="5410"/>
                  </a:cubicBezTo>
                  <a:close/>
                  <a:moveTo>
                    <a:pt x="22875" y="31451"/>
                  </a:moveTo>
                  <a:cubicBezTo>
                    <a:pt x="25002" y="29324"/>
                    <a:pt x="26029" y="25436"/>
                    <a:pt x="26029" y="19641"/>
                  </a:cubicBezTo>
                  <a:cubicBezTo>
                    <a:pt x="26029" y="13846"/>
                    <a:pt x="25002" y="9958"/>
                    <a:pt x="22875" y="7830"/>
                  </a:cubicBezTo>
                  <a:cubicBezTo>
                    <a:pt x="20894" y="5850"/>
                    <a:pt x="18400" y="4823"/>
                    <a:pt x="15539" y="4823"/>
                  </a:cubicBezTo>
                  <a:cubicBezTo>
                    <a:pt x="12679" y="4823"/>
                    <a:pt x="10185" y="5850"/>
                    <a:pt x="8204" y="7830"/>
                  </a:cubicBezTo>
                  <a:cubicBezTo>
                    <a:pt x="6077" y="9958"/>
                    <a:pt x="5050" y="13846"/>
                    <a:pt x="5050" y="19641"/>
                  </a:cubicBezTo>
                  <a:cubicBezTo>
                    <a:pt x="5050" y="25436"/>
                    <a:pt x="6077" y="29324"/>
                    <a:pt x="8204" y="31451"/>
                  </a:cubicBezTo>
                  <a:cubicBezTo>
                    <a:pt x="10185" y="33431"/>
                    <a:pt x="12679" y="34458"/>
                    <a:pt x="15539" y="34458"/>
                  </a:cubicBezTo>
                  <a:cubicBezTo>
                    <a:pt x="18400" y="34458"/>
                    <a:pt x="20894" y="33431"/>
                    <a:pt x="22875" y="31451"/>
                  </a:cubicBezTo>
                  <a:close/>
                </a:path>
              </a:pathLst>
            </a:custGeom>
            <a:solidFill>
              <a:srgbClr val="000000"/>
            </a:solidFill>
            <a:ln w="73262" cap="flat">
              <a:noFill/>
              <a:prstDash val="solid"/>
              <a:miter/>
            </a:ln>
          </p:spPr>
          <p:txBody>
            <a:bodyPr rtlCol="0" anchor="ctr"/>
            <a:lstStyle/>
            <a:p>
              <a:endParaRPr lang="en-GB"/>
            </a:p>
          </p:txBody>
        </p:sp>
        <p:sp>
          <p:nvSpPr>
            <p:cNvPr id="707" name="Graphic 1127">
              <a:extLst>
                <a:ext uri="{FF2B5EF4-FFF2-40B4-BE49-F238E27FC236}">
                  <a16:creationId xmlns:a16="http://schemas.microsoft.com/office/drawing/2014/main" id="{ED2B8416-9262-4971-95FF-F4377E23E899}"/>
                </a:ext>
              </a:extLst>
            </p:cNvPr>
            <p:cNvSpPr/>
            <p:nvPr/>
          </p:nvSpPr>
          <p:spPr>
            <a:xfrm>
              <a:off x="8579446" y="4057009"/>
              <a:ext cx="27434" cy="52669"/>
            </a:xfrm>
            <a:custGeom>
              <a:avLst/>
              <a:gdLst>
                <a:gd name="connsiteX0" fmla="*/ 24209 w 27434"/>
                <a:gd name="connsiteY0" fmla="*/ 21032 h 52669"/>
                <a:gd name="connsiteX1" fmla="*/ 28757 w 27434"/>
                <a:gd name="connsiteY1" fmla="*/ 36069 h 52669"/>
                <a:gd name="connsiteX2" fmla="*/ 24209 w 27434"/>
                <a:gd name="connsiteY2" fmla="*/ 51107 h 52669"/>
                <a:gd name="connsiteX3" fmla="*/ 15553 w 27434"/>
                <a:gd name="connsiteY3" fmla="*/ 54188 h 52669"/>
                <a:gd name="connsiteX4" fmla="*/ 9758 w 27434"/>
                <a:gd name="connsiteY4" fmla="*/ 53088 h 52669"/>
                <a:gd name="connsiteX5" fmla="*/ 5064 w 27434"/>
                <a:gd name="connsiteY5" fmla="*/ 49200 h 52669"/>
                <a:gd name="connsiteX6" fmla="*/ 5064 w 27434"/>
                <a:gd name="connsiteY6" fmla="*/ 53748 h 52669"/>
                <a:gd name="connsiteX7" fmla="*/ 1322 w 27434"/>
                <a:gd name="connsiteY7" fmla="*/ 53748 h 52669"/>
                <a:gd name="connsiteX8" fmla="*/ 1322 w 27434"/>
                <a:gd name="connsiteY8" fmla="*/ 1519 h 52669"/>
                <a:gd name="connsiteX9" fmla="*/ 5064 w 27434"/>
                <a:gd name="connsiteY9" fmla="*/ 1519 h 52669"/>
                <a:gd name="connsiteX10" fmla="*/ 5064 w 27434"/>
                <a:gd name="connsiteY10" fmla="*/ 22939 h 52669"/>
                <a:gd name="connsiteX11" fmla="*/ 9758 w 27434"/>
                <a:gd name="connsiteY11" fmla="*/ 19051 h 52669"/>
                <a:gd name="connsiteX12" fmla="*/ 15553 w 27434"/>
                <a:gd name="connsiteY12" fmla="*/ 17951 h 52669"/>
                <a:gd name="connsiteX13" fmla="*/ 24209 w 27434"/>
                <a:gd name="connsiteY13" fmla="*/ 21032 h 52669"/>
                <a:gd name="connsiteX14" fmla="*/ 24649 w 27434"/>
                <a:gd name="connsiteY14" fmla="*/ 41571 h 52669"/>
                <a:gd name="connsiteX15" fmla="*/ 25016 w 27434"/>
                <a:gd name="connsiteY15" fmla="*/ 36069 h 52669"/>
                <a:gd name="connsiteX16" fmla="*/ 24649 w 27434"/>
                <a:gd name="connsiteY16" fmla="*/ 30568 h 52669"/>
                <a:gd name="connsiteX17" fmla="*/ 23329 w 27434"/>
                <a:gd name="connsiteY17" fmla="*/ 25946 h 52669"/>
                <a:gd name="connsiteX18" fmla="*/ 20248 w 27434"/>
                <a:gd name="connsiteY18" fmla="*/ 22425 h 52669"/>
                <a:gd name="connsiteX19" fmla="*/ 15040 w 27434"/>
                <a:gd name="connsiteY19" fmla="*/ 21252 h 52669"/>
                <a:gd name="connsiteX20" fmla="*/ 9905 w 27434"/>
                <a:gd name="connsiteY20" fmla="*/ 22425 h 52669"/>
                <a:gd name="connsiteX21" fmla="*/ 6824 w 27434"/>
                <a:gd name="connsiteY21" fmla="*/ 25946 h 52669"/>
                <a:gd name="connsiteX22" fmla="*/ 5430 w 27434"/>
                <a:gd name="connsiteY22" fmla="*/ 30568 h 52669"/>
                <a:gd name="connsiteX23" fmla="*/ 5064 w 27434"/>
                <a:gd name="connsiteY23" fmla="*/ 36069 h 52669"/>
                <a:gd name="connsiteX24" fmla="*/ 5430 w 27434"/>
                <a:gd name="connsiteY24" fmla="*/ 41571 h 52669"/>
                <a:gd name="connsiteX25" fmla="*/ 6824 w 27434"/>
                <a:gd name="connsiteY25" fmla="*/ 46193 h 52669"/>
                <a:gd name="connsiteX26" fmla="*/ 9905 w 27434"/>
                <a:gd name="connsiteY26" fmla="*/ 49640 h 52669"/>
                <a:gd name="connsiteX27" fmla="*/ 15040 w 27434"/>
                <a:gd name="connsiteY27" fmla="*/ 50887 h 52669"/>
                <a:gd name="connsiteX28" fmla="*/ 20248 w 27434"/>
                <a:gd name="connsiteY28" fmla="*/ 49640 h 52669"/>
                <a:gd name="connsiteX29" fmla="*/ 23329 w 27434"/>
                <a:gd name="connsiteY29" fmla="*/ 46193 h 52669"/>
                <a:gd name="connsiteX30" fmla="*/ 24649 w 27434"/>
                <a:gd name="connsiteY30" fmla="*/ 41571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209" y="21032"/>
                  </a:moveTo>
                  <a:cubicBezTo>
                    <a:pt x="27217" y="24039"/>
                    <a:pt x="28757" y="29101"/>
                    <a:pt x="28757" y="36069"/>
                  </a:cubicBezTo>
                  <a:cubicBezTo>
                    <a:pt x="28757" y="43038"/>
                    <a:pt x="27217" y="48100"/>
                    <a:pt x="24209" y="51107"/>
                  </a:cubicBezTo>
                  <a:cubicBezTo>
                    <a:pt x="22155" y="53161"/>
                    <a:pt x="19294" y="54188"/>
                    <a:pt x="15553" y="54188"/>
                  </a:cubicBezTo>
                  <a:cubicBezTo>
                    <a:pt x="13353" y="54188"/>
                    <a:pt x="11445" y="53821"/>
                    <a:pt x="9758" y="53088"/>
                  </a:cubicBezTo>
                  <a:cubicBezTo>
                    <a:pt x="8071" y="52428"/>
                    <a:pt x="6531" y="51107"/>
                    <a:pt x="5064" y="49200"/>
                  </a:cubicBezTo>
                  <a:lnTo>
                    <a:pt x="5064" y="53748"/>
                  </a:lnTo>
                  <a:lnTo>
                    <a:pt x="1322" y="53748"/>
                  </a:lnTo>
                  <a:lnTo>
                    <a:pt x="1322" y="1519"/>
                  </a:lnTo>
                  <a:lnTo>
                    <a:pt x="5064" y="1519"/>
                  </a:lnTo>
                  <a:lnTo>
                    <a:pt x="5064" y="22939"/>
                  </a:lnTo>
                  <a:cubicBezTo>
                    <a:pt x="6531" y="21032"/>
                    <a:pt x="8071" y="19711"/>
                    <a:pt x="9758" y="19051"/>
                  </a:cubicBezTo>
                  <a:cubicBezTo>
                    <a:pt x="11445" y="18318"/>
                    <a:pt x="13353" y="17951"/>
                    <a:pt x="15553" y="17951"/>
                  </a:cubicBezTo>
                  <a:cubicBezTo>
                    <a:pt x="19294" y="17951"/>
                    <a:pt x="22155" y="18978"/>
                    <a:pt x="24209" y="21032"/>
                  </a:cubicBezTo>
                  <a:close/>
                  <a:moveTo>
                    <a:pt x="24649" y="41571"/>
                  </a:moveTo>
                  <a:cubicBezTo>
                    <a:pt x="24869" y="40031"/>
                    <a:pt x="25016" y="38197"/>
                    <a:pt x="25016" y="36069"/>
                  </a:cubicBezTo>
                  <a:cubicBezTo>
                    <a:pt x="25016" y="33942"/>
                    <a:pt x="24869" y="32108"/>
                    <a:pt x="24649" y="30568"/>
                  </a:cubicBezTo>
                  <a:cubicBezTo>
                    <a:pt x="24429" y="29027"/>
                    <a:pt x="23989" y="27487"/>
                    <a:pt x="23329" y="25946"/>
                  </a:cubicBezTo>
                  <a:cubicBezTo>
                    <a:pt x="22669" y="24406"/>
                    <a:pt x="21642" y="23232"/>
                    <a:pt x="20248" y="22425"/>
                  </a:cubicBezTo>
                  <a:cubicBezTo>
                    <a:pt x="18854" y="21619"/>
                    <a:pt x="17094" y="21252"/>
                    <a:pt x="15040" y="21252"/>
                  </a:cubicBezTo>
                  <a:cubicBezTo>
                    <a:pt x="12986" y="21252"/>
                    <a:pt x="11299" y="21619"/>
                    <a:pt x="9905" y="22425"/>
                  </a:cubicBezTo>
                  <a:cubicBezTo>
                    <a:pt x="8511" y="23232"/>
                    <a:pt x="7484" y="24406"/>
                    <a:pt x="6824" y="25946"/>
                  </a:cubicBezTo>
                  <a:cubicBezTo>
                    <a:pt x="6164" y="27487"/>
                    <a:pt x="5650" y="29027"/>
                    <a:pt x="5430" y="30568"/>
                  </a:cubicBezTo>
                  <a:cubicBezTo>
                    <a:pt x="5210" y="32108"/>
                    <a:pt x="5064" y="33942"/>
                    <a:pt x="5064" y="36069"/>
                  </a:cubicBezTo>
                  <a:cubicBezTo>
                    <a:pt x="5064" y="38197"/>
                    <a:pt x="5210" y="40031"/>
                    <a:pt x="5430" y="41571"/>
                  </a:cubicBezTo>
                  <a:cubicBezTo>
                    <a:pt x="5650" y="43112"/>
                    <a:pt x="6164" y="44652"/>
                    <a:pt x="6824" y="46193"/>
                  </a:cubicBezTo>
                  <a:cubicBezTo>
                    <a:pt x="7484" y="47733"/>
                    <a:pt x="8511" y="48833"/>
                    <a:pt x="9905" y="49640"/>
                  </a:cubicBezTo>
                  <a:cubicBezTo>
                    <a:pt x="11299" y="50447"/>
                    <a:pt x="12986" y="50887"/>
                    <a:pt x="15040" y="50887"/>
                  </a:cubicBezTo>
                  <a:cubicBezTo>
                    <a:pt x="17094" y="50887"/>
                    <a:pt x="18854" y="50447"/>
                    <a:pt x="20248" y="49640"/>
                  </a:cubicBezTo>
                  <a:cubicBezTo>
                    <a:pt x="21642" y="48833"/>
                    <a:pt x="22669" y="47733"/>
                    <a:pt x="23329" y="46193"/>
                  </a:cubicBezTo>
                  <a:cubicBezTo>
                    <a:pt x="23989" y="44652"/>
                    <a:pt x="24429" y="43112"/>
                    <a:pt x="24649" y="41571"/>
                  </a:cubicBezTo>
                  <a:close/>
                </a:path>
              </a:pathLst>
            </a:custGeom>
            <a:solidFill>
              <a:srgbClr val="000000"/>
            </a:solidFill>
            <a:ln w="73262" cap="flat">
              <a:noFill/>
              <a:prstDash val="solid"/>
              <a:miter/>
            </a:ln>
          </p:spPr>
          <p:txBody>
            <a:bodyPr rtlCol="0" anchor="ctr"/>
            <a:lstStyle/>
            <a:p>
              <a:endParaRPr lang="en-GB"/>
            </a:p>
          </p:txBody>
        </p:sp>
        <p:sp>
          <p:nvSpPr>
            <p:cNvPr id="708" name="Graphic 1127">
              <a:extLst>
                <a:ext uri="{FF2B5EF4-FFF2-40B4-BE49-F238E27FC236}">
                  <a16:creationId xmlns:a16="http://schemas.microsoft.com/office/drawing/2014/main" id="{9FFF8935-6DF1-4944-B8F1-7CE4C0FCCBD1}"/>
                </a:ext>
              </a:extLst>
            </p:cNvPr>
            <p:cNvSpPr/>
            <p:nvPr/>
          </p:nvSpPr>
          <p:spPr>
            <a:xfrm>
              <a:off x="8610860" y="4057009"/>
              <a:ext cx="12176" cy="69100"/>
            </a:xfrm>
            <a:custGeom>
              <a:avLst/>
              <a:gdLst>
                <a:gd name="connsiteX0" fmla="*/ 13068 w 12176"/>
                <a:gd name="connsiteY0" fmla="*/ 61453 h 69100"/>
                <a:gd name="connsiteX1" fmla="*/ 10940 w 12176"/>
                <a:gd name="connsiteY1" fmla="*/ 68202 h 69100"/>
                <a:gd name="connsiteX2" fmla="*/ 4559 w 12176"/>
                <a:gd name="connsiteY2" fmla="*/ 70623 h 69100"/>
                <a:gd name="connsiteX3" fmla="*/ 1331 w 12176"/>
                <a:gd name="connsiteY3" fmla="*/ 70623 h 69100"/>
                <a:gd name="connsiteX4" fmla="*/ 1331 w 12176"/>
                <a:gd name="connsiteY4" fmla="*/ 67322 h 69100"/>
                <a:gd name="connsiteX5" fmla="*/ 3898 w 12176"/>
                <a:gd name="connsiteY5" fmla="*/ 67322 h 69100"/>
                <a:gd name="connsiteX6" fmla="*/ 8153 w 12176"/>
                <a:gd name="connsiteY6" fmla="*/ 65928 h 69100"/>
                <a:gd name="connsiteX7" fmla="*/ 9327 w 12176"/>
                <a:gd name="connsiteY7" fmla="*/ 61380 h 69100"/>
                <a:gd name="connsiteX8" fmla="*/ 9327 w 12176"/>
                <a:gd name="connsiteY8" fmla="*/ 18394 h 69100"/>
                <a:gd name="connsiteX9" fmla="*/ 13068 w 12176"/>
                <a:gd name="connsiteY9" fmla="*/ 18394 h 69100"/>
                <a:gd name="connsiteX10" fmla="*/ 13068 w 12176"/>
                <a:gd name="connsiteY10" fmla="*/ 61453 h 69100"/>
                <a:gd name="connsiteX11" fmla="*/ 13508 w 12176"/>
                <a:gd name="connsiteY11" fmla="*/ 6143 h 69100"/>
                <a:gd name="connsiteX12" fmla="*/ 8886 w 12176"/>
                <a:gd name="connsiteY12" fmla="*/ 6143 h 69100"/>
                <a:gd name="connsiteX13" fmla="*/ 8886 w 12176"/>
                <a:gd name="connsiteY13" fmla="*/ 1522 h 69100"/>
                <a:gd name="connsiteX14" fmla="*/ 13508 w 12176"/>
                <a:gd name="connsiteY14" fmla="*/ 1522 h 69100"/>
                <a:gd name="connsiteX15" fmla="*/ 13508 w 12176"/>
                <a:gd name="connsiteY15" fmla="*/ 6143 h 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76" h="69100">
                  <a:moveTo>
                    <a:pt x="13068" y="61453"/>
                  </a:moveTo>
                  <a:cubicBezTo>
                    <a:pt x="13068" y="64314"/>
                    <a:pt x="12334" y="66588"/>
                    <a:pt x="10940" y="68202"/>
                  </a:cubicBezTo>
                  <a:cubicBezTo>
                    <a:pt x="9547" y="69816"/>
                    <a:pt x="7419" y="70623"/>
                    <a:pt x="4559" y="70623"/>
                  </a:cubicBezTo>
                  <a:lnTo>
                    <a:pt x="1331" y="70623"/>
                  </a:lnTo>
                  <a:lnTo>
                    <a:pt x="1331" y="67322"/>
                  </a:lnTo>
                  <a:lnTo>
                    <a:pt x="3898" y="67322"/>
                  </a:lnTo>
                  <a:cubicBezTo>
                    <a:pt x="5879" y="67322"/>
                    <a:pt x="7346" y="66881"/>
                    <a:pt x="8153" y="65928"/>
                  </a:cubicBezTo>
                  <a:cubicBezTo>
                    <a:pt x="8960" y="64974"/>
                    <a:pt x="9327" y="63507"/>
                    <a:pt x="9327" y="61380"/>
                  </a:cubicBezTo>
                  <a:lnTo>
                    <a:pt x="9327" y="18394"/>
                  </a:lnTo>
                  <a:lnTo>
                    <a:pt x="13068" y="18394"/>
                  </a:lnTo>
                  <a:lnTo>
                    <a:pt x="13068" y="61453"/>
                  </a:lnTo>
                  <a:close/>
                  <a:moveTo>
                    <a:pt x="13508" y="6143"/>
                  </a:moveTo>
                  <a:lnTo>
                    <a:pt x="8886" y="6143"/>
                  </a:lnTo>
                  <a:lnTo>
                    <a:pt x="8886" y="1522"/>
                  </a:lnTo>
                  <a:lnTo>
                    <a:pt x="13508" y="1522"/>
                  </a:lnTo>
                  <a:lnTo>
                    <a:pt x="13508" y="6143"/>
                  </a:lnTo>
                  <a:close/>
                </a:path>
              </a:pathLst>
            </a:custGeom>
            <a:solidFill>
              <a:srgbClr val="000000"/>
            </a:solidFill>
            <a:ln w="73262" cap="flat">
              <a:noFill/>
              <a:prstDash val="solid"/>
              <a:miter/>
            </a:ln>
          </p:spPr>
          <p:txBody>
            <a:bodyPr rtlCol="0" anchor="ctr"/>
            <a:lstStyle/>
            <a:p>
              <a:endParaRPr lang="en-GB"/>
            </a:p>
          </p:txBody>
        </p:sp>
        <p:sp>
          <p:nvSpPr>
            <p:cNvPr id="709" name="Graphic 1127">
              <a:extLst>
                <a:ext uri="{FF2B5EF4-FFF2-40B4-BE49-F238E27FC236}">
                  <a16:creationId xmlns:a16="http://schemas.microsoft.com/office/drawing/2014/main" id="{33DDF9CE-4CA3-4549-8C4D-13CBDF292B1F}"/>
                </a:ext>
              </a:extLst>
            </p:cNvPr>
            <p:cNvSpPr/>
            <p:nvPr/>
          </p:nvSpPr>
          <p:spPr>
            <a:xfrm>
              <a:off x="8634609" y="4073441"/>
              <a:ext cx="28315" cy="36237"/>
            </a:xfrm>
            <a:custGeom>
              <a:avLst/>
              <a:gdLst>
                <a:gd name="connsiteX0" fmla="*/ 29657 w 28315"/>
                <a:gd name="connsiteY0" fmla="*/ 20448 h 36237"/>
                <a:gd name="connsiteX1" fmla="*/ 5083 w 28315"/>
                <a:gd name="connsiteY1" fmla="*/ 20448 h 36237"/>
                <a:gd name="connsiteX2" fmla="*/ 8017 w 28315"/>
                <a:gd name="connsiteY2" fmla="*/ 30791 h 36237"/>
                <a:gd name="connsiteX3" fmla="*/ 16600 w 28315"/>
                <a:gd name="connsiteY3" fmla="*/ 34385 h 36237"/>
                <a:gd name="connsiteX4" fmla="*/ 21881 w 28315"/>
                <a:gd name="connsiteY4" fmla="*/ 33358 h 36237"/>
                <a:gd name="connsiteX5" fmla="*/ 26356 w 28315"/>
                <a:gd name="connsiteY5" fmla="*/ 30130 h 36237"/>
                <a:gd name="connsiteX6" fmla="*/ 29143 w 28315"/>
                <a:gd name="connsiteY6" fmla="*/ 32331 h 36237"/>
                <a:gd name="connsiteX7" fmla="*/ 23422 w 28315"/>
                <a:gd name="connsiteY7" fmla="*/ 36439 h 36237"/>
                <a:gd name="connsiteX8" fmla="*/ 16380 w 28315"/>
                <a:gd name="connsiteY8" fmla="*/ 37759 h 36237"/>
                <a:gd name="connsiteX9" fmla="*/ 5230 w 28315"/>
                <a:gd name="connsiteY9" fmla="*/ 33138 h 36237"/>
                <a:gd name="connsiteX10" fmla="*/ 1342 w 28315"/>
                <a:gd name="connsiteY10" fmla="*/ 19641 h 36237"/>
                <a:gd name="connsiteX11" fmla="*/ 5083 w 28315"/>
                <a:gd name="connsiteY11" fmla="*/ 6290 h 36237"/>
                <a:gd name="connsiteX12" fmla="*/ 15499 w 28315"/>
                <a:gd name="connsiteY12" fmla="*/ 1522 h 36237"/>
                <a:gd name="connsiteX13" fmla="*/ 25916 w 28315"/>
                <a:gd name="connsiteY13" fmla="*/ 6070 h 36237"/>
                <a:gd name="connsiteX14" fmla="*/ 29657 w 28315"/>
                <a:gd name="connsiteY14" fmla="*/ 18760 h 36237"/>
                <a:gd name="connsiteX15" fmla="*/ 29657 w 28315"/>
                <a:gd name="connsiteY15" fmla="*/ 20448 h 36237"/>
                <a:gd name="connsiteX16" fmla="*/ 25916 w 28315"/>
                <a:gd name="connsiteY16" fmla="*/ 17440 h 36237"/>
                <a:gd name="connsiteX17" fmla="*/ 24669 w 28315"/>
                <a:gd name="connsiteY17" fmla="*/ 10765 h 36237"/>
                <a:gd name="connsiteX18" fmla="*/ 21074 w 28315"/>
                <a:gd name="connsiteY18" fmla="*/ 6363 h 36237"/>
                <a:gd name="connsiteX19" fmla="*/ 15499 w 28315"/>
                <a:gd name="connsiteY19" fmla="*/ 4823 h 36237"/>
                <a:gd name="connsiteX20" fmla="*/ 9998 w 28315"/>
                <a:gd name="connsiteY20" fmla="*/ 6363 h 36237"/>
                <a:gd name="connsiteX21" fmla="*/ 6330 w 28315"/>
                <a:gd name="connsiteY21" fmla="*/ 10765 h 36237"/>
                <a:gd name="connsiteX22" fmla="*/ 5083 w 28315"/>
                <a:gd name="connsiteY22" fmla="*/ 17440 h 36237"/>
                <a:gd name="connsiteX23" fmla="*/ 25916 w 28315"/>
                <a:gd name="connsiteY23" fmla="*/ 1744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57" y="20448"/>
                  </a:moveTo>
                  <a:lnTo>
                    <a:pt x="5083" y="20448"/>
                  </a:lnTo>
                  <a:cubicBezTo>
                    <a:pt x="5083" y="24996"/>
                    <a:pt x="6036" y="28443"/>
                    <a:pt x="8017" y="30791"/>
                  </a:cubicBezTo>
                  <a:cubicBezTo>
                    <a:pt x="9998" y="33211"/>
                    <a:pt x="12859" y="34385"/>
                    <a:pt x="16600" y="34385"/>
                  </a:cubicBezTo>
                  <a:cubicBezTo>
                    <a:pt x="18654" y="34385"/>
                    <a:pt x="20414" y="34018"/>
                    <a:pt x="21881" y="33358"/>
                  </a:cubicBezTo>
                  <a:cubicBezTo>
                    <a:pt x="23348" y="32698"/>
                    <a:pt x="24815" y="31671"/>
                    <a:pt x="26356" y="30130"/>
                  </a:cubicBezTo>
                  <a:lnTo>
                    <a:pt x="29143" y="32331"/>
                  </a:lnTo>
                  <a:cubicBezTo>
                    <a:pt x="27236" y="34238"/>
                    <a:pt x="25329" y="35632"/>
                    <a:pt x="23422" y="36439"/>
                  </a:cubicBezTo>
                  <a:cubicBezTo>
                    <a:pt x="21514" y="37319"/>
                    <a:pt x="19167" y="37759"/>
                    <a:pt x="16380" y="37759"/>
                  </a:cubicBezTo>
                  <a:cubicBezTo>
                    <a:pt x="11465" y="37759"/>
                    <a:pt x="7797" y="36219"/>
                    <a:pt x="5230" y="33138"/>
                  </a:cubicBezTo>
                  <a:cubicBezTo>
                    <a:pt x="2589" y="30057"/>
                    <a:pt x="1342" y="25582"/>
                    <a:pt x="1342" y="19641"/>
                  </a:cubicBezTo>
                  <a:cubicBezTo>
                    <a:pt x="1342" y="13919"/>
                    <a:pt x="2589" y="9444"/>
                    <a:pt x="5083" y="6290"/>
                  </a:cubicBezTo>
                  <a:cubicBezTo>
                    <a:pt x="7577" y="3136"/>
                    <a:pt x="11025" y="1522"/>
                    <a:pt x="15499" y="1522"/>
                  </a:cubicBezTo>
                  <a:cubicBezTo>
                    <a:pt x="19974" y="1522"/>
                    <a:pt x="23422" y="3062"/>
                    <a:pt x="25916" y="6070"/>
                  </a:cubicBezTo>
                  <a:cubicBezTo>
                    <a:pt x="28410" y="9077"/>
                    <a:pt x="29657" y="13332"/>
                    <a:pt x="29657" y="18760"/>
                  </a:cubicBezTo>
                  <a:lnTo>
                    <a:pt x="29657" y="20448"/>
                  </a:lnTo>
                  <a:close/>
                  <a:moveTo>
                    <a:pt x="25916" y="17440"/>
                  </a:moveTo>
                  <a:cubicBezTo>
                    <a:pt x="25696" y="14432"/>
                    <a:pt x="25329" y="12158"/>
                    <a:pt x="24669" y="10765"/>
                  </a:cubicBezTo>
                  <a:cubicBezTo>
                    <a:pt x="23862" y="8931"/>
                    <a:pt x="22688" y="7464"/>
                    <a:pt x="21074" y="6363"/>
                  </a:cubicBezTo>
                  <a:cubicBezTo>
                    <a:pt x="19387" y="5336"/>
                    <a:pt x="17553" y="4823"/>
                    <a:pt x="15499" y="4823"/>
                  </a:cubicBezTo>
                  <a:cubicBezTo>
                    <a:pt x="13445" y="4823"/>
                    <a:pt x="11611" y="5336"/>
                    <a:pt x="9998" y="6363"/>
                  </a:cubicBezTo>
                  <a:cubicBezTo>
                    <a:pt x="8384" y="7464"/>
                    <a:pt x="7137" y="8931"/>
                    <a:pt x="6330" y="10765"/>
                  </a:cubicBezTo>
                  <a:cubicBezTo>
                    <a:pt x="5670" y="12158"/>
                    <a:pt x="5303" y="14432"/>
                    <a:pt x="5083" y="17440"/>
                  </a:cubicBezTo>
                  <a:lnTo>
                    <a:pt x="25916" y="17440"/>
                  </a:lnTo>
                  <a:close/>
                </a:path>
              </a:pathLst>
            </a:custGeom>
            <a:solidFill>
              <a:srgbClr val="000000"/>
            </a:solidFill>
            <a:ln w="73262" cap="flat">
              <a:noFill/>
              <a:prstDash val="solid"/>
              <a:miter/>
            </a:ln>
          </p:spPr>
          <p:txBody>
            <a:bodyPr rtlCol="0" anchor="ctr"/>
            <a:lstStyle/>
            <a:p>
              <a:endParaRPr lang="en-GB"/>
            </a:p>
          </p:txBody>
        </p:sp>
        <p:sp>
          <p:nvSpPr>
            <p:cNvPr id="710" name="Graphic 1127">
              <a:extLst>
                <a:ext uri="{FF2B5EF4-FFF2-40B4-BE49-F238E27FC236}">
                  <a16:creationId xmlns:a16="http://schemas.microsoft.com/office/drawing/2014/main" id="{80E3C241-6416-4A26-869D-4EFD221F4C79}"/>
                </a:ext>
              </a:extLst>
            </p:cNvPr>
            <p:cNvSpPr/>
            <p:nvPr/>
          </p:nvSpPr>
          <p:spPr>
            <a:xfrm>
              <a:off x="8672782" y="4073441"/>
              <a:ext cx="27214" cy="36237"/>
            </a:xfrm>
            <a:custGeom>
              <a:avLst/>
              <a:gdLst>
                <a:gd name="connsiteX0" fmla="*/ 28570 w 27214"/>
                <a:gd name="connsiteY0" fmla="*/ 32331 h 36237"/>
                <a:gd name="connsiteX1" fmla="*/ 23288 w 27214"/>
                <a:gd name="connsiteY1" fmla="*/ 36586 h 36237"/>
                <a:gd name="connsiteX2" fmla="*/ 16906 w 27214"/>
                <a:gd name="connsiteY2" fmla="*/ 37759 h 36237"/>
                <a:gd name="connsiteX3" fmla="*/ 5536 w 27214"/>
                <a:gd name="connsiteY3" fmla="*/ 32918 h 36237"/>
                <a:gd name="connsiteX4" fmla="*/ 1355 w 27214"/>
                <a:gd name="connsiteY4" fmla="*/ 19641 h 36237"/>
                <a:gd name="connsiteX5" fmla="*/ 5536 w 27214"/>
                <a:gd name="connsiteY5" fmla="*/ 6363 h 36237"/>
                <a:gd name="connsiteX6" fmla="*/ 16906 w 27214"/>
                <a:gd name="connsiteY6" fmla="*/ 1522 h 36237"/>
                <a:gd name="connsiteX7" fmla="*/ 23288 w 27214"/>
                <a:gd name="connsiteY7" fmla="*/ 2696 h 36237"/>
                <a:gd name="connsiteX8" fmla="*/ 28570 w 27214"/>
                <a:gd name="connsiteY8" fmla="*/ 6950 h 36237"/>
                <a:gd name="connsiteX9" fmla="*/ 26002 w 27214"/>
                <a:gd name="connsiteY9" fmla="*/ 9298 h 36237"/>
                <a:gd name="connsiteX10" fmla="*/ 21748 w 27214"/>
                <a:gd name="connsiteY10" fmla="*/ 5777 h 36237"/>
                <a:gd name="connsiteX11" fmla="*/ 16906 w 27214"/>
                <a:gd name="connsiteY11" fmla="*/ 4823 h 36237"/>
                <a:gd name="connsiteX12" fmla="*/ 7517 w 27214"/>
                <a:gd name="connsiteY12" fmla="*/ 9518 h 36237"/>
                <a:gd name="connsiteX13" fmla="*/ 5096 w 27214"/>
                <a:gd name="connsiteY13" fmla="*/ 19641 h 36237"/>
                <a:gd name="connsiteX14" fmla="*/ 7517 w 27214"/>
                <a:gd name="connsiteY14" fmla="*/ 29764 h 36237"/>
                <a:gd name="connsiteX15" fmla="*/ 16906 w 27214"/>
                <a:gd name="connsiteY15" fmla="*/ 34458 h 36237"/>
                <a:gd name="connsiteX16" fmla="*/ 21674 w 27214"/>
                <a:gd name="connsiteY16" fmla="*/ 33431 h 36237"/>
                <a:gd name="connsiteX17" fmla="*/ 26002 w 27214"/>
                <a:gd name="connsiteY17" fmla="*/ 29984 h 36237"/>
                <a:gd name="connsiteX18" fmla="*/ 28570 w 27214"/>
                <a:gd name="connsiteY18" fmla="*/ 3233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570" y="32331"/>
                  </a:moveTo>
                  <a:cubicBezTo>
                    <a:pt x="26736" y="34385"/>
                    <a:pt x="24975" y="35779"/>
                    <a:pt x="23288" y="36586"/>
                  </a:cubicBezTo>
                  <a:cubicBezTo>
                    <a:pt x="21528" y="37393"/>
                    <a:pt x="19400" y="37759"/>
                    <a:pt x="16906" y="37759"/>
                  </a:cubicBezTo>
                  <a:cubicBezTo>
                    <a:pt x="12065" y="37759"/>
                    <a:pt x="8250" y="36146"/>
                    <a:pt x="5536" y="32918"/>
                  </a:cubicBezTo>
                  <a:cubicBezTo>
                    <a:pt x="2749" y="29690"/>
                    <a:pt x="1355" y="25289"/>
                    <a:pt x="1355" y="19641"/>
                  </a:cubicBezTo>
                  <a:cubicBezTo>
                    <a:pt x="1355" y="13992"/>
                    <a:pt x="2749" y="9591"/>
                    <a:pt x="5536" y="6363"/>
                  </a:cubicBezTo>
                  <a:cubicBezTo>
                    <a:pt x="8250" y="3136"/>
                    <a:pt x="12065" y="1522"/>
                    <a:pt x="16906" y="1522"/>
                  </a:cubicBezTo>
                  <a:cubicBezTo>
                    <a:pt x="19400" y="1522"/>
                    <a:pt x="21528" y="1889"/>
                    <a:pt x="23288" y="2696"/>
                  </a:cubicBezTo>
                  <a:cubicBezTo>
                    <a:pt x="24975" y="3502"/>
                    <a:pt x="26736" y="4896"/>
                    <a:pt x="28570" y="6950"/>
                  </a:cubicBezTo>
                  <a:lnTo>
                    <a:pt x="26002" y="9298"/>
                  </a:lnTo>
                  <a:cubicBezTo>
                    <a:pt x="24462" y="7610"/>
                    <a:pt x="23068" y="6437"/>
                    <a:pt x="21748" y="5777"/>
                  </a:cubicBezTo>
                  <a:cubicBezTo>
                    <a:pt x="20427" y="5116"/>
                    <a:pt x="18813" y="4823"/>
                    <a:pt x="16906" y="4823"/>
                  </a:cubicBezTo>
                  <a:cubicBezTo>
                    <a:pt x="12725" y="4823"/>
                    <a:pt x="9644" y="6363"/>
                    <a:pt x="7517" y="9518"/>
                  </a:cubicBezTo>
                  <a:cubicBezTo>
                    <a:pt x="5903" y="11865"/>
                    <a:pt x="5096" y="15239"/>
                    <a:pt x="5096" y="19641"/>
                  </a:cubicBezTo>
                  <a:cubicBezTo>
                    <a:pt x="5096" y="24042"/>
                    <a:pt x="5903" y="27416"/>
                    <a:pt x="7517" y="29764"/>
                  </a:cubicBezTo>
                  <a:cubicBezTo>
                    <a:pt x="9644" y="32918"/>
                    <a:pt x="12725" y="34458"/>
                    <a:pt x="16906" y="34458"/>
                  </a:cubicBezTo>
                  <a:cubicBezTo>
                    <a:pt x="18740" y="34458"/>
                    <a:pt x="20354" y="34165"/>
                    <a:pt x="21674" y="33431"/>
                  </a:cubicBezTo>
                  <a:cubicBezTo>
                    <a:pt x="23068" y="32771"/>
                    <a:pt x="24462" y="31671"/>
                    <a:pt x="26002" y="29984"/>
                  </a:cubicBezTo>
                  <a:lnTo>
                    <a:pt x="28570" y="32331"/>
                  </a:lnTo>
                  <a:close/>
                </a:path>
              </a:pathLst>
            </a:custGeom>
            <a:solidFill>
              <a:srgbClr val="000000"/>
            </a:solidFill>
            <a:ln w="73262" cap="flat">
              <a:noFill/>
              <a:prstDash val="solid"/>
              <a:miter/>
            </a:ln>
          </p:spPr>
          <p:txBody>
            <a:bodyPr rtlCol="0" anchor="ctr"/>
            <a:lstStyle/>
            <a:p>
              <a:endParaRPr lang="en-GB"/>
            </a:p>
          </p:txBody>
        </p:sp>
        <p:sp>
          <p:nvSpPr>
            <p:cNvPr id="711" name="Graphic 1127">
              <a:extLst>
                <a:ext uri="{FF2B5EF4-FFF2-40B4-BE49-F238E27FC236}">
                  <a16:creationId xmlns:a16="http://schemas.microsoft.com/office/drawing/2014/main" id="{FAF0A539-2C0C-4BDE-AB31-E2D287A41980}"/>
                </a:ext>
              </a:extLst>
            </p:cNvPr>
            <p:cNvSpPr/>
            <p:nvPr/>
          </p:nvSpPr>
          <p:spPr>
            <a:xfrm>
              <a:off x="8706862" y="4062584"/>
              <a:ext cx="16578" cy="46653"/>
            </a:xfrm>
            <a:custGeom>
              <a:avLst/>
              <a:gdLst>
                <a:gd name="connsiteX0" fmla="*/ 17943 w 16578"/>
                <a:gd name="connsiteY0" fmla="*/ 48174 h 46653"/>
                <a:gd name="connsiteX1" fmla="*/ 14716 w 16578"/>
                <a:gd name="connsiteY1" fmla="*/ 48174 h 46653"/>
                <a:gd name="connsiteX2" fmla="*/ 8480 w 16578"/>
                <a:gd name="connsiteY2" fmla="*/ 45607 h 46653"/>
                <a:gd name="connsiteX3" fmla="*/ 6206 w 16578"/>
                <a:gd name="connsiteY3" fmla="*/ 38931 h 46653"/>
                <a:gd name="connsiteX4" fmla="*/ 6206 w 16578"/>
                <a:gd name="connsiteY4" fmla="*/ 15604 h 46653"/>
                <a:gd name="connsiteX5" fmla="*/ 1365 w 16578"/>
                <a:gd name="connsiteY5" fmla="*/ 15604 h 46653"/>
                <a:gd name="connsiteX6" fmla="*/ 1365 w 16578"/>
                <a:gd name="connsiteY6" fmla="*/ 12817 h 46653"/>
                <a:gd name="connsiteX7" fmla="*/ 6206 w 16578"/>
                <a:gd name="connsiteY7" fmla="*/ 12817 h 46653"/>
                <a:gd name="connsiteX8" fmla="*/ 6206 w 16578"/>
                <a:gd name="connsiteY8" fmla="*/ 1520 h 46653"/>
                <a:gd name="connsiteX9" fmla="*/ 9947 w 16578"/>
                <a:gd name="connsiteY9" fmla="*/ 1520 h 46653"/>
                <a:gd name="connsiteX10" fmla="*/ 9947 w 16578"/>
                <a:gd name="connsiteY10" fmla="*/ 12817 h 46653"/>
                <a:gd name="connsiteX11" fmla="*/ 17943 w 16578"/>
                <a:gd name="connsiteY11" fmla="*/ 12817 h 46653"/>
                <a:gd name="connsiteX12" fmla="*/ 17943 w 16578"/>
                <a:gd name="connsiteY12" fmla="*/ 15604 h 46653"/>
                <a:gd name="connsiteX13" fmla="*/ 9947 w 16578"/>
                <a:gd name="connsiteY13" fmla="*/ 15604 h 46653"/>
                <a:gd name="connsiteX14" fmla="*/ 9947 w 16578"/>
                <a:gd name="connsiteY14" fmla="*/ 39005 h 46653"/>
                <a:gd name="connsiteX15" fmla="*/ 15376 w 16578"/>
                <a:gd name="connsiteY15" fmla="*/ 44873 h 46653"/>
                <a:gd name="connsiteX16" fmla="*/ 17943 w 16578"/>
                <a:gd name="connsiteY16" fmla="*/ 44873 h 46653"/>
                <a:gd name="connsiteX17" fmla="*/ 17943 w 16578"/>
                <a:gd name="connsiteY17" fmla="*/ 48174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943" y="48174"/>
                  </a:moveTo>
                  <a:lnTo>
                    <a:pt x="14716" y="48174"/>
                  </a:lnTo>
                  <a:cubicBezTo>
                    <a:pt x="12001" y="48174"/>
                    <a:pt x="9947" y="47294"/>
                    <a:pt x="8480" y="45607"/>
                  </a:cubicBezTo>
                  <a:cubicBezTo>
                    <a:pt x="6940" y="43919"/>
                    <a:pt x="6206" y="41719"/>
                    <a:pt x="6206" y="38931"/>
                  </a:cubicBezTo>
                  <a:lnTo>
                    <a:pt x="6206" y="15604"/>
                  </a:lnTo>
                  <a:lnTo>
                    <a:pt x="1365" y="15604"/>
                  </a:lnTo>
                  <a:lnTo>
                    <a:pt x="1365" y="12817"/>
                  </a:lnTo>
                  <a:lnTo>
                    <a:pt x="6206" y="12817"/>
                  </a:lnTo>
                  <a:lnTo>
                    <a:pt x="6206" y="1520"/>
                  </a:lnTo>
                  <a:lnTo>
                    <a:pt x="9947" y="1520"/>
                  </a:lnTo>
                  <a:lnTo>
                    <a:pt x="9947" y="12817"/>
                  </a:lnTo>
                  <a:lnTo>
                    <a:pt x="17943" y="12817"/>
                  </a:lnTo>
                  <a:lnTo>
                    <a:pt x="17943" y="15604"/>
                  </a:lnTo>
                  <a:lnTo>
                    <a:pt x="9947" y="15604"/>
                  </a:lnTo>
                  <a:lnTo>
                    <a:pt x="9947" y="39005"/>
                  </a:lnTo>
                  <a:cubicBezTo>
                    <a:pt x="9947" y="42892"/>
                    <a:pt x="11781" y="44873"/>
                    <a:pt x="15376" y="44873"/>
                  </a:cubicBezTo>
                  <a:lnTo>
                    <a:pt x="17943" y="44873"/>
                  </a:lnTo>
                  <a:lnTo>
                    <a:pt x="17943" y="48174"/>
                  </a:lnTo>
                  <a:close/>
                </a:path>
              </a:pathLst>
            </a:custGeom>
            <a:solidFill>
              <a:srgbClr val="000000"/>
            </a:solidFill>
            <a:ln w="73262" cap="flat">
              <a:noFill/>
              <a:prstDash val="solid"/>
              <a:miter/>
            </a:ln>
          </p:spPr>
          <p:txBody>
            <a:bodyPr rtlCol="0" anchor="ctr"/>
            <a:lstStyle/>
            <a:p>
              <a:endParaRPr lang="en-GB"/>
            </a:p>
          </p:txBody>
        </p:sp>
        <p:sp>
          <p:nvSpPr>
            <p:cNvPr id="712" name="Graphic 1127">
              <a:extLst>
                <a:ext uri="{FF2B5EF4-FFF2-40B4-BE49-F238E27FC236}">
                  <a16:creationId xmlns:a16="http://schemas.microsoft.com/office/drawing/2014/main" id="{5557CECE-50BB-417E-8BBD-FB132B6070AD}"/>
                </a:ext>
              </a:extLst>
            </p:cNvPr>
            <p:cNvSpPr/>
            <p:nvPr/>
          </p:nvSpPr>
          <p:spPr>
            <a:xfrm>
              <a:off x="8731022" y="4073441"/>
              <a:ext cx="28461" cy="36237"/>
            </a:xfrm>
            <a:custGeom>
              <a:avLst/>
              <a:gdLst>
                <a:gd name="connsiteX0" fmla="*/ 29837 w 28461"/>
                <a:gd name="connsiteY0" fmla="*/ 27270 h 36237"/>
                <a:gd name="connsiteX1" fmla="*/ 26023 w 28461"/>
                <a:gd name="connsiteY1" fmla="*/ 34899 h 36237"/>
                <a:gd name="connsiteX2" fmla="*/ 15680 w 28461"/>
                <a:gd name="connsiteY2" fmla="*/ 37759 h 36237"/>
                <a:gd name="connsiteX3" fmla="*/ 1375 w 28461"/>
                <a:gd name="connsiteY3" fmla="*/ 32698 h 36237"/>
                <a:gd name="connsiteX4" fmla="*/ 3943 w 28461"/>
                <a:gd name="connsiteY4" fmla="*/ 30130 h 36237"/>
                <a:gd name="connsiteX5" fmla="*/ 15533 w 28461"/>
                <a:gd name="connsiteY5" fmla="*/ 34458 h 36237"/>
                <a:gd name="connsiteX6" fmla="*/ 26169 w 28461"/>
                <a:gd name="connsiteY6" fmla="*/ 27270 h 36237"/>
                <a:gd name="connsiteX7" fmla="*/ 24556 w 28461"/>
                <a:gd name="connsiteY7" fmla="*/ 23088 h 36237"/>
                <a:gd name="connsiteX8" fmla="*/ 19421 w 28461"/>
                <a:gd name="connsiteY8" fmla="*/ 21328 h 36237"/>
                <a:gd name="connsiteX9" fmla="*/ 13552 w 28461"/>
                <a:gd name="connsiteY9" fmla="*/ 20814 h 36237"/>
                <a:gd name="connsiteX10" fmla="*/ 2916 w 28461"/>
                <a:gd name="connsiteY10" fmla="*/ 11572 h 36237"/>
                <a:gd name="connsiteX11" fmla="*/ 6363 w 28461"/>
                <a:gd name="connsiteY11" fmla="*/ 4236 h 36237"/>
                <a:gd name="connsiteX12" fmla="*/ 15606 w 28461"/>
                <a:gd name="connsiteY12" fmla="*/ 1522 h 36237"/>
                <a:gd name="connsiteX13" fmla="*/ 28003 w 28461"/>
                <a:gd name="connsiteY13" fmla="*/ 5263 h 36237"/>
                <a:gd name="connsiteX14" fmla="*/ 25509 w 28461"/>
                <a:gd name="connsiteY14" fmla="*/ 7757 h 36237"/>
                <a:gd name="connsiteX15" fmla="*/ 15606 w 28461"/>
                <a:gd name="connsiteY15" fmla="*/ 4750 h 36237"/>
                <a:gd name="connsiteX16" fmla="*/ 8931 w 28461"/>
                <a:gd name="connsiteY16" fmla="*/ 6510 h 36237"/>
                <a:gd name="connsiteX17" fmla="*/ 6584 w 28461"/>
                <a:gd name="connsiteY17" fmla="*/ 11572 h 36237"/>
                <a:gd name="connsiteX18" fmla="*/ 8344 w 28461"/>
                <a:gd name="connsiteY18" fmla="*/ 15753 h 36237"/>
                <a:gd name="connsiteX19" fmla="*/ 13772 w 28461"/>
                <a:gd name="connsiteY19" fmla="*/ 17513 h 36237"/>
                <a:gd name="connsiteX20" fmla="*/ 19494 w 28461"/>
                <a:gd name="connsiteY20" fmla="*/ 18027 h 36237"/>
                <a:gd name="connsiteX21" fmla="*/ 27196 w 28461"/>
                <a:gd name="connsiteY21" fmla="*/ 20521 h 36237"/>
                <a:gd name="connsiteX22" fmla="*/ 29837 w 28461"/>
                <a:gd name="connsiteY22" fmla="*/ 2727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837" y="27270"/>
                  </a:moveTo>
                  <a:cubicBezTo>
                    <a:pt x="29837" y="30497"/>
                    <a:pt x="28590" y="33065"/>
                    <a:pt x="26023" y="34899"/>
                  </a:cubicBezTo>
                  <a:cubicBezTo>
                    <a:pt x="23455" y="36806"/>
                    <a:pt x="20008" y="37759"/>
                    <a:pt x="15680" y="37759"/>
                  </a:cubicBezTo>
                  <a:cubicBezTo>
                    <a:pt x="9664" y="37759"/>
                    <a:pt x="4896" y="36072"/>
                    <a:pt x="1375" y="32698"/>
                  </a:cubicBezTo>
                  <a:lnTo>
                    <a:pt x="3943" y="30130"/>
                  </a:lnTo>
                  <a:cubicBezTo>
                    <a:pt x="6657" y="32991"/>
                    <a:pt x="10545" y="34458"/>
                    <a:pt x="15533" y="34458"/>
                  </a:cubicBezTo>
                  <a:cubicBezTo>
                    <a:pt x="22648" y="34458"/>
                    <a:pt x="26169" y="32038"/>
                    <a:pt x="26169" y="27270"/>
                  </a:cubicBezTo>
                  <a:cubicBezTo>
                    <a:pt x="26169" y="25436"/>
                    <a:pt x="25656" y="24042"/>
                    <a:pt x="24556" y="23088"/>
                  </a:cubicBezTo>
                  <a:cubicBezTo>
                    <a:pt x="23455" y="22135"/>
                    <a:pt x="21768" y="21548"/>
                    <a:pt x="19421" y="21328"/>
                  </a:cubicBezTo>
                  <a:lnTo>
                    <a:pt x="13552" y="20814"/>
                  </a:lnTo>
                  <a:cubicBezTo>
                    <a:pt x="6437" y="20227"/>
                    <a:pt x="2916" y="17147"/>
                    <a:pt x="2916" y="11572"/>
                  </a:cubicBezTo>
                  <a:cubicBezTo>
                    <a:pt x="2916" y="8491"/>
                    <a:pt x="4089" y="6070"/>
                    <a:pt x="6363" y="4236"/>
                  </a:cubicBezTo>
                  <a:cubicBezTo>
                    <a:pt x="8637" y="2402"/>
                    <a:pt x="11718" y="1522"/>
                    <a:pt x="15606" y="1522"/>
                  </a:cubicBezTo>
                  <a:cubicBezTo>
                    <a:pt x="20521" y="1522"/>
                    <a:pt x="24629" y="2769"/>
                    <a:pt x="28003" y="5263"/>
                  </a:cubicBezTo>
                  <a:lnTo>
                    <a:pt x="25509" y="7757"/>
                  </a:lnTo>
                  <a:cubicBezTo>
                    <a:pt x="22795" y="5777"/>
                    <a:pt x="19494" y="4750"/>
                    <a:pt x="15606" y="4750"/>
                  </a:cubicBezTo>
                  <a:cubicBezTo>
                    <a:pt x="12672" y="4750"/>
                    <a:pt x="10398" y="5336"/>
                    <a:pt x="8931" y="6510"/>
                  </a:cubicBezTo>
                  <a:cubicBezTo>
                    <a:pt x="7390" y="7684"/>
                    <a:pt x="6584" y="9371"/>
                    <a:pt x="6584" y="11572"/>
                  </a:cubicBezTo>
                  <a:cubicBezTo>
                    <a:pt x="6584" y="13405"/>
                    <a:pt x="7170" y="14799"/>
                    <a:pt x="8344" y="15753"/>
                  </a:cubicBezTo>
                  <a:cubicBezTo>
                    <a:pt x="9444" y="16706"/>
                    <a:pt x="11278" y="17293"/>
                    <a:pt x="13772" y="17513"/>
                  </a:cubicBezTo>
                  <a:lnTo>
                    <a:pt x="19494" y="18027"/>
                  </a:lnTo>
                  <a:cubicBezTo>
                    <a:pt x="22795" y="18394"/>
                    <a:pt x="25362" y="19201"/>
                    <a:pt x="27196" y="20521"/>
                  </a:cubicBezTo>
                  <a:cubicBezTo>
                    <a:pt x="28957" y="21841"/>
                    <a:pt x="29837" y="24115"/>
                    <a:pt x="29837" y="27270"/>
                  </a:cubicBezTo>
                  <a:close/>
                </a:path>
              </a:pathLst>
            </a:custGeom>
            <a:solidFill>
              <a:srgbClr val="000000"/>
            </a:solidFill>
            <a:ln w="73262" cap="flat">
              <a:noFill/>
              <a:prstDash val="solid"/>
              <a:miter/>
            </a:ln>
          </p:spPr>
          <p:txBody>
            <a:bodyPr rtlCol="0" anchor="ctr"/>
            <a:lstStyle/>
            <a:p>
              <a:endParaRPr lang="en-GB"/>
            </a:p>
          </p:txBody>
        </p:sp>
        <p:sp>
          <p:nvSpPr>
            <p:cNvPr id="713" name="Graphic 1127">
              <a:extLst>
                <a:ext uri="{FF2B5EF4-FFF2-40B4-BE49-F238E27FC236}">
                  <a16:creationId xmlns:a16="http://schemas.microsoft.com/office/drawing/2014/main" id="{B06CE030-6366-496E-A018-A7A214A43E40}"/>
                </a:ext>
              </a:extLst>
            </p:cNvPr>
            <p:cNvSpPr/>
            <p:nvPr/>
          </p:nvSpPr>
          <p:spPr>
            <a:xfrm>
              <a:off x="8120534" y="4179965"/>
              <a:ext cx="23913" cy="23913"/>
            </a:xfrm>
            <a:custGeom>
              <a:avLst/>
              <a:gdLst>
                <a:gd name="connsiteX0" fmla="*/ 21555 w 23913"/>
                <a:gd name="connsiteY0" fmla="*/ 5005 h 23913"/>
                <a:gd name="connsiteX1" fmla="*/ 25076 w 23913"/>
                <a:gd name="connsiteY1" fmla="*/ 13514 h 23913"/>
                <a:gd name="connsiteX2" fmla="*/ 21555 w 23913"/>
                <a:gd name="connsiteY2" fmla="*/ 21950 h 23913"/>
                <a:gd name="connsiteX3" fmla="*/ 13119 w 23913"/>
                <a:gd name="connsiteY3" fmla="*/ 25471 h 23913"/>
                <a:gd name="connsiteX4" fmla="*/ 4683 w 23913"/>
                <a:gd name="connsiteY4" fmla="*/ 21950 h 23913"/>
                <a:gd name="connsiteX5" fmla="*/ 1162 w 23913"/>
                <a:gd name="connsiteY5" fmla="*/ 13514 h 23913"/>
                <a:gd name="connsiteX6" fmla="*/ 4683 w 23913"/>
                <a:gd name="connsiteY6" fmla="*/ 5005 h 23913"/>
                <a:gd name="connsiteX7" fmla="*/ 13119 w 23913"/>
                <a:gd name="connsiteY7" fmla="*/ 1557 h 23913"/>
                <a:gd name="connsiteX8" fmla="*/ 21555 w 23913"/>
                <a:gd name="connsiteY8" fmla="*/ 5005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1555" y="5005"/>
                  </a:moveTo>
                  <a:cubicBezTo>
                    <a:pt x="23902" y="7352"/>
                    <a:pt x="25076" y="10213"/>
                    <a:pt x="25076" y="13514"/>
                  </a:cubicBezTo>
                  <a:cubicBezTo>
                    <a:pt x="25076" y="16815"/>
                    <a:pt x="23902" y="19676"/>
                    <a:pt x="21555" y="21950"/>
                  </a:cubicBezTo>
                  <a:cubicBezTo>
                    <a:pt x="19208" y="24297"/>
                    <a:pt x="16420" y="25471"/>
                    <a:pt x="13119" y="25471"/>
                  </a:cubicBezTo>
                  <a:cubicBezTo>
                    <a:pt x="9818" y="25471"/>
                    <a:pt x="7031" y="24297"/>
                    <a:pt x="4683" y="21950"/>
                  </a:cubicBezTo>
                  <a:cubicBezTo>
                    <a:pt x="2336" y="19676"/>
                    <a:pt x="1162" y="16815"/>
                    <a:pt x="1162" y="13514"/>
                  </a:cubicBezTo>
                  <a:cubicBezTo>
                    <a:pt x="1162" y="10213"/>
                    <a:pt x="2336" y="7352"/>
                    <a:pt x="4683" y="5005"/>
                  </a:cubicBezTo>
                  <a:cubicBezTo>
                    <a:pt x="7031" y="2731"/>
                    <a:pt x="9818" y="1557"/>
                    <a:pt x="13119" y="1557"/>
                  </a:cubicBezTo>
                  <a:cubicBezTo>
                    <a:pt x="16420" y="1557"/>
                    <a:pt x="19208" y="2731"/>
                    <a:pt x="21555" y="5005"/>
                  </a:cubicBezTo>
                  <a:close/>
                </a:path>
              </a:pathLst>
            </a:custGeom>
            <a:solidFill>
              <a:srgbClr val="000000"/>
            </a:solidFill>
            <a:ln w="73262" cap="flat">
              <a:noFill/>
              <a:prstDash val="solid"/>
              <a:miter/>
            </a:ln>
          </p:spPr>
          <p:txBody>
            <a:bodyPr rtlCol="0" anchor="ctr"/>
            <a:lstStyle/>
            <a:p>
              <a:endParaRPr lang="en-GB"/>
            </a:p>
          </p:txBody>
        </p:sp>
        <p:sp>
          <p:nvSpPr>
            <p:cNvPr id="714" name="Graphic 1127">
              <a:extLst>
                <a:ext uri="{FF2B5EF4-FFF2-40B4-BE49-F238E27FC236}">
                  <a16:creationId xmlns:a16="http://schemas.microsoft.com/office/drawing/2014/main" id="{4237E13E-4F71-4DE5-BB0B-19F93BB2F4B7}"/>
                </a:ext>
              </a:extLst>
            </p:cNvPr>
            <p:cNvSpPr/>
            <p:nvPr/>
          </p:nvSpPr>
          <p:spPr>
            <a:xfrm>
              <a:off x="8189833" y="4164194"/>
              <a:ext cx="3961" cy="52228"/>
            </a:xfrm>
            <a:custGeom>
              <a:avLst/>
              <a:gdLst>
                <a:gd name="connsiteX0" fmla="*/ 1183 w 3961"/>
                <a:gd name="connsiteY0" fmla="*/ 1556 h 52228"/>
                <a:gd name="connsiteX1" fmla="*/ 5144 w 3961"/>
                <a:gd name="connsiteY1" fmla="*/ 1556 h 52228"/>
                <a:gd name="connsiteX2" fmla="*/ 5144 w 3961"/>
                <a:gd name="connsiteY2" fmla="*/ 53785 h 52228"/>
                <a:gd name="connsiteX3" fmla="*/ 1183 w 3961"/>
                <a:gd name="connsiteY3" fmla="*/ 53785 h 52228"/>
              </a:gdLst>
              <a:ahLst/>
              <a:cxnLst>
                <a:cxn ang="0">
                  <a:pos x="connsiteX0" y="connsiteY0"/>
                </a:cxn>
                <a:cxn ang="0">
                  <a:pos x="connsiteX1" y="connsiteY1"/>
                </a:cxn>
                <a:cxn ang="0">
                  <a:pos x="connsiteX2" y="connsiteY2"/>
                </a:cxn>
                <a:cxn ang="0">
                  <a:pos x="connsiteX3" y="connsiteY3"/>
                </a:cxn>
              </a:cxnLst>
              <a:rect l="l" t="t" r="r" b="b"/>
              <a:pathLst>
                <a:path w="3961" h="52228">
                  <a:moveTo>
                    <a:pt x="1183" y="1556"/>
                  </a:moveTo>
                  <a:lnTo>
                    <a:pt x="5144" y="1556"/>
                  </a:lnTo>
                  <a:lnTo>
                    <a:pt x="5144" y="53785"/>
                  </a:lnTo>
                  <a:lnTo>
                    <a:pt x="1183" y="53785"/>
                  </a:lnTo>
                  <a:close/>
                </a:path>
              </a:pathLst>
            </a:custGeom>
            <a:solidFill>
              <a:srgbClr val="000000"/>
            </a:solidFill>
            <a:ln w="73262" cap="flat">
              <a:noFill/>
              <a:prstDash val="solid"/>
              <a:miter/>
            </a:ln>
          </p:spPr>
          <p:txBody>
            <a:bodyPr rtlCol="0" anchor="ctr"/>
            <a:lstStyle/>
            <a:p>
              <a:endParaRPr lang="en-GB"/>
            </a:p>
          </p:txBody>
        </p:sp>
        <p:sp>
          <p:nvSpPr>
            <p:cNvPr id="715" name="Graphic 1127">
              <a:extLst>
                <a:ext uri="{FF2B5EF4-FFF2-40B4-BE49-F238E27FC236}">
                  <a16:creationId xmlns:a16="http://schemas.microsoft.com/office/drawing/2014/main" id="{492A1428-B947-45A1-A827-CA40FFF4417B}"/>
                </a:ext>
              </a:extLst>
            </p:cNvPr>
            <p:cNvSpPr/>
            <p:nvPr/>
          </p:nvSpPr>
          <p:spPr>
            <a:xfrm>
              <a:off x="8225574" y="4180626"/>
              <a:ext cx="28315" cy="36237"/>
            </a:xfrm>
            <a:custGeom>
              <a:avLst/>
              <a:gdLst>
                <a:gd name="connsiteX0" fmla="*/ 29515 w 28315"/>
                <a:gd name="connsiteY0" fmla="*/ 20485 h 36237"/>
                <a:gd name="connsiteX1" fmla="*/ 4941 w 28315"/>
                <a:gd name="connsiteY1" fmla="*/ 20485 h 36237"/>
                <a:gd name="connsiteX2" fmla="*/ 7875 w 28315"/>
                <a:gd name="connsiteY2" fmla="*/ 30828 h 36237"/>
                <a:gd name="connsiteX3" fmla="*/ 16457 w 28315"/>
                <a:gd name="connsiteY3" fmla="*/ 34422 h 36237"/>
                <a:gd name="connsiteX4" fmla="*/ 21739 w 28315"/>
                <a:gd name="connsiteY4" fmla="*/ 33395 h 36237"/>
                <a:gd name="connsiteX5" fmla="*/ 26214 w 28315"/>
                <a:gd name="connsiteY5" fmla="*/ 30168 h 36237"/>
                <a:gd name="connsiteX6" fmla="*/ 29001 w 28315"/>
                <a:gd name="connsiteY6" fmla="*/ 32368 h 36237"/>
                <a:gd name="connsiteX7" fmla="*/ 23279 w 28315"/>
                <a:gd name="connsiteY7" fmla="*/ 36476 h 36237"/>
                <a:gd name="connsiteX8" fmla="*/ 16237 w 28315"/>
                <a:gd name="connsiteY8" fmla="*/ 37797 h 36237"/>
                <a:gd name="connsiteX9" fmla="*/ 5087 w 28315"/>
                <a:gd name="connsiteY9" fmla="*/ 33175 h 36237"/>
                <a:gd name="connsiteX10" fmla="*/ 1200 w 28315"/>
                <a:gd name="connsiteY10" fmla="*/ 19678 h 36237"/>
                <a:gd name="connsiteX11" fmla="*/ 4941 w 28315"/>
                <a:gd name="connsiteY11" fmla="*/ 6327 h 36237"/>
                <a:gd name="connsiteX12" fmla="*/ 15357 w 28315"/>
                <a:gd name="connsiteY12" fmla="*/ 1559 h 36237"/>
                <a:gd name="connsiteX13" fmla="*/ 25774 w 28315"/>
                <a:gd name="connsiteY13" fmla="*/ 6107 h 36237"/>
                <a:gd name="connsiteX14" fmla="*/ 29515 w 28315"/>
                <a:gd name="connsiteY14" fmla="*/ 18798 h 36237"/>
                <a:gd name="connsiteX15" fmla="*/ 29515 w 28315"/>
                <a:gd name="connsiteY15" fmla="*/ 20485 h 36237"/>
                <a:gd name="connsiteX16" fmla="*/ 25774 w 28315"/>
                <a:gd name="connsiteY16" fmla="*/ 17477 h 36237"/>
                <a:gd name="connsiteX17" fmla="*/ 24527 w 28315"/>
                <a:gd name="connsiteY17" fmla="*/ 10802 h 36237"/>
                <a:gd name="connsiteX18" fmla="*/ 20932 w 28315"/>
                <a:gd name="connsiteY18" fmla="*/ 6401 h 36237"/>
                <a:gd name="connsiteX19" fmla="*/ 15357 w 28315"/>
                <a:gd name="connsiteY19" fmla="*/ 4860 h 36237"/>
                <a:gd name="connsiteX20" fmla="*/ 9855 w 28315"/>
                <a:gd name="connsiteY20" fmla="*/ 6401 h 36237"/>
                <a:gd name="connsiteX21" fmla="*/ 6188 w 28315"/>
                <a:gd name="connsiteY21" fmla="*/ 10802 h 36237"/>
                <a:gd name="connsiteX22" fmla="*/ 4941 w 28315"/>
                <a:gd name="connsiteY22" fmla="*/ 17477 h 36237"/>
                <a:gd name="connsiteX23" fmla="*/ 25774 w 28315"/>
                <a:gd name="connsiteY23" fmla="*/ 1747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515" y="20485"/>
                  </a:moveTo>
                  <a:lnTo>
                    <a:pt x="4941" y="20485"/>
                  </a:lnTo>
                  <a:cubicBezTo>
                    <a:pt x="4941" y="25033"/>
                    <a:pt x="5894" y="28481"/>
                    <a:pt x="7875" y="30828"/>
                  </a:cubicBezTo>
                  <a:cubicBezTo>
                    <a:pt x="9855" y="33249"/>
                    <a:pt x="12716" y="34422"/>
                    <a:pt x="16457" y="34422"/>
                  </a:cubicBezTo>
                  <a:cubicBezTo>
                    <a:pt x="18511" y="34422"/>
                    <a:pt x="20272" y="34056"/>
                    <a:pt x="21739" y="33395"/>
                  </a:cubicBezTo>
                  <a:cubicBezTo>
                    <a:pt x="23206" y="32735"/>
                    <a:pt x="24673" y="31708"/>
                    <a:pt x="26214" y="30168"/>
                  </a:cubicBezTo>
                  <a:lnTo>
                    <a:pt x="29001" y="32368"/>
                  </a:lnTo>
                  <a:cubicBezTo>
                    <a:pt x="27094" y="34276"/>
                    <a:pt x="25187" y="35669"/>
                    <a:pt x="23279" y="36476"/>
                  </a:cubicBezTo>
                  <a:cubicBezTo>
                    <a:pt x="21372" y="37357"/>
                    <a:pt x="19025" y="37797"/>
                    <a:pt x="16237" y="37797"/>
                  </a:cubicBezTo>
                  <a:cubicBezTo>
                    <a:pt x="11323" y="37797"/>
                    <a:pt x="7655" y="36256"/>
                    <a:pt x="5087" y="33175"/>
                  </a:cubicBezTo>
                  <a:cubicBezTo>
                    <a:pt x="2447" y="30094"/>
                    <a:pt x="1200" y="25620"/>
                    <a:pt x="1200" y="19678"/>
                  </a:cubicBezTo>
                  <a:cubicBezTo>
                    <a:pt x="1200" y="13956"/>
                    <a:pt x="2447" y="9482"/>
                    <a:pt x="4941" y="6327"/>
                  </a:cubicBezTo>
                  <a:cubicBezTo>
                    <a:pt x="7435" y="3173"/>
                    <a:pt x="10882" y="1559"/>
                    <a:pt x="15357" y="1559"/>
                  </a:cubicBezTo>
                  <a:cubicBezTo>
                    <a:pt x="19832" y="1559"/>
                    <a:pt x="23279" y="3100"/>
                    <a:pt x="25774" y="6107"/>
                  </a:cubicBezTo>
                  <a:cubicBezTo>
                    <a:pt x="28268" y="9115"/>
                    <a:pt x="29515" y="13369"/>
                    <a:pt x="29515" y="18798"/>
                  </a:cubicBezTo>
                  <a:lnTo>
                    <a:pt x="29515" y="20485"/>
                  </a:lnTo>
                  <a:close/>
                  <a:moveTo>
                    <a:pt x="25774" y="17477"/>
                  </a:moveTo>
                  <a:cubicBezTo>
                    <a:pt x="25554" y="14470"/>
                    <a:pt x="25187" y="12196"/>
                    <a:pt x="24527" y="10802"/>
                  </a:cubicBezTo>
                  <a:cubicBezTo>
                    <a:pt x="23720" y="8968"/>
                    <a:pt x="22546" y="7501"/>
                    <a:pt x="20932" y="6401"/>
                  </a:cubicBezTo>
                  <a:cubicBezTo>
                    <a:pt x="19245" y="5374"/>
                    <a:pt x="17411" y="4860"/>
                    <a:pt x="15357" y="4860"/>
                  </a:cubicBezTo>
                  <a:cubicBezTo>
                    <a:pt x="13303" y="4860"/>
                    <a:pt x="11469" y="5374"/>
                    <a:pt x="9855" y="6401"/>
                  </a:cubicBezTo>
                  <a:cubicBezTo>
                    <a:pt x="8242" y="7501"/>
                    <a:pt x="6995" y="8968"/>
                    <a:pt x="6188" y="10802"/>
                  </a:cubicBezTo>
                  <a:cubicBezTo>
                    <a:pt x="5528" y="12196"/>
                    <a:pt x="5161" y="14470"/>
                    <a:pt x="4941" y="17477"/>
                  </a:cubicBezTo>
                  <a:lnTo>
                    <a:pt x="25774" y="17477"/>
                  </a:lnTo>
                  <a:close/>
                </a:path>
              </a:pathLst>
            </a:custGeom>
            <a:solidFill>
              <a:srgbClr val="000000"/>
            </a:solidFill>
            <a:ln w="73262" cap="flat">
              <a:noFill/>
              <a:prstDash val="solid"/>
              <a:miter/>
            </a:ln>
          </p:spPr>
          <p:txBody>
            <a:bodyPr rtlCol="0" anchor="ctr"/>
            <a:lstStyle/>
            <a:p>
              <a:endParaRPr lang="en-GB"/>
            </a:p>
          </p:txBody>
        </p:sp>
        <p:sp>
          <p:nvSpPr>
            <p:cNvPr id="716" name="Graphic 1127">
              <a:extLst>
                <a:ext uri="{FF2B5EF4-FFF2-40B4-BE49-F238E27FC236}">
                  <a16:creationId xmlns:a16="http://schemas.microsoft.com/office/drawing/2014/main" id="{78111012-1873-4F51-912E-6A71D7E5DC88}"/>
                </a:ext>
              </a:extLst>
            </p:cNvPr>
            <p:cNvSpPr/>
            <p:nvPr/>
          </p:nvSpPr>
          <p:spPr>
            <a:xfrm>
              <a:off x="8262469" y="4180626"/>
              <a:ext cx="28461" cy="36237"/>
            </a:xfrm>
            <a:custGeom>
              <a:avLst/>
              <a:gdLst>
                <a:gd name="connsiteX0" fmla="*/ 29674 w 28461"/>
                <a:gd name="connsiteY0" fmla="*/ 27307 h 36237"/>
                <a:gd name="connsiteX1" fmla="*/ 25860 w 28461"/>
                <a:gd name="connsiteY1" fmla="*/ 34936 h 36237"/>
                <a:gd name="connsiteX2" fmla="*/ 15517 w 28461"/>
                <a:gd name="connsiteY2" fmla="*/ 37797 h 36237"/>
                <a:gd name="connsiteX3" fmla="*/ 1212 w 28461"/>
                <a:gd name="connsiteY3" fmla="*/ 32735 h 36237"/>
                <a:gd name="connsiteX4" fmla="*/ 3780 w 28461"/>
                <a:gd name="connsiteY4" fmla="*/ 30168 h 36237"/>
                <a:gd name="connsiteX5" fmla="*/ 15370 w 28461"/>
                <a:gd name="connsiteY5" fmla="*/ 34496 h 36237"/>
                <a:gd name="connsiteX6" fmla="*/ 26007 w 28461"/>
                <a:gd name="connsiteY6" fmla="*/ 27307 h 36237"/>
                <a:gd name="connsiteX7" fmla="*/ 24393 w 28461"/>
                <a:gd name="connsiteY7" fmla="*/ 23126 h 36237"/>
                <a:gd name="connsiteX8" fmla="*/ 19258 w 28461"/>
                <a:gd name="connsiteY8" fmla="*/ 21365 h 36237"/>
                <a:gd name="connsiteX9" fmla="*/ 13389 w 28461"/>
                <a:gd name="connsiteY9" fmla="*/ 20852 h 36237"/>
                <a:gd name="connsiteX10" fmla="*/ 2753 w 28461"/>
                <a:gd name="connsiteY10" fmla="*/ 11609 h 36237"/>
                <a:gd name="connsiteX11" fmla="*/ 6201 w 28461"/>
                <a:gd name="connsiteY11" fmla="*/ 4273 h 36237"/>
                <a:gd name="connsiteX12" fmla="*/ 15443 w 28461"/>
                <a:gd name="connsiteY12" fmla="*/ 1559 h 36237"/>
                <a:gd name="connsiteX13" fmla="*/ 27840 w 28461"/>
                <a:gd name="connsiteY13" fmla="*/ 5300 h 36237"/>
                <a:gd name="connsiteX14" fmla="*/ 25346 w 28461"/>
                <a:gd name="connsiteY14" fmla="*/ 7794 h 36237"/>
                <a:gd name="connsiteX15" fmla="*/ 15443 w 28461"/>
                <a:gd name="connsiteY15" fmla="*/ 4787 h 36237"/>
                <a:gd name="connsiteX16" fmla="*/ 8768 w 28461"/>
                <a:gd name="connsiteY16" fmla="*/ 6547 h 36237"/>
                <a:gd name="connsiteX17" fmla="*/ 6421 w 28461"/>
                <a:gd name="connsiteY17" fmla="*/ 11609 h 36237"/>
                <a:gd name="connsiteX18" fmla="*/ 8181 w 28461"/>
                <a:gd name="connsiteY18" fmla="*/ 15790 h 36237"/>
                <a:gd name="connsiteX19" fmla="*/ 13609 w 28461"/>
                <a:gd name="connsiteY19" fmla="*/ 17551 h 36237"/>
                <a:gd name="connsiteX20" fmla="*/ 19331 w 28461"/>
                <a:gd name="connsiteY20" fmla="*/ 18064 h 36237"/>
                <a:gd name="connsiteX21" fmla="*/ 27033 w 28461"/>
                <a:gd name="connsiteY21" fmla="*/ 20558 h 36237"/>
                <a:gd name="connsiteX22" fmla="*/ 29674 w 28461"/>
                <a:gd name="connsiteY22" fmla="*/ 2730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674" y="27307"/>
                  </a:moveTo>
                  <a:cubicBezTo>
                    <a:pt x="29674" y="30534"/>
                    <a:pt x="28427" y="33102"/>
                    <a:pt x="25860" y="34936"/>
                  </a:cubicBezTo>
                  <a:cubicBezTo>
                    <a:pt x="23292" y="36843"/>
                    <a:pt x="19845" y="37797"/>
                    <a:pt x="15517" y="37797"/>
                  </a:cubicBezTo>
                  <a:cubicBezTo>
                    <a:pt x="9502" y="37797"/>
                    <a:pt x="4733" y="36109"/>
                    <a:pt x="1212" y="32735"/>
                  </a:cubicBezTo>
                  <a:lnTo>
                    <a:pt x="3780" y="30168"/>
                  </a:lnTo>
                  <a:cubicBezTo>
                    <a:pt x="6494" y="33029"/>
                    <a:pt x="10382" y="34496"/>
                    <a:pt x="15370" y="34496"/>
                  </a:cubicBezTo>
                  <a:cubicBezTo>
                    <a:pt x="22485" y="34496"/>
                    <a:pt x="26007" y="32075"/>
                    <a:pt x="26007" y="27307"/>
                  </a:cubicBezTo>
                  <a:cubicBezTo>
                    <a:pt x="26007" y="25473"/>
                    <a:pt x="25493" y="24079"/>
                    <a:pt x="24393" y="23126"/>
                  </a:cubicBezTo>
                  <a:cubicBezTo>
                    <a:pt x="23292" y="22172"/>
                    <a:pt x="21605" y="21585"/>
                    <a:pt x="19258" y="21365"/>
                  </a:cubicBezTo>
                  <a:lnTo>
                    <a:pt x="13389" y="20852"/>
                  </a:lnTo>
                  <a:cubicBezTo>
                    <a:pt x="6274" y="20265"/>
                    <a:pt x="2753" y="17184"/>
                    <a:pt x="2753" y="11609"/>
                  </a:cubicBezTo>
                  <a:cubicBezTo>
                    <a:pt x="2753" y="8528"/>
                    <a:pt x="3927" y="6107"/>
                    <a:pt x="6201" y="4273"/>
                  </a:cubicBezTo>
                  <a:cubicBezTo>
                    <a:pt x="8475" y="2439"/>
                    <a:pt x="11556" y="1559"/>
                    <a:pt x="15443" y="1559"/>
                  </a:cubicBezTo>
                  <a:cubicBezTo>
                    <a:pt x="20358" y="1559"/>
                    <a:pt x="24466" y="2806"/>
                    <a:pt x="27840" y="5300"/>
                  </a:cubicBezTo>
                  <a:lnTo>
                    <a:pt x="25346" y="7794"/>
                  </a:lnTo>
                  <a:cubicBezTo>
                    <a:pt x="22632" y="5814"/>
                    <a:pt x="19331" y="4787"/>
                    <a:pt x="15443" y="4787"/>
                  </a:cubicBezTo>
                  <a:cubicBezTo>
                    <a:pt x="12509" y="4787"/>
                    <a:pt x="10235" y="5374"/>
                    <a:pt x="8768" y="6547"/>
                  </a:cubicBezTo>
                  <a:cubicBezTo>
                    <a:pt x="7228" y="7721"/>
                    <a:pt x="6421" y="9408"/>
                    <a:pt x="6421" y="11609"/>
                  </a:cubicBezTo>
                  <a:cubicBezTo>
                    <a:pt x="6421" y="13443"/>
                    <a:pt x="7007" y="14836"/>
                    <a:pt x="8181" y="15790"/>
                  </a:cubicBezTo>
                  <a:cubicBezTo>
                    <a:pt x="9282" y="16744"/>
                    <a:pt x="11115" y="17331"/>
                    <a:pt x="13609" y="17551"/>
                  </a:cubicBezTo>
                  <a:lnTo>
                    <a:pt x="19331" y="18064"/>
                  </a:lnTo>
                  <a:cubicBezTo>
                    <a:pt x="22632" y="18431"/>
                    <a:pt x="25200" y="19238"/>
                    <a:pt x="27033" y="20558"/>
                  </a:cubicBezTo>
                  <a:cubicBezTo>
                    <a:pt x="28794" y="21879"/>
                    <a:pt x="29674" y="24153"/>
                    <a:pt x="29674" y="27307"/>
                  </a:cubicBezTo>
                  <a:close/>
                </a:path>
              </a:pathLst>
            </a:custGeom>
            <a:solidFill>
              <a:srgbClr val="000000"/>
            </a:solidFill>
            <a:ln w="73262" cap="flat">
              <a:noFill/>
              <a:prstDash val="solid"/>
              <a:miter/>
            </a:ln>
          </p:spPr>
          <p:txBody>
            <a:bodyPr rtlCol="0" anchor="ctr"/>
            <a:lstStyle/>
            <a:p>
              <a:endParaRPr lang="en-GB"/>
            </a:p>
          </p:txBody>
        </p:sp>
        <p:sp>
          <p:nvSpPr>
            <p:cNvPr id="717" name="Graphic 1127">
              <a:extLst>
                <a:ext uri="{FF2B5EF4-FFF2-40B4-BE49-F238E27FC236}">
                  <a16:creationId xmlns:a16="http://schemas.microsoft.com/office/drawing/2014/main" id="{F2B923D4-A360-486A-B384-23DE915A91E0}"/>
                </a:ext>
              </a:extLst>
            </p:cNvPr>
            <p:cNvSpPr/>
            <p:nvPr/>
          </p:nvSpPr>
          <p:spPr>
            <a:xfrm>
              <a:off x="8298115" y="4169769"/>
              <a:ext cx="16578" cy="46653"/>
            </a:xfrm>
            <a:custGeom>
              <a:avLst/>
              <a:gdLst>
                <a:gd name="connsiteX0" fmla="*/ 17801 w 16578"/>
                <a:gd name="connsiteY0" fmla="*/ 48211 h 46653"/>
                <a:gd name="connsiteX1" fmla="*/ 14573 w 16578"/>
                <a:gd name="connsiteY1" fmla="*/ 48211 h 46653"/>
                <a:gd name="connsiteX2" fmla="*/ 8338 w 16578"/>
                <a:gd name="connsiteY2" fmla="*/ 45644 h 46653"/>
                <a:gd name="connsiteX3" fmla="*/ 6064 w 16578"/>
                <a:gd name="connsiteY3" fmla="*/ 38968 h 46653"/>
                <a:gd name="connsiteX4" fmla="*/ 6064 w 16578"/>
                <a:gd name="connsiteY4" fmla="*/ 15641 h 46653"/>
                <a:gd name="connsiteX5" fmla="*/ 1223 w 16578"/>
                <a:gd name="connsiteY5" fmla="*/ 15641 h 46653"/>
                <a:gd name="connsiteX6" fmla="*/ 1223 w 16578"/>
                <a:gd name="connsiteY6" fmla="*/ 12854 h 46653"/>
                <a:gd name="connsiteX7" fmla="*/ 6064 w 16578"/>
                <a:gd name="connsiteY7" fmla="*/ 12854 h 46653"/>
                <a:gd name="connsiteX8" fmla="*/ 6064 w 16578"/>
                <a:gd name="connsiteY8" fmla="*/ 1557 h 46653"/>
                <a:gd name="connsiteX9" fmla="*/ 9805 w 16578"/>
                <a:gd name="connsiteY9" fmla="*/ 1557 h 46653"/>
                <a:gd name="connsiteX10" fmla="*/ 9805 w 16578"/>
                <a:gd name="connsiteY10" fmla="*/ 12854 h 46653"/>
                <a:gd name="connsiteX11" fmla="*/ 17801 w 16578"/>
                <a:gd name="connsiteY11" fmla="*/ 12854 h 46653"/>
                <a:gd name="connsiteX12" fmla="*/ 17801 w 16578"/>
                <a:gd name="connsiteY12" fmla="*/ 15641 h 46653"/>
                <a:gd name="connsiteX13" fmla="*/ 9805 w 16578"/>
                <a:gd name="connsiteY13" fmla="*/ 15641 h 46653"/>
                <a:gd name="connsiteX14" fmla="*/ 9805 w 16578"/>
                <a:gd name="connsiteY14" fmla="*/ 39042 h 46653"/>
                <a:gd name="connsiteX15" fmla="*/ 15234 w 16578"/>
                <a:gd name="connsiteY15" fmla="*/ 44910 h 46653"/>
                <a:gd name="connsiteX16" fmla="*/ 17801 w 16578"/>
                <a:gd name="connsiteY16" fmla="*/ 44910 h 46653"/>
                <a:gd name="connsiteX17" fmla="*/ 17801 w 16578"/>
                <a:gd name="connsiteY17" fmla="*/ 48211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801" y="48211"/>
                  </a:moveTo>
                  <a:lnTo>
                    <a:pt x="14573" y="48211"/>
                  </a:lnTo>
                  <a:cubicBezTo>
                    <a:pt x="11859" y="48211"/>
                    <a:pt x="9805" y="47331"/>
                    <a:pt x="8338" y="45644"/>
                  </a:cubicBezTo>
                  <a:cubicBezTo>
                    <a:pt x="6798" y="43957"/>
                    <a:pt x="6064" y="41756"/>
                    <a:pt x="6064" y="38968"/>
                  </a:cubicBezTo>
                  <a:lnTo>
                    <a:pt x="6064" y="15641"/>
                  </a:lnTo>
                  <a:lnTo>
                    <a:pt x="1223" y="15641"/>
                  </a:lnTo>
                  <a:lnTo>
                    <a:pt x="1223" y="12854"/>
                  </a:lnTo>
                  <a:lnTo>
                    <a:pt x="6064" y="12854"/>
                  </a:lnTo>
                  <a:lnTo>
                    <a:pt x="6064" y="1557"/>
                  </a:lnTo>
                  <a:lnTo>
                    <a:pt x="9805" y="1557"/>
                  </a:lnTo>
                  <a:lnTo>
                    <a:pt x="9805" y="12854"/>
                  </a:lnTo>
                  <a:lnTo>
                    <a:pt x="17801" y="12854"/>
                  </a:lnTo>
                  <a:lnTo>
                    <a:pt x="17801" y="15641"/>
                  </a:lnTo>
                  <a:lnTo>
                    <a:pt x="9805" y="15641"/>
                  </a:lnTo>
                  <a:lnTo>
                    <a:pt x="9805" y="39042"/>
                  </a:lnTo>
                  <a:cubicBezTo>
                    <a:pt x="9805" y="42930"/>
                    <a:pt x="11639" y="44910"/>
                    <a:pt x="15234" y="44910"/>
                  </a:cubicBezTo>
                  <a:lnTo>
                    <a:pt x="17801" y="44910"/>
                  </a:lnTo>
                  <a:lnTo>
                    <a:pt x="17801" y="48211"/>
                  </a:lnTo>
                  <a:close/>
                </a:path>
              </a:pathLst>
            </a:custGeom>
            <a:solidFill>
              <a:srgbClr val="000000"/>
            </a:solidFill>
            <a:ln w="73262" cap="flat">
              <a:noFill/>
              <a:prstDash val="solid"/>
              <a:miter/>
            </a:ln>
          </p:spPr>
          <p:txBody>
            <a:bodyPr rtlCol="0" anchor="ctr"/>
            <a:lstStyle/>
            <a:p>
              <a:endParaRPr lang="en-GB"/>
            </a:p>
          </p:txBody>
        </p:sp>
        <p:sp>
          <p:nvSpPr>
            <p:cNvPr id="718" name="Graphic 1127">
              <a:extLst>
                <a:ext uri="{FF2B5EF4-FFF2-40B4-BE49-F238E27FC236}">
                  <a16:creationId xmlns:a16="http://schemas.microsoft.com/office/drawing/2014/main" id="{EB434261-F509-45F8-8F61-C120A475919F}"/>
                </a:ext>
              </a:extLst>
            </p:cNvPr>
            <p:cNvSpPr/>
            <p:nvPr/>
          </p:nvSpPr>
          <p:spPr>
            <a:xfrm>
              <a:off x="8322830" y="4180626"/>
              <a:ext cx="27508" cy="36237"/>
            </a:xfrm>
            <a:custGeom>
              <a:avLst/>
              <a:gdLst>
                <a:gd name="connsiteX0" fmla="*/ 28741 w 27508"/>
                <a:gd name="connsiteY0" fmla="*/ 37357 h 36237"/>
                <a:gd name="connsiteX1" fmla="*/ 25000 w 27508"/>
                <a:gd name="connsiteY1" fmla="*/ 37357 h 36237"/>
                <a:gd name="connsiteX2" fmla="*/ 25000 w 27508"/>
                <a:gd name="connsiteY2" fmla="*/ 33835 h 36237"/>
                <a:gd name="connsiteX3" fmla="*/ 20452 w 27508"/>
                <a:gd name="connsiteY3" fmla="*/ 36916 h 36237"/>
                <a:gd name="connsiteX4" fmla="*/ 14217 w 27508"/>
                <a:gd name="connsiteY4" fmla="*/ 37797 h 36237"/>
                <a:gd name="connsiteX5" fmla="*/ 3801 w 27508"/>
                <a:gd name="connsiteY5" fmla="*/ 34569 h 36237"/>
                <a:gd name="connsiteX6" fmla="*/ 1233 w 27508"/>
                <a:gd name="connsiteY6" fmla="*/ 27674 h 36237"/>
                <a:gd name="connsiteX7" fmla="*/ 4534 w 27508"/>
                <a:gd name="connsiteY7" fmla="*/ 20191 h 36237"/>
                <a:gd name="connsiteX8" fmla="*/ 13557 w 27508"/>
                <a:gd name="connsiteY8" fmla="*/ 17477 h 36237"/>
                <a:gd name="connsiteX9" fmla="*/ 25000 w 27508"/>
                <a:gd name="connsiteY9" fmla="*/ 17477 h 36237"/>
                <a:gd name="connsiteX10" fmla="*/ 25000 w 27508"/>
                <a:gd name="connsiteY10" fmla="*/ 13516 h 36237"/>
                <a:gd name="connsiteX11" fmla="*/ 22653 w 27508"/>
                <a:gd name="connsiteY11" fmla="*/ 7061 h 36237"/>
                <a:gd name="connsiteX12" fmla="*/ 15024 w 27508"/>
                <a:gd name="connsiteY12" fmla="*/ 4860 h 36237"/>
                <a:gd name="connsiteX13" fmla="*/ 9229 w 27508"/>
                <a:gd name="connsiteY13" fmla="*/ 5887 h 36237"/>
                <a:gd name="connsiteX14" fmla="*/ 5268 w 27508"/>
                <a:gd name="connsiteY14" fmla="*/ 9335 h 36237"/>
                <a:gd name="connsiteX15" fmla="*/ 2554 w 27508"/>
                <a:gd name="connsiteY15" fmla="*/ 6987 h 36237"/>
                <a:gd name="connsiteX16" fmla="*/ 7615 w 27508"/>
                <a:gd name="connsiteY16" fmla="*/ 2806 h 36237"/>
                <a:gd name="connsiteX17" fmla="*/ 15024 w 27508"/>
                <a:gd name="connsiteY17" fmla="*/ 1559 h 36237"/>
                <a:gd name="connsiteX18" fmla="*/ 28741 w 27508"/>
                <a:gd name="connsiteY18" fmla="*/ 13149 h 36237"/>
                <a:gd name="connsiteX19" fmla="*/ 28741 w 27508"/>
                <a:gd name="connsiteY19" fmla="*/ 37357 h 36237"/>
                <a:gd name="connsiteX20" fmla="*/ 25000 w 27508"/>
                <a:gd name="connsiteY20" fmla="*/ 25033 h 36237"/>
                <a:gd name="connsiteX21" fmla="*/ 25000 w 27508"/>
                <a:gd name="connsiteY21" fmla="*/ 20485 h 36237"/>
                <a:gd name="connsiteX22" fmla="*/ 13997 w 27508"/>
                <a:gd name="connsiteY22" fmla="*/ 20485 h 36237"/>
                <a:gd name="connsiteX23" fmla="*/ 4974 w 27508"/>
                <a:gd name="connsiteY23" fmla="*/ 27600 h 36237"/>
                <a:gd name="connsiteX24" fmla="*/ 7175 w 27508"/>
                <a:gd name="connsiteY24" fmla="*/ 32809 h 36237"/>
                <a:gd name="connsiteX25" fmla="*/ 14217 w 27508"/>
                <a:gd name="connsiteY25" fmla="*/ 34496 h 36237"/>
                <a:gd name="connsiteX26" fmla="*/ 23020 w 27508"/>
                <a:gd name="connsiteY26" fmla="*/ 31782 h 36237"/>
                <a:gd name="connsiteX27" fmla="*/ 25000 w 27508"/>
                <a:gd name="connsiteY27" fmla="*/ 2503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741" y="37357"/>
                  </a:moveTo>
                  <a:lnTo>
                    <a:pt x="25000" y="37357"/>
                  </a:lnTo>
                  <a:lnTo>
                    <a:pt x="25000" y="33835"/>
                  </a:lnTo>
                  <a:cubicBezTo>
                    <a:pt x="23533" y="35303"/>
                    <a:pt x="21993" y="36330"/>
                    <a:pt x="20452" y="36916"/>
                  </a:cubicBezTo>
                  <a:cubicBezTo>
                    <a:pt x="18839" y="37503"/>
                    <a:pt x="16785" y="37797"/>
                    <a:pt x="14217" y="37797"/>
                  </a:cubicBezTo>
                  <a:cubicBezTo>
                    <a:pt x="9376" y="37797"/>
                    <a:pt x="5928" y="36696"/>
                    <a:pt x="3801" y="34569"/>
                  </a:cubicBezTo>
                  <a:cubicBezTo>
                    <a:pt x="2113" y="32882"/>
                    <a:pt x="1233" y="30534"/>
                    <a:pt x="1233" y="27674"/>
                  </a:cubicBezTo>
                  <a:cubicBezTo>
                    <a:pt x="1233" y="24446"/>
                    <a:pt x="2334" y="21952"/>
                    <a:pt x="4534" y="20191"/>
                  </a:cubicBezTo>
                  <a:cubicBezTo>
                    <a:pt x="6662" y="18358"/>
                    <a:pt x="9669" y="17477"/>
                    <a:pt x="13557" y="17477"/>
                  </a:cubicBezTo>
                  <a:lnTo>
                    <a:pt x="25000" y="17477"/>
                  </a:lnTo>
                  <a:lnTo>
                    <a:pt x="25000" y="13516"/>
                  </a:lnTo>
                  <a:cubicBezTo>
                    <a:pt x="25000" y="10655"/>
                    <a:pt x="24193" y="8455"/>
                    <a:pt x="22653" y="7061"/>
                  </a:cubicBezTo>
                  <a:cubicBezTo>
                    <a:pt x="21113" y="5594"/>
                    <a:pt x="18545" y="4860"/>
                    <a:pt x="15024" y="4860"/>
                  </a:cubicBezTo>
                  <a:cubicBezTo>
                    <a:pt x="12603" y="4860"/>
                    <a:pt x="10623" y="5227"/>
                    <a:pt x="9229" y="5887"/>
                  </a:cubicBezTo>
                  <a:cubicBezTo>
                    <a:pt x="7762" y="6547"/>
                    <a:pt x="6441" y="7721"/>
                    <a:pt x="5268" y="9335"/>
                  </a:cubicBezTo>
                  <a:lnTo>
                    <a:pt x="2554" y="6987"/>
                  </a:lnTo>
                  <a:cubicBezTo>
                    <a:pt x="4021" y="5007"/>
                    <a:pt x="5708" y="3540"/>
                    <a:pt x="7615" y="2806"/>
                  </a:cubicBezTo>
                  <a:cubicBezTo>
                    <a:pt x="9596" y="1926"/>
                    <a:pt x="12016" y="1559"/>
                    <a:pt x="15024" y="1559"/>
                  </a:cubicBezTo>
                  <a:cubicBezTo>
                    <a:pt x="24193" y="1559"/>
                    <a:pt x="28741" y="5447"/>
                    <a:pt x="28741" y="13149"/>
                  </a:cubicBezTo>
                  <a:lnTo>
                    <a:pt x="28741" y="37357"/>
                  </a:lnTo>
                  <a:close/>
                  <a:moveTo>
                    <a:pt x="25000" y="25033"/>
                  </a:moveTo>
                  <a:lnTo>
                    <a:pt x="25000" y="20485"/>
                  </a:lnTo>
                  <a:lnTo>
                    <a:pt x="13997" y="20485"/>
                  </a:lnTo>
                  <a:cubicBezTo>
                    <a:pt x="7982" y="20485"/>
                    <a:pt x="4974" y="22832"/>
                    <a:pt x="4974" y="27600"/>
                  </a:cubicBezTo>
                  <a:cubicBezTo>
                    <a:pt x="4974" y="29948"/>
                    <a:pt x="5708" y="31708"/>
                    <a:pt x="7175" y="32809"/>
                  </a:cubicBezTo>
                  <a:cubicBezTo>
                    <a:pt x="8642" y="33909"/>
                    <a:pt x="10989" y="34496"/>
                    <a:pt x="14217" y="34496"/>
                  </a:cubicBezTo>
                  <a:cubicBezTo>
                    <a:pt x="18178" y="34496"/>
                    <a:pt x="21113" y="33615"/>
                    <a:pt x="23020" y="31782"/>
                  </a:cubicBezTo>
                  <a:cubicBezTo>
                    <a:pt x="24340" y="30534"/>
                    <a:pt x="25000" y="28334"/>
                    <a:pt x="25000" y="25033"/>
                  </a:cubicBezTo>
                  <a:close/>
                </a:path>
              </a:pathLst>
            </a:custGeom>
            <a:solidFill>
              <a:srgbClr val="000000"/>
            </a:solidFill>
            <a:ln w="73262" cap="flat">
              <a:noFill/>
              <a:prstDash val="solid"/>
              <a:miter/>
            </a:ln>
          </p:spPr>
          <p:txBody>
            <a:bodyPr rtlCol="0" anchor="ctr"/>
            <a:lstStyle/>
            <a:p>
              <a:endParaRPr lang="en-GB"/>
            </a:p>
          </p:txBody>
        </p:sp>
        <p:sp>
          <p:nvSpPr>
            <p:cNvPr id="719" name="Graphic 1127">
              <a:extLst>
                <a:ext uri="{FF2B5EF4-FFF2-40B4-BE49-F238E27FC236}">
                  <a16:creationId xmlns:a16="http://schemas.microsoft.com/office/drawing/2014/main" id="{045FBEC3-FAF7-40FD-917E-A72856F93C58}"/>
                </a:ext>
              </a:extLst>
            </p:cNvPr>
            <p:cNvSpPr/>
            <p:nvPr/>
          </p:nvSpPr>
          <p:spPr>
            <a:xfrm>
              <a:off x="8364184" y="4164194"/>
              <a:ext cx="27434" cy="52669"/>
            </a:xfrm>
            <a:custGeom>
              <a:avLst/>
              <a:gdLst>
                <a:gd name="connsiteX0" fmla="*/ 24134 w 27434"/>
                <a:gd name="connsiteY0" fmla="*/ 21069 h 52669"/>
                <a:gd name="connsiteX1" fmla="*/ 28682 w 27434"/>
                <a:gd name="connsiteY1" fmla="*/ 36107 h 52669"/>
                <a:gd name="connsiteX2" fmla="*/ 24134 w 27434"/>
                <a:gd name="connsiteY2" fmla="*/ 51145 h 52669"/>
                <a:gd name="connsiteX3" fmla="*/ 15478 w 27434"/>
                <a:gd name="connsiteY3" fmla="*/ 54226 h 52669"/>
                <a:gd name="connsiteX4" fmla="*/ 9683 w 27434"/>
                <a:gd name="connsiteY4" fmla="*/ 53125 h 52669"/>
                <a:gd name="connsiteX5" fmla="*/ 4989 w 27434"/>
                <a:gd name="connsiteY5" fmla="*/ 49237 h 52669"/>
                <a:gd name="connsiteX6" fmla="*/ 4989 w 27434"/>
                <a:gd name="connsiteY6" fmla="*/ 53785 h 52669"/>
                <a:gd name="connsiteX7" fmla="*/ 1248 w 27434"/>
                <a:gd name="connsiteY7" fmla="*/ 53785 h 52669"/>
                <a:gd name="connsiteX8" fmla="*/ 1248 w 27434"/>
                <a:gd name="connsiteY8" fmla="*/ 1556 h 52669"/>
                <a:gd name="connsiteX9" fmla="*/ 4989 w 27434"/>
                <a:gd name="connsiteY9" fmla="*/ 1556 h 52669"/>
                <a:gd name="connsiteX10" fmla="*/ 4989 w 27434"/>
                <a:gd name="connsiteY10" fmla="*/ 22976 h 52669"/>
                <a:gd name="connsiteX11" fmla="*/ 9683 w 27434"/>
                <a:gd name="connsiteY11" fmla="*/ 19088 h 52669"/>
                <a:gd name="connsiteX12" fmla="*/ 15478 w 27434"/>
                <a:gd name="connsiteY12" fmla="*/ 17988 h 52669"/>
                <a:gd name="connsiteX13" fmla="*/ 24134 w 27434"/>
                <a:gd name="connsiteY13" fmla="*/ 21069 h 52669"/>
                <a:gd name="connsiteX14" fmla="*/ 24575 w 27434"/>
                <a:gd name="connsiteY14" fmla="*/ 41608 h 52669"/>
                <a:gd name="connsiteX15" fmla="*/ 24941 w 27434"/>
                <a:gd name="connsiteY15" fmla="*/ 36107 h 52669"/>
                <a:gd name="connsiteX16" fmla="*/ 24575 w 27434"/>
                <a:gd name="connsiteY16" fmla="*/ 30605 h 52669"/>
                <a:gd name="connsiteX17" fmla="*/ 23254 w 27434"/>
                <a:gd name="connsiteY17" fmla="*/ 25984 h 52669"/>
                <a:gd name="connsiteX18" fmla="*/ 20173 w 27434"/>
                <a:gd name="connsiteY18" fmla="*/ 22463 h 52669"/>
                <a:gd name="connsiteX19" fmla="*/ 14965 w 27434"/>
                <a:gd name="connsiteY19" fmla="*/ 21289 h 52669"/>
                <a:gd name="connsiteX20" fmla="*/ 9830 w 27434"/>
                <a:gd name="connsiteY20" fmla="*/ 22463 h 52669"/>
                <a:gd name="connsiteX21" fmla="*/ 6749 w 27434"/>
                <a:gd name="connsiteY21" fmla="*/ 25984 h 52669"/>
                <a:gd name="connsiteX22" fmla="*/ 5355 w 27434"/>
                <a:gd name="connsiteY22" fmla="*/ 30605 h 52669"/>
                <a:gd name="connsiteX23" fmla="*/ 4989 w 27434"/>
                <a:gd name="connsiteY23" fmla="*/ 36107 h 52669"/>
                <a:gd name="connsiteX24" fmla="*/ 5355 w 27434"/>
                <a:gd name="connsiteY24" fmla="*/ 41608 h 52669"/>
                <a:gd name="connsiteX25" fmla="*/ 6749 w 27434"/>
                <a:gd name="connsiteY25" fmla="*/ 46230 h 52669"/>
                <a:gd name="connsiteX26" fmla="*/ 9830 w 27434"/>
                <a:gd name="connsiteY26" fmla="*/ 49677 h 52669"/>
                <a:gd name="connsiteX27" fmla="*/ 14965 w 27434"/>
                <a:gd name="connsiteY27" fmla="*/ 50925 h 52669"/>
                <a:gd name="connsiteX28" fmla="*/ 20173 w 27434"/>
                <a:gd name="connsiteY28" fmla="*/ 49677 h 52669"/>
                <a:gd name="connsiteX29" fmla="*/ 23254 w 27434"/>
                <a:gd name="connsiteY29" fmla="*/ 46230 h 52669"/>
                <a:gd name="connsiteX30" fmla="*/ 24575 w 27434"/>
                <a:gd name="connsiteY30" fmla="*/ 41608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134" y="21069"/>
                  </a:moveTo>
                  <a:cubicBezTo>
                    <a:pt x="27142" y="24076"/>
                    <a:pt x="28682" y="29138"/>
                    <a:pt x="28682" y="36107"/>
                  </a:cubicBezTo>
                  <a:cubicBezTo>
                    <a:pt x="28682" y="43076"/>
                    <a:pt x="27142" y="48137"/>
                    <a:pt x="24134" y="51145"/>
                  </a:cubicBezTo>
                  <a:cubicBezTo>
                    <a:pt x="22080" y="53199"/>
                    <a:pt x="19220" y="54226"/>
                    <a:pt x="15478" y="54226"/>
                  </a:cubicBezTo>
                  <a:cubicBezTo>
                    <a:pt x="13278" y="54226"/>
                    <a:pt x="11371" y="53859"/>
                    <a:pt x="9683" y="53125"/>
                  </a:cubicBezTo>
                  <a:cubicBezTo>
                    <a:pt x="7996" y="52465"/>
                    <a:pt x="6456" y="51145"/>
                    <a:pt x="4989" y="49237"/>
                  </a:cubicBezTo>
                  <a:lnTo>
                    <a:pt x="4989" y="53785"/>
                  </a:lnTo>
                  <a:lnTo>
                    <a:pt x="1248" y="53785"/>
                  </a:lnTo>
                  <a:lnTo>
                    <a:pt x="1248" y="1556"/>
                  </a:lnTo>
                  <a:lnTo>
                    <a:pt x="4989" y="1556"/>
                  </a:lnTo>
                  <a:lnTo>
                    <a:pt x="4989" y="22976"/>
                  </a:lnTo>
                  <a:cubicBezTo>
                    <a:pt x="6456" y="21069"/>
                    <a:pt x="7996" y="19749"/>
                    <a:pt x="9683" y="19088"/>
                  </a:cubicBezTo>
                  <a:cubicBezTo>
                    <a:pt x="11371" y="18355"/>
                    <a:pt x="13278" y="17988"/>
                    <a:pt x="15478" y="17988"/>
                  </a:cubicBezTo>
                  <a:cubicBezTo>
                    <a:pt x="19220" y="17988"/>
                    <a:pt x="22080" y="19015"/>
                    <a:pt x="24134" y="21069"/>
                  </a:cubicBezTo>
                  <a:close/>
                  <a:moveTo>
                    <a:pt x="24575" y="41608"/>
                  </a:moveTo>
                  <a:cubicBezTo>
                    <a:pt x="24795" y="40068"/>
                    <a:pt x="24941" y="38234"/>
                    <a:pt x="24941" y="36107"/>
                  </a:cubicBezTo>
                  <a:cubicBezTo>
                    <a:pt x="24941" y="33979"/>
                    <a:pt x="24795" y="32146"/>
                    <a:pt x="24575" y="30605"/>
                  </a:cubicBezTo>
                  <a:cubicBezTo>
                    <a:pt x="24354" y="29065"/>
                    <a:pt x="23914" y="27524"/>
                    <a:pt x="23254" y="25984"/>
                  </a:cubicBezTo>
                  <a:cubicBezTo>
                    <a:pt x="22594" y="24443"/>
                    <a:pt x="21567" y="23270"/>
                    <a:pt x="20173" y="22463"/>
                  </a:cubicBezTo>
                  <a:cubicBezTo>
                    <a:pt x="18779" y="21656"/>
                    <a:pt x="17019" y="21289"/>
                    <a:pt x="14965" y="21289"/>
                  </a:cubicBezTo>
                  <a:cubicBezTo>
                    <a:pt x="12911" y="21289"/>
                    <a:pt x="11224" y="21656"/>
                    <a:pt x="9830" y="22463"/>
                  </a:cubicBezTo>
                  <a:cubicBezTo>
                    <a:pt x="8436" y="23270"/>
                    <a:pt x="7409" y="24443"/>
                    <a:pt x="6749" y="25984"/>
                  </a:cubicBezTo>
                  <a:cubicBezTo>
                    <a:pt x="6089" y="27524"/>
                    <a:pt x="5576" y="29065"/>
                    <a:pt x="5355" y="30605"/>
                  </a:cubicBezTo>
                  <a:cubicBezTo>
                    <a:pt x="5135" y="32146"/>
                    <a:pt x="4989" y="33979"/>
                    <a:pt x="4989" y="36107"/>
                  </a:cubicBezTo>
                  <a:cubicBezTo>
                    <a:pt x="4989" y="38234"/>
                    <a:pt x="5135" y="40068"/>
                    <a:pt x="5355" y="41608"/>
                  </a:cubicBezTo>
                  <a:cubicBezTo>
                    <a:pt x="5576" y="43149"/>
                    <a:pt x="6089" y="44689"/>
                    <a:pt x="6749" y="46230"/>
                  </a:cubicBezTo>
                  <a:cubicBezTo>
                    <a:pt x="7409" y="47770"/>
                    <a:pt x="8436" y="48871"/>
                    <a:pt x="9830" y="49677"/>
                  </a:cubicBezTo>
                  <a:cubicBezTo>
                    <a:pt x="11224" y="50484"/>
                    <a:pt x="12911" y="50925"/>
                    <a:pt x="14965" y="50925"/>
                  </a:cubicBezTo>
                  <a:cubicBezTo>
                    <a:pt x="17019" y="50925"/>
                    <a:pt x="18779" y="50484"/>
                    <a:pt x="20173" y="49677"/>
                  </a:cubicBezTo>
                  <a:cubicBezTo>
                    <a:pt x="21567" y="48871"/>
                    <a:pt x="22594" y="47770"/>
                    <a:pt x="23254" y="46230"/>
                  </a:cubicBezTo>
                  <a:cubicBezTo>
                    <a:pt x="23914" y="44689"/>
                    <a:pt x="24354" y="43149"/>
                    <a:pt x="24575" y="41608"/>
                  </a:cubicBezTo>
                  <a:close/>
                </a:path>
              </a:pathLst>
            </a:custGeom>
            <a:solidFill>
              <a:srgbClr val="000000"/>
            </a:solidFill>
            <a:ln w="73262" cap="flat">
              <a:noFill/>
              <a:prstDash val="solid"/>
              <a:miter/>
            </a:ln>
          </p:spPr>
          <p:txBody>
            <a:bodyPr rtlCol="0" anchor="ctr"/>
            <a:lstStyle/>
            <a:p>
              <a:endParaRPr lang="en-GB"/>
            </a:p>
          </p:txBody>
        </p:sp>
        <p:sp>
          <p:nvSpPr>
            <p:cNvPr id="720" name="Graphic 1127">
              <a:extLst>
                <a:ext uri="{FF2B5EF4-FFF2-40B4-BE49-F238E27FC236}">
                  <a16:creationId xmlns:a16="http://schemas.microsoft.com/office/drawing/2014/main" id="{46477938-4548-43CE-850C-D10A904AE50A}"/>
                </a:ext>
              </a:extLst>
            </p:cNvPr>
            <p:cNvSpPr/>
            <p:nvPr/>
          </p:nvSpPr>
          <p:spPr>
            <a:xfrm>
              <a:off x="8403563" y="4164194"/>
              <a:ext cx="11736" cy="52228"/>
            </a:xfrm>
            <a:custGeom>
              <a:avLst/>
              <a:gdLst>
                <a:gd name="connsiteX0" fmla="*/ 12995 w 11736"/>
                <a:gd name="connsiteY0" fmla="*/ 53785 h 52228"/>
                <a:gd name="connsiteX1" fmla="*/ 9768 w 11736"/>
                <a:gd name="connsiteY1" fmla="*/ 53785 h 52228"/>
                <a:gd name="connsiteX2" fmla="*/ 3386 w 11736"/>
                <a:gd name="connsiteY2" fmla="*/ 51365 h 52228"/>
                <a:gd name="connsiteX3" fmla="*/ 1259 w 11736"/>
                <a:gd name="connsiteY3" fmla="*/ 44616 h 52228"/>
                <a:gd name="connsiteX4" fmla="*/ 1259 w 11736"/>
                <a:gd name="connsiteY4" fmla="*/ 1556 h 52228"/>
                <a:gd name="connsiteX5" fmla="*/ 5000 w 11736"/>
                <a:gd name="connsiteY5" fmla="*/ 1556 h 52228"/>
                <a:gd name="connsiteX6" fmla="*/ 5000 w 11736"/>
                <a:gd name="connsiteY6" fmla="*/ 44543 h 52228"/>
                <a:gd name="connsiteX7" fmla="*/ 6247 w 11736"/>
                <a:gd name="connsiteY7" fmla="*/ 49091 h 52228"/>
                <a:gd name="connsiteX8" fmla="*/ 10428 w 11736"/>
                <a:gd name="connsiteY8" fmla="*/ 50484 h 52228"/>
                <a:gd name="connsiteX9" fmla="*/ 12995 w 11736"/>
                <a:gd name="connsiteY9" fmla="*/ 50484 h 52228"/>
                <a:gd name="connsiteX10" fmla="*/ 12995 w 11736"/>
                <a:gd name="connsiteY10" fmla="*/ 5378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995" y="53785"/>
                  </a:moveTo>
                  <a:lnTo>
                    <a:pt x="9768" y="53785"/>
                  </a:lnTo>
                  <a:cubicBezTo>
                    <a:pt x="6907" y="53785"/>
                    <a:pt x="4780" y="52978"/>
                    <a:pt x="3386" y="51365"/>
                  </a:cubicBezTo>
                  <a:cubicBezTo>
                    <a:pt x="1992" y="49751"/>
                    <a:pt x="1259" y="47477"/>
                    <a:pt x="1259" y="44616"/>
                  </a:cubicBezTo>
                  <a:lnTo>
                    <a:pt x="1259" y="1556"/>
                  </a:lnTo>
                  <a:lnTo>
                    <a:pt x="5000" y="1556"/>
                  </a:lnTo>
                  <a:lnTo>
                    <a:pt x="5000" y="44543"/>
                  </a:lnTo>
                  <a:cubicBezTo>
                    <a:pt x="5000" y="46670"/>
                    <a:pt x="5440" y="48137"/>
                    <a:pt x="6247" y="49091"/>
                  </a:cubicBezTo>
                  <a:cubicBezTo>
                    <a:pt x="6980" y="50044"/>
                    <a:pt x="8447" y="50484"/>
                    <a:pt x="10428" y="50484"/>
                  </a:cubicBezTo>
                  <a:lnTo>
                    <a:pt x="12995" y="50484"/>
                  </a:lnTo>
                  <a:lnTo>
                    <a:pt x="12995" y="53785"/>
                  </a:lnTo>
                  <a:close/>
                </a:path>
              </a:pathLst>
            </a:custGeom>
            <a:solidFill>
              <a:srgbClr val="000000"/>
            </a:solidFill>
            <a:ln w="73262" cap="flat">
              <a:noFill/>
              <a:prstDash val="solid"/>
              <a:miter/>
            </a:ln>
          </p:spPr>
          <p:txBody>
            <a:bodyPr rtlCol="0" anchor="ctr"/>
            <a:lstStyle/>
            <a:p>
              <a:endParaRPr lang="en-GB"/>
            </a:p>
          </p:txBody>
        </p:sp>
        <p:sp>
          <p:nvSpPr>
            <p:cNvPr id="721" name="Graphic 1127">
              <a:extLst>
                <a:ext uri="{FF2B5EF4-FFF2-40B4-BE49-F238E27FC236}">
                  <a16:creationId xmlns:a16="http://schemas.microsoft.com/office/drawing/2014/main" id="{2B1952CA-AE53-417E-BEB8-2412AB4F3211}"/>
                </a:ext>
              </a:extLst>
            </p:cNvPr>
            <p:cNvSpPr/>
            <p:nvPr/>
          </p:nvSpPr>
          <p:spPr>
            <a:xfrm>
              <a:off x="8424240" y="4164194"/>
              <a:ext cx="4621" cy="52228"/>
            </a:xfrm>
            <a:custGeom>
              <a:avLst/>
              <a:gdLst>
                <a:gd name="connsiteX0" fmla="*/ 5446 w 4621"/>
                <a:gd name="connsiteY0" fmla="*/ 53785 h 52228"/>
                <a:gd name="connsiteX1" fmla="*/ 1705 w 4621"/>
                <a:gd name="connsiteY1" fmla="*/ 53785 h 52228"/>
                <a:gd name="connsiteX2" fmla="*/ 1705 w 4621"/>
                <a:gd name="connsiteY2" fmla="*/ 18428 h 52228"/>
                <a:gd name="connsiteX3" fmla="*/ 5446 w 4621"/>
                <a:gd name="connsiteY3" fmla="*/ 18428 h 52228"/>
                <a:gd name="connsiteX4" fmla="*/ 5446 w 4621"/>
                <a:gd name="connsiteY4" fmla="*/ 53785 h 52228"/>
                <a:gd name="connsiteX5" fmla="*/ 5886 w 4621"/>
                <a:gd name="connsiteY5" fmla="*/ 6178 h 52228"/>
                <a:gd name="connsiteX6" fmla="*/ 1265 w 4621"/>
                <a:gd name="connsiteY6" fmla="*/ 6178 h 52228"/>
                <a:gd name="connsiteX7" fmla="*/ 1265 w 4621"/>
                <a:gd name="connsiteY7" fmla="*/ 1556 h 52228"/>
                <a:gd name="connsiteX8" fmla="*/ 5886 w 4621"/>
                <a:gd name="connsiteY8" fmla="*/ 1556 h 52228"/>
                <a:gd name="connsiteX9" fmla="*/ 5886 w 4621"/>
                <a:gd name="connsiteY9" fmla="*/ 6178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446" y="53785"/>
                  </a:moveTo>
                  <a:lnTo>
                    <a:pt x="1705" y="53785"/>
                  </a:lnTo>
                  <a:lnTo>
                    <a:pt x="1705" y="18428"/>
                  </a:lnTo>
                  <a:lnTo>
                    <a:pt x="5446" y="18428"/>
                  </a:lnTo>
                  <a:lnTo>
                    <a:pt x="5446" y="53785"/>
                  </a:lnTo>
                  <a:close/>
                  <a:moveTo>
                    <a:pt x="5886" y="6178"/>
                  </a:moveTo>
                  <a:lnTo>
                    <a:pt x="1265" y="6178"/>
                  </a:lnTo>
                  <a:lnTo>
                    <a:pt x="1265" y="1556"/>
                  </a:lnTo>
                  <a:lnTo>
                    <a:pt x="5886" y="1556"/>
                  </a:lnTo>
                  <a:lnTo>
                    <a:pt x="5886" y="6178"/>
                  </a:lnTo>
                  <a:close/>
                </a:path>
              </a:pathLst>
            </a:custGeom>
            <a:solidFill>
              <a:srgbClr val="000000"/>
            </a:solidFill>
            <a:ln w="73262" cap="flat">
              <a:noFill/>
              <a:prstDash val="solid"/>
              <a:miter/>
            </a:ln>
          </p:spPr>
          <p:txBody>
            <a:bodyPr rtlCol="0" anchor="ctr"/>
            <a:lstStyle/>
            <a:p>
              <a:endParaRPr lang="en-GB"/>
            </a:p>
          </p:txBody>
        </p:sp>
        <p:sp>
          <p:nvSpPr>
            <p:cNvPr id="722" name="Graphic 1127">
              <a:extLst>
                <a:ext uri="{FF2B5EF4-FFF2-40B4-BE49-F238E27FC236}">
                  <a16:creationId xmlns:a16="http://schemas.microsoft.com/office/drawing/2014/main" id="{6415A326-9165-4243-802B-A40023DB6CAE}"/>
                </a:ext>
              </a:extLst>
            </p:cNvPr>
            <p:cNvSpPr/>
            <p:nvPr/>
          </p:nvSpPr>
          <p:spPr>
            <a:xfrm>
              <a:off x="8439126" y="4180626"/>
              <a:ext cx="28461" cy="36237"/>
            </a:xfrm>
            <a:custGeom>
              <a:avLst/>
              <a:gdLst>
                <a:gd name="connsiteX0" fmla="*/ 29736 w 28461"/>
                <a:gd name="connsiteY0" fmla="*/ 27307 h 36237"/>
                <a:gd name="connsiteX1" fmla="*/ 25921 w 28461"/>
                <a:gd name="connsiteY1" fmla="*/ 34936 h 36237"/>
                <a:gd name="connsiteX2" fmla="*/ 15578 w 28461"/>
                <a:gd name="connsiteY2" fmla="*/ 37797 h 36237"/>
                <a:gd name="connsiteX3" fmla="*/ 1274 w 28461"/>
                <a:gd name="connsiteY3" fmla="*/ 32735 h 36237"/>
                <a:gd name="connsiteX4" fmla="*/ 3841 w 28461"/>
                <a:gd name="connsiteY4" fmla="*/ 30168 h 36237"/>
                <a:gd name="connsiteX5" fmla="*/ 15431 w 28461"/>
                <a:gd name="connsiteY5" fmla="*/ 34496 h 36237"/>
                <a:gd name="connsiteX6" fmla="*/ 26068 w 28461"/>
                <a:gd name="connsiteY6" fmla="*/ 27307 h 36237"/>
                <a:gd name="connsiteX7" fmla="*/ 24454 w 28461"/>
                <a:gd name="connsiteY7" fmla="*/ 23126 h 36237"/>
                <a:gd name="connsiteX8" fmla="*/ 19319 w 28461"/>
                <a:gd name="connsiteY8" fmla="*/ 21365 h 36237"/>
                <a:gd name="connsiteX9" fmla="*/ 13451 w 28461"/>
                <a:gd name="connsiteY9" fmla="*/ 20852 h 36237"/>
                <a:gd name="connsiteX10" fmla="*/ 2814 w 28461"/>
                <a:gd name="connsiteY10" fmla="*/ 11609 h 36237"/>
                <a:gd name="connsiteX11" fmla="*/ 6262 w 28461"/>
                <a:gd name="connsiteY11" fmla="*/ 4273 h 36237"/>
                <a:gd name="connsiteX12" fmla="*/ 15505 w 28461"/>
                <a:gd name="connsiteY12" fmla="*/ 1559 h 36237"/>
                <a:gd name="connsiteX13" fmla="*/ 27902 w 28461"/>
                <a:gd name="connsiteY13" fmla="*/ 5300 h 36237"/>
                <a:gd name="connsiteX14" fmla="*/ 25408 w 28461"/>
                <a:gd name="connsiteY14" fmla="*/ 7794 h 36237"/>
                <a:gd name="connsiteX15" fmla="*/ 15505 w 28461"/>
                <a:gd name="connsiteY15" fmla="*/ 4787 h 36237"/>
                <a:gd name="connsiteX16" fmla="*/ 8829 w 28461"/>
                <a:gd name="connsiteY16" fmla="*/ 6547 h 36237"/>
                <a:gd name="connsiteX17" fmla="*/ 6482 w 28461"/>
                <a:gd name="connsiteY17" fmla="*/ 11609 h 36237"/>
                <a:gd name="connsiteX18" fmla="*/ 8243 w 28461"/>
                <a:gd name="connsiteY18" fmla="*/ 15790 h 36237"/>
                <a:gd name="connsiteX19" fmla="*/ 13671 w 28461"/>
                <a:gd name="connsiteY19" fmla="*/ 17551 h 36237"/>
                <a:gd name="connsiteX20" fmla="*/ 19393 w 28461"/>
                <a:gd name="connsiteY20" fmla="*/ 18064 h 36237"/>
                <a:gd name="connsiteX21" fmla="*/ 27095 w 28461"/>
                <a:gd name="connsiteY21" fmla="*/ 20558 h 36237"/>
                <a:gd name="connsiteX22" fmla="*/ 29736 w 28461"/>
                <a:gd name="connsiteY22" fmla="*/ 2730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736" y="27307"/>
                  </a:moveTo>
                  <a:cubicBezTo>
                    <a:pt x="29736" y="30534"/>
                    <a:pt x="28489" y="33102"/>
                    <a:pt x="25921" y="34936"/>
                  </a:cubicBezTo>
                  <a:cubicBezTo>
                    <a:pt x="23354" y="36843"/>
                    <a:pt x="19906" y="37797"/>
                    <a:pt x="15578" y="37797"/>
                  </a:cubicBezTo>
                  <a:cubicBezTo>
                    <a:pt x="9563" y="37797"/>
                    <a:pt x="4795" y="36109"/>
                    <a:pt x="1274" y="32735"/>
                  </a:cubicBezTo>
                  <a:lnTo>
                    <a:pt x="3841" y="30168"/>
                  </a:lnTo>
                  <a:cubicBezTo>
                    <a:pt x="6555" y="33029"/>
                    <a:pt x="10443" y="34496"/>
                    <a:pt x="15431" y="34496"/>
                  </a:cubicBezTo>
                  <a:cubicBezTo>
                    <a:pt x="22547" y="34496"/>
                    <a:pt x="26068" y="32075"/>
                    <a:pt x="26068" y="27307"/>
                  </a:cubicBezTo>
                  <a:cubicBezTo>
                    <a:pt x="26068" y="25473"/>
                    <a:pt x="25554" y="24079"/>
                    <a:pt x="24454" y="23126"/>
                  </a:cubicBezTo>
                  <a:cubicBezTo>
                    <a:pt x="23354" y="22172"/>
                    <a:pt x="21667" y="21585"/>
                    <a:pt x="19319" y="21365"/>
                  </a:cubicBezTo>
                  <a:lnTo>
                    <a:pt x="13451" y="20852"/>
                  </a:lnTo>
                  <a:cubicBezTo>
                    <a:pt x="6335" y="20265"/>
                    <a:pt x="2814" y="17184"/>
                    <a:pt x="2814" y="11609"/>
                  </a:cubicBezTo>
                  <a:cubicBezTo>
                    <a:pt x="2814" y="8528"/>
                    <a:pt x="3988" y="6107"/>
                    <a:pt x="6262" y="4273"/>
                  </a:cubicBezTo>
                  <a:cubicBezTo>
                    <a:pt x="8536" y="2439"/>
                    <a:pt x="11617" y="1559"/>
                    <a:pt x="15505" y="1559"/>
                  </a:cubicBezTo>
                  <a:cubicBezTo>
                    <a:pt x="20420" y="1559"/>
                    <a:pt x="24527" y="2806"/>
                    <a:pt x="27902" y="5300"/>
                  </a:cubicBezTo>
                  <a:lnTo>
                    <a:pt x="25408" y="7794"/>
                  </a:lnTo>
                  <a:cubicBezTo>
                    <a:pt x="22694" y="5814"/>
                    <a:pt x="19393" y="4787"/>
                    <a:pt x="15505" y="4787"/>
                  </a:cubicBezTo>
                  <a:cubicBezTo>
                    <a:pt x="12571" y="4787"/>
                    <a:pt x="10297" y="5374"/>
                    <a:pt x="8829" y="6547"/>
                  </a:cubicBezTo>
                  <a:cubicBezTo>
                    <a:pt x="7289" y="7721"/>
                    <a:pt x="6482" y="9408"/>
                    <a:pt x="6482" y="11609"/>
                  </a:cubicBezTo>
                  <a:cubicBezTo>
                    <a:pt x="6482" y="13443"/>
                    <a:pt x="7069" y="14836"/>
                    <a:pt x="8243" y="15790"/>
                  </a:cubicBezTo>
                  <a:cubicBezTo>
                    <a:pt x="9343" y="16744"/>
                    <a:pt x="11177" y="17331"/>
                    <a:pt x="13671" y="17551"/>
                  </a:cubicBezTo>
                  <a:lnTo>
                    <a:pt x="19393" y="18064"/>
                  </a:lnTo>
                  <a:cubicBezTo>
                    <a:pt x="22694" y="18431"/>
                    <a:pt x="25261" y="19238"/>
                    <a:pt x="27095" y="20558"/>
                  </a:cubicBezTo>
                  <a:cubicBezTo>
                    <a:pt x="28855" y="21879"/>
                    <a:pt x="29736" y="24153"/>
                    <a:pt x="29736" y="27307"/>
                  </a:cubicBezTo>
                  <a:close/>
                </a:path>
              </a:pathLst>
            </a:custGeom>
            <a:solidFill>
              <a:srgbClr val="000000"/>
            </a:solidFill>
            <a:ln w="73262" cap="flat">
              <a:noFill/>
              <a:prstDash val="solid"/>
              <a:miter/>
            </a:ln>
          </p:spPr>
          <p:txBody>
            <a:bodyPr rtlCol="0" anchor="ctr"/>
            <a:lstStyle/>
            <a:p>
              <a:endParaRPr lang="en-GB"/>
            </a:p>
          </p:txBody>
        </p:sp>
        <p:sp>
          <p:nvSpPr>
            <p:cNvPr id="723" name="Graphic 1127">
              <a:extLst>
                <a:ext uri="{FF2B5EF4-FFF2-40B4-BE49-F238E27FC236}">
                  <a16:creationId xmlns:a16="http://schemas.microsoft.com/office/drawing/2014/main" id="{93310B9F-EFEE-4436-B43B-F8D0BED5C157}"/>
                </a:ext>
              </a:extLst>
            </p:cNvPr>
            <p:cNvSpPr/>
            <p:nvPr/>
          </p:nvSpPr>
          <p:spPr>
            <a:xfrm>
              <a:off x="8478733" y="4164194"/>
              <a:ext cx="27214" cy="52228"/>
            </a:xfrm>
            <a:custGeom>
              <a:avLst/>
              <a:gdLst>
                <a:gd name="connsiteX0" fmla="*/ 28502 w 27214"/>
                <a:gd name="connsiteY0" fmla="*/ 53785 h 52228"/>
                <a:gd name="connsiteX1" fmla="*/ 24761 w 27214"/>
                <a:gd name="connsiteY1" fmla="*/ 53785 h 52228"/>
                <a:gd name="connsiteX2" fmla="*/ 24761 w 27214"/>
                <a:gd name="connsiteY2" fmla="*/ 31852 h 52228"/>
                <a:gd name="connsiteX3" fmla="*/ 22267 w 27214"/>
                <a:gd name="connsiteY3" fmla="*/ 24003 h 52228"/>
                <a:gd name="connsiteX4" fmla="*/ 15005 w 27214"/>
                <a:gd name="connsiteY4" fmla="*/ 21289 h 52228"/>
                <a:gd name="connsiteX5" fmla="*/ 7669 w 27214"/>
                <a:gd name="connsiteY5" fmla="*/ 24003 h 52228"/>
                <a:gd name="connsiteX6" fmla="*/ 5028 w 27214"/>
                <a:gd name="connsiteY6" fmla="*/ 31852 h 52228"/>
                <a:gd name="connsiteX7" fmla="*/ 5028 w 27214"/>
                <a:gd name="connsiteY7" fmla="*/ 53785 h 52228"/>
                <a:gd name="connsiteX8" fmla="*/ 1287 w 27214"/>
                <a:gd name="connsiteY8" fmla="*/ 53785 h 52228"/>
                <a:gd name="connsiteX9" fmla="*/ 1287 w 27214"/>
                <a:gd name="connsiteY9" fmla="*/ 1556 h 52228"/>
                <a:gd name="connsiteX10" fmla="*/ 5028 w 27214"/>
                <a:gd name="connsiteY10" fmla="*/ 1556 h 52228"/>
                <a:gd name="connsiteX11" fmla="*/ 5028 w 27214"/>
                <a:gd name="connsiteY11" fmla="*/ 22609 h 52228"/>
                <a:gd name="connsiteX12" fmla="*/ 15445 w 27214"/>
                <a:gd name="connsiteY12" fmla="*/ 17988 h 52228"/>
                <a:gd name="connsiteX13" fmla="*/ 25054 w 27214"/>
                <a:gd name="connsiteY13" fmla="*/ 21509 h 52228"/>
                <a:gd name="connsiteX14" fmla="*/ 28502 w 27214"/>
                <a:gd name="connsiteY14" fmla="*/ 31192 h 52228"/>
                <a:gd name="connsiteX15" fmla="*/ 28502 w 27214"/>
                <a:gd name="connsiteY15" fmla="*/ 5378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8502" y="53785"/>
                  </a:moveTo>
                  <a:lnTo>
                    <a:pt x="24761" y="53785"/>
                  </a:lnTo>
                  <a:lnTo>
                    <a:pt x="24761" y="31852"/>
                  </a:lnTo>
                  <a:cubicBezTo>
                    <a:pt x="24761" y="28404"/>
                    <a:pt x="23954" y="25837"/>
                    <a:pt x="22267" y="24003"/>
                  </a:cubicBezTo>
                  <a:cubicBezTo>
                    <a:pt x="20580" y="22169"/>
                    <a:pt x="18159" y="21289"/>
                    <a:pt x="15005" y="21289"/>
                  </a:cubicBezTo>
                  <a:cubicBezTo>
                    <a:pt x="11851" y="21289"/>
                    <a:pt x="9356" y="22169"/>
                    <a:pt x="7669" y="24003"/>
                  </a:cubicBezTo>
                  <a:cubicBezTo>
                    <a:pt x="5909" y="25837"/>
                    <a:pt x="5028" y="28404"/>
                    <a:pt x="5028" y="31852"/>
                  </a:cubicBezTo>
                  <a:lnTo>
                    <a:pt x="5028" y="53785"/>
                  </a:lnTo>
                  <a:lnTo>
                    <a:pt x="1287" y="53785"/>
                  </a:lnTo>
                  <a:lnTo>
                    <a:pt x="1287" y="1556"/>
                  </a:lnTo>
                  <a:lnTo>
                    <a:pt x="5028" y="1556"/>
                  </a:lnTo>
                  <a:lnTo>
                    <a:pt x="5028" y="22609"/>
                  </a:lnTo>
                  <a:cubicBezTo>
                    <a:pt x="7669" y="19528"/>
                    <a:pt x="11117" y="17988"/>
                    <a:pt x="15445" y="17988"/>
                  </a:cubicBezTo>
                  <a:cubicBezTo>
                    <a:pt x="19479" y="17988"/>
                    <a:pt x="22707" y="19162"/>
                    <a:pt x="25054" y="21509"/>
                  </a:cubicBezTo>
                  <a:cubicBezTo>
                    <a:pt x="27328" y="23856"/>
                    <a:pt x="28502" y="27084"/>
                    <a:pt x="28502" y="31192"/>
                  </a:cubicBezTo>
                  <a:lnTo>
                    <a:pt x="28502" y="53785"/>
                  </a:lnTo>
                  <a:close/>
                </a:path>
              </a:pathLst>
            </a:custGeom>
            <a:solidFill>
              <a:srgbClr val="000000"/>
            </a:solidFill>
            <a:ln w="73262" cap="flat">
              <a:noFill/>
              <a:prstDash val="solid"/>
              <a:miter/>
            </a:ln>
          </p:spPr>
          <p:txBody>
            <a:bodyPr rtlCol="0" anchor="ctr"/>
            <a:lstStyle/>
            <a:p>
              <a:endParaRPr lang="en-GB"/>
            </a:p>
          </p:txBody>
        </p:sp>
        <p:sp>
          <p:nvSpPr>
            <p:cNvPr id="724" name="Graphic 1127">
              <a:extLst>
                <a:ext uri="{FF2B5EF4-FFF2-40B4-BE49-F238E27FC236}">
                  <a16:creationId xmlns:a16="http://schemas.microsoft.com/office/drawing/2014/main" id="{05F5B561-389D-43C5-A5C8-348B1B32272C}"/>
                </a:ext>
              </a:extLst>
            </p:cNvPr>
            <p:cNvSpPr/>
            <p:nvPr/>
          </p:nvSpPr>
          <p:spPr>
            <a:xfrm>
              <a:off x="8535359" y="4180626"/>
              <a:ext cx="27508" cy="36237"/>
            </a:xfrm>
            <a:custGeom>
              <a:avLst/>
              <a:gdLst>
                <a:gd name="connsiteX0" fmla="*/ 28815 w 27508"/>
                <a:gd name="connsiteY0" fmla="*/ 37357 h 36237"/>
                <a:gd name="connsiteX1" fmla="*/ 25074 w 27508"/>
                <a:gd name="connsiteY1" fmla="*/ 37357 h 36237"/>
                <a:gd name="connsiteX2" fmla="*/ 25074 w 27508"/>
                <a:gd name="connsiteY2" fmla="*/ 33835 h 36237"/>
                <a:gd name="connsiteX3" fmla="*/ 20526 w 27508"/>
                <a:gd name="connsiteY3" fmla="*/ 36916 h 36237"/>
                <a:gd name="connsiteX4" fmla="*/ 14291 w 27508"/>
                <a:gd name="connsiteY4" fmla="*/ 37797 h 36237"/>
                <a:gd name="connsiteX5" fmla="*/ 3875 w 27508"/>
                <a:gd name="connsiteY5" fmla="*/ 34569 h 36237"/>
                <a:gd name="connsiteX6" fmla="*/ 1307 w 27508"/>
                <a:gd name="connsiteY6" fmla="*/ 27674 h 36237"/>
                <a:gd name="connsiteX7" fmla="*/ 4608 w 27508"/>
                <a:gd name="connsiteY7" fmla="*/ 20191 h 36237"/>
                <a:gd name="connsiteX8" fmla="*/ 13631 w 27508"/>
                <a:gd name="connsiteY8" fmla="*/ 17477 h 36237"/>
                <a:gd name="connsiteX9" fmla="*/ 25074 w 27508"/>
                <a:gd name="connsiteY9" fmla="*/ 17477 h 36237"/>
                <a:gd name="connsiteX10" fmla="*/ 25074 w 27508"/>
                <a:gd name="connsiteY10" fmla="*/ 13516 h 36237"/>
                <a:gd name="connsiteX11" fmla="*/ 22727 w 27508"/>
                <a:gd name="connsiteY11" fmla="*/ 7061 h 36237"/>
                <a:gd name="connsiteX12" fmla="*/ 15098 w 27508"/>
                <a:gd name="connsiteY12" fmla="*/ 4860 h 36237"/>
                <a:gd name="connsiteX13" fmla="*/ 9303 w 27508"/>
                <a:gd name="connsiteY13" fmla="*/ 5887 h 36237"/>
                <a:gd name="connsiteX14" fmla="*/ 5342 w 27508"/>
                <a:gd name="connsiteY14" fmla="*/ 9335 h 36237"/>
                <a:gd name="connsiteX15" fmla="*/ 2628 w 27508"/>
                <a:gd name="connsiteY15" fmla="*/ 6987 h 36237"/>
                <a:gd name="connsiteX16" fmla="*/ 7689 w 27508"/>
                <a:gd name="connsiteY16" fmla="*/ 2806 h 36237"/>
                <a:gd name="connsiteX17" fmla="*/ 15098 w 27508"/>
                <a:gd name="connsiteY17" fmla="*/ 1559 h 36237"/>
                <a:gd name="connsiteX18" fmla="*/ 28815 w 27508"/>
                <a:gd name="connsiteY18" fmla="*/ 13149 h 36237"/>
                <a:gd name="connsiteX19" fmla="*/ 28815 w 27508"/>
                <a:gd name="connsiteY19" fmla="*/ 37357 h 36237"/>
                <a:gd name="connsiteX20" fmla="*/ 25074 w 27508"/>
                <a:gd name="connsiteY20" fmla="*/ 25033 h 36237"/>
                <a:gd name="connsiteX21" fmla="*/ 25074 w 27508"/>
                <a:gd name="connsiteY21" fmla="*/ 20485 h 36237"/>
                <a:gd name="connsiteX22" fmla="*/ 14071 w 27508"/>
                <a:gd name="connsiteY22" fmla="*/ 20485 h 36237"/>
                <a:gd name="connsiteX23" fmla="*/ 5048 w 27508"/>
                <a:gd name="connsiteY23" fmla="*/ 27600 h 36237"/>
                <a:gd name="connsiteX24" fmla="*/ 7249 w 27508"/>
                <a:gd name="connsiteY24" fmla="*/ 32809 h 36237"/>
                <a:gd name="connsiteX25" fmla="*/ 14291 w 27508"/>
                <a:gd name="connsiteY25" fmla="*/ 34496 h 36237"/>
                <a:gd name="connsiteX26" fmla="*/ 23094 w 27508"/>
                <a:gd name="connsiteY26" fmla="*/ 31782 h 36237"/>
                <a:gd name="connsiteX27" fmla="*/ 25074 w 27508"/>
                <a:gd name="connsiteY27" fmla="*/ 2503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815" y="37357"/>
                  </a:moveTo>
                  <a:lnTo>
                    <a:pt x="25074" y="37357"/>
                  </a:lnTo>
                  <a:lnTo>
                    <a:pt x="25074" y="33835"/>
                  </a:lnTo>
                  <a:cubicBezTo>
                    <a:pt x="23607" y="35303"/>
                    <a:pt x="22067" y="36330"/>
                    <a:pt x="20526" y="36916"/>
                  </a:cubicBezTo>
                  <a:cubicBezTo>
                    <a:pt x="18912" y="37503"/>
                    <a:pt x="16858" y="37797"/>
                    <a:pt x="14291" y="37797"/>
                  </a:cubicBezTo>
                  <a:cubicBezTo>
                    <a:pt x="9450" y="37797"/>
                    <a:pt x="6002" y="36696"/>
                    <a:pt x="3875" y="34569"/>
                  </a:cubicBezTo>
                  <a:cubicBezTo>
                    <a:pt x="2187" y="32882"/>
                    <a:pt x="1307" y="30534"/>
                    <a:pt x="1307" y="27674"/>
                  </a:cubicBezTo>
                  <a:cubicBezTo>
                    <a:pt x="1307" y="24446"/>
                    <a:pt x="2407" y="21952"/>
                    <a:pt x="4608" y="20191"/>
                  </a:cubicBezTo>
                  <a:cubicBezTo>
                    <a:pt x="6735" y="18358"/>
                    <a:pt x="9743" y="17477"/>
                    <a:pt x="13631" y="17477"/>
                  </a:cubicBezTo>
                  <a:lnTo>
                    <a:pt x="25074" y="17477"/>
                  </a:lnTo>
                  <a:lnTo>
                    <a:pt x="25074" y="13516"/>
                  </a:lnTo>
                  <a:cubicBezTo>
                    <a:pt x="25074" y="10655"/>
                    <a:pt x="24267" y="8455"/>
                    <a:pt x="22727" y="7061"/>
                  </a:cubicBezTo>
                  <a:cubicBezTo>
                    <a:pt x="21186" y="5594"/>
                    <a:pt x="18619" y="4860"/>
                    <a:pt x="15098" y="4860"/>
                  </a:cubicBezTo>
                  <a:cubicBezTo>
                    <a:pt x="12677" y="4860"/>
                    <a:pt x="10697" y="5227"/>
                    <a:pt x="9303" y="5887"/>
                  </a:cubicBezTo>
                  <a:cubicBezTo>
                    <a:pt x="7836" y="6547"/>
                    <a:pt x="6515" y="7721"/>
                    <a:pt x="5342" y="9335"/>
                  </a:cubicBezTo>
                  <a:lnTo>
                    <a:pt x="2628" y="6987"/>
                  </a:lnTo>
                  <a:cubicBezTo>
                    <a:pt x="4095" y="5007"/>
                    <a:pt x="5782" y="3540"/>
                    <a:pt x="7689" y="2806"/>
                  </a:cubicBezTo>
                  <a:cubicBezTo>
                    <a:pt x="9670" y="1926"/>
                    <a:pt x="12090" y="1559"/>
                    <a:pt x="15098" y="1559"/>
                  </a:cubicBezTo>
                  <a:cubicBezTo>
                    <a:pt x="24267" y="1559"/>
                    <a:pt x="28815" y="5447"/>
                    <a:pt x="28815" y="13149"/>
                  </a:cubicBezTo>
                  <a:lnTo>
                    <a:pt x="28815" y="37357"/>
                  </a:lnTo>
                  <a:close/>
                  <a:moveTo>
                    <a:pt x="25074" y="25033"/>
                  </a:moveTo>
                  <a:lnTo>
                    <a:pt x="25074" y="20485"/>
                  </a:lnTo>
                  <a:lnTo>
                    <a:pt x="14071" y="20485"/>
                  </a:lnTo>
                  <a:cubicBezTo>
                    <a:pt x="8056" y="20485"/>
                    <a:pt x="5048" y="22832"/>
                    <a:pt x="5048" y="27600"/>
                  </a:cubicBezTo>
                  <a:cubicBezTo>
                    <a:pt x="5048" y="29948"/>
                    <a:pt x="5782" y="31708"/>
                    <a:pt x="7249" y="32809"/>
                  </a:cubicBezTo>
                  <a:cubicBezTo>
                    <a:pt x="8716" y="33909"/>
                    <a:pt x="11063" y="34496"/>
                    <a:pt x="14291" y="34496"/>
                  </a:cubicBezTo>
                  <a:cubicBezTo>
                    <a:pt x="18252" y="34496"/>
                    <a:pt x="21186" y="33615"/>
                    <a:pt x="23094" y="31782"/>
                  </a:cubicBezTo>
                  <a:cubicBezTo>
                    <a:pt x="24414" y="30534"/>
                    <a:pt x="25074" y="28334"/>
                    <a:pt x="25074" y="25033"/>
                  </a:cubicBezTo>
                  <a:close/>
                </a:path>
              </a:pathLst>
            </a:custGeom>
            <a:solidFill>
              <a:srgbClr val="000000"/>
            </a:solidFill>
            <a:ln w="73262" cap="flat">
              <a:noFill/>
              <a:prstDash val="solid"/>
              <a:miter/>
            </a:ln>
          </p:spPr>
          <p:txBody>
            <a:bodyPr rtlCol="0" anchor="ctr"/>
            <a:lstStyle/>
            <a:p>
              <a:endParaRPr lang="en-GB"/>
            </a:p>
          </p:txBody>
        </p:sp>
        <p:sp>
          <p:nvSpPr>
            <p:cNvPr id="725" name="Graphic 1127">
              <a:extLst>
                <a:ext uri="{FF2B5EF4-FFF2-40B4-BE49-F238E27FC236}">
                  <a16:creationId xmlns:a16="http://schemas.microsoft.com/office/drawing/2014/main" id="{6754FF19-39E1-4C5C-A6A3-0494661E85F9}"/>
                </a:ext>
              </a:extLst>
            </p:cNvPr>
            <p:cNvSpPr/>
            <p:nvPr/>
          </p:nvSpPr>
          <p:spPr>
            <a:xfrm>
              <a:off x="8576742" y="4180626"/>
              <a:ext cx="27214" cy="35797"/>
            </a:xfrm>
            <a:custGeom>
              <a:avLst/>
              <a:gdLst>
                <a:gd name="connsiteX0" fmla="*/ 28536 w 27214"/>
                <a:gd name="connsiteY0" fmla="*/ 37356 h 35797"/>
                <a:gd name="connsiteX1" fmla="*/ 24795 w 27214"/>
                <a:gd name="connsiteY1" fmla="*/ 37356 h 35797"/>
                <a:gd name="connsiteX2" fmla="*/ 24795 w 27214"/>
                <a:gd name="connsiteY2" fmla="*/ 15423 h 35797"/>
                <a:gd name="connsiteX3" fmla="*/ 22301 w 27214"/>
                <a:gd name="connsiteY3" fmla="*/ 7574 h 35797"/>
                <a:gd name="connsiteX4" fmla="*/ 15039 w 27214"/>
                <a:gd name="connsiteY4" fmla="*/ 4860 h 35797"/>
                <a:gd name="connsiteX5" fmla="*/ 7703 w 27214"/>
                <a:gd name="connsiteY5" fmla="*/ 7574 h 35797"/>
                <a:gd name="connsiteX6" fmla="*/ 5063 w 27214"/>
                <a:gd name="connsiteY6" fmla="*/ 15423 h 35797"/>
                <a:gd name="connsiteX7" fmla="*/ 5063 w 27214"/>
                <a:gd name="connsiteY7" fmla="*/ 37356 h 35797"/>
                <a:gd name="connsiteX8" fmla="*/ 1321 w 27214"/>
                <a:gd name="connsiteY8" fmla="*/ 37356 h 35797"/>
                <a:gd name="connsiteX9" fmla="*/ 1321 w 27214"/>
                <a:gd name="connsiteY9" fmla="*/ 1999 h 35797"/>
                <a:gd name="connsiteX10" fmla="*/ 5063 w 27214"/>
                <a:gd name="connsiteY10" fmla="*/ 1999 h 35797"/>
                <a:gd name="connsiteX11" fmla="*/ 5063 w 27214"/>
                <a:gd name="connsiteY11" fmla="*/ 6180 h 35797"/>
                <a:gd name="connsiteX12" fmla="*/ 15479 w 27214"/>
                <a:gd name="connsiteY12" fmla="*/ 1559 h 35797"/>
                <a:gd name="connsiteX13" fmla="*/ 24868 w 27214"/>
                <a:gd name="connsiteY13" fmla="*/ 4933 h 35797"/>
                <a:gd name="connsiteX14" fmla="*/ 28536 w 27214"/>
                <a:gd name="connsiteY14" fmla="*/ 14763 h 35797"/>
                <a:gd name="connsiteX15" fmla="*/ 28536 w 27214"/>
                <a:gd name="connsiteY15" fmla="*/ 3735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536" y="37356"/>
                  </a:moveTo>
                  <a:lnTo>
                    <a:pt x="24795" y="37356"/>
                  </a:lnTo>
                  <a:lnTo>
                    <a:pt x="24795" y="15423"/>
                  </a:lnTo>
                  <a:cubicBezTo>
                    <a:pt x="24795" y="11976"/>
                    <a:pt x="23988" y="9408"/>
                    <a:pt x="22301" y="7574"/>
                  </a:cubicBezTo>
                  <a:cubicBezTo>
                    <a:pt x="20614" y="5740"/>
                    <a:pt x="18193" y="4860"/>
                    <a:pt x="15039" y="4860"/>
                  </a:cubicBezTo>
                  <a:cubicBezTo>
                    <a:pt x="11885" y="4860"/>
                    <a:pt x="9390" y="5740"/>
                    <a:pt x="7703" y="7574"/>
                  </a:cubicBezTo>
                  <a:cubicBezTo>
                    <a:pt x="5943" y="9408"/>
                    <a:pt x="5063" y="12049"/>
                    <a:pt x="5063" y="15423"/>
                  </a:cubicBezTo>
                  <a:lnTo>
                    <a:pt x="5063" y="37356"/>
                  </a:lnTo>
                  <a:lnTo>
                    <a:pt x="1321" y="37356"/>
                  </a:lnTo>
                  <a:lnTo>
                    <a:pt x="1321" y="1999"/>
                  </a:lnTo>
                  <a:lnTo>
                    <a:pt x="5063" y="1999"/>
                  </a:lnTo>
                  <a:lnTo>
                    <a:pt x="5063" y="6180"/>
                  </a:lnTo>
                  <a:cubicBezTo>
                    <a:pt x="7703" y="3100"/>
                    <a:pt x="11151" y="1559"/>
                    <a:pt x="15479" y="1559"/>
                  </a:cubicBezTo>
                  <a:cubicBezTo>
                    <a:pt x="19440" y="1559"/>
                    <a:pt x="22594" y="2659"/>
                    <a:pt x="24868" y="4933"/>
                  </a:cubicBezTo>
                  <a:cubicBezTo>
                    <a:pt x="27289" y="7281"/>
                    <a:pt x="28536" y="10582"/>
                    <a:pt x="28536" y="14763"/>
                  </a:cubicBezTo>
                  <a:lnTo>
                    <a:pt x="28536" y="37356"/>
                  </a:lnTo>
                  <a:close/>
                </a:path>
              </a:pathLst>
            </a:custGeom>
            <a:solidFill>
              <a:srgbClr val="000000"/>
            </a:solidFill>
            <a:ln w="73262" cap="flat">
              <a:noFill/>
              <a:prstDash val="solid"/>
              <a:miter/>
            </a:ln>
          </p:spPr>
          <p:txBody>
            <a:bodyPr rtlCol="0" anchor="ctr"/>
            <a:lstStyle/>
            <a:p>
              <a:endParaRPr lang="en-GB"/>
            </a:p>
          </p:txBody>
        </p:sp>
        <p:sp>
          <p:nvSpPr>
            <p:cNvPr id="726" name="Graphic 1127">
              <a:extLst>
                <a:ext uri="{FF2B5EF4-FFF2-40B4-BE49-F238E27FC236}">
                  <a16:creationId xmlns:a16="http://schemas.microsoft.com/office/drawing/2014/main" id="{89C1376D-E156-4CA6-B0D4-B91E1C95C66D}"/>
                </a:ext>
              </a:extLst>
            </p:cNvPr>
            <p:cNvSpPr/>
            <p:nvPr/>
          </p:nvSpPr>
          <p:spPr>
            <a:xfrm>
              <a:off x="8615623" y="4164194"/>
              <a:ext cx="27434" cy="52669"/>
            </a:xfrm>
            <a:custGeom>
              <a:avLst/>
              <a:gdLst>
                <a:gd name="connsiteX0" fmla="*/ 28770 w 27434"/>
                <a:gd name="connsiteY0" fmla="*/ 53785 h 52669"/>
                <a:gd name="connsiteX1" fmla="*/ 25029 w 27434"/>
                <a:gd name="connsiteY1" fmla="*/ 53785 h 52669"/>
                <a:gd name="connsiteX2" fmla="*/ 25029 w 27434"/>
                <a:gd name="connsiteY2" fmla="*/ 49237 h 52669"/>
                <a:gd name="connsiteX3" fmla="*/ 20334 w 27434"/>
                <a:gd name="connsiteY3" fmla="*/ 53125 h 52669"/>
                <a:gd name="connsiteX4" fmla="*/ 14539 w 27434"/>
                <a:gd name="connsiteY4" fmla="*/ 54226 h 52669"/>
                <a:gd name="connsiteX5" fmla="*/ 5883 w 27434"/>
                <a:gd name="connsiteY5" fmla="*/ 51145 h 52669"/>
                <a:gd name="connsiteX6" fmla="*/ 1335 w 27434"/>
                <a:gd name="connsiteY6" fmla="*/ 36107 h 52669"/>
                <a:gd name="connsiteX7" fmla="*/ 5883 w 27434"/>
                <a:gd name="connsiteY7" fmla="*/ 21069 h 52669"/>
                <a:gd name="connsiteX8" fmla="*/ 14539 w 27434"/>
                <a:gd name="connsiteY8" fmla="*/ 17988 h 52669"/>
                <a:gd name="connsiteX9" fmla="*/ 20334 w 27434"/>
                <a:gd name="connsiteY9" fmla="*/ 19088 h 52669"/>
                <a:gd name="connsiteX10" fmla="*/ 25029 w 27434"/>
                <a:gd name="connsiteY10" fmla="*/ 22976 h 52669"/>
                <a:gd name="connsiteX11" fmla="*/ 25029 w 27434"/>
                <a:gd name="connsiteY11" fmla="*/ 1556 h 52669"/>
                <a:gd name="connsiteX12" fmla="*/ 28770 w 27434"/>
                <a:gd name="connsiteY12" fmla="*/ 1556 h 52669"/>
                <a:gd name="connsiteX13" fmla="*/ 28770 w 27434"/>
                <a:gd name="connsiteY13" fmla="*/ 53785 h 52669"/>
                <a:gd name="connsiteX14" fmla="*/ 24662 w 27434"/>
                <a:gd name="connsiteY14" fmla="*/ 41608 h 52669"/>
                <a:gd name="connsiteX15" fmla="*/ 25029 w 27434"/>
                <a:gd name="connsiteY15" fmla="*/ 36107 h 52669"/>
                <a:gd name="connsiteX16" fmla="*/ 24662 w 27434"/>
                <a:gd name="connsiteY16" fmla="*/ 30605 h 52669"/>
                <a:gd name="connsiteX17" fmla="*/ 23342 w 27434"/>
                <a:gd name="connsiteY17" fmla="*/ 25984 h 52669"/>
                <a:gd name="connsiteX18" fmla="*/ 20261 w 27434"/>
                <a:gd name="connsiteY18" fmla="*/ 22463 h 52669"/>
                <a:gd name="connsiteX19" fmla="*/ 15052 w 27434"/>
                <a:gd name="connsiteY19" fmla="*/ 21289 h 52669"/>
                <a:gd name="connsiteX20" fmla="*/ 9918 w 27434"/>
                <a:gd name="connsiteY20" fmla="*/ 22463 h 52669"/>
                <a:gd name="connsiteX21" fmla="*/ 6763 w 27434"/>
                <a:gd name="connsiteY21" fmla="*/ 25984 h 52669"/>
                <a:gd name="connsiteX22" fmla="*/ 5443 w 27434"/>
                <a:gd name="connsiteY22" fmla="*/ 30605 h 52669"/>
                <a:gd name="connsiteX23" fmla="*/ 5076 w 27434"/>
                <a:gd name="connsiteY23" fmla="*/ 36107 h 52669"/>
                <a:gd name="connsiteX24" fmla="*/ 5443 w 27434"/>
                <a:gd name="connsiteY24" fmla="*/ 41608 h 52669"/>
                <a:gd name="connsiteX25" fmla="*/ 6763 w 27434"/>
                <a:gd name="connsiteY25" fmla="*/ 46230 h 52669"/>
                <a:gd name="connsiteX26" fmla="*/ 9918 w 27434"/>
                <a:gd name="connsiteY26" fmla="*/ 49677 h 52669"/>
                <a:gd name="connsiteX27" fmla="*/ 15052 w 27434"/>
                <a:gd name="connsiteY27" fmla="*/ 50925 h 52669"/>
                <a:gd name="connsiteX28" fmla="*/ 20261 w 27434"/>
                <a:gd name="connsiteY28" fmla="*/ 49677 h 52669"/>
                <a:gd name="connsiteX29" fmla="*/ 23342 w 27434"/>
                <a:gd name="connsiteY29" fmla="*/ 46230 h 52669"/>
                <a:gd name="connsiteX30" fmla="*/ 24662 w 27434"/>
                <a:gd name="connsiteY30" fmla="*/ 41608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770" y="53785"/>
                  </a:moveTo>
                  <a:lnTo>
                    <a:pt x="25029" y="53785"/>
                  </a:lnTo>
                  <a:lnTo>
                    <a:pt x="25029" y="49237"/>
                  </a:lnTo>
                  <a:cubicBezTo>
                    <a:pt x="23562" y="51145"/>
                    <a:pt x="22021" y="52465"/>
                    <a:pt x="20334" y="53125"/>
                  </a:cubicBezTo>
                  <a:cubicBezTo>
                    <a:pt x="18647" y="53859"/>
                    <a:pt x="16740" y="54226"/>
                    <a:pt x="14539" y="54226"/>
                  </a:cubicBezTo>
                  <a:cubicBezTo>
                    <a:pt x="10798" y="54226"/>
                    <a:pt x="7937" y="53199"/>
                    <a:pt x="5883" y="51145"/>
                  </a:cubicBezTo>
                  <a:cubicBezTo>
                    <a:pt x="2875" y="48137"/>
                    <a:pt x="1335" y="43076"/>
                    <a:pt x="1335" y="36107"/>
                  </a:cubicBezTo>
                  <a:cubicBezTo>
                    <a:pt x="1335" y="29138"/>
                    <a:pt x="2875" y="24076"/>
                    <a:pt x="5883" y="21069"/>
                  </a:cubicBezTo>
                  <a:cubicBezTo>
                    <a:pt x="7937" y="19015"/>
                    <a:pt x="10798" y="17988"/>
                    <a:pt x="14539" y="17988"/>
                  </a:cubicBezTo>
                  <a:cubicBezTo>
                    <a:pt x="16740" y="17988"/>
                    <a:pt x="18647" y="18355"/>
                    <a:pt x="20334" y="19088"/>
                  </a:cubicBezTo>
                  <a:cubicBezTo>
                    <a:pt x="22021" y="19749"/>
                    <a:pt x="23562" y="21069"/>
                    <a:pt x="25029" y="22976"/>
                  </a:cubicBezTo>
                  <a:lnTo>
                    <a:pt x="25029" y="1556"/>
                  </a:lnTo>
                  <a:lnTo>
                    <a:pt x="28770" y="1556"/>
                  </a:lnTo>
                  <a:lnTo>
                    <a:pt x="28770" y="53785"/>
                  </a:lnTo>
                  <a:close/>
                  <a:moveTo>
                    <a:pt x="24662" y="41608"/>
                  </a:moveTo>
                  <a:cubicBezTo>
                    <a:pt x="24882" y="40068"/>
                    <a:pt x="25029" y="38234"/>
                    <a:pt x="25029" y="36107"/>
                  </a:cubicBezTo>
                  <a:cubicBezTo>
                    <a:pt x="25029" y="33979"/>
                    <a:pt x="24882" y="32146"/>
                    <a:pt x="24662" y="30605"/>
                  </a:cubicBezTo>
                  <a:cubicBezTo>
                    <a:pt x="24442" y="29065"/>
                    <a:pt x="24002" y="27524"/>
                    <a:pt x="23342" y="25984"/>
                  </a:cubicBezTo>
                  <a:cubicBezTo>
                    <a:pt x="22681" y="24443"/>
                    <a:pt x="21581" y="23270"/>
                    <a:pt x="20261" y="22463"/>
                  </a:cubicBezTo>
                  <a:cubicBezTo>
                    <a:pt x="18867" y="21656"/>
                    <a:pt x="17106" y="21289"/>
                    <a:pt x="15052" y="21289"/>
                  </a:cubicBezTo>
                  <a:cubicBezTo>
                    <a:pt x="12998" y="21289"/>
                    <a:pt x="11238" y="21656"/>
                    <a:pt x="9918" y="22463"/>
                  </a:cubicBezTo>
                  <a:cubicBezTo>
                    <a:pt x="8524" y="23270"/>
                    <a:pt x="7497" y="24443"/>
                    <a:pt x="6763" y="25984"/>
                  </a:cubicBezTo>
                  <a:cubicBezTo>
                    <a:pt x="6176" y="27524"/>
                    <a:pt x="5663" y="29065"/>
                    <a:pt x="5443" y="30605"/>
                  </a:cubicBezTo>
                  <a:cubicBezTo>
                    <a:pt x="5223" y="32146"/>
                    <a:pt x="5076" y="33979"/>
                    <a:pt x="5076" y="36107"/>
                  </a:cubicBezTo>
                  <a:cubicBezTo>
                    <a:pt x="5076" y="38234"/>
                    <a:pt x="5223" y="40068"/>
                    <a:pt x="5443" y="41608"/>
                  </a:cubicBezTo>
                  <a:cubicBezTo>
                    <a:pt x="5663" y="43149"/>
                    <a:pt x="6176" y="44689"/>
                    <a:pt x="6763" y="46230"/>
                  </a:cubicBezTo>
                  <a:cubicBezTo>
                    <a:pt x="7497" y="47770"/>
                    <a:pt x="8524" y="48871"/>
                    <a:pt x="9918" y="49677"/>
                  </a:cubicBezTo>
                  <a:cubicBezTo>
                    <a:pt x="11238" y="50484"/>
                    <a:pt x="12998" y="50925"/>
                    <a:pt x="15052" y="50925"/>
                  </a:cubicBezTo>
                  <a:cubicBezTo>
                    <a:pt x="17106" y="50925"/>
                    <a:pt x="18867" y="50484"/>
                    <a:pt x="20261" y="49677"/>
                  </a:cubicBezTo>
                  <a:cubicBezTo>
                    <a:pt x="21581" y="48871"/>
                    <a:pt x="22681" y="47770"/>
                    <a:pt x="23342" y="46230"/>
                  </a:cubicBezTo>
                  <a:cubicBezTo>
                    <a:pt x="24002" y="44689"/>
                    <a:pt x="24442" y="43149"/>
                    <a:pt x="24662" y="41608"/>
                  </a:cubicBezTo>
                  <a:close/>
                </a:path>
              </a:pathLst>
            </a:custGeom>
            <a:solidFill>
              <a:srgbClr val="000000"/>
            </a:solidFill>
            <a:ln w="73262" cap="flat">
              <a:noFill/>
              <a:prstDash val="solid"/>
              <a:miter/>
            </a:ln>
          </p:spPr>
          <p:txBody>
            <a:bodyPr rtlCol="0" anchor="ctr"/>
            <a:lstStyle/>
            <a:p>
              <a:endParaRPr lang="en-GB"/>
            </a:p>
          </p:txBody>
        </p:sp>
        <p:sp>
          <p:nvSpPr>
            <p:cNvPr id="727" name="Graphic 1127">
              <a:extLst>
                <a:ext uri="{FF2B5EF4-FFF2-40B4-BE49-F238E27FC236}">
                  <a16:creationId xmlns:a16="http://schemas.microsoft.com/office/drawing/2014/main" id="{4F042280-3AD3-4694-A998-8C7F47DE975C}"/>
                </a:ext>
              </a:extLst>
            </p:cNvPr>
            <p:cNvSpPr/>
            <p:nvPr/>
          </p:nvSpPr>
          <p:spPr>
            <a:xfrm>
              <a:off x="8673847" y="4180626"/>
              <a:ext cx="28461" cy="36237"/>
            </a:xfrm>
            <a:custGeom>
              <a:avLst/>
              <a:gdLst>
                <a:gd name="connsiteX0" fmla="*/ 25416 w 28461"/>
                <a:gd name="connsiteY0" fmla="*/ 5447 h 36237"/>
                <a:gd name="connsiteX1" fmla="*/ 29817 w 28461"/>
                <a:gd name="connsiteY1" fmla="*/ 19678 h 36237"/>
                <a:gd name="connsiteX2" fmla="*/ 25416 w 28461"/>
                <a:gd name="connsiteY2" fmla="*/ 33909 h 36237"/>
                <a:gd name="connsiteX3" fmla="*/ 15586 w 28461"/>
                <a:gd name="connsiteY3" fmla="*/ 37797 h 36237"/>
                <a:gd name="connsiteX4" fmla="*/ 5757 w 28461"/>
                <a:gd name="connsiteY4" fmla="*/ 33909 h 36237"/>
                <a:gd name="connsiteX5" fmla="*/ 1355 w 28461"/>
                <a:gd name="connsiteY5" fmla="*/ 19678 h 36237"/>
                <a:gd name="connsiteX6" fmla="*/ 5757 w 28461"/>
                <a:gd name="connsiteY6" fmla="*/ 5447 h 36237"/>
                <a:gd name="connsiteX7" fmla="*/ 15586 w 28461"/>
                <a:gd name="connsiteY7" fmla="*/ 1559 h 36237"/>
                <a:gd name="connsiteX8" fmla="*/ 25416 w 28461"/>
                <a:gd name="connsiteY8" fmla="*/ 5447 h 36237"/>
                <a:gd name="connsiteX9" fmla="*/ 22922 w 28461"/>
                <a:gd name="connsiteY9" fmla="*/ 31488 h 36237"/>
                <a:gd name="connsiteX10" fmla="*/ 26076 w 28461"/>
                <a:gd name="connsiteY10" fmla="*/ 19678 h 36237"/>
                <a:gd name="connsiteX11" fmla="*/ 22922 w 28461"/>
                <a:gd name="connsiteY11" fmla="*/ 7868 h 36237"/>
                <a:gd name="connsiteX12" fmla="*/ 15586 w 28461"/>
                <a:gd name="connsiteY12" fmla="*/ 4860 h 36237"/>
                <a:gd name="connsiteX13" fmla="*/ 8251 w 28461"/>
                <a:gd name="connsiteY13" fmla="*/ 7868 h 36237"/>
                <a:gd name="connsiteX14" fmla="*/ 5097 w 28461"/>
                <a:gd name="connsiteY14" fmla="*/ 19678 h 36237"/>
                <a:gd name="connsiteX15" fmla="*/ 8251 w 28461"/>
                <a:gd name="connsiteY15" fmla="*/ 31488 h 36237"/>
                <a:gd name="connsiteX16" fmla="*/ 15586 w 28461"/>
                <a:gd name="connsiteY16" fmla="*/ 34496 h 36237"/>
                <a:gd name="connsiteX17" fmla="*/ 22922 w 28461"/>
                <a:gd name="connsiteY17" fmla="*/ 3148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416" y="5447"/>
                  </a:moveTo>
                  <a:cubicBezTo>
                    <a:pt x="28350" y="8381"/>
                    <a:pt x="29817" y="13149"/>
                    <a:pt x="29817" y="19678"/>
                  </a:cubicBezTo>
                  <a:cubicBezTo>
                    <a:pt x="29817" y="26207"/>
                    <a:pt x="28350" y="30975"/>
                    <a:pt x="25416" y="33909"/>
                  </a:cubicBezTo>
                  <a:cubicBezTo>
                    <a:pt x="22849" y="36476"/>
                    <a:pt x="19548" y="37797"/>
                    <a:pt x="15586" y="37797"/>
                  </a:cubicBezTo>
                  <a:cubicBezTo>
                    <a:pt x="11625" y="37797"/>
                    <a:pt x="8324" y="36476"/>
                    <a:pt x="5757" y="33909"/>
                  </a:cubicBezTo>
                  <a:cubicBezTo>
                    <a:pt x="2823" y="30975"/>
                    <a:pt x="1355" y="26207"/>
                    <a:pt x="1355" y="19678"/>
                  </a:cubicBezTo>
                  <a:cubicBezTo>
                    <a:pt x="1355" y="13149"/>
                    <a:pt x="2823" y="8381"/>
                    <a:pt x="5757" y="5447"/>
                  </a:cubicBezTo>
                  <a:cubicBezTo>
                    <a:pt x="8324" y="2880"/>
                    <a:pt x="11625" y="1559"/>
                    <a:pt x="15586" y="1559"/>
                  </a:cubicBezTo>
                  <a:cubicBezTo>
                    <a:pt x="19548" y="1559"/>
                    <a:pt x="22849" y="2880"/>
                    <a:pt x="25416" y="5447"/>
                  </a:cubicBezTo>
                  <a:close/>
                  <a:moveTo>
                    <a:pt x="22922" y="31488"/>
                  </a:moveTo>
                  <a:cubicBezTo>
                    <a:pt x="25049" y="29361"/>
                    <a:pt x="26076" y="25473"/>
                    <a:pt x="26076" y="19678"/>
                  </a:cubicBezTo>
                  <a:cubicBezTo>
                    <a:pt x="26076" y="13883"/>
                    <a:pt x="25049" y="9995"/>
                    <a:pt x="22922" y="7868"/>
                  </a:cubicBezTo>
                  <a:cubicBezTo>
                    <a:pt x="20941" y="5887"/>
                    <a:pt x="18447" y="4860"/>
                    <a:pt x="15586" y="4860"/>
                  </a:cubicBezTo>
                  <a:cubicBezTo>
                    <a:pt x="12725" y="4860"/>
                    <a:pt x="10231" y="5887"/>
                    <a:pt x="8251" y="7868"/>
                  </a:cubicBezTo>
                  <a:cubicBezTo>
                    <a:pt x="6123" y="9995"/>
                    <a:pt x="5097" y="13883"/>
                    <a:pt x="5097" y="19678"/>
                  </a:cubicBezTo>
                  <a:cubicBezTo>
                    <a:pt x="5097" y="25473"/>
                    <a:pt x="6123" y="29361"/>
                    <a:pt x="8251" y="31488"/>
                  </a:cubicBezTo>
                  <a:cubicBezTo>
                    <a:pt x="10231" y="33469"/>
                    <a:pt x="12725" y="34496"/>
                    <a:pt x="15586" y="34496"/>
                  </a:cubicBezTo>
                  <a:cubicBezTo>
                    <a:pt x="18447" y="34496"/>
                    <a:pt x="20941" y="33469"/>
                    <a:pt x="22922" y="31488"/>
                  </a:cubicBezTo>
                  <a:close/>
                </a:path>
              </a:pathLst>
            </a:custGeom>
            <a:solidFill>
              <a:srgbClr val="000000"/>
            </a:solidFill>
            <a:ln w="73262" cap="flat">
              <a:noFill/>
              <a:prstDash val="solid"/>
              <a:miter/>
            </a:ln>
          </p:spPr>
          <p:txBody>
            <a:bodyPr rtlCol="0" anchor="ctr"/>
            <a:lstStyle/>
            <a:p>
              <a:endParaRPr lang="en-GB"/>
            </a:p>
          </p:txBody>
        </p:sp>
        <p:sp>
          <p:nvSpPr>
            <p:cNvPr id="728" name="Graphic 1127">
              <a:extLst>
                <a:ext uri="{FF2B5EF4-FFF2-40B4-BE49-F238E27FC236}">
                  <a16:creationId xmlns:a16="http://schemas.microsoft.com/office/drawing/2014/main" id="{57DD6DA0-0FFF-43FA-B9F9-5E82D00B5AF2}"/>
                </a:ext>
              </a:extLst>
            </p:cNvPr>
            <p:cNvSpPr/>
            <p:nvPr/>
          </p:nvSpPr>
          <p:spPr>
            <a:xfrm>
              <a:off x="8714419" y="4164194"/>
              <a:ext cx="27434" cy="52669"/>
            </a:xfrm>
            <a:custGeom>
              <a:avLst/>
              <a:gdLst>
                <a:gd name="connsiteX0" fmla="*/ 24256 w 27434"/>
                <a:gd name="connsiteY0" fmla="*/ 21069 h 52669"/>
                <a:gd name="connsiteX1" fmla="*/ 28804 w 27434"/>
                <a:gd name="connsiteY1" fmla="*/ 36107 h 52669"/>
                <a:gd name="connsiteX2" fmla="*/ 24256 w 27434"/>
                <a:gd name="connsiteY2" fmla="*/ 51145 h 52669"/>
                <a:gd name="connsiteX3" fmla="*/ 15600 w 27434"/>
                <a:gd name="connsiteY3" fmla="*/ 54226 h 52669"/>
                <a:gd name="connsiteX4" fmla="*/ 9805 w 27434"/>
                <a:gd name="connsiteY4" fmla="*/ 53125 h 52669"/>
                <a:gd name="connsiteX5" fmla="*/ 5110 w 27434"/>
                <a:gd name="connsiteY5" fmla="*/ 49237 h 52669"/>
                <a:gd name="connsiteX6" fmla="*/ 5110 w 27434"/>
                <a:gd name="connsiteY6" fmla="*/ 53785 h 52669"/>
                <a:gd name="connsiteX7" fmla="*/ 1369 w 27434"/>
                <a:gd name="connsiteY7" fmla="*/ 53785 h 52669"/>
                <a:gd name="connsiteX8" fmla="*/ 1369 w 27434"/>
                <a:gd name="connsiteY8" fmla="*/ 1556 h 52669"/>
                <a:gd name="connsiteX9" fmla="*/ 5110 w 27434"/>
                <a:gd name="connsiteY9" fmla="*/ 1556 h 52669"/>
                <a:gd name="connsiteX10" fmla="*/ 5110 w 27434"/>
                <a:gd name="connsiteY10" fmla="*/ 22976 h 52669"/>
                <a:gd name="connsiteX11" fmla="*/ 9805 w 27434"/>
                <a:gd name="connsiteY11" fmla="*/ 19088 h 52669"/>
                <a:gd name="connsiteX12" fmla="*/ 15600 w 27434"/>
                <a:gd name="connsiteY12" fmla="*/ 17988 h 52669"/>
                <a:gd name="connsiteX13" fmla="*/ 24256 w 27434"/>
                <a:gd name="connsiteY13" fmla="*/ 21069 h 52669"/>
                <a:gd name="connsiteX14" fmla="*/ 24696 w 27434"/>
                <a:gd name="connsiteY14" fmla="*/ 41608 h 52669"/>
                <a:gd name="connsiteX15" fmla="*/ 25063 w 27434"/>
                <a:gd name="connsiteY15" fmla="*/ 36107 h 52669"/>
                <a:gd name="connsiteX16" fmla="*/ 24696 w 27434"/>
                <a:gd name="connsiteY16" fmla="*/ 30605 h 52669"/>
                <a:gd name="connsiteX17" fmla="*/ 23376 w 27434"/>
                <a:gd name="connsiteY17" fmla="*/ 25984 h 52669"/>
                <a:gd name="connsiteX18" fmla="*/ 20295 w 27434"/>
                <a:gd name="connsiteY18" fmla="*/ 22463 h 52669"/>
                <a:gd name="connsiteX19" fmla="*/ 15087 w 27434"/>
                <a:gd name="connsiteY19" fmla="*/ 21289 h 52669"/>
                <a:gd name="connsiteX20" fmla="*/ 9952 w 27434"/>
                <a:gd name="connsiteY20" fmla="*/ 22463 h 52669"/>
                <a:gd name="connsiteX21" fmla="*/ 6871 w 27434"/>
                <a:gd name="connsiteY21" fmla="*/ 25984 h 52669"/>
                <a:gd name="connsiteX22" fmla="*/ 5477 w 27434"/>
                <a:gd name="connsiteY22" fmla="*/ 30605 h 52669"/>
                <a:gd name="connsiteX23" fmla="*/ 5110 w 27434"/>
                <a:gd name="connsiteY23" fmla="*/ 36107 h 52669"/>
                <a:gd name="connsiteX24" fmla="*/ 5477 w 27434"/>
                <a:gd name="connsiteY24" fmla="*/ 41608 h 52669"/>
                <a:gd name="connsiteX25" fmla="*/ 6871 w 27434"/>
                <a:gd name="connsiteY25" fmla="*/ 46230 h 52669"/>
                <a:gd name="connsiteX26" fmla="*/ 9952 w 27434"/>
                <a:gd name="connsiteY26" fmla="*/ 49677 h 52669"/>
                <a:gd name="connsiteX27" fmla="*/ 15087 w 27434"/>
                <a:gd name="connsiteY27" fmla="*/ 50925 h 52669"/>
                <a:gd name="connsiteX28" fmla="*/ 20295 w 27434"/>
                <a:gd name="connsiteY28" fmla="*/ 49677 h 52669"/>
                <a:gd name="connsiteX29" fmla="*/ 23376 w 27434"/>
                <a:gd name="connsiteY29" fmla="*/ 46230 h 52669"/>
                <a:gd name="connsiteX30" fmla="*/ 24696 w 27434"/>
                <a:gd name="connsiteY30" fmla="*/ 41608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256" y="21069"/>
                  </a:moveTo>
                  <a:cubicBezTo>
                    <a:pt x="27264" y="24076"/>
                    <a:pt x="28804" y="29138"/>
                    <a:pt x="28804" y="36107"/>
                  </a:cubicBezTo>
                  <a:cubicBezTo>
                    <a:pt x="28804" y="43076"/>
                    <a:pt x="27264" y="48137"/>
                    <a:pt x="24256" y="51145"/>
                  </a:cubicBezTo>
                  <a:cubicBezTo>
                    <a:pt x="22202" y="53199"/>
                    <a:pt x="19341" y="54226"/>
                    <a:pt x="15600" y="54226"/>
                  </a:cubicBezTo>
                  <a:cubicBezTo>
                    <a:pt x="13400" y="54226"/>
                    <a:pt x="11492" y="53859"/>
                    <a:pt x="9805" y="53125"/>
                  </a:cubicBezTo>
                  <a:cubicBezTo>
                    <a:pt x="8118" y="52465"/>
                    <a:pt x="6578" y="51145"/>
                    <a:pt x="5110" y="49237"/>
                  </a:cubicBezTo>
                  <a:lnTo>
                    <a:pt x="5110" y="53785"/>
                  </a:lnTo>
                  <a:lnTo>
                    <a:pt x="1369" y="53785"/>
                  </a:lnTo>
                  <a:lnTo>
                    <a:pt x="1369" y="1556"/>
                  </a:lnTo>
                  <a:lnTo>
                    <a:pt x="5110" y="1556"/>
                  </a:lnTo>
                  <a:lnTo>
                    <a:pt x="5110" y="22976"/>
                  </a:lnTo>
                  <a:cubicBezTo>
                    <a:pt x="6578" y="21069"/>
                    <a:pt x="8118" y="19749"/>
                    <a:pt x="9805" y="19088"/>
                  </a:cubicBezTo>
                  <a:cubicBezTo>
                    <a:pt x="11492" y="18355"/>
                    <a:pt x="13400" y="17988"/>
                    <a:pt x="15600" y="17988"/>
                  </a:cubicBezTo>
                  <a:cubicBezTo>
                    <a:pt x="19341" y="17988"/>
                    <a:pt x="22202" y="19015"/>
                    <a:pt x="24256" y="21069"/>
                  </a:cubicBezTo>
                  <a:close/>
                  <a:moveTo>
                    <a:pt x="24696" y="41608"/>
                  </a:moveTo>
                  <a:cubicBezTo>
                    <a:pt x="24916" y="40068"/>
                    <a:pt x="25063" y="38234"/>
                    <a:pt x="25063" y="36107"/>
                  </a:cubicBezTo>
                  <a:cubicBezTo>
                    <a:pt x="25063" y="33979"/>
                    <a:pt x="24916" y="32146"/>
                    <a:pt x="24696" y="30605"/>
                  </a:cubicBezTo>
                  <a:cubicBezTo>
                    <a:pt x="24476" y="29065"/>
                    <a:pt x="24036" y="27524"/>
                    <a:pt x="23376" y="25984"/>
                  </a:cubicBezTo>
                  <a:cubicBezTo>
                    <a:pt x="22716" y="24443"/>
                    <a:pt x="21689" y="23270"/>
                    <a:pt x="20295" y="22463"/>
                  </a:cubicBezTo>
                  <a:cubicBezTo>
                    <a:pt x="18901" y="21656"/>
                    <a:pt x="17141" y="21289"/>
                    <a:pt x="15087" y="21289"/>
                  </a:cubicBezTo>
                  <a:cubicBezTo>
                    <a:pt x="13033" y="21289"/>
                    <a:pt x="11346" y="21656"/>
                    <a:pt x="9952" y="22463"/>
                  </a:cubicBezTo>
                  <a:cubicBezTo>
                    <a:pt x="8558" y="23270"/>
                    <a:pt x="7531" y="24443"/>
                    <a:pt x="6871" y="25984"/>
                  </a:cubicBezTo>
                  <a:cubicBezTo>
                    <a:pt x="6211" y="27524"/>
                    <a:pt x="5697" y="29065"/>
                    <a:pt x="5477" y="30605"/>
                  </a:cubicBezTo>
                  <a:cubicBezTo>
                    <a:pt x="5257" y="32146"/>
                    <a:pt x="5110" y="33979"/>
                    <a:pt x="5110" y="36107"/>
                  </a:cubicBezTo>
                  <a:cubicBezTo>
                    <a:pt x="5110" y="38234"/>
                    <a:pt x="5257" y="40068"/>
                    <a:pt x="5477" y="41608"/>
                  </a:cubicBezTo>
                  <a:cubicBezTo>
                    <a:pt x="5697" y="43149"/>
                    <a:pt x="6211" y="44689"/>
                    <a:pt x="6871" y="46230"/>
                  </a:cubicBezTo>
                  <a:cubicBezTo>
                    <a:pt x="7531" y="47770"/>
                    <a:pt x="8558" y="48871"/>
                    <a:pt x="9952" y="49677"/>
                  </a:cubicBezTo>
                  <a:cubicBezTo>
                    <a:pt x="11346" y="50484"/>
                    <a:pt x="13033" y="50925"/>
                    <a:pt x="15087" y="50925"/>
                  </a:cubicBezTo>
                  <a:cubicBezTo>
                    <a:pt x="17141" y="50925"/>
                    <a:pt x="18901" y="50484"/>
                    <a:pt x="20295" y="49677"/>
                  </a:cubicBezTo>
                  <a:cubicBezTo>
                    <a:pt x="21689" y="48871"/>
                    <a:pt x="22716" y="47770"/>
                    <a:pt x="23376" y="46230"/>
                  </a:cubicBezTo>
                  <a:cubicBezTo>
                    <a:pt x="24036" y="44689"/>
                    <a:pt x="24476" y="43149"/>
                    <a:pt x="24696" y="41608"/>
                  </a:cubicBezTo>
                  <a:close/>
                </a:path>
              </a:pathLst>
            </a:custGeom>
            <a:solidFill>
              <a:srgbClr val="000000"/>
            </a:solidFill>
            <a:ln w="73262" cap="flat">
              <a:noFill/>
              <a:prstDash val="solid"/>
              <a:miter/>
            </a:ln>
          </p:spPr>
          <p:txBody>
            <a:bodyPr rtlCol="0" anchor="ctr"/>
            <a:lstStyle/>
            <a:p>
              <a:endParaRPr lang="en-GB"/>
            </a:p>
          </p:txBody>
        </p:sp>
        <p:sp>
          <p:nvSpPr>
            <p:cNvPr id="729" name="Graphic 1127">
              <a:extLst>
                <a:ext uri="{FF2B5EF4-FFF2-40B4-BE49-F238E27FC236}">
                  <a16:creationId xmlns:a16="http://schemas.microsoft.com/office/drawing/2014/main" id="{07B69BDA-919C-4300-A428-F8F82F366B76}"/>
                </a:ext>
              </a:extLst>
            </p:cNvPr>
            <p:cNvSpPr/>
            <p:nvPr/>
          </p:nvSpPr>
          <p:spPr>
            <a:xfrm>
              <a:off x="8751891" y="4180626"/>
              <a:ext cx="28315" cy="36237"/>
            </a:xfrm>
            <a:custGeom>
              <a:avLst/>
              <a:gdLst>
                <a:gd name="connsiteX0" fmla="*/ 29698 w 28315"/>
                <a:gd name="connsiteY0" fmla="*/ 20485 h 36237"/>
                <a:gd name="connsiteX1" fmla="*/ 5124 w 28315"/>
                <a:gd name="connsiteY1" fmla="*/ 20485 h 36237"/>
                <a:gd name="connsiteX2" fmla="*/ 8058 w 28315"/>
                <a:gd name="connsiteY2" fmla="*/ 30828 h 36237"/>
                <a:gd name="connsiteX3" fmla="*/ 16640 w 28315"/>
                <a:gd name="connsiteY3" fmla="*/ 34422 h 36237"/>
                <a:gd name="connsiteX4" fmla="*/ 21922 w 28315"/>
                <a:gd name="connsiteY4" fmla="*/ 33395 h 36237"/>
                <a:gd name="connsiteX5" fmla="*/ 26397 w 28315"/>
                <a:gd name="connsiteY5" fmla="*/ 30168 h 36237"/>
                <a:gd name="connsiteX6" fmla="*/ 29184 w 28315"/>
                <a:gd name="connsiteY6" fmla="*/ 32368 h 36237"/>
                <a:gd name="connsiteX7" fmla="*/ 23462 w 28315"/>
                <a:gd name="connsiteY7" fmla="*/ 36476 h 36237"/>
                <a:gd name="connsiteX8" fmla="*/ 16420 w 28315"/>
                <a:gd name="connsiteY8" fmla="*/ 37797 h 36237"/>
                <a:gd name="connsiteX9" fmla="*/ 5270 w 28315"/>
                <a:gd name="connsiteY9" fmla="*/ 33175 h 36237"/>
                <a:gd name="connsiteX10" fmla="*/ 1383 w 28315"/>
                <a:gd name="connsiteY10" fmla="*/ 19678 h 36237"/>
                <a:gd name="connsiteX11" fmla="*/ 5124 w 28315"/>
                <a:gd name="connsiteY11" fmla="*/ 6327 h 36237"/>
                <a:gd name="connsiteX12" fmla="*/ 15540 w 28315"/>
                <a:gd name="connsiteY12" fmla="*/ 1559 h 36237"/>
                <a:gd name="connsiteX13" fmla="*/ 25957 w 28315"/>
                <a:gd name="connsiteY13" fmla="*/ 6107 h 36237"/>
                <a:gd name="connsiteX14" fmla="*/ 29698 w 28315"/>
                <a:gd name="connsiteY14" fmla="*/ 18798 h 36237"/>
                <a:gd name="connsiteX15" fmla="*/ 29698 w 28315"/>
                <a:gd name="connsiteY15" fmla="*/ 20485 h 36237"/>
                <a:gd name="connsiteX16" fmla="*/ 25957 w 28315"/>
                <a:gd name="connsiteY16" fmla="*/ 17477 h 36237"/>
                <a:gd name="connsiteX17" fmla="*/ 24709 w 28315"/>
                <a:gd name="connsiteY17" fmla="*/ 10802 h 36237"/>
                <a:gd name="connsiteX18" fmla="*/ 21115 w 28315"/>
                <a:gd name="connsiteY18" fmla="*/ 6401 h 36237"/>
                <a:gd name="connsiteX19" fmla="*/ 15540 w 28315"/>
                <a:gd name="connsiteY19" fmla="*/ 4860 h 36237"/>
                <a:gd name="connsiteX20" fmla="*/ 10038 w 28315"/>
                <a:gd name="connsiteY20" fmla="*/ 6401 h 36237"/>
                <a:gd name="connsiteX21" fmla="*/ 6371 w 28315"/>
                <a:gd name="connsiteY21" fmla="*/ 10802 h 36237"/>
                <a:gd name="connsiteX22" fmla="*/ 5124 w 28315"/>
                <a:gd name="connsiteY22" fmla="*/ 17477 h 36237"/>
                <a:gd name="connsiteX23" fmla="*/ 25957 w 28315"/>
                <a:gd name="connsiteY23" fmla="*/ 1747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98" y="20485"/>
                  </a:moveTo>
                  <a:lnTo>
                    <a:pt x="5124" y="20485"/>
                  </a:lnTo>
                  <a:cubicBezTo>
                    <a:pt x="5124" y="25033"/>
                    <a:pt x="6077" y="28481"/>
                    <a:pt x="8058" y="30828"/>
                  </a:cubicBezTo>
                  <a:cubicBezTo>
                    <a:pt x="10038" y="33249"/>
                    <a:pt x="12899" y="34422"/>
                    <a:pt x="16640" y="34422"/>
                  </a:cubicBezTo>
                  <a:cubicBezTo>
                    <a:pt x="18694" y="34422"/>
                    <a:pt x="20455" y="34056"/>
                    <a:pt x="21922" y="33395"/>
                  </a:cubicBezTo>
                  <a:cubicBezTo>
                    <a:pt x="23389" y="32735"/>
                    <a:pt x="24856" y="31708"/>
                    <a:pt x="26397" y="30168"/>
                  </a:cubicBezTo>
                  <a:lnTo>
                    <a:pt x="29184" y="32368"/>
                  </a:lnTo>
                  <a:cubicBezTo>
                    <a:pt x="27277" y="34276"/>
                    <a:pt x="25370" y="35669"/>
                    <a:pt x="23462" y="36476"/>
                  </a:cubicBezTo>
                  <a:cubicBezTo>
                    <a:pt x="21555" y="37357"/>
                    <a:pt x="19208" y="37797"/>
                    <a:pt x="16420" y="37797"/>
                  </a:cubicBezTo>
                  <a:cubicBezTo>
                    <a:pt x="11506" y="37797"/>
                    <a:pt x="7838" y="36256"/>
                    <a:pt x="5270" y="33175"/>
                  </a:cubicBezTo>
                  <a:cubicBezTo>
                    <a:pt x="2630" y="30094"/>
                    <a:pt x="1383" y="25620"/>
                    <a:pt x="1383" y="19678"/>
                  </a:cubicBezTo>
                  <a:cubicBezTo>
                    <a:pt x="1383" y="13956"/>
                    <a:pt x="2630" y="9482"/>
                    <a:pt x="5124" y="6327"/>
                  </a:cubicBezTo>
                  <a:cubicBezTo>
                    <a:pt x="7618" y="3173"/>
                    <a:pt x="11065" y="1559"/>
                    <a:pt x="15540" y="1559"/>
                  </a:cubicBezTo>
                  <a:cubicBezTo>
                    <a:pt x="20015" y="1559"/>
                    <a:pt x="23462" y="3100"/>
                    <a:pt x="25957" y="6107"/>
                  </a:cubicBezTo>
                  <a:cubicBezTo>
                    <a:pt x="28451" y="9115"/>
                    <a:pt x="29698" y="13369"/>
                    <a:pt x="29698" y="18798"/>
                  </a:cubicBezTo>
                  <a:lnTo>
                    <a:pt x="29698" y="20485"/>
                  </a:lnTo>
                  <a:close/>
                  <a:moveTo>
                    <a:pt x="25957" y="17477"/>
                  </a:moveTo>
                  <a:cubicBezTo>
                    <a:pt x="25736" y="14470"/>
                    <a:pt x="25370" y="12196"/>
                    <a:pt x="24709" y="10802"/>
                  </a:cubicBezTo>
                  <a:cubicBezTo>
                    <a:pt x="23903" y="8968"/>
                    <a:pt x="22729" y="7501"/>
                    <a:pt x="21115" y="6401"/>
                  </a:cubicBezTo>
                  <a:cubicBezTo>
                    <a:pt x="19428" y="5374"/>
                    <a:pt x="17594" y="4860"/>
                    <a:pt x="15540" y="4860"/>
                  </a:cubicBezTo>
                  <a:cubicBezTo>
                    <a:pt x="13486" y="4860"/>
                    <a:pt x="11652" y="5374"/>
                    <a:pt x="10038" y="6401"/>
                  </a:cubicBezTo>
                  <a:cubicBezTo>
                    <a:pt x="8425" y="7501"/>
                    <a:pt x="7178" y="8968"/>
                    <a:pt x="6371" y="10802"/>
                  </a:cubicBezTo>
                  <a:cubicBezTo>
                    <a:pt x="5710" y="12196"/>
                    <a:pt x="5344" y="14470"/>
                    <a:pt x="5124" y="17477"/>
                  </a:cubicBezTo>
                  <a:lnTo>
                    <a:pt x="25957" y="17477"/>
                  </a:lnTo>
                  <a:close/>
                </a:path>
              </a:pathLst>
            </a:custGeom>
            <a:solidFill>
              <a:srgbClr val="000000"/>
            </a:solidFill>
            <a:ln w="73262" cap="flat">
              <a:noFill/>
              <a:prstDash val="solid"/>
              <a:miter/>
            </a:ln>
          </p:spPr>
          <p:txBody>
            <a:bodyPr rtlCol="0" anchor="ctr"/>
            <a:lstStyle/>
            <a:p>
              <a:endParaRPr lang="en-GB"/>
            </a:p>
          </p:txBody>
        </p:sp>
        <p:sp>
          <p:nvSpPr>
            <p:cNvPr id="730" name="Graphic 1127">
              <a:extLst>
                <a:ext uri="{FF2B5EF4-FFF2-40B4-BE49-F238E27FC236}">
                  <a16:creationId xmlns:a16="http://schemas.microsoft.com/office/drawing/2014/main" id="{18913CFF-FAD7-46C1-AF05-730C5E7D33F5}"/>
                </a:ext>
              </a:extLst>
            </p:cNvPr>
            <p:cNvSpPr/>
            <p:nvPr/>
          </p:nvSpPr>
          <p:spPr>
            <a:xfrm>
              <a:off x="8786145" y="4181066"/>
              <a:ext cx="29488" cy="51348"/>
            </a:xfrm>
            <a:custGeom>
              <a:avLst/>
              <a:gdLst>
                <a:gd name="connsiteX0" fmla="*/ 30883 w 29488"/>
                <a:gd name="connsiteY0" fmla="*/ 1562 h 51348"/>
                <a:gd name="connsiteX1" fmla="*/ 14452 w 29488"/>
                <a:gd name="connsiteY1" fmla="*/ 46529 h 51348"/>
                <a:gd name="connsiteX2" fmla="*/ 12031 w 29488"/>
                <a:gd name="connsiteY2" fmla="*/ 50637 h 51348"/>
                <a:gd name="connsiteX3" fmla="*/ 5356 w 29488"/>
                <a:gd name="connsiteY3" fmla="*/ 52911 h 51348"/>
                <a:gd name="connsiteX4" fmla="*/ 3595 w 29488"/>
                <a:gd name="connsiteY4" fmla="*/ 52911 h 51348"/>
                <a:gd name="connsiteX5" fmla="*/ 3595 w 29488"/>
                <a:gd name="connsiteY5" fmla="*/ 49610 h 51348"/>
                <a:gd name="connsiteX6" fmla="*/ 4989 w 29488"/>
                <a:gd name="connsiteY6" fmla="*/ 49610 h 51348"/>
                <a:gd name="connsiteX7" fmla="*/ 9244 w 29488"/>
                <a:gd name="connsiteY7" fmla="*/ 48583 h 51348"/>
                <a:gd name="connsiteX8" fmla="*/ 11444 w 29488"/>
                <a:gd name="connsiteY8" fmla="*/ 44768 h 51348"/>
                <a:gd name="connsiteX9" fmla="*/ 14305 w 29488"/>
                <a:gd name="connsiteY9" fmla="*/ 36919 h 51348"/>
                <a:gd name="connsiteX10" fmla="*/ 1395 w 29488"/>
                <a:gd name="connsiteY10" fmla="*/ 1562 h 51348"/>
                <a:gd name="connsiteX11" fmla="*/ 5503 w 29488"/>
                <a:gd name="connsiteY11" fmla="*/ 1562 h 51348"/>
                <a:gd name="connsiteX12" fmla="*/ 16139 w 29488"/>
                <a:gd name="connsiteY12" fmla="*/ 32518 h 51348"/>
                <a:gd name="connsiteX13" fmla="*/ 26776 w 29488"/>
                <a:gd name="connsiteY13" fmla="*/ 1562 h 51348"/>
                <a:gd name="connsiteX14" fmla="*/ 30883 w 29488"/>
                <a:gd name="connsiteY14" fmla="*/ 1562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30883" y="1562"/>
                  </a:moveTo>
                  <a:lnTo>
                    <a:pt x="14452" y="46529"/>
                  </a:lnTo>
                  <a:cubicBezTo>
                    <a:pt x="13792" y="48509"/>
                    <a:pt x="12985" y="49830"/>
                    <a:pt x="12031" y="50637"/>
                  </a:cubicBezTo>
                  <a:cubicBezTo>
                    <a:pt x="10491" y="52177"/>
                    <a:pt x="8217" y="52911"/>
                    <a:pt x="5356" y="52911"/>
                  </a:cubicBezTo>
                  <a:lnTo>
                    <a:pt x="3595" y="52911"/>
                  </a:lnTo>
                  <a:lnTo>
                    <a:pt x="3595" y="49610"/>
                  </a:lnTo>
                  <a:lnTo>
                    <a:pt x="4989" y="49610"/>
                  </a:lnTo>
                  <a:cubicBezTo>
                    <a:pt x="6970" y="49610"/>
                    <a:pt x="8363" y="49243"/>
                    <a:pt x="9244" y="48583"/>
                  </a:cubicBezTo>
                  <a:cubicBezTo>
                    <a:pt x="10051" y="47922"/>
                    <a:pt x="10784" y="46602"/>
                    <a:pt x="11444" y="44768"/>
                  </a:cubicBezTo>
                  <a:lnTo>
                    <a:pt x="14305" y="36919"/>
                  </a:lnTo>
                  <a:lnTo>
                    <a:pt x="1395" y="1562"/>
                  </a:lnTo>
                  <a:lnTo>
                    <a:pt x="5503" y="1562"/>
                  </a:lnTo>
                  <a:lnTo>
                    <a:pt x="16139" y="32518"/>
                  </a:lnTo>
                  <a:lnTo>
                    <a:pt x="26776" y="1562"/>
                  </a:lnTo>
                  <a:lnTo>
                    <a:pt x="30883" y="1562"/>
                  </a:lnTo>
                  <a:close/>
                </a:path>
              </a:pathLst>
            </a:custGeom>
            <a:solidFill>
              <a:srgbClr val="000000"/>
            </a:solidFill>
            <a:ln w="73262" cap="flat">
              <a:noFill/>
              <a:prstDash val="solid"/>
              <a:miter/>
            </a:ln>
          </p:spPr>
          <p:txBody>
            <a:bodyPr rtlCol="0" anchor="ctr"/>
            <a:lstStyle/>
            <a:p>
              <a:endParaRPr lang="en-GB"/>
            </a:p>
          </p:txBody>
        </p:sp>
        <p:sp>
          <p:nvSpPr>
            <p:cNvPr id="731" name="Graphic 1127">
              <a:extLst>
                <a:ext uri="{FF2B5EF4-FFF2-40B4-BE49-F238E27FC236}">
                  <a16:creationId xmlns:a16="http://schemas.microsoft.com/office/drawing/2014/main" id="{D284D17B-2B4A-4440-8379-3899CE432382}"/>
                </a:ext>
              </a:extLst>
            </p:cNvPr>
            <p:cNvSpPr/>
            <p:nvPr/>
          </p:nvSpPr>
          <p:spPr>
            <a:xfrm>
              <a:off x="8842403" y="4164194"/>
              <a:ext cx="27434" cy="52669"/>
            </a:xfrm>
            <a:custGeom>
              <a:avLst/>
              <a:gdLst>
                <a:gd name="connsiteX0" fmla="*/ 24301 w 27434"/>
                <a:gd name="connsiteY0" fmla="*/ 21069 h 52669"/>
                <a:gd name="connsiteX1" fmla="*/ 28849 w 27434"/>
                <a:gd name="connsiteY1" fmla="*/ 36107 h 52669"/>
                <a:gd name="connsiteX2" fmla="*/ 24301 w 27434"/>
                <a:gd name="connsiteY2" fmla="*/ 51145 h 52669"/>
                <a:gd name="connsiteX3" fmla="*/ 15645 w 27434"/>
                <a:gd name="connsiteY3" fmla="*/ 54226 h 52669"/>
                <a:gd name="connsiteX4" fmla="*/ 9850 w 27434"/>
                <a:gd name="connsiteY4" fmla="*/ 53125 h 52669"/>
                <a:gd name="connsiteX5" fmla="*/ 5155 w 27434"/>
                <a:gd name="connsiteY5" fmla="*/ 49237 h 52669"/>
                <a:gd name="connsiteX6" fmla="*/ 5155 w 27434"/>
                <a:gd name="connsiteY6" fmla="*/ 53785 h 52669"/>
                <a:gd name="connsiteX7" fmla="*/ 1414 w 27434"/>
                <a:gd name="connsiteY7" fmla="*/ 53785 h 52669"/>
                <a:gd name="connsiteX8" fmla="*/ 1414 w 27434"/>
                <a:gd name="connsiteY8" fmla="*/ 1556 h 52669"/>
                <a:gd name="connsiteX9" fmla="*/ 5155 w 27434"/>
                <a:gd name="connsiteY9" fmla="*/ 1556 h 52669"/>
                <a:gd name="connsiteX10" fmla="*/ 5155 w 27434"/>
                <a:gd name="connsiteY10" fmla="*/ 22976 h 52669"/>
                <a:gd name="connsiteX11" fmla="*/ 9850 w 27434"/>
                <a:gd name="connsiteY11" fmla="*/ 19088 h 52669"/>
                <a:gd name="connsiteX12" fmla="*/ 15645 w 27434"/>
                <a:gd name="connsiteY12" fmla="*/ 17988 h 52669"/>
                <a:gd name="connsiteX13" fmla="*/ 24301 w 27434"/>
                <a:gd name="connsiteY13" fmla="*/ 21069 h 52669"/>
                <a:gd name="connsiteX14" fmla="*/ 24741 w 27434"/>
                <a:gd name="connsiteY14" fmla="*/ 41608 h 52669"/>
                <a:gd name="connsiteX15" fmla="*/ 25108 w 27434"/>
                <a:gd name="connsiteY15" fmla="*/ 36107 h 52669"/>
                <a:gd name="connsiteX16" fmla="*/ 24741 w 27434"/>
                <a:gd name="connsiteY16" fmla="*/ 30605 h 52669"/>
                <a:gd name="connsiteX17" fmla="*/ 23420 w 27434"/>
                <a:gd name="connsiteY17" fmla="*/ 25984 h 52669"/>
                <a:gd name="connsiteX18" fmla="*/ 20339 w 27434"/>
                <a:gd name="connsiteY18" fmla="*/ 22463 h 52669"/>
                <a:gd name="connsiteX19" fmla="*/ 15131 w 27434"/>
                <a:gd name="connsiteY19" fmla="*/ 21289 h 52669"/>
                <a:gd name="connsiteX20" fmla="*/ 9996 w 27434"/>
                <a:gd name="connsiteY20" fmla="*/ 22463 h 52669"/>
                <a:gd name="connsiteX21" fmla="*/ 6915 w 27434"/>
                <a:gd name="connsiteY21" fmla="*/ 25984 h 52669"/>
                <a:gd name="connsiteX22" fmla="*/ 5522 w 27434"/>
                <a:gd name="connsiteY22" fmla="*/ 30605 h 52669"/>
                <a:gd name="connsiteX23" fmla="*/ 5155 w 27434"/>
                <a:gd name="connsiteY23" fmla="*/ 36107 h 52669"/>
                <a:gd name="connsiteX24" fmla="*/ 5522 w 27434"/>
                <a:gd name="connsiteY24" fmla="*/ 41608 h 52669"/>
                <a:gd name="connsiteX25" fmla="*/ 6915 w 27434"/>
                <a:gd name="connsiteY25" fmla="*/ 46230 h 52669"/>
                <a:gd name="connsiteX26" fmla="*/ 9996 w 27434"/>
                <a:gd name="connsiteY26" fmla="*/ 49677 h 52669"/>
                <a:gd name="connsiteX27" fmla="*/ 15131 w 27434"/>
                <a:gd name="connsiteY27" fmla="*/ 50925 h 52669"/>
                <a:gd name="connsiteX28" fmla="*/ 20339 w 27434"/>
                <a:gd name="connsiteY28" fmla="*/ 49677 h 52669"/>
                <a:gd name="connsiteX29" fmla="*/ 23420 w 27434"/>
                <a:gd name="connsiteY29" fmla="*/ 46230 h 52669"/>
                <a:gd name="connsiteX30" fmla="*/ 24741 w 27434"/>
                <a:gd name="connsiteY30" fmla="*/ 41608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301" y="21069"/>
                  </a:moveTo>
                  <a:cubicBezTo>
                    <a:pt x="27308" y="24076"/>
                    <a:pt x="28849" y="29138"/>
                    <a:pt x="28849" y="36107"/>
                  </a:cubicBezTo>
                  <a:cubicBezTo>
                    <a:pt x="28849" y="43076"/>
                    <a:pt x="27308" y="48137"/>
                    <a:pt x="24301" y="51145"/>
                  </a:cubicBezTo>
                  <a:cubicBezTo>
                    <a:pt x="22247" y="53199"/>
                    <a:pt x="19386" y="54226"/>
                    <a:pt x="15645" y="54226"/>
                  </a:cubicBezTo>
                  <a:cubicBezTo>
                    <a:pt x="13444" y="54226"/>
                    <a:pt x="11537" y="53859"/>
                    <a:pt x="9850" y="53125"/>
                  </a:cubicBezTo>
                  <a:cubicBezTo>
                    <a:pt x="8162" y="52465"/>
                    <a:pt x="6622" y="51145"/>
                    <a:pt x="5155" y="49237"/>
                  </a:cubicBezTo>
                  <a:lnTo>
                    <a:pt x="5155" y="53785"/>
                  </a:lnTo>
                  <a:lnTo>
                    <a:pt x="1414" y="53785"/>
                  </a:lnTo>
                  <a:lnTo>
                    <a:pt x="1414" y="1556"/>
                  </a:lnTo>
                  <a:lnTo>
                    <a:pt x="5155" y="1556"/>
                  </a:lnTo>
                  <a:lnTo>
                    <a:pt x="5155" y="22976"/>
                  </a:lnTo>
                  <a:cubicBezTo>
                    <a:pt x="6622" y="21069"/>
                    <a:pt x="8162" y="19749"/>
                    <a:pt x="9850" y="19088"/>
                  </a:cubicBezTo>
                  <a:cubicBezTo>
                    <a:pt x="11537" y="18355"/>
                    <a:pt x="13444" y="17988"/>
                    <a:pt x="15645" y="17988"/>
                  </a:cubicBezTo>
                  <a:cubicBezTo>
                    <a:pt x="19386" y="17988"/>
                    <a:pt x="22247" y="19015"/>
                    <a:pt x="24301" y="21069"/>
                  </a:cubicBezTo>
                  <a:close/>
                  <a:moveTo>
                    <a:pt x="24741" y="41608"/>
                  </a:moveTo>
                  <a:cubicBezTo>
                    <a:pt x="24961" y="40068"/>
                    <a:pt x="25108" y="38234"/>
                    <a:pt x="25108" y="36107"/>
                  </a:cubicBezTo>
                  <a:cubicBezTo>
                    <a:pt x="25108" y="33979"/>
                    <a:pt x="24961" y="32146"/>
                    <a:pt x="24741" y="30605"/>
                  </a:cubicBezTo>
                  <a:cubicBezTo>
                    <a:pt x="24521" y="29065"/>
                    <a:pt x="24081" y="27524"/>
                    <a:pt x="23420" y="25984"/>
                  </a:cubicBezTo>
                  <a:cubicBezTo>
                    <a:pt x="22760" y="24443"/>
                    <a:pt x="21733" y="23270"/>
                    <a:pt x="20339" y="22463"/>
                  </a:cubicBezTo>
                  <a:cubicBezTo>
                    <a:pt x="18946" y="21656"/>
                    <a:pt x="17185" y="21289"/>
                    <a:pt x="15131" y="21289"/>
                  </a:cubicBezTo>
                  <a:cubicBezTo>
                    <a:pt x="13077" y="21289"/>
                    <a:pt x="11390" y="21656"/>
                    <a:pt x="9996" y="22463"/>
                  </a:cubicBezTo>
                  <a:cubicBezTo>
                    <a:pt x="8603" y="23270"/>
                    <a:pt x="7576" y="24443"/>
                    <a:pt x="6915" y="25984"/>
                  </a:cubicBezTo>
                  <a:cubicBezTo>
                    <a:pt x="6255" y="27524"/>
                    <a:pt x="5742" y="29065"/>
                    <a:pt x="5522" y="30605"/>
                  </a:cubicBezTo>
                  <a:cubicBezTo>
                    <a:pt x="5302" y="32146"/>
                    <a:pt x="5155" y="33979"/>
                    <a:pt x="5155" y="36107"/>
                  </a:cubicBezTo>
                  <a:cubicBezTo>
                    <a:pt x="5155" y="38234"/>
                    <a:pt x="5302" y="40068"/>
                    <a:pt x="5522" y="41608"/>
                  </a:cubicBezTo>
                  <a:cubicBezTo>
                    <a:pt x="5742" y="43149"/>
                    <a:pt x="6255" y="44689"/>
                    <a:pt x="6915" y="46230"/>
                  </a:cubicBezTo>
                  <a:cubicBezTo>
                    <a:pt x="7576" y="47770"/>
                    <a:pt x="8603" y="48871"/>
                    <a:pt x="9996" y="49677"/>
                  </a:cubicBezTo>
                  <a:cubicBezTo>
                    <a:pt x="11390" y="50484"/>
                    <a:pt x="13077" y="50925"/>
                    <a:pt x="15131" y="50925"/>
                  </a:cubicBezTo>
                  <a:cubicBezTo>
                    <a:pt x="17185" y="50925"/>
                    <a:pt x="18946" y="50484"/>
                    <a:pt x="20339" y="49677"/>
                  </a:cubicBezTo>
                  <a:cubicBezTo>
                    <a:pt x="21733" y="48871"/>
                    <a:pt x="22760" y="47770"/>
                    <a:pt x="23420" y="46230"/>
                  </a:cubicBezTo>
                  <a:cubicBezTo>
                    <a:pt x="24081" y="44689"/>
                    <a:pt x="24521" y="43149"/>
                    <a:pt x="24741" y="41608"/>
                  </a:cubicBezTo>
                  <a:close/>
                </a:path>
              </a:pathLst>
            </a:custGeom>
            <a:solidFill>
              <a:srgbClr val="000000"/>
            </a:solidFill>
            <a:ln w="73262" cap="flat">
              <a:noFill/>
              <a:prstDash val="solid"/>
              <a:miter/>
            </a:ln>
          </p:spPr>
          <p:txBody>
            <a:bodyPr rtlCol="0" anchor="ctr"/>
            <a:lstStyle/>
            <a:p>
              <a:endParaRPr lang="en-GB"/>
            </a:p>
          </p:txBody>
        </p:sp>
        <p:sp>
          <p:nvSpPr>
            <p:cNvPr id="732" name="Graphic 1127">
              <a:extLst>
                <a:ext uri="{FF2B5EF4-FFF2-40B4-BE49-F238E27FC236}">
                  <a16:creationId xmlns:a16="http://schemas.microsoft.com/office/drawing/2014/main" id="{F95F1356-4050-4AFC-BE1A-EAD870BBC563}"/>
                </a:ext>
              </a:extLst>
            </p:cNvPr>
            <p:cNvSpPr/>
            <p:nvPr/>
          </p:nvSpPr>
          <p:spPr>
            <a:xfrm>
              <a:off x="8878921" y="4180626"/>
              <a:ext cx="27508" cy="36237"/>
            </a:xfrm>
            <a:custGeom>
              <a:avLst/>
              <a:gdLst>
                <a:gd name="connsiteX0" fmla="*/ 28935 w 27508"/>
                <a:gd name="connsiteY0" fmla="*/ 37357 h 36237"/>
                <a:gd name="connsiteX1" fmla="*/ 25194 w 27508"/>
                <a:gd name="connsiteY1" fmla="*/ 37357 h 36237"/>
                <a:gd name="connsiteX2" fmla="*/ 25194 w 27508"/>
                <a:gd name="connsiteY2" fmla="*/ 33835 h 36237"/>
                <a:gd name="connsiteX3" fmla="*/ 20646 w 27508"/>
                <a:gd name="connsiteY3" fmla="*/ 36916 h 36237"/>
                <a:gd name="connsiteX4" fmla="*/ 14410 w 27508"/>
                <a:gd name="connsiteY4" fmla="*/ 37797 h 36237"/>
                <a:gd name="connsiteX5" fmla="*/ 3994 w 27508"/>
                <a:gd name="connsiteY5" fmla="*/ 34569 h 36237"/>
                <a:gd name="connsiteX6" fmla="*/ 1427 w 27508"/>
                <a:gd name="connsiteY6" fmla="*/ 27674 h 36237"/>
                <a:gd name="connsiteX7" fmla="*/ 4728 w 27508"/>
                <a:gd name="connsiteY7" fmla="*/ 20191 h 36237"/>
                <a:gd name="connsiteX8" fmla="*/ 13750 w 27508"/>
                <a:gd name="connsiteY8" fmla="*/ 17477 h 36237"/>
                <a:gd name="connsiteX9" fmla="*/ 25194 w 27508"/>
                <a:gd name="connsiteY9" fmla="*/ 17477 h 36237"/>
                <a:gd name="connsiteX10" fmla="*/ 25194 w 27508"/>
                <a:gd name="connsiteY10" fmla="*/ 13516 h 36237"/>
                <a:gd name="connsiteX11" fmla="*/ 22846 w 27508"/>
                <a:gd name="connsiteY11" fmla="*/ 7061 h 36237"/>
                <a:gd name="connsiteX12" fmla="*/ 15217 w 27508"/>
                <a:gd name="connsiteY12" fmla="*/ 4860 h 36237"/>
                <a:gd name="connsiteX13" fmla="*/ 9422 w 27508"/>
                <a:gd name="connsiteY13" fmla="*/ 5887 h 36237"/>
                <a:gd name="connsiteX14" fmla="*/ 5461 w 27508"/>
                <a:gd name="connsiteY14" fmla="*/ 9335 h 36237"/>
                <a:gd name="connsiteX15" fmla="*/ 2747 w 27508"/>
                <a:gd name="connsiteY15" fmla="*/ 6987 h 36237"/>
                <a:gd name="connsiteX16" fmla="*/ 7808 w 27508"/>
                <a:gd name="connsiteY16" fmla="*/ 2806 h 36237"/>
                <a:gd name="connsiteX17" fmla="*/ 15217 w 27508"/>
                <a:gd name="connsiteY17" fmla="*/ 1559 h 36237"/>
                <a:gd name="connsiteX18" fmla="*/ 28935 w 27508"/>
                <a:gd name="connsiteY18" fmla="*/ 13149 h 36237"/>
                <a:gd name="connsiteX19" fmla="*/ 28935 w 27508"/>
                <a:gd name="connsiteY19" fmla="*/ 37357 h 36237"/>
                <a:gd name="connsiteX20" fmla="*/ 25194 w 27508"/>
                <a:gd name="connsiteY20" fmla="*/ 25033 h 36237"/>
                <a:gd name="connsiteX21" fmla="*/ 25194 w 27508"/>
                <a:gd name="connsiteY21" fmla="*/ 20485 h 36237"/>
                <a:gd name="connsiteX22" fmla="*/ 14190 w 27508"/>
                <a:gd name="connsiteY22" fmla="*/ 20485 h 36237"/>
                <a:gd name="connsiteX23" fmla="*/ 5168 w 27508"/>
                <a:gd name="connsiteY23" fmla="*/ 27600 h 36237"/>
                <a:gd name="connsiteX24" fmla="*/ 7368 w 27508"/>
                <a:gd name="connsiteY24" fmla="*/ 32809 h 36237"/>
                <a:gd name="connsiteX25" fmla="*/ 14410 w 27508"/>
                <a:gd name="connsiteY25" fmla="*/ 34496 h 36237"/>
                <a:gd name="connsiteX26" fmla="*/ 23213 w 27508"/>
                <a:gd name="connsiteY26" fmla="*/ 31782 h 36237"/>
                <a:gd name="connsiteX27" fmla="*/ 25194 w 27508"/>
                <a:gd name="connsiteY27" fmla="*/ 2503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935" y="37357"/>
                  </a:moveTo>
                  <a:lnTo>
                    <a:pt x="25194" y="37357"/>
                  </a:lnTo>
                  <a:lnTo>
                    <a:pt x="25194" y="33835"/>
                  </a:lnTo>
                  <a:cubicBezTo>
                    <a:pt x="23727" y="35303"/>
                    <a:pt x="22186" y="36330"/>
                    <a:pt x="20646" y="36916"/>
                  </a:cubicBezTo>
                  <a:cubicBezTo>
                    <a:pt x="19032" y="37503"/>
                    <a:pt x="16978" y="37797"/>
                    <a:pt x="14410" y="37797"/>
                  </a:cubicBezTo>
                  <a:cubicBezTo>
                    <a:pt x="9569" y="37797"/>
                    <a:pt x="6121" y="36696"/>
                    <a:pt x="3994" y="34569"/>
                  </a:cubicBezTo>
                  <a:cubicBezTo>
                    <a:pt x="2307" y="32882"/>
                    <a:pt x="1427" y="30534"/>
                    <a:pt x="1427" y="27674"/>
                  </a:cubicBezTo>
                  <a:cubicBezTo>
                    <a:pt x="1427" y="24446"/>
                    <a:pt x="2527" y="21952"/>
                    <a:pt x="4728" y="20191"/>
                  </a:cubicBezTo>
                  <a:cubicBezTo>
                    <a:pt x="6855" y="18358"/>
                    <a:pt x="9862" y="17477"/>
                    <a:pt x="13750" y="17477"/>
                  </a:cubicBezTo>
                  <a:lnTo>
                    <a:pt x="25194" y="17477"/>
                  </a:lnTo>
                  <a:lnTo>
                    <a:pt x="25194" y="13516"/>
                  </a:lnTo>
                  <a:cubicBezTo>
                    <a:pt x="25194" y="10655"/>
                    <a:pt x="24387" y="8455"/>
                    <a:pt x="22846" y="7061"/>
                  </a:cubicBezTo>
                  <a:cubicBezTo>
                    <a:pt x="21306" y="5594"/>
                    <a:pt x="18738" y="4860"/>
                    <a:pt x="15217" y="4860"/>
                  </a:cubicBezTo>
                  <a:cubicBezTo>
                    <a:pt x="12797" y="4860"/>
                    <a:pt x="10816" y="5227"/>
                    <a:pt x="9422" y="5887"/>
                  </a:cubicBezTo>
                  <a:cubicBezTo>
                    <a:pt x="7955" y="6547"/>
                    <a:pt x="6635" y="7721"/>
                    <a:pt x="5461" y="9335"/>
                  </a:cubicBezTo>
                  <a:lnTo>
                    <a:pt x="2747" y="6987"/>
                  </a:lnTo>
                  <a:cubicBezTo>
                    <a:pt x="4214" y="5007"/>
                    <a:pt x="5901" y="3540"/>
                    <a:pt x="7808" y="2806"/>
                  </a:cubicBezTo>
                  <a:cubicBezTo>
                    <a:pt x="9789" y="1926"/>
                    <a:pt x="12210" y="1559"/>
                    <a:pt x="15217" y="1559"/>
                  </a:cubicBezTo>
                  <a:cubicBezTo>
                    <a:pt x="24387" y="1559"/>
                    <a:pt x="28935" y="5447"/>
                    <a:pt x="28935" y="13149"/>
                  </a:cubicBezTo>
                  <a:lnTo>
                    <a:pt x="28935" y="37357"/>
                  </a:lnTo>
                  <a:close/>
                  <a:moveTo>
                    <a:pt x="25194" y="25033"/>
                  </a:moveTo>
                  <a:lnTo>
                    <a:pt x="25194" y="20485"/>
                  </a:lnTo>
                  <a:lnTo>
                    <a:pt x="14190" y="20485"/>
                  </a:lnTo>
                  <a:cubicBezTo>
                    <a:pt x="8175" y="20485"/>
                    <a:pt x="5168" y="22832"/>
                    <a:pt x="5168" y="27600"/>
                  </a:cubicBezTo>
                  <a:cubicBezTo>
                    <a:pt x="5168" y="29948"/>
                    <a:pt x="5901" y="31708"/>
                    <a:pt x="7368" y="32809"/>
                  </a:cubicBezTo>
                  <a:cubicBezTo>
                    <a:pt x="8835" y="33909"/>
                    <a:pt x="11183" y="34496"/>
                    <a:pt x="14410" y="34496"/>
                  </a:cubicBezTo>
                  <a:cubicBezTo>
                    <a:pt x="18372" y="34496"/>
                    <a:pt x="21306" y="33615"/>
                    <a:pt x="23213" y="31782"/>
                  </a:cubicBezTo>
                  <a:cubicBezTo>
                    <a:pt x="24533" y="30534"/>
                    <a:pt x="25194" y="28334"/>
                    <a:pt x="25194" y="25033"/>
                  </a:cubicBezTo>
                  <a:close/>
                </a:path>
              </a:pathLst>
            </a:custGeom>
            <a:solidFill>
              <a:srgbClr val="000000"/>
            </a:solidFill>
            <a:ln w="73262" cap="flat">
              <a:noFill/>
              <a:prstDash val="solid"/>
              <a:miter/>
            </a:ln>
          </p:spPr>
          <p:txBody>
            <a:bodyPr rtlCol="0" anchor="ctr"/>
            <a:lstStyle/>
            <a:p>
              <a:endParaRPr lang="en-GB"/>
            </a:p>
          </p:txBody>
        </p:sp>
        <p:sp>
          <p:nvSpPr>
            <p:cNvPr id="733" name="Graphic 1127">
              <a:extLst>
                <a:ext uri="{FF2B5EF4-FFF2-40B4-BE49-F238E27FC236}">
                  <a16:creationId xmlns:a16="http://schemas.microsoft.com/office/drawing/2014/main" id="{67F03488-DF44-420A-9079-2707A18A9639}"/>
                </a:ext>
              </a:extLst>
            </p:cNvPr>
            <p:cNvSpPr/>
            <p:nvPr/>
          </p:nvSpPr>
          <p:spPr>
            <a:xfrm>
              <a:off x="8920275" y="4180626"/>
              <a:ext cx="22593" cy="35797"/>
            </a:xfrm>
            <a:custGeom>
              <a:avLst/>
              <a:gdLst>
                <a:gd name="connsiteX0" fmla="*/ 21319 w 22593"/>
                <a:gd name="connsiteY0" fmla="*/ 7648 h 35797"/>
                <a:gd name="connsiteX1" fmla="*/ 18312 w 22593"/>
                <a:gd name="connsiteY1" fmla="*/ 5447 h 35797"/>
                <a:gd name="connsiteX2" fmla="*/ 14644 w 22593"/>
                <a:gd name="connsiteY2" fmla="*/ 4860 h 35797"/>
                <a:gd name="connsiteX3" fmla="*/ 7749 w 22593"/>
                <a:gd name="connsiteY3" fmla="*/ 7941 h 35797"/>
                <a:gd name="connsiteX4" fmla="*/ 5181 w 22593"/>
                <a:gd name="connsiteY4" fmla="*/ 15570 h 35797"/>
                <a:gd name="connsiteX5" fmla="*/ 5181 w 22593"/>
                <a:gd name="connsiteY5" fmla="*/ 37356 h 35797"/>
                <a:gd name="connsiteX6" fmla="*/ 1440 w 22593"/>
                <a:gd name="connsiteY6" fmla="*/ 37356 h 35797"/>
                <a:gd name="connsiteX7" fmla="*/ 1440 w 22593"/>
                <a:gd name="connsiteY7" fmla="*/ 1999 h 35797"/>
                <a:gd name="connsiteX8" fmla="*/ 5181 w 22593"/>
                <a:gd name="connsiteY8" fmla="*/ 1999 h 35797"/>
                <a:gd name="connsiteX9" fmla="*/ 5181 w 22593"/>
                <a:gd name="connsiteY9" fmla="*/ 6694 h 35797"/>
                <a:gd name="connsiteX10" fmla="*/ 9509 w 22593"/>
                <a:gd name="connsiteY10" fmla="*/ 2953 h 35797"/>
                <a:gd name="connsiteX11" fmla="*/ 15524 w 22593"/>
                <a:gd name="connsiteY11" fmla="*/ 1559 h 35797"/>
                <a:gd name="connsiteX12" fmla="*/ 24033 w 22593"/>
                <a:gd name="connsiteY12" fmla="*/ 4933 h 35797"/>
                <a:gd name="connsiteX13" fmla="*/ 21319 w 22593"/>
                <a:gd name="connsiteY13" fmla="*/ 764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319" y="7648"/>
                  </a:moveTo>
                  <a:cubicBezTo>
                    <a:pt x="20219" y="6547"/>
                    <a:pt x="19265" y="5814"/>
                    <a:pt x="18312" y="5447"/>
                  </a:cubicBezTo>
                  <a:cubicBezTo>
                    <a:pt x="17358" y="5080"/>
                    <a:pt x="16111" y="4860"/>
                    <a:pt x="14644" y="4860"/>
                  </a:cubicBezTo>
                  <a:cubicBezTo>
                    <a:pt x="11710" y="4860"/>
                    <a:pt x="9362" y="5887"/>
                    <a:pt x="7749" y="7941"/>
                  </a:cubicBezTo>
                  <a:cubicBezTo>
                    <a:pt x="6061" y="10068"/>
                    <a:pt x="5181" y="12562"/>
                    <a:pt x="5181" y="15570"/>
                  </a:cubicBezTo>
                  <a:lnTo>
                    <a:pt x="5181" y="37356"/>
                  </a:lnTo>
                  <a:lnTo>
                    <a:pt x="1440" y="37356"/>
                  </a:lnTo>
                  <a:lnTo>
                    <a:pt x="1440" y="1999"/>
                  </a:lnTo>
                  <a:lnTo>
                    <a:pt x="5181" y="1999"/>
                  </a:lnTo>
                  <a:lnTo>
                    <a:pt x="5181" y="6694"/>
                  </a:lnTo>
                  <a:cubicBezTo>
                    <a:pt x="6208" y="5080"/>
                    <a:pt x="7675" y="3833"/>
                    <a:pt x="9509" y="2953"/>
                  </a:cubicBezTo>
                  <a:cubicBezTo>
                    <a:pt x="11343" y="1999"/>
                    <a:pt x="13397" y="1559"/>
                    <a:pt x="15524" y="1559"/>
                  </a:cubicBezTo>
                  <a:cubicBezTo>
                    <a:pt x="18972" y="1559"/>
                    <a:pt x="21759" y="2659"/>
                    <a:pt x="24033" y="4933"/>
                  </a:cubicBezTo>
                  <a:lnTo>
                    <a:pt x="21319" y="7648"/>
                  </a:lnTo>
                  <a:close/>
                </a:path>
              </a:pathLst>
            </a:custGeom>
            <a:solidFill>
              <a:srgbClr val="000000"/>
            </a:solidFill>
            <a:ln w="73262" cap="flat">
              <a:noFill/>
              <a:prstDash val="solid"/>
              <a:miter/>
            </a:ln>
          </p:spPr>
          <p:txBody>
            <a:bodyPr rtlCol="0" anchor="ctr"/>
            <a:lstStyle/>
            <a:p>
              <a:endParaRPr lang="en-GB"/>
            </a:p>
          </p:txBody>
        </p:sp>
        <p:sp>
          <p:nvSpPr>
            <p:cNvPr id="734" name="Graphic 1127">
              <a:extLst>
                <a:ext uri="{FF2B5EF4-FFF2-40B4-BE49-F238E27FC236}">
                  <a16:creationId xmlns:a16="http://schemas.microsoft.com/office/drawing/2014/main" id="{40E13AEC-96A5-4987-8F01-3573BE7DF9C3}"/>
                </a:ext>
              </a:extLst>
            </p:cNvPr>
            <p:cNvSpPr/>
            <p:nvPr/>
          </p:nvSpPr>
          <p:spPr>
            <a:xfrm>
              <a:off x="8950221" y="4180626"/>
              <a:ext cx="22593" cy="35797"/>
            </a:xfrm>
            <a:custGeom>
              <a:avLst/>
              <a:gdLst>
                <a:gd name="connsiteX0" fmla="*/ 21330 w 22593"/>
                <a:gd name="connsiteY0" fmla="*/ 7648 h 35797"/>
                <a:gd name="connsiteX1" fmla="*/ 18322 w 22593"/>
                <a:gd name="connsiteY1" fmla="*/ 5447 h 35797"/>
                <a:gd name="connsiteX2" fmla="*/ 14654 w 22593"/>
                <a:gd name="connsiteY2" fmla="*/ 4860 h 35797"/>
                <a:gd name="connsiteX3" fmla="*/ 7759 w 22593"/>
                <a:gd name="connsiteY3" fmla="*/ 7941 h 35797"/>
                <a:gd name="connsiteX4" fmla="*/ 5192 w 22593"/>
                <a:gd name="connsiteY4" fmla="*/ 15570 h 35797"/>
                <a:gd name="connsiteX5" fmla="*/ 5192 w 22593"/>
                <a:gd name="connsiteY5" fmla="*/ 37356 h 35797"/>
                <a:gd name="connsiteX6" fmla="*/ 1450 w 22593"/>
                <a:gd name="connsiteY6" fmla="*/ 37356 h 35797"/>
                <a:gd name="connsiteX7" fmla="*/ 1450 w 22593"/>
                <a:gd name="connsiteY7" fmla="*/ 1999 h 35797"/>
                <a:gd name="connsiteX8" fmla="*/ 5192 w 22593"/>
                <a:gd name="connsiteY8" fmla="*/ 1999 h 35797"/>
                <a:gd name="connsiteX9" fmla="*/ 5192 w 22593"/>
                <a:gd name="connsiteY9" fmla="*/ 6694 h 35797"/>
                <a:gd name="connsiteX10" fmla="*/ 9520 w 22593"/>
                <a:gd name="connsiteY10" fmla="*/ 2953 h 35797"/>
                <a:gd name="connsiteX11" fmla="*/ 15535 w 22593"/>
                <a:gd name="connsiteY11" fmla="*/ 1559 h 35797"/>
                <a:gd name="connsiteX12" fmla="*/ 24044 w 22593"/>
                <a:gd name="connsiteY12" fmla="*/ 4933 h 35797"/>
                <a:gd name="connsiteX13" fmla="*/ 21330 w 22593"/>
                <a:gd name="connsiteY13" fmla="*/ 764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330" y="7648"/>
                  </a:moveTo>
                  <a:cubicBezTo>
                    <a:pt x="20229" y="6547"/>
                    <a:pt x="19276" y="5814"/>
                    <a:pt x="18322" y="5447"/>
                  </a:cubicBezTo>
                  <a:cubicBezTo>
                    <a:pt x="17369" y="5080"/>
                    <a:pt x="16122" y="4860"/>
                    <a:pt x="14654" y="4860"/>
                  </a:cubicBezTo>
                  <a:cubicBezTo>
                    <a:pt x="11720" y="4860"/>
                    <a:pt x="9373" y="5887"/>
                    <a:pt x="7759" y="7941"/>
                  </a:cubicBezTo>
                  <a:cubicBezTo>
                    <a:pt x="6072" y="10068"/>
                    <a:pt x="5192" y="12562"/>
                    <a:pt x="5192" y="15570"/>
                  </a:cubicBezTo>
                  <a:lnTo>
                    <a:pt x="5192" y="37356"/>
                  </a:lnTo>
                  <a:lnTo>
                    <a:pt x="1450" y="37356"/>
                  </a:lnTo>
                  <a:lnTo>
                    <a:pt x="1450" y="1999"/>
                  </a:lnTo>
                  <a:lnTo>
                    <a:pt x="5192" y="1999"/>
                  </a:lnTo>
                  <a:lnTo>
                    <a:pt x="5192" y="6694"/>
                  </a:lnTo>
                  <a:cubicBezTo>
                    <a:pt x="6219" y="5080"/>
                    <a:pt x="7686" y="3833"/>
                    <a:pt x="9520" y="2953"/>
                  </a:cubicBezTo>
                  <a:cubicBezTo>
                    <a:pt x="11353" y="1999"/>
                    <a:pt x="13407" y="1559"/>
                    <a:pt x="15535" y="1559"/>
                  </a:cubicBezTo>
                  <a:cubicBezTo>
                    <a:pt x="18982" y="1559"/>
                    <a:pt x="21770" y="2659"/>
                    <a:pt x="24044" y="4933"/>
                  </a:cubicBezTo>
                  <a:lnTo>
                    <a:pt x="21330" y="7648"/>
                  </a:lnTo>
                  <a:close/>
                </a:path>
              </a:pathLst>
            </a:custGeom>
            <a:solidFill>
              <a:srgbClr val="000000"/>
            </a:solidFill>
            <a:ln w="73262" cap="flat">
              <a:noFill/>
              <a:prstDash val="solid"/>
              <a:miter/>
            </a:ln>
          </p:spPr>
          <p:txBody>
            <a:bodyPr rtlCol="0" anchor="ctr"/>
            <a:lstStyle/>
            <a:p>
              <a:endParaRPr lang="en-GB"/>
            </a:p>
          </p:txBody>
        </p:sp>
        <p:sp>
          <p:nvSpPr>
            <p:cNvPr id="735" name="Graphic 1127">
              <a:extLst>
                <a:ext uri="{FF2B5EF4-FFF2-40B4-BE49-F238E27FC236}">
                  <a16:creationId xmlns:a16="http://schemas.microsoft.com/office/drawing/2014/main" id="{73464F07-61F4-4F1B-92D6-656810122D17}"/>
                </a:ext>
              </a:extLst>
            </p:cNvPr>
            <p:cNvSpPr/>
            <p:nvPr/>
          </p:nvSpPr>
          <p:spPr>
            <a:xfrm>
              <a:off x="8979698" y="4164194"/>
              <a:ext cx="4621" cy="52228"/>
            </a:xfrm>
            <a:custGeom>
              <a:avLst/>
              <a:gdLst>
                <a:gd name="connsiteX0" fmla="*/ 5639 w 4621"/>
                <a:gd name="connsiteY0" fmla="*/ 53785 h 52228"/>
                <a:gd name="connsiteX1" fmla="*/ 1898 w 4621"/>
                <a:gd name="connsiteY1" fmla="*/ 53785 h 52228"/>
                <a:gd name="connsiteX2" fmla="*/ 1898 w 4621"/>
                <a:gd name="connsiteY2" fmla="*/ 18428 h 52228"/>
                <a:gd name="connsiteX3" fmla="*/ 5639 w 4621"/>
                <a:gd name="connsiteY3" fmla="*/ 18428 h 52228"/>
                <a:gd name="connsiteX4" fmla="*/ 5639 w 4621"/>
                <a:gd name="connsiteY4" fmla="*/ 53785 h 52228"/>
                <a:gd name="connsiteX5" fmla="*/ 6079 w 4621"/>
                <a:gd name="connsiteY5" fmla="*/ 6178 h 52228"/>
                <a:gd name="connsiteX6" fmla="*/ 1458 w 4621"/>
                <a:gd name="connsiteY6" fmla="*/ 6178 h 52228"/>
                <a:gd name="connsiteX7" fmla="*/ 1458 w 4621"/>
                <a:gd name="connsiteY7" fmla="*/ 1556 h 52228"/>
                <a:gd name="connsiteX8" fmla="*/ 6079 w 4621"/>
                <a:gd name="connsiteY8" fmla="*/ 1556 h 52228"/>
                <a:gd name="connsiteX9" fmla="*/ 6079 w 4621"/>
                <a:gd name="connsiteY9" fmla="*/ 6178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639" y="53785"/>
                  </a:moveTo>
                  <a:lnTo>
                    <a:pt x="1898" y="53785"/>
                  </a:lnTo>
                  <a:lnTo>
                    <a:pt x="1898" y="18428"/>
                  </a:lnTo>
                  <a:lnTo>
                    <a:pt x="5639" y="18428"/>
                  </a:lnTo>
                  <a:lnTo>
                    <a:pt x="5639" y="53785"/>
                  </a:lnTo>
                  <a:close/>
                  <a:moveTo>
                    <a:pt x="6079" y="6178"/>
                  </a:moveTo>
                  <a:lnTo>
                    <a:pt x="1458" y="6178"/>
                  </a:lnTo>
                  <a:lnTo>
                    <a:pt x="1458" y="1556"/>
                  </a:lnTo>
                  <a:lnTo>
                    <a:pt x="6079" y="1556"/>
                  </a:lnTo>
                  <a:lnTo>
                    <a:pt x="6079" y="6178"/>
                  </a:lnTo>
                  <a:close/>
                </a:path>
              </a:pathLst>
            </a:custGeom>
            <a:solidFill>
              <a:srgbClr val="000000"/>
            </a:solidFill>
            <a:ln w="73262" cap="flat">
              <a:noFill/>
              <a:prstDash val="solid"/>
              <a:miter/>
            </a:ln>
          </p:spPr>
          <p:txBody>
            <a:bodyPr rtlCol="0" anchor="ctr"/>
            <a:lstStyle/>
            <a:p>
              <a:endParaRPr lang="en-GB"/>
            </a:p>
          </p:txBody>
        </p:sp>
        <p:sp>
          <p:nvSpPr>
            <p:cNvPr id="736" name="Graphic 1127">
              <a:extLst>
                <a:ext uri="{FF2B5EF4-FFF2-40B4-BE49-F238E27FC236}">
                  <a16:creationId xmlns:a16="http://schemas.microsoft.com/office/drawing/2014/main" id="{C5FCE6C7-CBA1-4675-9A86-E66EEF58553E}"/>
                </a:ext>
              </a:extLst>
            </p:cNvPr>
            <p:cNvSpPr/>
            <p:nvPr/>
          </p:nvSpPr>
          <p:spPr>
            <a:xfrm>
              <a:off x="8995977" y="4180626"/>
              <a:ext cx="28315" cy="36237"/>
            </a:xfrm>
            <a:custGeom>
              <a:avLst/>
              <a:gdLst>
                <a:gd name="connsiteX0" fmla="*/ 29783 w 28315"/>
                <a:gd name="connsiteY0" fmla="*/ 20485 h 36237"/>
                <a:gd name="connsiteX1" fmla="*/ 5208 w 28315"/>
                <a:gd name="connsiteY1" fmla="*/ 20485 h 36237"/>
                <a:gd name="connsiteX2" fmla="*/ 8143 w 28315"/>
                <a:gd name="connsiteY2" fmla="*/ 30828 h 36237"/>
                <a:gd name="connsiteX3" fmla="*/ 16725 w 28315"/>
                <a:gd name="connsiteY3" fmla="*/ 34422 h 36237"/>
                <a:gd name="connsiteX4" fmla="*/ 22007 w 28315"/>
                <a:gd name="connsiteY4" fmla="*/ 33395 h 36237"/>
                <a:gd name="connsiteX5" fmla="*/ 26482 w 28315"/>
                <a:gd name="connsiteY5" fmla="*/ 30168 h 36237"/>
                <a:gd name="connsiteX6" fmla="*/ 29269 w 28315"/>
                <a:gd name="connsiteY6" fmla="*/ 32368 h 36237"/>
                <a:gd name="connsiteX7" fmla="*/ 23547 w 28315"/>
                <a:gd name="connsiteY7" fmla="*/ 36476 h 36237"/>
                <a:gd name="connsiteX8" fmla="*/ 16505 w 28315"/>
                <a:gd name="connsiteY8" fmla="*/ 37797 h 36237"/>
                <a:gd name="connsiteX9" fmla="*/ 5355 w 28315"/>
                <a:gd name="connsiteY9" fmla="*/ 33175 h 36237"/>
                <a:gd name="connsiteX10" fmla="*/ 1467 w 28315"/>
                <a:gd name="connsiteY10" fmla="*/ 19678 h 36237"/>
                <a:gd name="connsiteX11" fmla="*/ 5208 w 28315"/>
                <a:gd name="connsiteY11" fmla="*/ 6327 h 36237"/>
                <a:gd name="connsiteX12" fmla="*/ 15625 w 28315"/>
                <a:gd name="connsiteY12" fmla="*/ 1559 h 36237"/>
                <a:gd name="connsiteX13" fmla="*/ 26041 w 28315"/>
                <a:gd name="connsiteY13" fmla="*/ 6107 h 36237"/>
                <a:gd name="connsiteX14" fmla="*/ 29783 w 28315"/>
                <a:gd name="connsiteY14" fmla="*/ 18798 h 36237"/>
                <a:gd name="connsiteX15" fmla="*/ 29783 w 28315"/>
                <a:gd name="connsiteY15" fmla="*/ 20485 h 36237"/>
                <a:gd name="connsiteX16" fmla="*/ 26041 w 28315"/>
                <a:gd name="connsiteY16" fmla="*/ 17477 h 36237"/>
                <a:gd name="connsiteX17" fmla="*/ 24794 w 28315"/>
                <a:gd name="connsiteY17" fmla="*/ 10802 h 36237"/>
                <a:gd name="connsiteX18" fmla="*/ 21200 w 28315"/>
                <a:gd name="connsiteY18" fmla="*/ 6401 h 36237"/>
                <a:gd name="connsiteX19" fmla="*/ 15625 w 28315"/>
                <a:gd name="connsiteY19" fmla="*/ 4860 h 36237"/>
                <a:gd name="connsiteX20" fmla="*/ 10123 w 28315"/>
                <a:gd name="connsiteY20" fmla="*/ 6401 h 36237"/>
                <a:gd name="connsiteX21" fmla="*/ 6456 w 28315"/>
                <a:gd name="connsiteY21" fmla="*/ 10802 h 36237"/>
                <a:gd name="connsiteX22" fmla="*/ 5208 w 28315"/>
                <a:gd name="connsiteY22" fmla="*/ 17477 h 36237"/>
                <a:gd name="connsiteX23" fmla="*/ 26041 w 28315"/>
                <a:gd name="connsiteY23" fmla="*/ 1747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783" y="20485"/>
                  </a:moveTo>
                  <a:lnTo>
                    <a:pt x="5208" y="20485"/>
                  </a:lnTo>
                  <a:cubicBezTo>
                    <a:pt x="5208" y="25033"/>
                    <a:pt x="6162" y="28481"/>
                    <a:pt x="8143" y="30828"/>
                  </a:cubicBezTo>
                  <a:cubicBezTo>
                    <a:pt x="10123" y="33249"/>
                    <a:pt x="12984" y="34422"/>
                    <a:pt x="16725" y="34422"/>
                  </a:cubicBezTo>
                  <a:cubicBezTo>
                    <a:pt x="18779" y="34422"/>
                    <a:pt x="20540" y="34056"/>
                    <a:pt x="22007" y="33395"/>
                  </a:cubicBezTo>
                  <a:cubicBezTo>
                    <a:pt x="23474" y="32735"/>
                    <a:pt x="24941" y="31708"/>
                    <a:pt x="26482" y="30168"/>
                  </a:cubicBezTo>
                  <a:lnTo>
                    <a:pt x="29269" y="32368"/>
                  </a:lnTo>
                  <a:cubicBezTo>
                    <a:pt x="27362" y="34276"/>
                    <a:pt x="25455" y="35669"/>
                    <a:pt x="23547" y="36476"/>
                  </a:cubicBezTo>
                  <a:cubicBezTo>
                    <a:pt x="21640" y="37357"/>
                    <a:pt x="19293" y="37797"/>
                    <a:pt x="16505" y="37797"/>
                  </a:cubicBezTo>
                  <a:cubicBezTo>
                    <a:pt x="11590" y="37797"/>
                    <a:pt x="7923" y="36256"/>
                    <a:pt x="5355" y="33175"/>
                  </a:cubicBezTo>
                  <a:cubicBezTo>
                    <a:pt x="2714" y="30094"/>
                    <a:pt x="1467" y="25620"/>
                    <a:pt x="1467" y="19678"/>
                  </a:cubicBezTo>
                  <a:cubicBezTo>
                    <a:pt x="1467" y="13956"/>
                    <a:pt x="2714" y="9482"/>
                    <a:pt x="5208" y="6327"/>
                  </a:cubicBezTo>
                  <a:cubicBezTo>
                    <a:pt x="7703" y="3173"/>
                    <a:pt x="11150" y="1559"/>
                    <a:pt x="15625" y="1559"/>
                  </a:cubicBezTo>
                  <a:cubicBezTo>
                    <a:pt x="20100" y="1559"/>
                    <a:pt x="23547" y="3100"/>
                    <a:pt x="26041" y="6107"/>
                  </a:cubicBezTo>
                  <a:cubicBezTo>
                    <a:pt x="28535" y="9115"/>
                    <a:pt x="29783" y="13369"/>
                    <a:pt x="29783" y="18798"/>
                  </a:cubicBezTo>
                  <a:lnTo>
                    <a:pt x="29783" y="20485"/>
                  </a:lnTo>
                  <a:close/>
                  <a:moveTo>
                    <a:pt x="26041" y="17477"/>
                  </a:moveTo>
                  <a:cubicBezTo>
                    <a:pt x="25821" y="14470"/>
                    <a:pt x="25455" y="12196"/>
                    <a:pt x="24794" y="10802"/>
                  </a:cubicBezTo>
                  <a:cubicBezTo>
                    <a:pt x="23987" y="8968"/>
                    <a:pt x="22814" y="7501"/>
                    <a:pt x="21200" y="6401"/>
                  </a:cubicBezTo>
                  <a:cubicBezTo>
                    <a:pt x="19513" y="5374"/>
                    <a:pt x="17679" y="4860"/>
                    <a:pt x="15625" y="4860"/>
                  </a:cubicBezTo>
                  <a:cubicBezTo>
                    <a:pt x="13571" y="4860"/>
                    <a:pt x="11737" y="5374"/>
                    <a:pt x="10123" y="6401"/>
                  </a:cubicBezTo>
                  <a:cubicBezTo>
                    <a:pt x="8509" y="7501"/>
                    <a:pt x="7262" y="8968"/>
                    <a:pt x="6456" y="10802"/>
                  </a:cubicBezTo>
                  <a:cubicBezTo>
                    <a:pt x="5795" y="12196"/>
                    <a:pt x="5429" y="14470"/>
                    <a:pt x="5208" y="17477"/>
                  </a:cubicBezTo>
                  <a:lnTo>
                    <a:pt x="26041" y="17477"/>
                  </a:lnTo>
                  <a:close/>
                </a:path>
              </a:pathLst>
            </a:custGeom>
            <a:solidFill>
              <a:srgbClr val="000000"/>
            </a:solidFill>
            <a:ln w="73262" cap="flat">
              <a:noFill/>
              <a:prstDash val="solid"/>
              <a:miter/>
            </a:ln>
          </p:spPr>
          <p:txBody>
            <a:bodyPr rtlCol="0" anchor="ctr"/>
            <a:lstStyle/>
            <a:p>
              <a:endParaRPr lang="en-GB"/>
            </a:p>
          </p:txBody>
        </p:sp>
        <p:sp>
          <p:nvSpPr>
            <p:cNvPr id="737" name="Graphic 1127">
              <a:extLst>
                <a:ext uri="{FF2B5EF4-FFF2-40B4-BE49-F238E27FC236}">
                  <a16:creationId xmlns:a16="http://schemas.microsoft.com/office/drawing/2014/main" id="{E9B39456-DA2D-41F1-AC53-DD926BAD01B2}"/>
                </a:ext>
              </a:extLst>
            </p:cNvPr>
            <p:cNvSpPr/>
            <p:nvPr/>
          </p:nvSpPr>
          <p:spPr>
            <a:xfrm>
              <a:off x="9036320" y="4180626"/>
              <a:ext cx="22593" cy="35797"/>
            </a:xfrm>
            <a:custGeom>
              <a:avLst/>
              <a:gdLst>
                <a:gd name="connsiteX0" fmla="*/ 21360 w 22593"/>
                <a:gd name="connsiteY0" fmla="*/ 7648 h 35797"/>
                <a:gd name="connsiteX1" fmla="*/ 18352 w 22593"/>
                <a:gd name="connsiteY1" fmla="*/ 5447 h 35797"/>
                <a:gd name="connsiteX2" fmla="*/ 14684 w 22593"/>
                <a:gd name="connsiteY2" fmla="*/ 4860 h 35797"/>
                <a:gd name="connsiteX3" fmla="*/ 7789 w 22593"/>
                <a:gd name="connsiteY3" fmla="*/ 7941 h 35797"/>
                <a:gd name="connsiteX4" fmla="*/ 5222 w 22593"/>
                <a:gd name="connsiteY4" fmla="*/ 15570 h 35797"/>
                <a:gd name="connsiteX5" fmla="*/ 5222 w 22593"/>
                <a:gd name="connsiteY5" fmla="*/ 37356 h 35797"/>
                <a:gd name="connsiteX6" fmla="*/ 1480 w 22593"/>
                <a:gd name="connsiteY6" fmla="*/ 37356 h 35797"/>
                <a:gd name="connsiteX7" fmla="*/ 1480 w 22593"/>
                <a:gd name="connsiteY7" fmla="*/ 1999 h 35797"/>
                <a:gd name="connsiteX8" fmla="*/ 5222 w 22593"/>
                <a:gd name="connsiteY8" fmla="*/ 1999 h 35797"/>
                <a:gd name="connsiteX9" fmla="*/ 5222 w 22593"/>
                <a:gd name="connsiteY9" fmla="*/ 6694 h 35797"/>
                <a:gd name="connsiteX10" fmla="*/ 9549 w 22593"/>
                <a:gd name="connsiteY10" fmla="*/ 2953 h 35797"/>
                <a:gd name="connsiteX11" fmla="*/ 15565 w 22593"/>
                <a:gd name="connsiteY11" fmla="*/ 1559 h 35797"/>
                <a:gd name="connsiteX12" fmla="*/ 24074 w 22593"/>
                <a:gd name="connsiteY12" fmla="*/ 4933 h 35797"/>
                <a:gd name="connsiteX13" fmla="*/ 21360 w 22593"/>
                <a:gd name="connsiteY13" fmla="*/ 764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360" y="7648"/>
                  </a:moveTo>
                  <a:cubicBezTo>
                    <a:pt x="20259" y="6547"/>
                    <a:pt x="19306" y="5814"/>
                    <a:pt x="18352" y="5447"/>
                  </a:cubicBezTo>
                  <a:cubicBezTo>
                    <a:pt x="17398" y="5080"/>
                    <a:pt x="16151" y="4860"/>
                    <a:pt x="14684" y="4860"/>
                  </a:cubicBezTo>
                  <a:cubicBezTo>
                    <a:pt x="11750" y="4860"/>
                    <a:pt x="9403" y="5887"/>
                    <a:pt x="7789" y="7941"/>
                  </a:cubicBezTo>
                  <a:cubicBezTo>
                    <a:pt x="6102" y="10068"/>
                    <a:pt x="5222" y="12562"/>
                    <a:pt x="5222" y="15570"/>
                  </a:cubicBezTo>
                  <a:lnTo>
                    <a:pt x="5222" y="37356"/>
                  </a:lnTo>
                  <a:lnTo>
                    <a:pt x="1480" y="37356"/>
                  </a:lnTo>
                  <a:lnTo>
                    <a:pt x="1480" y="1999"/>
                  </a:lnTo>
                  <a:lnTo>
                    <a:pt x="5222" y="1999"/>
                  </a:lnTo>
                  <a:lnTo>
                    <a:pt x="5222" y="6694"/>
                  </a:lnTo>
                  <a:cubicBezTo>
                    <a:pt x="6248" y="5080"/>
                    <a:pt x="7716" y="3833"/>
                    <a:pt x="9549" y="2953"/>
                  </a:cubicBezTo>
                  <a:cubicBezTo>
                    <a:pt x="11383" y="1999"/>
                    <a:pt x="13437" y="1559"/>
                    <a:pt x="15565" y="1559"/>
                  </a:cubicBezTo>
                  <a:cubicBezTo>
                    <a:pt x="19012" y="1559"/>
                    <a:pt x="21800" y="2659"/>
                    <a:pt x="24074" y="4933"/>
                  </a:cubicBezTo>
                  <a:lnTo>
                    <a:pt x="21360" y="7648"/>
                  </a:lnTo>
                  <a:close/>
                </a:path>
              </a:pathLst>
            </a:custGeom>
            <a:solidFill>
              <a:srgbClr val="000000"/>
            </a:solidFill>
            <a:ln w="73262" cap="flat">
              <a:noFill/>
              <a:prstDash val="solid"/>
              <a:miter/>
            </a:ln>
          </p:spPr>
          <p:txBody>
            <a:bodyPr rtlCol="0" anchor="ctr"/>
            <a:lstStyle/>
            <a:p>
              <a:endParaRPr lang="en-GB"/>
            </a:p>
          </p:txBody>
        </p:sp>
        <p:sp>
          <p:nvSpPr>
            <p:cNvPr id="738" name="Graphic 1127">
              <a:extLst>
                <a:ext uri="{FF2B5EF4-FFF2-40B4-BE49-F238E27FC236}">
                  <a16:creationId xmlns:a16="http://schemas.microsoft.com/office/drawing/2014/main" id="{86CFCF45-04E8-4D2F-B088-514A9D568D4D}"/>
                </a:ext>
              </a:extLst>
            </p:cNvPr>
            <p:cNvSpPr/>
            <p:nvPr/>
          </p:nvSpPr>
          <p:spPr>
            <a:xfrm>
              <a:off x="9062789" y="4180626"/>
              <a:ext cx="28461" cy="36237"/>
            </a:xfrm>
            <a:custGeom>
              <a:avLst/>
              <a:gdLst>
                <a:gd name="connsiteX0" fmla="*/ 29952 w 28461"/>
                <a:gd name="connsiteY0" fmla="*/ 27307 h 36237"/>
                <a:gd name="connsiteX1" fmla="*/ 26138 w 28461"/>
                <a:gd name="connsiteY1" fmla="*/ 34936 h 36237"/>
                <a:gd name="connsiteX2" fmla="*/ 15795 w 28461"/>
                <a:gd name="connsiteY2" fmla="*/ 37797 h 36237"/>
                <a:gd name="connsiteX3" fmla="*/ 1491 w 28461"/>
                <a:gd name="connsiteY3" fmla="*/ 32735 h 36237"/>
                <a:gd name="connsiteX4" fmla="*/ 4058 w 28461"/>
                <a:gd name="connsiteY4" fmla="*/ 30168 h 36237"/>
                <a:gd name="connsiteX5" fmla="*/ 15648 w 28461"/>
                <a:gd name="connsiteY5" fmla="*/ 34496 h 36237"/>
                <a:gd name="connsiteX6" fmla="*/ 26285 w 28461"/>
                <a:gd name="connsiteY6" fmla="*/ 27307 h 36237"/>
                <a:gd name="connsiteX7" fmla="*/ 24671 w 28461"/>
                <a:gd name="connsiteY7" fmla="*/ 23126 h 36237"/>
                <a:gd name="connsiteX8" fmla="*/ 19536 w 28461"/>
                <a:gd name="connsiteY8" fmla="*/ 21365 h 36237"/>
                <a:gd name="connsiteX9" fmla="*/ 13668 w 28461"/>
                <a:gd name="connsiteY9" fmla="*/ 20852 h 36237"/>
                <a:gd name="connsiteX10" fmla="*/ 3031 w 28461"/>
                <a:gd name="connsiteY10" fmla="*/ 11609 h 36237"/>
                <a:gd name="connsiteX11" fmla="*/ 6479 w 28461"/>
                <a:gd name="connsiteY11" fmla="*/ 4273 h 36237"/>
                <a:gd name="connsiteX12" fmla="*/ 15722 w 28461"/>
                <a:gd name="connsiteY12" fmla="*/ 1559 h 36237"/>
                <a:gd name="connsiteX13" fmla="*/ 28119 w 28461"/>
                <a:gd name="connsiteY13" fmla="*/ 5300 h 36237"/>
                <a:gd name="connsiteX14" fmla="*/ 25625 w 28461"/>
                <a:gd name="connsiteY14" fmla="*/ 7794 h 36237"/>
                <a:gd name="connsiteX15" fmla="*/ 15722 w 28461"/>
                <a:gd name="connsiteY15" fmla="*/ 4787 h 36237"/>
                <a:gd name="connsiteX16" fmla="*/ 9046 w 28461"/>
                <a:gd name="connsiteY16" fmla="*/ 6547 h 36237"/>
                <a:gd name="connsiteX17" fmla="*/ 6699 w 28461"/>
                <a:gd name="connsiteY17" fmla="*/ 11609 h 36237"/>
                <a:gd name="connsiteX18" fmla="*/ 8459 w 28461"/>
                <a:gd name="connsiteY18" fmla="*/ 15790 h 36237"/>
                <a:gd name="connsiteX19" fmla="*/ 13888 w 28461"/>
                <a:gd name="connsiteY19" fmla="*/ 17551 h 36237"/>
                <a:gd name="connsiteX20" fmla="*/ 19609 w 28461"/>
                <a:gd name="connsiteY20" fmla="*/ 18064 h 36237"/>
                <a:gd name="connsiteX21" fmla="*/ 27312 w 28461"/>
                <a:gd name="connsiteY21" fmla="*/ 20558 h 36237"/>
                <a:gd name="connsiteX22" fmla="*/ 29952 w 28461"/>
                <a:gd name="connsiteY22" fmla="*/ 2730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952" y="27307"/>
                  </a:moveTo>
                  <a:cubicBezTo>
                    <a:pt x="29952" y="30534"/>
                    <a:pt x="28705" y="33102"/>
                    <a:pt x="26138" y="34936"/>
                  </a:cubicBezTo>
                  <a:cubicBezTo>
                    <a:pt x="23571" y="36843"/>
                    <a:pt x="20123" y="37797"/>
                    <a:pt x="15795" y="37797"/>
                  </a:cubicBezTo>
                  <a:cubicBezTo>
                    <a:pt x="9780" y="37797"/>
                    <a:pt x="5012" y="36109"/>
                    <a:pt x="1491" y="32735"/>
                  </a:cubicBezTo>
                  <a:lnTo>
                    <a:pt x="4058" y="30168"/>
                  </a:lnTo>
                  <a:cubicBezTo>
                    <a:pt x="6772" y="33029"/>
                    <a:pt x="10660" y="34496"/>
                    <a:pt x="15648" y="34496"/>
                  </a:cubicBezTo>
                  <a:cubicBezTo>
                    <a:pt x="22764" y="34496"/>
                    <a:pt x="26285" y="32075"/>
                    <a:pt x="26285" y="27307"/>
                  </a:cubicBezTo>
                  <a:cubicBezTo>
                    <a:pt x="26285" y="25473"/>
                    <a:pt x="25771" y="24079"/>
                    <a:pt x="24671" y="23126"/>
                  </a:cubicBezTo>
                  <a:cubicBezTo>
                    <a:pt x="23571" y="22172"/>
                    <a:pt x="21883" y="21585"/>
                    <a:pt x="19536" y="21365"/>
                  </a:cubicBezTo>
                  <a:lnTo>
                    <a:pt x="13668" y="20852"/>
                  </a:lnTo>
                  <a:cubicBezTo>
                    <a:pt x="6552" y="20265"/>
                    <a:pt x="3031" y="17184"/>
                    <a:pt x="3031" y="11609"/>
                  </a:cubicBezTo>
                  <a:cubicBezTo>
                    <a:pt x="3031" y="8528"/>
                    <a:pt x="4205" y="6107"/>
                    <a:pt x="6479" y="4273"/>
                  </a:cubicBezTo>
                  <a:cubicBezTo>
                    <a:pt x="8753" y="2439"/>
                    <a:pt x="11834" y="1559"/>
                    <a:pt x="15722" y="1559"/>
                  </a:cubicBezTo>
                  <a:cubicBezTo>
                    <a:pt x="20636" y="1559"/>
                    <a:pt x="24744" y="2806"/>
                    <a:pt x="28119" y="5300"/>
                  </a:cubicBezTo>
                  <a:lnTo>
                    <a:pt x="25625" y="7794"/>
                  </a:lnTo>
                  <a:cubicBezTo>
                    <a:pt x="22910" y="5814"/>
                    <a:pt x="19609" y="4787"/>
                    <a:pt x="15722" y="4787"/>
                  </a:cubicBezTo>
                  <a:cubicBezTo>
                    <a:pt x="12787" y="4787"/>
                    <a:pt x="10513" y="5374"/>
                    <a:pt x="9046" y="6547"/>
                  </a:cubicBezTo>
                  <a:cubicBezTo>
                    <a:pt x="7506" y="7721"/>
                    <a:pt x="6699" y="9408"/>
                    <a:pt x="6699" y="11609"/>
                  </a:cubicBezTo>
                  <a:cubicBezTo>
                    <a:pt x="6699" y="13443"/>
                    <a:pt x="7286" y="14836"/>
                    <a:pt x="8459" y="15790"/>
                  </a:cubicBezTo>
                  <a:cubicBezTo>
                    <a:pt x="9560" y="16744"/>
                    <a:pt x="11394" y="17331"/>
                    <a:pt x="13888" y="17551"/>
                  </a:cubicBezTo>
                  <a:lnTo>
                    <a:pt x="19609" y="18064"/>
                  </a:lnTo>
                  <a:cubicBezTo>
                    <a:pt x="22910" y="18431"/>
                    <a:pt x="25478" y="19238"/>
                    <a:pt x="27312" y="20558"/>
                  </a:cubicBezTo>
                  <a:cubicBezTo>
                    <a:pt x="29072" y="21879"/>
                    <a:pt x="29952" y="24153"/>
                    <a:pt x="29952" y="27307"/>
                  </a:cubicBezTo>
                  <a:close/>
                </a:path>
              </a:pathLst>
            </a:custGeom>
            <a:solidFill>
              <a:srgbClr val="000000"/>
            </a:solidFill>
            <a:ln w="73262" cap="flat">
              <a:noFill/>
              <a:prstDash val="solid"/>
              <a:miter/>
            </a:ln>
          </p:spPr>
          <p:txBody>
            <a:bodyPr rtlCol="0" anchor="ctr"/>
            <a:lstStyle/>
            <a:p>
              <a:endParaRPr lang="en-GB"/>
            </a:p>
          </p:txBody>
        </p:sp>
        <p:sp>
          <p:nvSpPr>
            <p:cNvPr id="739" name="Graphic 1127">
              <a:extLst>
                <a:ext uri="{FF2B5EF4-FFF2-40B4-BE49-F238E27FC236}">
                  <a16:creationId xmlns:a16="http://schemas.microsoft.com/office/drawing/2014/main" id="{4934DFAF-7756-4BB2-99CD-60A28C33BC42}"/>
                </a:ext>
              </a:extLst>
            </p:cNvPr>
            <p:cNvSpPr/>
            <p:nvPr/>
          </p:nvSpPr>
          <p:spPr>
            <a:xfrm>
              <a:off x="9118088" y="4180626"/>
              <a:ext cx="27508" cy="36237"/>
            </a:xfrm>
            <a:custGeom>
              <a:avLst/>
              <a:gdLst>
                <a:gd name="connsiteX0" fmla="*/ 29018 w 27508"/>
                <a:gd name="connsiteY0" fmla="*/ 37357 h 36237"/>
                <a:gd name="connsiteX1" fmla="*/ 25277 w 27508"/>
                <a:gd name="connsiteY1" fmla="*/ 37357 h 36237"/>
                <a:gd name="connsiteX2" fmla="*/ 25277 w 27508"/>
                <a:gd name="connsiteY2" fmla="*/ 33835 h 36237"/>
                <a:gd name="connsiteX3" fmla="*/ 20729 w 27508"/>
                <a:gd name="connsiteY3" fmla="*/ 36916 h 36237"/>
                <a:gd name="connsiteX4" fmla="*/ 14494 w 27508"/>
                <a:gd name="connsiteY4" fmla="*/ 37797 h 36237"/>
                <a:gd name="connsiteX5" fmla="*/ 4077 w 27508"/>
                <a:gd name="connsiteY5" fmla="*/ 34569 h 36237"/>
                <a:gd name="connsiteX6" fmla="*/ 1510 w 27508"/>
                <a:gd name="connsiteY6" fmla="*/ 27674 h 36237"/>
                <a:gd name="connsiteX7" fmla="*/ 4811 w 27508"/>
                <a:gd name="connsiteY7" fmla="*/ 20191 h 36237"/>
                <a:gd name="connsiteX8" fmla="*/ 13833 w 27508"/>
                <a:gd name="connsiteY8" fmla="*/ 17477 h 36237"/>
                <a:gd name="connsiteX9" fmla="*/ 25277 w 27508"/>
                <a:gd name="connsiteY9" fmla="*/ 17477 h 36237"/>
                <a:gd name="connsiteX10" fmla="*/ 25277 w 27508"/>
                <a:gd name="connsiteY10" fmla="*/ 13516 h 36237"/>
                <a:gd name="connsiteX11" fmla="*/ 22929 w 27508"/>
                <a:gd name="connsiteY11" fmla="*/ 7061 h 36237"/>
                <a:gd name="connsiteX12" fmla="*/ 15300 w 27508"/>
                <a:gd name="connsiteY12" fmla="*/ 4860 h 36237"/>
                <a:gd name="connsiteX13" fmla="*/ 9505 w 27508"/>
                <a:gd name="connsiteY13" fmla="*/ 5887 h 36237"/>
                <a:gd name="connsiteX14" fmla="*/ 5544 w 27508"/>
                <a:gd name="connsiteY14" fmla="*/ 9335 h 36237"/>
                <a:gd name="connsiteX15" fmla="*/ 2830 w 27508"/>
                <a:gd name="connsiteY15" fmla="*/ 6987 h 36237"/>
                <a:gd name="connsiteX16" fmla="*/ 7892 w 27508"/>
                <a:gd name="connsiteY16" fmla="*/ 2806 h 36237"/>
                <a:gd name="connsiteX17" fmla="*/ 15300 w 27508"/>
                <a:gd name="connsiteY17" fmla="*/ 1559 h 36237"/>
                <a:gd name="connsiteX18" fmla="*/ 29018 w 27508"/>
                <a:gd name="connsiteY18" fmla="*/ 13149 h 36237"/>
                <a:gd name="connsiteX19" fmla="*/ 29018 w 27508"/>
                <a:gd name="connsiteY19" fmla="*/ 37357 h 36237"/>
                <a:gd name="connsiteX20" fmla="*/ 25277 w 27508"/>
                <a:gd name="connsiteY20" fmla="*/ 25033 h 36237"/>
                <a:gd name="connsiteX21" fmla="*/ 25277 w 27508"/>
                <a:gd name="connsiteY21" fmla="*/ 20485 h 36237"/>
                <a:gd name="connsiteX22" fmla="*/ 14274 w 27508"/>
                <a:gd name="connsiteY22" fmla="*/ 20485 h 36237"/>
                <a:gd name="connsiteX23" fmla="*/ 5251 w 27508"/>
                <a:gd name="connsiteY23" fmla="*/ 27600 h 36237"/>
                <a:gd name="connsiteX24" fmla="*/ 7451 w 27508"/>
                <a:gd name="connsiteY24" fmla="*/ 32809 h 36237"/>
                <a:gd name="connsiteX25" fmla="*/ 14494 w 27508"/>
                <a:gd name="connsiteY25" fmla="*/ 34496 h 36237"/>
                <a:gd name="connsiteX26" fmla="*/ 23296 w 27508"/>
                <a:gd name="connsiteY26" fmla="*/ 31782 h 36237"/>
                <a:gd name="connsiteX27" fmla="*/ 25277 w 27508"/>
                <a:gd name="connsiteY27" fmla="*/ 2503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9018" y="37357"/>
                  </a:moveTo>
                  <a:lnTo>
                    <a:pt x="25277" y="37357"/>
                  </a:lnTo>
                  <a:lnTo>
                    <a:pt x="25277" y="33835"/>
                  </a:lnTo>
                  <a:cubicBezTo>
                    <a:pt x="23810" y="35303"/>
                    <a:pt x="22269" y="36330"/>
                    <a:pt x="20729" y="36916"/>
                  </a:cubicBezTo>
                  <a:cubicBezTo>
                    <a:pt x="19115" y="37503"/>
                    <a:pt x="17061" y="37797"/>
                    <a:pt x="14494" y="37797"/>
                  </a:cubicBezTo>
                  <a:cubicBezTo>
                    <a:pt x="9652" y="37797"/>
                    <a:pt x="6204" y="36696"/>
                    <a:pt x="4077" y="34569"/>
                  </a:cubicBezTo>
                  <a:cubicBezTo>
                    <a:pt x="2390" y="32882"/>
                    <a:pt x="1510" y="30534"/>
                    <a:pt x="1510" y="27674"/>
                  </a:cubicBezTo>
                  <a:cubicBezTo>
                    <a:pt x="1510" y="24446"/>
                    <a:pt x="2610" y="21952"/>
                    <a:pt x="4811" y="20191"/>
                  </a:cubicBezTo>
                  <a:cubicBezTo>
                    <a:pt x="6938" y="18358"/>
                    <a:pt x="9946" y="17477"/>
                    <a:pt x="13833" y="17477"/>
                  </a:cubicBezTo>
                  <a:lnTo>
                    <a:pt x="25277" y="17477"/>
                  </a:lnTo>
                  <a:lnTo>
                    <a:pt x="25277" y="13516"/>
                  </a:lnTo>
                  <a:cubicBezTo>
                    <a:pt x="25277" y="10655"/>
                    <a:pt x="24470" y="8455"/>
                    <a:pt x="22929" y="7061"/>
                  </a:cubicBezTo>
                  <a:cubicBezTo>
                    <a:pt x="21389" y="5594"/>
                    <a:pt x="18822" y="4860"/>
                    <a:pt x="15300" y="4860"/>
                  </a:cubicBezTo>
                  <a:cubicBezTo>
                    <a:pt x="12880" y="4860"/>
                    <a:pt x="10899" y="5227"/>
                    <a:pt x="9505" y="5887"/>
                  </a:cubicBezTo>
                  <a:cubicBezTo>
                    <a:pt x="8038" y="6547"/>
                    <a:pt x="6718" y="7721"/>
                    <a:pt x="5544" y="9335"/>
                  </a:cubicBezTo>
                  <a:lnTo>
                    <a:pt x="2830" y="6987"/>
                  </a:lnTo>
                  <a:cubicBezTo>
                    <a:pt x="4297" y="5007"/>
                    <a:pt x="5984" y="3540"/>
                    <a:pt x="7892" y="2806"/>
                  </a:cubicBezTo>
                  <a:cubicBezTo>
                    <a:pt x="9872" y="1926"/>
                    <a:pt x="12293" y="1559"/>
                    <a:pt x="15300" y="1559"/>
                  </a:cubicBezTo>
                  <a:cubicBezTo>
                    <a:pt x="24470" y="1559"/>
                    <a:pt x="29018" y="5447"/>
                    <a:pt x="29018" y="13149"/>
                  </a:cubicBezTo>
                  <a:lnTo>
                    <a:pt x="29018" y="37357"/>
                  </a:lnTo>
                  <a:close/>
                  <a:moveTo>
                    <a:pt x="25277" y="25033"/>
                  </a:moveTo>
                  <a:lnTo>
                    <a:pt x="25277" y="20485"/>
                  </a:lnTo>
                  <a:lnTo>
                    <a:pt x="14274" y="20485"/>
                  </a:lnTo>
                  <a:cubicBezTo>
                    <a:pt x="8258" y="20485"/>
                    <a:pt x="5251" y="22832"/>
                    <a:pt x="5251" y="27600"/>
                  </a:cubicBezTo>
                  <a:cubicBezTo>
                    <a:pt x="5251" y="29948"/>
                    <a:pt x="5984" y="31708"/>
                    <a:pt x="7451" y="32809"/>
                  </a:cubicBezTo>
                  <a:cubicBezTo>
                    <a:pt x="8919" y="33909"/>
                    <a:pt x="11266" y="34496"/>
                    <a:pt x="14494" y="34496"/>
                  </a:cubicBezTo>
                  <a:cubicBezTo>
                    <a:pt x="18455" y="34496"/>
                    <a:pt x="21389" y="33615"/>
                    <a:pt x="23296" y="31782"/>
                  </a:cubicBezTo>
                  <a:cubicBezTo>
                    <a:pt x="24617" y="30534"/>
                    <a:pt x="25277" y="28334"/>
                    <a:pt x="25277" y="25033"/>
                  </a:cubicBezTo>
                  <a:close/>
                </a:path>
              </a:pathLst>
            </a:custGeom>
            <a:solidFill>
              <a:srgbClr val="000000"/>
            </a:solidFill>
            <a:ln w="73262" cap="flat">
              <a:noFill/>
              <a:prstDash val="solid"/>
              <a:miter/>
            </a:ln>
          </p:spPr>
          <p:txBody>
            <a:bodyPr rtlCol="0" anchor="ctr"/>
            <a:lstStyle/>
            <a:p>
              <a:endParaRPr lang="en-GB"/>
            </a:p>
          </p:txBody>
        </p:sp>
        <p:sp>
          <p:nvSpPr>
            <p:cNvPr id="740" name="Graphic 1127">
              <a:extLst>
                <a:ext uri="{FF2B5EF4-FFF2-40B4-BE49-F238E27FC236}">
                  <a16:creationId xmlns:a16="http://schemas.microsoft.com/office/drawing/2014/main" id="{79D1B543-8B6A-4928-B701-290B02215141}"/>
                </a:ext>
              </a:extLst>
            </p:cNvPr>
            <p:cNvSpPr/>
            <p:nvPr/>
          </p:nvSpPr>
          <p:spPr>
            <a:xfrm>
              <a:off x="9159470" y="4180626"/>
              <a:ext cx="27214" cy="35797"/>
            </a:xfrm>
            <a:custGeom>
              <a:avLst/>
              <a:gdLst>
                <a:gd name="connsiteX0" fmla="*/ 28739 w 27214"/>
                <a:gd name="connsiteY0" fmla="*/ 37356 h 35797"/>
                <a:gd name="connsiteX1" fmla="*/ 24998 w 27214"/>
                <a:gd name="connsiteY1" fmla="*/ 37356 h 35797"/>
                <a:gd name="connsiteX2" fmla="*/ 24998 w 27214"/>
                <a:gd name="connsiteY2" fmla="*/ 15423 h 35797"/>
                <a:gd name="connsiteX3" fmla="*/ 22504 w 27214"/>
                <a:gd name="connsiteY3" fmla="*/ 7574 h 35797"/>
                <a:gd name="connsiteX4" fmla="*/ 15241 w 27214"/>
                <a:gd name="connsiteY4" fmla="*/ 4860 h 35797"/>
                <a:gd name="connsiteX5" fmla="*/ 7906 w 27214"/>
                <a:gd name="connsiteY5" fmla="*/ 7574 h 35797"/>
                <a:gd name="connsiteX6" fmla="*/ 5265 w 27214"/>
                <a:gd name="connsiteY6" fmla="*/ 15423 h 35797"/>
                <a:gd name="connsiteX7" fmla="*/ 5265 w 27214"/>
                <a:gd name="connsiteY7" fmla="*/ 37356 h 35797"/>
                <a:gd name="connsiteX8" fmla="*/ 1524 w 27214"/>
                <a:gd name="connsiteY8" fmla="*/ 37356 h 35797"/>
                <a:gd name="connsiteX9" fmla="*/ 1524 w 27214"/>
                <a:gd name="connsiteY9" fmla="*/ 1999 h 35797"/>
                <a:gd name="connsiteX10" fmla="*/ 5265 w 27214"/>
                <a:gd name="connsiteY10" fmla="*/ 1999 h 35797"/>
                <a:gd name="connsiteX11" fmla="*/ 5265 w 27214"/>
                <a:gd name="connsiteY11" fmla="*/ 6180 h 35797"/>
                <a:gd name="connsiteX12" fmla="*/ 15682 w 27214"/>
                <a:gd name="connsiteY12" fmla="*/ 1559 h 35797"/>
                <a:gd name="connsiteX13" fmla="*/ 25071 w 27214"/>
                <a:gd name="connsiteY13" fmla="*/ 4933 h 35797"/>
                <a:gd name="connsiteX14" fmla="*/ 28739 w 27214"/>
                <a:gd name="connsiteY14" fmla="*/ 14763 h 35797"/>
                <a:gd name="connsiteX15" fmla="*/ 28739 w 27214"/>
                <a:gd name="connsiteY15" fmla="*/ 3735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739" y="37356"/>
                  </a:moveTo>
                  <a:lnTo>
                    <a:pt x="24998" y="37356"/>
                  </a:lnTo>
                  <a:lnTo>
                    <a:pt x="24998" y="15423"/>
                  </a:lnTo>
                  <a:cubicBezTo>
                    <a:pt x="24998" y="11976"/>
                    <a:pt x="24191" y="9408"/>
                    <a:pt x="22504" y="7574"/>
                  </a:cubicBezTo>
                  <a:cubicBezTo>
                    <a:pt x="20816" y="5740"/>
                    <a:pt x="18396" y="4860"/>
                    <a:pt x="15241" y="4860"/>
                  </a:cubicBezTo>
                  <a:cubicBezTo>
                    <a:pt x="12087" y="4860"/>
                    <a:pt x="9593" y="5740"/>
                    <a:pt x="7906" y="7574"/>
                  </a:cubicBezTo>
                  <a:cubicBezTo>
                    <a:pt x="6145" y="9408"/>
                    <a:pt x="5265" y="12049"/>
                    <a:pt x="5265" y="15423"/>
                  </a:cubicBezTo>
                  <a:lnTo>
                    <a:pt x="5265" y="37356"/>
                  </a:lnTo>
                  <a:lnTo>
                    <a:pt x="1524" y="37356"/>
                  </a:lnTo>
                  <a:lnTo>
                    <a:pt x="1524" y="1999"/>
                  </a:lnTo>
                  <a:lnTo>
                    <a:pt x="5265" y="1999"/>
                  </a:lnTo>
                  <a:lnTo>
                    <a:pt x="5265" y="6180"/>
                  </a:lnTo>
                  <a:cubicBezTo>
                    <a:pt x="7906" y="3100"/>
                    <a:pt x="11354" y="1559"/>
                    <a:pt x="15682" y="1559"/>
                  </a:cubicBezTo>
                  <a:cubicBezTo>
                    <a:pt x="19643" y="1559"/>
                    <a:pt x="22797" y="2659"/>
                    <a:pt x="25071" y="4933"/>
                  </a:cubicBezTo>
                  <a:cubicBezTo>
                    <a:pt x="27492" y="7281"/>
                    <a:pt x="28739" y="10582"/>
                    <a:pt x="28739" y="14763"/>
                  </a:cubicBezTo>
                  <a:lnTo>
                    <a:pt x="28739" y="37356"/>
                  </a:lnTo>
                  <a:close/>
                </a:path>
              </a:pathLst>
            </a:custGeom>
            <a:solidFill>
              <a:srgbClr val="000000"/>
            </a:solidFill>
            <a:ln w="73262" cap="flat">
              <a:noFill/>
              <a:prstDash val="solid"/>
              <a:miter/>
            </a:ln>
          </p:spPr>
          <p:txBody>
            <a:bodyPr rtlCol="0" anchor="ctr"/>
            <a:lstStyle/>
            <a:p>
              <a:endParaRPr lang="en-GB"/>
            </a:p>
          </p:txBody>
        </p:sp>
        <p:sp>
          <p:nvSpPr>
            <p:cNvPr id="741" name="Graphic 1127">
              <a:extLst>
                <a:ext uri="{FF2B5EF4-FFF2-40B4-BE49-F238E27FC236}">
                  <a16:creationId xmlns:a16="http://schemas.microsoft.com/office/drawing/2014/main" id="{67F5A4FA-3CA9-49D4-B4AF-D21F72F7877A}"/>
                </a:ext>
              </a:extLst>
            </p:cNvPr>
            <p:cNvSpPr/>
            <p:nvPr/>
          </p:nvSpPr>
          <p:spPr>
            <a:xfrm>
              <a:off x="9198323" y="4164194"/>
              <a:ext cx="27434" cy="52669"/>
            </a:xfrm>
            <a:custGeom>
              <a:avLst/>
              <a:gdLst>
                <a:gd name="connsiteX0" fmla="*/ 28972 w 27434"/>
                <a:gd name="connsiteY0" fmla="*/ 53785 h 52669"/>
                <a:gd name="connsiteX1" fmla="*/ 25231 w 27434"/>
                <a:gd name="connsiteY1" fmla="*/ 53785 h 52669"/>
                <a:gd name="connsiteX2" fmla="*/ 25231 w 27434"/>
                <a:gd name="connsiteY2" fmla="*/ 49237 h 52669"/>
                <a:gd name="connsiteX3" fmla="*/ 20537 w 27434"/>
                <a:gd name="connsiteY3" fmla="*/ 53125 h 52669"/>
                <a:gd name="connsiteX4" fmla="*/ 14742 w 27434"/>
                <a:gd name="connsiteY4" fmla="*/ 54226 h 52669"/>
                <a:gd name="connsiteX5" fmla="*/ 6086 w 27434"/>
                <a:gd name="connsiteY5" fmla="*/ 51145 h 52669"/>
                <a:gd name="connsiteX6" fmla="*/ 1538 w 27434"/>
                <a:gd name="connsiteY6" fmla="*/ 36107 h 52669"/>
                <a:gd name="connsiteX7" fmla="*/ 6086 w 27434"/>
                <a:gd name="connsiteY7" fmla="*/ 21069 h 52669"/>
                <a:gd name="connsiteX8" fmla="*/ 14742 w 27434"/>
                <a:gd name="connsiteY8" fmla="*/ 17988 h 52669"/>
                <a:gd name="connsiteX9" fmla="*/ 20537 w 27434"/>
                <a:gd name="connsiteY9" fmla="*/ 19088 h 52669"/>
                <a:gd name="connsiteX10" fmla="*/ 25231 w 27434"/>
                <a:gd name="connsiteY10" fmla="*/ 22976 h 52669"/>
                <a:gd name="connsiteX11" fmla="*/ 25231 w 27434"/>
                <a:gd name="connsiteY11" fmla="*/ 1556 h 52669"/>
                <a:gd name="connsiteX12" fmla="*/ 28972 w 27434"/>
                <a:gd name="connsiteY12" fmla="*/ 1556 h 52669"/>
                <a:gd name="connsiteX13" fmla="*/ 28972 w 27434"/>
                <a:gd name="connsiteY13" fmla="*/ 53785 h 52669"/>
                <a:gd name="connsiteX14" fmla="*/ 24865 w 27434"/>
                <a:gd name="connsiteY14" fmla="*/ 41608 h 52669"/>
                <a:gd name="connsiteX15" fmla="*/ 25231 w 27434"/>
                <a:gd name="connsiteY15" fmla="*/ 36107 h 52669"/>
                <a:gd name="connsiteX16" fmla="*/ 24865 w 27434"/>
                <a:gd name="connsiteY16" fmla="*/ 30605 h 52669"/>
                <a:gd name="connsiteX17" fmla="*/ 23544 w 27434"/>
                <a:gd name="connsiteY17" fmla="*/ 25984 h 52669"/>
                <a:gd name="connsiteX18" fmla="*/ 20463 w 27434"/>
                <a:gd name="connsiteY18" fmla="*/ 22463 h 52669"/>
                <a:gd name="connsiteX19" fmla="*/ 15255 w 27434"/>
                <a:gd name="connsiteY19" fmla="*/ 21289 h 52669"/>
                <a:gd name="connsiteX20" fmla="*/ 10120 w 27434"/>
                <a:gd name="connsiteY20" fmla="*/ 22463 h 52669"/>
                <a:gd name="connsiteX21" fmla="*/ 6966 w 27434"/>
                <a:gd name="connsiteY21" fmla="*/ 25984 h 52669"/>
                <a:gd name="connsiteX22" fmla="*/ 5645 w 27434"/>
                <a:gd name="connsiteY22" fmla="*/ 30605 h 52669"/>
                <a:gd name="connsiteX23" fmla="*/ 5279 w 27434"/>
                <a:gd name="connsiteY23" fmla="*/ 36107 h 52669"/>
                <a:gd name="connsiteX24" fmla="*/ 5645 w 27434"/>
                <a:gd name="connsiteY24" fmla="*/ 41608 h 52669"/>
                <a:gd name="connsiteX25" fmla="*/ 6966 w 27434"/>
                <a:gd name="connsiteY25" fmla="*/ 46230 h 52669"/>
                <a:gd name="connsiteX26" fmla="*/ 10120 w 27434"/>
                <a:gd name="connsiteY26" fmla="*/ 49677 h 52669"/>
                <a:gd name="connsiteX27" fmla="*/ 15255 w 27434"/>
                <a:gd name="connsiteY27" fmla="*/ 50925 h 52669"/>
                <a:gd name="connsiteX28" fmla="*/ 20463 w 27434"/>
                <a:gd name="connsiteY28" fmla="*/ 49677 h 52669"/>
                <a:gd name="connsiteX29" fmla="*/ 23544 w 27434"/>
                <a:gd name="connsiteY29" fmla="*/ 46230 h 52669"/>
                <a:gd name="connsiteX30" fmla="*/ 24865 w 27434"/>
                <a:gd name="connsiteY30" fmla="*/ 41608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972" y="53785"/>
                  </a:moveTo>
                  <a:lnTo>
                    <a:pt x="25231" y="53785"/>
                  </a:lnTo>
                  <a:lnTo>
                    <a:pt x="25231" y="49237"/>
                  </a:lnTo>
                  <a:cubicBezTo>
                    <a:pt x="23764" y="51145"/>
                    <a:pt x="22224" y="52465"/>
                    <a:pt x="20537" y="53125"/>
                  </a:cubicBezTo>
                  <a:cubicBezTo>
                    <a:pt x="18849" y="53859"/>
                    <a:pt x="16942" y="54226"/>
                    <a:pt x="14742" y="54226"/>
                  </a:cubicBezTo>
                  <a:cubicBezTo>
                    <a:pt x="11000" y="54226"/>
                    <a:pt x="8140" y="53199"/>
                    <a:pt x="6086" y="51145"/>
                  </a:cubicBezTo>
                  <a:cubicBezTo>
                    <a:pt x="3078" y="48137"/>
                    <a:pt x="1538" y="43076"/>
                    <a:pt x="1538" y="36107"/>
                  </a:cubicBezTo>
                  <a:cubicBezTo>
                    <a:pt x="1538" y="29138"/>
                    <a:pt x="3078" y="24076"/>
                    <a:pt x="6086" y="21069"/>
                  </a:cubicBezTo>
                  <a:cubicBezTo>
                    <a:pt x="8140" y="19015"/>
                    <a:pt x="11000" y="17988"/>
                    <a:pt x="14742" y="17988"/>
                  </a:cubicBezTo>
                  <a:cubicBezTo>
                    <a:pt x="16942" y="17988"/>
                    <a:pt x="18849" y="18355"/>
                    <a:pt x="20537" y="19088"/>
                  </a:cubicBezTo>
                  <a:cubicBezTo>
                    <a:pt x="22224" y="19749"/>
                    <a:pt x="23764" y="21069"/>
                    <a:pt x="25231" y="22976"/>
                  </a:cubicBezTo>
                  <a:lnTo>
                    <a:pt x="25231" y="1556"/>
                  </a:lnTo>
                  <a:lnTo>
                    <a:pt x="28972" y="1556"/>
                  </a:lnTo>
                  <a:lnTo>
                    <a:pt x="28972" y="53785"/>
                  </a:lnTo>
                  <a:close/>
                  <a:moveTo>
                    <a:pt x="24865" y="41608"/>
                  </a:moveTo>
                  <a:cubicBezTo>
                    <a:pt x="25085" y="40068"/>
                    <a:pt x="25231" y="38234"/>
                    <a:pt x="25231" y="36107"/>
                  </a:cubicBezTo>
                  <a:cubicBezTo>
                    <a:pt x="25231" y="33979"/>
                    <a:pt x="25085" y="32146"/>
                    <a:pt x="24865" y="30605"/>
                  </a:cubicBezTo>
                  <a:cubicBezTo>
                    <a:pt x="24644" y="29065"/>
                    <a:pt x="24204" y="27524"/>
                    <a:pt x="23544" y="25984"/>
                  </a:cubicBezTo>
                  <a:cubicBezTo>
                    <a:pt x="22884" y="24443"/>
                    <a:pt x="21784" y="23270"/>
                    <a:pt x="20463" y="22463"/>
                  </a:cubicBezTo>
                  <a:cubicBezTo>
                    <a:pt x="19069" y="21656"/>
                    <a:pt x="17309" y="21289"/>
                    <a:pt x="15255" y="21289"/>
                  </a:cubicBezTo>
                  <a:cubicBezTo>
                    <a:pt x="13201" y="21289"/>
                    <a:pt x="11441" y="21656"/>
                    <a:pt x="10120" y="22463"/>
                  </a:cubicBezTo>
                  <a:cubicBezTo>
                    <a:pt x="8726" y="23270"/>
                    <a:pt x="7699" y="24443"/>
                    <a:pt x="6966" y="25984"/>
                  </a:cubicBezTo>
                  <a:cubicBezTo>
                    <a:pt x="6379" y="27524"/>
                    <a:pt x="5866" y="29065"/>
                    <a:pt x="5645" y="30605"/>
                  </a:cubicBezTo>
                  <a:cubicBezTo>
                    <a:pt x="5425" y="32146"/>
                    <a:pt x="5279" y="33979"/>
                    <a:pt x="5279" y="36107"/>
                  </a:cubicBezTo>
                  <a:cubicBezTo>
                    <a:pt x="5279" y="38234"/>
                    <a:pt x="5425" y="40068"/>
                    <a:pt x="5645" y="41608"/>
                  </a:cubicBezTo>
                  <a:cubicBezTo>
                    <a:pt x="5866" y="43149"/>
                    <a:pt x="6379" y="44689"/>
                    <a:pt x="6966" y="46230"/>
                  </a:cubicBezTo>
                  <a:cubicBezTo>
                    <a:pt x="7699" y="47770"/>
                    <a:pt x="8726" y="48871"/>
                    <a:pt x="10120" y="49677"/>
                  </a:cubicBezTo>
                  <a:cubicBezTo>
                    <a:pt x="11441" y="50484"/>
                    <a:pt x="13201" y="50925"/>
                    <a:pt x="15255" y="50925"/>
                  </a:cubicBezTo>
                  <a:cubicBezTo>
                    <a:pt x="17309" y="50925"/>
                    <a:pt x="19069" y="50484"/>
                    <a:pt x="20463" y="49677"/>
                  </a:cubicBezTo>
                  <a:cubicBezTo>
                    <a:pt x="21784" y="48871"/>
                    <a:pt x="22884" y="47770"/>
                    <a:pt x="23544" y="46230"/>
                  </a:cubicBezTo>
                  <a:cubicBezTo>
                    <a:pt x="24204" y="44689"/>
                    <a:pt x="24644" y="43149"/>
                    <a:pt x="24865" y="41608"/>
                  </a:cubicBezTo>
                  <a:close/>
                </a:path>
              </a:pathLst>
            </a:custGeom>
            <a:solidFill>
              <a:srgbClr val="000000"/>
            </a:solidFill>
            <a:ln w="73262" cap="flat">
              <a:noFill/>
              <a:prstDash val="solid"/>
              <a:miter/>
            </a:ln>
          </p:spPr>
          <p:txBody>
            <a:bodyPr rtlCol="0" anchor="ctr"/>
            <a:lstStyle/>
            <a:p>
              <a:endParaRPr lang="en-GB"/>
            </a:p>
          </p:txBody>
        </p:sp>
        <p:sp>
          <p:nvSpPr>
            <p:cNvPr id="742" name="Graphic 1127">
              <a:extLst>
                <a:ext uri="{FF2B5EF4-FFF2-40B4-BE49-F238E27FC236}">
                  <a16:creationId xmlns:a16="http://schemas.microsoft.com/office/drawing/2014/main" id="{896CBCB4-241A-4727-AF16-C4E4D402E136}"/>
                </a:ext>
              </a:extLst>
            </p:cNvPr>
            <p:cNvSpPr/>
            <p:nvPr/>
          </p:nvSpPr>
          <p:spPr>
            <a:xfrm>
              <a:off x="8186825" y="4275556"/>
              <a:ext cx="28315" cy="36237"/>
            </a:xfrm>
            <a:custGeom>
              <a:avLst/>
              <a:gdLst>
                <a:gd name="connsiteX0" fmla="*/ 29501 w 28315"/>
                <a:gd name="connsiteY0" fmla="*/ 20518 h 36237"/>
                <a:gd name="connsiteX1" fmla="*/ 4927 w 28315"/>
                <a:gd name="connsiteY1" fmla="*/ 20518 h 36237"/>
                <a:gd name="connsiteX2" fmla="*/ 7861 w 28315"/>
                <a:gd name="connsiteY2" fmla="*/ 30861 h 36237"/>
                <a:gd name="connsiteX3" fmla="*/ 16444 w 28315"/>
                <a:gd name="connsiteY3" fmla="*/ 34455 h 36237"/>
                <a:gd name="connsiteX4" fmla="*/ 21726 w 28315"/>
                <a:gd name="connsiteY4" fmla="*/ 33428 h 36237"/>
                <a:gd name="connsiteX5" fmla="*/ 26200 w 28315"/>
                <a:gd name="connsiteY5" fmla="*/ 30201 h 36237"/>
                <a:gd name="connsiteX6" fmla="*/ 28988 w 28315"/>
                <a:gd name="connsiteY6" fmla="*/ 32401 h 36237"/>
                <a:gd name="connsiteX7" fmla="*/ 23266 w 28315"/>
                <a:gd name="connsiteY7" fmla="*/ 36509 h 36237"/>
                <a:gd name="connsiteX8" fmla="*/ 16224 w 28315"/>
                <a:gd name="connsiteY8" fmla="*/ 37830 h 36237"/>
                <a:gd name="connsiteX9" fmla="*/ 5074 w 28315"/>
                <a:gd name="connsiteY9" fmla="*/ 33208 h 36237"/>
                <a:gd name="connsiteX10" fmla="*/ 1186 w 28315"/>
                <a:gd name="connsiteY10" fmla="*/ 19711 h 36237"/>
                <a:gd name="connsiteX11" fmla="*/ 4927 w 28315"/>
                <a:gd name="connsiteY11" fmla="*/ 6360 h 36237"/>
                <a:gd name="connsiteX12" fmla="*/ 15344 w 28315"/>
                <a:gd name="connsiteY12" fmla="*/ 1592 h 36237"/>
                <a:gd name="connsiteX13" fmla="*/ 25760 w 28315"/>
                <a:gd name="connsiteY13" fmla="*/ 6140 h 36237"/>
                <a:gd name="connsiteX14" fmla="*/ 29501 w 28315"/>
                <a:gd name="connsiteY14" fmla="*/ 18831 h 36237"/>
                <a:gd name="connsiteX15" fmla="*/ 29501 w 28315"/>
                <a:gd name="connsiteY15" fmla="*/ 20518 h 36237"/>
                <a:gd name="connsiteX16" fmla="*/ 25760 w 28315"/>
                <a:gd name="connsiteY16" fmla="*/ 17510 h 36237"/>
                <a:gd name="connsiteX17" fmla="*/ 24513 w 28315"/>
                <a:gd name="connsiteY17" fmla="*/ 10835 h 36237"/>
                <a:gd name="connsiteX18" fmla="*/ 20919 w 28315"/>
                <a:gd name="connsiteY18" fmla="*/ 6434 h 36237"/>
                <a:gd name="connsiteX19" fmla="*/ 15344 w 28315"/>
                <a:gd name="connsiteY19" fmla="*/ 4893 h 36237"/>
                <a:gd name="connsiteX20" fmla="*/ 9842 w 28315"/>
                <a:gd name="connsiteY20" fmla="*/ 6434 h 36237"/>
                <a:gd name="connsiteX21" fmla="*/ 6174 w 28315"/>
                <a:gd name="connsiteY21" fmla="*/ 10835 h 36237"/>
                <a:gd name="connsiteX22" fmla="*/ 4927 w 28315"/>
                <a:gd name="connsiteY22" fmla="*/ 17510 h 36237"/>
                <a:gd name="connsiteX23" fmla="*/ 25760 w 28315"/>
                <a:gd name="connsiteY23" fmla="*/ 1751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501" y="20518"/>
                  </a:moveTo>
                  <a:lnTo>
                    <a:pt x="4927" y="20518"/>
                  </a:lnTo>
                  <a:cubicBezTo>
                    <a:pt x="4927" y="25066"/>
                    <a:pt x="5881" y="28514"/>
                    <a:pt x="7861" y="30861"/>
                  </a:cubicBezTo>
                  <a:cubicBezTo>
                    <a:pt x="9842" y="33282"/>
                    <a:pt x="12703" y="34455"/>
                    <a:pt x="16444" y="34455"/>
                  </a:cubicBezTo>
                  <a:cubicBezTo>
                    <a:pt x="18498" y="34455"/>
                    <a:pt x="20258" y="34089"/>
                    <a:pt x="21726" y="33428"/>
                  </a:cubicBezTo>
                  <a:cubicBezTo>
                    <a:pt x="23193" y="32768"/>
                    <a:pt x="24660" y="31741"/>
                    <a:pt x="26200" y="30201"/>
                  </a:cubicBezTo>
                  <a:lnTo>
                    <a:pt x="28988" y="32401"/>
                  </a:lnTo>
                  <a:cubicBezTo>
                    <a:pt x="27080" y="34309"/>
                    <a:pt x="25173" y="35702"/>
                    <a:pt x="23266" y="36509"/>
                  </a:cubicBezTo>
                  <a:cubicBezTo>
                    <a:pt x="21359" y="37390"/>
                    <a:pt x="19011" y="37830"/>
                    <a:pt x="16224" y="37830"/>
                  </a:cubicBezTo>
                  <a:cubicBezTo>
                    <a:pt x="11309" y="37830"/>
                    <a:pt x="7641" y="36289"/>
                    <a:pt x="5074" y="33208"/>
                  </a:cubicBezTo>
                  <a:cubicBezTo>
                    <a:pt x="2433" y="30127"/>
                    <a:pt x="1186" y="25653"/>
                    <a:pt x="1186" y="19711"/>
                  </a:cubicBezTo>
                  <a:cubicBezTo>
                    <a:pt x="1186" y="13989"/>
                    <a:pt x="2433" y="9515"/>
                    <a:pt x="4927" y="6360"/>
                  </a:cubicBezTo>
                  <a:cubicBezTo>
                    <a:pt x="7421" y="3206"/>
                    <a:pt x="10869" y="1592"/>
                    <a:pt x="15344" y="1592"/>
                  </a:cubicBezTo>
                  <a:cubicBezTo>
                    <a:pt x="19818" y="1592"/>
                    <a:pt x="23266" y="3133"/>
                    <a:pt x="25760" y="6140"/>
                  </a:cubicBezTo>
                  <a:cubicBezTo>
                    <a:pt x="28254" y="9148"/>
                    <a:pt x="29501" y="13402"/>
                    <a:pt x="29501" y="18831"/>
                  </a:cubicBezTo>
                  <a:lnTo>
                    <a:pt x="29501" y="20518"/>
                  </a:lnTo>
                  <a:close/>
                  <a:moveTo>
                    <a:pt x="25760" y="17510"/>
                  </a:moveTo>
                  <a:cubicBezTo>
                    <a:pt x="25540" y="14503"/>
                    <a:pt x="25173" y="12229"/>
                    <a:pt x="24513" y="10835"/>
                  </a:cubicBezTo>
                  <a:cubicBezTo>
                    <a:pt x="23706" y="9001"/>
                    <a:pt x="22532" y="7534"/>
                    <a:pt x="20919" y="6434"/>
                  </a:cubicBezTo>
                  <a:cubicBezTo>
                    <a:pt x="19231" y="5407"/>
                    <a:pt x="17398" y="4893"/>
                    <a:pt x="15344" y="4893"/>
                  </a:cubicBezTo>
                  <a:cubicBezTo>
                    <a:pt x="13290" y="4893"/>
                    <a:pt x="11456" y="5407"/>
                    <a:pt x="9842" y="6434"/>
                  </a:cubicBezTo>
                  <a:cubicBezTo>
                    <a:pt x="8228" y="7534"/>
                    <a:pt x="6981" y="9001"/>
                    <a:pt x="6174" y="10835"/>
                  </a:cubicBezTo>
                  <a:cubicBezTo>
                    <a:pt x="5514" y="12229"/>
                    <a:pt x="5147" y="14503"/>
                    <a:pt x="4927" y="17510"/>
                  </a:cubicBezTo>
                  <a:lnTo>
                    <a:pt x="25760" y="17510"/>
                  </a:lnTo>
                  <a:close/>
                </a:path>
              </a:pathLst>
            </a:custGeom>
            <a:solidFill>
              <a:srgbClr val="000000"/>
            </a:solidFill>
            <a:ln w="73262" cap="flat">
              <a:noFill/>
              <a:prstDash val="solid"/>
              <a:miter/>
            </a:ln>
          </p:spPr>
          <p:txBody>
            <a:bodyPr rtlCol="0" anchor="ctr"/>
            <a:lstStyle/>
            <a:p>
              <a:endParaRPr lang="en-GB"/>
            </a:p>
          </p:txBody>
        </p:sp>
        <p:sp>
          <p:nvSpPr>
            <p:cNvPr id="743" name="Graphic 1127">
              <a:extLst>
                <a:ext uri="{FF2B5EF4-FFF2-40B4-BE49-F238E27FC236}">
                  <a16:creationId xmlns:a16="http://schemas.microsoft.com/office/drawing/2014/main" id="{032E82B1-B5FB-4A11-BD08-750DD2C84613}"/>
                </a:ext>
              </a:extLst>
            </p:cNvPr>
            <p:cNvSpPr/>
            <p:nvPr/>
          </p:nvSpPr>
          <p:spPr>
            <a:xfrm>
              <a:off x="8222843" y="4275996"/>
              <a:ext cx="27875" cy="35357"/>
            </a:xfrm>
            <a:custGeom>
              <a:avLst/>
              <a:gdLst>
                <a:gd name="connsiteX0" fmla="*/ 29074 w 27875"/>
                <a:gd name="connsiteY0" fmla="*/ 36949 h 35357"/>
                <a:gd name="connsiteX1" fmla="*/ 24526 w 27875"/>
                <a:gd name="connsiteY1" fmla="*/ 36949 h 35357"/>
                <a:gd name="connsiteX2" fmla="*/ 15209 w 27875"/>
                <a:gd name="connsiteY2" fmla="*/ 22058 h 35357"/>
                <a:gd name="connsiteX3" fmla="*/ 5747 w 27875"/>
                <a:gd name="connsiteY3" fmla="*/ 36949 h 35357"/>
                <a:gd name="connsiteX4" fmla="*/ 1199 w 27875"/>
                <a:gd name="connsiteY4" fmla="*/ 36949 h 35357"/>
                <a:gd name="connsiteX5" fmla="*/ 13155 w 27875"/>
                <a:gd name="connsiteY5" fmla="*/ 18904 h 35357"/>
                <a:gd name="connsiteX6" fmla="*/ 1712 w 27875"/>
                <a:gd name="connsiteY6" fmla="*/ 1592 h 35357"/>
                <a:gd name="connsiteX7" fmla="*/ 6260 w 27875"/>
                <a:gd name="connsiteY7" fmla="*/ 1592 h 35357"/>
                <a:gd name="connsiteX8" fmla="*/ 15209 w 27875"/>
                <a:gd name="connsiteY8" fmla="*/ 15823 h 35357"/>
                <a:gd name="connsiteX9" fmla="*/ 24012 w 27875"/>
                <a:gd name="connsiteY9" fmla="*/ 1592 h 35357"/>
                <a:gd name="connsiteX10" fmla="*/ 28560 w 27875"/>
                <a:gd name="connsiteY10" fmla="*/ 1592 h 35357"/>
                <a:gd name="connsiteX11" fmla="*/ 17117 w 27875"/>
                <a:gd name="connsiteY11" fmla="*/ 18904 h 35357"/>
                <a:gd name="connsiteX12" fmla="*/ 29074 w 27875"/>
                <a:gd name="connsiteY12" fmla="*/ 36949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75" h="35357">
                  <a:moveTo>
                    <a:pt x="29074" y="36949"/>
                  </a:moveTo>
                  <a:lnTo>
                    <a:pt x="24526" y="36949"/>
                  </a:lnTo>
                  <a:lnTo>
                    <a:pt x="15209" y="22058"/>
                  </a:lnTo>
                  <a:lnTo>
                    <a:pt x="5747" y="36949"/>
                  </a:lnTo>
                  <a:lnTo>
                    <a:pt x="1199" y="36949"/>
                  </a:lnTo>
                  <a:lnTo>
                    <a:pt x="13155" y="18904"/>
                  </a:lnTo>
                  <a:lnTo>
                    <a:pt x="1712" y="1592"/>
                  </a:lnTo>
                  <a:lnTo>
                    <a:pt x="6260" y="1592"/>
                  </a:lnTo>
                  <a:lnTo>
                    <a:pt x="15209" y="15823"/>
                  </a:lnTo>
                  <a:lnTo>
                    <a:pt x="24012" y="1592"/>
                  </a:lnTo>
                  <a:lnTo>
                    <a:pt x="28560" y="1592"/>
                  </a:lnTo>
                  <a:lnTo>
                    <a:pt x="17117" y="18904"/>
                  </a:lnTo>
                  <a:lnTo>
                    <a:pt x="29074" y="36949"/>
                  </a:lnTo>
                  <a:close/>
                </a:path>
              </a:pathLst>
            </a:custGeom>
            <a:solidFill>
              <a:srgbClr val="000000"/>
            </a:solidFill>
            <a:ln w="73262" cap="flat">
              <a:noFill/>
              <a:prstDash val="solid"/>
              <a:miter/>
            </a:ln>
          </p:spPr>
          <p:txBody>
            <a:bodyPr rtlCol="0" anchor="ctr"/>
            <a:lstStyle/>
            <a:p>
              <a:endParaRPr lang="en-GB"/>
            </a:p>
          </p:txBody>
        </p:sp>
        <p:sp>
          <p:nvSpPr>
            <p:cNvPr id="744" name="Graphic 1127">
              <a:extLst>
                <a:ext uri="{FF2B5EF4-FFF2-40B4-BE49-F238E27FC236}">
                  <a16:creationId xmlns:a16="http://schemas.microsoft.com/office/drawing/2014/main" id="{8DBA7AF7-0934-4E7D-9C9C-2B402A0696FD}"/>
                </a:ext>
              </a:extLst>
            </p:cNvPr>
            <p:cNvSpPr/>
            <p:nvPr/>
          </p:nvSpPr>
          <p:spPr>
            <a:xfrm>
              <a:off x="8258483" y="4275556"/>
              <a:ext cx="27214" cy="36237"/>
            </a:xfrm>
            <a:custGeom>
              <a:avLst/>
              <a:gdLst>
                <a:gd name="connsiteX0" fmla="*/ 28426 w 27214"/>
                <a:gd name="connsiteY0" fmla="*/ 32401 h 36237"/>
                <a:gd name="connsiteX1" fmla="*/ 23144 w 27214"/>
                <a:gd name="connsiteY1" fmla="*/ 36656 h 36237"/>
                <a:gd name="connsiteX2" fmla="*/ 16762 w 27214"/>
                <a:gd name="connsiteY2" fmla="*/ 37830 h 36237"/>
                <a:gd name="connsiteX3" fmla="*/ 5392 w 27214"/>
                <a:gd name="connsiteY3" fmla="*/ 32988 h 36237"/>
                <a:gd name="connsiteX4" fmla="*/ 1211 w 27214"/>
                <a:gd name="connsiteY4" fmla="*/ 19711 h 36237"/>
                <a:gd name="connsiteX5" fmla="*/ 5392 w 27214"/>
                <a:gd name="connsiteY5" fmla="*/ 6434 h 36237"/>
                <a:gd name="connsiteX6" fmla="*/ 16762 w 27214"/>
                <a:gd name="connsiteY6" fmla="*/ 1592 h 36237"/>
                <a:gd name="connsiteX7" fmla="*/ 23144 w 27214"/>
                <a:gd name="connsiteY7" fmla="*/ 2766 h 36237"/>
                <a:gd name="connsiteX8" fmla="*/ 28426 w 27214"/>
                <a:gd name="connsiteY8" fmla="*/ 7020 h 36237"/>
                <a:gd name="connsiteX9" fmla="*/ 25858 w 27214"/>
                <a:gd name="connsiteY9" fmla="*/ 9368 h 36237"/>
                <a:gd name="connsiteX10" fmla="*/ 21604 w 27214"/>
                <a:gd name="connsiteY10" fmla="*/ 5847 h 36237"/>
                <a:gd name="connsiteX11" fmla="*/ 16762 w 27214"/>
                <a:gd name="connsiteY11" fmla="*/ 4893 h 36237"/>
                <a:gd name="connsiteX12" fmla="*/ 7373 w 27214"/>
                <a:gd name="connsiteY12" fmla="*/ 9588 h 36237"/>
                <a:gd name="connsiteX13" fmla="*/ 4952 w 27214"/>
                <a:gd name="connsiteY13" fmla="*/ 19711 h 36237"/>
                <a:gd name="connsiteX14" fmla="*/ 7373 w 27214"/>
                <a:gd name="connsiteY14" fmla="*/ 29834 h 36237"/>
                <a:gd name="connsiteX15" fmla="*/ 16762 w 27214"/>
                <a:gd name="connsiteY15" fmla="*/ 34529 h 36237"/>
                <a:gd name="connsiteX16" fmla="*/ 21530 w 27214"/>
                <a:gd name="connsiteY16" fmla="*/ 33502 h 36237"/>
                <a:gd name="connsiteX17" fmla="*/ 25858 w 27214"/>
                <a:gd name="connsiteY17" fmla="*/ 30054 h 36237"/>
                <a:gd name="connsiteX18" fmla="*/ 28426 w 27214"/>
                <a:gd name="connsiteY18" fmla="*/ 3240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426" y="32401"/>
                  </a:moveTo>
                  <a:cubicBezTo>
                    <a:pt x="26592" y="34455"/>
                    <a:pt x="24831" y="35849"/>
                    <a:pt x="23144" y="36656"/>
                  </a:cubicBezTo>
                  <a:cubicBezTo>
                    <a:pt x="21384" y="37463"/>
                    <a:pt x="19256" y="37830"/>
                    <a:pt x="16762" y="37830"/>
                  </a:cubicBezTo>
                  <a:cubicBezTo>
                    <a:pt x="11921" y="37830"/>
                    <a:pt x="8106" y="36216"/>
                    <a:pt x="5392" y="32988"/>
                  </a:cubicBezTo>
                  <a:cubicBezTo>
                    <a:pt x="2605" y="29761"/>
                    <a:pt x="1211" y="25359"/>
                    <a:pt x="1211" y="19711"/>
                  </a:cubicBezTo>
                  <a:cubicBezTo>
                    <a:pt x="1211" y="14063"/>
                    <a:pt x="2605" y="9661"/>
                    <a:pt x="5392" y="6434"/>
                  </a:cubicBezTo>
                  <a:cubicBezTo>
                    <a:pt x="8106" y="3206"/>
                    <a:pt x="11921" y="1592"/>
                    <a:pt x="16762" y="1592"/>
                  </a:cubicBezTo>
                  <a:cubicBezTo>
                    <a:pt x="19256" y="1592"/>
                    <a:pt x="21384" y="1959"/>
                    <a:pt x="23144" y="2766"/>
                  </a:cubicBezTo>
                  <a:cubicBezTo>
                    <a:pt x="24831" y="3573"/>
                    <a:pt x="26592" y="4966"/>
                    <a:pt x="28426" y="7020"/>
                  </a:cubicBezTo>
                  <a:lnTo>
                    <a:pt x="25858" y="9368"/>
                  </a:lnTo>
                  <a:cubicBezTo>
                    <a:pt x="24318" y="7681"/>
                    <a:pt x="22924" y="6507"/>
                    <a:pt x="21604" y="5847"/>
                  </a:cubicBezTo>
                  <a:cubicBezTo>
                    <a:pt x="20283" y="5187"/>
                    <a:pt x="18669" y="4893"/>
                    <a:pt x="16762" y="4893"/>
                  </a:cubicBezTo>
                  <a:cubicBezTo>
                    <a:pt x="12581" y="4893"/>
                    <a:pt x="9500" y="6434"/>
                    <a:pt x="7373" y="9588"/>
                  </a:cubicBezTo>
                  <a:cubicBezTo>
                    <a:pt x="5759" y="11935"/>
                    <a:pt x="4952" y="15310"/>
                    <a:pt x="4952" y="19711"/>
                  </a:cubicBezTo>
                  <a:cubicBezTo>
                    <a:pt x="4952" y="24112"/>
                    <a:pt x="5759" y="27487"/>
                    <a:pt x="7373" y="29834"/>
                  </a:cubicBezTo>
                  <a:cubicBezTo>
                    <a:pt x="9500" y="32988"/>
                    <a:pt x="12581" y="34529"/>
                    <a:pt x="16762" y="34529"/>
                  </a:cubicBezTo>
                  <a:cubicBezTo>
                    <a:pt x="18596" y="34529"/>
                    <a:pt x="20210" y="34235"/>
                    <a:pt x="21530" y="33502"/>
                  </a:cubicBezTo>
                  <a:cubicBezTo>
                    <a:pt x="22924" y="32842"/>
                    <a:pt x="24318" y="31741"/>
                    <a:pt x="25858" y="30054"/>
                  </a:cubicBezTo>
                  <a:lnTo>
                    <a:pt x="28426" y="32401"/>
                  </a:lnTo>
                  <a:close/>
                </a:path>
              </a:pathLst>
            </a:custGeom>
            <a:solidFill>
              <a:srgbClr val="000000"/>
            </a:solidFill>
            <a:ln w="73262" cap="flat">
              <a:noFill/>
              <a:prstDash val="solid"/>
              <a:miter/>
            </a:ln>
          </p:spPr>
          <p:txBody>
            <a:bodyPr rtlCol="0" anchor="ctr"/>
            <a:lstStyle/>
            <a:p>
              <a:endParaRPr lang="en-GB"/>
            </a:p>
          </p:txBody>
        </p:sp>
        <p:sp>
          <p:nvSpPr>
            <p:cNvPr id="745" name="Graphic 1127">
              <a:extLst>
                <a:ext uri="{FF2B5EF4-FFF2-40B4-BE49-F238E27FC236}">
                  <a16:creationId xmlns:a16="http://schemas.microsoft.com/office/drawing/2014/main" id="{939B3873-7755-448B-8881-C9FBD4CCA068}"/>
                </a:ext>
              </a:extLst>
            </p:cNvPr>
            <p:cNvSpPr/>
            <p:nvPr/>
          </p:nvSpPr>
          <p:spPr>
            <a:xfrm>
              <a:off x="8296349" y="4259124"/>
              <a:ext cx="11736" cy="52228"/>
            </a:xfrm>
            <a:custGeom>
              <a:avLst/>
              <a:gdLst>
                <a:gd name="connsiteX0" fmla="*/ 12958 w 11736"/>
                <a:gd name="connsiteY0" fmla="*/ 53818 h 52228"/>
                <a:gd name="connsiteX1" fmla="*/ 9731 w 11736"/>
                <a:gd name="connsiteY1" fmla="*/ 53818 h 52228"/>
                <a:gd name="connsiteX2" fmla="*/ 3349 w 11736"/>
                <a:gd name="connsiteY2" fmla="*/ 51398 h 52228"/>
                <a:gd name="connsiteX3" fmla="*/ 1221 w 11736"/>
                <a:gd name="connsiteY3" fmla="*/ 44649 h 52228"/>
                <a:gd name="connsiteX4" fmla="*/ 1221 w 11736"/>
                <a:gd name="connsiteY4" fmla="*/ 1589 h 52228"/>
                <a:gd name="connsiteX5" fmla="*/ 4962 w 11736"/>
                <a:gd name="connsiteY5" fmla="*/ 1589 h 52228"/>
                <a:gd name="connsiteX6" fmla="*/ 4962 w 11736"/>
                <a:gd name="connsiteY6" fmla="*/ 44576 h 52228"/>
                <a:gd name="connsiteX7" fmla="*/ 6210 w 11736"/>
                <a:gd name="connsiteY7" fmla="*/ 49124 h 52228"/>
                <a:gd name="connsiteX8" fmla="*/ 10391 w 11736"/>
                <a:gd name="connsiteY8" fmla="*/ 50517 h 52228"/>
                <a:gd name="connsiteX9" fmla="*/ 12958 w 11736"/>
                <a:gd name="connsiteY9" fmla="*/ 50517 h 52228"/>
                <a:gd name="connsiteX10" fmla="*/ 12958 w 11736"/>
                <a:gd name="connsiteY10" fmla="*/ 53818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958" y="53818"/>
                  </a:moveTo>
                  <a:lnTo>
                    <a:pt x="9731" y="53818"/>
                  </a:lnTo>
                  <a:cubicBezTo>
                    <a:pt x="6870" y="53818"/>
                    <a:pt x="4742" y="53011"/>
                    <a:pt x="3349" y="51398"/>
                  </a:cubicBezTo>
                  <a:cubicBezTo>
                    <a:pt x="1955" y="49784"/>
                    <a:pt x="1221" y="47510"/>
                    <a:pt x="1221" y="44649"/>
                  </a:cubicBezTo>
                  <a:lnTo>
                    <a:pt x="1221" y="1589"/>
                  </a:lnTo>
                  <a:lnTo>
                    <a:pt x="4962" y="1589"/>
                  </a:lnTo>
                  <a:lnTo>
                    <a:pt x="4962" y="44576"/>
                  </a:lnTo>
                  <a:cubicBezTo>
                    <a:pt x="4962" y="46703"/>
                    <a:pt x="5403" y="48170"/>
                    <a:pt x="6210" y="49124"/>
                  </a:cubicBezTo>
                  <a:cubicBezTo>
                    <a:pt x="6943" y="50077"/>
                    <a:pt x="8410" y="50517"/>
                    <a:pt x="10391" y="50517"/>
                  </a:cubicBezTo>
                  <a:lnTo>
                    <a:pt x="12958" y="50517"/>
                  </a:lnTo>
                  <a:lnTo>
                    <a:pt x="12958" y="53818"/>
                  </a:lnTo>
                  <a:close/>
                </a:path>
              </a:pathLst>
            </a:custGeom>
            <a:solidFill>
              <a:srgbClr val="000000"/>
            </a:solidFill>
            <a:ln w="73262" cap="flat">
              <a:noFill/>
              <a:prstDash val="solid"/>
              <a:miter/>
            </a:ln>
          </p:spPr>
          <p:txBody>
            <a:bodyPr rtlCol="0" anchor="ctr"/>
            <a:lstStyle/>
            <a:p>
              <a:endParaRPr lang="en-GB"/>
            </a:p>
          </p:txBody>
        </p:sp>
        <p:sp>
          <p:nvSpPr>
            <p:cNvPr id="746" name="Graphic 1127">
              <a:extLst>
                <a:ext uri="{FF2B5EF4-FFF2-40B4-BE49-F238E27FC236}">
                  <a16:creationId xmlns:a16="http://schemas.microsoft.com/office/drawing/2014/main" id="{8F90D21B-497C-44EA-B99D-4A4CE2B2E07F}"/>
                </a:ext>
              </a:extLst>
            </p:cNvPr>
            <p:cNvSpPr/>
            <p:nvPr/>
          </p:nvSpPr>
          <p:spPr>
            <a:xfrm>
              <a:off x="8316883" y="4275996"/>
              <a:ext cx="27214" cy="35797"/>
            </a:xfrm>
            <a:custGeom>
              <a:avLst/>
              <a:gdLst>
                <a:gd name="connsiteX0" fmla="*/ 28446 w 27214"/>
                <a:gd name="connsiteY0" fmla="*/ 36949 h 35797"/>
                <a:gd name="connsiteX1" fmla="*/ 24705 w 27214"/>
                <a:gd name="connsiteY1" fmla="*/ 36949 h 35797"/>
                <a:gd name="connsiteX2" fmla="*/ 24705 w 27214"/>
                <a:gd name="connsiteY2" fmla="*/ 32768 h 35797"/>
                <a:gd name="connsiteX3" fmla="*/ 14288 w 27214"/>
                <a:gd name="connsiteY3" fmla="*/ 37390 h 35797"/>
                <a:gd name="connsiteX4" fmla="*/ 4899 w 27214"/>
                <a:gd name="connsiteY4" fmla="*/ 34015 h 35797"/>
                <a:gd name="connsiteX5" fmla="*/ 1231 w 27214"/>
                <a:gd name="connsiteY5" fmla="*/ 24186 h 35797"/>
                <a:gd name="connsiteX6" fmla="*/ 1231 w 27214"/>
                <a:gd name="connsiteY6" fmla="*/ 1592 h 35797"/>
                <a:gd name="connsiteX7" fmla="*/ 4972 w 27214"/>
                <a:gd name="connsiteY7" fmla="*/ 1592 h 35797"/>
                <a:gd name="connsiteX8" fmla="*/ 4972 w 27214"/>
                <a:gd name="connsiteY8" fmla="*/ 23525 h 35797"/>
                <a:gd name="connsiteX9" fmla="*/ 7466 w 27214"/>
                <a:gd name="connsiteY9" fmla="*/ 31374 h 35797"/>
                <a:gd name="connsiteX10" fmla="*/ 14728 w 27214"/>
                <a:gd name="connsiteY10" fmla="*/ 34089 h 35797"/>
                <a:gd name="connsiteX11" fmla="*/ 22137 w 27214"/>
                <a:gd name="connsiteY11" fmla="*/ 31301 h 35797"/>
                <a:gd name="connsiteX12" fmla="*/ 24705 w 27214"/>
                <a:gd name="connsiteY12" fmla="*/ 23525 h 35797"/>
                <a:gd name="connsiteX13" fmla="*/ 24705 w 27214"/>
                <a:gd name="connsiteY13" fmla="*/ 1592 h 35797"/>
                <a:gd name="connsiteX14" fmla="*/ 28446 w 27214"/>
                <a:gd name="connsiteY14" fmla="*/ 1592 h 35797"/>
                <a:gd name="connsiteX15" fmla="*/ 28446 w 27214"/>
                <a:gd name="connsiteY15" fmla="*/ 3694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446" y="36949"/>
                  </a:moveTo>
                  <a:lnTo>
                    <a:pt x="24705" y="36949"/>
                  </a:lnTo>
                  <a:lnTo>
                    <a:pt x="24705" y="32768"/>
                  </a:lnTo>
                  <a:cubicBezTo>
                    <a:pt x="22064" y="35849"/>
                    <a:pt x="18616" y="37390"/>
                    <a:pt x="14288" y="37390"/>
                  </a:cubicBezTo>
                  <a:cubicBezTo>
                    <a:pt x="10327" y="37390"/>
                    <a:pt x="7173" y="36289"/>
                    <a:pt x="4899" y="34015"/>
                  </a:cubicBezTo>
                  <a:cubicBezTo>
                    <a:pt x="2478" y="31668"/>
                    <a:pt x="1231" y="28367"/>
                    <a:pt x="1231" y="24186"/>
                  </a:cubicBezTo>
                  <a:lnTo>
                    <a:pt x="1231" y="1592"/>
                  </a:lnTo>
                  <a:lnTo>
                    <a:pt x="4972" y="1592"/>
                  </a:lnTo>
                  <a:lnTo>
                    <a:pt x="4972" y="23525"/>
                  </a:lnTo>
                  <a:cubicBezTo>
                    <a:pt x="4972" y="26973"/>
                    <a:pt x="5779" y="29541"/>
                    <a:pt x="7466" y="31374"/>
                  </a:cubicBezTo>
                  <a:cubicBezTo>
                    <a:pt x="9153" y="33208"/>
                    <a:pt x="11574" y="34089"/>
                    <a:pt x="14728" y="34089"/>
                  </a:cubicBezTo>
                  <a:cubicBezTo>
                    <a:pt x="17883" y="34089"/>
                    <a:pt x="20377" y="33208"/>
                    <a:pt x="22137" y="31301"/>
                  </a:cubicBezTo>
                  <a:cubicBezTo>
                    <a:pt x="23825" y="29467"/>
                    <a:pt x="24705" y="26900"/>
                    <a:pt x="24705" y="23525"/>
                  </a:cubicBezTo>
                  <a:lnTo>
                    <a:pt x="24705" y="1592"/>
                  </a:lnTo>
                  <a:lnTo>
                    <a:pt x="28446" y="1592"/>
                  </a:lnTo>
                  <a:lnTo>
                    <a:pt x="28446" y="36949"/>
                  </a:lnTo>
                  <a:close/>
                </a:path>
              </a:pathLst>
            </a:custGeom>
            <a:solidFill>
              <a:srgbClr val="000000"/>
            </a:solidFill>
            <a:ln w="73262" cap="flat">
              <a:noFill/>
              <a:prstDash val="solid"/>
              <a:miter/>
            </a:ln>
          </p:spPr>
          <p:txBody>
            <a:bodyPr rtlCol="0" anchor="ctr"/>
            <a:lstStyle/>
            <a:p>
              <a:endParaRPr lang="en-GB"/>
            </a:p>
          </p:txBody>
        </p:sp>
        <p:sp>
          <p:nvSpPr>
            <p:cNvPr id="747" name="Graphic 1127">
              <a:extLst>
                <a:ext uri="{FF2B5EF4-FFF2-40B4-BE49-F238E27FC236}">
                  <a16:creationId xmlns:a16="http://schemas.microsoft.com/office/drawing/2014/main" id="{0EA93E02-5D45-4A0F-9763-5252316341A6}"/>
                </a:ext>
              </a:extLst>
            </p:cNvPr>
            <p:cNvSpPr/>
            <p:nvPr/>
          </p:nvSpPr>
          <p:spPr>
            <a:xfrm>
              <a:off x="8354638" y="4275556"/>
              <a:ext cx="28461" cy="36237"/>
            </a:xfrm>
            <a:custGeom>
              <a:avLst/>
              <a:gdLst>
                <a:gd name="connsiteX0" fmla="*/ 29706 w 28461"/>
                <a:gd name="connsiteY0" fmla="*/ 27340 h 36237"/>
                <a:gd name="connsiteX1" fmla="*/ 25892 w 28461"/>
                <a:gd name="connsiteY1" fmla="*/ 34969 h 36237"/>
                <a:gd name="connsiteX2" fmla="*/ 15549 w 28461"/>
                <a:gd name="connsiteY2" fmla="*/ 37830 h 36237"/>
                <a:gd name="connsiteX3" fmla="*/ 1244 w 28461"/>
                <a:gd name="connsiteY3" fmla="*/ 32768 h 36237"/>
                <a:gd name="connsiteX4" fmla="*/ 3812 w 28461"/>
                <a:gd name="connsiteY4" fmla="*/ 30201 h 36237"/>
                <a:gd name="connsiteX5" fmla="*/ 15402 w 28461"/>
                <a:gd name="connsiteY5" fmla="*/ 34529 h 36237"/>
                <a:gd name="connsiteX6" fmla="*/ 26039 w 28461"/>
                <a:gd name="connsiteY6" fmla="*/ 27340 h 36237"/>
                <a:gd name="connsiteX7" fmla="*/ 24425 w 28461"/>
                <a:gd name="connsiteY7" fmla="*/ 23159 h 36237"/>
                <a:gd name="connsiteX8" fmla="*/ 19290 w 28461"/>
                <a:gd name="connsiteY8" fmla="*/ 21398 h 36237"/>
                <a:gd name="connsiteX9" fmla="*/ 13421 w 28461"/>
                <a:gd name="connsiteY9" fmla="*/ 20885 h 36237"/>
                <a:gd name="connsiteX10" fmla="*/ 2785 w 28461"/>
                <a:gd name="connsiteY10" fmla="*/ 11642 h 36237"/>
                <a:gd name="connsiteX11" fmla="*/ 6233 w 28461"/>
                <a:gd name="connsiteY11" fmla="*/ 4306 h 36237"/>
                <a:gd name="connsiteX12" fmla="*/ 15475 w 28461"/>
                <a:gd name="connsiteY12" fmla="*/ 1592 h 36237"/>
                <a:gd name="connsiteX13" fmla="*/ 27872 w 28461"/>
                <a:gd name="connsiteY13" fmla="*/ 5333 h 36237"/>
                <a:gd name="connsiteX14" fmla="*/ 25378 w 28461"/>
                <a:gd name="connsiteY14" fmla="*/ 7827 h 36237"/>
                <a:gd name="connsiteX15" fmla="*/ 15475 w 28461"/>
                <a:gd name="connsiteY15" fmla="*/ 4820 h 36237"/>
                <a:gd name="connsiteX16" fmla="*/ 8800 w 28461"/>
                <a:gd name="connsiteY16" fmla="*/ 6580 h 36237"/>
                <a:gd name="connsiteX17" fmla="*/ 6453 w 28461"/>
                <a:gd name="connsiteY17" fmla="*/ 11642 h 36237"/>
                <a:gd name="connsiteX18" fmla="*/ 8213 w 28461"/>
                <a:gd name="connsiteY18" fmla="*/ 15823 h 36237"/>
                <a:gd name="connsiteX19" fmla="*/ 13642 w 28461"/>
                <a:gd name="connsiteY19" fmla="*/ 17584 h 36237"/>
                <a:gd name="connsiteX20" fmla="*/ 19363 w 28461"/>
                <a:gd name="connsiteY20" fmla="*/ 18097 h 36237"/>
                <a:gd name="connsiteX21" fmla="*/ 27066 w 28461"/>
                <a:gd name="connsiteY21" fmla="*/ 20591 h 36237"/>
                <a:gd name="connsiteX22" fmla="*/ 29706 w 28461"/>
                <a:gd name="connsiteY22" fmla="*/ 2734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706" y="27340"/>
                  </a:moveTo>
                  <a:cubicBezTo>
                    <a:pt x="29706" y="30567"/>
                    <a:pt x="28459" y="33135"/>
                    <a:pt x="25892" y="34969"/>
                  </a:cubicBezTo>
                  <a:cubicBezTo>
                    <a:pt x="23324" y="36876"/>
                    <a:pt x="19877" y="37830"/>
                    <a:pt x="15549" y="37830"/>
                  </a:cubicBezTo>
                  <a:cubicBezTo>
                    <a:pt x="9534" y="37830"/>
                    <a:pt x="4766" y="36142"/>
                    <a:pt x="1244" y="32768"/>
                  </a:cubicBezTo>
                  <a:lnTo>
                    <a:pt x="3812" y="30201"/>
                  </a:lnTo>
                  <a:cubicBezTo>
                    <a:pt x="6526" y="33062"/>
                    <a:pt x="10414" y="34529"/>
                    <a:pt x="15402" y="34529"/>
                  </a:cubicBezTo>
                  <a:cubicBezTo>
                    <a:pt x="22517" y="34529"/>
                    <a:pt x="26039" y="32108"/>
                    <a:pt x="26039" y="27340"/>
                  </a:cubicBezTo>
                  <a:cubicBezTo>
                    <a:pt x="26039" y="25506"/>
                    <a:pt x="25525" y="24112"/>
                    <a:pt x="24425" y="23159"/>
                  </a:cubicBezTo>
                  <a:cubicBezTo>
                    <a:pt x="23324" y="22205"/>
                    <a:pt x="21637" y="21618"/>
                    <a:pt x="19290" y="21398"/>
                  </a:cubicBezTo>
                  <a:lnTo>
                    <a:pt x="13421" y="20885"/>
                  </a:lnTo>
                  <a:cubicBezTo>
                    <a:pt x="6306" y="20298"/>
                    <a:pt x="2785" y="17217"/>
                    <a:pt x="2785" y="11642"/>
                  </a:cubicBezTo>
                  <a:cubicBezTo>
                    <a:pt x="2785" y="8561"/>
                    <a:pt x="3959" y="6140"/>
                    <a:pt x="6233" y="4306"/>
                  </a:cubicBezTo>
                  <a:cubicBezTo>
                    <a:pt x="8507" y="2472"/>
                    <a:pt x="11588" y="1592"/>
                    <a:pt x="15475" y="1592"/>
                  </a:cubicBezTo>
                  <a:cubicBezTo>
                    <a:pt x="20390" y="1592"/>
                    <a:pt x="24498" y="2839"/>
                    <a:pt x="27872" y="5333"/>
                  </a:cubicBezTo>
                  <a:lnTo>
                    <a:pt x="25378" y="7827"/>
                  </a:lnTo>
                  <a:cubicBezTo>
                    <a:pt x="22664" y="5847"/>
                    <a:pt x="19363" y="4820"/>
                    <a:pt x="15475" y="4820"/>
                  </a:cubicBezTo>
                  <a:cubicBezTo>
                    <a:pt x="12541" y="4820"/>
                    <a:pt x="10267" y="5407"/>
                    <a:pt x="8800" y="6580"/>
                  </a:cubicBezTo>
                  <a:cubicBezTo>
                    <a:pt x="7260" y="7754"/>
                    <a:pt x="6453" y="9441"/>
                    <a:pt x="6453" y="11642"/>
                  </a:cubicBezTo>
                  <a:cubicBezTo>
                    <a:pt x="6453" y="13476"/>
                    <a:pt x="7040" y="14869"/>
                    <a:pt x="8213" y="15823"/>
                  </a:cubicBezTo>
                  <a:cubicBezTo>
                    <a:pt x="9314" y="16777"/>
                    <a:pt x="11147" y="17364"/>
                    <a:pt x="13642" y="17584"/>
                  </a:cubicBezTo>
                  <a:lnTo>
                    <a:pt x="19363" y="18097"/>
                  </a:lnTo>
                  <a:cubicBezTo>
                    <a:pt x="22664" y="18464"/>
                    <a:pt x="25232" y="19271"/>
                    <a:pt x="27066" y="20591"/>
                  </a:cubicBezTo>
                  <a:cubicBezTo>
                    <a:pt x="28826" y="21912"/>
                    <a:pt x="29706" y="24186"/>
                    <a:pt x="29706" y="27340"/>
                  </a:cubicBezTo>
                  <a:close/>
                </a:path>
              </a:pathLst>
            </a:custGeom>
            <a:solidFill>
              <a:srgbClr val="000000"/>
            </a:solidFill>
            <a:ln w="73262" cap="flat">
              <a:noFill/>
              <a:prstDash val="solid"/>
              <a:miter/>
            </a:ln>
          </p:spPr>
          <p:txBody>
            <a:bodyPr rtlCol="0" anchor="ctr"/>
            <a:lstStyle/>
            <a:p>
              <a:endParaRPr lang="en-GB"/>
            </a:p>
          </p:txBody>
        </p:sp>
        <p:sp>
          <p:nvSpPr>
            <p:cNvPr id="748" name="Graphic 1127">
              <a:extLst>
                <a:ext uri="{FF2B5EF4-FFF2-40B4-BE49-F238E27FC236}">
                  <a16:creationId xmlns:a16="http://schemas.microsoft.com/office/drawing/2014/main" id="{BF4E41A1-E156-4B2F-A02A-0A761F4A0520}"/>
                </a:ext>
              </a:extLst>
            </p:cNvPr>
            <p:cNvSpPr/>
            <p:nvPr/>
          </p:nvSpPr>
          <p:spPr>
            <a:xfrm>
              <a:off x="8393661" y="4259124"/>
              <a:ext cx="4621" cy="52228"/>
            </a:xfrm>
            <a:custGeom>
              <a:avLst/>
              <a:gdLst>
                <a:gd name="connsiteX0" fmla="*/ 5435 w 4621"/>
                <a:gd name="connsiteY0" fmla="*/ 53818 h 52228"/>
                <a:gd name="connsiteX1" fmla="*/ 1694 w 4621"/>
                <a:gd name="connsiteY1" fmla="*/ 53818 h 52228"/>
                <a:gd name="connsiteX2" fmla="*/ 1694 w 4621"/>
                <a:gd name="connsiteY2" fmla="*/ 18461 h 52228"/>
                <a:gd name="connsiteX3" fmla="*/ 5435 w 4621"/>
                <a:gd name="connsiteY3" fmla="*/ 18461 h 52228"/>
                <a:gd name="connsiteX4" fmla="*/ 5435 w 4621"/>
                <a:gd name="connsiteY4" fmla="*/ 53818 h 52228"/>
                <a:gd name="connsiteX5" fmla="*/ 5875 w 4621"/>
                <a:gd name="connsiteY5" fmla="*/ 6211 h 52228"/>
                <a:gd name="connsiteX6" fmla="*/ 1254 w 4621"/>
                <a:gd name="connsiteY6" fmla="*/ 6211 h 52228"/>
                <a:gd name="connsiteX7" fmla="*/ 1254 w 4621"/>
                <a:gd name="connsiteY7" fmla="*/ 1589 h 52228"/>
                <a:gd name="connsiteX8" fmla="*/ 5875 w 4621"/>
                <a:gd name="connsiteY8" fmla="*/ 1589 h 52228"/>
                <a:gd name="connsiteX9" fmla="*/ 5875 w 4621"/>
                <a:gd name="connsiteY9" fmla="*/ 6211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435" y="53818"/>
                  </a:moveTo>
                  <a:lnTo>
                    <a:pt x="1694" y="53818"/>
                  </a:lnTo>
                  <a:lnTo>
                    <a:pt x="1694" y="18461"/>
                  </a:lnTo>
                  <a:lnTo>
                    <a:pt x="5435" y="18461"/>
                  </a:lnTo>
                  <a:lnTo>
                    <a:pt x="5435" y="53818"/>
                  </a:lnTo>
                  <a:close/>
                  <a:moveTo>
                    <a:pt x="5875" y="6211"/>
                  </a:moveTo>
                  <a:lnTo>
                    <a:pt x="1254" y="6211"/>
                  </a:lnTo>
                  <a:lnTo>
                    <a:pt x="1254" y="1589"/>
                  </a:lnTo>
                  <a:lnTo>
                    <a:pt x="5875" y="1589"/>
                  </a:lnTo>
                  <a:lnTo>
                    <a:pt x="5875" y="6211"/>
                  </a:lnTo>
                  <a:close/>
                </a:path>
              </a:pathLst>
            </a:custGeom>
            <a:solidFill>
              <a:srgbClr val="000000"/>
            </a:solidFill>
            <a:ln w="73262" cap="flat">
              <a:noFill/>
              <a:prstDash val="solid"/>
              <a:miter/>
            </a:ln>
          </p:spPr>
          <p:txBody>
            <a:bodyPr rtlCol="0" anchor="ctr"/>
            <a:lstStyle/>
            <a:p>
              <a:endParaRPr lang="en-GB"/>
            </a:p>
          </p:txBody>
        </p:sp>
        <p:sp>
          <p:nvSpPr>
            <p:cNvPr id="749" name="Graphic 1127">
              <a:extLst>
                <a:ext uri="{FF2B5EF4-FFF2-40B4-BE49-F238E27FC236}">
                  <a16:creationId xmlns:a16="http://schemas.microsoft.com/office/drawing/2014/main" id="{C2546A81-6780-4C42-87BA-D46F56194709}"/>
                </a:ext>
              </a:extLst>
            </p:cNvPr>
            <p:cNvSpPr/>
            <p:nvPr/>
          </p:nvSpPr>
          <p:spPr>
            <a:xfrm>
              <a:off x="8409796" y="4275556"/>
              <a:ext cx="28461" cy="36237"/>
            </a:xfrm>
            <a:custGeom>
              <a:avLst/>
              <a:gdLst>
                <a:gd name="connsiteX0" fmla="*/ 25324 w 28461"/>
                <a:gd name="connsiteY0" fmla="*/ 5480 h 36237"/>
                <a:gd name="connsiteX1" fmla="*/ 29725 w 28461"/>
                <a:gd name="connsiteY1" fmla="*/ 19711 h 36237"/>
                <a:gd name="connsiteX2" fmla="*/ 25324 w 28461"/>
                <a:gd name="connsiteY2" fmla="*/ 33942 h 36237"/>
                <a:gd name="connsiteX3" fmla="*/ 15495 w 28461"/>
                <a:gd name="connsiteY3" fmla="*/ 37830 h 36237"/>
                <a:gd name="connsiteX4" fmla="*/ 5665 w 28461"/>
                <a:gd name="connsiteY4" fmla="*/ 33942 h 36237"/>
                <a:gd name="connsiteX5" fmla="*/ 1264 w 28461"/>
                <a:gd name="connsiteY5" fmla="*/ 19711 h 36237"/>
                <a:gd name="connsiteX6" fmla="*/ 5665 w 28461"/>
                <a:gd name="connsiteY6" fmla="*/ 5480 h 36237"/>
                <a:gd name="connsiteX7" fmla="*/ 15495 w 28461"/>
                <a:gd name="connsiteY7" fmla="*/ 1592 h 36237"/>
                <a:gd name="connsiteX8" fmla="*/ 25324 w 28461"/>
                <a:gd name="connsiteY8" fmla="*/ 5480 h 36237"/>
                <a:gd name="connsiteX9" fmla="*/ 22830 w 28461"/>
                <a:gd name="connsiteY9" fmla="*/ 31521 h 36237"/>
                <a:gd name="connsiteX10" fmla="*/ 25984 w 28461"/>
                <a:gd name="connsiteY10" fmla="*/ 19711 h 36237"/>
                <a:gd name="connsiteX11" fmla="*/ 22830 w 28461"/>
                <a:gd name="connsiteY11" fmla="*/ 7901 h 36237"/>
                <a:gd name="connsiteX12" fmla="*/ 15495 w 28461"/>
                <a:gd name="connsiteY12" fmla="*/ 4893 h 36237"/>
                <a:gd name="connsiteX13" fmla="*/ 8159 w 28461"/>
                <a:gd name="connsiteY13" fmla="*/ 7901 h 36237"/>
                <a:gd name="connsiteX14" fmla="*/ 5005 w 28461"/>
                <a:gd name="connsiteY14" fmla="*/ 19711 h 36237"/>
                <a:gd name="connsiteX15" fmla="*/ 8159 w 28461"/>
                <a:gd name="connsiteY15" fmla="*/ 31521 h 36237"/>
                <a:gd name="connsiteX16" fmla="*/ 15495 w 28461"/>
                <a:gd name="connsiteY16" fmla="*/ 34529 h 36237"/>
                <a:gd name="connsiteX17" fmla="*/ 22830 w 28461"/>
                <a:gd name="connsiteY17" fmla="*/ 3152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324" y="5480"/>
                  </a:moveTo>
                  <a:cubicBezTo>
                    <a:pt x="28258" y="8414"/>
                    <a:pt x="29725" y="13182"/>
                    <a:pt x="29725" y="19711"/>
                  </a:cubicBezTo>
                  <a:cubicBezTo>
                    <a:pt x="29725" y="26240"/>
                    <a:pt x="28258" y="31008"/>
                    <a:pt x="25324" y="33942"/>
                  </a:cubicBezTo>
                  <a:cubicBezTo>
                    <a:pt x="22757" y="36509"/>
                    <a:pt x="19456" y="37830"/>
                    <a:pt x="15495" y="37830"/>
                  </a:cubicBezTo>
                  <a:cubicBezTo>
                    <a:pt x="11533" y="37830"/>
                    <a:pt x="8232" y="36509"/>
                    <a:pt x="5665" y="33942"/>
                  </a:cubicBezTo>
                  <a:cubicBezTo>
                    <a:pt x="2731" y="31008"/>
                    <a:pt x="1264" y="26240"/>
                    <a:pt x="1264" y="19711"/>
                  </a:cubicBezTo>
                  <a:cubicBezTo>
                    <a:pt x="1264" y="13182"/>
                    <a:pt x="2731" y="8414"/>
                    <a:pt x="5665" y="5480"/>
                  </a:cubicBezTo>
                  <a:cubicBezTo>
                    <a:pt x="8232" y="2913"/>
                    <a:pt x="11533" y="1592"/>
                    <a:pt x="15495" y="1592"/>
                  </a:cubicBezTo>
                  <a:cubicBezTo>
                    <a:pt x="19456" y="1592"/>
                    <a:pt x="22757" y="2913"/>
                    <a:pt x="25324" y="5480"/>
                  </a:cubicBezTo>
                  <a:close/>
                  <a:moveTo>
                    <a:pt x="22830" y="31521"/>
                  </a:moveTo>
                  <a:cubicBezTo>
                    <a:pt x="24957" y="29394"/>
                    <a:pt x="25984" y="25506"/>
                    <a:pt x="25984" y="19711"/>
                  </a:cubicBezTo>
                  <a:cubicBezTo>
                    <a:pt x="25984" y="13916"/>
                    <a:pt x="24957" y="10028"/>
                    <a:pt x="22830" y="7901"/>
                  </a:cubicBezTo>
                  <a:cubicBezTo>
                    <a:pt x="20849" y="5920"/>
                    <a:pt x="18355" y="4893"/>
                    <a:pt x="15495" y="4893"/>
                  </a:cubicBezTo>
                  <a:cubicBezTo>
                    <a:pt x="12634" y="4893"/>
                    <a:pt x="10140" y="5920"/>
                    <a:pt x="8159" y="7901"/>
                  </a:cubicBezTo>
                  <a:cubicBezTo>
                    <a:pt x="6032" y="10028"/>
                    <a:pt x="5005" y="13916"/>
                    <a:pt x="5005" y="19711"/>
                  </a:cubicBezTo>
                  <a:cubicBezTo>
                    <a:pt x="5005" y="25506"/>
                    <a:pt x="6032" y="29394"/>
                    <a:pt x="8159" y="31521"/>
                  </a:cubicBezTo>
                  <a:cubicBezTo>
                    <a:pt x="10140" y="33502"/>
                    <a:pt x="12634" y="34529"/>
                    <a:pt x="15495" y="34529"/>
                  </a:cubicBezTo>
                  <a:cubicBezTo>
                    <a:pt x="18355" y="34529"/>
                    <a:pt x="20849" y="33502"/>
                    <a:pt x="22830" y="31521"/>
                  </a:cubicBezTo>
                  <a:close/>
                </a:path>
              </a:pathLst>
            </a:custGeom>
            <a:solidFill>
              <a:srgbClr val="000000"/>
            </a:solidFill>
            <a:ln w="73262" cap="flat">
              <a:noFill/>
              <a:prstDash val="solid"/>
              <a:miter/>
            </a:ln>
          </p:spPr>
          <p:txBody>
            <a:bodyPr rtlCol="0" anchor="ctr"/>
            <a:lstStyle/>
            <a:p>
              <a:endParaRPr lang="en-GB"/>
            </a:p>
          </p:txBody>
        </p:sp>
        <p:sp>
          <p:nvSpPr>
            <p:cNvPr id="750" name="Graphic 1127">
              <a:extLst>
                <a:ext uri="{FF2B5EF4-FFF2-40B4-BE49-F238E27FC236}">
                  <a16:creationId xmlns:a16="http://schemas.microsoft.com/office/drawing/2014/main" id="{13DD497D-6FF4-4B78-9BDD-D9EDDD9B472B}"/>
                </a:ext>
              </a:extLst>
            </p:cNvPr>
            <p:cNvSpPr/>
            <p:nvPr/>
          </p:nvSpPr>
          <p:spPr>
            <a:xfrm>
              <a:off x="8450225" y="4275556"/>
              <a:ext cx="27214" cy="35797"/>
            </a:xfrm>
            <a:custGeom>
              <a:avLst/>
              <a:gdLst>
                <a:gd name="connsiteX0" fmla="*/ 28492 w 27214"/>
                <a:gd name="connsiteY0" fmla="*/ 37389 h 35797"/>
                <a:gd name="connsiteX1" fmla="*/ 24751 w 27214"/>
                <a:gd name="connsiteY1" fmla="*/ 37389 h 35797"/>
                <a:gd name="connsiteX2" fmla="*/ 24751 w 27214"/>
                <a:gd name="connsiteY2" fmla="*/ 15456 h 35797"/>
                <a:gd name="connsiteX3" fmla="*/ 22257 w 27214"/>
                <a:gd name="connsiteY3" fmla="*/ 7607 h 35797"/>
                <a:gd name="connsiteX4" fmla="*/ 14995 w 27214"/>
                <a:gd name="connsiteY4" fmla="*/ 4893 h 35797"/>
                <a:gd name="connsiteX5" fmla="*/ 7659 w 27214"/>
                <a:gd name="connsiteY5" fmla="*/ 7607 h 35797"/>
                <a:gd name="connsiteX6" fmla="*/ 5019 w 27214"/>
                <a:gd name="connsiteY6" fmla="*/ 15456 h 35797"/>
                <a:gd name="connsiteX7" fmla="*/ 5019 w 27214"/>
                <a:gd name="connsiteY7" fmla="*/ 37389 h 35797"/>
                <a:gd name="connsiteX8" fmla="*/ 1277 w 27214"/>
                <a:gd name="connsiteY8" fmla="*/ 37389 h 35797"/>
                <a:gd name="connsiteX9" fmla="*/ 1277 w 27214"/>
                <a:gd name="connsiteY9" fmla="*/ 2032 h 35797"/>
                <a:gd name="connsiteX10" fmla="*/ 5019 w 27214"/>
                <a:gd name="connsiteY10" fmla="*/ 2032 h 35797"/>
                <a:gd name="connsiteX11" fmla="*/ 5019 w 27214"/>
                <a:gd name="connsiteY11" fmla="*/ 6213 h 35797"/>
                <a:gd name="connsiteX12" fmla="*/ 15435 w 27214"/>
                <a:gd name="connsiteY12" fmla="*/ 1592 h 35797"/>
                <a:gd name="connsiteX13" fmla="*/ 24824 w 27214"/>
                <a:gd name="connsiteY13" fmla="*/ 4966 h 35797"/>
                <a:gd name="connsiteX14" fmla="*/ 28492 w 27214"/>
                <a:gd name="connsiteY14" fmla="*/ 14796 h 35797"/>
                <a:gd name="connsiteX15" fmla="*/ 28492 w 27214"/>
                <a:gd name="connsiteY15" fmla="*/ 3738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492" y="37389"/>
                  </a:moveTo>
                  <a:lnTo>
                    <a:pt x="24751" y="37389"/>
                  </a:lnTo>
                  <a:lnTo>
                    <a:pt x="24751" y="15456"/>
                  </a:lnTo>
                  <a:cubicBezTo>
                    <a:pt x="24751" y="12009"/>
                    <a:pt x="23944" y="9441"/>
                    <a:pt x="22257" y="7607"/>
                  </a:cubicBezTo>
                  <a:cubicBezTo>
                    <a:pt x="20570" y="5773"/>
                    <a:pt x="18149" y="4893"/>
                    <a:pt x="14995" y="4893"/>
                  </a:cubicBezTo>
                  <a:cubicBezTo>
                    <a:pt x="11841" y="4893"/>
                    <a:pt x="9347" y="5773"/>
                    <a:pt x="7659" y="7607"/>
                  </a:cubicBezTo>
                  <a:cubicBezTo>
                    <a:pt x="5899" y="9441"/>
                    <a:pt x="5019" y="12082"/>
                    <a:pt x="5019" y="15456"/>
                  </a:cubicBezTo>
                  <a:lnTo>
                    <a:pt x="5019" y="37389"/>
                  </a:lnTo>
                  <a:lnTo>
                    <a:pt x="1277" y="37389"/>
                  </a:lnTo>
                  <a:lnTo>
                    <a:pt x="1277" y="2032"/>
                  </a:lnTo>
                  <a:lnTo>
                    <a:pt x="5019" y="2032"/>
                  </a:lnTo>
                  <a:lnTo>
                    <a:pt x="5019" y="6213"/>
                  </a:lnTo>
                  <a:cubicBezTo>
                    <a:pt x="7659" y="3133"/>
                    <a:pt x="11107" y="1592"/>
                    <a:pt x="15435" y="1592"/>
                  </a:cubicBezTo>
                  <a:cubicBezTo>
                    <a:pt x="19396" y="1592"/>
                    <a:pt x="22550" y="2692"/>
                    <a:pt x="24824" y="4966"/>
                  </a:cubicBezTo>
                  <a:cubicBezTo>
                    <a:pt x="27245" y="7314"/>
                    <a:pt x="28492" y="10615"/>
                    <a:pt x="28492" y="14796"/>
                  </a:cubicBezTo>
                  <a:lnTo>
                    <a:pt x="28492" y="37389"/>
                  </a:lnTo>
                  <a:close/>
                </a:path>
              </a:pathLst>
            </a:custGeom>
            <a:solidFill>
              <a:srgbClr val="000000"/>
            </a:solidFill>
            <a:ln w="73262" cap="flat">
              <a:noFill/>
              <a:prstDash val="solid"/>
              <a:miter/>
            </a:ln>
          </p:spPr>
          <p:txBody>
            <a:bodyPr rtlCol="0" anchor="ctr"/>
            <a:lstStyle/>
            <a:p>
              <a:endParaRPr lang="en-GB"/>
            </a:p>
          </p:txBody>
        </p:sp>
        <p:sp>
          <p:nvSpPr>
            <p:cNvPr id="751" name="Graphic 1127">
              <a:extLst>
                <a:ext uri="{FF2B5EF4-FFF2-40B4-BE49-F238E27FC236}">
                  <a16:creationId xmlns:a16="http://schemas.microsoft.com/office/drawing/2014/main" id="{29119653-6807-468B-BE1B-3EC3D187B858}"/>
                </a:ext>
              </a:extLst>
            </p:cNvPr>
            <p:cNvSpPr/>
            <p:nvPr/>
          </p:nvSpPr>
          <p:spPr>
            <a:xfrm>
              <a:off x="8506532" y="4275996"/>
              <a:ext cx="25234" cy="35357"/>
            </a:xfrm>
            <a:custGeom>
              <a:avLst/>
              <a:gdLst>
                <a:gd name="connsiteX0" fmla="*/ 26531 w 25234"/>
                <a:gd name="connsiteY0" fmla="*/ 36949 h 35357"/>
                <a:gd name="connsiteX1" fmla="*/ 1297 w 25234"/>
                <a:gd name="connsiteY1" fmla="*/ 36949 h 35357"/>
                <a:gd name="connsiteX2" fmla="*/ 1297 w 25234"/>
                <a:gd name="connsiteY2" fmla="*/ 33428 h 35357"/>
                <a:gd name="connsiteX3" fmla="*/ 22570 w 25234"/>
                <a:gd name="connsiteY3" fmla="*/ 4893 h 35357"/>
                <a:gd name="connsiteX4" fmla="*/ 2470 w 25234"/>
                <a:gd name="connsiteY4" fmla="*/ 4893 h 35357"/>
                <a:gd name="connsiteX5" fmla="*/ 2470 w 25234"/>
                <a:gd name="connsiteY5" fmla="*/ 1592 h 35357"/>
                <a:gd name="connsiteX6" fmla="*/ 26531 w 25234"/>
                <a:gd name="connsiteY6" fmla="*/ 1592 h 35357"/>
                <a:gd name="connsiteX7" fmla="*/ 26531 w 25234"/>
                <a:gd name="connsiteY7" fmla="*/ 5113 h 35357"/>
                <a:gd name="connsiteX8" fmla="*/ 5185 w 25234"/>
                <a:gd name="connsiteY8" fmla="*/ 33648 h 35357"/>
                <a:gd name="connsiteX9" fmla="*/ 26531 w 25234"/>
                <a:gd name="connsiteY9" fmla="*/ 33648 h 35357"/>
                <a:gd name="connsiteX10" fmla="*/ 26531 w 25234"/>
                <a:gd name="connsiteY10" fmla="*/ 36949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34" h="35357">
                  <a:moveTo>
                    <a:pt x="26531" y="36949"/>
                  </a:moveTo>
                  <a:lnTo>
                    <a:pt x="1297" y="36949"/>
                  </a:lnTo>
                  <a:lnTo>
                    <a:pt x="1297" y="33428"/>
                  </a:lnTo>
                  <a:lnTo>
                    <a:pt x="22570" y="4893"/>
                  </a:lnTo>
                  <a:lnTo>
                    <a:pt x="2470" y="4893"/>
                  </a:lnTo>
                  <a:lnTo>
                    <a:pt x="2470" y="1592"/>
                  </a:lnTo>
                  <a:lnTo>
                    <a:pt x="26531" y="1592"/>
                  </a:lnTo>
                  <a:lnTo>
                    <a:pt x="26531" y="5113"/>
                  </a:lnTo>
                  <a:lnTo>
                    <a:pt x="5185" y="33648"/>
                  </a:lnTo>
                  <a:lnTo>
                    <a:pt x="26531" y="33648"/>
                  </a:lnTo>
                  <a:lnTo>
                    <a:pt x="26531" y="36949"/>
                  </a:lnTo>
                  <a:close/>
                </a:path>
              </a:pathLst>
            </a:custGeom>
            <a:solidFill>
              <a:srgbClr val="000000"/>
            </a:solidFill>
            <a:ln w="73262" cap="flat">
              <a:noFill/>
              <a:prstDash val="solid"/>
              <a:miter/>
            </a:ln>
          </p:spPr>
          <p:txBody>
            <a:bodyPr rtlCol="0" anchor="ctr"/>
            <a:lstStyle/>
            <a:p>
              <a:endParaRPr lang="en-GB"/>
            </a:p>
          </p:txBody>
        </p:sp>
        <p:sp>
          <p:nvSpPr>
            <p:cNvPr id="752" name="Graphic 1127">
              <a:extLst>
                <a:ext uri="{FF2B5EF4-FFF2-40B4-BE49-F238E27FC236}">
                  <a16:creationId xmlns:a16="http://schemas.microsoft.com/office/drawing/2014/main" id="{0A79485B-3D53-4012-8B01-FC7477D8F7BB}"/>
                </a:ext>
              </a:extLst>
            </p:cNvPr>
            <p:cNvSpPr/>
            <p:nvPr/>
          </p:nvSpPr>
          <p:spPr>
            <a:xfrm>
              <a:off x="8540570" y="4275556"/>
              <a:ext cx="28461" cy="36237"/>
            </a:xfrm>
            <a:custGeom>
              <a:avLst/>
              <a:gdLst>
                <a:gd name="connsiteX0" fmla="*/ 25370 w 28461"/>
                <a:gd name="connsiteY0" fmla="*/ 5480 h 36237"/>
                <a:gd name="connsiteX1" fmla="*/ 29771 w 28461"/>
                <a:gd name="connsiteY1" fmla="*/ 19711 h 36237"/>
                <a:gd name="connsiteX2" fmla="*/ 25370 w 28461"/>
                <a:gd name="connsiteY2" fmla="*/ 33942 h 36237"/>
                <a:gd name="connsiteX3" fmla="*/ 15540 w 28461"/>
                <a:gd name="connsiteY3" fmla="*/ 37830 h 36237"/>
                <a:gd name="connsiteX4" fmla="*/ 5710 w 28461"/>
                <a:gd name="connsiteY4" fmla="*/ 33942 h 36237"/>
                <a:gd name="connsiteX5" fmla="*/ 1309 w 28461"/>
                <a:gd name="connsiteY5" fmla="*/ 19711 h 36237"/>
                <a:gd name="connsiteX6" fmla="*/ 5710 w 28461"/>
                <a:gd name="connsiteY6" fmla="*/ 5480 h 36237"/>
                <a:gd name="connsiteX7" fmla="*/ 15540 w 28461"/>
                <a:gd name="connsiteY7" fmla="*/ 1592 h 36237"/>
                <a:gd name="connsiteX8" fmla="*/ 25370 w 28461"/>
                <a:gd name="connsiteY8" fmla="*/ 5480 h 36237"/>
                <a:gd name="connsiteX9" fmla="*/ 22876 w 28461"/>
                <a:gd name="connsiteY9" fmla="*/ 31521 h 36237"/>
                <a:gd name="connsiteX10" fmla="*/ 26030 w 28461"/>
                <a:gd name="connsiteY10" fmla="*/ 19711 h 36237"/>
                <a:gd name="connsiteX11" fmla="*/ 22876 w 28461"/>
                <a:gd name="connsiteY11" fmla="*/ 7901 h 36237"/>
                <a:gd name="connsiteX12" fmla="*/ 15540 w 28461"/>
                <a:gd name="connsiteY12" fmla="*/ 4893 h 36237"/>
                <a:gd name="connsiteX13" fmla="*/ 8204 w 28461"/>
                <a:gd name="connsiteY13" fmla="*/ 7901 h 36237"/>
                <a:gd name="connsiteX14" fmla="*/ 5050 w 28461"/>
                <a:gd name="connsiteY14" fmla="*/ 19711 h 36237"/>
                <a:gd name="connsiteX15" fmla="*/ 8204 w 28461"/>
                <a:gd name="connsiteY15" fmla="*/ 31521 h 36237"/>
                <a:gd name="connsiteX16" fmla="*/ 15540 w 28461"/>
                <a:gd name="connsiteY16" fmla="*/ 34529 h 36237"/>
                <a:gd name="connsiteX17" fmla="*/ 22876 w 28461"/>
                <a:gd name="connsiteY17" fmla="*/ 3152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370" y="5480"/>
                  </a:moveTo>
                  <a:cubicBezTo>
                    <a:pt x="28304" y="8414"/>
                    <a:pt x="29771" y="13182"/>
                    <a:pt x="29771" y="19711"/>
                  </a:cubicBezTo>
                  <a:cubicBezTo>
                    <a:pt x="29771" y="26240"/>
                    <a:pt x="28304" y="31008"/>
                    <a:pt x="25370" y="33942"/>
                  </a:cubicBezTo>
                  <a:cubicBezTo>
                    <a:pt x="22802" y="36509"/>
                    <a:pt x="19501" y="37830"/>
                    <a:pt x="15540" y="37830"/>
                  </a:cubicBezTo>
                  <a:cubicBezTo>
                    <a:pt x="11579" y="37830"/>
                    <a:pt x="8278" y="36509"/>
                    <a:pt x="5710" y="33942"/>
                  </a:cubicBezTo>
                  <a:cubicBezTo>
                    <a:pt x="2776" y="31008"/>
                    <a:pt x="1309" y="26240"/>
                    <a:pt x="1309" y="19711"/>
                  </a:cubicBezTo>
                  <a:cubicBezTo>
                    <a:pt x="1309" y="13182"/>
                    <a:pt x="2776" y="8414"/>
                    <a:pt x="5710" y="5480"/>
                  </a:cubicBezTo>
                  <a:cubicBezTo>
                    <a:pt x="8278" y="2913"/>
                    <a:pt x="11579" y="1592"/>
                    <a:pt x="15540" y="1592"/>
                  </a:cubicBezTo>
                  <a:cubicBezTo>
                    <a:pt x="19501" y="1592"/>
                    <a:pt x="22802" y="2913"/>
                    <a:pt x="25370" y="5480"/>
                  </a:cubicBezTo>
                  <a:close/>
                  <a:moveTo>
                    <a:pt x="22876" y="31521"/>
                  </a:moveTo>
                  <a:cubicBezTo>
                    <a:pt x="25003" y="29394"/>
                    <a:pt x="26030" y="25506"/>
                    <a:pt x="26030" y="19711"/>
                  </a:cubicBezTo>
                  <a:cubicBezTo>
                    <a:pt x="26030" y="13916"/>
                    <a:pt x="25003" y="10028"/>
                    <a:pt x="22876" y="7901"/>
                  </a:cubicBezTo>
                  <a:cubicBezTo>
                    <a:pt x="20895" y="5920"/>
                    <a:pt x="18401" y="4893"/>
                    <a:pt x="15540" y="4893"/>
                  </a:cubicBezTo>
                  <a:cubicBezTo>
                    <a:pt x="12679" y="4893"/>
                    <a:pt x="10185" y="5920"/>
                    <a:pt x="8204" y="7901"/>
                  </a:cubicBezTo>
                  <a:cubicBezTo>
                    <a:pt x="6077" y="10028"/>
                    <a:pt x="5050" y="13916"/>
                    <a:pt x="5050" y="19711"/>
                  </a:cubicBezTo>
                  <a:cubicBezTo>
                    <a:pt x="5050" y="25506"/>
                    <a:pt x="6077" y="29394"/>
                    <a:pt x="8204" y="31521"/>
                  </a:cubicBezTo>
                  <a:cubicBezTo>
                    <a:pt x="10185" y="33502"/>
                    <a:pt x="12679" y="34529"/>
                    <a:pt x="15540" y="34529"/>
                  </a:cubicBezTo>
                  <a:cubicBezTo>
                    <a:pt x="18401" y="34529"/>
                    <a:pt x="20895" y="33502"/>
                    <a:pt x="22876" y="31521"/>
                  </a:cubicBezTo>
                  <a:close/>
                </a:path>
              </a:pathLst>
            </a:custGeom>
            <a:solidFill>
              <a:srgbClr val="000000"/>
            </a:solidFill>
            <a:ln w="73262" cap="flat">
              <a:noFill/>
              <a:prstDash val="solid"/>
              <a:miter/>
            </a:ln>
          </p:spPr>
          <p:txBody>
            <a:bodyPr rtlCol="0" anchor="ctr"/>
            <a:lstStyle/>
            <a:p>
              <a:endParaRPr lang="en-GB"/>
            </a:p>
          </p:txBody>
        </p:sp>
        <p:sp>
          <p:nvSpPr>
            <p:cNvPr id="753" name="Graphic 1127">
              <a:extLst>
                <a:ext uri="{FF2B5EF4-FFF2-40B4-BE49-F238E27FC236}">
                  <a16:creationId xmlns:a16="http://schemas.microsoft.com/office/drawing/2014/main" id="{557B7120-9158-4B60-A1FF-E65475B599D8}"/>
                </a:ext>
              </a:extLst>
            </p:cNvPr>
            <p:cNvSpPr/>
            <p:nvPr/>
          </p:nvSpPr>
          <p:spPr>
            <a:xfrm>
              <a:off x="8580970" y="4275556"/>
              <a:ext cx="27214" cy="35797"/>
            </a:xfrm>
            <a:custGeom>
              <a:avLst/>
              <a:gdLst>
                <a:gd name="connsiteX0" fmla="*/ 28538 w 27214"/>
                <a:gd name="connsiteY0" fmla="*/ 37389 h 35797"/>
                <a:gd name="connsiteX1" fmla="*/ 24797 w 27214"/>
                <a:gd name="connsiteY1" fmla="*/ 37389 h 35797"/>
                <a:gd name="connsiteX2" fmla="*/ 24797 w 27214"/>
                <a:gd name="connsiteY2" fmla="*/ 15456 h 35797"/>
                <a:gd name="connsiteX3" fmla="*/ 22302 w 27214"/>
                <a:gd name="connsiteY3" fmla="*/ 7607 h 35797"/>
                <a:gd name="connsiteX4" fmla="*/ 15040 w 27214"/>
                <a:gd name="connsiteY4" fmla="*/ 4893 h 35797"/>
                <a:gd name="connsiteX5" fmla="*/ 7705 w 27214"/>
                <a:gd name="connsiteY5" fmla="*/ 7607 h 35797"/>
                <a:gd name="connsiteX6" fmla="*/ 5064 w 27214"/>
                <a:gd name="connsiteY6" fmla="*/ 15456 h 35797"/>
                <a:gd name="connsiteX7" fmla="*/ 5064 w 27214"/>
                <a:gd name="connsiteY7" fmla="*/ 37389 h 35797"/>
                <a:gd name="connsiteX8" fmla="*/ 1323 w 27214"/>
                <a:gd name="connsiteY8" fmla="*/ 37389 h 35797"/>
                <a:gd name="connsiteX9" fmla="*/ 1323 w 27214"/>
                <a:gd name="connsiteY9" fmla="*/ 2032 h 35797"/>
                <a:gd name="connsiteX10" fmla="*/ 5064 w 27214"/>
                <a:gd name="connsiteY10" fmla="*/ 2032 h 35797"/>
                <a:gd name="connsiteX11" fmla="*/ 5064 w 27214"/>
                <a:gd name="connsiteY11" fmla="*/ 6213 h 35797"/>
                <a:gd name="connsiteX12" fmla="*/ 15480 w 27214"/>
                <a:gd name="connsiteY12" fmla="*/ 1592 h 35797"/>
                <a:gd name="connsiteX13" fmla="*/ 24870 w 27214"/>
                <a:gd name="connsiteY13" fmla="*/ 4966 h 35797"/>
                <a:gd name="connsiteX14" fmla="*/ 28538 w 27214"/>
                <a:gd name="connsiteY14" fmla="*/ 14796 h 35797"/>
                <a:gd name="connsiteX15" fmla="*/ 28538 w 27214"/>
                <a:gd name="connsiteY15" fmla="*/ 3738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538" y="37389"/>
                  </a:moveTo>
                  <a:lnTo>
                    <a:pt x="24797" y="37389"/>
                  </a:lnTo>
                  <a:lnTo>
                    <a:pt x="24797" y="15456"/>
                  </a:lnTo>
                  <a:cubicBezTo>
                    <a:pt x="24797" y="12009"/>
                    <a:pt x="23990" y="9441"/>
                    <a:pt x="22302" y="7607"/>
                  </a:cubicBezTo>
                  <a:cubicBezTo>
                    <a:pt x="20615" y="5773"/>
                    <a:pt x="18195" y="4893"/>
                    <a:pt x="15040" y="4893"/>
                  </a:cubicBezTo>
                  <a:cubicBezTo>
                    <a:pt x="11886" y="4893"/>
                    <a:pt x="9392" y="5773"/>
                    <a:pt x="7705" y="7607"/>
                  </a:cubicBezTo>
                  <a:cubicBezTo>
                    <a:pt x="5944" y="9441"/>
                    <a:pt x="5064" y="12082"/>
                    <a:pt x="5064" y="15456"/>
                  </a:cubicBezTo>
                  <a:lnTo>
                    <a:pt x="5064" y="37389"/>
                  </a:lnTo>
                  <a:lnTo>
                    <a:pt x="1323" y="37389"/>
                  </a:lnTo>
                  <a:lnTo>
                    <a:pt x="1323" y="2032"/>
                  </a:lnTo>
                  <a:lnTo>
                    <a:pt x="5064" y="2032"/>
                  </a:lnTo>
                  <a:lnTo>
                    <a:pt x="5064" y="6213"/>
                  </a:lnTo>
                  <a:cubicBezTo>
                    <a:pt x="7705" y="3133"/>
                    <a:pt x="11152" y="1592"/>
                    <a:pt x="15480" y="1592"/>
                  </a:cubicBezTo>
                  <a:cubicBezTo>
                    <a:pt x="19442" y="1592"/>
                    <a:pt x="22596" y="2692"/>
                    <a:pt x="24870" y="4966"/>
                  </a:cubicBezTo>
                  <a:cubicBezTo>
                    <a:pt x="27291" y="7314"/>
                    <a:pt x="28538" y="10615"/>
                    <a:pt x="28538" y="14796"/>
                  </a:cubicBezTo>
                  <a:lnTo>
                    <a:pt x="28538" y="37389"/>
                  </a:lnTo>
                  <a:close/>
                </a:path>
              </a:pathLst>
            </a:custGeom>
            <a:solidFill>
              <a:srgbClr val="000000"/>
            </a:solidFill>
            <a:ln w="73262" cap="flat">
              <a:noFill/>
              <a:prstDash val="solid"/>
              <a:miter/>
            </a:ln>
          </p:spPr>
          <p:txBody>
            <a:bodyPr rtlCol="0" anchor="ctr"/>
            <a:lstStyle/>
            <a:p>
              <a:endParaRPr lang="en-GB"/>
            </a:p>
          </p:txBody>
        </p:sp>
        <p:sp>
          <p:nvSpPr>
            <p:cNvPr id="754" name="Graphic 1127">
              <a:extLst>
                <a:ext uri="{FF2B5EF4-FFF2-40B4-BE49-F238E27FC236}">
                  <a16:creationId xmlns:a16="http://schemas.microsoft.com/office/drawing/2014/main" id="{E7359EBA-DA5E-4C82-BAC1-8BFB35E48278}"/>
                </a:ext>
              </a:extLst>
            </p:cNvPr>
            <p:cNvSpPr/>
            <p:nvPr/>
          </p:nvSpPr>
          <p:spPr>
            <a:xfrm>
              <a:off x="8619708" y="4275556"/>
              <a:ext cx="28315" cy="36237"/>
            </a:xfrm>
            <a:custGeom>
              <a:avLst/>
              <a:gdLst>
                <a:gd name="connsiteX0" fmla="*/ 29652 w 28315"/>
                <a:gd name="connsiteY0" fmla="*/ 20518 h 36237"/>
                <a:gd name="connsiteX1" fmla="*/ 5078 w 28315"/>
                <a:gd name="connsiteY1" fmla="*/ 20518 h 36237"/>
                <a:gd name="connsiteX2" fmla="*/ 8012 w 28315"/>
                <a:gd name="connsiteY2" fmla="*/ 30861 h 36237"/>
                <a:gd name="connsiteX3" fmla="*/ 16594 w 28315"/>
                <a:gd name="connsiteY3" fmla="*/ 34455 h 36237"/>
                <a:gd name="connsiteX4" fmla="*/ 21876 w 28315"/>
                <a:gd name="connsiteY4" fmla="*/ 33428 h 36237"/>
                <a:gd name="connsiteX5" fmla="*/ 26351 w 28315"/>
                <a:gd name="connsiteY5" fmla="*/ 30201 h 36237"/>
                <a:gd name="connsiteX6" fmla="*/ 29138 w 28315"/>
                <a:gd name="connsiteY6" fmla="*/ 32401 h 36237"/>
                <a:gd name="connsiteX7" fmla="*/ 23417 w 28315"/>
                <a:gd name="connsiteY7" fmla="*/ 36509 h 36237"/>
                <a:gd name="connsiteX8" fmla="*/ 16374 w 28315"/>
                <a:gd name="connsiteY8" fmla="*/ 37830 h 36237"/>
                <a:gd name="connsiteX9" fmla="*/ 5224 w 28315"/>
                <a:gd name="connsiteY9" fmla="*/ 33208 h 36237"/>
                <a:gd name="connsiteX10" fmla="*/ 1337 w 28315"/>
                <a:gd name="connsiteY10" fmla="*/ 19711 h 36237"/>
                <a:gd name="connsiteX11" fmla="*/ 5078 w 28315"/>
                <a:gd name="connsiteY11" fmla="*/ 6360 h 36237"/>
                <a:gd name="connsiteX12" fmla="*/ 15494 w 28315"/>
                <a:gd name="connsiteY12" fmla="*/ 1592 h 36237"/>
                <a:gd name="connsiteX13" fmla="*/ 25911 w 28315"/>
                <a:gd name="connsiteY13" fmla="*/ 6140 h 36237"/>
                <a:gd name="connsiteX14" fmla="*/ 29652 w 28315"/>
                <a:gd name="connsiteY14" fmla="*/ 18831 h 36237"/>
                <a:gd name="connsiteX15" fmla="*/ 29652 w 28315"/>
                <a:gd name="connsiteY15" fmla="*/ 20518 h 36237"/>
                <a:gd name="connsiteX16" fmla="*/ 25911 w 28315"/>
                <a:gd name="connsiteY16" fmla="*/ 17510 h 36237"/>
                <a:gd name="connsiteX17" fmla="*/ 24664 w 28315"/>
                <a:gd name="connsiteY17" fmla="*/ 10835 h 36237"/>
                <a:gd name="connsiteX18" fmla="*/ 21069 w 28315"/>
                <a:gd name="connsiteY18" fmla="*/ 6434 h 36237"/>
                <a:gd name="connsiteX19" fmla="*/ 15494 w 28315"/>
                <a:gd name="connsiteY19" fmla="*/ 4893 h 36237"/>
                <a:gd name="connsiteX20" fmla="*/ 9992 w 28315"/>
                <a:gd name="connsiteY20" fmla="*/ 6434 h 36237"/>
                <a:gd name="connsiteX21" fmla="*/ 6325 w 28315"/>
                <a:gd name="connsiteY21" fmla="*/ 10835 h 36237"/>
                <a:gd name="connsiteX22" fmla="*/ 5078 w 28315"/>
                <a:gd name="connsiteY22" fmla="*/ 17510 h 36237"/>
                <a:gd name="connsiteX23" fmla="*/ 25911 w 28315"/>
                <a:gd name="connsiteY23" fmla="*/ 1751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52" y="20518"/>
                  </a:moveTo>
                  <a:lnTo>
                    <a:pt x="5078" y="20518"/>
                  </a:lnTo>
                  <a:cubicBezTo>
                    <a:pt x="5078" y="25066"/>
                    <a:pt x="6031" y="28514"/>
                    <a:pt x="8012" y="30861"/>
                  </a:cubicBezTo>
                  <a:cubicBezTo>
                    <a:pt x="9992" y="33282"/>
                    <a:pt x="12853" y="34455"/>
                    <a:pt x="16594" y="34455"/>
                  </a:cubicBezTo>
                  <a:cubicBezTo>
                    <a:pt x="18648" y="34455"/>
                    <a:pt x="20409" y="34089"/>
                    <a:pt x="21876" y="33428"/>
                  </a:cubicBezTo>
                  <a:cubicBezTo>
                    <a:pt x="23343" y="32768"/>
                    <a:pt x="24810" y="31741"/>
                    <a:pt x="26351" y="30201"/>
                  </a:cubicBezTo>
                  <a:lnTo>
                    <a:pt x="29138" y="32401"/>
                  </a:lnTo>
                  <a:cubicBezTo>
                    <a:pt x="27231" y="34309"/>
                    <a:pt x="25324" y="35702"/>
                    <a:pt x="23417" y="36509"/>
                  </a:cubicBezTo>
                  <a:cubicBezTo>
                    <a:pt x="21509" y="37390"/>
                    <a:pt x="19162" y="37830"/>
                    <a:pt x="16374" y="37830"/>
                  </a:cubicBezTo>
                  <a:cubicBezTo>
                    <a:pt x="11460" y="37830"/>
                    <a:pt x="7792" y="36289"/>
                    <a:pt x="5224" y="33208"/>
                  </a:cubicBezTo>
                  <a:cubicBezTo>
                    <a:pt x="2584" y="30127"/>
                    <a:pt x="1337" y="25653"/>
                    <a:pt x="1337" y="19711"/>
                  </a:cubicBezTo>
                  <a:cubicBezTo>
                    <a:pt x="1337" y="13989"/>
                    <a:pt x="2584" y="9515"/>
                    <a:pt x="5078" y="6360"/>
                  </a:cubicBezTo>
                  <a:cubicBezTo>
                    <a:pt x="7572" y="3206"/>
                    <a:pt x="11019" y="1592"/>
                    <a:pt x="15494" y="1592"/>
                  </a:cubicBezTo>
                  <a:cubicBezTo>
                    <a:pt x="19969" y="1592"/>
                    <a:pt x="23417" y="3133"/>
                    <a:pt x="25911" y="6140"/>
                  </a:cubicBezTo>
                  <a:cubicBezTo>
                    <a:pt x="28405" y="9148"/>
                    <a:pt x="29652" y="13402"/>
                    <a:pt x="29652" y="18831"/>
                  </a:cubicBezTo>
                  <a:lnTo>
                    <a:pt x="29652" y="20518"/>
                  </a:lnTo>
                  <a:close/>
                  <a:moveTo>
                    <a:pt x="25911" y="17510"/>
                  </a:moveTo>
                  <a:cubicBezTo>
                    <a:pt x="25691" y="14503"/>
                    <a:pt x="25324" y="12229"/>
                    <a:pt x="24664" y="10835"/>
                  </a:cubicBezTo>
                  <a:cubicBezTo>
                    <a:pt x="23857" y="9001"/>
                    <a:pt x="22683" y="7534"/>
                    <a:pt x="21069" y="6434"/>
                  </a:cubicBezTo>
                  <a:cubicBezTo>
                    <a:pt x="19382" y="5407"/>
                    <a:pt x="17548" y="4893"/>
                    <a:pt x="15494" y="4893"/>
                  </a:cubicBezTo>
                  <a:cubicBezTo>
                    <a:pt x="13440" y="4893"/>
                    <a:pt x="11606" y="5407"/>
                    <a:pt x="9992" y="6434"/>
                  </a:cubicBezTo>
                  <a:cubicBezTo>
                    <a:pt x="8379" y="7534"/>
                    <a:pt x="7132" y="9001"/>
                    <a:pt x="6325" y="10835"/>
                  </a:cubicBezTo>
                  <a:cubicBezTo>
                    <a:pt x="5665" y="12229"/>
                    <a:pt x="5298" y="14503"/>
                    <a:pt x="5078" y="17510"/>
                  </a:cubicBezTo>
                  <a:lnTo>
                    <a:pt x="25911" y="17510"/>
                  </a:lnTo>
                  <a:close/>
                </a:path>
              </a:pathLst>
            </a:custGeom>
            <a:solidFill>
              <a:srgbClr val="000000"/>
            </a:solidFill>
            <a:ln w="73262" cap="flat">
              <a:noFill/>
              <a:prstDash val="solid"/>
              <a:miter/>
            </a:ln>
          </p:spPr>
          <p:txBody>
            <a:bodyPr rtlCol="0" anchor="ctr"/>
            <a:lstStyle/>
            <a:p>
              <a:endParaRPr lang="en-GB"/>
            </a:p>
          </p:txBody>
        </p:sp>
        <p:sp>
          <p:nvSpPr>
            <p:cNvPr id="755" name="Graphic 1127">
              <a:extLst>
                <a:ext uri="{FF2B5EF4-FFF2-40B4-BE49-F238E27FC236}">
                  <a16:creationId xmlns:a16="http://schemas.microsoft.com/office/drawing/2014/main" id="{EFFCBA21-4C0C-4308-B106-AA7AB93DB1FB}"/>
                </a:ext>
              </a:extLst>
            </p:cNvPr>
            <p:cNvSpPr/>
            <p:nvPr/>
          </p:nvSpPr>
          <p:spPr>
            <a:xfrm>
              <a:off x="8656459" y="4275556"/>
              <a:ext cx="28461" cy="36237"/>
            </a:xfrm>
            <a:custGeom>
              <a:avLst/>
              <a:gdLst>
                <a:gd name="connsiteX0" fmla="*/ 29811 w 28461"/>
                <a:gd name="connsiteY0" fmla="*/ 27340 h 36237"/>
                <a:gd name="connsiteX1" fmla="*/ 25997 w 28461"/>
                <a:gd name="connsiteY1" fmla="*/ 34969 h 36237"/>
                <a:gd name="connsiteX2" fmla="*/ 15654 w 28461"/>
                <a:gd name="connsiteY2" fmla="*/ 37830 h 36237"/>
                <a:gd name="connsiteX3" fmla="*/ 1349 w 28461"/>
                <a:gd name="connsiteY3" fmla="*/ 32768 h 36237"/>
                <a:gd name="connsiteX4" fmla="*/ 3917 w 28461"/>
                <a:gd name="connsiteY4" fmla="*/ 30201 h 36237"/>
                <a:gd name="connsiteX5" fmla="*/ 15507 w 28461"/>
                <a:gd name="connsiteY5" fmla="*/ 34529 h 36237"/>
                <a:gd name="connsiteX6" fmla="*/ 26143 w 28461"/>
                <a:gd name="connsiteY6" fmla="*/ 27340 h 36237"/>
                <a:gd name="connsiteX7" fmla="*/ 24530 w 28461"/>
                <a:gd name="connsiteY7" fmla="*/ 23159 h 36237"/>
                <a:gd name="connsiteX8" fmla="*/ 19395 w 28461"/>
                <a:gd name="connsiteY8" fmla="*/ 21398 h 36237"/>
                <a:gd name="connsiteX9" fmla="*/ 13526 w 28461"/>
                <a:gd name="connsiteY9" fmla="*/ 20885 h 36237"/>
                <a:gd name="connsiteX10" fmla="*/ 2890 w 28461"/>
                <a:gd name="connsiteY10" fmla="*/ 11642 h 36237"/>
                <a:gd name="connsiteX11" fmla="*/ 6338 w 28461"/>
                <a:gd name="connsiteY11" fmla="*/ 4306 h 36237"/>
                <a:gd name="connsiteX12" fmla="*/ 15580 w 28461"/>
                <a:gd name="connsiteY12" fmla="*/ 1592 h 36237"/>
                <a:gd name="connsiteX13" fmla="*/ 27977 w 28461"/>
                <a:gd name="connsiteY13" fmla="*/ 5333 h 36237"/>
                <a:gd name="connsiteX14" fmla="*/ 25483 w 28461"/>
                <a:gd name="connsiteY14" fmla="*/ 7827 h 36237"/>
                <a:gd name="connsiteX15" fmla="*/ 15580 w 28461"/>
                <a:gd name="connsiteY15" fmla="*/ 4820 h 36237"/>
                <a:gd name="connsiteX16" fmla="*/ 8905 w 28461"/>
                <a:gd name="connsiteY16" fmla="*/ 6580 h 36237"/>
                <a:gd name="connsiteX17" fmla="*/ 6558 w 28461"/>
                <a:gd name="connsiteY17" fmla="*/ 11642 h 36237"/>
                <a:gd name="connsiteX18" fmla="*/ 8318 w 28461"/>
                <a:gd name="connsiteY18" fmla="*/ 15823 h 36237"/>
                <a:gd name="connsiteX19" fmla="*/ 13746 w 28461"/>
                <a:gd name="connsiteY19" fmla="*/ 17584 h 36237"/>
                <a:gd name="connsiteX20" fmla="*/ 19468 w 28461"/>
                <a:gd name="connsiteY20" fmla="*/ 18097 h 36237"/>
                <a:gd name="connsiteX21" fmla="*/ 27170 w 28461"/>
                <a:gd name="connsiteY21" fmla="*/ 20591 h 36237"/>
                <a:gd name="connsiteX22" fmla="*/ 29811 w 28461"/>
                <a:gd name="connsiteY22" fmla="*/ 2734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811" y="27340"/>
                  </a:moveTo>
                  <a:cubicBezTo>
                    <a:pt x="29811" y="30567"/>
                    <a:pt x="28564" y="33135"/>
                    <a:pt x="25997" y="34969"/>
                  </a:cubicBezTo>
                  <a:cubicBezTo>
                    <a:pt x="23429" y="36876"/>
                    <a:pt x="19982" y="37830"/>
                    <a:pt x="15654" y="37830"/>
                  </a:cubicBezTo>
                  <a:cubicBezTo>
                    <a:pt x="9639" y="37830"/>
                    <a:pt x="4870" y="36142"/>
                    <a:pt x="1349" y="32768"/>
                  </a:cubicBezTo>
                  <a:lnTo>
                    <a:pt x="3917" y="30201"/>
                  </a:lnTo>
                  <a:cubicBezTo>
                    <a:pt x="6631" y="33062"/>
                    <a:pt x="10519" y="34529"/>
                    <a:pt x="15507" y="34529"/>
                  </a:cubicBezTo>
                  <a:cubicBezTo>
                    <a:pt x="22622" y="34529"/>
                    <a:pt x="26143" y="32108"/>
                    <a:pt x="26143" y="27340"/>
                  </a:cubicBezTo>
                  <a:cubicBezTo>
                    <a:pt x="26143" y="25506"/>
                    <a:pt x="25630" y="24112"/>
                    <a:pt x="24530" y="23159"/>
                  </a:cubicBezTo>
                  <a:cubicBezTo>
                    <a:pt x="23429" y="22205"/>
                    <a:pt x="21742" y="21618"/>
                    <a:pt x="19395" y="21398"/>
                  </a:cubicBezTo>
                  <a:lnTo>
                    <a:pt x="13526" y="20885"/>
                  </a:lnTo>
                  <a:cubicBezTo>
                    <a:pt x="6411" y="20298"/>
                    <a:pt x="2890" y="17217"/>
                    <a:pt x="2890" y="11642"/>
                  </a:cubicBezTo>
                  <a:cubicBezTo>
                    <a:pt x="2890" y="8561"/>
                    <a:pt x="4064" y="6140"/>
                    <a:pt x="6338" y="4306"/>
                  </a:cubicBezTo>
                  <a:cubicBezTo>
                    <a:pt x="8612" y="2472"/>
                    <a:pt x="11692" y="1592"/>
                    <a:pt x="15580" y="1592"/>
                  </a:cubicBezTo>
                  <a:cubicBezTo>
                    <a:pt x="20495" y="1592"/>
                    <a:pt x="24603" y="2839"/>
                    <a:pt x="27977" y="5333"/>
                  </a:cubicBezTo>
                  <a:lnTo>
                    <a:pt x="25483" y="7827"/>
                  </a:lnTo>
                  <a:cubicBezTo>
                    <a:pt x="22769" y="5847"/>
                    <a:pt x="19468" y="4820"/>
                    <a:pt x="15580" y="4820"/>
                  </a:cubicBezTo>
                  <a:cubicBezTo>
                    <a:pt x="12646" y="4820"/>
                    <a:pt x="10372" y="5407"/>
                    <a:pt x="8905" y="6580"/>
                  </a:cubicBezTo>
                  <a:cubicBezTo>
                    <a:pt x="7365" y="7754"/>
                    <a:pt x="6558" y="9441"/>
                    <a:pt x="6558" y="11642"/>
                  </a:cubicBezTo>
                  <a:cubicBezTo>
                    <a:pt x="6558" y="13476"/>
                    <a:pt x="7144" y="14869"/>
                    <a:pt x="8318" y="15823"/>
                  </a:cubicBezTo>
                  <a:cubicBezTo>
                    <a:pt x="9418" y="16777"/>
                    <a:pt x="11252" y="17364"/>
                    <a:pt x="13746" y="17584"/>
                  </a:cubicBezTo>
                  <a:lnTo>
                    <a:pt x="19468" y="18097"/>
                  </a:lnTo>
                  <a:cubicBezTo>
                    <a:pt x="22769" y="18464"/>
                    <a:pt x="25337" y="19271"/>
                    <a:pt x="27170" y="20591"/>
                  </a:cubicBezTo>
                  <a:cubicBezTo>
                    <a:pt x="28931" y="21912"/>
                    <a:pt x="29811" y="24186"/>
                    <a:pt x="29811" y="27340"/>
                  </a:cubicBezTo>
                  <a:close/>
                </a:path>
              </a:pathLst>
            </a:custGeom>
            <a:solidFill>
              <a:srgbClr val="000000"/>
            </a:solidFill>
            <a:ln w="73262" cap="flat">
              <a:noFill/>
              <a:prstDash val="solid"/>
              <a:miter/>
            </a:ln>
          </p:spPr>
          <p:txBody>
            <a:bodyPr rtlCol="0" anchor="ctr"/>
            <a:lstStyle/>
            <a:p>
              <a:endParaRPr lang="en-GB"/>
            </a:p>
          </p:txBody>
        </p:sp>
        <p:sp>
          <p:nvSpPr>
            <p:cNvPr id="756" name="Graphic 1127">
              <a:extLst>
                <a:ext uri="{FF2B5EF4-FFF2-40B4-BE49-F238E27FC236}">
                  <a16:creationId xmlns:a16="http://schemas.microsoft.com/office/drawing/2014/main" id="{74BAA838-72E5-4E7A-8536-E7DCAD5096BE}"/>
                </a:ext>
              </a:extLst>
            </p:cNvPr>
            <p:cNvSpPr/>
            <p:nvPr/>
          </p:nvSpPr>
          <p:spPr>
            <a:xfrm>
              <a:off x="8120534" y="4382081"/>
              <a:ext cx="23913" cy="23913"/>
            </a:xfrm>
            <a:custGeom>
              <a:avLst/>
              <a:gdLst>
                <a:gd name="connsiteX0" fmla="*/ 21555 w 23913"/>
                <a:gd name="connsiteY0" fmla="*/ 5075 h 23913"/>
                <a:gd name="connsiteX1" fmla="*/ 25076 w 23913"/>
                <a:gd name="connsiteY1" fmla="*/ 13584 h 23913"/>
                <a:gd name="connsiteX2" fmla="*/ 21555 w 23913"/>
                <a:gd name="connsiteY2" fmla="*/ 22020 h 23913"/>
                <a:gd name="connsiteX3" fmla="*/ 13119 w 23913"/>
                <a:gd name="connsiteY3" fmla="*/ 25541 h 23913"/>
                <a:gd name="connsiteX4" fmla="*/ 4683 w 23913"/>
                <a:gd name="connsiteY4" fmla="*/ 22020 h 23913"/>
                <a:gd name="connsiteX5" fmla="*/ 1162 w 23913"/>
                <a:gd name="connsiteY5" fmla="*/ 13584 h 23913"/>
                <a:gd name="connsiteX6" fmla="*/ 4683 w 23913"/>
                <a:gd name="connsiteY6" fmla="*/ 5075 h 23913"/>
                <a:gd name="connsiteX7" fmla="*/ 13119 w 23913"/>
                <a:gd name="connsiteY7" fmla="*/ 1627 h 23913"/>
                <a:gd name="connsiteX8" fmla="*/ 21555 w 23913"/>
                <a:gd name="connsiteY8" fmla="*/ 5075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1555" y="5075"/>
                  </a:moveTo>
                  <a:cubicBezTo>
                    <a:pt x="23902" y="7422"/>
                    <a:pt x="25076" y="10283"/>
                    <a:pt x="25076" y="13584"/>
                  </a:cubicBezTo>
                  <a:cubicBezTo>
                    <a:pt x="25076" y="16885"/>
                    <a:pt x="23902" y="19746"/>
                    <a:pt x="21555" y="22020"/>
                  </a:cubicBezTo>
                  <a:cubicBezTo>
                    <a:pt x="19208" y="24367"/>
                    <a:pt x="16420" y="25541"/>
                    <a:pt x="13119" y="25541"/>
                  </a:cubicBezTo>
                  <a:cubicBezTo>
                    <a:pt x="9818" y="25541"/>
                    <a:pt x="7031" y="24367"/>
                    <a:pt x="4683" y="22020"/>
                  </a:cubicBezTo>
                  <a:cubicBezTo>
                    <a:pt x="2336" y="19746"/>
                    <a:pt x="1162" y="16885"/>
                    <a:pt x="1162" y="13584"/>
                  </a:cubicBezTo>
                  <a:cubicBezTo>
                    <a:pt x="1162" y="10283"/>
                    <a:pt x="2336" y="7422"/>
                    <a:pt x="4683" y="5075"/>
                  </a:cubicBezTo>
                  <a:cubicBezTo>
                    <a:pt x="7031" y="2801"/>
                    <a:pt x="9818" y="1627"/>
                    <a:pt x="13119" y="1627"/>
                  </a:cubicBezTo>
                  <a:cubicBezTo>
                    <a:pt x="16420" y="1627"/>
                    <a:pt x="19208" y="2801"/>
                    <a:pt x="21555" y="5075"/>
                  </a:cubicBezTo>
                  <a:close/>
                </a:path>
              </a:pathLst>
            </a:custGeom>
            <a:solidFill>
              <a:srgbClr val="000000"/>
            </a:solidFill>
            <a:ln w="73262" cap="flat">
              <a:noFill/>
              <a:prstDash val="solid"/>
              <a:miter/>
            </a:ln>
          </p:spPr>
          <p:txBody>
            <a:bodyPr rtlCol="0" anchor="ctr"/>
            <a:lstStyle/>
            <a:p>
              <a:endParaRPr lang="en-GB"/>
            </a:p>
          </p:txBody>
        </p:sp>
        <p:sp>
          <p:nvSpPr>
            <p:cNvPr id="757" name="Graphic 1127">
              <a:extLst>
                <a:ext uri="{FF2B5EF4-FFF2-40B4-BE49-F238E27FC236}">
                  <a16:creationId xmlns:a16="http://schemas.microsoft.com/office/drawing/2014/main" id="{8EF1263A-3725-4270-BE35-3F2B0A65AF13}"/>
                </a:ext>
              </a:extLst>
            </p:cNvPr>
            <p:cNvSpPr/>
            <p:nvPr/>
          </p:nvSpPr>
          <p:spPr>
            <a:xfrm>
              <a:off x="8189833" y="4366309"/>
              <a:ext cx="3961" cy="52228"/>
            </a:xfrm>
            <a:custGeom>
              <a:avLst/>
              <a:gdLst>
                <a:gd name="connsiteX0" fmla="*/ 1183 w 3961"/>
                <a:gd name="connsiteY0" fmla="*/ 1627 h 52228"/>
                <a:gd name="connsiteX1" fmla="*/ 5144 w 3961"/>
                <a:gd name="connsiteY1" fmla="*/ 1627 h 52228"/>
                <a:gd name="connsiteX2" fmla="*/ 5144 w 3961"/>
                <a:gd name="connsiteY2" fmla="*/ 53856 h 52228"/>
                <a:gd name="connsiteX3" fmla="*/ 1183 w 3961"/>
                <a:gd name="connsiteY3" fmla="*/ 53856 h 52228"/>
              </a:gdLst>
              <a:ahLst/>
              <a:cxnLst>
                <a:cxn ang="0">
                  <a:pos x="connsiteX0" y="connsiteY0"/>
                </a:cxn>
                <a:cxn ang="0">
                  <a:pos x="connsiteX1" y="connsiteY1"/>
                </a:cxn>
                <a:cxn ang="0">
                  <a:pos x="connsiteX2" y="connsiteY2"/>
                </a:cxn>
                <a:cxn ang="0">
                  <a:pos x="connsiteX3" y="connsiteY3"/>
                </a:cxn>
              </a:cxnLst>
              <a:rect l="l" t="t" r="r" b="b"/>
              <a:pathLst>
                <a:path w="3961" h="52228">
                  <a:moveTo>
                    <a:pt x="1183" y="1627"/>
                  </a:moveTo>
                  <a:lnTo>
                    <a:pt x="5144" y="1627"/>
                  </a:lnTo>
                  <a:lnTo>
                    <a:pt x="5144" y="53856"/>
                  </a:lnTo>
                  <a:lnTo>
                    <a:pt x="1183" y="53856"/>
                  </a:lnTo>
                  <a:close/>
                </a:path>
              </a:pathLst>
            </a:custGeom>
            <a:solidFill>
              <a:srgbClr val="000000"/>
            </a:solidFill>
            <a:ln w="73262" cap="flat">
              <a:noFill/>
              <a:prstDash val="solid"/>
              <a:miter/>
            </a:ln>
          </p:spPr>
          <p:txBody>
            <a:bodyPr rtlCol="0" anchor="ctr"/>
            <a:lstStyle/>
            <a:p>
              <a:endParaRPr lang="en-GB"/>
            </a:p>
          </p:txBody>
        </p:sp>
        <p:sp>
          <p:nvSpPr>
            <p:cNvPr id="758" name="Graphic 1127">
              <a:extLst>
                <a:ext uri="{FF2B5EF4-FFF2-40B4-BE49-F238E27FC236}">
                  <a16:creationId xmlns:a16="http://schemas.microsoft.com/office/drawing/2014/main" id="{FAD383A5-DAD6-4D27-B7AE-5A63BD1F8636}"/>
                </a:ext>
              </a:extLst>
            </p:cNvPr>
            <p:cNvSpPr/>
            <p:nvPr/>
          </p:nvSpPr>
          <p:spPr>
            <a:xfrm>
              <a:off x="8223494" y="4371884"/>
              <a:ext cx="16578" cy="46653"/>
            </a:xfrm>
            <a:custGeom>
              <a:avLst/>
              <a:gdLst>
                <a:gd name="connsiteX0" fmla="*/ 17775 w 16578"/>
                <a:gd name="connsiteY0" fmla="*/ 48281 h 46653"/>
                <a:gd name="connsiteX1" fmla="*/ 14548 w 16578"/>
                <a:gd name="connsiteY1" fmla="*/ 48281 h 46653"/>
                <a:gd name="connsiteX2" fmla="*/ 8312 w 16578"/>
                <a:gd name="connsiteY2" fmla="*/ 45714 h 46653"/>
                <a:gd name="connsiteX3" fmla="*/ 6038 w 16578"/>
                <a:gd name="connsiteY3" fmla="*/ 39039 h 46653"/>
                <a:gd name="connsiteX4" fmla="*/ 6038 w 16578"/>
                <a:gd name="connsiteY4" fmla="*/ 15712 h 46653"/>
                <a:gd name="connsiteX5" fmla="*/ 1197 w 16578"/>
                <a:gd name="connsiteY5" fmla="*/ 15712 h 46653"/>
                <a:gd name="connsiteX6" fmla="*/ 1197 w 16578"/>
                <a:gd name="connsiteY6" fmla="*/ 12924 h 46653"/>
                <a:gd name="connsiteX7" fmla="*/ 6038 w 16578"/>
                <a:gd name="connsiteY7" fmla="*/ 12924 h 46653"/>
                <a:gd name="connsiteX8" fmla="*/ 6038 w 16578"/>
                <a:gd name="connsiteY8" fmla="*/ 1628 h 46653"/>
                <a:gd name="connsiteX9" fmla="*/ 9779 w 16578"/>
                <a:gd name="connsiteY9" fmla="*/ 1628 h 46653"/>
                <a:gd name="connsiteX10" fmla="*/ 9779 w 16578"/>
                <a:gd name="connsiteY10" fmla="*/ 12924 h 46653"/>
                <a:gd name="connsiteX11" fmla="*/ 17775 w 16578"/>
                <a:gd name="connsiteY11" fmla="*/ 12924 h 46653"/>
                <a:gd name="connsiteX12" fmla="*/ 17775 w 16578"/>
                <a:gd name="connsiteY12" fmla="*/ 15712 h 46653"/>
                <a:gd name="connsiteX13" fmla="*/ 9779 w 16578"/>
                <a:gd name="connsiteY13" fmla="*/ 15712 h 46653"/>
                <a:gd name="connsiteX14" fmla="*/ 9779 w 16578"/>
                <a:gd name="connsiteY14" fmla="*/ 39112 h 46653"/>
                <a:gd name="connsiteX15" fmla="*/ 15208 w 16578"/>
                <a:gd name="connsiteY15" fmla="*/ 44981 h 46653"/>
                <a:gd name="connsiteX16" fmla="*/ 17775 w 16578"/>
                <a:gd name="connsiteY16" fmla="*/ 44981 h 46653"/>
                <a:gd name="connsiteX17" fmla="*/ 17775 w 16578"/>
                <a:gd name="connsiteY17" fmla="*/ 48281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775" y="48281"/>
                  </a:moveTo>
                  <a:lnTo>
                    <a:pt x="14548" y="48281"/>
                  </a:lnTo>
                  <a:cubicBezTo>
                    <a:pt x="11833" y="48281"/>
                    <a:pt x="9779" y="47401"/>
                    <a:pt x="8312" y="45714"/>
                  </a:cubicBezTo>
                  <a:cubicBezTo>
                    <a:pt x="6772" y="44027"/>
                    <a:pt x="6038" y="41826"/>
                    <a:pt x="6038" y="39039"/>
                  </a:cubicBezTo>
                  <a:lnTo>
                    <a:pt x="6038" y="15712"/>
                  </a:lnTo>
                  <a:lnTo>
                    <a:pt x="1197" y="15712"/>
                  </a:lnTo>
                  <a:lnTo>
                    <a:pt x="1197" y="12924"/>
                  </a:lnTo>
                  <a:lnTo>
                    <a:pt x="6038" y="12924"/>
                  </a:lnTo>
                  <a:lnTo>
                    <a:pt x="6038" y="1628"/>
                  </a:lnTo>
                  <a:lnTo>
                    <a:pt x="9779" y="1628"/>
                  </a:lnTo>
                  <a:lnTo>
                    <a:pt x="9779" y="12924"/>
                  </a:lnTo>
                  <a:lnTo>
                    <a:pt x="17775" y="12924"/>
                  </a:lnTo>
                  <a:lnTo>
                    <a:pt x="17775" y="15712"/>
                  </a:lnTo>
                  <a:lnTo>
                    <a:pt x="9779" y="15712"/>
                  </a:lnTo>
                  <a:lnTo>
                    <a:pt x="9779" y="39112"/>
                  </a:lnTo>
                  <a:cubicBezTo>
                    <a:pt x="9779" y="43000"/>
                    <a:pt x="11613" y="44981"/>
                    <a:pt x="15208" y="44981"/>
                  </a:cubicBezTo>
                  <a:lnTo>
                    <a:pt x="17775" y="44981"/>
                  </a:lnTo>
                  <a:lnTo>
                    <a:pt x="17775" y="48281"/>
                  </a:lnTo>
                  <a:close/>
                </a:path>
              </a:pathLst>
            </a:custGeom>
            <a:solidFill>
              <a:srgbClr val="000000"/>
            </a:solidFill>
            <a:ln w="73262" cap="flat">
              <a:noFill/>
              <a:prstDash val="solid"/>
              <a:miter/>
            </a:ln>
          </p:spPr>
          <p:txBody>
            <a:bodyPr rtlCol="0" anchor="ctr"/>
            <a:lstStyle/>
            <a:p>
              <a:endParaRPr lang="en-GB"/>
            </a:p>
          </p:txBody>
        </p:sp>
        <p:sp>
          <p:nvSpPr>
            <p:cNvPr id="759" name="Graphic 1127">
              <a:extLst>
                <a:ext uri="{FF2B5EF4-FFF2-40B4-BE49-F238E27FC236}">
                  <a16:creationId xmlns:a16="http://schemas.microsoft.com/office/drawing/2014/main" id="{7B6174E8-55E0-45D0-9D55-6242896FC49A}"/>
                </a:ext>
              </a:extLst>
            </p:cNvPr>
            <p:cNvSpPr/>
            <p:nvPr/>
          </p:nvSpPr>
          <p:spPr>
            <a:xfrm>
              <a:off x="8248065" y="4382741"/>
              <a:ext cx="27508" cy="36237"/>
            </a:xfrm>
            <a:custGeom>
              <a:avLst/>
              <a:gdLst>
                <a:gd name="connsiteX0" fmla="*/ 28715 w 27508"/>
                <a:gd name="connsiteY0" fmla="*/ 37427 h 36237"/>
                <a:gd name="connsiteX1" fmla="*/ 24974 w 27508"/>
                <a:gd name="connsiteY1" fmla="*/ 37427 h 36237"/>
                <a:gd name="connsiteX2" fmla="*/ 24974 w 27508"/>
                <a:gd name="connsiteY2" fmla="*/ 33906 h 36237"/>
                <a:gd name="connsiteX3" fmla="*/ 20426 w 27508"/>
                <a:gd name="connsiteY3" fmla="*/ 36987 h 36237"/>
                <a:gd name="connsiteX4" fmla="*/ 14191 w 27508"/>
                <a:gd name="connsiteY4" fmla="*/ 37867 h 36237"/>
                <a:gd name="connsiteX5" fmla="*/ 3775 w 27508"/>
                <a:gd name="connsiteY5" fmla="*/ 34639 h 36237"/>
                <a:gd name="connsiteX6" fmla="*/ 1207 w 27508"/>
                <a:gd name="connsiteY6" fmla="*/ 27744 h 36237"/>
                <a:gd name="connsiteX7" fmla="*/ 4508 w 27508"/>
                <a:gd name="connsiteY7" fmla="*/ 20262 h 36237"/>
                <a:gd name="connsiteX8" fmla="*/ 13531 w 27508"/>
                <a:gd name="connsiteY8" fmla="*/ 17548 h 36237"/>
                <a:gd name="connsiteX9" fmla="*/ 24974 w 27508"/>
                <a:gd name="connsiteY9" fmla="*/ 17548 h 36237"/>
                <a:gd name="connsiteX10" fmla="*/ 24974 w 27508"/>
                <a:gd name="connsiteY10" fmla="*/ 13586 h 36237"/>
                <a:gd name="connsiteX11" fmla="*/ 22627 w 27508"/>
                <a:gd name="connsiteY11" fmla="*/ 7131 h 36237"/>
                <a:gd name="connsiteX12" fmla="*/ 14998 w 27508"/>
                <a:gd name="connsiteY12" fmla="*/ 4930 h 36237"/>
                <a:gd name="connsiteX13" fmla="*/ 9203 w 27508"/>
                <a:gd name="connsiteY13" fmla="*/ 5957 h 36237"/>
                <a:gd name="connsiteX14" fmla="*/ 5242 w 27508"/>
                <a:gd name="connsiteY14" fmla="*/ 9405 h 36237"/>
                <a:gd name="connsiteX15" fmla="*/ 2528 w 27508"/>
                <a:gd name="connsiteY15" fmla="*/ 7058 h 36237"/>
                <a:gd name="connsiteX16" fmla="*/ 7589 w 27508"/>
                <a:gd name="connsiteY16" fmla="*/ 2876 h 36237"/>
                <a:gd name="connsiteX17" fmla="*/ 14998 w 27508"/>
                <a:gd name="connsiteY17" fmla="*/ 1629 h 36237"/>
                <a:gd name="connsiteX18" fmla="*/ 28715 w 27508"/>
                <a:gd name="connsiteY18" fmla="*/ 13220 h 36237"/>
                <a:gd name="connsiteX19" fmla="*/ 28715 w 27508"/>
                <a:gd name="connsiteY19" fmla="*/ 37427 h 36237"/>
                <a:gd name="connsiteX20" fmla="*/ 24974 w 27508"/>
                <a:gd name="connsiteY20" fmla="*/ 25103 h 36237"/>
                <a:gd name="connsiteX21" fmla="*/ 24974 w 27508"/>
                <a:gd name="connsiteY21" fmla="*/ 20555 h 36237"/>
                <a:gd name="connsiteX22" fmla="*/ 13971 w 27508"/>
                <a:gd name="connsiteY22" fmla="*/ 20555 h 36237"/>
                <a:gd name="connsiteX23" fmla="*/ 4948 w 27508"/>
                <a:gd name="connsiteY23" fmla="*/ 27671 h 36237"/>
                <a:gd name="connsiteX24" fmla="*/ 7149 w 27508"/>
                <a:gd name="connsiteY24" fmla="*/ 32879 h 36237"/>
                <a:gd name="connsiteX25" fmla="*/ 14191 w 27508"/>
                <a:gd name="connsiteY25" fmla="*/ 34566 h 36237"/>
                <a:gd name="connsiteX26" fmla="*/ 22994 w 27508"/>
                <a:gd name="connsiteY26" fmla="*/ 31852 h 36237"/>
                <a:gd name="connsiteX27" fmla="*/ 24974 w 27508"/>
                <a:gd name="connsiteY27" fmla="*/ 2510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715" y="37427"/>
                  </a:moveTo>
                  <a:lnTo>
                    <a:pt x="24974" y="37427"/>
                  </a:lnTo>
                  <a:lnTo>
                    <a:pt x="24974" y="33906"/>
                  </a:lnTo>
                  <a:cubicBezTo>
                    <a:pt x="23507" y="35373"/>
                    <a:pt x="21967" y="36400"/>
                    <a:pt x="20426" y="36987"/>
                  </a:cubicBezTo>
                  <a:cubicBezTo>
                    <a:pt x="18813" y="37574"/>
                    <a:pt x="16759" y="37867"/>
                    <a:pt x="14191" y="37867"/>
                  </a:cubicBezTo>
                  <a:cubicBezTo>
                    <a:pt x="9350" y="37867"/>
                    <a:pt x="5902" y="36767"/>
                    <a:pt x="3775" y="34639"/>
                  </a:cubicBezTo>
                  <a:cubicBezTo>
                    <a:pt x="2088" y="32952"/>
                    <a:pt x="1207" y="30605"/>
                    <a:pt x="1207" y="27744"/>
                  </a:cubicBezTo>
                  <a:cubicBezTo>
                    <a:pt x="1207" y="24516"/>
                    <a:pt x="2308" y="22022"/>
                    <a:pt x="4508" y="20262"/>
                  </a:cubicBezTo>
                  <a:cubicBezTo>
                    <a:pt x="6636" y="18428"/>
                    <a:pt x="9643" y="17548"/>
                    <a:pt x="13531" y="17548"/>
                  </a:cubicBezTo>
                  <a:lnTo>
                    <a:pt x="24974" y="17548"/>
                  </a:lnTo>
                  <a:lnTo>
                    <a:pt x="24974" y="13586"/>
                  </a:lnTo>
                  <a:cubicBezTo>
                    <a:pt x="24974" y="10725"/>
                    <a:pt x="24167" y="8525"/>
                    <a:pt x="22627" y="7131"/>
                  </a:cubicBezTo>
                  <a:cubicBezTo>
                    <a:pt x="21087" y="5664"/>
                    <a:pt x="18519" y="4930"/>
                    <a:pt x="14998" y="4930"/>
                  </a:cubicBezTo>
                  <a:cubicBezTo>
                    <a:pt x="12577" y="4930"/>
                    <a:pt x="10597" y="5297"/>
                    <a:pt x="9203" y="5957"/>
                  </a:cubicBezTo>
                  <a:cubicBezTo>
                    <a:pt x="7736" y="6618"/>
                    <a:pt x="6415" y="7791"/>
                    <a:pt x="5242" y="9405"/>
                  </a:cubicBezTo>
                  <a:lnTo>
                    <a:pt x="2528" y="7058"/>
                  </a:lnTo>
                  <a:cubicBezTo>
                    <a:pt x="3995" y="5077"/>
                    <a:pt x="5682" y="3610"/>
                    <a:pt x="7589" y="2876"/>
                  </a:cubicBezTo>
                  <a:cubicBezTo>
                    <a:pt x="9570" y="1996"/>
                    <a:pt x="11990" y="1629"/>
                    <a:pt x="14998" y="1629"/>
                  </a:cubicBezTo>
                  <a:cubicBezTo>
                    <a:pt x="24167" y="1629"/>
                    <a:pt x="28715" y="5517"/>
                    <a:pt x="28715" y="13220"/>
                  </a:cubicBezTo>
                  <a:lnTo>
                    <a:pt x="28715" y="37427"/>
                  </a:lnTo>
                  <a:close/>
                  <a:moveTo>
                    <a:pt x="24974" y="25103"/>
                  </a:moveTo>
                  <a:lnTo>
                    <a:pt x="24974" y="20555"/>
                  </a:lnTo>
                  <a:lnTo>
                    <a:pt x="13971" y="20555"/>
                  </a:lnTo>
                  <a:cubicBezTo>
                    <a:pt x="7956" y="20555"/>
                    <a:pt x="4948" y="22902"/>
                    <a:pt x="4948" y="27671"/>
                  </a:cubicBezTo>
                  <a:cubicBezTo>
                    <a:pt x="4948" y="30018"/>
                    <a:pt x="5682" y="31778"/>
                    <a:pt x="7149" y="32879"/>
                  </a:cubicBezTo>
                  <a:cubicBezTo>
                    <a:pt x="8616" y="33979"/>
                    <a:pt x="10963" y="34566"/>
                    <a:pt x="14191" y="34566"/>
                  </a:cubicBezTo>
                  <a:cubicBezTo>
                    <a:pt x="18152" y="34566"/>
                    <a:pt x="21087" y="33686"/>
                    <a:pt x="22994" y="31852"/>
                  </a:cubicBezTo>
                  <a:cubicBezTo>
                    <a:pt x="24314" y="30605"/>
                    <a:pt x="24974" y="28404"/>
                    <a:pt x="24974" y="25103"/>
                  </a:cubicBezTo>
                  <a:close/>
                </a:path>
              </a:pathLst>
            </a:custGeom>
            <a:solidFill>
              <a:srgbClr val="000000"/>
            </a:solidFill>
            <a:ln w="73262" cap="flat">
              <a:noFill/>
              <a:prstDash val="solid"/>
              <a:miter/>
            </a:ln>
          </p:spPr>
          <p:txBody>
            <a:bodyPr rtlCol="0" anchor="ctr"/>
            <a:lstStyle/>
            <a:p>
              <a:endParaRPr lang="en-GB"/>
            </a:p>
          </p:txBody>
        </p:sp>
        <p:sp>
          <p:nvSpPr>
            <p:cNvPr id="760" name="Graphic 1127">
              <a:extLst>
                <a:ext uri="{FF2B5EF4-FFF2-40B4-BE49-F238E27FC236}">
                  <a16:creationId xmlns:a16="http://schemas.microsoft.com/office/drawing/2014/main" id="{38EFE835-8F75-43EE-9DC3-29AA031C6F90}"/>
                </a:ext>
              </a:extLst>
            </p:cNvPr>
            <p:cNvSpPr/>
            <p:nvPr/>
          </p:nvSpPr>
          <p:spPr>
            <a:xfrm>
              <a:off x="8289304" y="4366309"/>
              <a:ext cx="28608" cy="52228"/>
            </a:xfrm>
            <a:custGeom>
              <a:avLst/>
              <a:gdLst>
                <a:gd name="connsiteX0" fmla="*/ 29830 w 28608"/>
                <a:gd name="connsiteY0" fmla="*/ 53856 h 52228"/>
                <a:gd name="connsiteX1" fmla="*/ 25209 w 28608"/>
                <a:gd name="connsiteY1" fmla="*/ 53856 h 52228"/>
                <a:gd name="connsiteX2" fmla="*/ 13032 w 28608"/>
                <a:gd name="connsiteY2" fmla="*/ 34416 h 52228"/>
                <a:gd name="connsiteX3" fmla="*/ 4963 w 28608"/>
                <a:gd name="connsiteY3" fmla="*/ 43733 h 52228"/>
                <a:gd name="connsiteX4" fmla="*/ 4963 w 28608"/>
                <a:gd name="connsiteY4" fmla="*/ 53856 h 52228"/>
                <a:gd name="connsiteX5" fmla="*/ 1222 w 28608"/>
                <a:gd name="connsiteY5" fmla="*/ 53856 h 52228"/>
                <a:gd name="connsiteX6" fmla="*/ 1222 w 28608"/>
                <a:gd name="connsiteY6" fmla="*/ 1627 h 52228"/>
                <a:gd name="connsiteX7" fmla="*/ 4963 w 28608"/>
                <a:gd name="connsiteY7" fmla="*/ 1627 h 52228"/>
                <a:gd name="connsiteX8" fmla="*/ 4963 w 28608"/>
                <a:gd name="connsiteY8" fmla="*/ 38451 h 52228"/>
                <a:gd name="connsiteX9" fmla="*/ 22495 w 28608"/>
                <a:gd name="connsiteY9" fmla="*/ 18498 h 52228"/>
                <a:gd name="connsiteX10" fmla="*/ 27263 w 28608"/>
                <a:gd name="connsiteY10" fmla="*/ 18498 h 52228"/>
                <a:gd name="connsiteX11" fmla="*/ 15599 w 28608"/>
                <a:gd name="connsiteY11" fmla="*/ 31702 h 52228"/>
                <a:gd name="connsiteX12" fmla="*/ 29830 w 28608"/>
                <a:gd name="connsiteY12" fmla="*/ 5385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608" h="52228">
                  <a:moveTo>
                    <a:pt x="29830" y="53856"/>
                  </a:moveTo>
                  <a:lnTo>
                    <a:pt x="25209" y="53856"/>
                  </a:lnTo>
                  <a:lnTo>
                    <a:pt x="13032" y="34416"/>
                  </a:lnTo>
                  <a:lnTo>
                    <a:pt x="4963" y="43733"/>
                  </a:lnTo>
                  <a:lnTo>
                    <a:pt x="4963" y="53856"/>
                  </a:lnTo>
                  <a:lnTo>
                    <a:pt x="1222" y="53856"/>
                  </a:lnTo>
                  <a:lnTo>
                    <a:pt x="1222" y="1627"/>
                  </a:lnTo>
                  <a:lnTo>
                    <a:pt x="4963" y="1627"/>
                  </a:lnTo>
                  <a:lnTo>
                    <a:pt x="4963" y="38451"/>
                  </a:lnTo>
                  <a:lnTo>
                    <a:pt x="22495" y="18498"/>
                  </a:lnTo>
                  <a:lnTo>
                    <a:pt x="27263" y="18498"/>
                  </a:lnTo>
                  <a:lnTo>
                    <a:pt x="15599" y="31702"/>
                  </a:lnTo>
                  <a:lnTo>
                    <a:pt x="29830" y="53856"/>
                  </a:lnTo>
                  <a:close/>
                </a:path>
              </a:pathLst>
            </a:custGeom>
            <a:solidFill>
              <a:srgbClr val="000000"/>
            </a:solidFill>
            <a:ln w="73262" cap="flat">
              <a:noFill/>
              <a:prstDash val="solid"/>
              <a:miter/>
            </a:ln>
          </p:spPr>
          <p:txBody>
            <a:bodyPr rtlCol="0" anchor="ctr"/>
            <a:lstStyle/>
            <a:p>
              <a:endParaRPr lang="en-GB"/>
            </a:p>
          </p:txBody>
        </p:sp>
        <p:sp>
          <p:nvSpPr>
            <p:cNvPr id="761" name="Graphic 1127">
              <a:extLst>
                <a:ext uri="{FF2B5EF4-FFF2-40B4-BE49-F238E27FC236}">
                  <a16:creationId xmlns:a16="http://schemas.microsoft.com/office/drawing/2014/main" id="{83B7A879-BD66-4C03-B2CF-097C99F258C1}"/>
                </a:ext>
              </a:extLst>
            </p:cNvPr>
            <p:cNvSpPr/>
            <p:nvPr/>
          </p:nvSpPr>
          <p:spPr>
            <a:xfrm>
              <a:off x="8325682" y="4382741"/>
              <a:ext cx="28315" cy="36237"/>
            </a:xfrm>
            <a:custGeom>
              <a:avLst/>
              <a:gdLst>
                <a:gd name="connsiteX0" fmla="*/ 29549 w 28315"/>
                <a:gd name="connsiteY0" fmla="*/ 20555 h 36237"/>
                <a:gd name="connsiteX1" fmla="*/ 4975 w 28315"/>
                <a:gd name="connsiteY1" fmla="*/ 20555 h 36237"/>
                <a:gd name="connsiteX2" fmla="*/ 7910 w 28315"/>
                <a:gd name="connsiteY2" fmla="*/ 30898 h 36237"/>
                <a:gd name="connsiteX3" fmla="*/ 16492 w 28315"/>
                <a:gd name="connsiteY3" fmla="*/ 34493 h 36237"/>
                <a:gd name="connsiteX4" fmla="*/ 21774 w 28315"/>
                <a:gd name="connsiteY4" fmla="*/ 33466 h 36237"/>
                <a:gd name="connsiteX5" fmla="*/ 26249 w 28315"/>
                <a:gd name="connsiteY5" fmla="*/ 30238 h 36237"/>
                <a:gd name="connsiteX6" fmla="*/ 29036 w 28315"/>
                <a:gd name="connsiteY6" fmla="*/ 32439 h 36237"/>
                <a:gd name="connsiteX7" fmla="*/ 23314 w 28315"/>
                <a:gd name="connsiteY7" fmla="*/ 36547 h 36237"/>
                <a:gd name="connsiteX8" fmla="*/ 16272 w 28315"/>
                <a:gd name="connsiteY8" fmla="*/ 37867 h 36237"/>
                <a:gd name="connsiteX9" fmla="*/ 5122 w 28315"/>
                <a:gd name="connsiteY9" fmla="*/ 33246 h 36237"/>
                <a:gd name="connsiteX10" fmla="*/ 1234 w 28315"/>
                <a:gd name="connsiteY10" fmla="*/ 19748 h 36237"/>
                <a:gd name="connsiteX11" fmla="*/ 4975 w 28315"/>
                <a:gd name="connsiteY11" fmla="*/ 6398 h 36237"/>
                <a:gd name="connsiteX12" fmla="*/ 15392 w 28315"/>
                <a:gd name="connsiteY12" fmla="*/ 1629 h 36237"/>
                <a:gd name="connsiteX13" fmla="*/ 25808 w 28315"/>
                <a:gd name="connsiteY13" fmla="*/ 6177 h 36237"/>
                <a:gd name="connsiteX14" fmla="*/ 29549 w 28315"/>
                <a:gd name="connsiteY14" fmla="*/ 18868 h 36237"/>
                <a:gd name="connsiteX15" fmla="*/ 29549 w 28315"/>
                <a:gd name="connsiteY15" fmla="*/ 20555 h 36237"/>
                <a:gd name="connsiteX16" fmla="*/ 25808 w 28315"/>
                <a:gd name="connsiteY16" fmla="*/ 17548 h 36237"/>
                <a:gd name="connsiteX17" fmla="*/ 24561 w 28315"/>
                <a:gd name="connsiteY17" fmla="*/ 10872 h 36237"/>
                <a:gd name="connsiteX18" fmla="*/ 20967 w 28315"/>
                <a:gd name="connsiteY18" fmla="*/ 6471 h 36237"/>
                <a:gd name="connsiteX19" fmla="*/ 15392 w 28315"/>
                <a:gd name="connsiteY19" fmla="*/ 4930 h 36237"/>
                <a:gd name="connsiteX20" fmla="*/ 9890 w 28315"/>
                <a:gd name="connsiteY20" fmla="*/ 6471 h 36237"/>
                <a:gd name="connsiteX21" fmla="*/ 6223 w 28315"/>
                <a:gd name="connsiteY21" fmla="*/ 10872 h 36237"/>
                <a:gd name="connsiteX22" fmla="*/ 4975 w 28315"/>
                <a:gd name="connsiteY22" fmla="*/ 17548 h 36237"/>
                <a:gd name="connsiteX23" fmla="*/ 25808 w 28315"/>
                <a:gd name="connsiteY23" fmla="*/ 1754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549" y="20555"/>
                  </a:moveTo>
                  <a:lnTo>
                    <a:pt x="4975" y="20555"/>
                  </a:lnTo>
                  <a:cubicBezTo>
                    <a:pt x="4975" y="25103"/>
                    <a:pt x="5929" y="28551"/>
                    <a:pt x="7910" y="30898"/>
                  </a:cubicBezTo>
                  <a:cubicBezTo>
                    <a:pt x="9890" y="33319"/>
                    <a:pt x="12751" y="34493"/>
                    <a:pt x="16492" y="34493"/>
                  </a:cubicBezTo>
                  <a:cubicBezTo>
                    <a:pt x="18546" y="34493"/>
                    <a:pt x="20307" y="34126"/>
                    <a:pt x="21774" y="33466"/>
                  </a:cubicBezTo>
                  <a:cubicBezTo>
                    <a:pt x="23241" y="32805"/>
                    <a:pt x="24708" y="31778"/>
                    <a:pt x="26249" y="30238"/>
                  </a:cubicBezTo>
                  <a:lnTo>
                    <a:pt x="29036" y="32439"/>
                  </a:lnTo>
                  <a:cubicBezTo>
                    <a:pt x="27129" y="34346"/>
                    <a:pt x="25222" y="35740"/>
                    <a:pt x="23314" y="36547"/>
                  </a:cubicBezTo>
                  <a:cubicBezTo>
                    <a:pt x="21407" y="37427"/>
                    <a:pt x="19060" y="37867"/>
                    <a:pt x="16272" y="37867"/>
                  </a:cubicBezTo>
                  <a:cubicBezTo>
                    <a:pt x="11357" y="37867"/>
                    <a:pt x="7690" y="36326"/>
                    <a:pt x="5122" y="33246"/>
                  </a:cubicBezTo>
                  <a:cubicBezTo>
                    <a:pt x="2481" y="30165"/>
                    <a:pt x="1234" y="25690"/>
                    <a:pt x="1234" y="19748"/>
                  </a:cubicBezTo>
                  <a:cubicBezTo>
                    <a:pt x="1234" y="14026"/>
                    <a:pt x="2481" y="9552"/>
                    <a:pt x="4975" y="6398"/>
                  </a:cubicBezTo>
                  <a:cubicBezTo>
                    <a:pt x="7470" y="3243"/>
                    <a:pt x="10917" y="1629"/>
                    <a:pt x="15392" y="1629"/>
                  </a:cubicBezTo>
                  <a:cubicBezTo>
                    <a:pt x="19867" y="1629"/>
                    <a:pt x="23314" y="3170"/>
                    <a:pt x="25808" y="6177"/>
                  </a:cubicBezTo>
                  <a:cubicBezTo>
                    <a:pt x="28302" y="9185"/>
                    <a:pt x="29549" y="13440"/>
                    <a:pt x="29549" y="18868"/>
                  </a:cubicBezTo>
                  <a:lnTo>
                    <a:pt x="29549" y="20555"/>
                  </a:lnTo>
                  <a:close/>
                  <a:moveTo>
                    <a:pt x="25808" y="17548"/>
                  </a:moveTo>
                  <a:cubicBezTo>
                    <a:pt x="25588" y="14540"/>
                    <a:pt x="25222" y="12266"/>
                    <a:pt x="24561" y="10872"/>
                  </a:cubicBezTo>
                  <a:cubicBezTo>
                    <a:pt x="23754" y="9038"/>
                    <a:pt x="22581" y="7571"/>
                    <a:pt x="20967" y="6471"/>
                  </a:cubicBezTo>
                  <a:cubicBezTo>
                    <a:pt x="19280" y="5444"/>
                    <a:pt x="17446" y="4930"/>
                    <a:pt x="15392" y="4930"/>
                  </a:cubicBezTo>
                  <a:cubicBezTo>
                    <a:pt x="13338" y="4930"/>
                    <a:pt x="11504" y="5444"/>
                    <a:pt x="9890" y="6471"/>
                  </a:cubicBezTo>
                  <a:cubicBezTo>
                    <a:pt x="8276" y="7571"/>
                    <a:pt x="7029" y="9038"/>
                    <a:pt x="6223" y="10872"/>
                  </a:cubicBezTo>
                  <a:cubicBezTo>
                    <a:pt x="5562" y="12266"/>
                    <a:pt x="5196" y="14540"/>
                    <a:pt x="4975" y="17548"/>
                  </a:cubicBezTo>
                  <a:lnTo>
                    <a:pt x="25808" y="17548"/>
                  </a:lnTo>
                  <a:close/>
                </a:path>
              </a:pathLst>
            </a:custGeom>
            <a:solidFill>
              <a:srgbClr val="000000"/>
            </a:solidFill>
            <a:ln w="73262" cap="flat">
              <a:noFill/>
              <a:prstDash val="solid"/>
              <a:miter/>
            </a:ln>
          </p:spPr>
          <p:txBody>
            <a:bodyPr rtlCol="0" anchor="ctr"/>
            <a:lstStyle/>
            <a:p>
              <a:endParaRPr lang="en-GB"/>
            </a:p>
          </p:txBody>
        </p:sp>
        <p:sp>
          <p:nvSpPr>
            <p:cNvPr id="762" name="Graphic 1127">
              <a:extLst>
                <a:ext uri="{FF2B5EF4-FFF2-40B4-BE49-F238E27FC236}">
                  <a16:creationId xmlns:a16="http://schemas.microsoft.com/office/drawing/2014/main" id="{FFC22F23-3D37-4079-B898-5901CF99D747}"/>
                </a:ext>
              </a:extLst>
            </p:cNvPr>
            <p:cNvSpPr/>
            <p:nvPr/>
          </p:nvSpPr>
          <p:spPr>
            <a:xfrm>
              <a:off x="8379386" y="4382741"/>
              <a:ext cx="27508" cy="36237"/>
            </a:xfrm>
            <a:custGeom>
              <a:avLst/>
              <a:gdLst>
                <a:gd name="connsiteX0" fmla="*/ 28761 w 27508"/>
                <a:gd name="connsiteY0" fmla="*/ 37427 h 36237"/>
                <a:gd name="connsiteX1" fmla="*/ 25020 w 27508"/>
                <a:gd name="connsiteY1" fmla="*/ 37427 h 36237"/>
                <a:gd name="connsiteX2" fmla="*/ 25020 w 27508"/>
                <a:gd name="connsiteY2" fmla="*/ 33906 h 36237"/>
                <a:gd name="connsiteX3" fmla="*/ 20472 w 27508"/>
                <a:gd name="connsiteY3" fmla="*/ 36987 h 36237"/>
                <a:gd name="connsiteX4" fmla="*/ 14237 w 27508"/>
                <a:gd name="connsiteY4" fmla="*/ 37867 h 36237"/>
                <a:gd name="connsiteX5" fmla="*/ 3820 w 27508"/>
                <a:gd name="connsiteY5" fmla="*/ 34639 h 36237"/>
                <a:gd name="connsiteX6" fmla="*/ 1253 w 27508"/>
                <a:gd name="connsiteY6" fmla="*/ 27744 h 36237"/>
                <a:gd name="connsiteX7" fmla="*/ 4554 w 27508"/>
                <a:gd name="connsiteY7" fmla="*/ 20262 h 36237"/>
                <a:gd name="connsiteX8" fmla="*/ 13577 w 27508"/>
                <a:gd name="connsiteY8" fmla="*/ 17548 h 36237"/>
                <a:gd name="connsiteX9" fmla="*/ 25020 w 27508"/>
                <a:gd name="connsiteY9" fmla="*/ 17548 h 36237"/>
                <a:gd name="connsiteX10" fmla="*/ 25020 w 27508"/>
                <a:gd name="connsiteY10" fmla="*/ 13586 h 36237"/>
                <a:gd name="connsiteX11" fmla="*/ 22673 w 27508"/>
                <a:gd name="connsiteY11" fmla="*/ 7131 h 36237"/>
                <a:gd name="connsiteX12" fmla="*/ 15044 w 27508"/>
                <a:gd name="connsiteY12" fmla="*/ 4930 h 36237"/>
                <a:gd name="connsiteX13" fmla="*/ 9249 w 27508"/>
                <a:gd name="connsiteY13" fmla="*/ 5957 h 36237"/>
                <a:gd name="connsiteX14" fmla="*/ 5287 w 27508"/>
                <a:gd name="connsiteY14" fmla="*/ 9405 h 36237"/>
                <a:gd name="connsiteX15" fmla="*/ 2573 w 27508"/>
                <a:gd name="connsiteY15" fmla="*/ 7058 h 36237"/>
                <a:gd name="connsiteX16" fmla="*/ 7635 w 27508"/>
                <a:gd name="connsiteY16" fmla="*/ 2876 h 36237"/>
                <a:gd name="connsiteX17" fmla="*/ 15044 w 27508"/>
                <a:gd name="connsiteY17" fmla="*/ 1629 h 36237"/>
                <a:gd name="connsiteX18" fmla="*/ 28761 w 27508"/>
                <a:gd name="connsiteY18" fmla="*/ 13220 h 36237"/>
                <a:gd name="connsiteX19" fmla="*/ 28761 w 27508"/>
                <a:gd name="connsiteY19" fmla="*/ 37427 h 36237"/>
                <a:gd name="connsiteX20" fmla="*/ 25020 w 27508"/>
                <a:gd name="connsiteY20" fmla="*/ 25103 h 36237"/>
                <a:gd name="connsiteX21" fmla="*/ 25020 w 27508"/>
                <a:gd name="connsiteY21" fmla="*/ 20555 h 36237"/>
                <a:gd name="connsiteX22" fmla="*/ 14017 w 27508"/>
                <a:gd name="connsiteY22" fmla="*/ 20555 h 36237"/>
                <a:gd name="connsiteX23" fmla="*/ 4994 w 27508"/>
                <a:gd name="connsiteY23" fmla="*/ 27671 h 36237"/>
                <a:gd name="connsiteX24" fmla="*/ 7195 w 27508"/>
                <a:gd name="connsiteY24" fmla="*/ 32879 h 36237"/>
                <a:gd name="connsiteX25" fmla="*/ 14237 w 27508"/>
                <a:gd name="connsiteY25" fmla="*/ 34566 h 36237"/>
                <a:gd name="connsiteX26" fmla="*/ 23039 w 27508"/>
                <a:gd name="connsiteY26" fmla="*/ 31852 h 36237"/>
                <a:gd name="connsiteX27" fmla="*/ 25020 w 27508"/>
                <a:gd name="connsiteY27" fmla="*/ 2510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761" y="37427"/>
                  </a:moveTo>
                  <a:lnTo>
                    <a:pt x="25020" y="37427"/>
                  </a:lnTo>
                  <a:lnTo>
                    <a:pt x="25020" y="33906"/>
                  </a:lnTo>
                  <a:cubicBezTo>
                    <a:pt x="23553" y="35373"/>
                    <a:pt x="22012" y="36400"/>
                    <a:pt x="20472" y="36987"/>
                  </a:cubicBezTo>
                  <a:cubicBezTo>
                    <a:pt x="18858" y="37574"/>
                    <a:pt x="16804" y="37867"/>
                    <a:pt x="14237" y="37867"/>
                  </a:cubicBezTo>
                  <a:cubicBezTo>
                    <a:pt x="9395" y="37867"/>
                    <a:pt x="5948" y="36767"/>
                    <a:pt x="3820" y="34639"/>
                  </a:cubicBezTo>
                  <a:cubicBezTo>
                    <a:pt x="2133" y="32952"/>
                    <a:pt x="1253" y="30605"/>
                    <a:pt x="1253" y="27744"/>
                  </a:cubicBezTo>
                  <a:cubicBezTo>
                    <a:pt x="1253" y="24516"/>
                    <a:pt x="2353" y="22022"/>
                    <a:pt x="4554" y="20262"/>
                  </a:cubicBezTo>
                  <a:cubicBezTo>
                    <a:pt x="6681" y="18428"/>
                    <a:pt x="9689" y="17548"/>
                    <a:pt x="13577" y="17548"/>
                  </a:cubicBezTo>
                  <a:lnTo>
                    <a:pt x="25020" y="17548"/>
                  </a:lnTo>
                  <a:lnTo>
                    <a:pt x="25020" y="13586"/>
                  </a:lnTo>
                  <a:cubicBezTo>
                    <a:pt x="25020" y="10725"/>
                    <a:pt x="24213" y="8525"/>
                    <a:pt x="22673" y="7131"/>
                  </a:cubicBezTo>
                  <a:cubicBezTo>
                    <a:pt x="21132" y="5664"/>
                    <a:pt x="18565" y="4930"/>
                    <a:pt x="15044" y="4930"/>
                  </a:cubicBezTo>
                  <a:cubicBezTo>
                    <a:pt x="12623" y="4930"/>
                    <a:pt x="10642" y="5297"/>
                    <a:pt x="9249" y="5957"/>
                  </a:cubicBezTo>
                  <a:cubicBezTo>
                    <a:pt x="7782" y="6618"/>
                    <a:pt x="6461" y="7791"/>
                    <a:pt x="5287" y="9405"/>
                  </a:cubicBezTo>
                  <a:lnTo>
                    <a:pt x="2573" y="7058"/>
                  </a:lnTo>
                  <a:cubicBezTo>
                    <a:pt x="4040" y="5077"/>
                    <a:pt x="5728" y="3610"/>
                    <a:pt x="7635" y="2876"/>
                  </a:cubicBezTo>
                  <a:cubicBezTo>
                    <a:pt x="9615" y="1996"/>
                    <a:pt x="12036" y="1629"/>
                    <a:pt x="15044" y="1629"/>
                  </a:cubicBezTo>
                  <a:cubicBezTo>
                    <a:pt x="24213" y="1629"/>
                    <a:pt x="28761" y="5517"/>
                    <a:pt x="28761" y="13220"/>
                  </a:cubicBezTo>
                  <a:lnTo>
                    <a:pt x="28761" y="37427"/>
                  </a:lnTo>
                  <a:close/>
                  <a:moveTo>
                    <a:pt x="25020" y="25103"/>
                  </a:moveTo>
                  <a:lnTo>
                    <a:pt x="25020" y="20555"/>
                  </a:lnTo>
                  <a:lnTo>
                    <a:pt x="14017" y="20555"/>
                  </a:lnTo>
                  <a:cubicBezTo>
                    <a:pt x="8002" y="20555"/>
                    <a:pt x="4994" y="22902"/>
                    <a:pt x="4994" y="27671"/>
                  </a:cubicBezTo>
                  <a:cubicBezTo>
                    <a:pt x="4994" y="30018"/>
                    <a:pt x="5728" y="31778"/>
                    <a:pt x="7195" y="32879"/>
                  </a:cubicBezTo>
                  <a:cubicBezTo>
                    <a:pt x="8662" y="33979"/>
                    <a:pt x="11009" y="34566"/>
                    <a:pt x="14237" y="34566"/>
                  </a:cubicBezTo>
                  <a:cubicBezTo>
                    <a:pt x="18198" y="34566"/>
                    <a:pt x="21132" y="33686"/>
                    <a:pt x="23039" y="31852"/>
                  </a:cubicBezTo>
                  <a:cubicBezTo>
                    <a:pt x="24360" y="30605"/>
                    <a:pt x="25020" y="28404"/>
                    <a:pt x="25020" y="25103"/>
                  </a:cubicBezTo>
                  <a:close/>
                </a:path>
              </a:pathLst>
            </a:custGeom>
            <a:solidFill>
              <a:srgbClr val="000000"/>
            </a:solidFill>
            <a:ln w="73262" cap="flat">
              <a:noFill/>
              <a:prstDash val="solid"/>
              <a:miter/>
            </a:ln>
          </p:spPr>
          <p:txBody>
            <a:bodyPr rtlCol="0" anchor="ctr"/>
            <a:lstStyle/>
            <a:p>
              <a:endParaRPr lang="en-GB"/>
            </a:p>
          </p:txBody>
        </p:sp>
        <p:sp>
          <p:nvSpPr>
            <p:cNvPr id="763" name="Graphic 1127">
              <a:extLst>
                <a:ext uri="{FF2B5EF4-FFF2-40B4-BE49-F238E27FC236}">
                  <a16:creationId xmlns:a16="http://schemas.microsoft.com/office/drawing/2014/main" id="{AD178B55-3650-4944-95B2-671B9133F1BE}"/>
                </a:ext>
              </a:extLst>
            </p:cNvPr>
            <p:cNvSpPr/>
            <p:nvPr/>
          </p:nvSpPr>
          <p:spPr>
            <a:xfrm>
              <a:off x="8418570" y="4382741"/>
              <a:ext cx="27214" cy="36237"/>
            </a:xfrm>
            <a:custGeom>
              <a:avLst/>
              <a:gdLst>
                <a:gd name="connsiteX0" fmla="*/ 28481 w 27214"/>
                <a:gd name="connsiteY0" fmla="*/ 32439 h 36237"/>
                <a:gd name="connsiteX1" fmla="*/ 23200 w 27214"/>
                <a:gd name="connsiteY1" fmla="*/ 36693 h 36237"/>
                <a:gd name="connsiteX2" fmla="*/ 16818 w 27214"/>
                <a:gd name="connsiteY2" fmla="*/ 37867 h 36237"/>
                <a:gd name="connsiteX3" fmla="*/ 5448 w 27214"/>
                <a:gd name="connsiteY3" fmla="*/ 33025 h 36237"/>
                <a:gd name="connsiteX4" fmla="*/ 1266 w 27214"/>
                <a:gd name="connsiteY4" fmla="*/ 19748 h 36237"/>
                <a:gd name="connsiteX5" fmla="*/ 5448 w 27214"/>
                <a:gd name="connsiteY5" fmla="*/ 6471 h 36237"/>
                <a:gd name="connsiteX6" fmla="*/ 16818 w 27214"/>
                <a:gd name="connsiteY6" fmla="*/ 1629 h 36237"/>
                <a:gd name="connsiteX7" fmla="*/ 23200 w 27214"/>
                <a:gd name="connsiteY7" fmla="*/ 2803 h 36237"/>
                <a:gd name="connsiteX8" fmla="*/ 28481 w 27214"/>
                <a:gd name="connsiteY8" fmla="*/ 7058 h 36237"/>
                <a:gd name="connsiteX9" fmla="*/ 25914 w 27214"/>
                <a:gd name="connsiteY9" fmla="*/ 9405 h 36237"/>
                <a:gd name="connsiteX10" fmla="*/ 21659 w 27214"/>
                <a:gd name="connsiteY10" fmla="*/ 5884 h 36237"/>
                <a:gd name="connsiteX11" fmla="*/ 16818 w 27214"/>
                <a:gd name="connsiteY11" fmla="*/ 4930 h 36237"/>
                <a:gd name="connsiteX12" fmla="*/ 7428 w 27214"/>
                <a:gd name="connsiteY12" fmla="*/ 9625 h 36237"/>
                <a:gd name="connsiteX13" fmla="*/ 5008 w 27214"/>
                <a:gd name="connsiteY13" fmla="*/ 19748 h 36237"/>
                <a:gd name="connsiteX14" fmla="*/ 7428 w 27214"/>
                <a:gd name="connsiteY14" fmla="*/ 29871 h 36237"/>
                <a:gd name="connsiteX15" fmla="*/ 16818 w 27214"/>
                <a:gd name="connsiteY15" fmla="*/ 34566 h 36237"/>
                <a:gd name="connsiteX16" fmla="*/ 21586 w 27214"/>
                <a:gd name="connsiteY16" fmla="*/ 33539 h 36237"/>
                <a:gd name="connsiteX17" fmla="*/ 25914 w 27214"/>
                <a:gd name="connsiteY17" fmla="*/ 30091 h 36237"/>
                <a:gd name="connsiteX18" fmla="*/ 28481 w 27214"/>
                <a:gd name="connsiteY18" fmla="*/ 3243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481" y="32439"/>
                  </a:moveTo>
                  <a:cubicBezTo>
                    <a:pt x="26647" y="34493"/>
                    <a:pt x="24887" y="35886"/>
                    <a:pt x="23200" y="36693"/>
                  </a:cubicBezTo>
                  <a:cubicBezTo>
                    <a:pt x="21439" y="37500"/>
                    <a:pt x="19312" y="37867"/>
                    <a:pt x="16818" y="37867"/>
                  </a:cubicBezTo>
                  <a:cubicBezTo>
                    <a:pt x="11976" y="37867"/>
                    <a:pt x="8162" y="36253"/>
                    <a:pt x="5448" y="33025"/>
                  </a:cubicBezTo>
                  <a:cubicBezTo>
                    <a:pt x="2660" y="29798"/>
                    <a:pt x="1266" y="25397"/>
                    <a:pt x="1266" y="19748"/>
                  </a:cubicBezTo>
                  <a:cubicBezTo>
                    <a:pt x="1266" y="14100"/>
                    <a:pt x="2660" y="9698"/>
                    <a:pt x="5448" y="6471"/>
                  </a:cubicBezTo>
                  <a:cubicBezTo>
                    <a:pt x="8162" y="3243"/>
                    <a:pt x="11976" y="1629"/>
                    <a:pt x="16818" y="1629"/>
                  </a:cubicBezTo>
                  <a:cubicBezTo>
                    <a:pt x="19312" y="1629"/>
                    <a:pt x="21439" y="1996"/>
                    <a:pt x="23200" y="2803"/>
                  </a:cubicBezTo>
                  <a:cubicBezTo>
                    <a:pt x="24887" y="3610"/>
                    <a:pt x="26647" y="5004"/>
                    <a:pt x="28481" y="7058"/>
                  </a:cubicBezTo>
                  <a:lnTo>
                    <a:pt x="25914" y="9405"/>
                  </a:lnTo>
                  <a:cubicBezTo>
                    <a:pt x="24373" y="7718"/>
                    <a:pt x="22980" y="6544"/>
                    <a:pt x="21659" y="5884"/>
                  </a:cubicBezTo>
                  <a:cubicBezTo>
                    <a:pt x="20339" y="5224"/>
                    <a:pt x="18725" y="4930"/>
                    <a:pt x="16818" y="4930"/>
                  </a:cubicBezTo>
                  <a:cubicBezTo>
                    <a:pt x="12637" y="4930"/>
                    <a:pt x="9556" y="6471"/>
                    <a:pt x="7428" y="9625"/>
                  </a:cubicBezTo>
                  <a:cubicBezTo>
                    <a:pt x="5814" y="11973"/>
                    <a:pt x="5008" y="15347"/>
                    <a:pt x="5008" y="19748"/>
                  </a:cubicBezTo>
                  <a:cubicBezTo>
                    <a:pt x="5008" y="24149"/>
                    <a:pt x="5814" y="27524"/>
                    <a:pt x="7428" y="29871"/>
                  </a:cubicBezTo>
                  <a:cubicBezTo>
                    <a:pt x="9556" y="33025"/>
                    <a:pt x="12637" y="34566"/>
                    <a:pt x="16818" y="34566"/>
                  </a:cubicBezTo>
                  <a:cubicBezTo>
                    <a:pt x="18652" y="34566"/>
                    <a:pt x="20265" y="34273"/>
                    <a:pt x="21586" y="33539"/>
                  </a:cubicBezTo>
                  <a:cubicBezTo>
                    <a:pt x="22980" y="32879"/>
                    <a:pt x="24373" y="31778"/>
                    <a:pt x="25914" y="30091"/>
                  </a:cubicBezTo>
                  <a:lnTo>
                    <a:pt x="28481" y="32439"/>
                  </a:lnTo>
                  <a:close/>
                </a:path>
              </a:pathLst>
            </a:custGeom>
            <a:solidFill>
              <a:srgbClr val="000000"/>
            </a:solidFill>
            <a:ln w="73262" cap="flat">
              <a:noFill/>
              <a:prstDash val="solid"/>
              <a:miter/>
            </a:ln>
          </p:spPr>
          <p:txBody>
            <a:bodyPr rtlCol="0" anchor="ctr"/>
            <a:lstStyle/>
            <a:p>
              <a:endParaRPr lang="en-GB"/>
            </a:p>
          </p:txBody>
        </p:sp>
        <p:sp>
          <p:nvSpPr>
            <p:cNvPr id="764" name="Graphic 1127">
              <a:extLst>
                <a:ext uri="{FF2B5EF4-FFF2-40B4-BE49-F238E27FC236}">
                  <a16:creationId xmlns:a16="http://schemas.microsoft.com/office/drawing/2014/main" id="{C0AAF750-332F-4D0D-9D09-ADC9D07613D8}"/>
                </a:ext>
              </a:extLst>
            </p:cNvPr>
            <p:cNvSpPr/>
            <p:nvPr/>
          </p:nvSpPr>
          <p:spPr>
            <a:xfrm>
              <a:off x="8452593" y="4371884"/>
              <a:ext cx="16578" cy="46653"/>
            </a:xfrm>
            <a:custGeom>
              <a:avLst/>
              <a:gdLst>
                <a:gd name="connsiteX0" fmla="*/ 17855 w 16578"/>
                <a:gd name="connsiteY0" fmla="*/ 48281 h 46653"/>
                <a:gd name="connsiteX1" fmla="*/ 14627 w 16578"/>
                <a:gd name="connsiteY1" fmla="*/ 48281 h 46653"/>
                <a:gd name="connsiteX2" fmla="*/ 8392 w 16578"/>
                <a:gd name="connsiteY2" fmla="*/ 45714 h 46653"/>
                <a:gd name="connsiteX3" fmla="*/ 6118 w 16578"/>
                <a:gd name="connsiteY3" fmla="*/ 39039 h 46653"/>
                <a:gd name="connsiteX4" fmla="*/ 6118 w 16578"/>
                <a:gd name="connsiteY4" fmla="*/ 15712 h 46653"/>
                <a:gd name="connsiteX5" fmla="*/ 1277 w 16578"/>
                <a:gd name="connsiteY5" fmla="*/ 15712 h 46653"/>
                <a:gd name="connsiteX6" fmla="*/ 1277 w 16578"/>
                <a:gd name="connsiteY6" fmla="*/ 12924 h 46653"/>
                <a:gd name="connsiteX7" fmla="*/ 6118 w 16578"/>
                <a:gd name="connsiteY7" fmla="*/ 12924 h 46653"/>
                <a:gd name="connsiteX8" fmla="*/ 6118 w 16578"/>
                <a:gd name="connsiteY8" fmla="*/ 1628 h 46653"/>
                <a:gd name="connsiteX9" fmla="*/ 9859 w 16578"/>
                <a:gd name="connsiteY9" fmla="*/ 1628 h 46653"/>
                <a:gd name="connsiteX10" fmla="*/ 9859 w 16578"/>
                <a:gd name="connsiteY10" fmla="*/ 12924 h 46653"/>
                <a:gd name="connsiteX11" fmla="*/ 17855 w 16578"/>
                <a:gd name="connsiteY11" fmla="*/ 12924 h 46653"/>
                <a:gd name="connsiteX12" fmla="*/ 17855 w 16578"/>
                <a:gd name="connsiteY12" fmla="*/ 15712 h 46653"/>
                <a:gd name="connsiteX13" fmla="*/ 9859 w 16578"/>
                <a:gd name="connsiteY13" fmla="*/ 15712 h 46653"/>
                <a:gd name="connsiteX14" fmla="*/ 9859 w 16578"/>
                <a:gd name="connsiteY14" fmla="*/ 39112 h 46653"/>
                <a:gd name="connsiteX15" fmla="*/ 15287 w 16578"/>
                <a:gd name="connsiteY15" fmla="*/ 44981 h 46653"/>
                <a:gd name="connsiteX16" fmla="*/ 17855 w 16578"/>
                <a:gd name="connsiteY16" fmla="*/ 44981 h 46653"/>
                <a:gd name="connsiteX17" fmla="*/ 17855 w 16578"/>
                <a:gd name="connsiteY17" fmla="*/ 48281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855" y="48281"/>
                  </a:moveTo>
                  <a:lnTo>
                    <a:pt x="14627" y="48281"/>
                  </a:lnTo>
                  <a:cubicBezTo>
                    <a:pt x="11913" y="48281"/>
                    <a:pt x="9859" y="47401"/>
                    <a:pt x="8392" y="45714"/>
                  </a:cubicBezTo>
                  <a:cubicBezTo>
                    <a:pt x="6852" y="44027"/>
                    <a:pt x="6118" y="41826"/>
                    <a:pt x="6118" y="39039"/>
                  </a:cubicBezTo>
                  <a:lnTo>
                    <a:pt x="6118" y="15712"/>
                  </a:lnTo>
                  <a:lnTo>
                    <a:pt x="1277" y="15712"/>
                  </a:lnTo>
                  <a:lnTo>
                    <a:pt x="1277" y="12924"/>
                  </a:lnTo>
                  <a:lnTo>
                    <a:pt x="6118" y="12924"/>
                  </a:lnTo>
                  <a:lnTo>
                    <a:pt x="6118" y="1628"/>
                  </a:lnTo>
                  <a:lnTo>
                    <a:pt x="9859" y="1628"/>
                  </a:lnTo>
                  <a:lnTo>
                    <a:pt x="9859" y="12924"/>
                  </a:lnTo>
                  <a:lnTo>
                    <a:pt x="17855" y="12924"/>
                  </a:lnTo>
                  <a:lnTo>
                    <a:pt x="17855" y="15712"/>
                  </a:lnTo>
                  <a:lnTo>
                    <a:pt x="9859" y="15712"/>
                  </a:lnTo>
                  <a:lnTo>
                    <a:pt x="9859" y="39112"/>
                  </a:lnTo>
                  <a:cubicBezTo>
                    <a:pt x="9859" y="43000"/>
                    <a:pt x="11693" y="44981"/>
                    <a:pt x="15287" y="44981"/>
                  </a:cubicBezTo>
                  <a:lnTo>
                    <a:pt x="17855" y="44981"/>
                  </a:lnTo>
                  <a:lnTo>
                    <a:pt x="17855" y="48281"/>
                  </a:lnTo>
                  <a:close/>
                </a:path>
              </a:pathLst>
            </a:custGeom>
            <a:solidFill>
              <a:srgbClr val="000000"/>
            </a:solidFill>
            <a:ln w="73262" cap="flat">
              <a:noFill/>
              <a:prstDash val="solid"/>
              <a:miter/>
            </a:ln>
          </p:spPr>
          <p:txBody>
            <a:bodyPr rtlCol="0" anchor="ctr"/>
            <a:lstStyle/>
            <a:p>
              <a:endParaRPr lang="en-GB"/>
            </a:p>
          </p:txBody>
        </p:sp>
        <p:sp>
          <p:nvSpPr>
            <p:cNvPr id="765" name="Graphic 1127">
              <a:extLst>
                <a:ext uri="{FF2B5EF4-FFF2-40B4-BE49-F238E27FC236}">
                  <a16:creationId xmlns:a16="http://schemas.microsoft.com/office/drawing/2014/main" id="{14DB1090-B60F-41DA-A95F-0AD2AFCEBBB1}"/>
                </a:ext>
              </a:extLst>
            </p:cNvPr>
            <p:cNvSpPr/>
            <p:nvPr/>
          </p:nvSpPr>
          <p:spPr>
            <a:xfrm>
              <a:off x="8479731" y="4366309"/>
              <a:ext cx="4621" cy="52228"/>
            </a:xfrm>
            <a:custGeom>
              <a:avLst/>
              <a:gdLst>
                <a:gd name="connsiteX0" fmla="*/ 5465 w 4621"/>
                <a:gd name="connsiteY0" fmla="*/ 53856 h 52228"/>
                <a:gd name="connsiteX1" fmla="*/ 1724 w 4621"/>
                <a:gd name="connsiteY1" fmla="*/ 53856 h 52228"/>
                <a:gd name="connsiteX2" fmla="*/ 1724 w 4621"/>
                <a:gd name="connsiteY2" fmla="*/ 18498 h 52228"/>
                <a:gd name="connsiteX3" fmla="*/ 5465 w 4621"/>
                <a:gd name="connsiteY3" fmla="*/ 18498 h 52228"/>
                <a:gd name="connsiteX4" fmla="*/ 5465 w 4621"/>
                <a:gd name="connsiteY4" fmla="*/ 53856 h 52228"/>
                <a:gd name="connsiteX5" fmla="*/ 5905 w 4621"/>
                <a:gd name="connsiteY5" fmla="*/ 6248 h 52228"/>
                <a:gd name="connsiteX6" fmla="*/ 1284 w 4621"/>
                <a:gd name="connsiteY6" fmla="*/ 6248 h 52228"/>
                <a:gd name="connsiteX7" fmla="*/ 1284 w 4621"/>
                <a:gd name="connsiteY7" fmla="*/ 1627 h 52228"/>
                <a:gd name="connsiteX8" fmla="*/ 5905 w 4621"/>
                <a:gd name="connsiteY8" fmla="*/ 1627 h 52228"/>
                <a:gd name="connsiteX9" fmla="*/ 5905 w 4621"/>
                <a:gd name="connsiteY9" fmla="*/ 6248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465" y="53856"/>
                  </a:moveTo>
                  <a:lnTo>
                    <a:pt x="1724" y="53856"/>
                  </a:lnTo>
                  <a:lnTo>
                    <a:pt x="1724" y="18498"/>
                  </a:lnTo>
                  <a:lnTo>
                    <a:pt x="5465" y="18498"/>
                  </a:lnTo>
                  <a:lnTo>
                    <a:pt x="5465" y="53856"/>
                  </a:lnTo>
                  <a:close/>
                  <a:moveTo>
                    <a:pt x="5905" y="6248"/>
                  </a:moveTo>
                  <a:lnTo>
                    <a:pt x="1284" y="6248"/>
                  </a:lnTo>
                  <a:lnTo>
                    <a:pt x="1284" y="1627"/>
                  </a:lnTo>
                  <a:lnTo>
                    <a:pt x="5905" y="1627"/>
                  </a:lnTo>
                  <a:lnTo>
                    <a:pt x="5905" y="6248"/>
                  </a:lnTo>
                  <a:close/>
                </a:path>
              </a:pathLst>
            </a:custGeom>
            <a:solidFill>
              <a:srgbClr val="000000"/>
            </a:solidFill>
            <a:ln w="73262" cap="flat">
              <a:noFill/>
              <a:prstDash val="solid"/>
              <a:miter/>
            </a:ln>
          </p:spPr>
          <p:txBody>
            <a:bodyPr rtlCol="0" anchor="ctr"/>
            <a:lstStyle/>
            <a:p>
              <a:endParaRPr lang="en-GB"/>
            </a:p>
          </p:txBody>
        </p:sp>
        <p:sp>
          <p:nvSpPr>
            <p:cNvPr id="766" name="Graphic 1127">
              <a:extLst>
                <a:ext uri="{FF2B5EF4-FFF2-40B4-BE49-F238E27FC236}">
                  <a16:creationId xmlns:a16="http://schemas.microsoft.com/office/drawing/2014/main" id="{A391CC18-285B-43BD-936F-4B4ABAF4EC04}"/>
                </a:ext>
              </a:extLst>
            </p:cNvPr>
            <p:cNvSpPr/>
            <p:nvPr/>
          </p:nvSpPr>
          <p:spPr>
            <a:xfrm>
              <a:off x="8495867" y="4382741"/>
              <a:ext cx="28461" cy="36237"/>
            </a:xfrm>
            <a:custGeom>
              <a:avLst/>
              <a:gdLst>
                <a:gd name="connsiteX0" fmla="*/ 25354 w 28461"/>
                <a:gd name="connsiteY0" fmla="*/ 5517 h 36237"/>
                <a:gd name="connsiteX1" fmla="*/ 29755 w 28461"/>
                <a:gd name="connsiteY1" fmla="*/ 19748 h 36237"/>
                <a:gd name="connsiteX2" fmla="*/ 25354 w 28461"/>
                <a:gd name="connsiteY2" fmla="*/ 33979 h 36237"/>
                <a:gd name="connsiteX3" fmla="*/ 15524 w 28461"/>
                <a:gd name="connsiteY3" fmla="*/ 37867 h 36237"/>
                <a:gd name="connsiteX4" fmla="*/ 5695 w 28461"/>
                <a:gd name="connsiteY4" fmla="*/ 33979 h 36237"/>
                <a:gd name="connsiteX5" fmla="*/ 1294 w 28461"/>
                <a:gd name="connsiteY5" fmla="*/ 19748 h 36237"/>
                <a:gd name="connsiteX6" fmla="*/ 5695 w 28461"/>
                <a:gd name="connsiteY6" fmla="*/ 5517 h 36237"/>
                <a:gd name="connsiteX7" fmla="*/ 15524 w 28461"/>
                <a:gd name="connsiteY7" fmla="*/ 1629 h 36237"/>
                <a:gd name="connsiteX8" fmla="*/ 25354 w 28461"/>
                <a:gd name="connsiteY8" fmla="*/ 5517 h 36237"/>
                <a:gd name="connsiteX9" fmla="*/ 22860 w 28461"/>
                <a:gd name="connsiteY9" fmla="*/ 31558 h 36237"/>
                <a:gd name="connsiteX10" fmla="*/ 26014 w 28461"/>
                <a:gd name="connsiteY10" fmla="*/ 19748 h 36237"/>
                <a:gd name="connsiteX11" fmla="*/ 22860 w 28461"/>
                <a:gd name="connsiteY11" fmla="*/ 7938 h 36237"/>
                <a:gd name="connsiteX12" fmla="*/ 15524 w 28461"/>
                <a:gd name="connsiteY12" fmla="*/ 4930 h 36237"/>
                <a:gd name="connsiteX13" fmla="*/ 8189 w 28461"/>
                <a:gd name="connsiteY13" fmla="*/ 7938 h 36237"/>
                <a:gd name="connsiteX14" fmla="*/ 5035 w 28461"/>
                <a:gd name="connsiteY14" fmla="*/ 19748 h 36237"/>
                <a:gd name="connsiteX15" fmla="*/ 8189 w 28461"/>
                <a:gd name="connsiteY15" fmla="*/ 31558 h 36237"/>
                <a:gd name="connsiteX16" fmla="*/ 15524 w 28461"/>
                <a:gd name="connsiteY16" fmla="*/ 34566 h 36237"/>
                <a:gd name="connsiteX17" fmla="*/ 22860 w 28461"/>
                <a:gd name="connsiteY17" fmla="*/ 3155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354" y="5517"/>
                  </a:moveTo>
                  <a:cubicBezTo>
                    <a:pt x="28288" y="8451"/>
                    <a:pt x="29755" y="13220"/>
                    <a:pt x="29755" y="19748"/>
                  </a:cubicBezTo>
                  <a:cubicBezTo>
                    <a:pt x="29755" y="26277"/>
                    <a:pt x="28288" y="31045"/>
                    <a:pt x="25354" y="33979"/>
                  </a:cubicBezTo>
                  <a:cubicBezTo>
                    <a:pt x="22787" y="36547"/>
                    <a:pt x="19486" y="37867"/>
                    <a:pt x="15524" y="37867"/>
                  </a:cubicBezTo>
                  <a:cubicBezTo>
                    <a:pt x="11563" y="37867"/>
                    <a:pt x="8262" y="36547"/>
                    <a:pt x="5695" y="33979"/>
                  </a:cubicBezTo>
                  <a:cubicBezTo>
                    <a:pt x="2761" y="31045"/>
                    <a:pt x="1294" y="26277"/>
                    <a:pt x="1294" y="19748"/>
                  </a:cubicBezTo>
                  <a:cubicBezTo>
                    <a:pt x="1294" y="13220"/>
                    <a:pt x="2761" y="8451"/>
                    <a:pt x="5695" y="5517"/>
                  </a:cubicBezTo>
                  <a:cubicBezTo>
                    <a:pt x="8262" y="2950"/>
                    <a:pt x="11563" y="1629"/>
                    <a:pt x="15524" y="1629"/>
                  </a:cubicBezTo>
                  <a:cubicBezTo>
                    <a:pt x="19486" y="1629"/>
                    <a:pt x="22787" y="2950"/>
                    <a:pt x="25354" y="5517"/>
                  </a:cubicBezTo>
                  <a:close/>
                  <a:moveTo>
                    <a:pt x="22860" y="31558"/>
                  </a:moveTo>
                  <a:cubicBezTo>
                    <a:pt x="24987" y="29431"/>
                    <a:pt x="26014" y="25543"/>
                    <a:pt x="26014" y="19748"/>
                  </a:cubicBezTo>
                  <a:cubicBezTo>
                    <a:pt x="26014" y="13953"/>
                    <a:pt x="24987" y="10065"/>
                    <a:pt x="22860" y="7938"/>
                  </a:cubicBezTo>
                  <a:cubicBezTo>
                    <a:pt x="20879" y="5957"/>
                    <a:pt x="18385" y="4930"/>
                    <a:pt x="15524" y="4930"/>
                  </a:cubicBezTo>
                  <a:cubicBezTo>
                    <a:pt x="12664" y="4930"/>
                    <a:pt x="10170" y="5957"/>
                    <a:pt x="8189" y="7938"/>
                  </a:cubicBezTo>
                  <a:cubicBezTo>
                    <a:pt x="6062" y="10065"/>
                    <a:pt x="5035" y="13953"/>
                    <a:pt x="5035" y="19748"/>
                  </a:cubicBezTo>
                  <a:cubicBezTo>
                    <a:pt x="5035" y="25543"/>
                    <a:pt x="6062" y="29431"/>
                    <a:pt x="8189" y="31558"/>
                  </a:cubicBezTo>
                  <a:cubicBezTo>
                    <a:pt x="10170" y="33539"/>
                    <a:pt x="12664" y="34566"/>
                    <a:pt x="15524" y="34566"/>
                  </a:cubicBezTo>
                  <a:cubicBezTo>
                    <a:pt x="18385" y="34566"/>
                    <a:pt x="20879" y="33539"/>
                    <a:pt x="22860" y="31558"/>
                  </a:cubicBezTo>
                  <a:close/>
                </a:path>
              </a:pathLst>
            </a:custGeom>
            <a:solidFill>
              <a:srgbClr val="000000"/>
            </a:solidFill>
            <a:ln w="73262" cap="flat">
              <a:noFill/>
              <a:prstDash val="solid"/>
              <a:miter/>
            </a:ln>
          </p:spPr>
          <p:txBody>
            <a:bodyPr rtlCol="0" anchor="ctr"/>
            <a:lstStyle/>
            <a:p>
              <a:endParaRPr lang="en-GB"/>
            </a:p>
          </p:txBody>
        </p:sp>
        <p:sp>
          <p:nvSpPr>
            <p:cNvPr id="767" name="Graphic 1127">
              <a:extLst>
                <a:ext uri="{FF2B5EF4-FFF2-40B4-BE49-F238E27FC236}">
                  <a16:creationId xmlns:a16="http://schemas.microsoft.com/office/drawing/2014/main" id="{AAFE2B67-4386-4251-B580-60D2C7F73A87}"/>
                </a:ext>
              </a:extLst>
            </p:cNvPr>
            <p:cNvSpPr/>
            <p:nvPr/>
          </p:nvSpPr>
          <p:spPr>
            <a:xfrm>
              <a:off x="8536267" y="4382741"/>
              <a:ext cx="27214" cy="35797"/>
            </a:xfrm>
            <a:custGeom>
              <a:avLst/>
              <a:gdLst>
                <a:gd name="connsiteX0" fmla="*/ 28522 w 27214"/>
                <a:gd name="connsiteY0" fmla="*/ 37427 h 35797"/>
                <a:gd name="connsiteX1" fmla="*/ 24781 w 27214"/>
                <a:gd name="connsiteY1" fmla="*/ 37427 h 35797"/>
                <a:gd name="connsiteX2" fmla="*/ 24781 w 27214"/>
                <a:gd name="connsiteY2" fmla="*/ 15493 h 35797"/>
                <a:gd name="connsiteX3" fmla="*/ 22287 w 27214"/>
                <a:gd name="connsiteY3" fmla="*/ 7644 h 35797"/>
                <a:gd name="connsiteX4" fmla="*/ 15025 w 27214"/>
                <a:gd name="connsiteY4" fmla="*/ 4930 h 35797"/>
                <a:gd name="connsiteX5" fmla="*/ 7689 w 27214"/>
                <a:gd name="connsiteY5" fmla="*/ 7644 h 35797"/>
                <a:gd name="connsiteX6" fmla="*/ 5048 w 27214"/>
                <a:gd name="connsiteY6" fmla="*/ 15493 h 35797"/>
                <a:gd name="connsiteX7" fmla="*/ 5048 w 27214"/>
                <a:gd name="connsiteY7" fmla="*/ 37427 h 35797"/>
                <a:gd name="connsiteX8" fmla="*/ 1307 w 27214"/>
                <a:gd name="connsiteY8" fmla="*/ 37427 h 35797"/>
                <a:gd name="connsiteX9" fmla="*/ 1307 w 27214"/>
                <a:gd name="connsiteY9" fmla="*/ 2069 h 35797"/>
                <a:gd name="connsiteX10" fmla="*/ 5048 w 27214"/>
                <a:gd name="connsiteY10" fmla="*/ 2069 h 35797"/>
                <a:gd name="connsiteX11" fmla="*/ 5048 w 27214"/>
                <a:gd name="connsiteY11" fmla="*/ 6251 h 35797"/>
                <a:gd name="connsiteX12" fmla="*/ 15465 w 27214"/>
                <a:gd name="connsiteY12" fmla="*/ 1629 h 35797"/>
                <a:gd name="connsiteX13" fmla="*/ 24854 w 27214"/>
                <a:gd name="connsiteY13" fmla="*/ 5004 h 35797"/>
                <a:gd name="connsiteX14" fmla="*/ 28522 w 27214"/>
                <a:gd name="connsiteY14" fmla="*/ 14833 h 35797"/>
                <a:gd name="connsiteX15" fmla="*/ 28522 w 27214"/>
                <a:gd name="connsiteY15" fmla="*/ 3742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522" y="37427"/>
                  </a:moveTo>
                  <a:lnTo>
                    <a:pt x="24781" y="37427"/>
                  </a:lnTo>
                  <a:lnTo>
                    <a:pt x="24781" y="15493"/>
                  </a:lnTo>
                  <a:cubicBezTo>
                    <a:pt x="24781" y="12046"/>
                    <a:pt x="23974" y="9478"/>
                    <a:pt x="22287" y="7644"/>
                  </a:cubicBezTo>
                  <a:cubicBezTo>
                    <a:pt x="20600" y="5811"/>
                    <a:pt x="18179" y="4930"/>
                    <a:pt x="15025" y="4930"/>
                  </a:cubicBezTo>
                  <a:cubicBezTo>
                    <a:pt x="11871" y="4930"/>
                    <a:pt x="9376" y="5811"/>
                    <a:pt x="7689" y="7644"/>
                  </a:cubicBezTo>
                  <a:cubicBezTo>
                    <a:pt x="5929" y="9478"/>
                    <a:pt x="5048" y="12119"/>
                    <a:pt x="5048" y="15493"/>
                  </a:cubicBezTo>
                  <a:lnTo>
                    <a:pt x="5048" y="37427"/>
                  </a:lnTo>
                  <a:lnTo>
                    <a:pt x="1307" y="37427"/>
                  </a:lnTo>
                  <a:lnTo>
                    <a:pt x="1307" y="2069"/>
                  </a:lnTo>
                  <a:lnTo>
                    <a:pt x="5048" y="2069"/>
                  </a:lnTo>
                  <a:lnTo>
                    <a:pt x="5048" y="6251"/>
                  </a:lnTo>
                  <a:cubicBezTo>
                    <a:pt x="7689" y="3170"/>
                    <a:pt x="11137" y="1629"/>
                    <a:pt x="15465" y="1629"/>
                  </a:cubicBezTo>
                  <a:cubicBezTo>
                    <a:pt x="19426" y="1629"/>
                    <a:pt x="22580" y="2730"/>
                    <a:pt x="24854" y="5004"/>
                  </a:cubicBezTo>
                  <a:cubicBezTo>
                    <a:pt x="27275" y="7351"/>
                    <a:pt x="28522" y="10652"/>
                    <a:pt x="28522" y="14833"/>
                  </a:cubicBezTo>
                  <a:lnTo>
                    <a:pt x="28522" y="37427"/>
                  </a:lnTo>
                  <a:close/>
                </a:path>
              </a:pathLst>
            </a:custGeom>
            <a:solidFill>
              <a:srgbClr val="000000"/>
            </a:solidFill>
            <a:ln w="73262" cap="flat">
              <a:noFill/>
              <a:prstDash val="solid"/>
              <a:miter/>
            </a:ln>
          </p:spPr>
          <p:txBody>
            <a:bodyPr rtlCol="0" anchor="ctr"/>
            <a:lstStyle/>
            <a:p>
              <a:endParaRPr lang="en-GB"/>
            </a:p>
          </p:txBody>
        </p:sp>
        <p:sp>
          <p:nvSpPr>
            <p:cNvPr id="768" name="Graphic 1127">
              <a:extLst>
                <a:ext uri="{FF2B5EF4-FFF2-40B4-BE49-F238E27FC236}">
                  <a16:creationId xmlns:a16="http://schemas.microsoft.com/office/drawing/2014/main" id="{3AD7F5C3-7041-435D-9BFA-F845AC72CA76}"/>
                </a:ext>
              </a:extLst>
            </p:cNvPr>
            <p:cNvSpPr/>
            <p:nvPr/>
          </p:nvSpPr>
          <p:spPr>
            <a:xfrm>
              <a:off x="8591795" y="4371884"/>
              <a:ext cx="16578" cy="46653"/>
            </a:xfrm>
            <a:custGeom>
              <a:avLst/>
              <a:gdLst>
                <a:gd name="connsiteX0" fmla="*/ 17903 w 16578"/>
                <a:gd name="connsiteY0" fmla="*/ 48281 h 46653"/>
                <a:gd name="connsiteX1" fmla="*/ 14676 w 16578"/>
                <a:gd name="connsiteY1" fmla="*/ 48281 h 46653"/>
                <a:gd name="connsiteX2" fmla="*/ 8440 w 16578"/>
                <a:gd name="connsiteY2" fmla="*/ 45714 h 46653"/>
                <a:gd name="connsiteX3" fmla="*/ 6166 w 16578"/>
                <a:gd name="connsiteY3" fmla="*/ 39039 h 46653"/>
                <a:gd name="connsiteX4" fmla="*/ 6166 w 16578"/>
                <a:gd name="connsiteY4" fmla="*/ 15712 h 46653"/>
                <a:gd name="connsiteX5" fmla="*/ 1325 w 16578"/>
                <a:gd name="connsiteY5" fmla="*/ 15712 h 46653"/>
                <a:gd name="connsiteX6" fmla="*/ 1325 w 16578"/>
                <a:gd name="connsiteY6" fmla="*/ 12924 h 46653"/>
                <a:gd name="connsiteX7" fmla="*/ 6166 w 16578"/>
                <a:gd name="connsiteY7" fmla="*/ 12924 h 46653"/>
                <a:gd name="connsiteX8" fmla="*/ 6166 w 16578"/>
                <a:gd name="connsiteY8" fmla="*/ 1628 h 46653"/>
                <a:gd name="connsiteX9" fmla="*/ 9907 w 16578"/>
                <a:gd name="connsiteY9" fmla="*/ 1628 h 46653"/>
                <a:gd name="connsiteX10" fmla="*/ 9907 w 16578"/>
                <a:gd name="connsiteY10" fmla="*/ 12924 h 46653"/>
                <a:gd name="connsiteX11" fmla="*/ 17903 w 16578"/>
                <a:gd name="connsiteY11" fmla="*/ 12924 h 46653"/>
                <a:gd name="connsiteX12" fmla="*/ 17903 w 16578"/>
                <a:gd name="connsiteY12" fmla="*/ 15712 h 46653"/>
                <a:gd name="connsiteX13" fmla="*/ 9907 w 16578"/>
                <a:gd name="connsiteY13" fmla="*/ 15712 h 46653"/>
                <a:gd name="connsiteX14" fmla="*/ 9907 w 16578"/>
                <a:gd name="connsiteY14" fmla="*/ 39112 h 46653"/>
                <a:gd name="connsiteX15" fmla="*/ 15336 w 16578"/>
                <a:gd name="connsiteY15" fmla="*/ 44981 h 46653"/>
                <a:gd name="connsiteX16" fmla="*/ 17903 w 16578"/>
                <a:gd name="connsiteY16" fmla="*/ 44981 h 46653"/>
                <a:gd name="connsiteX17" fmla="*/ 17903 w 16578"/>
                <a:gd name="connsiteY17" fmla="*/ 48281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903" y="48281"/>
                  </a:moveTo>
                  <a:lnTo>
                    <a:pt x="14676" y="48281"/>
                  </a:lnTo>
                  <a:cubicBezTo>
                    <a:pt x="11961" y="48281"/>
                    <a:pt x="9907" y="47401"/>
                    <a:pt x="8440" y="45714"/>
                  </a:cubicBezTo>
                  <a:cubicBezTo>
                    <a:pt x="6900" y="44027"/>
                    <a:pt x="6166" y="41826"/>
                    <a:pt x="6166" y="39039"/>
                  </a:cubicBezTo>
                  <a:lnTo>
                    <a:pt x="6166" y="15712"/>
                  </a:lnTo>
                  <a:lnTo>
                    <a:pt x="1325" y="15712"/>
                  </a:lnTo>
                  <a:lnTo>
                    <a:pt x="1325" y="12924"/>
                  </a:lnTo>
                  <a:lnTo>
                    <a:pt x="6166" y="12924"/>
                  </a:lnTo>
                  <a:lnTo>
                    <a:pt x="6166" y="1628"/>
                  </a:lnTo>
                  <a:lnTo>
                    <a:pt x="9907" y="1628"/>
                  </a:lnTo>
                  <a:lnTo>
                    <a:pt x="9907" y="12924"/>
                  </a:lnTo>
                  <a:lnTo>
                    <a:pt x="17903" y="12924"/>
                  </a:lnTo>
                  <a:lnTo>
                    <a:pt x="17903" y="15712"/>
                  </a:lnTo>
                  <a:lnTo>
                    <a:pt x="9907" y="15712"/>
                  </a:lnTo>
                  <a:lnTo>
                    <a:pt x="9907" y="39112"/>
                  </a:lnTo>
                  <a:cubicBezTo>
                    <a:pt x="9907" y="43000"/>
                    <a:pt x="11741" y="44981"/>
                    <a:pt x="15336" y="44981"/>
                  </a:cubicBezTo>
                  <a:lnTo>
                    <a:pt x="17903" y="44981"/>
                  </a:lnTo>
                  <a:lnTo>
                    <a:pt x="17903" y="48281"/>
                  </a:lnTo>
                  <a:close/>
                </a:path>
              </a:pathLst>
            </a:custGeom>
            <a:solidFill>
              <a:srgbClr val="000000"/>
            </a:solidFill>
            <a:ln w="73262" cap="flat">
              <a:noFill/>
              <a:prstDash val="solid"/>
              <a:miter/>
            </a:ln>
          </p:spPr>
          <p:txBody>
            <a:bodyPr rtlCol="0" anchor="ctr"/>
            <a:lstStyle/>
            <a:p>
              <a:endParaRPr lang="en-GB"/>
            </a:p>
          </p:txBody>
        </p:sp>
        <p:sp>
          <p:nvSpPr>
            <p:cNvPr id="769" name="Graphic 1127">
              <a:extLst>
                <a:ext uri="{FF2B5EF4-FFF2-40B4-BE49-F238E27FC236}">
                  <a16:creationId xmlns:a16="http://schemas.microsoft.com/office/drawing/2014/main" id="{FA0716B4-8EFF-493C-8A15-D7BA9117A0B8}"/>
                </a:ext>
              </a:extLst>
            </p:cNvPr>
            <p:cNvSpPr/>
            <p:nvPr/>
          </p:nvSpPr>
          <p:spPr>
            <a:xfrm>
              <a:off x="8617320" y="4382741"/>
              <a:ext cx="28461" cy="36237"/>
            </a:xfrm>
            <a:custGeom>
              <a:avLst/>
              <a:gdLst>
                <a:gd name="connsiteX0" fmla="*/ 25396 w 28461"/>
                <a:gd name="connsiteY0" fmla="*/ 5517 h 36237"/>
                <a:gd name="connsiteX1" fmla="*/ 29798 w 28461"/>
                <a:gd name="connsiteY1" fmla="*/ 19748 h 36237"/>
                <a:gd name="connsiteX2" fmla="*/ 25396 w 28461"/>
                <a:gd name="connsiteY2" fmla="*/ 33979 h 36237"/>
                <a:gd name="connsiteX3" fmla="*/ 15567 w 28461"/>
                <a:gd name="connsiteY3" fmla="*/ 37867 h 36237"/>
                <a:gd name="connsiteX4" fmla="*/ 5737 w 28461"/>
                <a:gd name="connsiteY4" fmla="*/ 33979 h 36237"/>
                <a:gd name="connsiteX5" fmla="*/ 1336 w 28461"/>
                <a:gd name="connsiteY5" fmla="*/ 19748 h 36237"/>
                <a:gd name="connsiteX6" fmla="*/ 5737 w 28461"/>
                <a:gd name="connsiteY6" fmla="*/ 5517 h 36237"/>
                <a:gd name="connsiteX7" fmla="*/ 15567 w 28461"/>
                <a:gd name="connsiteY7" fmla="*/ 1629 h 36237"/>
                <a:gd name="connsiteX8" fmla="*/ 25396 w 28461"/>
                <a:gd name="connsiteY8" fmla="*/ 5517 h 36237"/>
                <a:gd name="connsiteX9" fmla="*/ 22902 w 28461"/>
                <a:gd name="connsiteY9" fmla="*/ 31558 h 36237"/>
                <a:gd name="connsiteX10" fmla="*/ 26056 w 28461"/>
                <a:gd name="connsiteY10" fmla="*/ 19748 h 36237"/>
                <a:gd name="connsiteX11" fmla="*/ 22902 w 28461"/>
                <a:gd name="connsiteY11" fmla="*/ 7938 h 36237"/>
                <a:gd name="connsiteX12" fmla="*/ 15567 w 28461"/>
                <a:gd name="connsiteY12" fmla="*/ 4930 h 36237"/>
                <a:gd name="connsiteX13" fmla="*/ 8231 w 28461"/>
                <a:gd name="connsiteY13" fmla="*/ 7938 h 36237"/>
                <a:gd name="connsiteX14" fmla="*/ 5077 w 28461"/>
                <a:gd name="connsiteY14" fmla="*/ 19748 h 36237"/>
                <a:gd name="connsiteX15" fmla="*/ 8231 w 28461"/>
                <a:gd name="connsiteY15" fmla="*/ 31558 h 36237"/>
                <a:gd name="connsiteX16" fmla="*/ 15567 w 28461"/>
                <a:gd name="connsiteY16" fmla="*/ 34566 h 36237"/>
                <a:gd name="connsiteX17" fmla="*/ 22902 w 28461"/>
                <a:gd name="connsiteY17" fmla="*/ 3155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396" y="5517"/>
                  </a:moveTo>
                  <a:cubicBezTo>
                    <a:pt x="28331" y="8451"/>
                    <a:pt x="29798" y="13220"/>
                    <a:pt x="29798" y="19748"/>
                  </a:cubicBezTo>
                  <a:cubicBezTo>
                    <a:pt x="29798" y="26277"/>
                    <a:pt x="28331" y="31045"/>
                    <a:pt x="25396" y="33979"/>
                  </a:cubicBezTo>
                  <a:cubicBezTo>
                    <a:pt x="22829" y="36547"/>
                    <a:pt x="19528" y="37867"/>
                    <a:pt x="15567" y="37867"/>
                  </a:cubicBezTo>
                  <a:cubicBezTo>
                    <a:pt x="11605" y="37867"/>
                    <a:pt x="8305" y="36547"/>
                    <a:pt x="5737" y="33979"/>
                  </a:cubicBezTo>
                  <a:cubicBezTo>
                    <a:pt x="2803" y="31045"/>
                    <a:pt x="1336" y="26277"/>
                    <a:pt x="1336" y="19748"/>
                  </a:cubicBezTo>
                  <a:cubicBezTo>
                    <a:pt x="1336" y="13220"/>
                    <a:pt x="2803" y="8451"/>
                    <a:pt x="5737" y="5517"/>
                  </a:cubicBezTo>
                  <a:cubicBezTo>
                    <a:pt x="8305" y="2950"/>
                    <a:pt x="11605" y="1629"/>
                    <a:pt x="15567" y="1629"/>
                  </a:cubicBezTo>
                  <a:cubicBezTo>
                    <a:pt x="19528" y="1629"/>
                    <a:pt x="22829" y="2950"/>
                    <a:pt x="25396" y="5517"/>
                  </a:cubicBezTo>
                  <a:close/>
                  <a:moveTo>
                    <a:pt x="22902" y="31558"/>
                  </a:moveTo>
                  <a:cubicBezTo>
                    <a:pt x="25030" y="29431"/>
                    <a:pt x="26056" y="25543"/>
                    <a:pt x="26056" y="19748"/>
                  </a:cubicBezTo>
                  <a:cubicBezTo>
                    <a:pt x="26056" y="13953"/>
                    <a:pt x="25030" y="10065"/>
                    <a:pt x="22902" y="7938"/>
                  </a:cubicBezTo>
                  <a:cubicBezTo>
                    <a:pt x="20922" y="5957"/>
                    <a:pt x="18428" y="4930"/>
                    <a:pt x="15567" y="4930"/>
                  </a:cubicBezTo>
                  <a:cubicBezTo>
                    <a:pt x="12706" y="4930"/>
                    <a:pt x="10212" y="5957"/>
                    <a:pt x="8231" y="7938"/>
                  </a:cubicBezTo>
                  <a:cubicBezTo>
                    <a:pt x="6104" y="10065"/>
                    <a:pt x="5077" y="13953"/>
                    <a:pt x="5077" y="19748"/>
                  </a:cubicBezTo>
                  <a:cubicBezTo>
                    <a:pt x="5077" y="25543"/>
                    <a:pt x="6104" y="29431"/>
                    <a:pt x="8231" y="31558"/>
                  </a:cubicBezTo>
                  <a:cubicBezTo>
                    <a:pt x="10212" y="33539"/>
                    <a:pt x="12706" y="34566"/>
                    <a:pt x="15567" y="34566"/>
                  </a:cubicBezTo>
                  <a:cubicBezTo>
                    <a:pt x="18428" y="34566"/>
                    <a:pt x="20922" y="33539"/>
                    <a:pt x="22902" y="31558"/>
                  </a:cubicBezTo>
                  <a:close/>
                </a:path>
              </a:pathLst>
            </a:custGeom>
            <a:solidFill>
              <a:srgbClr val="000000"/>
            </a:solidFill>
            <a:ln w="73262" cap="flat">
              <a:noFill/>
              <a:prstDash val="solid"/>
              <a:miter/>
            </a:ln>
          </p:spPr>
          <p:txBody>
            <a:bodyPr rtlCol="0" anchor="ctr"/>
            <a:lstStyle/>
            <a:p>
              <a:endParaRPr lang="en-GB"/>
            </a:p>
          </p:txBody>
        </p:sp>
        <p:sp>
          <p:nvSpPr>
            <p:cNvPr id="770" name="Graphic 1127">
              <a:extLst>
                <a:ext uri="{FF2B5EF4-FFF2-40B4-BE49-F238E27FC236}">
                  <a16:creationId xmlns:a16="http://schemas.microsoft.com/office/drawing/2014/main" id="{BA8F16F9-1CA4-417B-813C-52129050B745}"/>
                </a:ext>
              </a:extLst>
            </p:cNvPr>
            <p:cNvSpPr/>
            <p:nvPr/>
          </p:nvSpPr>
          <p:spPr>
            <a:xfrm>
              <a:off x="8674438" y="4382741"/>
              <a:ext cx="28461" cy="36237"/>
            </a:xfrm>
            <a:custGeom>
              <a:avLst/>
              <a:gdLst>
                <a:gd name="connsiteX0" fmla="*/ 29817 w 28461"/>
                <a:gd name="connsiteY0" fmla="*/ 27377 h 36237"/>
                <a:gd name="connsiteX1" fmla="*/ 26003 w 28461"/>
                <a:gd name="connsiteY1" fmla="*/ 35006 h 36237"/>
                <a:gd name="connsiteX2" fmla="*/ 15660 w 28461"/>
                <a:gd name="connsiteY2" fmla="*/ 37867 h 36237"/>
                <a:gd name="connsiteX3" fmla="*/ 1356 w 28461"/>
                <a:gd name="connsiteY3" fmla="*/ 32805 h 36237"/>
                <a:gd name="connsiteX4" fmla="*/ 3923 w 28461"/>
                <a:gd name="connsiteY4" fmla="*/ 30238 h 36237"/>
                <a:gd name="connsiteX5" fmla="*/ 15513 w 28461"/>
                <a:gd name="connsiteY5" fmla="*/ 34566 h 36237"/>
                <a:gd name="connsiteX6" fmla="*/ 26150 w 28461"/>
                <a:gd name="connsiteY6" fmla="*/ 27377 h 36237"/>
                <a:gd name="connsiteX7" fmla="*/ 24536 w 28461"/>
                <a:gd name="connsiteY7" fmla="*/ 23196 h 36237"/>
                <a:gd name="connsiteX8" fmla="*/ 19401 w 28461"/>
                <a:gd name="connsiteY8" fmla="*/ 21435 h 36237"/>
                <a:gd name="connsiteX9" fmla="*/ 13533 w 28461"/>
                <a:gd name="connsiteY9" fmla="*/ 20922 h 36237"/>
                <a:gd name="connsiteX10" fmla="*/ 2896 w 28461"/>
                <a:gd name="connsiteY10" fmla="*/ 11679 h 36237"/>
                <a:gd name="connsiteX11" fmla="*/ 6344 w 28461"/>
                <a:gd name="connsiteY11" fmla="*/ 4344 h 36237"/>
                <a:gd name="connsiteX12" fmla="*/ 15587 w 28461"/>
                <a:gd name="connsiteY12" fmla="*/ 1629 h 36237"/>
                <a:gd name="connsiteX13" fmla="*/ 27984 w 28461"/>
                <a:gd name="connsiteY13" fmla="*/ 5371 h 36237"/>
                <a:gd name="connsiteX14" fmla="*/ 25490 w 28461"/>
                <a:gd name="connsiteY14" fmla="*/ 7865 h 36237"/>
                <a:gd name="connsiteX15" fmla="*/ 15587 w 28461"/>
                <a:gd name="connsiteY15" fmla="*/ 4857 h 36237"/>
                <a:gd name="connsiteX16" fmla="*/ 8911 w 28461"/>
                <a:gd name="connsiteY16" fmla="*/ 6618 h 36237"/>
                <a:gd name="connsiteX17" fmla="*/ 6564 w 28461"/>
                <a:gd name="connsiteY17" fmla="*/ 11679 h 36237"/>
                <a:gd name="connsiteX18" fmla="*/ 8324 w 28461"/>
                <a:gd name="connsiteY18" fmla="*/ 15860 h 36237"/>
                <a:gd name="connsiteX19" fmla="*/ 13753 w 28461"/>
                <a:gd name="connsiteY19" fmla="*/ 17621 h 36237"/>
                <a:gd name="connsiteX20" fmla="*/ 19474 w 28461"/>
                <a:gd name="connsiteY20" fmla="*/ 18134 h 36237"/>
                <a:gd name="connsiteX21" fmla="*/ 27177 w 28461"/>
                <a:gd name="connsiteY21" fmla="*/ 20628 h 36237"/>
                <a:gd name="connsiteX22" fmla="*/ 29817 w 28461"/>
                <a:gd name="connsiteY22" fmla="*/ 2737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817" y="27377"/>
                  </a:moveTo>
                  <a:cubicBezTo>
                    <a:pt x="29817" y="30605"/>
                    <a:pt x="28570" y="33172"/>
                    <a:pt x="26003" y="35006"/>
                  </a:cubicBezTo>
                  <a:cubicBezTo>
                    <a:pt x="23436" y="36913"/>
                    <a:pt x="19988" y="37867"/>
                    <a:pt x="15660" y="37867"/>
                  </a:cubicBezTo>
                  <a:cubicBezTo>
                    <a:pt x="9645" y="37867"/>
                    <a:pt x="4877" y="36180"/>
                    <a:pt x="1356" y="32805"/>
                  </a:cubicBezTo>
                  <a:lnTo>
                    <a:pt x="3923" y="30238"/>
                  </a:lnTo>
                  <a:cubicBezTo>
                    <a:pt x="6637" y="33099"/>
                    <a:pt x="10525" y="34566"/>
                    <a:pt x="15513" y="34566"/>
                  </a:cubicBezTo>
                  <a:cubicBezTo>
                    <a:pt x="22629" y="34566"/>
                    <a:pt x="26150" y="32145"/>
                    <a:pt x="26150" y="27377"/>
                  </a:cubicBezTo>
                  <a:cubicBezTo>
                    <a:pt x="26150" y="25543"/>
                    <a:pt x="25636" y="24149"/>
                    <a:pt x="24536" y="23196"/>
                  </a:cubicBezTo>
                  <a:cubicBezTo>
                    <a:pt x="23436" y="22242"/>
                    <a:pt x="21748" y="21655"/>
                    <a:pt x="19401" y="21435"/>
                  </a:cubicBezTo>
                  <a:lnTo>
                    <a:pt x="13533" y="20922"/>
                  </a:lnTo>
                  <a:cubicBezTo>
                    <a:pt x="6417" y="20335"/>
                    <a:pt x="2896" y="17254"/>
                    <a:pt x="2896" y="11679"/>
                  </a:cubicBezTo>
                  <a:cubicBezTo>
                    <a:pt x="2896" y="8598"/>
                    <a:pt x="4070" y="6177"/>
                    <a:pt x="6344" y="4344"/>
                  </a:cubicBezTo>
                  <a:cubicBezTo>
                    <a:pt x="8618" y="2510"/>
                    <a:pt x="11699" y="1629"/>
                    <a:pt x="15587" y="1629"/>
                  </a:cubicBezTo>
                  <a:cubicBezTo>
                    <a:pt x="20501" y="1629"/>
                    <a:pt x="24609" y="2876"/>
                    <a:pt x="27984" y="5371"/>
                  </a:cubicBezTo>
                  <a:lnTo>
                    <a:pt x="25490" y="7865"/>
                  </a:lnTo>
                  <a:cubicBezTo>
                    <a:pt x="22775" y="5884"/>
                    <a:pt x="19474" y="4857"/>
                    <a:pt x="15587" y="4857"/>
                  </a:cubicBezTo>
                  <a:cubicBezTo>
                    <a:pt x="12652" y="4857"/>
                    <a:pt x="10378" y="5444"/>
                    <a:pt x="8911" y="6618"/>
                  </a:cubicBezTo>
                  <a:cubicBezTo>
                    <a:pt x="7371" y="7791"/>
                    <a:pt x="6564" y="9478"/>
                    <a:pt x="6564" y="11679"/>
                  </a:cubicBezTo>
                  <a:cubicBezTo>
                    <a:pt x="6564" y="13513"/>
                    <a:pt x="7151" y="14907"/>
                    <a:pt x="8324" y="15860"/>
                  </a:cubicBezTo>
                  <a:cubicBezTo>
                    <a:pt x="9425" y="16814"/>
                    <a:pt x="11259" y="17401"/>
                    <a:pt x="13753" y="17621"/>
                  </a:cubicBezTo>
                  <a:lnTo>
                    <a:pt x="19474" y="18134"/>
                  </a:lnTo>
                  <a:cubicBezTo>
                    <a:pt x="22775" y="18501"/>
                    <a:pt x="25343" y="19308"/>
                    <a:pt x="27177" y="20628"/>
                  </a:cubicBezTo>
                  <a:cubicBezTo>
                    <a:pt x="28937" y="21949"/>
                    <a:pt x="29817" y="24223"/>
                    <a:pt x="29817" y="27377"/>
                  </a:cubicBezTo>
                  <a:close/>
                </a:path>
              </a:pathLst>
            </a:custGeom>
            <a:solidFill>
              <a:srgbClr val="000000"/>
            </a:solidFill>
            <a:ln w="73262" cap="flat">
              <a:noFill/>
              <a:prstDash val="solid"/>
              <a:miter/>
            </a:ln>
          </p:spPr>
          <p:txBody>
            <a:bodyPr rtlCol="0" anchor="ctr"/>
            <a:lstStyle/>
            <a:p>
              <a:endParaRPr lang="en-GB"/>
            </a:p>
          </p:txBody>
        </p:sp>
        <p:sp>
          <p:nvSpPr>
            <p:cNvPr id="771" name="Graphic 1127">
              <a:extLst>
                <a:ext uri="{FF2B5EF4-FFF2-40B4-BE49-F238E27FC236}">
                  <a16:creationId xmlns:a16="http://schemas.microsoft.com/office/drawing/2014/main" id="{7D35F481-1D1A-416C-9F33-9511BF5C1CCC}"/>
                </a:ext>
              </a:extLst>
            </p:cNvPr>
            <p:cNvSpPr/>
            <p:nvPr/>
          </p:nvSpPr>
          <p:spPr>
            <a:xfrm>
              <a:off x="8711848" y="4382741"/>
              <a:ext cx="28315" cy="36237"/>
            </a:xfrm>
            <a:custGeom>
              <a:avLst/>
              <a:gdLst>
                <a:gd name="connsiteX0" fmla="*/ 29684 w 28315"/>
                <a:gd name="connsiteY0" fmla="*/ 20555 h 36237"/>
                <a:gd name="connsiteX1" fmla="*/ 5110 w 28315"/>
                <a:gd name="connsiteY1" fmla="*/ 20555 h 36237"/>
                <a:gd name="connsiteX2" fmla="*/ 8044 w 28315"/>
                <a:gd name="connsiteY2" fmla="*/ 30898 h 36237"/>
                <a:gd name="connsiteX3" fmla="*/ 16626 w 28315"/>
                <a:gd name="connsiteY3" fmla="*/ 34493 h 36237"/>
                <a:gd name="connsiteX4" fmla="*/ 21908 w 28315"/>
                <a:gd name="connsiteY4" fmla="*/ 33466 h 36237"/>
                <a:gd name="connsiteX5" fmla="*/ 26383 w 28315"/>
                <a:gd name="connsiteY5" fmla="*/ 30238 h 36237"/>
                <a:gd name="connsiteX6" fmla="*/ 29170 w 28315"/>
                <a:gd name="connsiteY6" fmla="*/ 32439 h 36237"/>
                <a:gd name="connsiteX7" fmla="*/ 23449 w 28315"/>
                <a:gd name="connsiteY7" fmla="*/ 36547 h 36237"/>
                <a:gd name="connsiteX8" fmla="*/ 16406 w 28315"/>
                <a:gd name="connsiteY8" fmla="*/ 37867 h 36237"/>
                <a:gd name="connsiteX9" fmla="*/ 5256 w 28315"/>
                <a:gd name="connsiteY9" fmla="*/ 33246 h 36237"/>
                <a:gd name="connsiteX10" fmla="*/ 1369 w 28315"/>
                <a:gd name="connsiteY10" fmla="*/ 19748 h 36237"/>
                <a:gd name="connsiteX11" fmla="*/ 5110 w 28315"/>
                <a:gd name="connsiteY11" fmla="*/ 6398 h 36237"/>
                <a:gd name="connsiteX12" fmla="*/ 15526 w 28315"/>
                <a:gd name="connsiteY12" fmla="*/ 1629 h 36237"/>
                <a:gd name="connsiteX13" fmla="*/ 25943 w 28315"/>
                <a:gd name="connsiteY13" fmla="*/ 6177 h 36237"/>
                <a:gd name="connsiteX14" fmla="*/ 29684 w 28315"/>
                <a:gd name="connsiteY14" fmla="*/ 18868 h 36237"/>
                <a:gd name="connsiteX15" fmla="*/ 29684 w 28315"/>
                <a:gd name="connsiteY15" fmla="*/ 20555 h 36237"/>
                <a:gd name="connsiteX16" fmla="*/ 25943 w 28315"/>
                <a:gd name="connsiteY16" fmla="*/ 17548 h 36237"/>
                <a:gd name="connsiteX17" fmla="*/ 24696 w 28315"/>
                <a:gd name="connsiteY17" fmla="*/ 10872 h 36237"/>
                <a:gd name="connsiteX18" fmla="*/ 21101 w 28315"/>
                <a:gd name="connsiteY18" fmla="*/ 6471 h 36237"/>
                <a:gd name="connsiteX19" fmla="*/ 15526 w 28315"/>
                <a:gd name="connsiteY19" fmla="*/ 4930 h 36237"/>
                <a:gd name="connsiteX20" fmla="*/ 10025 w 28315"/>
                <a:gd name="connsiteY20" fmla="*/ 6471 h 36237"/>
                <a:gd name="connsiteX21" fmla="*/ 6357 w 28315"/>
                <a:gd name="connsiteY21" fmla="*/ 10872 h 36237"/>
                <a:gd name="connsiteX22" fmla="*/ 5110 w 28315"/>
                <a:gd name="connsiteY22" fmla="*/ 17548 h 36237"/>
                <a:gd name="connsiteX23" fmla="*/ 25943 w 28315"/>
                <a:gd name="connsiteY23" fmla="*/ 1754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84" y="20555"/>
                  </a:moveTo>
                  <a:lnTo>
                    <a:pt x="5110" y="20555"/>
                  </a:lnTo>
                  <a:cubicBezTo>
                    <a:pt x="5110" y="25103"/>
                    <a:pt x="6063" y="28551"/>
                    <a:pt x="8044" y="30898"/>
                  </a:cubicBezTo>
                  <a:cubicBezTo>
                    <a:pt x="10025" y="33319"/>
                    <a:pt x="12885" y="34493"/>
                    <a:pt x="16626" y="34493"/>
                  </a:cubicBezTo>
                  <a:cubicBezTo>
                    <a:pt x="18680" y="34493"/>
                    <a:pt x="20441" y="34126"/>
                    <a:pt x="21908" y="33466"/>
                  </a:cubicBezTo>
                  <a:cubicBezTo>
                    <a:pt x="23375" y="32805"/>
                    <a:pt x="24842" y="31778"/>
                    <a:pt x="26383" y="30238"/>
                  </a:cubicBezTo>
                  <a:lnTo>
                    <a:pt x="29170" y="32439"/>
                  </a:lnTo>
                  <a:cubicBezTo>
                    <a:pt x="27263" y="34346"/>
                    <a:pt x="25356" y="35740"/>
                    <a:pt x="23449" y="36547"/>
                  </a:cubicBezTo>
                  <a:cubicBezTo>
                    <a:pt x="21541" y="37427"/>
                    <a:pt x="19194" y="37867"/>
                    <a:pt x="16406" y="37867"/>
                  </a:cubicBezTo>
                  <a:cubicBezTo>
                    <a:pt x="11492" y="37867"/>
                    <a:pt x="7824" y="36326"/>
                    <a:pt x="5256" y="33246"/>
                  </a:cubicBezTo>
                  <a:cubicBezTo>
                    <a:pt x="2616" y="30165"/>
                    <a:pt x="1369" y="25690"/>
                    <a:pt x="1369" y="19748"/>
                  </a:cubicBezTo>
                  <a:cubicBezTo>
                    <a:pt x="1369" y="14026"/>
                    <a:pt x="2616" y="9552"/>
                    <a:pt x="5110" y="6398"/>
                  </a:cubicBezTo>
                  <a:cubicBezTo>
                    <a:pt x="7604" y="3243"/>
                    <a:pt x="11051" y="1629"/>
                    <a:pt x="15526" y="1629"/>
                  </a:cubicBezTo>
                  <a:cubicBezTo>
                    <a:pt x="20001" y="1629"/>
                    <a:pt x="23449" y="3170"/>
                    <a:pt x="25943" y="6177"/>
                  </a:cubicBezTo>
                  <a:cubicBezTo>
                    <a:pt x="28437" y="9185"/>
                    <a:pt x="29684" y="13440"/>
                    <a:pt x="29684" y="18868"/>
                  </a:cubicBezTo>
                  <a:lnTo>
                    <a:pt x="29684" y="20555"/>
                  </a:lnTo>
                  <a:close/>
                  <a:moveTo>
                    <a:pt x="25943" y="17548"/>
                  </a:moveTo>
                  <a:cubicBezTo>
                    <a:pt x="25723" y="14540"/>
                    <a:pt x="25356" y="12266"/>
                    <a:pt x="24696" y="10872"/>
                  </a:cubicBezTo>
                  <a:cubicBezTo>
                    <a:pt x="23889" y="9038"/>
                    <a:pt x="22715" y="7571"/>
                    <a:pt x="21101" y="6471"/>
                  </a:cubicBezTo>
                  <a:cubicBezTo>
                    <a:pt x="19414" y="5444"/>
                    <a:pt x="17580" y="4930"/>
                    <a:pt x="15526" y="4930"/>
                  </a:cubicBezTo>
                  <a:cubicBezTo>
                    <a:pt x="13472" y="4930"/>
                    <a:pt x="11638" y="5444"/>
                    <a:pt x="10025" y="6471"/>
                  </a:cubicBezTo>
                  <a:cubicBezTo>
                    <a:pt x="8411" y="7571"/>
                    <a:pt x="7164" y="9038"/>
                    <a:pt x="6357" y="10872"/>
                  </a:cubicBezTo>
                  <a:cubicBezTo>
                    <a:pt x="5697" y="12266"/>
                    <a:pt x="5330" y="14540"/>
                    <a:pt x="5110" y="17548"/>
                  </a:cubicBezTo>
                  <a:lnTo>
                    <a:pt x="25943" y="17548"/>
                  </a:lnTo>
                  <a:close/>
                </a:path>
              </a:pathLst>
            </a:custGeom>
            <a:solidFill>
              <a:srgbClr val="000000"/>
            </a:solidFill>
            <a:ln w="73262" cap="flat">
              <a:noFill/>
              <a:prstDash val="solid"/>
              <a:miter/>
            </a:ln>
          </p:spPr>
          <p:txBody>
            <a:bodyPr rtlCol="0" anchor="ctr"/>
            <a:lstStyle/>
            <a:p>
              <a:endParaRPr lang="en-GB"/>
            </a:p>
          </p:txBody>
        </p:sp>
        <p:sp>
          <p:nvSpPr>
            <p:cNvPr id="772" name="Graphic 1127">
              <a:extLst>
                <a:ext uri="{FF2B5EF4-FFF2-40B4-BE49-F238E27FC236}">
                  <a16:creationId xmlns:a16="http://schemas.microsoft.com/office/drawing/2014/main" id="{1A47C311-001A-4500-8B2E-262E4859F70D}"/>
                </a:ext>
              </a:extLst>
            </p:cNvPr>
            <p:cNvSpPr/>
            <p:nvPr/>
          </p:nvSpPr>
          <p:spPr>
            <a:xfrm>
              <a:off x="8749964" y="4382741"/>
              <a:ext cx="27214" cy="36237"/>
            </a:xfrm>
            <a:custGeom>
              <a:avLst/>
              <a:gdLst>
                <a:gd name="connsiteX0" fmla="*/ 28596 w 27214"/>
                <a:gd name="connsiteY0" fmla="*/ 32439 h 36237"/>
                <a:gd name="connsiteX1" fmla="*/ 23315 w 27214"/>
                <a:gd name="connsiteY1" fmla="*/ 36693 h 36237"/>
                <a:gd name="connsiteX2" fmla="*/ 16933 w 27214"/>
                <a:gd name="connsiteY2" fmla="*/ 37867 h 36237"/>
                <a:gd name="connsiteX3" fmla="*/ 5563 w 27214"/>
                <a:gd name="connsiteY3" fmla="*/ 33025 h 36237"/>
                <a:gd name="connsiteX4" fmla="*/ 1382 w 27214"/>
                <a:gd name="connsiteY4" fmla="*/ 19748 h 36237"/>
                <a:gd name="connsiteX5" fmla="*/ 5563 w 27214"/>
                <a:gd name="connsiteY5" fmla="*/ 6471 h 36237"/>
                <a:gd name="connsiteX6" fmla="*/ 16933 w 27214"/>
                <a:gd name="connsiteY6" fmla="*/ 1629 h 36237"/>
                <a:gd name="connsiteX7" fmla="*/ 23315 w 27214"/>
                <a:gd name="connsiteY7" fmla="*/ 2803 h 36237"/>
                <a:gd name="connsiteX8" fmla="*/ 28596 w 27214"/>
                <a:gd name="connsiteY8" fmla="*/ 7058 h 36237"/>
                <a:gd name="connsiteX9" fmla="*/ 26029 w 27214"/>
                <a:gd name="connsiteY9" fmla="*/ 9405 h 36237"/>
                <a:gd name="connsiteX10" fmla="*/ 21774 w 27214"/>
                <a:gd name="connsiteY10" fmla="*/ 5884 h 36237"/>
                <a:gd name="connsiteX11" fmla="*/ 16933 w 27214"/>
                <a:gd name="connsiteY11" fmla="*/ 4930 h 36237"/>
                <a:gd name="connsiteX12" fmla="*/ 7544 w 27214"/>
                <a:gd name="connsiteY12" fmla="*/ 9625 h 36237"/>
                <a:gd name="connsiteX13" fmla="*/ 5123 w 27214"/>
                <a:gd name="connsiteY13" fmla="*/ 19748 h 36237"/>
                <a:gd name="connsiteX14" fmla="*/ 7544 w 27214"/>
                <a:gd name="connsiteY14" fmla="*/ 29871 h 36237"/>
                <a:gd name="connsiteX15" fmla="*/ 16933 w 27214"/>
                <a:gd name="connsiteY15" fmla="*/ 34566 h 36237"/>
                <a:gd name="connsiteX16" fmla="*/ 21701 w 27214"/>
                <a:gd name="connsiteY16" fmla="*/ 33539 h 36237"/>
                <a:gd name="connsiteX17" fmla="*/ 26029 w 27214"/>
                <a:gd name="connsiteY17" fmla="*/ 30091 h 36237"/>
                <a:gd name="connsiteX18" fmla="*/ 28596 w 27214"/>
                <a:gd name="connsiteY18" fmla="*/ 3243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596" y="32439"/>
                  </a:moveTo>
                  <a:cubicBezTo>
                    <a:pt x="26763" y="34493"/>
                    <a:pt x="25002" y="35886"/>
                    <a:pt x="23315" y="36693"/>
                  </a:cubicBezTo>
                  <a:cubicBezTo>
                    <a:pt x="21554" y="37500"/>
                    <a:pt x="19427" y="37867"/>
                    <a:pt x="16933" y="37867"/>
                  </a:cubicBezTo>
                  <a:cubicBezTo>
                    <a:pt x="12092" y="37867"/>
                    <a:pt x="8277" y="36253"/>
                    <a:pt x="5563" y="33025"/>
                  </a:cubicBezTo>
                  <a:cubicBezTo>
                    <a:pt x="2775" y="29798"/>
                    <a:pt x="1382" y="25397"/>
                    <a:pt x="1382" y="19748"/>
                  </a:cubicBezTo>
                  <a:cubicBezTo>
                    <a:pt x="1382" y="14100"/>
                    <a:pt x="2775" y="9698"/>
                    <a:pt x="5563" y="6471"/>
                  </a:cubicBezTo>
                  <a:cubicBezTo>
                    <a:pt x="8277" y="3243"/>
                    <a:pt x="12092" y="1629"/>
                    <a:pt x="16933" y="1629"/>
                  </a:cubicBezTo>
                  <a:cubicBezTo>
                    <a:pt x="19427" y="1629"/>
                    <a:pt x="21554" y="1996"/>
                    <a:pt x="23315" y="2803"/>
                  </a:cubicBezTo>
                  <a:cubicBezTo>
                    <a:pt x="25002" y="3610"/>
                    <a:pt x="26763" y="5004"/>
                    <a:pt x="28596" y="7058"/>
                  </a:cubicBezTo>
                  <a:lnTo>
                    <a:pt x="26029" y="9405"/>
                  </a:lnTo>
                  <a:cubicBezTo>
                    <a:pt x="24489" y="7718"/>
                    <a:pt x="23095" y="6544"/>
                    <a:pt x="21774" y="5884"/>
                  </a:cubicBezTo>
                  <a:cubicBezTo>
                    <a:pt x="20454" y="5224"/>
                    <a:pt x="18840" y="4930"/>
                    <a:pt x="16933" y="4930"/>
                  </a:cubicBezTo>
                  <a:cubicBezTo>
                    <a:pt x="12752" y="4930"/>
                    <a:pt x="9671" y="6471"/>
                    <a:pt x="7544" y="9625"/>
                  </a:cubicBezTo>
                  <a:cubicBezTo>
                    <a:pt x="5930" y="11973"/>
                    <a:pt x="5123" y="15347"/>
                    <a:pt x="5123" y="19748"/>
                  </a:cubicBezTo>
                  <a:cubicBezTo>
                    <a:pt x="5123" y="24149"/>
                    <a:pt x="5930" y="27524"/>
                    <a:pt x="7544" y="29871"/>
                  </a:cubicBezTo>
                  <a:cubicBezTo>
                    <a:pt x="9671" y="33025"/>
                    <a:pt x="12752" y="34566"/>
                    <a:pt x="16933" y="34566"/>
                  </a:cubicBezTo>
                  <a:cubicBezTo>
                    <a:pt x="18767" y="34566"/>
                    <a:pt x="20381" y="34273"/>
                    <a:pt x="21701" y="33539"/>
                  </a:cubicBezTo>
                  <a:cubicBezTo>
                    <a:pt x="23095" y="32879"/>
                    <a:pt x="24489" y="31778"/>
                    <a:pt x="26029" y="30091"/>
                  </a:cubicBezTo>
                  <a:lnTo>
                    <a:pt x="28596" y="32439"/>
                  </a:lnTo>
                  <a:close/>
                </a:path>
              </a:pathLst>
            </a:custGeom>
            <a:solidFill>
              <a:srgbClr val="000000"/>
            </a:solidFill>
            <a:ln w="73262" cap="flat">
              <a:noFill/>
              <a:prstDash val="solid"/>
              <a:miter/>
            </a:ln>
          </p:spPr>
          <p:txBody>
            <a:bodyPr rtlCol="0" anchor="ctr"/>
            <a:lstStyle/>
            <a:p>
              <a:endParaRPr lang="en-GB"/>
            </a:p>
          </p:txBody>
        </p:sp>
        <p:sp>
          <p:nvSpPr>
            <p:cNvPr id="773" name="Graphic 1127">
              <a:extLst>
                <a:ext uri="{FF2B5EF4-FFF2-40B4-BE49-F238E27FC236}">
                  <a16:creationId xmlns:a16="http://schemas.microsoft.com/office/drawing/2014/main" id="{78DB0C8C-9C35-4AFA-A7B8-F5E357E3F16F}"/>
                </a:ext>
              </a:extLst>
            </p:cNvPr>
            <p:cNvSpPr/>
            <p:nvPr/>
          </p:nvSpPr>
          <p:spPr>
            <a:xfrm>
              <a:off x="8787536" y="4383181"/>
              <a:ext cx="27214" cy="35797"/>
            </a:xfrm>
            <a:custGeom>
              <a:avLst/>
              <a:gdLst>
                <a:gd name="connsiteX0" fmla="*/ 28610 w 27214"/>
                <a:gd name="connsiteY0" fmla="*/ 36987 h 35797"/>
                <a:gd name="connsiteX1" fmla="*/ 24868 w 27214"/>
                <a:gd name="connsiteY1" fmla="*/ 36987 h 35797"/>
                <a:gd name="connsiteX2" fmla="*/ 24868 w 27214"/>
                <a:gd name="connsiteY2" fmla="*/ 32805 h 35797"/>
                <a:gd name="connsiteX3" fmla="*/ 14452 w 27214"/>
                <a:gd name="connsiteY3" fmla="*/ 37427 h 35797"/>
                <a:gd name="connsiteX4" fmla="*/ 5062 w 27214"/>
                <a:gd name="connsiteY4" fmla="*/ 34053 h 35797"/>
                <a:gd name="connsiteX5" fmla="*/ 1395 w 27214"/>
                <a:gd name="connsiteY5" fmla="*/ 24223 h 35797"/>
                <a:gd name="connsiteX6" fmla="*/ 1395 w 27214"/>
                <a:gd name="connsiteY6" fmla="*/ 1629 h 35797"/>
                <a:gd name="connsiteX7" fmla="*/ 5136 w 27214"/>
                <a:gd name="connsiteY7" fmla="*/ 1629 h 35797"/>
                <a:gd name="connsiteX8" fmla="*/ 5136 w 27214"/>
                <a:gd name="connsiteY8" fmla="*/ 23563 h 35797"/>
                <a:gd name="connsiteX9" fmla="*/ 7630 w 27214"/>
                <a:gd name="connsiteY9" fmla="*/ 31412 h 35797"/>
                <a:gd name="connsiteX10" fmla="*/ 14892 w 27214"/>
                <a:gd name="connsiteY10" fmla="*/ 34126 h 35797"/>
                <a:gd name="connsiteX11" fmla="*/ 22301 w 27214"/>
                <a:gd name="connsiteY11" fmla="*/ 31338 h 35797"/>
                <a:gd name="connsiteX12" fmla="*/ 24868 w 27214"/>
                <a:gd name="connsiteY12" fmla="*/ 23563 h 35797"/>
                <a:gd name="connsiteX13" fmla="*/ 24868 w 27214"/>
                <a:gd name="connsiteY13" fmla="*/ 1629 h 35797"/>
                <a:gd name="connsiteX14" fmla="*/ 28610 w 27214"/>
                <a:gd name="connsiteY14" fmla="*/ 1629 h 35797"/>
                <a:gd name="connsiteX15" fmla="*/ 28610 w 27214"/>
                <a:gd name="connsiteY15" fmla="*/ 3698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610" y="36987"/>
                  </a:moveTo>
                  <a:lnTo>
                    <a:pt x="24868" y="36987"/>
                  </a:lnTo>
                  <a:lnTo>
                    <a:pt x="24868" y="32805"/>
                  </a:lnTo>
                  <a:cubicBezTo>
                    <a:pt x="22228" y="35886"/>
                    <a:pt x="18780" y="37427"/>
                    <a:pt x="14452" y="37427"/>
                  </a:cubicBezTo>
                  <a:cubicBezTo>
                    <a:pt x="10491" y="37427"/>
                    <a:pt x="7336" y="36327"/>
                    <a:pt x="5062" y="34053"/>
                  </a:cubicBezTo>
                  <a:cubicBezTo>
                    <a:pt x="2642" y="31705"/>
                    <a:pt x="1395" y="28404"/>
                    <a:pt x="1395" y="24223"/>
                  </a:cubicBezTo>
                  <a:lnTo>
                    <a:pt x="1395" y="1629"/>
                  </a:lnTo>
                  <a:lnTo>
                    <a:pt x="5136" y="1629"/>
                  </a:lnTo>
                  <a:lnTo>
                    <a:pt x="5136" y="23563"/>
                  </a:lnTo>
                  <a:cubicBezTo>
                    <a:pt x="5136" y="27010"/>
                    <a:pt x="5943" y="29578"/>
                    <a:pt x="7630" y="31412"/>
                  </a:cubicBezTo>
                  <a:cubicBezTo>
                    <a:pt x="9317" y="33246"/>
                    <a:pt x="11738" y="34126"/>
                    <a:pt x="14892" y="34126"/>
                  </a:cubicBezTo>
                  <a:cubicBezTo>
                    <a:pt x="18046" y="34126"/>
                    <a:pt x="20540" y="33246"/>
                    <a:pt x="22301" y="31338"/>
                  </a:cubicBezTo>
                  <a:cubicBezTo>
                    <a:pt x="23988" y="29504"/>
                    <a:pt x="24868" y="26937"/>
                    <a:pt x="24868" y="23563"/>
                  </a:cubicBezTo>
                  <a:lnTo>
                    <a:pt x="24868" y="1629"/>
                  </a:lnTo>
                  <a:lnTo>
                    <a:pt x="28610" y="1629"/>
                  </a:lnTo>
                  <a:lnTo>
                    <a:pt x="28610" y="36987"/>
                  </a:lnTo>
                  <a:close/>
                </a:path>
              </a:pathLst>
            </a:custGeom>
            <a:solidFill>
              <a:srgbClr val="000000"/>
            </a:solidFill>
            <a:ln w="73262" cap="flat">
              <a:noFill/>
              <a:prstDash val="solid"/>
              <a:miter/>
            </a:ln>
          </p:spPr>
          <p:txBody>
            <a:bodyPr rtlCol="0" anchor="ctr"/>
            <a:lstStyle/>
            <a:p>
              <a:endParaRPr lang="en-GB"/>
            </a:p>
          </p:txBody>
        </p:sp>
        <p:sp>
          <p:nvSpPr>
            <p:cNvPr id="774" name="Graphic 1127">
              <a:extLst>
                <a:ext uri="{FF2B5EF4-FFF2-40B4-BE49-F238E27FC236}">
                  <a16:creationId xmlns:a16="http://schemas.microsoft.com/office/drawing/2014/main" id="{AAEAF6FB-20D9-496E-8453-04C02B8DEBD6}"/>
                </a:ext>
              </a:extLst>
            </p:cNvPr>
            <p:cNvSpPr/>
            <p:nvPr/>
          </p:nvSpPr>
          <p:spPr>
            <a:xfrm>
              <a:off x="8828739" y="4382741"/>
              <a:ext cx="22593" cy="35797"/>
            </a:xfrm>
            <a:custGeom>
              <a:avLst/>
              <a:gdLst>
                <a:gd name="connsiteX0" fmla="*/ 21288 w 22593"/>
                <a:gd name="connsiteY0" fmla="*/ 7718 h 35797"/>
                <a:gd name="connsiteX1" fmla="*/ 18280 w 22593"/>
                <a:gd name="connsiteY1" fmla="*/ 5517 h 35797"/>
                <a:gd name="connsiteX2" fmla="*/ 14612 w 22593"/>
                <a:gd name="connsiteY2" fmla="*/ 4930 h 35797"/>
                <a:gd name="connsiteX3" fmla="*/ 7717 w 22593"/>
                <a:gd name="connsiteY3" fmla="*/ 8011 h 35797"/>
                <a:gd name="connsiteX4" fmla="*/ 5149 w 22593"/>
                <a:gd name="connsiteY4" fmla="*/ 15640 h 35797"/>
                <a:gd name="connsiteX5" fmla="*/ 5149 w 22593"/>
                <a:gd name="connsiteY5" fmla="*/ 37427 h 35797"/>
                <a:gd name="connsiteX6" fmla="*/ 1408 w 22593"/>
                <a:gd name="connsiteY6" fmla="*/ 37427 h 35797"/>
                <a:gd name="connsiteX7" fmla="*/ 1408 w 22593"/>
                <a:gd name="connsiteY7" fmla="*/ 2069 h 35797"/>
                <a:gd name="connsiteX8" fmla="*/ 5149 w 22593"/>
                <a:gd name="connsiteY8" fmla="*/ 2069 h 35797"/>
                <a:gd name="connsiteX9" fmla="*/ 5149 w 22593"/>
                <a:gd name="connsiteY9" fmla="*/ 6764 h 35797"/>
                <a:gd name="connsiteX10" fmla="*/ 9477 w 22593"/>
                <a:gd name="connsiteY10" fmla="*/ 3023 h 35797"/>
                <a:gd name="connsiteX11" fmla="*/ 15492 w 22593"/>
                <a:gd name="connsiteY11" fmla="*/ 1629 h 35797"/>
                <a:gd name="connsiteX12" fmla="*/ 24002 w 22593"/>
                <a:gd name="connsiteY12" fmla="*/ 5004 h 35797"/>
                <a:gd name="connsiteX13" fmla="*/ 21288 w 22593"/>
                <a:gd name="connsiteY13" fmla="*/ 771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288" y="7718"/>
                  </a:moveTo>
                  <a:cubicBezTo>
                    <a:pt x="20187" y="6618"/>
                    <a:pt x="19234" y="5884"/>
                    <a:pt x="18280" y="5517"/>
                  </a:cubicBezTo>
                  <a:cubicBezTo>
                    <a:pt x="17326" y="5150"/>
                    <a:pt x="16079" y="4930"/>
                    <a:pt x="14612" y="4930"/>
                  </a:cubicBezTo>
                  <a:cubicBezTo>
                    <a:pt x="11678" y="4930"/>
                    <a:pt x="9331" y="5957"/>
                    <a:pt x="7717" y="8011"/>
                  </a:cubicBezTo>
                  <a:cubicBezTo>
                    <a:pt x="6030" y="10139"/>
                    <a:pt x="5149" y="12633"/>
                    <a:pt x="5149" y="15640"/>
                  </a:cubicBezTo>
                  <a:lnTo>
                    <a:pt x="5149" y="37427"/>
                  </a:lnTo>
                  <a:lnTo>
                    <a:pt x="1408" y="37427"/>
                  </a:lnTo>
                  <a:lnTo>
                    <a:pt x="1408" y="2069"/>
                  </a:lnTo>
                  <a:lnTo>
                    <a:pt x="5149" y="2069"/>
                  </a:lnTo>
                  <a:lnTo>
                    <a:pt x="5149" y="6764"/>
                  </a:lnTo>
                  <a:cubicBezTo>
                    <a:pt x="6176" y="5150"/>
                    <a:pt x="7643" y="3903"/>
                    <a:pt x="9477" y="3023"/>
                  </a:cubicBezTo>
                  <a:cubicBezTo>
                    <a:pt x="11311" y="2069"/>
                    <a:pt x="13365" y="1629"/>
                    <a:pt x="15492" y="1629"/>
                  </a:cubicBezTo>
                  <a:cubicBezTo>
                    <a:pt x="18940" y="1629"/>
                    <a:pt x="21728" y="2730"/>
                    <a:pt x="24002" y="5004"/>
                  </a:cubicBezTo>
                  <a:lnTo>
                    <a:pt x="21288" y="7718"/>
                  </a:lnTo>
                  <a:close/>
                </a:path>
              </a:pathLst>
            </a:custGeom>
            <a:solidFill>
              <a:srgbClr val="000000"/>
            </a:solidFill>
            <a:ln w="73262" cap="flat">
              <a:noFill/>
              <a:prstDash val="solid"/>
              <a:miter/>
            </a:ln>
          </p:spPr>
          <p:txBody>
            <a:bodyPr rtlCol="0" anchor="ctr"/>
            <a:lstStyle/>
            <a:p>
              <a:endParaRPr lang="en-GB"/>
            </a:p>
          </p:txBody>
        </p:sp>
        <p:sp>
          <p:nvSpPr>
            <p:cNvPr id="775" name="Graphic 1127">
              <a:extLst>
                <a:ext uri="{FF2B5EF4-FFF2-40B4-BE49-F238E27FC236}">
                  <a16:creationId xmlns:a16="http://schemas.microsoft.com/office/drawing/2014/main" id="{AB45F88A-3EC6-4BE2-866B-4ADADB167747}"/>
                </a:ext>
              </a:extLst>
            </p:cNvPr>
            <p:cNvSpPr/>
            <p:nvPr/>
          </p:nvSpPr>
          <p:spPr>
            <a:xfrm>
              <a:off x="8856487" y="4382741"/>
              <a:ext cx="28315" cy="36237"/>
            </a:xfrm>
            <a:custGeom>
              <a:avLst/>
              <a:gdLst>
                <a:gd name="connsiteX0" fmla="*/ 29734 w 28315"/>
                <a:gd name="connsiteY0" fmla="*/ 20555 h 36237"/>
                <a:gd name="connsiteX1" fmla="*/ 5160 w 28315"/>
                <a:gd name="connsiteY1" fmla="*/ 20555 h 36237"/>
                <a:gd name="connsiteX2" fmla="*/ 8094 w 28315"/>
                <a:gd name="connsiteY2" fmla="*/ 30898 h 36237"/>
                <a:gd name="connsiteX3" fmla="*/ 16677 w 28315"/>
                <a:gd name="connsiteY3" fmla="*/ 34493 h 36237"/>
                <a:gd name="connsiteX4" fmla="*/ 21958 w 28315"/>
                <a:gd name="connsiteY4" fmla="*/ 33466 h 36237"/>
                <a:gd name="connsiteX5" fmla="*/ 26433 w 28315"/>
                <a:gd name="connsiteY5" fmla="*/ 30238 h 36237"/>
                <a:gd name="connsiteX6" fmla="*/ 29221 w 28315"/>
                <a:gd name="connsiteY6" fmla="*/ 32439 h 36237"/>
                <a:gd name="connsiteX7" fmla="*/ 23499 w 28315"/>
                <a:gd name="connsiteY7" fmla="*/ 36547 h 36237"/>
                <a:gd name="connsiteX8" fmla="*/ 16457 w 28315"/>
                <a:gd name="connsiteY8" fmla="*/ 37867 h 36237"/>
                <a:gd name="connsiteX9" fmla="*/ 5307 w 28315"/>
                <a:gd name="connsiteY9" fmla="*/ 33246 h 36237"/>
                <a:gd name="connsiteX10" fmla="*/ 1419 w 28315"/>
                <a:gd name="connsiteY10" fmla="*/ 19748 h 36237"/>
                <a:gd name="connsiteX11" fmla="*/ 5160 w 28315"/>
                <a:gd name="connsiteY11" fmla="*/ 6398 h 36237"/>
                <a:gd name="connsiteX12" fmla="*/ 15576 w 28315"/>
                <a:gd name="connsiteY12" fmla="*/ 1629 h 36237"/>
                <a:gd name="connsiteX13" fmla="*/ 25993 w 28315"/>
                <a:gd name="connsiteY13" fmla="*/ 6177 h 36237"/>
                <a:gd name="connsiteX14" fmla="*/ 29734 w 28315"/>
                <a:gd name="connsiteY14" fmla="*/ 18868 h 36237"/>
                <a:gd name="connsiteX15" fmla="*/ 29734 w 28315"/>
                <a:gd name="connsiteY15" fmla="*/ 20555 h 36237"/>
                <a:gd name="connsiteX16" fmla="*/ 25993 w 28315"/>
                <a:gd name="connsiteY16" fmla="*/ 17548 h 36237"/>
                <a:gd name="connsiteX17" fmla="*/ 24746 w 28315"/>
                <a:gd name="connsiteY17" fmla="*/ 10872 h 36237"/>
                <a:gd name="connsiteX18" fmla="*/ 21151 w 28315"/>
                <a:gd name="connsiteY18" fmla="*/ 6471 h 36237"/>
                <a:gd name="connsiteX19" fmla="*/ 15576 w 28315"/>
                <a:gd name="connsiteY19" fmla="*/ 4930 h 36237"/>
                <a:gd name="connsiteX20" fmla="*/ 10075 w 28315"/>
                <a:gd name="connsiteY20" fmla="*/ 6471 h 36237"/>
                <a:gd name="connsiteX21" fmla="*/ 6407 w 28315"/>
                <a:gd name="connsiteY21" fmla="*/ 10872 h 36237"/>
                <a:gd name="connsiteX22" fmla="*/ 5160 w 28315"/>
                <a:gd name="connsiteY22" fmla="*/ 17548 h 36237"/>
                <a:gd name="connsiteX23" fmla="*/ 25993 w 28315"/>
                <a:gd name="connsiteY23" fmla="*/ 1754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734" y="20555"/>
                  </a:moveTo>
                  <a:lnTo>
                    <a:pt x="5160" y="20555"/>
                  </a:lnTo>
                  <a:cubicBezTo>
                    <a:pt x="5160" y="25103"/>
                    <a:pt x="6114" y="28551"/>
                    <a:pt x="8094" y="30898"/>
                  </a:cubicBezTo>
                  <a:cubicBezTo>
                    <a:pt x="10075" y="33319"/>
                    <a:pt x="12936" y="34493"/>
                    <a:pt x="16677" y="34493"/>
                  </a:cubicBezTo>
                  <a:cubicBezTo>
                    <a:pt x="18731" y="34493"/>
                    <a:pt x="20491" y="34126"/>
                    <a:pt x="21958" y="33466"/>
                  </a:cubicBezTo>
                  <a:cubicBezTo>
                    <a:pt x="23425" y="32805"/>
                    <a:pt x="24893" y="31778"/>
                    <a:pt x="26433" y="30238"/>
                  </a:cubicBezTo>
                  <a:lnTo>
                    <a:pt x="29221" y="32439"/>
                  </a:lnTo>
                  <a:cubicBezTo>
                    <a:pt x="27313" y="34346"/>
                    <a:pt x="25406" y="35740"/>
                    <a:pt x="23499" y="36547"/>
                  </a:cubicBezTo>
                  <a:cubicBezTo>
                    <a:pt x="21592" y="37427"/>
                    <a:pt x="19244" y="37867"/>
                    <a:pt x="16457" y="37867"/>
                  </a:cubicBezTo>
                  <a:cubicBezTo>
                    <a:pt x="11542" y="37867"/>
                    <a:pt x="7874" y="36326"/>
                    <a:pt x="5307" y="33246"/>
                  </a:cubicBezTo>
                  <a:cubicBezTo>
                    <a:pt x="2666" y="30165"/>
                    <a:pt x="1419" y="25690"/>
                    <a:pt x="1419" y="19748"/>
                  </a:cubicBezTo>
                  <a:cubicBezTo>
                    <a:pt x="1419" y="14026"/>
                    <a:pt x="2666" y="9552"/>
                    <a:pt x="5160" y="6398"/>
                  </a:cubicBezTo>
                  <a:cubicBezTo>
                    <a:pt x="7654" y="3243"/>
                    <a:pt x="11102" y="1629"/>
                    <a:pt x="15576" y="1629"/>
                  </a:cubicBezTo>
                  <a:cubicBezTo>
                    <a:pt x="20051" y="1629"/>
                    <a:pt x="23499" y="3170"/>
                    <a:pt x="25993" y="6177"/>
                  </a:cubicBezTo>
                  <a:cubicBezTo>
                    <a:pt x="28487" y="9185"/>
                    <a:pt x="29734" y="13440"/>
                    <a:pt x="29734" y="18868"/>
                  </a:cubicBezTo>
                  <a:lnTo>
                    <a:pt x="29734" y="20555"/>
                  </a:lnTo>
                  <a:close/>
                  <a:moveTo>
                    <a:pt x="25993" y="17548"/>
                  </a:moveTo>
                  <a:cubicBezTo>
                    <a:pt x="25773" y="14540"/>
                    <a:pt x="25406" y="12266"/>
                    <a:pt x="24746" y="10872"/>
                  </a:cubicBezTo>
                  <a:cubicBezTo>
                    <a:pt x="23939" y="9038"/>
                    <a:pt x="22765" y="7571"/>
                    <a:pt x="21151" y="6471"/>
                  </a:cubicBezTo>
                  <a:cubicBezTo>
                    <a:pt x="19464" y="5444"/>
                    <a:pt x="17630" y="4930"/>
                    <a:pt x="15576" y="4930"/>
                  </a:cubicBezTo>
                  <a:cubicBezTo>
                    <a:pt x="13522" y="4930"/>
                    <a:pt x="11689" y="5444"/>
                    <a:pt x="10075" y="6471"/>
                  </a:cubicBezTo>
                  <a:cubicBezTo>
                    <a:pt x="8461" y="7571"/>
                    <a:pt x="7214" y="9038"/>
                    <a:pt x="6407" y="10872"/>
                  </a:cubicBezTo>
                  <a:cubicBezTo>
                    <a:pt x="5747" y="12266"/>
                    <a:pt x="5380" y="14540"/>
                    <a:pt x="5160" y="17548"/>
                  </a:cubicBezTo>
                  <a:lnTo>
                    <a:pt x="25993" y="17548"/>
                  </a:lnTo>
                  <a:close/>
                </a:path>
              </a:pathLst>
            </a:custGeom>
            <a:solidFill>
              <a:srgbClr val="000000"/>
            </a:solidFill>
            <a:ln w="73262" cap="flat">
              <a:noFill/>
              <a:prstDash val="solid"/>
              <a:miter/>
            </a:ln>
          </p:spPr>
          <p:txBody>
            <a:bodyPr rtlCol="0" anchor="ctr"/>
            <a:lstStyle/>
            <a:p>
              <a:endParaRPr lang="en-GB"/>
            </a:p>
          </p:txBody>
        </p:sp>
        <p:sp>
          <p:nvSpPr>
            <p:cNvPr id="776" name="Graphic 1127">
              <a:extLst>
                <a:ext uri="{FF2B5EF4-FFF2-40B4-BE49-F238E27FC236}">
                  <a16:creationId xmlns:a16="http://schemas.microsoft.com/office/drawing/2014/main" id="{940B26E5-DA77-4819-8E7A-DDFE1D66FE91}"/>
                </a:ext>
              </a:extLst>
            </p:cNvPr>
            <p:cNvSpPr/>
            <p:nvPr/>
          </p:nvSpPr>
          <p:spPr>
            <a:xfrm>
              <a:off x="8915209" y="4366309"/>
              <a:ext cx="11736" cy="52228"/>
            </a:xfrm>
            <a:custGeom>
              <a:avLst/>
              <a:gdLst>
                <a:gd name="connsiteX0" fmla="*/ 13173 w 11736"/>
                <a:gd name="connsiteY0" fmla="*/ 53856 h 52228"/>
                <a:gd name="connsiteX1" fmla="*/ 9946 w 11736"/>
                <a:gd name="connsiteY1" fmla="*/ 53856 h 52228"/>
                <a:gd name="connsiteX2" fmla="*/ 3564 w 11736"/>
                <a:gd name="connsiteY2" fmla="*/ 51435 h 52228"/>
                <a:gd name="connsiteX3" fmla="*/ 1436 w 11736"/>
                <a:gd name="connsiteY3" fmla="*/ 44686 h 52228"/>
                <a:gd name="connsiteX4" fmla="*/ 1436 w 11736"/>
                <a:gd name="connsiteY4" fmla="*/ 1627 h 52228"/>
                <a:gd name="connsiteX5" fmla="*/ 5178 w 11736"/>
                <a:gd name="connsiteY5" fmla="*/ 1627 h 52228"/>
                <a:gd name="connsiteX6" fmla="*/ 5178 w 11736"/>
                <a:gd name="connsiteY6" fmla="*/ 44613 h 52228"/>
                <a:gd name="connsiteX7" fmla="*/ 6425 w 11736"/>
                <a:gd name="connsiteY7" fmla="*/ 49161 h 52228"/>
                <a:gd name="connsiteX8" fmla="*/ 10606 w 11736"/>
                <a:gd name="connsiteY8" fmla="*/ 50555 h 52228"/>
                <a:gd name="connsiteX9" fmla="*/ 13173 w 11736"/>
                <a:gd name="connsiteY9" fmla="*/ 50555 h 52228"/>
                <a:gd name="connsiteX10" fmla="*/ 13173 w 11736"/>
                <a:gd name="connsiteY10" fmla="*/ 5385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3173" y="53856"/>
                  </a:moveTo>
                  <a:lnTo>
                    <a:pt x="9946" y="53856"/>
                  </a:lnTo>
                  <a:cubicBezTo>
                    <a:pt x="7085" y="53856"/>
                    <a:pt x="4958" y="53049"/>
                    <a:pt x="3564" y="51435"/>
                  </a:cubicBezTo>
                  <a:cubicBezTo>
                    <a:pt x="2170" y="49821"/>
                    <a:pt x="1436" y="47547"/>
                    <a:pt x="1436" y="44686"/>
                  </a:cubicBezTo>
                  <a:lnTo>
                    <a:pt x="1436" y="1627"/>
                  </a:lnTo>
                  <a:lnTo>
                    <a:pt x="5178" y="1627"/>
                  </a:lnTo>
                  <a:lnTo>
                    <a:pt x="5178" y="44613"/>
                  </a:lnTo>
                  <a:cubicBezTo>
                    <a:pt x="5178" y="46740"/>
                    <a:pt x="5618" y="48207"/>
                    <a:pt x="6425" y="49161"/>
                  </a:cubicBezTo>
                  <a:cubicBezTo>
                    <a:pt x="7158" y="50114"/>
                    <a:pt x="8625" y="50555"/>
                    <a:pt x="10606" y="50555"/>
                  </a:cubicBezTo>
                  <a:lnTo>
                    <a:pt x="13173" y="50555"/>
                  </a:lnTo>
                  <a:lnTo>
                    <a:pt x="13173" y="53856"/>
                  </a:lnTo>
                  <a:close/>
                </a:path>
              </a:pathLst>
            </a:custGeom>
            <a:solidFill>
              <a:srgbClr val="000000"/>
            </a:solidFill>
            <a:ln w="73262" cap="flat">
              <a:noFill/>
              <a:prstDash val="solid"/>
              <a:miter/>
            </a:ln>
          </p:spPr>
          <p:txBody>
            <a:bodyPr rtlCol="0" anchor="ctr"/>
            <a:lstStyle/>
            <a:p>
              <a:endParaRPr lang="en-GB"/>
            </a:p>
          </p:txBody>
        </p:sp>
        <p:sp>
          <p:nvSpPr>
            <p:cNvPr id="777" name="Graphic 1127">
              <a:extLst>
                <a:ext uri="{FF2B5EF4-FFF2-40B4-BE49-F238E27FC236}">
                  <a16:creationId xmlns:a16="http://schemas.microsoft.com/office/drawing/2014/main" id="{4C80DDAC-60F1-4C32-BA92-9D809BE30ED5}"/>
                </a:ext>
              </a:extLst>
            </p:cNvPr>
            <p:cNvSpPr/>
            <p:nvPr/>
          </p:nvSpPr>
          <p:spPr>
            <a:xfrm>
              <a:off x="8934129" y="4382741"/>
              <a:ext cx="28461" cy="36237"/>
            </a:xfrm>
            <a:custGeom>
              <a:avLst/>
              <a:gdLst>
                <a:gd name="connsiteX0" fmla="*/ 25506 w 28461"/>
                <a:gd name="connsiteY0" fmla="*/ 5517 h 36237"/>
                <a:gd name="connsiteX1" fmla="*/ 29908 w 28461"/>
                <a:gd name="connsiteY1" fmla="*/ 19748 h 36237"/>
                <a:gd name="connsiteX2" fmla="*/ 25506 w 28461"/>
                <a:gd name="connsiteY2" fmla="*/ 33979 h 36237"/>
                <a:gd name="connsiteX3" fmla="*/ 15677 w 28461"/>
                <a:gd name="connsiteY3" fmla="*/ 37867 h 36237"/>
                <a:gd name="connsiteX4" fmla="*/ 5847 w 28461"/>
                <a:gd name="connsiteY4" fmla="*/ 33979 h 36237"/>
                <a:gd name="connsiteX5" fmla="*/ 1446 w 28461"/>
                <a:gd name="connsiteY5" fmla="*/ 19748 h 36237"/>
                <a:gd name="connsiteX6" fmla="*/ 5847 w 28461"/>
                <a:gd name="connsiteY6" fmla="*/ 5517 h 36237"/>
                <a:gd name="connsiteX7" fmla="*/ 15677 w 28461"/>
                <a:gd name="connsiteY7" fmla="*/ 1629 h 36237"/>
                <a:gd name="connsiteX8" fmla="*/ 25506 w 28461"/>
                <a:gd name="connsiteY8" fmla="*/ 5517 h 36237"/>
                <a:gd name="connsiteX9" fmla="*/ 23012 w 28461"/>
                <a:gd name="connsiteY9" fmla="*/ 31558 h 36237"/>
                <a:gd name="connsiteX10" fmla="*/ 26167 w 28461"/>
                <a:gd name="connsiteY10" fmla="*/ 19748 h 36237"/>
                <a:gd name="connsiteX11" fmla="*/ 23012 w 28461"/>
                <a:gd name="connsiteY11" fmla="*/ 7938 h 36237"/>
                <a:gd name="connsiteX12" fmla="*/ 15677 w 28461"/>
                <a:gd name="connsiteY12" fmla="*/ 4930 h 36237"/>
                <a:gd name="connsiteX13" fmla="*/ 8341 w 28461"/>
                <a:gd name="connsiteY13" fmla="*/ 7938 h 36237"/>
                <a:gd name="connsiteX14" fmla="*/ 5187 w 28461"/>
                <a:gd name="connsiteY14" fmla="*/ 19748 h 36237"/>
                <a:gd name="connsiteX15" fmla="*/ 8341 w 28461"/>
                <a:gd name="connsiteY15" fmla="*/ 31558 h 36237"/>
                <a:gd name="connsiteX16" fmla="*/ 15677 w 28461"/>
                <a:gd name="connsiteY16" fmla="*/ 34566 h 36237"/>
                <a:gd name="connsiteX17" fmla="*/ 23012 w 28461"/>
                <a:gd name="connsiteY17" fmla="*/ 3155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506" y="5517"/>
                  </a:moveTo>
                  <a:cubicBezTo>
                    <a:pt x="28441" y="8451"/>
                    <a:pt x="29908" y="13220"/>
                    <a:pt x="29908" y="19748"/>
                  </a:cubicBezTo>
                  <a:cubicBezTo>
                    <a:pt x="29908" y="26277"/>
                    <a:pt x="28441" y="31045"/>
                    <a:pt x="25506" y="33979"/>
                  </a:cubicBezTo>
                  <a:cubicBezTo>
                    <a:pt x="22939" y="36547"/>
                    <a:pt x="19638" y="37867"/>
                    <a:pt x="15677" y="37867"/>
                  </a:cubicBezTo>
                  <a:cubicBezTo>
                    <a:pt x="11716" y="37867"/>
                    <a:pt x="8415" y="36547"/>
                    <a:pt x="5847" y="33979"/>
                  </a:cubicBezTo>
                  <a:cubicBezTo>
                    <a:pt x="2913" y="31045"/>
                    <a:pt x="1446" y="26277"/>
                    <a:pt x="1446" y="19748"/>
                  </a:cubicBezTo>
                  <a:cubicBezTo>
                    <a:pt x="1446" y="13220"/>
                    <a:pt x="2913" y="8451"/>
                    <a:pt x="5847" y="5517"/>
                  </a:cubicBezTo>
                  <a:cubicBezTo>
                    <a:pt x="8415" y="2950"/>
                    <a:pt x="11716" y="1629"/>
                    <a:pt x="15677" y="1629"/>
                  </a:cubicBezTo>
                  <a:cubicBezTo>
                    <a:pt x="19638" y="1629"/>
                    <a:pt x="22939" y="2950"/>
                    <a:pt x="25506" y="5517"/>
                  </a:cubicBezTo>
                  <a:close/>
                  <a:moveTo>
                    <a:pt x="23012" y="31558"/>
                  </a:moveTo>
                  <a:cubicBezTo>
                    <a:pt x="25140" y="29431"/>
                    <a:pt x="26167" y="25543"/>
                    <a:pt x="26167" y="19748"/>
                  </a:cubicBezTo>
                  <a:cubicBezTo>
                    <a:pt x="26167" y="13953"/>
                    <a:pt x="25140" y="10065"/>
                    <a:pt x="23012" y="7938"/>
                  </a:cubicBezTo>
                  <a:cubicBezTo>
                    <a:pt x="21032" y="5957"/>
                    <a:pt x="18538" y="4930"/>
                    <a:pt x="15677" y="4930"/>
                  </a:cubicBezTo>
                  <a:cubicBezTo>
                    <a:pt x="12816" y="4930"/>
                    <a:pt x="10322" y="5957"/>
                    <a:pt x="8341" y="7938"/>
                  </a:cubicBezTo>
                  <a:cubicBezTo>
                    <a:pt x="6214" y="10065"/>
                    <a:pt x="5187" y="13953"/>
                    <a:pt x="5187" y="19748"/>
                  </a:cubicBezTo>
                  <a:cubicBezTo>
                    <a:pt x="5187" y="25543"/>
                    <a:pt x="6214" y="29431"/>
                    <a:pt x="8341" y="31558"/>
                  </a:cubicBezTo>
                  <a:cubicBezTo>
                    <a:pt x="10322" y="33539"/>
                    <a:pt x="12816" y="34566"/>
                    <a:pt x="15677" y="34566"/>
                  </a:cubicBezTo>
                  <a:cubicBezTo>
                    <a:pt x="18538" y="34566"/>
                    <a:pt x="21032" y="33539"/>
                    <a:pt x="23012" y="31558"/>
                  </a:cubicBezTo>
                  <a:close/>
                </a:path>
              </a:pathLst>
            </a:custGeom>
            <a:solidFill>
              <a:srgbClr val="000000"/>
            </a:solidFill>
            <a:ln w="73262" cap="flat">
              <a:noFill/>
              <a:prstDash val="solid"/>
              <a:miter/>
            </a:ln>
          </p:spPr>
          <p:txBody>
            <a:bodyPr rtlCol="0" anchor="ctr"/>
            <a:lstStyle/>
            <a:p>
              <a:endParaRPr lang="en-GB"/>
            </a:p>
          </p:txBody>
        </p:sp>
        <p:sp>
          <p:nvSpPr>
            <p:cNvPr id="778" name="Graphic 1127">
              <a:extLst>
                <a:ext uri="{FF2B5EF4-FFF2-40B4-BE49-F238E27FC236}">
                  <a16:creationId xmlns:a16="http://schemas.microsoft.com/office/drawing/2014/main" id="{3EA1B60F-83F3-413C-B3D8-BA5BBF6C3F76}"/>
                </a:ext>
              </a:extLst>
            </p:cNvPr>
            <p:cNvSpPr/>
            <p:nvPr/>
          </p:nvSpPr>
          <p:spPr>
            <a:xfrm>
              <a:off x="8972503" y="4382741"/>
              <a:ext cx="28461" cy="36237"/>
            </a:xfrm>
            <a:custGeom>
              <a:avLst/>
              <a:gdLst>
                <a:gd name="connsiteX0" fmla="*/ 25520 w 28461"/>
                <a:gd name="connsiteY0" fmla="*/ 5517 h 36237"/>
                <a:gd name="connsiteX1" fmla="*/ 29921 w 28461"/>
                <a:gd name="connsiteY1" fmla="*/ 19748 h 36237"/>
                <a:gd name="connsiteX2" fmla="*/ 25520 w 28461"/>
                <a:gd name="connsiteY2" fmla="*/ 33979 h 36237"/>
                <a:gd name="connsiteX3" fmla="*/ 15690 w 28461"/>
                <a:gd name="connsiteY3" fmla="*/ 37867 h 36237"/>
                <a:gd name="connsiteX4" fmla="*/ 5861 w 28461"/>
                <a:gd name="connsiteY4" fmla="*/ 33979 h 36237"/>
                <a:gd name="connsiteX5" fmla="*/ 1459 w 28461"/>
                <a:gd name="connsiteY5" fmla="*/ 19748 h 36237"/>
                <a:gd name="connsiteX6" fmla="*/ 5861 w 28461"/>
                <a:gd name="connsiteY6" fmla="*/ 5517 h 36237"/>
                <a:gd name="connsiteX7" fmla="*/ 15690 w 28461"/>
                <a:gd name="connsiteY7" fmla="*/ 1629 h 36237"/>
                <a:gd name="connsiteX8" fmla="*/ 25520 w 28461"/>
                <a:gd name="connsiteY8" fmla="*/ 5517 h 36237"/>
                <a:gd name="connsiteX9" fmla="*/ 23026 w 28461"/>
                <a:gd name="connsiteY9" fmla="*/ 31558 h 36237"/>
                <a:gd name="connsiteX10" fmla="*/ 26180 w 28461"/>
                <a:gd name="connsiteY10" fmla="*/ 19748 h 36237"/>
                <a:gd name="connsiteX11" fmla="*/ 23026 w 28461"/>
                <a:gd name="connsiteY11" fmla="*/ 7938 h 36237"/>
                <a:gd name="connsiteX12" fmla="*/ 15690 w 28461"/>
                <a:gd name="connsiteY12" fmla="*/ 4930 h 36237"/>
                <a:gd name="connsiteX13" fmla="*/ 8355 w 28461"/>
                <a:gd name="connsiteY13" fmla="*/ 7938 h 36237"/>
                <a:gd name="connsiteX14" fmla="*/ 5200 w 28461"/>
                <a:gd name="connsiteY14" fmla="*/ 19748 h 36237"/>
                <a:gd name="connsiteX15" fmla="*/ 8355 w 28461"/>
                <a:gd name="connsiteY15" fmla="*/ 31558 h 36237"/>
                <a:gd name="connsiteX16" fmla="*/ 15690 w 28461"/>
                <a:gd name="connsiteY16" fmla="*/ 34566 h 36237"/>
                <a:gd name="connsiteX17" fmla="*/ 23026 w 28461"/>
                <a:gd name="connsiteY17" fmla="*/ 3155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520" y="5517"/>
                  </a:moveTo>
                  <a:cubicBezTo>
                    <a:pt x="28454" y="8451"/>
                    <a:pt x="29921" y="13220"/>
                    <a:pt x="29921" y="19748"/>
                  </a:cubicBezTo>
                  <a:cubicBezTo>
                    <a:pt x="29921" y="26277"/>
                    <a:pt x="28454" y="31045"/>
                    <a:pt x="25520" y="33979"/>
                  </a:cubicBezTo>
                  <a:cubicBezTo>
                    <a:pt x="22952" y="36547"/>
                    <a:pt x="19651" y="37867"/>
                    <a:pt x="15690" y="37867"/>
                  </a:cubicBezTo>
                  <a:cubicBezTo>
                    <a:pt x="11729" y="37867"/>
                    <a:pt x="8428" y="36547"/>
                    <a:pt x="5861" y="33979"/>
                  </a:cubicBezTo>
                  <a:cubicBezTo>
                    <a:pt x="2926" y="31045"/>
                    <a:pt x="1459" y="26277"/>
                    <a:pt x="1459" y="19748"/>
                  </a:cubicBezTo>
                  <a:cubicBezTo>
                    <a:pt x="1459" y="13220"/>
                    <a:pt x="2926" y="8451"/>
                    <a:pt x="5861" y="5517"/>
                  </a:cubicBezTo>
                  <a:cubicBezTo>
                    <a:pt x="8428" y="2950"/>
                    <a:pt x="11729" y="1629"/>
                    <a:pt x="15690" y="1629"/>
                  </a:cubicBezTo>
                  <a:cubicBezTo>
                    <a:pt x="19651" y="1629"/>
                    <a:pt x="22952" y="2950"/>
                    <a:pt x="25520" y="5517"/>
                  </a:cubicBezTo>
                  <a:close/>
                  <a:moveTo>
                    <a:pt x="23026" y="31558"/>
                  </a:moveTo>
                  <a:cubicBezTo>
                    <a:pt x="25153" y="29431"/>
                    <a:pt x="26180" y="25543"/>
                    <a:pt x="26180" y="19748"/>
                  </a:cubicBezTo>
                  <a:cubicBezTo>
                    <a:pt x="26180" y="13953"/>
                    <a:pt x="25153" y="10065"/>
                    <a:pt x="23026" y="7938"/>
                  </a:cubicBezTo>
                  <a:cubicBezTo>
                    <a:pt x="21045" y="5957"/>
                    <a:pt x="18551" y="4930"/>
                    <a:pt x="15690" y="4930"/>
                  </a:cubicBezTo>
                  <a:cubicBezTo>
                    <a:pt x="12829" y="4930"/>
                    <a:pt x="10335" y="5957"/>
                    <a:pt x="8355" y="7938"/>
                  </a:cubicBezTo>
                  <a:cubicBezTo>
                    <a:pt x="6227" y="10065"/>
                    <a:pt x="5200" y="13953"/>
                    <a:pt x="5200" y="19748"/>
                  </a:cubicBezTo>
                  <a:cubicBezTo>
                    <a:pt x="5200" y="25543"/>
                    <a:pt x="6227" y="29431"/>
                    <a:pt x="8355" y="31558"/>
                  </a:cubicBezTo>
                  <a:cubicBezTo>
                    <a:pt x="10335" y="33539"/>
                    <a:pt x="12829" y="34566"/>
                    <a:pt x="15690" y="34566"/>
                  </a:cubicBezTo>
                  <a:cubicBezTo>
                    <a:pt x="18551" y="34566"/>
                    <a:pt x="21045" y="33539"/>
                    <a:pt x="23026" y="31558"/>
                  </a:cubicBezTo>
                  <a:close/>
                </a:path>
              </a:pathLst>
            </a:custGeom>
            <a:solidFill>
              <a:srgbClr val="000000"/>
            </a:solidFill>
            <a:ln w="73262" cap="flat">
              <a:noFill/>
              <a:prstDash val="solid"/>
              <a:miter/>
            </a:ln>
          </p:spPr>
          <p:txBody>
            <a:bodyPr rtlCol="0" anchor="ctr"/>
            <a:lstStyle/>
            <a:p>
              <a:endParaRPr lang="en-GB"/>
            </a:p>
          </p:txBody>
        </p:sp>
        <p:sp>
          <p:nvSpPr>
            <p:cNvPr id="779" name="Graphic 1127">
              <a:extLst>
                <a:ext uri="{FF2B5EF4-FFF2-40B4-BE49-F238E27FC236}">
                  <a16:creationId xmlns:a16="http://schemas.microsoft.com/office/drawing/2014/main" id="{F572CC08-CD20-4DE9-8C7F-A9451C698C3E}"/>
                </a:ext>
              </a:extLst>
            </p:cNvPr>
            <p:cNvSpPr/>
            <p:nvPr/>
          </p:nvSpPr>
          <p:spPr>
            <a:xfrm>
              <a:off x="9009456" y="4382741"/>
              <a:ext cx="28461" cy="36237"/>
            </a:xfrm>
            <a:custGeom>
              <a:avLst/>
              <a:gdLst>
                <a:gd name="connsiteX0" fmla="*/ 29934 w 28461"/>
                <a:gd name="connsiteY0" fmla="*/ 27377 h 36237"/>
                <a:gd name="connsiteX1" fmla="*/ 26119 w 28461"/>
                <a:gd name="connsiteY1" fmla="*/ 35006 h 36237"/>
                <a:gd name="connsiteX2" fmla="*/ 15776 w 28461"/>
                <a:gd name="connsiteY2" fmla="*/ 37867 h 36237"/>
                <a:gd name="connsiteX3" fmla="*/ 1472 w 28461"/>
                <a:gd name="connsiteY3" fmla="*/ 32805 h 36237"/>
                <a:gd name="connsiteX4" fmla="*/ 4040 w 28461"/>
                <a:gd name="connsiteY4" fmla="*/ 30238 h 36237"/>
                <a:gd name="connsiteX5" fmla="*/ 15630 w 28461"/>
                <a:gd name="connsiteY5" fmla="*/ 34566 h 36237"/>
                <a:gd name="connsiteX6" fmla="*/ 26266 w 28461"/>
                <a:gd name="connsiteY6" fmla="*/ 27377 h 36237"/>
                <a:gd name="connsiteX7" fmla="*/ 24652 w 28461"/>
                <a:gd name="connsiteY7" fmla="*/ 23196 h 36237"/>
                <a:gd name="connsiteX8" fmla="*/ 19517 w 28461"/>
                <a:gd name="connsiteY8" fmla="*/ 21435 h 36237"/>
                <a:gd name="connsiteX9" fmla="*/ 13649 w 28461"/>
                <a:gd name="connsiteY9" fmla="*/ 20922 h 36237"/>
                <a:gd name="connsiteX10" fmla="*/ 3013 w 28461"/>
                <a:gd name="connsiteY10" fmla="*/ 11679 h 36237"/>
                <a:gd name="connsiteX11" fmla="*/ 6460 w 28461"/>
                <a:gd name="connsiteY11" fmla="*/ 4344 h 36237"/>
                <a:gd name="connsiteX12" fmla="*/ 15703 w 28461"/>
                <a:gd name="connsiteY12" fmla="*/ 1629 h 36237"/>
                <a:gd name="connsiteX13" fmla="*/ 28100 w 28461"/>
                <a:gd name="connsiteY13" fmla="*/ 5371 h 36237"/>
                <a:gd name="connsiteX14" fmla="*/ 25606 w 28461"/>
                <a:gd name="connsiteY14" fmla="*/ 7865 h 36237"/>
                <a:gd name="connsiteX15" fmla="*/ 15703 w 28461"/>
                <a:gd name="connsiteY15" fmla="*/ 4857 h 36237"/>
                <a:gd name="connsiteX16" fmla="*/ 9028 w 28461"/>
                <a:gd name="connsiteY16" fmla="*/ 6618 h 36237"/>
                <a:gd name="connsiteX17" fmla="*/ 6680 w 28461"/>
                <a:gd name="connsiteY17" fmla="*/ 11679 h 36237"/>
                <a:gd name="connsiteX18" fmla="*/ 8441 w 28461"/>
                <a:gd name="connsiteY18" fmla="*/ 15860 h 36237"/>
                <a:gd name="connsiteX19" fmla="*/ 13869 w 28461"/>
                <a:gd name="connsiteY19" fmla="*/ 17621 h 36237"/>
                <a:gd name="connsiteX20" fmla="*/ 19591 w 28461"/>
                <a:gd name="connsiteY20" fmla="*/ 18134 h 36237"/>
                <a:gd name="connsiteX21" fmla="*/ 27293 w 28461"/>
                <a:gd name="connsiteY21" fmla="*/ 20628 h 36237"/>
                <a:gd name="connsiteX22" fmla="*/ 29934 w 28461"/>
                <a:gd name="connsiteY22" fmla="*/ 2737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934" y="27377"/>
                  </a:moveTo>
                  <a:cubicBezTo>
                    <a:pt x="29934" y="30605"/>
                    <a:pt x="28687" y="33172"/>
                    <a:pt x="26119" y="35006"/>
                  </a:cubicBezTo>
                  <a:cubicBezTo>
                    <a:pt x="23552" y="36913"/>
                    <a:pt x="20104" y="37867"/>
                    <a:pt x="15776" y="37867"/>
                  </a:cubicBezTo>
                  <a:cubicBezTo>
                    <a:pt x="9761" y="37867"/>
                    <a:pt x="4993" y="36180"/>
                    <a:pt x="1472" y="32805"/>
                  </a:cubicBezTo>
                  <a:lnTo>
                    <a:pt x="4040" y="30238"/>
                  </a:lnTo>
                  <a:cubicBezTo>
                    <a:pt x="6754" y="33099"/>
                    <a:pt x="10641" y="34566"/>
                    <a:pt x="15630" y="34566"/>
                  </a:cubicBezTo>
                  <a:cubicBezTo>
                    <a:pt x="22745" y="34566"/>
                    <a:pt x="26266" y="32145"/>
                    <a:pt x="26266" y="27377"/>
                  </a:cubicBezTo>
                  <a:cubicBezTo>
                    <a:pt x="26266" y="25543"/>
                    <a:pt x="25753" y="24149"/>
                    <a:pt x="24652" y="23196"/>
                  </a:cubicBezTo>
                  <a:cubicBezTo>
                    <a:pt x="23552" y="22242"/>
                    <a:pt x="21865" y="21655"/>
                    <a:pt x="19517" y="21435"/>
                  </a:cubicBezTo>
                  <a:lnTo>
                    <a:pt x="13649" y="20922"/>
                  </a:lnTo>
                  <a:cubicBezTo>
                    <a:pt x="6534" y="20335"/>
                    <a:pt x="3013" y="17254"/>
                    <a:pt x="3013" y="11679"/>
                  </a:cubicBezTo>
                  <a:cubicBezTo>
                    <a:pt x="3013" y="8598"/>
                    <a:pt x="4186" y="6177"/>
                    <a:pt x="6460" y="4344"/>
                  </a:cubicBezTo>
                  <a:cubicBezTo>
                    <a:pt x="8734" y="2510"/>
                    <a:pt x="11815" y="1629"/>
                    <a:pt x="15703" y="1629"/>
                  </a:cubicBezTo>
                  <a:cubicBezTo>
                    <a:pt x="20618" y="1629"/>
                    <a:pt x="24726" y="2876"/>
                    <a:pt x="28100" y="5371"/>
                  </a:cubicBezTo>
                  <a:lnTo>
                    <a:pt x="25606" y="7865"/>
                  </a:lnTo>
                  <a:cubicBezTo>
                    <a:pt x="22892" y="5884"/>
                    <a:pt x="19591" y="4857"/>
                    <a:pt x="15703" y="4857"/>
                  </a:cubicBezTo>
                  <a:cubicBezTo>
                    <a:pt x="12769" y="4857"/>
                    <a:pt x="10495" y="5444"/>
                    <a:pt x="9028" y="6618"/>
                  </a:cubicBezTo>
                  <a:cubicBezTo>
                    <a:pt x="7487" y="7791"/>
                    <a:pt x="6680" y="9478"/>
                    <a:pt x="6680" y="11679"/>
                  </a:cubicBezTo>
                  <a:cubicBezTo>
                    <a:pt x="6680" y="13513"/>
                    <a:pt x="7267" y="14907"/>
                    <a:pt x="8441" y="15860"/>
                  </a:cubicBezTo>
                  <a:cubicBezTo>
                    <a:pt x="9541" y="16814"/>
                    <a:pt x="11375" y="17401"/>
                    <a:pt x="13869" y="17621"/>
                  </a:cubicBezTo>
                  <a:lnTo>
                    <a:pt x="19591" y="18134"/>
                  </a:lnTo>
                  <a:cubicBezTo>
                    <a:pt x="22892" y="18501"/>
                    <a:pt x="25459" y="19308"/>
                    <a:pt x="27293" y="20628"/>
                  </a:cubicBezTo>
                  <a:cubicBezTo>
                    <a:pt x="29054" y="21949"/>
                    <a:pt x="29934" y="24223"/>
                    <a:pt x="29934" y="27377"/>
                  </a:cubicBezTo>
                  <a:close/>
                </a:path>
              </a:pathLst>
            </a:custGeom>
            <a:solidFill>
              <a:srgbClr val="000000"/>
            </a:solidFill>
            <a:ln w="73262" cap="flat">
              <a:noFill/>
              <a:prstDash val="solid"/>
              <a:miter/>
            </a:ln>
          </p:spPr>
          <p:txBody>
            <a:bodyPr rtlCol="0" anchor="ctr"/>
            <a:lstStyle/>
            <a:p>
              <a:endParaRPr lang="en-GB"/>
            </a:p>
          </p:txBody>
        </p:sp>
        <p:sp>
          <p:nvSpPr>
            <p:cNvPr id="780" name="Graphic 1127">
              <a:extLst>
                <a:ext uri="{FF2B5EF4-FFF2-40B4-BE49-F238E27FC236}">
                  <a16:creationId xmlns:a16="http://schemas.microsoft.com/office/drawing/2014/main" id="{0A4BC657-B62D-4EC6-A8FE-718ED22325E0}"/>
                </a:ext>
              </a:extLst>
            </p:cNvPr>
            <p:cNvSpPr/>
            <p:nvPr/>
          </p:nvSpPr>
          <p:spPr>
            <a:xfrm>
              <a:off x="9046866" y="4382741"/>
              <a:ext cx="28315" cy="36237"/>
            </a:xfrm>
            <a:custGeom>
              <a:avLst/>
              <a:gdLst>
                <a:gd name="connsiteX0" fmla="*/ 29800 w 28315"/>
                <a:gd name="connsiteY0" fmla="*/ 20555 h 36237"/>
                <a:gd name="connsiteX1" fmla="*/ 5226 w 28315"/>
                <a:gd name="connsiteY1" fmla="*/ 20555 h 36237"/>
                <a:gd name="connsiteX2" fmla="*/ 8160 w 28315"/>
                <a:gd name="connsiteY2" fmla="*/ 30898 h 36237"/>
                <a:gd name="connsiteX3" fmla="*/ 16743 w 28315"/>
                <a:gd name="connsiteY3" fmla="*/ 34493 h 36237"/>
                <a:gd name="connsiteX4" fmla="*/ 22025 w 28315"/>
                <a:gd name="connsiteY4" fmla="*/ 33466 h 36237"/>
                <a:gd name="connsiteX5" fmla="*/ 26499 w 28315"/>
                <a:gd name="connsiteY5" fmla="*/ 30238 h 36237"/>
                <a:gd name="connsiteX6" fmla="*/ 29287 w 28315"/>
                <a:gd name="connsiteY6" fmla="*/ 32439 h 36237"/>
                <a:gd name="connsiteX7" fmla="*/ 23565 w 28315"/>
                <a:gd name="connsiteY7" fmla="*/ 36547 h 36237"/>
                <a:gd name="connsiteX8" fmla="*/ 16523 w 28315"/>
                <a:gd name="connsiteY8" fmla="*/ 37867 h 36237"/>
                <a:gd name="connsiteX9" fmla="*/ 5373 w 28315"/>
                <a:gd name="connsiteY9" fmla="*/ 33246 h 36237"/>
                <a:gd name="connsiteX10" fmla="*/ 1485 w 28315"/>
                <a:gd name="connsiteY10" fmla="*/ 19748 h 36237"/>
                <a:gd name="connsiteX11" fmla="*/ 5226 w 28315"/>
                <a:gd name="connsiteY11" fmla="*/ 6398 h 36237"/>
                <a:gd name="connsiteX12" fmla="*/ 15643 w 28315"/>
                <a:gd name="connsiteY12" fmla="*/ 1629 h 36237"/>
                <a:gd name="connsiteX13" fmla="*/ 26059 w 28315"/>
                <a:gd name="connsiteY13" fmla="*/ 6177 h 36237"/>
                <a:gd name="connsiteX14" fmla="*/ 29800 w 28315"/>
                <a:gd name="connsiteY14" fmla="*/ 18868 h 36237"/>
                <a:gd name="connsiteX15" fmla="*/ 29800 w 28315"/>
                <a:gd name="connsiteY15" fmla="*/ 20555 h 36237"/>
                <a:gd name="connsiteX16" fmla="*/ 26059 w 28315"/>
                <a:gd name="connsiteY16" fmla="*/ 17548 h 36237"/>
                <a:gd name="connsiteX17" fmla="*/ 24812 w 28315"/>
                <a:gd name="connsiteY17" fmla="*/ 10872 h 36237"/>
                <a:gd name="connsiteX18" fmla="*/ 21218 w 28315"/>
                <a:gd name="connsiteY18" fmla="*/ 6471 h 36237"/>
                <a:gd name="connsiteX19" fmla="*/ 15643 w 28315"/>
                <a:gd name="connsiteY19" fmla="*/ 4930 h 36237"/>
                <a:gd name="connsiteX20" fmla="*/ 10141 w 28315"/>
                <a:gd name="connsiteY20" fmla="*/ 6471 h 36237"/>
                <a:gd name="connsiteX21" fmla="*/ 6473 w 28315"/>
                <a:gd name="connsiteY21" fmla="*/ 10872 h 36237"/>
                <a:gd name="connsiteX22" fmla="*/ 5226 w 28315"/>
                <a:gd name="connsiteY22" fmla="*/ 17548 h 36237"/>
                <a:gd name="connsiteX23" fmla="*/ 26059 w 28315"/>
                <a:gd name="connsiteY23" fmla="*/ 1754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800" y="20555"/>
                  </a:moveTo>
                  <a:lnTo>
                    <a:pt x="5226" y="20555"/>
                  </a:lnTo>
                  <a:cubicBezTo>
                    <a:pt x="5226" y="25103"/>
                    <a:pt x="6180" y="28551"/>
                    <a:pt x="8160" y="30898"/>
                  </a:cubicBezTo>
                  <a:cubicBezTo>
                    <a:pt x="10141" y="33319"/>
                    <a:pt x="13002" y="34493"/>
                    <a:pt x="16743" y="34493"/>
                  </a:cubicBezTo>
                  <a:cubicBezTo>
                    <a:pt x="18797" y="34493"/>
                    <a:pt x="20557" y="34126"/>
                    <a:pt x="22025" y="33466"/>
                  </a:cubicBezTo>
                  <a:cubicBezTo>
                    <a:pt x="23492" y="32805"/>
                    <a:pt x="24959" y="31778"/>
                    <a:pt x="26499" y="30238"/>
                  </a:cubicBezTo>
                  <a:lnTo>
                    <a:pt x="29287" y="32439"/>
                  </a:lnTo>
                  <a:cubicBezTo>
                    <a:pt x="27379" y="34346"/>
                    <a:pt x="25472" y="35740"/>
                    <a:pt x="23565" y="36547"/>
                  </a:cubicBezTo>
                  <a:cubicBezTo>
                    <a:pt x="21658" y="37427"/>
                    <a:pt x="19310" y="37867"/>
                    <a:pt x="16523" y="37867"/>
                  </a:cubicBezTo>
                  <a:cubicBezTo>
                    <a:pt x="11608" y="37867"/>
                    <a:pt x="7940" y="36326"/>
                    <a:pt x="5373" y="33246"/>
                  </a:cubicBezTo>
                  <a:cubicBezTo>
                    <a:pt x="2732" y="30165"/>
                    <a:pt x="1485" y="25690"/>
                    <a:pt x="1485" y="19748"/>
                  </a:cubicBezTo>
                  <a:cubicBezTo>
                    <a:pt x="1485" y="14026"/>
                    <a:pt x="2732" y="9552"/>
                    <a:pt x="5226" y="6398"/>
                  </a:cubicBezTo>
                  <a:cubicBezTo>
                    <a:pt x="7720" y="3243"/>
                    <a:pt x="11168" y="1629"/>
                    <a:pt x="15643" y="1629"/>
                  </a:cubicBezTo>
                  <a:cubicBezTo>
                    <a:pt x="20117" y="1629"/>
                    <a:pt x="23565" y="3170"/>
                    <a:pt x="26059" y="6177"/>
                  </a:cubicBezTo>
                  <a:cubicBezTo>
                    <a:pt x="28553" y="9185"/>
                    <a:pt x="29800" y="13440"/>
                    <a:pt x="29800" y="18868"/>
                  </a:cubicBezTo>
                  <a:lnTo>
                    <a:pt x="29800" y="20555"/>
                  </a:lnTo>
                  <a:close/>
                  <a:moveTo>
                    <a:pt x="26059" y="17548"/>
                  </a:moveTo>
                  <a:cubicBezTo>
                    <a:pt x="25839" y="14540"/>
                    <a:pt x="25472" y="12266"/>
                    <a:pt x="24812" y="10872"/>
                  </a:cubicBezTo>
                  <a:cubicBezTo>
                    <a:pt x="24005" y="9038"/>
                    <a:pt x="22831" y="7571"/>
                    <a:pt x="21218" y="6471"/>
                  </a:cubicBezTo>
                  <a:cubicBezTo>
                    <a:pt x="19530" y="5444"/>
                    <a:pt x="17697" y="4930"/>
                    <a:pt x="15643" y="4930"/>
                  </a:cubicBezTo>
                  <a:cubicBezTo>
                    <a:pt x="13589" y="4930"/>
                    <a:pt x="11755" y="5444"/>
                    <a:pt x="10141" y="6471"/>
                  </a:cubicBezTo>
                  <a:cubicBezTo>
                    <a:pt x="8527" y="7571"/>
                    <a:pt x="7280" y="9038"/>
                    <a:pt x="6473" y="10872"/>
                  </a:cubicBezTo>
                  <a:cubicBezTo>
                    <a:pt x="5813" y="12266"/>
                    <a:pt x="5446" y="14540"/>
                    <a:pt x="5226" y="17548"/>
                  </a:cubicBezTo>
                  <a:lnTo>
                    <a:pt x="26059" y="17548"/>
                  </a:lnTo>
                  <a:close/>
                </a:path>
              </a:pathLst>
            </a:custGeom>
            <a:solidFill>
              <a:srgbClr val="000000"/>
            </a:solidFill>
            <a:ln w="73262" cap="flat">
              <a:noFill/>
              <a:prstDash val="solid"/>
              <a:miter/>
            </a:ln>
          </p:spPr>
          <p:txBody>
            <a:bodyPr rtlCol="0" anchor="ctr"/>
            <a:lstStyle/>
            <a:p>
              <a:endParaRPr lang="en-GB"/>
            </a:p>
          </p:txBody>
        </p:sp>
        <p:sp>
          <p:nvSpPr>
            <p:cNvPr id="781" name="Graphic 1127">
              <a:extLst>
                <a:ext uri="{FF2B5EF4-FFF2-40B4-BE49-F238E27FC236}">
                  <a16:creationId xmlns:a16="http://schemas.microsoft.com/office/drawing/2014/main" id="{DEA893DE-DAFA-47CD-9022-69132D27BBAD}"/>
                </a:ext>
              </a:extLst>
            </p:cNvPr>
            <p:cNvSpPr/>
            <p:nvPr/>
          </p:nvSpPr>
          <p:spPr>
            <a:xfrm>
              <a:off x="9103709" y="4382741"/>
              <a:ext cx="28461" cy="36237"/>
            </a:xfrm>
            <a:custGeom>
              <a:avLst/>
              <a:gdLst>
                <a:gd name="connsiteX0" fmla="*/ 25565 w 28461"/>
                <a:gd name="connsiteY0" fmla="*/ 5517 h 36237"/>
                <a:gd name="connsiteX1" fmla="*/ 29967 w 28461"/>
                <a:gd name="connsiteY1" fmla="*/ 19748 h 36237"/>
                <a:gd name="connsiteX2" fmla="*/ 25565 w 28461"/>
                <a:gd name="connsiteY2" fmla="*/ 33979 h 36237"/>
                <a:gd name="connsiteX3" fmla="*/ 15736 w 28461"/>
                <a:gd name="connsiteY3" fmla="*/ 37867 h 36237"/>
                <a:gd name="connsiteX4" fmla="*/ 5906 w 28461"/>
                <a:gd name="connsiteY4" fmla="*/ 33979 h 36237"/>
                <a:gd name="connsiteX5" fmla="*/ 1505 w 28461"/>
                <a:gd name="connsiteY5" fmla="*/ 19748 h 36237"/>
                <a:gd name="connsiteX6" fmla="*/ 5906 w 28461"/>
                <a:gd name="connsiteY6" fmla="*/ 5517 h 36237"/>
                <a:gd name="connsiteX7" fmla="*/ 15736 w 28461"/>
                <a:gd name="connsiteY7" fmla="*/ 1629 h 36237"/>
                <a:gd name="connsiteX8" fmla="*/ 25565 w 28461"/>
                <a:gd name="connsiteY8" fmla="*/ 5517 h 36237"/>
                <a:gd name="connsiteX9" fmla="*/ 23071 w 28461"/>
                <a:gd name="connsiteY9" fmla="*/ 31558 h 36237"/>
                <a:gd name="connsiteX10" fmla="*/ 26226 w 28461"/>
                <a:gd name="connsiteY10" fmla="*/ 19748 h 36237"/>
                <a:gd name="connsiteX11" fmla="*/ 23071 w 28461"/>
                <a:gd name="connsiteY11" fmla="*/ 7938 h 36237"/>
                <a:gd name="connsiteX12" fmla="*/ 15736 w 28461"/>
                <a:gd name="connsiteY12" fmla="*/ 4930 h 36237"/>
                <a:gd name="connsiteX13" fmla="*/ 8400 w 28461"/>
                <a:gd name="connsiteY13" fmla="*/ 7938 h 36237"/>
                <a:gd name="connsiteX14" fmla="*/ 5246 w 28461"/>
                <a:gd name="connsiteY14" fmla="*/ 19748 h 36237"/>
                <a:gd name="connsiteX15" fmla="*/ 8400 w 28461"/>
                <a:gd name="connsiteY15" fmla="*/ 31558 h 36237"/>
                <a:gd name="connsiteX16" fmla="*/ 15736 w 28461"/>
                <a:gd name="connsiteY16" fmla="*/ 34566 h 36237"/>
                <a:gd name="connsiteX17" fmla="*/ 23071 w 28461"/>
                <a:gd name="connsiteY17" fmla="*/ 3155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565" y="5517"/>
                  </a:moveTo>
                  <a:cubicBezTo>
                    <a:pt x="28500" y="8451"/>
                    <a:pt x="29967" y="13220"/>
                    <a:pt x="29967" y="19748"/>
                  </a:cubicBezTo>
                  <a:cubicBezTo>
                    <a:pt x="29967" y="26277"/>
                    <a:pt x="28500" y="31045"/>
                    <a:pt x="25565" y="33979"/>
                  </a:cubicBezTo>
                  <a:cubicBezTo>
                    <a:pt x="22998" y="36547"/>
                    <a:pt x="19697" y="37867"/>
                    <a:pt x="15736" y="37867"/>
                  </a:cubicBezTo>
                  <a:cubicBezTo>
                    <a:pt x="11775" y="37867"/>
                    <a:pt x="8474" y="36547"/>
                    <a:pt x="5906" y="33979"/>
                  </a:cubicBezTo>
                  <a:cubicBezTo>
                    <a:pt x="2972" y="31045"/>
                    <a:pt x="1505" y="26277"/>
                    <a:pt x="1505" y="19748"/>
                  </a:cubicBezTo>
                  <a:cubicBezTo>
                    <a:pt x="1505" y="13220"/>
                    <a:pt x="2972" y="8451"/>
                    <a:pt x="5906" y="5517"/>
                  </a:cubicBezTo>
                  <a:cubicBezTo>
                    <a:pt x="8474" y="2950"/>
                    <a:pt x="11775" y="1629"/>
                    <a:pt x="15736" y="1629"/>
                  </a:cubicBezTo>
                  <a:cubicBezTo>
                    <a:pt x="19697" y="1629"/>
                    <a:pt x="22998" y="2950"/>
                    <a:pt x="25565" y="5517"/>
                  </a:cubicBezTo>
                  <a:close/>
                  <a:moveTo>
                    <a:pt x="23071" y="31558"/>
                  </a:moveTo>
                  <a:cubicBezTo>
                    <a:pt x="25199" y="29431"/>
                    <a:pt x="26226" y="25543"/>
                    <a:pt x="26226" y="19748"/>
                  </a:cubicBezTo>
                  <a:cubicBezTo>
                    <a:pt x="26226" y="13953"/>
                    <a:pt x="25199" y="10065"/>
                    <a:pt x="23071" y="7938"/>
                  </a:cubicBezTo>
                  <a:cubicBezTo>
                    <a:pt x="21091" y="5957"/>
                    <a:pt x="18597" y="4930"/>
                    <a:pt x="15736" y="4930"/>
                  </a:cubicBezTo>
                  <a:cubicBezTo>
                    <a:pt x="12875" y="4930"/>
                    <a:pt x="10381" y="5957"/>
                    <a:pt x="8400" y="7938"/>
                  </a:cubicBezTo>
                  <a:cubicBezTo>
                    <a:pt x="6273" y="10065"/>
                    <a:pt x="5246" y="13953"/>
                    <a:pt x="5246" y="19748"/>
                  </a:cubicBezTo>
                  <a:cubicBezTo>
                    <a:pt x="5246" y="25543"/>
                    <a:pt x="6273" y="29431"/>
                    <a:pt x="8400" y="31558"/>
                  </a:cubicBezTo>
                  <a:cubicBezTo>
                    <a:pt x="10381" y="33539"/>
                    <a:pt x="12875" y="34566"/>
                    <a:pt x="15736" y="34566"/>
                  </a:cubicBezTo>
                  <a:cubicBezTo>
                    <a:pt x="18597" y="34566"/>
                    <a:pt x="21091" y="33539"/>
                    <a:pt x="23071" y="31558"/>
                  </a:cubicBezTo>
                  <a:close/>
                </a:path>
              </a:pathLst>
            </a:custGeom>
            <a:solidFill>
              <a:srgbClr val="000000"/>
            </a:solidFill>
            <a:ln w="73262" cap="flat">
              <a:noFill/>
              <a:prstDash val="solid"/>
              <a:miter/>
            </a:ln>
          </p:spPr>
          <p:txBody>
            <a:bodyPr rtlCol="0" anchor="ctr"/>
            <a:lstStyle/>
            <a:p>
              <a:endParaRPr lang="en-GB"/>
            </a:p>
          </p:txBody>
        </p:sp>
        <p:sp>
          <p:nvSpPr>
            <p:cNvPr id="782" name="Graphic 1127">
              <a:extLst>
                <a:ext uri="{FF2B5EF4-FFF2-40B4-BE49-F238E27FC236}">
                  <a16:creationId xmlns:a16="http://schemas.microsoft.com/office/drawing/2014/main" id="{74E8CF3D-9C7A-46EB-AE14-3C99EC3F716F}"/>
                </a:ext>
              </a:extLst>
            </p:cNvPr>
            <p:cNvSpPr/>
            <p:nvPr/>
          </p:nvSpPr>
          <p:spPr>
            <a:xfrm>
              <a:off x="9144138" y="4366309"/>
              <a:ext cx="27434" cy="52669"/>
            </a:xfrm>
            <a:custGeom>
              <a:avLst/>
              <a:gdLst>
                <a:gd name="connsiteX0" fmla="*/ 24406 w 27434"/>
                <a:gd name="connsiteY0" fmla="*/ 21139 h 52669"/>
                <a:gd name="connsiteX1" fmla="*/ 28954 w 27434"/>
                <a:gd name="connsiteY1" fmla="*/ 36177 h 52669"/>
                <a:gd name="connsiteX2" fmla="*/ 24406 w 27434"/>
                <a:gd name="connsiteY2" fmla="*/ 51215 h 52669"/>
                <a:gd name="connsiteX3" fmla="*/ 15750 w 27434"/>
                <a:gd name="connsiteY3" fmla="*/ 54296 h 52669"/>
                <a:gd name="connsiteX4" fmla="*/ 9955 w 27434"/>
                <a:gd name="connsiteY4" fmla="*/ 53195 h 52669"/>
                <a:gd name="connsiteX5" fmla="*/ 5260 w 27434"/>
                <a:gd name="connsiteY5" fmla="*/ 49308 h 52669"/>
                <a:gd name="connsiteX6" fmla="*/ 5260 w 27434"/>
                <a:gd name="connsiteY6" fmla="*/ 53856 h 52669"/>
                <a:gd name="connsiteX7" fmla="*/ 1519 w 27434"/>
                <a:gd name="connsiteY7" fmla="*/ 53856 h 52669"/>
                <a:gd name="connsiteX8" fmla="*/ 1519 w 27434"/>
                <a:gd name="connsiteY8" fmla="*/ 1627 h 52669"/>
                <a:gd name="connsiteX9" fmla="*/ 5260 w 27434"/>
                <a:gd name="connsiteY9" fmla="*/ 1627 h 52669"/>
                <a:gd name="connsiteX10" fmla="*/ 5260 w 27434"/>
                <a:gd name="connsiteY10" fmla="*/ 23046 h 52669"/>
                <a:gd name="connsiteX11" fmla="*/ 9955 w 27434"/>
                <a:gd name="connsiteY11" fmla="*/ 19159 h 52669"/>
                <a:gd name="connsiteX12" fmla="*/ 15750 w 27434"/>
                <a:gd name="connsiteY12" fmla="*/ 18058 h 52669"/>
                <a:gd name="connsiteX13" fmla="*/ 24406 w 27434"/>
                <a:gd name="connsiteY13" fmla="*/ 21139 h 52669"/>
                <a:gd name="connsiteX14" fmla="*/ 24846 w 27434"/>
                <a:gd name="connsiteY14" fmla="*/ 41679 h 52669"/>
                <a:gd name="connsiteX15" fmla="*/ 25212 w 27434"/>
                <a:gd name="connsiteY15" fmla="*/ 36177 h 52669"/>
                <a:gd name="connsiteX16" fmla="*/ 24846 w 27434"/>
                <a:gd name="connsiteY16" fmla="*/ 30675 h 52669"/>
                <a:gd name="connsiteX17" fmla="*/ 23525 w 27434"/>
                <a:gd name="connsiteY17" fmla="*/ 26054 h 52669"/>
                <a:gd name="connsiteX18" fmla="*/ 20444 w 27434"/>
                <a:gd name="connsiteY18" fmla="*/ 22533 h 52669"/>
                <a:gd name="connsiteX19" fmla="*/ 15236 w 27434"/>
                <a:gd name="connsiteY19" fmla="*/ 21359 h 52669"/>
                <a:gd name="connsiteX20" fmla="*/ 10101 w 27434"/>
                <a:gd name="connsiteY20" fmla="*/ 22533 h 52669"/>
                <a:gd name="connsiteX21" fmla="*/ 7020 w 27434"/>
                <a:gd name="connsiteY21" fmla="*/ 26054 h 52669"/>
                <a:gd name="connsiteX22" fmla="*/ 5627 w 27434"/>
                <a:gd name="connsiteY22" fmla="*/ 30675 h 52669"/>
                <a:gd name="connsiteX23" fmla="*/ 5260 w 27434"/>
                <a:gd name="connsiteY23" fmla="*/ 36177 h 52669"/>
                <a:gd name="connsiteX24" fmla="*/ 5627 w 27434"/>
                <a:gd name="connsiteY24" fmla="*/ 41679 h 52669"/>
                <a:gd name="connsiteX25" fmla="*/ 7020 w 27434"/>
                <a:gd name="connsiteY25" fmla="*/ 46300 h 52669"/>
                <a:gd name="connsiteX26" fmla="*/ 10101 w 27434"/>
                <a:gd name="connsiteY26" fmla="*/ 49748 h 52669"/>
                <a:gd name="connsiteX27" fmla="*/ 15236 w 27434"/>
                <a:gd name="connsiteY27" fmla="*/ 50995 h 52669"/>
                <a:gd name="connsiteX28" fmla="*/ 20444 w 27434"/>
                <a:gd name="connsiteY28" fmla="*/ 49748 h 52669"/>
                <a:gd name="connsiteX29" fmla="*/ 23525 w 27434"/>
                <a:gd name="connsiteY29" fmla="*/ 46300 h 52669"/>
                <a:gd name="connsiteX30" fmla="*/ 24846 w 27434"/>
                <a:gd name="connsiteY30" fmla="*/ 41679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406" y="21139"/>
                  </a:moveTo>
                  <a:cubicBezTo>
                    <a:pt x="27413" y="24147"/>
                    <a:pt x="28954" y="29208"/>
                    <a:pt x="28954" y="36177"/>
                  </a:cubicBezTo>
                  <a:cubicBezTo>
                    <a:pt x="28954" y="43146"/>
                    <a:pt x="27413" y="48207"/>
                    <a:pt x="24406" y="51215"/>
                  </a:cubicBezTo>
                  <a:cubicBezTo>
                    <a:pt x="22352" y="53269"/>
                    <a:pt x="19491" y="54296"/>
                    <a:pt x="15750" y="54296"/>
                  </a:cubicBezTo>
                  <a:cubicBezTo>
                    <a:pt x="13549" y="54296"/>
                    <a:pt x="11642" y="53929"/>
                    <a:pt x="9955" y="53195"/>
                  </a:cubicBezTo>
                  <a:cubicBezTo>
                    <a:pt x="8267" y="52535"/>
                    <a:pt x="6727" y="51215"/>
                    <a:pt x="5260" y="49308"/>
                  </a:cubicBezTo>
                  <a:lnTo>
                    <a:pt x="5260" y="53856"/>
                  </a:lnTo>
                  <a:lnTo>
                    <a:pt x="1519" y="53856"/>
                  </a:lnTo>
                  <a:lnTo>
                    <a:pt x="1519" y="1627"/>
                  </a:lnTo>
                  <a:lnTo>
                    <a:pt x="5260" y="1627"/>
                  </a:lnTo>
                  <a:lnTo>
                    <a:pt x="5260" y="23046"/>
                  </a:lnTo>
                  <a:cubicBezTo>
                    <a:pt x="6727" y="21139"/>
                    <a:pt x="8267" y="19819"/>
                    <a:pt x="9955" y="19159"/>
                  </a:cubicBezTo>
                  <a:cubicBezTo>
                    <a:pt x="11642" y="18425"/>
                    <a:pt x="13549" y="18058"/>
                    <a:pt x="15750" y="18058"/>
                  </a:cubicBezTo>
                  <a:cubicBezTo>
                    <a:pt x="19491" y="18058"/>
                    <a:pt x="22352" y="19085"/>
                    <a:pt x="24406" y="21139"/>
                  </a:cubicBezTo>
                  <a:close/>
                  <a:moveTo>
                    <a:pt x="24846" y="41679"/>
                  </a:moveTo>
                  <a:cubicBezTo>
                    <a:pt x="25066" y="40138"/>
                    <a:pt x="25212" y="38304"/>
                    <a:pt x="25212" y="36177"/>
                  </a:cubicBezTo>
                  <a:cubicBezTo>
                    <a:pt x="25212" y="34050"/>
                    <a:pt x="25066" y="32216"/>
                    <a:pt x="24846" y="30675"/>
                  </a:cubicBezTo>
                  <a:cubicBezTo>
                    <a:pt x="24626" y="29135"/>
                    <a:pt x="24185" y="27594"/>
                    <a:pt x="23525" y="26054"/>
                  </a:cubicBezTo>
                  <a:cubicBezTo>
                    <a:pt x="22865" y="24514"/>
                    <a:pt x="21838" y="23340"/>
                    <a:pt x="20444" y="22533"/>
                  </a:cubicBezTo>
                  <a:cubicBezTo>
                    <a:pt x="19051" y="21726"/>
                    <a:pt x="17290" y="21359"/>
                    <a:pt x="15236" y="21359"/>
                  </a:cubicBezTo>
                  <a:cubicBezTo>
                    <a:pt x="13182" y="21359"/>
                    <a:pt x="11495" y="21726"/>
                    <a:pt x="10101" y="22533"/>
                  </a:cubicBezTo>
                  <a:cubicBezTo>
                    <a:pt x="8708" y="23340"/>
                    <a:pt x="7681" y="24514"/>
                    <a:pt x="7020" y="26054"/>
                  </a:cubicBezTo>
                  <a:cubicBezTo>
                    <a:pt x="6360" y="27594"/>
                    <a:pt x="5847" y="29135"/>
                    <a:pt x="5627" y="30675"/>
                  </a:cubicBezTo>
                  <a:cubicBezTo>
                    <a:pt x="5407" y="32216"/>
                    <a:pt x="5260" y="34050"/>
                    <a:pt x="5260" y="36177"/>
                  </a:cubicBezTo>
                  <a:cubicBezTo>
                    <a:pt x="5260" y="38304"/>
                    <a:pt x="5407" y="40138"/>
                    <a:pt x="5627" y="41679"/>
                  </a:cubicBezTo>
                  <a:cubicBezTo>
                    <a:pt x="5847" y="43219"/>
                    <a:pt x="6360" y="44760"/>
                    <a:pt x="7020" y="46300"/>
                  </a:cubicBezTo>
                  <a:cubicBezTo>
                    <a:pt x="7681" y="47841"/>
                    <a:pt x="8708" y="48941"/>
                    <a:pt x="10101" y="49748"/>
                  </a:cubicBezTo>
                  <a:cubicBezTo>
                    <a:pt x="11495" y="50555"/>
                    <a:pt x="13182" y="50995"/>
                    <a:pt x="15236" y="50995"/>
                  </a:cubicBezTo>
                  <a:cubicBezTo>
                    <a:pt x="17290" y="50995"/>
                    <a:pt x="19051" y="50555"/>
                    <a:pt x="20444" y="49748"/>
                  </a:cubicBezTo>
                  <a:cubicBezTo>
                    <a:pt x="21838" y="48941"/>
                    <a:pt x="22865" y="47841"/>
                    <a:pt x="23525" y="46300"/>
                  </a:cubicBezTo>
                  <a:cubicBezTo>
                    <a:pt x="24185" y="44760"/>
                    <a:pt x="24626" y="43219"/>
                    <a:pt x="24846" y="41679"/>
                  </a:cubicBezTo>
                  <a:close/>
                </a:path>
              </a:pathLst>
            </a:custGeom>
            <a:solidFill>
              <a:srgbClr val="000000"/>
            </a:solidFill>
            <a:ln w="73262" cap="flat">
              <a:noFill/>
              <a:prstDash val="solid"/>
              <a:miter/>
            </a:ln>
          </p:spPr>
          <p:txBody>
            <a:bodyPr rtlCol="0" anchor="ctr"/>
            <a:lstStyle/>
            <a:p>
              <a:endParaRPr lang="en-GB"/>
            </a:p>
          </p:txBody>
        </p:sp>
        <p:sp>
          <p:nvSpPr>
            <p:cNvPr id="783" name="Graphic 1127">
              <a:extLst>
                <a:ext uri="{FF2B5EF4-FFF2-40B4-BE49-F238E27FC236}">
                  <a16:creationId xmlns:a16="http://schemas.microsoft.com/office/drawing/2014/main" id="{DFF79658-D8F9-4400-9559-C6AACAE91245}"/>
                </a:ext>
              </a:extLst>
            </p:cNvPr>
            <p:cNvSpPr/>
            <p:nvPr/>
          </p:nvSpPr>
          <p:spPr>
            <a:xfrm>
              <a:off x="9175524" y="4366309"/>
              <a:ext cx="12176" cy="69100"/>
            </a:xfrm>
            <a:custGeom>
              <a:avLst/>
              <a:gdLst>
                <a:gd name="connsiteX0" fmla="*/ 13264 w 12176"/>
                <a:gd name="connsiteY0" fmla="*/ 61561 h 69100"/>
                <a:gd name="connsiteX1" fmla="*/ 11137 w 12176"/>
                <a:gd name="connsiteY1" fmla="*/ 68309 h 69100"/>
                <a:gd name="connsiteX2" fmla="*/ 4755 w 12176"/>
                <a:gd name="connsiteY2" fmla="*/ 70730 h 69100"/>
                <a:gd name="connsiteX3" fmla="*/ 1527 w 12176"/>
                <a:gd name="connsiteY3" fmla="*/ 70730 h 69100"/>
                <a:gd name="connsiteX4" fmla="*/ 1527 w 12176"/>
                <a:gd name="connsiteY4" fmla="*/ 67429 h 69100"/>
                <a:gd name="connsiteX5" fmla="*/ 4095 w 12176"/>
                <a:gd name="connsiteY5" fmla="*/ 67429 h 69100"/>
                <a:gd name="connsiteX6" fmla="*/ 8349 w 12176"/>
                <a:gd name="connsiteY6" fmla="*/ 66035 h 69100"/>
                <a:gd name="connsiteX7" fmla="*/ 9523 w 12176"/>
                <a:gd name="connsiteY7" fmla="*/ 61487 h 69100"/>
                <a:gd name="connsiteX8" fmla="*/ 9523 w 12176"/>
                <a:gd name="connsiteY8" fmla="*/ 18501 h 69100"/>
                <a:gd name="connsiteX9" fmla="*/ 13264 w 12176"/>
                <a:gd name="connsiteY9" fmla="*/ 18501 h 69100"/>
                <a:gd name="connsiteX10" fmla="*/ 13264 w 12176"/>
                <a:gd name="connsiteY10" fmla="*/ 61561 h 69100"/>
                <a:gd name="connsiteX11" fmla="*/ 13704 w 12176"/>
                <a:gd name="connsiteY11" fmla="*/ 6251 h 69100"/>
                <a:gd name="connsiteX12" fmla="*/ 9083 w 12176"/>
                <a:gd name="connsiteY12" fmla="*/ 6251 h 69100"/>
                <a:gd name="connsiteX13" fmla="*/ 9083 w 12176"/>
                <a:gd name="connsiteY13" fmla="*/ 1629 h 69100"/>
                <a:gd name="connsiteX14" fmla="*/ 13704 w 12176"/>
                <a:gd name="connsiteY14" fmla="*/ 1629 h 69100"/>
                <a:gd name="connsiteX15" fmla="*/ 13704 w 12176"/>
                <a:gd name="connsiteY15" fmla="*/ 6251 h 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76" h="69100">
                  <a:moveTo>
                    <a:pt x="13264" y="61561"/>
                  </a:moveTo>
                  <a:cubicBezTo>
                    <a:pt x="13264" y="64422"/>
                    <a:pt x="12530" y="66696"/>
                    <a:pt x="11137" y="68309"/>
                  </a:cubicBezTo>
                  <a:cubicBezTo>
                    <a:pt x="9743" y="69923"/>
                    <a:pt x="7616" y="70730"/>
                    <a:pt x="4755" y="70730"/>
                  </a:cubicBezTo>
                  <a:lnTo>
                    <a:pt x="1527" y="70730"/>
                  </a:lnTo>
                  <a:lnTo>
                    <a:pt x="1527" y="67429"/>
                  </a:lnTo>
                  <a:lnTo>
                    <a:pt x="4095" y="67429"/>
                  </a:lnTo>
                  <a:cubicBezTo>
                    <a:pt x="6075" y="67429"/>
                    <a:pt x="7542" y="66989"/>
                    <a:pt x="8349" y="66035"/>
                  </a:cubicBezTo>
                  <a:cubicBezTo>
                    <a:pt x="9156" y="65082"/>
                    <a:pt x="9523" y="63615"/>
                    <a:pt x="9523" y="61487"/>
                  </a:cubicBezTo>
                  <a:lnTo>
                    <a:pt x="9523" y="18501"/>
                  </a:lnTo>
                  <a:lnTo>
                    <a:pt x="13264" y="18501"/>
                  </a:lnTo>
                  <a:lnTo>
                    <a:pt x="13264" y="61561"/>
                  </a:lnTo>
                  <a:close/>
                  <a:moveTo>
                    <a:pt x="13704" y="6251"/>
                  </a:moveTo>
                  <a:lnTo>
                    <a:pt x="9083" y="6251"/>
                  </a:lnTo>
                  <a:lnTo>
                    <a:pt x="9083" y="1629"/>
                  </a:lnTo>
                  <a:lnTo>
                    <a:pt x="13704" y="1629"/>
                  </a:lnTo>
                  <a:lnTo>
                    <a:pt x="13704" y="6251"/>
                  </a:lnTo>
                  <a:close/>
                </a:path>
              </a:pathLst>
            </a:custGeom>
            <a:solidFill>
              <a:srgbClr val="000000"/>
            </a:solidFill>
            <a:ln w="73262" cap="flat">
              <a:noFill/>
              <a:prstDash val="solid"/>
              <a:miter/>
            </a:ln>
          </p:spPr>
          <p:txBody>
            <a:bodyPr rtlCol="0" anchor="ctr"/>
            <a:lstStyle/>
            <a:p>
              <a:endParaRPr lang="en-GB"/>
            </a:p>
          </p:txBody>
        </p:sp>
        <p:sp>
          <p:nvSpPr>
            <p:cNvPr id="784" name="Graphic 1127">
              <a:extLst>
                <a:ext uri="{FF2B5EF4-FFF2-40B4-BE49-F238E27FC236}">
                  <a16:creationId xmlns:a16="http://schemas.microsoft.com/office/drawing/2014/main" id="{6A473B3E-A0D3-4092-A33E-D281B3D9B53E}"/>
                </a:ext>
              </a:extLst>
            </p:cNvPr>
            <p:cNvSpPr/>
            <p:nvPr/>
          </p:nvSpPr>
          <p:spPr>
            <a:xfrm>
              <a:off x="9199214" y="4382741"/>
              <a:ext cx="28315" cy="36237"/>
            </a:xfrm>
            <a:custGeom>
              <a:avLst/>
              <a:gdLst>
                <a:gd name="connsiteX0" fmla="*/ 29853 w 28315"/>
                <a:gd name="connsiteY0" fmla="*/ 20555 h 36237"/>
                <a:gd name="connsiteX1" fmla="*/ 5279 w 28315"/>
                <a:gd name="connsiteY1" fmla="*/ 20555 h 36237"/>
                <a:gd name="connsiteX2" fmla="*/ 8213 w 28315"/>
                <a:gd name="connsiteY2" fmla="*/ 30898 h 36237"/>
                <a:gd name="connsiteX3" fmla="*/ 16796 w 28315"/>
                <a:gd name="connsiteY3" fmla="*/ 34493 h 36237"/>
                <a:gd name="connsiteX4" fmla="*/ 22077 w 28315"/>
                <a:gd name="connsiteY4" fmla="*/ 33466 h 36237"/>
                <a:gd name="connsiteX5" fmla="*/ 26552 w 28315"/>
                <a:gd name="connsiteY5" fmla="*/ 30238 h 36237"/>
                <a:gd name="connsiteX6" fmla="*/ 29340 w 28315"/>
                <a:gd name="connsiteY6" fmla="*/ 32439 h 36237"/>
                <a:gd name="connsiteX7" fmla="*/ 23618 w 28315"/>
                <a:gd name="connsiteY7" fmla="*/ 36547 h 36237"/>
                <a:gd name="connsiteX8" fmla="*/ 16576 w 28315"/>
                <a:gd name="connsiteY8" fmla="*/ 37867 h 36237"/>
                <a:gd name="connsiteX9" fmla="*/ 5426 w 28315"/>
                <a:gd name="connsiteY9" fmla="*/ 33246 h 36237"/>
                <a:gd name="connsiteX10" fmla="*/ 1538 w 28315"/>
                <a:gd name="connsiteY10" fmla="*/ 19748 h 36237"/>
                <a:gd name="connsiteX11" fmla="*/ 5279 w 28315"/>
                <a:gd name="connsiteY11" fmla="*/ 6398 h 36237"/>
                <a:gd name="connsiteX12" fmla="*/ 15696 w 28315"/>
                <a:gd name="connsiteY12" fmla="*/ 1629 h 36237"/>
                <a:gd name="connsiteX13" fmla="*/ 26112 w 28315"/>
                <a:gd name="connsiteY13" fmla="*/ 6177 h 36237"/>
                <a:gd name="connsiteX14" fmla="*/ 29853 w 28315"/>
                <a:gd name="connsiteY14" fmla="*/ 18868 h 36237"/>
                <a:gd name="connsiteX15" fmla="*/ 29853 w 28315"/>
                <a:gd name="connsiteY15" fmla="*/ 20555 h 36237"/>
                <a:gd name="connsiteX16" fmla="*/ 26112 w 28315"/>
                <a:gd name="connsiteY16" fmla="*/ 17548 h 36237"/>
                <a:gd name="connsiteX17" fmla="*/ 24865 w 28315"/>
                <a:gd name="connsiteY17" fmla="*/ 10872 h 36237"/>
                <a:gd name="connsiteX18" fmla="*/ 21271 w 28315"/>
                <a:gd name="connsiteY18" fmla="*/ 6471 h 36237"/>
                <a:gd name="connsiteX19" fmla="*/ 15696 w 28315"/>
                <a:gd name="connsiteY19" fmla="*/ 4930 h 36237"/>
                <a:gd name="connsiteX20" fmla="*/ 10194 w 28315"/>
                <a:gd name="connsiteY20" fmla="*/ 6471 h 36237"/>
                <a:gd name="connsiteX21" fmla="*/ 6526 w 28315"/>
                <a:gd name="connsiteY21" fmla="*/ 10872 h 36237"/>
                <a:gd name="connsiteX22" fmla="*/ 5279 w 28315"/>
                <a:gd name="connsiteY22" fmla="*/ 17548 h 36237"/>
                <a:gd name="connsiteX23" fmla="*/ 26112 w 28315"/>
                <a:gd name="connsiteY23" fmla="*/ 1754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853" y="20555"/>
                  </a:moveTo>
                  <a:lnTo>
                    <a:pt x="5279" y="20555"/>
                  </a:lnTo>
                  <a:cubicBezTo>
                    <a:pt x="5279" y="25103"/>
                    <a:pt x="6233" y="28551"/>
                    <a:pt x="8213" y="30898"/>
                  </a:cubicBezTo>
                  <a:cubicBezTo>
                    <a:pt x="10194" y="33319"/>
                    <a:pt x="13055" y="34493"/>
                    <a:pt x="16796" y="34493"/>
                  </a:cubicBezTo>
                  <a:cubicBezTo>
                    <a:pt x="18850" y="34493"/>
                    <a:pt x="20610" y="34126"/>
                    <a:pt x="22077" y="33466"/>
                  </a:cubicBezTo>
                  <a:cubicBezTo>
                    <a:pt x="23545" y="32805"/>
                    <a:pt x="25012" y="31778"/>
                    <a:pt x="26552" y="30238"/>
                  </a:cubicBezTo>
                  <a:lnTo>
                    <a:pt x="29340" y="32439"/>
                  </a:lnTo>
                  <a:cubicBezTo>
                    <a:pt x="27432" y="34346"/>
                    <a:pt x="25525" y="35740"/>
                    <a:pt x="23618" y="36547"/>
                  </a:cubicBezTo>
                  <a:cubicBezTo>
                    <a:pt x="21711" y="37427"/>
                    <a:pt x="19363" y="37867"/>
                    <a:pt x="16576" y="37867"/>
                  </a:cubicBezTo>
                  <a:cubicBezTo>
                    <a:pt x="11661" y="37867"/>
                    <a:pt x="7993" y="36326"/>
                    <a:pt x="5426" y="33246"/>
                  </a:cubicBezTo>
                  <a:cubicBezTo>
                    <a:pt x="2785" y="30165"/>
                    <a:pt x="1538" y="25690"/>
                    <a:pt x="1538" y="19748"/>
                  </a:cubicBezTo>
                  <a:cubicBezTo>
                    <a:pt x="1538" y="14026"/>
                    <a:pt x="2785" y="9552"/>
                    <a:pt x="5279" y="6398"/>
                  </a:cubicBezTo>
                  <a:cubicBezTo>
                    <a:pt x="7773" y="3243"/>
                    <a:pt x="11221" y="1629"/>
                    <a:pt x="15696" y="1629"/>
                  </a:cubicBezTo>
                  <a:cubicBezTo>
                    <a:pt x="20170" y="1629"/>
                    <a:pt x="23618" y="3170"/>
                    <a:pt x="26112" y="6177"/>
                  </a:cubicBezTo>
                  <a:cubicBezTo>
                    <a:pt x="28606" y="9185"/>
                    <a:pt x="29853" y="13440"/>
                    <a:pt x="29853" y="18868"/>
                  </a:cubicBezTo>
                  <a:lnTo>
                    <a:pt x="29853" y="20555"/>
                  </a:lnTo>
                  <a:close/>
                  <a:moveTo>
                    <a:pt x="26112" y="17548"/>
                  </a:moveTo>
                  <a:cubicBezTo>
                    <a:pt x="25892" y="14540"/>
                    <a:pt x="25525" y="12266"/>
                    <a:pt x="24865" y="10872"/>
                  </a:cubicBezTo>
                  <a:cubicBezTo>
                    <a:pt x="24058" y="9038"/>
                    <a:pt x="22884" y="7571"/>
                    <a:pt x="21271" y="6471"/>
                  </a:cubicBezTo>
                  <a:cubicBezTo>
                    <a:pt x="19583" y="5444"/>
                    <a:pt x="17750" y="4930"/>
                    <a:pt x="15696" y="4930"/>
                  </a:cubicBezTo>
                  <a:cubicBezTo>
                    <a:pt x="13642" y="4930"/>
                    <a:pt x="11808" y="5444"/>
                    <a:pt x="10194" y="6471"/>
                  </a:cubicBezTo>
                  <a:cubicBezTo>
                    <a:pt x="8580" y="7571"/>
                    <a:pt x="7333" y="9038"/>
                    <a:pt x="6526" y="10872"/>
                  </a:cubicBezTo>
                  <a:cubicBezTo>
                    <a:pt x="5866" y="12266"/>
                    <a:pt x="5499" y="14540"/>
                    <a:pt x="5279" y="17548"/>
                  </a:cubicBezTo>
                  <a:lnTo>
                    <a:pt x="26112" y="17548"/>
                  </a:lnTo>
                  <a:close/>
                </a:path>
              </a:pathLst>
            </a:custGeom>
            <a:solidFill>
              <a:srgbClr val="000000"/>
            </a:solidFill>
            <a:ln w="73262" cap="flat">
              <a:noFill/>
              <a:prstDash val="solid"/>
              <a:miter/>
            </a:ln>
          </p:spPr>
          <p:txBody>
            <a:bodyPr rtlCol="0" anchor="ctr"/>
            <a:lstStyle/>
            <a:p>
              <a:endParaRPr lang="en-GB"/>
            </a:p>
          </p:txBody>
        </p:sp>
        <p:sp>
          <p:nvSpPr>
            <p:cNvPr id="785" name="Graphic 1127">
              <a:extLst>
                <a:ext uri="{FF2B5EF4-FFF2-40B4-BE49-F238E27FC236}">
                  <a16:creationId xmlns:a16="http://schemas.microsoft.com/office/drawing/2014/main" id="{F5195644-E2F7-46DA-89DB-83B763C60910}"/>
                </a:ext>
              </a:extLst>
            </p:cNvPr>
            <p:cNvSpPr/>
            <p:nvPr/>
          </p:nvSpPr>
          <p:spPr>
            <a:xfrm>
              <a:off x="9237359" y="4382741"/>
              <a:ext cx="27214" cy="36237"/>
            </a:xfrm>
            <a:custGeom>
              <a:avLst/>
              <a:gdLst>
                <a:gd name="connsiteX0" fmla="*/ 28766 w 27214"/>
                <a:gd name="connsiteY0" fmla="*/ 32439 h 36237"/>
                <a:gd name="connsiteX1" fmla="*/ 23484 w 27214"/>
                <a:gd name="connsiteY1" fmla="*/ 36693 h 36237"/>
                <a:gd name="connsiteX2" fmla="*/ 17102 w 27214"/>
                <a:gd name="connsiteY2" fmla="*/ 37867 h 36237"/>
                <a:gd name="connsiteX3" fmla="*/ 5732 w 27214"/>
                <a:gd name="connsiteY3" fmla="*/ 33025 h 36237"/>
                <a:gd name="connsiteX4" fmla="*/ 1551 w 27214"/>
                <a:gd name="connsiteY4" fmla="*/ 19748 h 36237"/>
                <a:gd name="connsiteX5" fmla="*/ 5732 w 27214"/>
                <a:gd name="connsiteY5" fmla="*/ 6471 h 36237"/>
                <a:gd name="connsiteX6" fmla="*/ 17102 w 27214"/>
                <a:gd name="connsiteY6" fmla="*/ 1629 h 36237"/>
                <a:gd name="connsiteX7" fmla="*/ 23484 w 27214"/>
                <a:gd name="connsiteY7" fmla="*/ 2803 h 36237"/>
                <a:gd name="connsiteX8" fmla="*/ 28766 w 27214"/>
                <a:gd name="connsiteY8" fmla="*/ 7058 h 36237"/>
                <a:gd name="connsiteX9" fmla="*/ 26198 w 27214"/>
                <a:gd name="connsiteY9" fmla="*/ 9405 h 36237"/>
                <a:gd name="connsiteX10" fmla="*/ 21944 w 27214"/>
                <a:gd name="connsiteY10" fmla="*/ 5884 h 36237"/>
                <a:gd name="connsiteX11" fmla="*/ 17102 w 27214"/>
                <a:gd name="connsiteY11" fmla="*/ 4930 h 36237"/>
                <a:gd name="connsiteX12" fmla="*/ 7713 w 27214"/>
                <a:gd name="connsiteY12" fmla="*/ 9625 h 36237"/>
                <a:gd name="connsiteX13" fmla="*/ 5292 w 27214"/>
                <a:gd name="connsiteY13" fmla="*/ 19748 h 36237"/>
                <a:gd name="connsiteX14" fmla="*/ 7713 w 27214"/>
                <a:gd name="connsiteY14" fmla="*/ 29871 h 36237"/>
                <a:gd name="connsiteX15" fmla="*/ 17102 w 27214"/>
                <a:gd name="connsiteY15" fmla="*/ 34566 h 36237"/>
                <a:gd name="connsiteX16" fmla="*/ 21871 w 27214"/>
                <a:gd name="connsiteY16" fmla="*/ 33539 h 36237"/>
                <a:gd name="connsiteX17" fmla="*/ 26198 w 27214"/>
                <a:gd name="connsiteY17" fmla="*/ 30091 h 36237"/>
                <a:gd name="connsiteX18" fmla="*/ 28766 w 27214"/>
                <a:gd name="connsiteY18" fmla="*/ 3243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766" y="32439"/>
                  </a:moveTo>
                  <a:cubicBezTo>
                    <a:pt x="26932" y="34493"/>
                    <a:pt x="25171" y="35886"/>
                    <a:pt x="23484" y="36693"/>
                  </a:cubicBezTo>
                  <a:cubicBezTo>
                    <a:pt x="21724" y="37500"/>
                    <a:pt x="19596" y="37867"/>
                    <a:pt x="17102" y="37867"/>
                  </a:cubicBezTo>
                  <a:cubicBezTo>
                    <a:pt x="12261" y="37867"/>
                    <a:pt x="8446" y="36253"/>
                    <a:pt x="5732" y="33025"/>
                  </a:cubicBezTo>
                  <a:cubicBezTo>
                    <a:pt x="2945" y="29798"/>
                    <a:pt x="1551" y="25397"/>
                    <a:pt x="1551" y="19748"/>
                  </a:cubicBezTo>
                  <a:cubicBezTo>
                    <a:pt x="1551" y="14100"/>
                    <a:pt x="2945" y="9698"/>
                    <a:pt x="5732" y="6471"/>
                  </a:cubicBezTo>
                  <a:cubicBezTo>
                    <a:pt x="8446" y="3243"/>
                    <a:pt x="12261" y="1629"/>
                    <a:pt x="17102" y="1629"/>
                  </a:cubicBezTo>
                  <a:cubicBezTo>
                    <a:pt x="19596" y="1629"/>
                    <a:pt x="21724" y="1996"/>
                    <a:pt x="23484" y="2803"/>
                  </a:cubicBezTo>
                  <a:cubicBezTo>
                    <a:pt x="25171" y="3610"/>
                    <a:pt x="26932" y="5004"/>
                    <a:pt x="28766" y="7058"/>
                  </a:cubicBezTo>
                  <a:lnTo>
                    <a:pt x="26198" y="9405"/>
                  </a:lnTo>
                  <a:cubicBezTo>
                    <a:pt x="24658" y="7718"/>
                    <a:pt x="23264" y="6544"/>
                    <a:pt x="21944" y="5884"/>
                  </a:cubicBezTo>
                  <a:cubicBezTo>
                    <a:pt x="20623" y="5224"/>
                    <a:pt x="19010" y="4930"/>
                    <a:pt x="17102" y="4930"/>
                  </a:cubicBezTo>
                  <a:cubicBezTo>
                    <a:pt x="12921" y="4930"/>
                    <a:pt x="9840" y="6471"/>
                    <a:pt x="7713" y="9625"/>
                  </a:cubicBezTo>
                  <a:cubicBezTo>
                    <a:pt x="6099" y="11973"/>
                    <a:pt x="5292" y="15347"/>
                    <a:pt x="5292" y="19748"/>
                  </a:cubicBezTo>
                  <a:cubicBezTo>
                    <a:pt x="5292" y="24149"/>
                    <a:pt x="6099" y="27524"/>
                    <a:pt x="7713" y="29871"/>
                  </a:cubicBezTo>
                  <a:cubicBezTo>
                    <a:pt x="9840" y="33025"/>
                    <a:pt x="12921" y="34566"/>
                    <a:pt x="17102" y="34566"/>
                  </a:cubicBezTo>
                  <a:cubicBezTo>
                    <a:pt x="18936" y="34566"/>
                    <a:pt x="20550" y="34273"/>
                    <a:pt x="21871" y="33539"/>
                  </a:cubicBezTo>
                  <a:cubicBezTo>
                    <a:pt x="23264" y="32879"/>
                    <a:pt x="24658" y="31778"/>
                    <a:pt x="26198" y="30091"/>
                  </a:cubicBezTo>
                  <a:lnTo>
                    <a:pt x="28766" y="32439"/>
                  </a:lnTo>
                  <a:close/>
                </a:path>
              </a:pathLst>
            </a:custGeom>
            <a:solidFill>
              <a:srgbClr val="000000"/>
            </a:solidFill>
            <a:ln w="73262" cap="flat">
              <a:noFill/>
              <a:prstDash val="solid"/>
              <a:miter/>
            </a:ln>
          </p:spPr>
          <p:txBody>
            <a:bodyPr rtlCol="0" anchor="ctr"/>
            <a:lstStyle/>
            <a:p>
              <a:endParaRPr lang="en-GB"/>
            </a:p>
          </p:txBody>
        </p:sp>
        <p:sp>
          <p:nvSpPr>
            <p:cNvPr id="786" name="Graphic 1127">
              <a:extLst>
                <a:ext uri="{FF2B5EF4-FFF2-40B4-BE49-F238E27FC236}">
                  <a16:creationId xmlns:a16="http://schemas.microsoft.com/office/drawing/2014/main" id="{2FE8FCFF-5CA8-4F05-AA02-0EDCD8CCBABE}"/>
                </a:ext>
              </a:extLst>
            </p:cNvPr>
            <p:cNvSpPr/>
            <p:nvPr/>
          </p:nvSpPr>
          <p:spPr>
            <a:xfrm>
              <a:off x="9271382" y="4371884"/>
              <a:ext cx="16578" cy="46653"/>
            </a:xfrm>
            <a:custGeom>
              <a:avLst/>
              <a:gdLst>
                <a:gd name="connsiteX0" fmla="*/ 18139 w 16578"/>
                <a:gd name="connsiteY0" fmla="*/ 48281 h 46653"/>
                <a:gd name="connsiteX1" fmla="*/ 14912 w 16578"/>
                <a:gd name="connsiteY1" fmla="*/ 48281 h 46653"/>
                <a:gd name="connsiteX2" fmla="*/ 8677 w 16578"/>
                <a:gd name="connsiteY2" fmla="*/ 45714 h 46653"/>
                <a:gd name="connsiteX3" fmla="*/ 6403 w 16578"/>
                <a:gd name="connsiteY3" fmla="*/ 39039 h 46653"/>
                <a:gd name="connsiteX4" fmla="*/ 6403 w 16578"/>
                <a:gd name="connsiteY4" fmla="*/ 15712 h 46653"/>
                <a:gd name="connsiteX5" fmla="*/ 1561 w 16578"/>
                <a:gd name="connsiteY5" fmla="*/ 15712 h 46653"/>
                <a:gd name="connsiteX6" fmla="*/ 1561 w 16578"/>
                <a:gd name="connsiteY6" fmla="*/ 12924 h 46653"/>
                <a:gd name="connsiteX7" fmla="*/ 6403 w 16578"/>
                <a:gd name="connsiteY7" fmla="*/ 12924 h 46653"/>
                <a:gd name="connsiteX8" fmla="*/ 6403 w 16578"/>
                <a:gd name="connsiteY8" fmla="*/ 1628 h 46653"/>
                <a:gd name="connsiteX9" fmla="*/ 10144 w 16578"/>
                <a:gd name="connsiteY9" fmla="*/ 1628 h 46653"/>
                <a:gd name="connsiteX10" fmla="*/ 10144 w 16578"/>
                <a:gd name="connsiteY10" fmla="*/ 12924 h 46653"/>
                <a:gd name="connsiteX11" fmla="*/ 18139 w 16578"/>
                <a:gd name="connsiteY11" fmla="*/ 12924 h 46653"/>
                <a:gd name="connsiteX12" fmla="*/ 18139 w 16578"/>
                <a:gd name="connsiteY12" fmla="*/ 15712 h 46653"/>
                <a:gd name="connsiteX13" fmla="*/ 10144 w 16578"/>
                <a:gd name="connsiteY13" fmla="*/ 15712 h 46653"/>
                <a:gd name="connsiteX14" fmla="*/ 10144 w 16578"/>
                <a:gd name="connsiteY14" fmla="*/ 39112 h 46653"/>
                <a:gd name="connsiteX15" fmla="*/ 15572 w 16578"/>
                <a:gd name="connsiteY15" fmla="*/ 44981 h 46653"/>
                <a:gd name="connsiteX16" fmla="*/ 18139 w 16578"/>
                <a:gd name="connsiteY16" fmla="*/ 44981 h 46653"/>
                <a:gd name="connsiteX17" fmla="*/ 18139 w 16578"/>
                <a:gd name="connsiteY17" fmla="*/ 48281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8139" y="48281"/>
                  </a:moveTo>
                  <a:lnTo>
                    <a:pt x="14912" y="48281"/>
                  </a:lnTo>
                  <a:cubicBezTo>
                    <a:pt x="12198" y="48281"/>
                    <a:pt x="10144" y="47401"/>
                    <a:pt x="8677" y="45714"/>
                  </a:cubicBezTo>
                  <a:cubicBezTo>
                    <a:pt x="7136" y="44027"/>
                    <a:pt x="6403" y="41826"/>
                    <a:pt x="6403" y="39039"/>
                  </a:cubicBezTo>
                  <a:lnTo>
                    <a:pt x="6403" y="15712"/>
                  </a:lnTo>
                  <a:lnTo>
                    <a:pt x="1561" y="15712"/>
                  </a:lnTo>
                  <a:lnTo>
                    <a:pt x="1561" y="12924"/>
                  </a:lnTo>
                  <a:lnTo>
                    <a:pt x="6403" y="12924"/>
                  </a:lnTo>
                  <a:lnTo>
                    <a:pt x="6403" y="1628"/>
                  </a:lnTo>
                  <a:lnTo>
                    <a:pt x="10144" y="1628"/>
                  </a:lnTo>
                  <a:lnTo>
                    <a:pt x="10144" y="12924"/>
                  </a:lnTo>
                  <a:lnTo>
                    <a:pt x="18139" y="12924"/>
                  </a:lnTo>
                  <a:lnTo>
                    <a:pt x="18139" y="15712"/>
                  </a:lnTo>
                  <a:lnTo>
                    <a:pt x="10144" y="15712"/>
                  </a:lnTo>
                  <a:lnTo>
                    <a:pt x="10144" y="39112"/>
                  </a:lnTo>
                  <a:cubicBezTo>
                    <a:pt x="10144" y="43000"/>
                    <a:pt x="11978" y="44981"/>
                    <a:pt x="15572" y="44981"/>
                  </a:cubicBezTo>
                  <a:lnTo>
                    <a:pt x="18139" y="44981"/>
                  </a:lnTo>
                  <a:lnTo>
                    <a:pt x="18139" y="48281"/>
                  </a:lnTo>
                  <a:close/>
                </a:path>
              </a:pathLst>
            </a:custGeom>
            <a:solidFill>
              <a:srgbClr val="000000"/>
            </a:solidFill>
            <a:ln w="73262" cap="flat">
              <a:noFill/>
              <a:prstDash val="solid"/>
              <a:miter/>
            </a:ln>
          </p:spPr>
          <p:txBody>
            <a:bodyPr rtlCol="0" anchor="ctr"/>
            <a:lstStyle/>
            <a:p>
              <a:endParaRPr lang="en-GB"/>
            </a:p>
          </p:txBody>
        </p:sp>
        <p:sp>
          <p:nvSpPr>
            <p:cNvPr id="787" name="Graphic 1127">
              <a:extLst>
                <a:ext uri="{FF2B5EF4-FFF2-40B4-BE49-F238E27FC236}">
                  <a16:creationId xmlns:a16="http://schemas.microsoft.com/office/drawing/2014/main" id="{D1A36267-DD26-4BB4-8822-48F2E2600C64}"/>
                </a:ext>
              </a:extLst>
            </p:cNvPr>
            <p:cNvSpPr/>
            <p:nvPr/>
          </p:nvSpPr>
          <p:spPr>
            <a:xfrm>
              <a:off x="9295513" y="4382741"/>
              <a:ext cx="28461" cy="36237"/>
            </a:xfrm>
            <a:custGeom>
              <a:avLst/>
              <a:gdLst>
                <a:gd name="connsiteX0" fmla="*/ 30033 w 28461"/>
                <a:gd name="connsiteY0" fmla="*/ 27377 h 36237"/>
                <a:gd name="connsiteX1" fmla="*/ 26219 w 28461"/>
                <a:gd name="connsiteY1" fmla="*/ 35006 h 36237"/>
                <a:gd name="connsiteX2" fmla="*/ 15876 w 28461"/>
                <a:gd name="connsiteY2" fmla="*/ 37867 h 36237"/>
                <a:gd name="connsiteX3" fmla="*/ 1572 w 28461"/>
                <a:gd name="connsiteY3" fmla="*/ 32805 h 36237"/>
                <a:gd name="connsiteX4" fmla="*/ 4139 w 28461"/>
                <a:gd name="connsiteY4" fmla="*/ 30238 h 36237"/>
                <a:gd name="connsiteX5" fmla="*/ 15729 w 28461"/>
                <a:gd name="connsiteY5" fmla="*/ 34566 h 36237"/>
                <a:gd name="connsiteX6" fmla="*/ 26366 w 28461"/>
                <a:gd name="connsiteY6" fmla="*/ 27377 h 36237"/>
                <a:gd name="connsiteX7" fmla="*/ 24752 w 28461"/>
                <a:gd name="connsiteY7" fmla="*/ 23196 h 36237"/>
                <a:gd name="connsiteX8" fmla="*/ 19617 w 28461"/>
                <a:gd name="connsiteY8" fmla="*/ 21435 h 36237"/>
                <a:gd name="connsiteX9" fmla="*/ 13749 w 28461"/>
                <a:gd name="connsiteY9" fmla="*/ 20922 h 36237"/>
                <a:gd name="connsiteX10" fmla="*/ 3112 w 28461"/>
                <a:gd name="connsiteY10" fmla="*/ 11679 h 36237"/>
                <a:gd name="connsiteX11" fmla="*/ 6560 w 28461"/>
                <a:gd name="connsiteY11" fmla="*/ 4344 h 36237"/>
                <a:gd name="connsiteX12" fmla="*/ 15802 w 28461"/>
                <a:gd name="connsiteY12" fmla="*/ 1629 h 36237"/>
                <a:gd name="connsiteX13" fmla="*/ 28199 w 28461"/>
                <a:gd name="connsiteY13" fmla="*/ 5371 h 36237"/>
                <a:gd name="connsiteX14" fmla="*/ 25705 w 28461"/>
                <a:gd name="connsiteY14" fmla="*/ 7865 h 36237"/>
                <a:gd name="connsiteX15" fmla="*/ 15802 w 28461"/>
                <a:gd name="connsiteY15" fmla="*/ 4857 h 36237"/>
                <a:gd name="connsiteX16" fmla="*/ 9127 w 28461"/>
                <a:gd name="connsiteY16" fmla="*/ 6618 h 36237"/>
                <a:gd name="connsiteX17" fmla="*/ 6780 w 28461"/>
                <a:gd name="connsiteY17" fmla="*/ 11679 h 36237"/>
                <a:gd name="connsiteX18" fmla="*/ 8540 w 28461"/>
                <a:gd name="connsiteY18" fmla="*/ 15860 h 36237"/>
                <a:gd name="connsiteX19" fmla="*/ 13969 w 28461"/>
                <a:gd name="connsiteY19" fmla="*/ 17621 h 36237"/>
                <a:gd name="connsiteX20" fmla="*/ 19690 w 28461"/>
                <a:gd name="connsiteY20" fmla="*/ 18134 h 36237"/>
                <a:gd name="connsiteX21" fmla="*/ 27393 w 28461"/>
                <a:gd name="connsiteY21" fmla="*/ 20628 h 36237"/>
                <a:gd name="connsiteX22" fmla="*/ 30033 w 28461"/>
                <a:gd name="connsiteY22" fmla="*/ 2737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30033" y="27377"/>
                  </a:moveTo>
                  <a:cubicBezTo>
                    <a:pt x="30033" y="30605"/>
                    <a:pt x="28786" y="33172"/>
                    <a:pt x="26219" y="35006"/>
                  </a:cubicBezTo>
                  <a:cubicBezTo>
                    <a:pt x="23651" y="36913"/>
                    <a:pt x="20204" y="37867"/>
                    <a:pt x="15876" y="37867"/>
                  </a:cubicBezTo>
                  <a:cubicBezTo>
                    <a:pt x="9861" y="37867"/>
                    <a:pt x="5093" y="36180"/>
                    <a:pt x="1572" y="32805"/>
                  </a:cubicBezTo>
                  <a:lnTo>
                    <a:pt x="4139" y="30238"/>
                  </a:lnTo>
                  <a:cubicBezTo>
                    <a:pt x="6853" y="33099"/>
                    <a:pt x="10741" y="34566"/>
                    <a:pt x="15729" y="34566"/>
                  </a:cubicBezTo>
                  <a:cubicBezTo>
                    <a:pt x="22845" y="34566"/>
                    <a:pt x="26366" y="32145"/>
                    <a:pt x="26366" y="27377"/>
                  </a:cubicBezTo>
                  <a:cubicBezTo>
                    <a:pt x="26366" y="25543"/>
                    <a:pt x="25852" y="24149"/>
                    <a:pt x="24752" y="23196"/>
                  </a:cubicBezTo>
                  <a:cubicBezTo>
                    <a:pt x="23651" y="22242"/>
                    <a:pt x="21964" y="21655"/>
                    <a:pt x="19617" y="21435"/>
                  </a:cubicBezTo>
                  <a:lnTo>
                    <a:pt x="13749" y="20922"/>
                  </a:lnTo>
                  <a:cubicBezTo>
                    <a:pt x="6633" y="20335"/>
                    <a:pt x="3112" y="17254"/>
                    <a:pt x="3112" y="11679"/>
                  </a:cubicBezTo>
                  <a:cubicBezTo>
                    <a:pt x="3112" y="8598"/>
                    <a:pt x="4286" y="6177"/>
                    <a:pt x="6560" y="4344"/>
                  </a:cubicBezTo>
                  <a:cubicBezTo>
                    <a:pt x="8834" y="2510"/>
                    <a:pt x="11915" y="1629"/>
                    <a:pt x="15802" y="1629"/>
                  </a:cubicBezTo>
                  <a:cubicBezTo>
                    <a:pt x="20717" y="1629"/>
                    <a:pt x="24825" y="2876"/>
                    <a:pt x="28199" y="5371"/>
                  </a:cubicBezTo>
                  <a:lnTo>
                    <a:pt x="25705" y="7865"/>
                  </a:lnTo>
                  <a:cubicBezTo>
                    <a:pt x="22991" y="5884"/>
                    <a:pt x="19690" y="4857"/>
                    <a:pt x="15802" y="4857"/>
                  </a:cubicBezTo>
                  <a:cubicBezTo>
                    <a:pt x="12868" y="4857"/>
                    <a:pt x="10594" y="5444"/>
                    <a:pt x="9127" y="6618"/>
                  </a:cubicBezTo>
                  <a:cubicBezTo>
                    <a:pt x="7587" y="7791"/>
                    <a:pt x="6780" y="9478"/>
                    <a:pt x="6780" y="11679"/>
                  </a:cubicBezTo>
                  <a:cubicBezTo>
                    <a:pt x="6780" y="13513"/>
                    <a:pt x="7367" y="14907"/>
                    <a:pt x="8540" y="15860"/>
                  </a:cubicBezTo>
                  <a:cubicBezTo>
                    <a:pt x="9641" y="16814"/>
                    <a:pt x="11474" y="17401"/>
                    <a:pt x="13969" y="17621"/>
                  </a:cubicBezTo>
                  <a:lnTo>
                    <a:pt x="19690" y="18134"/>
                  </a:lnTo>
                  <a:cubicBezTo>
                    <a:pt x="22991" y="18501"/>
                    <a:pt x="25559" y="19308"/>
                    <a:pt x="27393" y="20628"/>
                  </a:cubicBezTo>
                  <a:cubicBezTo>
                    <a:pt x="29153" y="21949"/>
                    <a:pt x="30033" y="24223"/>
                    <a:pt x="30033" y="27377"/>
                  </a:cubicBezTo>
                  <a:close/>
                </a:path>
              </a:pathLst>
            </a:custGeom>
            <a:solidFill>
              <a:srgbClr val="000000"/>
            </a:solidFill>
            <a:ln w="73262" cap="flat">
              <a:noFill/>
              <a:prstDash val="solid"/>
              <a:miter/>
            </a:ln>
          </p:spPr>
          <p:txBody>
            <a:bodyPr rtlCol="0" anchor="ctr"/>
            <a:lstStyle/>
            <a:p>
              <a:endParaRPr lang="en-GB"/>
            </a:p>
          </p:txBody>
        </p:sp>
        <p:sp>
          <p:nvSpPr>
            <p:cNvPr id="788" name="Graphic 1127">
              <a:extLst>
                <a:ext uri="{FF2B5EF4-FFF2-40B4-BE49-F238E27FC236}">
                  <a16:creationId xmlns:a16="http://schemas.microsoft.com/office/drawing/2014/main" id="{87D64F86-36F5-4419-9015-B3D62DA2B5EA}"/>
                </a:ext>
              </a:extLst>
            </p:cNvPr>
            <p:cNvSpPr/>
            <p:nvPr/>
          </p:nvSpPr>
          <p:spPr>
            <a:xfrm>
              <a:off x="8185872" y="4477671"/>
              <a:ext cx="27508" cy="36237"/>
            </a:xfrm>
            <a:custGeom>
              <a:avLst/>
              <a:gdLst>
                <a:gd name="connsiteX0" fmla="*/ 28694 w 27508"/>
                <a:gd name="connsiteY0" fmla="*/ 37460 h 36237"/>
                <a:gd name="connsiteX1" fmla="*/ 24953 w 27508"/>
                <a:gd name="connsiteY1" fmla="*/ 37460 h 36237"/>
                <a:gd name="connsiteX2" fmla="*/ 24953 w 27508"/>
                <a:gd name="connsiteY2" fmla="*/ 33939 h 36237"/>
                <a:gd name="connsiteX3" fmla="*/ 20405 w 27508"/>
                <a:gd name="connsiteY3" fmla="*/ 37020 h 36237"/>
                <a:gd name="connsiteX4" fmla="*/ 14170 w 27508"/>
                <a:gd name="connsiteY4" fmla="*/ 37900 h 36237"/>
                <a:gd name="connsiteX5" fmla="*/ 3753 w 27508"/>
                <a:gd name="connsiteY5" fmla="*/ 34672 h 36237"/>
                <a:gd name="connsiteX6" fmla="*/ 1186 w 27508"/>
                <a:gd name="connsiteY6" fmla="*/ 27777 h 36237"/>
                <a:gd name="connsiteX7" fmla="*/ 4487 w 27508"/>
                <a:gd name="connsiteY7" fmla="*/ 20295 h 36237"/>
                <a:gd name="connsiteX8" fmla="*/ 13509 w 27508"/>
                <a:gd name="connsiteY8" fmla="*/ 17581 h 36237"/>
                <a:gd name="connsiteX9" fmla="*/ 24953 w 27508"/>
                <a:gd name="connsiteY9" fmla="*/ 17581 h 36237"/>
                <a:gd name="connsiteX10" fmla="*/ 24953 w 27508"/>
                <a:gd name="connsiteY10" fmla="*/ 13619 h 36237"/>
                <a:gd name="connsiteX11" fmla="*/ 22605 w 27508"/>
                <a:gd name="connsiteY11" fmla="*/ 7164 h 36237"/>
                <a:gd name="connsiteX12" fmla="*/ 14976 w 27508"/>
                <a:gd name="connsiteY12" fmla="*/ 4963 h 36237"/>
                <a:gd name="connsiteX13" fmla="*/ 9181 w 27508"/>
                <a:gd name="connsiteY13" fmla="*/ 5990 h 36237"/>
                <a:gd name="connsiteX14" fmla="*/ 5220 w 27508"/>
                <a:gd name="connsiteY14" fmla="*/ 9438 h 36237"/>
                <a:gd name="connsiteX15" fmla="*/ 2506 w 27508"/>
                <a:gd name="connsiteY15" fmla="*/ 7091 h 36237"/>
                <a:gd name="connsiteX16" fmla="*/ 7568 w 27508"/>
                <a:gd name="connsiteY16" fmla="*/ 2909 h 36237"/>
                <a:gd name="connsiteX17" fmla="*/ 14976 w 27508"/>
                <a:gd name="connsiteY17" fmla="*/ 1662 h 36237"/>
                <a:gd name="connsiteX18" fmla="*/ 28694 w 27508"/>
                <a:gd name="connsiteY18" fmla="*/ 13253 h 36237"/>
                <a:gd name="connsiteX19" fmla="*/ 28694 w 27508"/>
                <a:gd name="connsiteY19" fmla="*/ 37460 h 36237"/>
                <a:gd name="connsiteX20" fmla="*/ 24953 w 27508"/>
                <a:gd name="connsiteY20" fmla="*/ 25136 h 36237"/>
                <a:gd name="connsiteX21" fmla="*/ 24953 w 27508"/>
                <a:gd name="connsiteY21" fmla="*/ 20588 h 36237"/>
                <a:gd name="connsiteX22" fmla="*/ 13949 w 27508"/>
                <a:gd name="connsiteY22" fmla="*/ 20588 h 36237"/>
                <a:gd name="connsiteX23" fmla="*/ 4927 w 27508"/>
                <a:gd name="connsiteY23" fmla="*/ 27704 h 36237"/>
                <a:gd name="connsiteX24" fmla="*/ 7127 w 27508"/>
                <a:gd name="connsiteY24" fmla="*/ 32912 h 36237"/>
                <a:gd name="connsiteX25" fmla="*/ 14170 w 27508"/>
                <a:gd name="connsiteY25" fmla="*/ 34599 h 36237"/>
                <a:gd name="connsiteX26" fmla="*/ 22972 w 27508"/>
                <a:gd name="connsiteY26" fmla="*/ 31885 h 36237"/>
                <a:gd name="connsiteX27" fmla="*/ 24953 w 27508"/>
                <a:gd name="connsiteY27" fmla="*/ 2513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694" y="37460"/>
                  </a:moveTo>
                  <a:lnTo>
                    <a:pt x="24953" y="37460"/>
                  </a:lnTo>
                  <a:lnTo>
                    <a:pt x="24953" y="33939"/>
                  </a:lnTo>
                  <a:cubicBezTo>
                    <a:pt x="23486" y="35406"/>
                    <a:pt x="21945" y="36433"/>
                    <a:pt x="20405" y="37020"/>
                  </a:cubicBezTo>
                  <a:cubicBezTo>
                    <a:pt x="18791" y="37607"/>
                    <a:pt x="16737" y="37900"/>
                    <a:pt x="14170" y="37900"/>
                  </a:cubicBezTo>
                  <a:cubicBezTo>
                    <a:pt x="9328" y="37900"/>
                    <a:pt x="5880" y="36800"/>
                    <a:pt x="3753" y="34672"/>
                  </a:cubicBezTo>
                  <a:cubicBezTo>
                    <a:pt x="2066" y="32985"/>
                    <a:pt x="1186" y="30638"/>
                    <a:pt x="1186" y="27777"/>
                  </a:cubicBezTo>
                  <a:cubicBezTo>
                    <a:pt x="1186" y="24549"/>
                    <a:pt x="2286" y="22055"/>
                    <a:pt x="4487" y="20295"/>
                  </a:cubicBezTo>
                  <a:cubicBezTo>
                    <a:pt x="6614" y="18461"/>
                    <a:pt x="9621" y="17581"/>
                    <a:pt x="13509" y="17581"/>
                  </a:cubicBezTo>
                  <a:lnTo>
                    <a:pt x="24953" y="17581"/>
                  </a:lnTo>
                  <a:lnTo>
                    <a:pt x="24953" y="13619"/>
                  </a:lnTo>
                  <a:cubicBezTo>
                    <a:pt x="24953" y="10758"/>
                    <a:pt x="24146" y="8558"/>
                    <a:pt x="22605" y="7164"/>
                  </a:cubicBezTo>
                  <a:cubicBezTo>
                    <a:pt x="21065" y="5697"/>
                    <a:pt x="18497" y="4963"/>
                    <a:pt x="14976" y="4963"/>
                  </a:cubicBezTo>
                  <a:cubicBezTo>
                    <a:pt x="12556" y="4963"/>
                    <a:pt x="10575" y="5330"/>
                    <a:pt x="9181" y="5990"/>
                  </a:cubicBezTo>
                  <a:cubicBezTo>
                    <a:pt x="7714" y="6651"/>
                    <a:pt x="6394" y="7824"/>
                    <a:pt x="5220" y="9438"/>
                  </a:cubicBezTo>
                  <a:lnTo>
                    <a:pt x="2506" y="7091"/>
                  </a:lnTo>
                  <a:cubicBezTo>
                    <a:pt x="3973" y="5110"/>
                    <a:pt x="5660" y="3643"/>
                    <a:pt x="7568" y="2909"/>
                  </a:cubicBezTo>
                  <a:cubicBezTo>
                    <a:pt x="9548" y="2029"/>
                    <a:pt x="11969" y="1662"/>
                    <a:pt x="14976" y="1662"/>
                  </a:cubicBezTo>
                  <a:cubicBezTo>
                    <a:pt x="24146" y="1662"/>
                    <a:pt x="28694" y="5550"/>
                    <a:pt x="28694" y="13253"/>
                  </a:cubicBezTo>
                  <a:lnTo>
                    <a:pt x="28694" y="37460"/>
                  </a:lnTo>
                  <a:close/>
                  <a:moveTo>
                    <a:pt x="24953" y="25136"/>
                  </a:moveTo>
                  <a:lnTo>
                    <a:pt x="24953" y="20588"/>
                  </a:lnTo>
                  <a:lnTo>
                    <a:pt x="13949" y="20588"/>
                  </a:lnTo>
                  <a:cubicBezTo>
                    <a:pt x="7934" y="20588"/>
                    <a:pt x="4927" y="22935"/>
                    <a:pt x="4927" y="27704"/>
                  </a:cubicBezTo>
                  <a:cubicBezTo>
                    <a:pt x="4927" y="30051"/>
                    <a:pt x="5660" y="31811"/>
                    <a:pt x="7127" y="32912"/>
                  </a:cubicBezTo>
                  <a:cubicBezTo>
                    <a:pt x="8595" y="34012"/>
                    <a:pt x="10942" y="34599"/>
                    <a:pt x="14170" y="34599"/>
                  </a:cubicBezTo>
                  <a:cubicBezTo>
                    <a:pt x="18131" y="34599"/>
                    <a:pt x="21065" y="33719"/>
                    <a:pt x="22972" y="31885"/>
                  </a:cubicBezTo>
                  <a:cubicBezTo>
                    <a:pt x="24293" y="30638"/>
                    <a:pt x="24953" y="28437"/>
                    <a:pt x="24953" y="25136"/>
                  </a:cubicBezTo>
                  <a:close/>
                </a:path>
              </a:pathLst>
            </a:custGeom>
            <a:solidFill>
              <a:srgbClr val="000000"/>
            </a:solidFill>
            <a:ln w="73262" cap="flat">
              <a:noFill/>
              <a:prstDash val="solid"/>
              <a:miter/>
            </a:ln>
          </p:spPr>
          <p:txBody>
            <a:bodyPr rtlCol="0" anchor="ctr"/>
            <a:lstStyle/>
            <a:p>
              <a:endParaRPr lang="en-GB"/>
            </a:p>
          </p:txBody>
        </p:sp>
        <p:sp>
          <p:nvSpPr>
            <p:cNvPr id="789" name="Graphic 1127">
              <a:extLst>
                <a:ext uri="{FF2B5EF4-FFF2-40B4-BE49-F238E27FC236}">
                  <a16:creationId xmlns:a16="http://schemas.microsoft.com/office/drawing/2014/main" id="{BD177448-D40A-4AA0-B876-3C85D850E2B4}"/>
                </a:ext>
              </a:extLst>
            </p:cNvPr>
            <p:cNvSpPr/>
            <p:nvPr/>
          </p:nvSpPr>
          <p:spPr>
            <a:xfrm>
              <a:off x="8227168" y="4477671"/>
              <a:ext cx="27214" cy="35797"/>
            </a:xfrm>
            <a:custGeom>
              <a:avLst/>
              <a:gdLst>
                <a:gd name="connsiteX0" fmla="*/ 28415 w 27214"/>
                <a:gd name="connsiteY0" fmla="*/ 37460 h 35797"/>
                <a:gd name="connsiteX1" fmla="*/ 24674 w 27214"/>
                <a:gd name="connsiteY1" fmla="*/ 37460 h 35797"/>
                <a:gd name="connsiteX2" fmla="*/ 24674 w 27214"/>
                <a:gd name="connsiteY2" fmla="*/ 15526 h 35797"/>
                <a:gd name="connsiteX3" fmla="*/ 22180 w 27214"/>
                <a:gd name="connsiteY3" fmla="*/ 7677 h 35797"/>
                <a:gd name="connsiteX4" fmla="*/ 14917 w 27214"/>
                <a:gd name="connsiteY4" fmla="*/ 4963 h 35797"/>
                <a:gd name="connsiteX5" fmla="*/ 7582 w 27214"/>
                <a:gd name="connsiteY5" fmla="*/ 7677 h 35797"/>
                <a:gd name="connsiteX6" fmla="*/ 4941 w 27214"/>
                <a:gd name="connsiteY6" fmla="*/ 15526 h 35797"/>
                <a:gd name="connsiteX7" fmla="*/ 4941 w 27214"/>
                <a:gd name="connsiteY7" fmla="*/ 37460 h 35797"/>
                <a:gd name="connsiteX8" fmla="*/ 1200 w 27214"/>
                <a:gd name="connsiteY8" fmla="*/ 37460 h 35797"/>
                <a:gd name="connsiteX9" fmla="*/ 1200 w 27214"/>
                <a:gd name="connsiteY9" fmla="*/ 2102 h 35797"/>
                <a:gd name="connsiteX10" fmla="*/ 4941 w 27214"/>
                <a:gd name="connsiteY10" fmla="*/ 2102 h 35797"/>
                <a:gd name="connsiteX11" fmla="*/ 4941 w 27214"/>
                <a:gd name="connsiteY11" fmla="*/ 6284 h 35797"/>
                <a:gd name="connsiteX12" fmla="*/ 15357 w 27214"/>
                <a:gd name="connsiteY12" fmla="*/ 1662 h 35797"/>
                <a:gd name="connsiteX13" fmla="*/ 24747 w 27214"/>
                <a:gd name="connsiteY13" fmla="*/ 5037 h 35797"/>
                <a:gd name="connsiteX14" fmla="*/ 28415 w 27214"/>
                <a:gd name="connsiteY14" fmla="*/ 14866 h 35797"/>
                <a:gd name="connsiteX15" fmla="*/ 28415 w 27214"/>
                <a:gd name="connsiteY15" fmla="*/ 3746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415" y="37460"/>
                  </a:moveTo>
                  <a:lnTo>
                    <a:pt x="24674" y="37460"/>
                  </a:lnTo>
                  <a:lnTo>
                    <a:pt x="24674" y="15526"/>
                  </a:lnTo>
                  <a:cubicBezTo>
                    <a:pt x="24674" y="12079"/>
                    <a:pt x="23867" y="9511"/>
                    <a:pt x="22180" y="7677"/>
                  </a:cubicBezTo>
                  <a:cubicBezTo>
                    <a:pt x="20492" y="5844"/>
                    <a:pt x="18072" y="4963"/>
                    <a:pt x="14917" y="4963"/>
                  </a:cubicBezTo>
                  <a:cubicBezTo>
                    <a:pt x="11763" y="4963"/>
                    <a:pt x="9269" y="5844"/>
                    <a:pt x="7582" y="7677"/>
                  </a:cubicBezTo>
                  <a:cubicBezTo>
                    <a:pt x="5821" y="9511"/>
                    <a:pt x="4941" y="12152"/>
                    <a:pt x="4941" y="15526"/>
                  </a:cubicBezTo>
                  <a:lnTo>
                    <a:pt x="4941" y="37460"/>
                  </a:lnTo>
                  <a:lnTo>
                    <a:pt x="1200" y="37460"/>
                  </a:lnTo>
                  <a:lnTo>
                    <a:pt x="1200" y="2102"/>
                  </a:lnTo>
                  <a:lnTo>
                    <a:pt x="4941" y="2102"/>
                  </a:lnTo>
                  <a:lnTo>
                    <a:pt x="4941" y="6284"/>
                  </a:lnTo>
                  <a:cubicBezTo>
                    <a:pt x="7582" y="3203"/>
                    <a:pt x="11030" y="1662"/>
                    <a:pt x="15357" y="1662"/>
                  </a:cubicBezTo>
                  <a:cubicBezTo>
                    <a:pt x="19319" y="1662"/>
                    <a:pt x="22473" y="2763"/>
                    <a:pt x="24747" y="5037"/>
                  </a:cubicBezTo>
                  <a:cubicBezTo>
                    <a:pt x="27168" y="7384"/>
                    <a:pt x="28415" y="10685"/>
                    <a:pt x="28415" y="14866"/>
                  </a:cubicBezTo>
                  <a:lnTo>
                    <a:pt x="28415" y="37460"/>
                  </a:lnTo>
                  <a:close/>
                </a:path>
              </a:pathLst>
            </a:custGeom>
            <a:solidFill>
              <a:srgbClr val="000000"/>
            </a:solidFill>
            <a:ln w="73262" cap="flat">
              <a:noFill/>
              <a:prstDash val="solid"/>
              <a:miter/>
            </a:ln>
          </p:spPr>
          <p:txBody>
            <a:bodyPr rtlCol="0" anchor="ctr"/>
            <a:lstStyle/>
            <a:p>
              <a:endParaRPr lang="en-GB"/>
            </a:p>
          </p:txBody>
        </p:sp>
        <p:sp>
          <p:nvSpPr>
            <p:cNvPr id="790" name="Graphic 1127">
              <a:extLst>
                <a:ext uri="{FF2B5EF4-FFF2-40B4-BE49-F238E27FC236}">
                  <a16:creationId xmlns:a16="http://schemas.microsoft.com/office/drawing/2014/main" id="{619FFE97-89E3-4939-BE18-1F0B496C113C}"/>
                </a:ext>
              </a:extLst>
            </p:cNvPr>
            <p:cNvSpPr/>
            <p:nvPr/>
          </p:nvSpPr>
          <p:spPr>
            <a:xfrm>
              <a:off x="8265963" y="4461240"/>
              <a:ext cx="27434" cy="52669"/>
            </a:xfrm>
            <a:custGeom>
              <a:avLst/>
              <a:gdLst>
                <a:gd name="connsiteX0" fmla="*/ 28648 w 27434"/>
                <a:gd name="connsiteY0" fmla="*/ 53889 h 52669"/>
                <a:gd name="connsiteX1" fmla="*/ 24907 w 27434"/>
                <a:gd name="connsiteY1" fmla="*/ 53889 h 52669"/>
                <a:gd name="connsiteX2" fmla="*/ 24907 w 27434"/>
                <a:gd name="connsiteY2" fmla="*/ 49341 h 52669"/>
                <a:gd name="connsiteX3" fmla="*/ 20212 w 27434"/>
                <a:gd name="connsiteY3" fmla="*/ 53228 h 52669"/>
                <a:gd name="connsiteX4" fmla="*/ 14417 w 27434"/>
                <a:gd name="connsiteY4" fmla="*/ 54329 h 52669"/>
                <a:gd name="connsiteX5" fmla="*/ 5761 w 27434"/>
                <a:gd name="connsiteY5" fmla="*/ 51248 h 52669"/>
                <a:gd name="connsiteX6" fmla="*/ 1213 w 27434"/>
                <a:gd name="connsiteY6" fmla="*/ 36210 h 52669"/>
                <a:gd name="connsiteX7" fmla="*/ 5761 w 27434"/>
                <a:gd name="connsiteY7" fmla="*/ 21172 h 52669"/>
                <a:gd name="connsiteX8" fmla="*/ 14417 w 27434"/>
                <a:gd name="connsiteY8" fmla="*/ 18091 h 52669"/>
                <a:gd name="connsiteX9" fmla="*/ 20212 w 27434"/>
                <a:gd name="connsiteY9" fmla="*/ 19192 h 52669"/>
                <a:gd name="connsiteX10" fmla="*/ 24907 w 27434"/>
                <a:gd name="connsiteY10" fmla="*/ 23079 h 52669"/>
                <a:gd name="connsiteX11" fmla="*/ 24907 w 27434"/>
                <a:gd name="connsiteY11" fmla="*/ 1660 h 52669"/>
                <a:gd name="connsiteX12" fmla="*/ 28648 w 27434"/>
                <a:gd name="connsiteY12" fmla="*/ 1660 h 52669"/>
                <a:gd name="connsiteX13" fmla="*/ 28648 w 27434"/>
                <a:gd name="connsiteY13" fmla="*/ 53889 h 52669"/>
                <a:gd name="connsiteX14" fmla="*/ 24540 w 27434"/>
                <a:gd name="connsiteY14" fmla="*/ 41712 h 52669"/>
                <a:gd name="connsiteX15" fmla="*/ 24907 w 27434"/>
                <a:gd name="connsiteY15" fmla="*/ 36210 h 52669"/>
                <a:gd name="connsiteX16" fmla="*/ 24540 w 27434"/>
                <a:gd name="connsiteY16" fmla="*/ 30708 h 52669"/>
                <a:gd name="connsiteX17" fmla="*/ 23220 w 27434"/>
                <a:gd name="connsiteY17" fmla="*/ 26087 h 52669"/>
                <a:gd name="connsiteX18" fmla="*/ 20139 w 27434"/>
                <a:gd name="connsiteY18" fmla="*/ 22566 h 52669"/>
                <a:gd name="connsiteX19" fmla="*/ 14931 w 27434"/>
                <a:gd name="connsiteY19" fmla="*/ 21392 h 52669"/>
                <a:gd name="connsiteX20" fmla="*/ 9796 w 27434"/>
                <a:gd name="connsiteY20" fmla="*/ 22566 h 52669"/>
                <a:gd name="connsiteX21" fmla="*/ 6642 w 27434"/>
                <a:gd name="connsiteY21" fmla="*/ 26087 h 52669"/>
                <a:gd name="connsiteX22" fmla="*/ 5321 w 27434"/>
                <a:gd name="connsiteY22" fmla="*/ 30708 h 52669"/>
                <a:gd name="connsiteX23" fmla="*/ 4955 w 27434"/>
                <a:gd name="connsiteY23" fmla="*/ 36210 h 52669"/>
                <a:gd name="connsiteX24" fmla="*/ 5321 w 27434"/>
                <a:gd name="connsiteY24" fmla="*/ 41712 h 52669"/>
                <a:gd name="connsiteX25" fmla="*/ 6642 w 27434"/>
                <a:gd name="connsiteY25" fmla="*/ 46333 h 52669"/>
                <a:gd name="connsiteX26" fmla="*/ 9796 w 27434"/>
                <a:gd name="connsiteY26" fmla="*/ 49781 h 52669"/>
                <a:gd name="connsiteX27" fmla="*/ 14931 w 27434"/>
                <a:gd name="connsiteY27" fmla="*/ 51028 h 52669"/>
                <a:gd name="connsiteX28" fmla="*/ 20139 w 27434"/>
                <a:gd name="connsiteY28" fmla="*/ 49781 h 52669"/>
                <a:gd name="connsiteX29" fmla="*/ 23220 w 27434"/>
                <a:gd name="connsiteY29" fmla="*/ 46333 h 52669"/>
                <a:gd name="connsiteX30" fmla="*/ 24540 w 27434"/>
                <a:gd name="connsiteY30" fmla="*/ 4171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648" y="53889"/>
                  </a:moveTo>
                  <a:lnTo>
                    <a:pt x="24907" y="53889"/>
                  </a:lnTo>
                  <a:lnTo>
                    <a:pt x="24907" y="49341"/>
                  </a:lnTo>
                  <a:cubicBezTo>
                    <a:pt x="23440" y="51248"/>
                    <a:pt x="21900" y="52568"/>
                    <a:pt x="20212" y="53228"/>
                  </a:cubicBezTo>
                  <a:cubicBezTo>
                    <a:pt x="18525" y="53962"/>
                    <a:pt x="16618" y="54329"/>
                    <a:pt x="14417" y="54329"/>
                  </a:cubicBezTo>
                  <a:cubicBezTo>
                    <a:pt x="10676" y="54329"/>
                    <a:pt x="7815" y="53302"/>
                    <a:pt x="5761" y="51248"/>
                  </a:cubicBezTo>
                  <a:cubicBezTo>
                    <a:pt x="2754" y="48240"/>
                    <a:pt x="1213" y="43179"/>
                    <a:pt x="1213" y="36210"/>
                  </a:cubicBezTo>
                  <a:cubicBezTo>
                    <a:pt x="1213" y="29241"/>
                    <a:pt x="2754" y="24180"/>
                    <a:pt x="5761" y="21172"/>
                  </a:cubicBezTo>
                  <a:cubicBezTo>
                    <a:pt x="7815" y="19118"/>
                    <a:pt x="10676" y="18091"/>
                    <a:pt x="14417" y="18091"/>
                  </a:cubicBezTo>
                  <a:cubicBezTo>
                    <a:pt x="16618" y="18091"/>
                    <a:pt x="18525" y="18458"/>
                    <a:pt x="20212" y="19192"/>
                  </a:cubicBezTo>
                  <a:cubicBezTo>
                    <a:pt x="21900" y="19852"/>
                    <a:pt x="23440" y="21172"/>
                    <a:pt x="24907" y="23079"/>
                  </a:cubicBezTo>
                  <a:lnTo>
                    <a:pt x="24907" y="1660"/>
                  </a:lnTo>
                  <a:lnTo>
                    <a:pt x="28648" y="1660"/>
                  </a:lnTo>
                  <a:lnTo>
                    <a:pt x="28648" y="53889"/>
                  </a:lnTo>
                  <a:close/>
                  <a:moveTo>
                    <a:pt x="24540" y="41712"/>
                  </a:moveTo>
                  <a:cubicBezTo>
                    <a:pt x="24760" y="40171"/>
                    <a:pt x="24907" y="38337"/>
                    <a:pt x="24907" y="36210"/>
                  </a:cubicBezTo>
                  <a:cubicBezTo>
                    <a:pt x="24907" y="34083"/>
                    <a:pt x="24760" y="32249"/>
                    <a:pt x="24540" y="30708"/>
                  </a:cubicBezTo>
                  <a:cubicBezTo>
                    <a:pt x="24320" y="29168"/>
                    <a:pt x="23880" y="27627"/>
                    <a:pt x="23220" y="26087"/>
                  </a:cubicBezTo>
                  <a:cubicBezTo>
                    <a:pt x="22560" y="24547"/>
                    <a:pt x="21460" y="23373"/>
                    <a:pt x="20139" y="22566"/>
                  </a:cubicBezTo>
                  <a:cubicBezTo>
                    <a:pt x="18745" y="21759"/>
                    <a:pt x="16985" y="21392"/>
                    <a:pt x="14931" y="21392"/>
                  </a:cubicBezTo>
                  <a:cubicBezTo>
                    <a:pt x="12877" y="21392"/>
                    <a:pt x="11116" y="21759"/>
                    <a:pt x="9796" y="22566"/>
                  </a:cubicBezTo>
                  <a:cubicBezTo>
                    <a:pt x="8402" y="23373"/>
                    <a:pt x="7375" y="24547"/>
                    <a:pt x="6642" y="26087"/>
                  </a:cubicBezTo>
                  <a:cubicBezTo>
                    <a:pt x="6055" y="27627"/>
                    <a:pt x="5541" y="29168"/>
                    <a:pt x="5321" y="30708"/>
                  </a:cubicBezTo>
                  <a:cubicBezTo>
                    <a:pt x="5101" y="32249"/>
                    <a:pt x="4955" y="34083"/>
                    <a:pt x="4955" y="36210"/>
                  </a:cubicBezTo>
                  <a:cubicBezTo>
                    <a:pt x="4955" y="38337"/>
                    <a:pt x="5101" y="40171"/>
                    <a:pt x="5321" y="41712"/>
                  </a:cubicBezTo>
                  <a:cubicBezTo>
                    <a:pt x="5541" y="43252"/>
                    <a:pt x="6055" y="44793"/>
                    <a:pt x="6642" y="46333"/>
                  </a:cubicBezTo>
                  <a:cubicBezTo>
                    <a:pt x="7375" y="47874"/>
                    <a:pt x="8402" y="48974"/>
                    <a:pt x="9796" y="49781"/>
                  </a:cubicBezTo>
                  <a:cubicBezTo>
                    <a:pt x="11116" y="50588"/>
                    <a:pt x="12877" y="51028"/>
                    <a:pt x="14931" y="51028"/>
                  </a:cubicBezTo>
                  <a:cubicBezTo>
                    <a:pt x="16985" y="51028"/>
                    <a:pt x="18745" y="50588"/>
                    <a:pt x="20139" y="49781"/>
                  </a:cubicBezTo>
                  <a:cubicBezTo>
                    <a:pt x="21460" y="48974"/>
                    <a:pt x="22560" y="47874"/>
                    <a:pt x="23220" y="46333"/>
                  </a:cubicBezTo>
                  <a:cubicBezTo>
                    <a:pt x="23880" y="44793"/>
                    <a:pt x="24320" y="43252"/>
                    <a:pt x="24540" y="41712"/>
                  </a:cubicBezTo>
                  <a:close/>
                </a:path>
              </a:pathLst>
            </a:custGeom>
            <a:solidFill>
              <a:srgbClr val="000000"/>
            </a:solidFill>
            <a:ln w="73262" cap="flat">
              <a:noFill/>
              <a:prstDash val="solid"/>
              <a:miter/>
            </a:ln>
          </p:spPr>
          <p:txBody>
            <a:bodyPr rtlCol="0" anchor="ctr"/>
            <a:lstStyle/>
            <a:p>
              <a:endParaRPr lang="en-GB"/>
            </a:p>
          </p:txBody>
        </p:sp>
        <p:sp>
          <p:nvSpPr>
            <p:cNvPr id="791" name="Graphic 1127">
              <a:extLst>
                <a:ext uri="{FF2B5EF4-FFF2-40B4-BE49-F238E27FC236}">
                  <a16:creationId xmlns:a16="http://schemas.microsoft.com/office/drawing/2014/main" id="{C7A49857-0F22-48EB-BBD2-404458117732}"/>
                </a:ext>
              </a:extLst>
            </p:cNvPr>
            <p:cNvSpPr/>
            <p:nvPr/>
          </p:nvSpPr>
          <p:spPr>
            <a:xfrm>
              <a:off x="8326154" y="4477671"/>
              <a:ext cx="22593" cy="35797"/>
            </a:xfrm>
            <a:custGeom>
              <a:avLst/>
              <a:gdLst>
                <a:gd name="connsiteX0" fmla="*/ 21113 w 22593"/>
                <a:gd name="connsiteY0" fmla="*/ 7751 h 35797"/>
                <a:gd name="connsiteX1" fmla="*/ 18105 w 22593"/>
                <a:gd name="connsiteY1" fmla="*/ 5550 h 35797"/>
                <a:gd name="connsiteX2" fmla="*/ 14437 w 22593"/>
                <a:gd name="connsiteY2" fmla="*/ 4963 h 35797"/>
                <a:gd name="connsiteX3" fmla="*/ 7542 w 22593"/>
                <a:gd name="connsiteY3" fmla="*/ 8044 h 35797"/>
                <a:gd name="connsiteX4" fmla="*/ 4975 w 22593"/>
                <a:gd name="connsiteY4" fmla="*/ 15673 h 35797"/>
                <a:gd name="connsiteX5" fmla="*/ 4975 w 22593"/>
                <a:gd name="connsiteY5" fmla="*/ 37460 h 35797"/>
                <a:gd name="connsiteX6" fmla="*/ 1234 w 22593"/>
                <a:gd name="connsiteY6" fmla="*/ 37460 h 35797"/>
                <a:gd name="connsiteX7" fmla="*/ 1234 w 22593"/>
                <a:gd name="connsiteY7" fmla="*/ 2102 h 35797"/>
                <a:gd name="connsiteX8" fmla="*/ 4975 w 22593"/>
                <a:gd name="connsiteY8" fmla="*/ 2102 h 35797"/>
                <a:gd name="connsiteX9" fmla="*/ 4975 w 22593"/>
                <a:gd name="connsiteY9" fmla="*/ 6797 h 35797"/>
                <a:gd name="connsiteX10" fmla="*/ 9303 w 22593"/>
                <a:gd name="connsiteY10" fmla="*/ 3056 h 35797"/>
                <a:gd name="connsiteX11" fmla="*/ 15318 w 22593"/>
                <a:gd name="connsiteY11" fmla="*/ 1662 h 35797"/>
                <a:gd name="connsiteX12" fmla="*/ 23827 w 22593"/>
                <a:gd name="connsiteY12" fmla="*/ 5037 h 35797"/>
                <a:gd name="connsiteX13" fmla="*/ 21113 w 22593"/>
                <a:gd name="connsiteY13" fmla="*/ 775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113" y="7751"/>
                  </a:moveTo>
                  <a:cubicBezTo>
                    <a:pt x="20012" y="6651"/>
                    <a:pt x="19059" y="5917"/>
                    <a:pt x="18105" y="5550"/>
                  </a:cubicBezTo>
                  <a:cubicBezTo>
                    <a:pt x="17152" y="5183"/>
                    <a:pt x="15905" y="4963"/>
                    <a:pt x="14437" y="4963"/>
                  </a:cubicBezTo>
                  <a:cubicBezTo>
                    <a:pt x="11503" y="4963"/>
                    <a:pt x="9156" y="5990"/>
                    <a:pt x="7542" y="8044"/>
                  </a:cubicBezTo>
                  <a:cubicBezTo>
                    <a:pt x="5855" y="10172"/>
                    <a:pt x="4975" y="12666"/>
                    <a:pt x="4975" y="15673"/>
                  </a:cubicBezTo>
                  <a:lnTo>
                    <a:pt x="4975" y="37460"/>
                  </a:lnTo>
                  <a:lnTo>
                    <a:pt x="1234" y="37460"/>
                  </a:lnTo>
                  <a:lnTo>
                    <a:pt x="1234" y="2102"/>
                  </a:lnTo>
                  <a:lnTo>
                    <a:pt x="4975" y="2102"/>
                  </a:lnTo>
                  <a:lnTo>
                    <a:pt x="4975" y="6797"/>
                  </a:lnTo>
                  <a:cubicBezTo>
                    <a:pt x="6002" y="5183"/>
                    <a:pt x="7469" y="3936"/>
                    <a:pt x="9303" y="3056"/>
                  </a:cubicBezTo>
                  <a:cubicBezTo>
                    <a:pt x="11136" y="2102"/>
                    <a:pt x="13190" y="1662"/>
                    <a:pt x="15318" y="1662"/>
                  </a:cubicBezTo>
                  <a:cubicBezTo>
                    <a:pt x="18765" y="1662"/>
                    <a:pt x="21553" y="2763"/>
                    <a:pt x="23827" y="5037"/>
                  </a:cubicBezTo>
                  <a:lnTo>
                    <a:pt x="21113" y="7751"/>
                  </a:lnTo>
                  <a:close/>
                </a:path>
              </a:pathLst>
            </a:custGeom>
            <a:solidFill>
              <a:srgbClr val="000000"/>
            </a:solidFill>
            <a:ln w="73262" cap="flat">
              <a:noFill/>
              <a:prstDash val="solid"/>
              <a:miter/>
            </a:ln>
          </p:spPr>
          <p:txBody>
            <a:bodyPr rtlCol="0" anchor="ctr"/>
            <a:lstStyle/>
            <a:p>
              <a:endParaRPr lang="en-GB"/>
            </a:p>
          </p:txBody>
        </p:sp>
        <p:sp>
          <p:nvSpPr>
            <p:cNvPr id="792" name="Graphic 1127">
              <a:extLst>
                <a:ext uri="{FF2B5EF4-FFF2-40B4-BE49-F238E27FC236}">
                  <a16:creationId xmlns:a16="http://schemas.microsoft.com/office/drawing/2014/main" id="{F7EC13E1-6E65-4D2A-911A-492D458E38EA}"/>
                </a:ext>
              </a:extLst>
            </p:cNvPr>
            <p:cNvSpPr/>
            <p:nvPr/>
          </p:nvSpPr>
          <p:spPr>
            <a:xfrm>
              <a:off x="8353931" y="4477671"/>
              <a:ext cx="28315" cy="36237"/>
            </a:xfrm>
            <a:custGeom>
              <a:avLst/>
              <a:gdLst>
                <a:gd name="connsiteX0" fmla="*/ 29559 w 28315"/>
                <a:gd name="connsiteY0" fmla="*/ 20588 h 36237"/>
                <a:gd name="connsiteX1" fmla="*/ 4985 w 28315"/>
                <a:gd name="connsiteY1" fmla="*/ 20588 h 36237"/>
                <a:gd name="connsiteX2" fmla="*/ 7920 w 28315"/>
                <a:gd name="connsiteY2" fmla="*/ 30931 h 36237"/>
                <a:gd name="connsiteX3" fmla="*/ 16502 w 28315"/>
                <a:gd name="connsiteY3" fmla="*/ 34526 h 36237"/>
                <a:gd name="connsiteX4" fmla="*/ 21784 w 28315"/>
                <a:gd name="connsiteY4" fmla="*/ 33499 h 36237"/>
                <a:gd name="connsiteX5" fmla="*/ 26258 w 28315"/>
                <a:gd name="connsiteY5" fmla="*/ 30271 h 36237"/>
                <a:gd name="connsiteX6" fmla="*/ 29046 w 28315"/>
                <a:gd name="connsiteY6" fmla="*/ 32472 h 36237"/>
                <a:gd name="connsiteX7" fmla="*/ 23324 w 28315"/>
                <a:gd name="connsiteY7" fmla="*/ 36580 h 36237"/>
                <a:gd name="connsiteX8" fmla="*/ 16282 w 28315"/>
                <a:gd name="connsiteY8" fmla="*/ 37900 h 36237"/>
                <a:gd name="connsiteX9" fmla="*/ 5132 w 28315"/>
                <a:gd name="connsiteY9" fmla="*/ 33279 h 36237"/>
                <a:gd name="connsiteX10" fmla="*/ 1244 w 28315"/>
                <a:gd name="connsiteY10" fmla="*/ 19781 h 36237"/>
                <a:gd name="connsiteX11" fmla="*/ 4985 w 28315"/>
                <a:gd name="connsiteY11" fmla="*/ 6431 h 36237"/>
                <a:gd name="connsiteX12" fmla="*/ 15402 w 28315"/>
                <a:gd name="connsiteY12" fmla="*/ 1662 h 36237"/>
                <a:gd name="connsiteX13" fmla="*/ 25818 w 28315"/>
                <a:gd name="connsiteY13" fmla="*/ 6210 h 36237"/>
                <a:gd name="connsiteX14" fmla="*/ 29559 w 28315"/>
                <a:gd name="connsiteY14" fmla="*/ 18901 h 36237"/>
                <a:gd name="connsiteX15" fmla="*/ 29559 w 28315"/>
                <a:gd name="connsiteY15" fmla="*/ 20588 h 36237"/>
                <a:gd name="connsiteX16" fmla="*/ 25818 w 28315"/>
                <a:gd name="connsiteY16" fmla="*/ 17581 h 36237"/>
                <a:gd name="connsiteX17" fmla="*/ 24571 w 28315"/>
                <a:gd name="connsiteY17" fmla="*/ 10905 h 36237"/>
                <a:gd name="connsiteX18" fmla="*/ 20977 w 28315"/>
                <a:gd name="connsiteY18" fmla="*/ 6504 h 36237"/>
                <a:gd name="connsiteX19" fmla="*/ 15402 w 28315"/>
                <a:gd name="connsiteY19" fmla="*/ 4963 h 36237"/>
                <a:gd name="connsiteX20" fmla="*/ 9900 w 28315"/>
                <a:gd name="connsiteY20" fmla="*/ 6504 h 36237"/>
                <a:gd name="connsiteX21" fmla="*/ 6232 w 28315"/>
                <a:gd name="connsiteY21" fmla="*/ 10905 h 36237"/>
                <a:gd name="connsiteX22" fmla="*/ 4985 w 28315"/>
                <a:gd name="connsiteY22" fmla="*/ 17581 h 36237"/>
                <a:gd name="connsiteX23" fmla="*/ 25818 w 28315"/>
                <a:gd name="connsiteY23" fmla="*/ 1758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559" y="20588"/>
                  </a:moveTo>
                  <a:lnTo>
                    <a:pt x="4985" y="20588"/>
                  </a:lnTo>
                  <a:cubicBezTo>
                    <a:pt x="4985" y="25136"/>
                    <a:pt x="5939" y="28584"/>
                    <a:pt x="7920" y="30931"/>
                  </a:cubicBezTo>
                  <a:cubicBezTo>
                    <a:pt x="9900" y="33352"/>
                    <a:pt x="12761" y="34526"/>
                    <a:pt x="16502" y="34526"/>
                  </a:cubicBezTo>
                  <a:cubicBezTo>
                    <a:pt x="18556" y="34526"/>
                    <a:pt x="20317" y="34159"/>
                    <a:pt x="21784" y="33499"/>
                  </a:cubicBezTo>
                  <a:cubicBezTo>
                    <a:pt x="23251" y="32838"/>
                    <a:pt x="24718" y="31811"/>
                    <a:pt x="26258" y="30271"/>
                  </a:cubicBezTo>
                  <a:lnTo>
                    <a:pt x="29046" y="32472"/>
                  </a:lnTo>
                  <a:cubicBezTo>
                    <a:pt x="27139" y="34379"/>
                    <a:pt x="25231" y="35773"/>
                    <a:pt x="23324" y="36580"/>
                  </a:cubicBezTo>
                  <a:cubicBezTo>
                    <a:pt x="21417" y="37460"/>
                    <a:pt x="19070" y="37900"/>
                    <a:pt x="16282" y="37900"/>
                  </a:cubicBezTo>
                  <a:cubicBezTo>
                    <a:pt x="11367" y="37900"/>
                    <a:pt x="7699" y="36359"/>
                    <a:pt x="5132" y="33279"/>
                  </a:cubicBezTo>
                  <a:cubicBezTo>
                    <a:pt x="2491" y="30198"/>
                    <a:pt x="1244" y="25723"/>
                    <a:pt x="1244" y="19781"/>
                  </a:cubicBezTo>
                  <a:cubicBezTo>
                    <a:pt x="1244" y="14059"/>
                    <a:pt x="2491" y="9585"/>
                    <a:pt x="4985" y="6431"/>
                  </a:cubicBezTo>
                  <a:cubicBezTo>
                    <a:pt x="7479" y="3276"/>
                    <a:pt x="10927" y="1662"/>
                    <a:pt x="15402" y="1662"/>
                  </a:cubicBezTo>
                  <a:cubicBezTo>
                    <a:pt x="19876" y="1662"/>
                    <a:pt x="23324" y="3203"/>
                    <a:pt x="25818" y="6210"/>
                  </a:cubicBezTo>
                  <a:cubicBezTo>
                    <a:pt x="28312" y="9218"/>
                    <a:pt x="29559" y="13473"/>
                    <a:pt x="29559" y="18901"/>
                  </a:cubicBezTo>
                  <a:lnTo>
                    <a:pt x="29559" y="20588"/>
                  </a:lnTo>
                  <a:close/>
                  <a:moveTo>
                    <a:pt x="25818" y="17581"/>
                  </a:moveTo>
                  <a:cubicBezTo>
                    <a:pt x="25598" y="14573"/>
                    <a:pt x="25231" y="12299"/>
                    <a:pt x="24571" y="10905"/>
                  </a:cubicBezTo>
                  <a:cubicBezTo>
                    <a:pt x="23764" y="9071"/>
                    <a:pt x="22591" y="7604"/>
                    <a:pt x="20977" y="6504"/>
                  </a:cubicBezTo>
                  <a:cubicBezTo>
                    <a:pt x="19290" y="5477"/>
                    <a:pt x="17456" y="4963"/>
                    <a:pt x="15402" y="4963"/>
                  </a:cubicBezTo>
                  <a:cubicBezTo>
                    <a:pt x="13348" y="4963"/>
                    <a:pt x="11514" y="5477"/>
                    <a:pt x="9900" y="6504"/>
                  </a:cubicBezTo>
                  <a:cubicBezTo>
                    <a:pt x="8286" y="7604"/>
                    <a:pt x="7039" y="9071"/>
                    <a:pt x="6232" y="10905"/>
                  </a:cubicBezTo>
                  <a:cubicBezTo>
                    <a:pt x="5572" y="12299"/>
                    <a:pt x="5205" y="14573"/>
                    <a:pt x="4985" y="17581"/>
                  </a:cubicBezTo>
                  <a:lnTo>
                    <a:pt x="25818" y="17581"/>
                  </a:lnTo>
                  <a:close/>
                </a:path>
              </a:pathLst>
            </a:custGeom>
            <a:solidFill>
              <a:srgbClr val="000000"/>
            </a:solidFill>
            <a:ln w="73262" cap="flat">
              <a:noFill/>
              <a:prstDash val="solid"/>
              <a:miter/>
            </a:ln>
          </p:spPr>
          <p:txBody>
            <a:bodyPr rtlCol="0" anchor="ctr"/>
            <a:lstStyle/>
            <a:p>
              <a:endParaRPr lang="en-GB"/>
            </a:p>
          </p:txBody>
        </p:sp>
        <p:sp>
          <p:nvSpPr>
            <p:cNvPr id="793" name="Graphic 1127">
              <a:extLst>
                <a:ext uri="{FF2B5EF4-FFF2-40B4-BE49-F238E27FC236}">
                  <a16:creationId xmlns:a16="http://schemas.microsoft.com/office/drawing/2014/main" id="{5BF2F631-04D2-405A-81E7-D26FA9F5C1B5}"/>
                </a:ext>
              </a:extLst>
            </p:cNvPr>
            <p:cNvSpPr/>
            <p:nvPr/>
          </p:nvSpPr>
          <p:spPr>
            <a:xfrm>
              <a:off x="8394188" y="4477671"/>
              <a:ext cx="27434" cy="52669"/>
            </a:xfrm>
            <a:custGeom>
              <a:avLst/>
              <a:gdLst>
                <a:gd name="connsiteX0" fmla="*/ 24145 w 27434"/>
                <a:gd name="connsiteY0" fmla="*/ 4746 h 52669"/>
                <a:gd name="connsiteX1" fmla="*/ 28693 w 27434"/>
                <a:gd name="connsiteY1" fmla="*/ 19784 h 52669"/>
                <a:gd name="connsiteX2" fmla="*/ 24145 w 27434"/>
                <a:gd name="connsiteY2" fmla="*/ 34822 h 52669"/>
                <a:gd name="connsiteX3" fmla="*/ 15489 w 27434"/>
                <a:gd name="connsiteY3" fmla="*/ 37903 h 52669"/>
                <a:gd name="connsiteX4" fmla="*/ 9694 w 27434"/>
                <a:gd name="connsiteY4" fmla="*/ 36802 h 52669"/>
                <a:gd name="connsiteX5" fmla="*/ 4999 w 27434"/>
                <a:gd name="connsiteY5" fmla="*/ 32915 h 52669"/>
                <a:gd name="connsiteX6" fmla="*/ 4999 w 27434"/>
                <a:gd name="connsiteY6" fmla="*/ 54334 h 52669"/>
                <a:gd name="connsiteX7" fmla="*/ 1258 w 27434"/>
                <a:gd name="connsiteY7" fmla="*/ 54334 h 52669"/>
                <a:gd name="connsiteX8" fmla="*/ 1258 w 27434"/>
                <a:gd name="connsiteY8" fmla="*/ 2105 h 52669"/>
                <a:gd name="connsiteX9" fmla="*/ 4999 w 27434"/>
                <a:gd name="connsiteY9" fmla="*/ 2105 h 52669"/>
                <a:gd name="connsiteX10" fmla="*/ 4999 w 27434"/>
                <a:gd name="connsiteY10" fmla="*/ 6653 h 52669"/>
                <a:gd name="connsiteX11" fmla="*/ 9694 w 27434"/>
                <a:gd name="connsiteY11" fmla="*/ 2765 h 52669"/>
                <a:gd name="connsiteX12" fmla="*/ 15489 w 27434"/>
                <a:gd name="connsiteY12" fmla="*/ 1665 h 52669"/>
                <a:gd name="connsiteX13" fmla="*/ 24145 w 27434"/>
                <a:gd name="connsiteY13" fmla="*/ 4746 h 52669"/>
                <a:gd name="connsiteX14" fmla="*/ 24585 w 27434"/>
                <a:gd name="connsiteY14" fmla="*/ 25286 h 52669"/>
                <a:gd name="connsiteX15" fmla="*/ 24952 w 27434"/>
                <a:gd name="connsiteY15" fmla="*/ 19784 h 52669"/>
                <a:gd name="connsiteX16" fmla="*/ 24585 w 27434"/>
                <a:gd name="connsiteY16" fmla="*/ 14282 h 52669"/>
                <a:gd name="connsiteX17" fmla="*/ 23265 w 27434"/>
                <a:gd name="connsiteY17" fmla="*/ 9661 h 52669"/>
                <a:gd name="connsiteX18" fmla="*/ 20184 w 27434"/>
                <a:gd name="connsiteY18" fmla="*/ 6140 h 52669"/>
                <a:gd name="connsiteX19" fmla="*/ 14975 w 27434"/>
                <a:gd name="connsiteY19" fmla="*/ 4966 h 52669"/>
                <a:gd name="connsiteX20" fmla="*/ 9841 w 27434"/>
                <a:gd name="connsiteY20" fmla="*/ 6140 h 52669"/>
                <a:gd name="connsiteX21" fmla="*/ 6760 w 27434"/>
                <a:gd name="connsiteY21" fmla="*/ 9661 h 52669"/>
                <a:gd name="connsiteX22" fmla="*/ 5366 w 27434"/>
                <a:gd name="connsiteY22" fmla="*/ 14282 h 52669"/>
                <a:gd name="connsiteX23" fmla="*/ 4999 w 27434"/>
                <a:gd name="connsiteY23" fmla="*/ 19784 h 52669"/>
                <a:gd name="connsiteX24" fmla="*/ 5366 w 27434"/>
                <a:gd name="connsiteY24" fmla="*/ 25286 h 52669"/>
                <a:gd name="connsiteX25" fmla="*/ 6760 w 27434"/>
                <a:gd name="connsiteY25" fmla="*/ 29907 h 52669"/>
                <a:gd name="connsiteX26" fmla="*/ 9841 w 27434"/>
                <a:gd name="connsiteY26" fmla="*/ 33355 h 52669"/>
                <a:gd name="connsiteX27" fmla="*/ 14975 w 27434"/>
                <a:gd name="connsiteY27" fmla="*/ 34602 h 52669"/>
                <a:gd name="connsiteX28" fmla="*/ 20184 w 27434"/>
                <a:gd name="connsiteY28" fmla="*/ 33355 h 52669"/>
                <a:gd name="connsiteX29" fmla="*/ 23265 w 27434"/>
                <a:gd name="connsiteY29" fmla="*/ 29907 h 52669"/>
                <a:gd name="connsiteX30" fmla="*/ 24585 w 27434"/>
                <a:gd name="connsiteY30" fmla="*/ 2528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145" y="4746"/>
                  </a:moveTo>
                  <a:cubicBezTo>
                    <a:pt x="27152" y="7754"/>
                    <a:pt x="28693" y="12815"/>
                    <a:pt x="28693" y="19784"/>
                  </a:cubicBezTo>
                  <a:cubicBezTo>
                    <a:pt x="28693" y="26753"/>
                    <a:pt x="27152" y="31814"/>
                    <a:pt x="24145" y="34822"/>
                  </a:cubicBezTo>
                  <a:cubicBezTo>
                    <a:pt x="22091" y="36876"/>
                    <a:pt x="19230" y="37903"/>
                    <a:pt x="15489" y="37903"/>
                  </a:cubicBezTo>
                  <a:cubicBezTo>
                    <a:pt x="13288" y="37903"/>
                    <a:pt x="11381" y="37536"/>
                    <a:pt x="9694" y="36802"/>
                  </a:cubicBezTo>
                  <a:cubicBezTo>
                    <a:pt x="8007" y="36142"/>
                    <a:pt x="6466" y="34822"/>
                    <a:pt x="4999" y="32915"/>
                  </a:cubicBezTo>
                  <a:lnTo>
                    <a:pt x="4999" y="54334"/>
                  </a:lnTo>
                  <a:lnTo>
                    <a:pt x="1258" y="54334"/>
                  </a:lnTo>
                  <a:lnTo>
                    <a:pt x="1258" y="2105"/>
                  </a:lnTo>
                  <a:lnTo>
                    <a:pt x="4999" y="2105"/>
                  </a:lnTo>
                  <a:lnTo>
                    <a:pt x="4999" y="6653"/>
                  </a:lnTo>
                  <a:cubicBezTo>
                    <a:pt x="6466" y="4746"/>
                    <a:pt x="8007" y="3426"/>
                    <a:pt x="9694" y="2765"/>
                  </a:cubicBezTo>
                  <a:cubicBezTo>
                    <a:pt x="11381" y="2032"/>
                    <a:pt x="13288" y="1665"/>
                    <a:pt x="15489" y="1665"/>
                  </a:cubicBezTo>
                  <a:cubicBezTo>
                    <a:pt x="19230" y="1665"/>
                    <a:pt x="22091" y="2692"/>
                    <a:pt x="24145" y="4746"/>
                  </a:cubicBezTo>
                  <a:close/>
                  <a:moveTo>
                    <a:pt x="24585" y="25286"/>
                  </a:moveTo>
                  <a:cubicBezTo>
                    <a:pt x="24805" y="23745"/>
                    <a:pt x="24952" y="21911"/>
                    <a:pt x="24952" y="19784"/>
                  </a:cubicBezTo>
                  <a:cubicBezTo>
                    <a:pt x="24952" y="17657"/>
                    <a:pt x="24805" y="15823"/>
                    <a:pt x="24585" y="14282"/>
                  </a:cubicBezTo>
                  <a:cubicBezTo>
                    <a:pt x="24365" y="12742"/>
                    <a:pt x="23925" y="11201"/>
                    <a:pt x="23265" y="9661"/>
                  </a:cubicBezTo>
                  <a:cubicBezTo>
                    <a:pt x="22604" y="8120"/>
                    <a:pt x="21577" y="6947"/>
                    <a:pt x="20184" y="6140"/>
                  </a:cubicBezTo>
                  <a:cubicBezTo>
                    <a:pt x="18790" y="5333"/>
                    <a:pt x="17029" y="4966"/>
                    <a:pt x="14975" y="4966"/>
                  </a:cubicBezTo>
                  <a:cubicBezTo>
                    <a:pt x="12921" y="4966"/>
                    <a:pt x="11234" y="5333"/>
                    <a:pt x="9841" y="6140"/>
                  </a:cubicBezTo>
                  <a:cubicBezTo>
                    <a:pt x="8447" y="6947"/>
                    <a:pt x="7420" y="8120"/>
                    <a:pt x="6760" y="9661"/>
                  </a:cubicBezTo>
                  <a:cubicBezTo>
                    <a:pt x="6099" y="11201"/>
                    <a:pt x="5586" y="12742"/>
                    <a:pt x="5366" y="14282"/>
                  </a:cubicBezTo>
                  <a:cubicBezTo>
                    <a:pt x="5146" y="15823"/>
                    <a:pt x="4999" y="17657"/>
                    <a:pt x="4999" y="19784"/>
                  </a:cubicBezTo>
                  <a:cubicBezTo>
                    <a:pt x="4999" y="21911"/>
                    <a:pt x="5146" y="23745"/>
                    <a:pt x="5366" y="25286"/>
                  </a:cubicBezTo>
                  <a:cubicBezTo>
                    <a:pt x="5586" y="26826"/>
                    <a:pt x="6099" y="28366"/>
                    <a:pt x="6760" y="29907"/>
                  </a:cubicBezTo>
                  <a:cubicBezTo>
                    <a:pt x="7420" y="31447"/>
                    <a:pt x="8447" y="32548"/>
                    <a:pt x="9841" y="33355"/>
                  </a:cubicBezTo>
                  <a:cubicBezTo>
                    <a:pt x="11234" y="34162"/>
                    <a:pt x="12921" y="34602"/>
                    <a:pt x="14975" y="34602"/>
                  </a:cubicBezTo>
                  <a:cubicBezTo>
                    <a:pt x="17029" y="34602"/>
                    <a:pt x="18790" y="34162"/>
                    <a:pt x="20184" y="33355"/>
                  </a:cubicBezTo>
                  <a:cubicBezTo>
                    <a:pt x="21577" y="32548"/>
                    <a:pt x="22604" y="31447"/>
                    <a:pt x="23265" y="29907"/>
                  </a:cubicBezTo>
                  <a:cubicBezTo>
                    <a:pt x="23925" y="28366"/>
                    <a:pt x="24365" y="26826"/>
                    <a:pt x="24585" y="25286"/>
                  </a:cubicBezTo>
                  <a:close/>
                </a:path>
              </a:pathLst>
            </a:custGeom>
            <a:solidFill>
              <a:srgbClr val="000000"/>
            </a:solidFill>
            <a:ln w="73262" cap="flat">
              <a:noFill/>
              <a:prstDash val="solid"/>
              <a:miter/>
            </a:ln>
          </p:spPr>
          <p:txBody>
            <a:bodyPr rtlCol="0" anchor="ctr"/>
            <a:lstStyle/>
            <a:p>
              <a:endParaRPr lang="en-GB"/>
            </a:p>
          </p:txBody>
        </p:sp>
        <p:sp>
          <p:nvSpPr>
            <p:cNvPr id="794" name="Graphic 1127">
              <a:extLst>
                <a:ext uri="{FF2B5EF4-FFF2-40B4-BE49-F238E27FC236}">
                  <a16:creationId xmlns:a16="http://schemas.microsoft.com/office/drawing/2014/main" id="{5FB2307B-C32B-4EA1-8A20-899E1C4D8871}"/>
                </a:ext>
              </a:extLst>
            </p:cNvPr>
            <p:cNvSpPr/>
            <p:nvPr/>
          </p:nvSpPr>
          <p:spPr>
            <a:xfrm>
              <a:off x="8431573" y="4477671"/>
              <a:ext cx="28461" cy="36237"/>
            </a:xfrm>
            <a:custGeom>
              <a:avLst/>
              <a:gdLst>
                <a:gd name="connsiteX0" fmla="*/ 25332 w 28461"/>
                <a:gd name="connsiteY0" fmla="*/ 5550 h 36237"/>
                <a:gd name="connsiteX1" fmla="*/ 29733 w 28461"/>
                <a:gd name="connsiteY1" fmla="*/ 19781 h 36237"/>
                <a:gd name="connsiteX2" fmla="*/ 25332 w 28461"/>
                <a:gd name="connsiteY2" fmla="*/ 34012 h 36237"/>
                <a:gd name="connsiteX3" fmla="*/ 15502 w 28461"/>
                <a:gd name="connsiteY3" fmla="*/ 37900 h 36237"/>
                <a:gd name="connsiteX4" fmla="*/ 5673 w 28461"/>
                <a:gd name="connsiteY4" fmla="*/ 34012 h 36237"/>
                <a:gd name="connsiteX5" fmla="*/ 1271 w 28461"/>
                <a:gd name="connsiteY5" fmla="*/ 19781 h 36237"/>
                <a:gd name="connsiteX6" fmla="*/ 5673 w 28461"/>
                <a:gd name="connsiteY6" fmla="*/ 5550 h 36237"/>
                <a:gd name="connsiteX7" fmla="*/ 15502 w 28461"/>
                <a:gd name="connsiteY7" fmla="*/ 1662 h 36237"/>
                <a:gd name="connsiteX8" fmla="*/ 25332 w 28461"/>
                <a:gd name="connsiteY8" fmla="*/ 5550 h 36237"/>
                <a:gd name="connsiteX9" fmla="*/ 22838 w 28461"/>
                <a:gd name="connsiteY9" fmla="*/ 31591 h 36237"/>
                <a:gd name="connsiteX10" fmla="*/ 25992 w 28461"/>
                <a:gd name="connsiteY10" fmla="*/ 19781 h 36237"/>
                <a:gd name="connsiteX11" fmla="*/ 22838 w 28461"/>
                <a:gd name="connsiteY11" fmla="*/ 7971 h 36237"/>
                <a:gd name="connsiteX12" fmla="*/ 15502 w 28461"/>
                <a:gd name="connsiteY12" fmla="*/ 4963 h 36237"/>
                <a:gd name="connsiteX13" fmla="*/ 8167 w 28461"/>
                <a:gd name="connsiteY13" fmla="*/ 7971 h 36237"/>
                <a:gd name="connsiteX14" fmla="*/ 5012 w 28461"/>
                <a:gd name="connsiteY14" fmla="*/ 19781 h 36237"/>
                <a:gd name="connsiteX15" fmla="*/ 8167 w 28461"/>
                <a:gd name="connsiteY15" fmla="*/ 31591 h 36237"/>
                <a:gd name="connsiteX16" fmla="*/ 15502 w 28461"/>
                <a:gd name="connsiteY16" fmla="*/ 34599 h 36237"/>
                <a:gd name="connsiteX17" fmla="*/ 22838 w 28461"/>
                <a:gd name="connsiteY17" fmla="*/ 3159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332" y="5550"/>
                  </a:moveTo>
                  <a:cubicBezTo>
                    <a:pt x="28266" y="8484"/>
                    <a:pt x="29733" y="13253"/>
                    <a:pt x="29733" y="19781"/>
                  </a:cubicBezTo>
                  <a:cubicBezTo>
                    <a:pt x="29733" y="26310"/>
                    <a:pt x="28266" y="31078"/>
                    <a:pt x="25332" y="34012"/>
                  </a:cubicBezTo>
                  <a:cubicBezTo>
                    <a:pt x="22764" y="36580"/>
                    <a:pt x="19463" y="37900"/>
                    <a:pt x="15502" y="37900"/>
                  </a:cubicBezTo>
                  <a:cubicBezTo>
                    <a:pt x="11541" y="37900"/>
                    <a:pt x="8240" y="36580"/>
                    <a:pt x="5673" y="34012"/>
                  </a:cubicBezTo>
                  <a:cubicBezTo>
                    <a:pt x="2738" y="31078"/>
                    <a:pt x="1271" y="26310"/>
                    <a:pt x="1271" y="19781"/>
                  </a:cubicBezTo>
                  <a:cubicBezTo>
                    <a:pt x="1271" y="13253"/>
                    <a:pt x="2738" y="8484"/>
                    <a:pt x="5673" y="5550"/>
                  </a:cubicBezTo>
                  <a:cubicBezTo>
                    <a:pt x="8240" y="2983"/>
                    <a:pt x="11541" y="1662"/>
                    <a:pt x="15502" y="1662"/>
                  </a:cubicBezTo>
                  <a:cubicBezTo>
                    <a:pt x="19463" y="1662"/>
                    <a:pt x="22764" y="2983"/>
                    <a:pt x="25332" y="5550"/>
                  </a:cubicBezTo>
                  <a:close/>
                  <a:moveTo>
                    <a:pt x="22838" y="31591"/>
                  </a:moveTo>
                  <a:cubicBezTo>
                    <a:pt x="24965" y="29464"/>
                    <a:pt x="25992" y="25576"/>
                    <a:pt x="25992" y="19781"/>
                  </a:cubicBezTo>
                  <a:cubicBezTo>
                    <a:pt x="25992" y="13986"/>
                    <a:pt x="24965" y="10098"/>
                    <a:pt x="22838" y="7971"/>
                  </a:cubicBezTo>
                  <a:cubicBezTo>
                    <a:pt x="20857" y="5990"/>
                    <a:pt x="18363" y="4963"/>
                    <a:pt x="15502" y="4963"/>
                  </a:cubicBezTo>
                  <a:cubicBezTo>
                    <a:pt x="12641" y="4963"/>
                    <a:pt x="10147" y="5990"/>
                    <a:pt x="8167" y="7971"/>
                  </a:cubicBezTo>
                  <a:cubicBezTo>
                    <a:pt x="6039" y="10098"/>
                    <a:pt x="5012" y="13986"/>
                    <a:pt x="5012" y="19781"/>
                  </a:cubicBezTo>
                  <a:cubicBezTo>
                    <a:pt x="5012" y="25576"/>
                    <a:pt x="6039" y="29464"/>
                    <a:pt x="8167" y="31591"/>
                  </a:cubicBezTo>
                  <a:cubicBezTo>
                    <a:pt x="10147" y="33572"/>
                    <a:pt x="12641" y="34599"/>
                    <a:pt x="15502" y="34599"/>
                  </a:cubicBezTo>
                  <a:cubicBezTo>
                    <a:pt x="18363" y="34599"/>
                    <a:pt x="20857" y="33572"/>
                    <a:pt x="22838" y="31591"/>
                  </a:cubicBezTo>
                  <a:close/>
                </a:path>
              </a:pathLst>
            </a:custGeom>
            <a:solidFill>
              <a:srgbClr val="000000"/>
            </a:solidFill>
            <a:ln w="73262" cap="flat">
              <a:noFill/>
              <a:prstDash val="solid"/>
              <a:miter/>
            </a:ln>
          </p:spPr>
          <p:txBody>
            <a:bodyPr rtlCol="0" anchor="ctr"/>
            <a:lstStyle/>
            <a:p>
              <a:endParaRPr lang="en-GB"/>
            </a:p>
          </p:txBody>
        </p:sp>
        <p:sp>
          <p:nvSpPr>
            <p:cNvPr id="795" name="Graphic 1127">
              <a:extLst>
                <a:ext uri="{FF2B5EF4-FFF2-40B4-BE49-F238E27FC236}">
                  <a16:creationId xmlns:a16="http://schemas.microsoft.com/office/drawing/2014/main" id="{AC83B57D-C364-4006-B358-DD4AFFCBF3DE}"/>
                </a:ext>
              </a:extLst>
            </p:cNvPr>
            <p:cNvSpPr/>
            <p:nvPr/>
          </p:nvSpPr>
          <p:spPr>
            <a:xfrm>
              <a:off x="8472059" y="4477671"/>
              <a:ext cx="22593" cy="35797"/>
            </a:xfrm>
            <a:custGeom>
              <a:avLst/>
              <a:gdLst>
                <a:gd name="connsiteX0" fmla="*/ 21164 w 22593"/>
                <a:gd name="connsiteY0" fmla="*/ 7751 h 35797"/>
                <a:gd name="connsiteX1" fmla="*/ 18156 w 22593"/>
                <a:gd name="connsiteY1" fmla="*/ 5550 h 35797"/>
                <a:gd name="connsiteX2" fmla="*/ 14488 w 22593"/>
                <a:gd name="connsiteY2" fmla="*/ 4963 h 35797"/>
                <a:gd name="connsiteX3" fmla="*/ 7593 w 22593"/>
                <a:gd name="connsiteY3" fmla="*/ 8044 h 35797"/>
                <a:gd name="connsiteX4" fmla="*/ 5025 w 22593"/>
                <a:gd name="connsiteY4" fmla="*/ 15673 h 35797"/>
                <a:gd name="connsiteX5" fmla="*/ 5025 w 22593"/>
                <a:gd name="connsiteY5" fmla="*/ 37460 h 35797"/>
                <a:gd name="connsiteX6" fmla="*/ 1284 w 22593"/>
                <a:gd name="connsiteY6" fmla="*/ 37460 h 35797"/>
                <a:gd name="connsiteX7" fmla="*/ 1284 w 22593"/>
                <a:gd name="connsiteY7" fmla="*/ 2102 h 35797"/>
                <a:gd name="connsiteX8" fmla="*/ 5025 w 22593"/>
                <a:gd name="connsiteY8" fmla="*/ 2102 h 35797"/>
                <a:gd name="connsiteX9" fmla="*/ 5025 w 22593"/>
                <a:gd name="connsiteY9" fmla="*/ 6797 h 35797"/>
                <a:gd name="connsiteX10" fmla="*/ 9353 w 22593"/>
                <a:gd name="connsiteY10" fmla="*/ 3056 h 35797"/>
                <a:gd name="connsiteX11" fmla="*/ 15368 w 22593"/>
                <a:gd name="connsiteY11" fmla="*/ 1662 h 35797"/>
                <a:gd name="connsiteX12" fmla="*/ 23878 w 22593"/>
                <a:gd name="connsiteY12" fmla="*/ 5037 h 35797"/>
                <a:gd name="connsiteX13" fmla="*/ 21164 w 22593"/>
                <a:gd name="connsiteY13" fmla="*/ 775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164" y="7751"/>
                  </a:moveTo>
                  <a:cubicBezTo>
                    <a:pt x="20063" y="6651"/>
                    <a:pt x="19110" y="5917"/>
                    <a:pt x="18156" y="5550"/>
                  </a:cubicBezTo>
                  <a:cubicBezTo>
                    <a:pt x="17202" y="5183"/>
                    <a:pt x="15955" y="4963"/>
                    <a:pt x="14488" y="4963"/>
                  </a:cubicBezTo>
                  <a:cubicBezTo>
                    <a:pt x="11554" y="4963"/>
                    <a:pt x="9207" y="5990"/>
                    <a:pt x="7593" y="8044"/>
                  </a:cubicBezTo>
                  <a:cubicBezTo>
                    <a:pt x="5906" y="10172"/>
                    <a:pt x="5025" y="12666"/>
                    <a:pt x="5025" y="15673"/>
                  </a:cubicBezTo>
                  <a:lnTo>
                    <a:pt x="5025" y="37460"/>
                  </a:lnTo>
                  <a:lnTo>
                    <a:pt x="1284" y="37460"/>
                  </a:lnTo>
                  <a:lnTo>
                    <a:pt x="1284" y="2102"/>
                  </a:lnTo>
                  <a:lnTo>
                    <a:pt x="5025" y="2102"/>
                  </a:lnTo>
                  <a:lnTo>
                    <a:pt x="5025" y="6797"/>
                  </a:lnTo>
                  <a:cubicBezTo>
                    <a:pt x="6052" y="5183"/>
                    <a:pt x="7519" y="3936"/>
                    <a:pt x="9353" y="3056"/>
                  </a:cubicBezTo>
                  <a:cubicBezTo>
                    <a:pt x="11187" y="2102"/>
                    <a:pt x="13241" y="1662"/>
                    <a:pt x="15368" y="1662"/>
                  </a:cubicBezTo>
                  <a:cubicBezTo>
                    <a:pt x="18816" y="1662"/>
                    <a:pt x="21604" y="2763"/>
                    <a:pt x="23878" y="5037"/>
                  </a:cubicBezTo>
                  <a:lnTo>
                    <a:pt x="21164" y="7751"/>
                  </a:lnTo>
                  <a:close/>
                </a:path>
              </a:pathLst>
            </a:custGeom>
            <a:solidFill>
              <a:srgbClr val="000000"/>
            </a:solidFill>
            <a:ln w="73262" cap="flat">
              <a:noFill/>
              <a:prstDash val="solid"/>
              <a:miter/>
            </a:ln>
          </p:spPr>
          <p:txBody>
            <a:bodyPr rtlCol="0" anchor="ctr"/>
            <a:lstStyle/>
            <a:p>
              <a:endParaRPr lang="en-GB"/>
            </a:p>
          </p:txBody>
        </p:sp>
        <p:sp>
          <p:nvSpPr>
            <p:cNvPr id="796" name="Graphic 1127">
              <a:extLst>
                <a:ext uri="{FF2B5EF4-FFF2-40B4-BE49-F238E27FC236}">
                  <a16:creationId xmlns:a16="http://schemas.microsoft.com/office/drawing/2014/main" id="{0187E0EB-A43F-4934-8C60-8C1E25B24743}"/>
                </a:ext>
              </a:extLst>
            </p:cNvPr>
            <p:cNvSpPr/>
            <p:nvPr/>
          </p:nvSpPr>
          <p:spPr>
            <a:xfrm>
              <a:off x="8497929" y="4466815"/>
              <a:ext cx="16578" cy="46653"/>
            </a:xfrm>
            <a:custGeom>
              <a:avLst/>
              <a:gdLst>
                <a:gd name="connsiteX0" fmla="*/ 17871 w 16578"/>
                <a:gd name="connsiteY0" fmla="*/ 48314 h 46653"/>
                <a:gd name="connsiteX1" fmla="*/ 14643 w 16578"/>
                <a:gd name="connsiteY1" fmla="*/ 48314 h 46653"/>
                <a:gd name="connsiteX2" fmla="*/ 8408 w 16578"/>
                <a:gd name="connsiteY2" fmla="*/ 45747 h 46653"/>
                <a:gd name="connsiteX3" fmla="*/ 6134 w 16578"/>
                <a:gd name="connsiteY3" fmla="*/ 39072 h 46653"/>
                <a:gd name="connsiteX4" fmla="*/ 6134 w 16578"/>
                <a:gd name="connsiteY4" fmla="*/ 15745 h 46653"/>
                <a:gd name="connsiteX5" fmla="*/ 1292 w 16578"/>
                <a:gd name="connsiteY5" fmla="*/ 15745 h 46653"/>
                <a:gd name="connsiteX6" fmla="*/ 1292 w 16578"/>
                <a:gd name="connsiteY6" fmla="*/ 12957 h 46653"/>
                <a:gd name="connsiteX7" fmla="*/ 6134 w 16578"/>
                <a:gd name="connsiteY7" fmla="*/ 12957 h 46653"/>
                <a:gd name="connsiteX8" fmla="*/ 6134 w 16578"/>
                <a:gd name="connsiteY8" fmla="*/ 1661 h 46653"/>
                <a:gd name="connsiteX9" fmla="*/ 9875 w 16578"/>
                <a:gd name="connsiteY9" fmla="*/ 1661 h 46653"/>
                <a:gd name="connsiteX10" fmla="*/ 9875 w 16578"/>
                <a:gd name="connsiteY10" fmla="*/ 12957 h 46653"/>
                <a:gd name="connsiteX11" fmla="*/ 17871 w 16578"/>
                <a:gd name="connsiteY11" fmla="*/ 12957 h 46653"/>
                <a:gd name="connsiteX12" fmla="*/ 17871 w 16578"/>
                <a:gd name="connsiteY12" fmla="*/ 15745 h 46653"/>
                <a:gd name="connsiteX13" fmla="*/ 9875 w 16578"/>
                <a:gd name="connsiteY13" fmla="*/ 15745 h 46653"/>
                <a:gd name="connsiteX14" fmla="*/ 9875 w 16578"/>
                <a:gd name="connsiteY14" fmla="*/ 39145 h 46653"/>
                <a:gd name="connsiteX15" fmla="*/ 15303 w 16578"/>
                <a:gd name="connsiteY15" fmla="*/ 45014 h 46653"/>
                <a:gd name="connsiteX16" fmla="*/ 17871 w 16578"/>
                <a:gd name="connsiteY16" fmla="*/ 45014 h 46653"/>
                <a:gd name="connsiteX17" fmla="*/ 17871 w 16578"/>
                <a:gd name="connsiteY17" fmla="*/ 48314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871" y="48314"/>
                  </a:moveTo>
                  <a:lnTo>
                    <a:pt x="14643" y="48314"/>
                  </a:lnTo>
                  <a:cubicBezTo>
                    <a:pt x="11929" y="48314"/>
                    <a:pt x="9875" y="47434"/>
                    <a:pt x="8408" y="45747"/>
                  </a:cubicBezTo>
                  <a:cubicBezTo>
                    <a:pt x="6867" y="44060"/>
                    <a:pt x="6134" y="41859"/>
                    <a:pt x="6134" y="39072"/>
                  </a:cubicBezTo>
                  <a:lnTo>
                    <a:pt x="6134" y="15745"/>
                  </a:lnTo>
                  <a:lnTo>
                    <a:pt x="1292" y="15745"/>
                  </a:lnTo>
                  <a:lnTo>
                    <a:pt x="1292" y="12957"/>
                  </a:lnTo>
                  <a:lnTo>
                    <a:pt x="6134" y="12957"/>
                  </a:lnTo>
                  <a:lnTo>
                    <a:pt x="6134" y="1661"/>
                  </a:lnTo>
                  <a:lnTo>
                    <a:pt x="9875" y="1661"/>
                  </a:lnTo>
                  <a:lnTo>
                    <a:pt x="9875" y="12957"/>
                  </a:lnTo>
                  <a:lnTo>
                    <a:pt x="17871" y="12957"/>
                  </a:lnTo>
                  <a:lnTo>
                    <a:pt x="17871" y="15745"/>
                  </a:lnTo>
                  <a:lnTo>
                    <a:pt x="9875" y="15745"/>
                  </a:lnTo>
                  <a:lnTo>
                    <a:pt x="9875" y="39145"/>
                  </a:lnTo>
                  <a:cubicBezTo>
                    <a:pt x="9875" y="43033"/>
                    <a:pt x="11709" y="45014"/>
                    <a:pt x="15303" y="45014"/>
                  </a:cubicBezTo>
                  <a:lnTo>
                    <a:pt x="17871" y="45014"/>
                  </a:lnTo>
                  <a:lnTo>
                    <a:pt x="17871" y="48314"/>
                  </a:lnTo>
                  <a:close/>
                </a:path>
              </a:pathLst>
            </a:custGeom>
            <a:solidFill>
              <a:srgbClr val="000000"/>
            </a:solidFill>
            <a:ln w="73262" cap="flat">
              <a:noFill/>
              <a:prstDash val="solid"/>
              <a:miter/>
            </a:ln>
          </p:spPr>
          <p:txBody>
            <a:bodyPr rtlCol="0" anchor="ctr"/>
            <a:lstStyle/>
            <a:p>
              <a:endParaRPr lang="en-GB"/>
            </a:p>
          </p:txBody>
        </p:sp>
        <p:sp>
          <p:nvSpPr>
            <p:cNvPr id="797" name="Graphic 1127">
              <a:extLst>
                <a:ext uri="{FF2B5EF4-FFF2-40B4-BE49-F238E27FC236}">
                  <a16:creationId xmlns:a16="http://schemas.microsoft.com/office/drawing/2014/main" id="{3A01AC4F-0731-4362-B159-F588109684E1}"/>
                </a:ext>
              </a:extLst>
            </p:cNvPr>
            <p:cNvSpPr/>
            <p:nvPr/>
          </p:nvSpPr>
          <p:spPr>
            <a:xfrm>
              <a:off x="8544264" y="4477671"/>
              <a:ext cx="27434" cy="52669"/>
            </a:xfrm>
            <a:custGeom>
              <a:avLst/>
              <a:gdLst>
                <a:gd name="connsiteX0" fmla="*/ 24197 w 27434"/>
                <a:gd name="connsiteY0" fmla="*/ 4746 h 52669"/>
                <a:gd name="connsiteX1" fmla="*/ 28745 w 27434"/>
                <a:gd name="connsiteY1" fmla="*/ 19784 h 52669"/>
                <a:gd name="connsiteX2" fmla="*/ 24197 w 27434"/>
                <a:gd name="connsiteY2" fmla="*/ 34822 h 52669"/>
                <a:gd name="connsiteX3" fmla="*/ 15541 w 27434"/>
                <a:gd name="connsiteY3" fmla="*/ 37903 h 52669"/>
                <a:gd name="connsiteX4" fmla="*/ 9746 w 27434"/>
                <a:gd name="connsiteY4" fmla="*/ 36802 h 52669"/>
                <a:gd name="connsiteX5" fmla="*/ 5051 w 27434"/>
                <a:gd name="connsiteY5" fmla="*/ 32915 h 52669"/>
                <a:gd name="connsiteX6" fmla="*/ 5051 w 27434"/>
                <a:gd name="connsiteY6" fmla="*/ 54334 h 52669"/>
                <a:gd name="connsiteX7" fmla="*/ 1310 w 27434"/>
                <a:gd name="connsiteY7" fmla="*/ 54334 h 52669"/>
                <a:gd name="connsiteX8" fmla="*/ 1310 w 27434"/>
                <a:gd name="connsiteY8" fmla="*/ 2105 h 52669"/>
                <a:gd name="connsiteX9" fmla="*/ 5051 w 27434"/>
                <a:gd name="connsiteY9" fmla="*/ 2105 h 52669"/>
                <a:gd name="connsiteX10" fmla="*/ 5051 w 27434"/>
                <a:gd name="connsiteY10" fmla="*/ 6653 h 52669"/>
                <a:gd name="connsiteX11" fmla="*/ 9746 w 27434"/>
                <a:gd name="connsiteY11" fmla="*/ 2765 h 52669"/>
                <a:gd name="connsiteX12" fmla="*/ 15541 w 27434"/>
                <a:gd name="connsiteY12" fmla="*/ 1665 h 52669"/>
                <a:gd name="connsiteX13" fmla="*/ 24197 w 27434"/>
                <a:gd name="connsiteY13" fmla="*/ 4746 h 52669"/>
                <a:gd name="connsiteX14" fmla="*/ 24637 w 27434"/>
                <a:gd name="connsiteY14" fmla="*/ 25286 h 52669"/>
                <a:gd name="connsiteX15" fmla="*/ 25004 w 27434"/>
                <a:gd name="connsiteY15" fmla="*/ 19784 h 52669"/>
                <a:gd name="connsiteX16" fmla="*/ 24637 w 27434"/>
                <a:gd name="connsiteY16" fmla="*/ 14282 h 52669"/>
                <a:gd name="connsiteX17" fmla="*/ 23317 w 27434"/>
                <a:gd name="connsiteY17" fmla="*/ 9661 h 52669"/>
                <a:gd name="connsiteX18" fmla="*/ 20236 w 27434"/>
                <a:gd name="connsiteY18" fmla="*/ 6140 h 52669"/>
                <a:gd name="connsiteX19" fmla="*/ 15028 w 27434"/>
                <a:gd name="connsiteY19" fmla="*/ 4966 h 52669"/>
                <a:gd name="connsiteX20" fmla="*/ 9893 w 27434"/>
                <a:gd name="connsiteY20" fmla="*/ 6140 h 52669"/>
                <a:gd name="connsiteX21" fmla="*/ 6812 w 27434"/>
                <a:gd name="connsiteY21" fmla="*/ 9661 h 52669"/>
                <a:gd name="connsiteX22" fmla="*/ 5418 w 27434"/>
                <a:gd name="connsiteY22" fmla="*/ 14282 h 52669"/>
                <a:gd name="connsiteX23" fmla="*/ 5051 w 27434"/>
                <a:gd name="connsiteY23" fmla="*/ 19784 h 52669"/>
                <a:gd name="connsiteX24" fmla="*/ 5418 w 27434"/>
                <a:gd name="connsiteY24" fmla="*/ 25286 h 52669"/>
                <a:gd name="connsiteX25" fmla="*/ 6812 w 27434"/>
                <a:gd name="connsiteY25" fmla="*/ 29907 h 52669"/>
                <a:gd name="connsiteX26" fmla="*/ 9893 w 27434"/>
                <a:gd name="connsiteY26" fmla="*/ 33355 h 52669"/>
                <a:gd name="connsiteX27" fmla="*/ 15028 w 27434"/>
                <a:gd name="connsiteY27" fmla="*/ 34602 h 52669"/>
                <a:gd name="connsiteX28" fmla="*/ 20236 w 27434"/>
                <a:gd name="connsiteY28" fmla="*/ 33355 h 52669"/>
                <a:gd name="connsiteX29" fmla="*/ 23317 w 27434"/>
                <a:gd name="connsiteY29" fmla="*/ 29907 h 52669"/>
                <a:gd name="connsiteX30" fmla="*/ 24637 w 27434"/>
                <a:gd name="connsiteY30" fmla="*/ 2528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197" y="4746"/>
                  </a:moveTo>
                  <a:cubicBezTo>
                    <a:pt x="27205" y="7754"/>
                    <a:pt x="28745" y="12815"/>
                    <a:pt x="28745" y="19784"/>
                  </a:cubicBezTo>
                  <a:cubicBezTo>
                    <a:pt x="28745" y="26753"/>
                    <a:pt x="27205" y="31814"/>
                    <a:pt x="24197" y="34822"/>
                  </a:cubicBezTo>
                  <a:cubicBezTo>
                    <a:pt x="22143" y="36876"/>
                    <a:pt x="19282" y="37903"/>
                    <a:pt x="15541" y="37903"/>
                  </a:cubicBezTo>
                  <a:cubicBezTo>
                    <a:pt x="13340" y="37903"/>
                    <a:pt x="11433" y="37536"/>
                    <a:pt x="9746" y="36802"/>
                  </a:cubicBezTo>
                  <a:cubicBezTo>
                    <a:pt x="8059" y="36142"/>
                    <a:pt x="6518" y="34822"/>
                    <a:pt x="5051" y="32915"/>
                  </a:cubicBezTo>
                  <a:lnTo>
                    <a:pt x="5051" y="54334"/>
                  </a:lnTo>
                  <a:lnTo>
                    <a:pt x="1310" y="54334"/>
                  </a:lnTo>
                  <a:lnTo>
                    <a:pt x="1310" y="2105"/>
                  </a:lnTo>
                  <a:lnTo>
                    <a:pt x="5051" y="2105"/>
                  </a:lnTo>
                  <a:lnTo>
                    <a:pt x="5051" y="6653"/>
                  </a:lnTo>
                  <a:cubicBezTo>
                    <a:pt x="6518" y="4746"/>
                    <a:pt x="8059" y="3426"/>
                    <a:pt x="9746" y="2765"/>
                  </a:cubicBezTo>
                  <a:cubicBezTo>
                    <a:pt x="11433" y="2032"/>
                    <a:pt x="13340" y="1665"/>
                    <a:pt x="15541" y="1665"/>
                  </a:cubicBezTo>
                  <a:cubicBezTo>
                    <a:pt x="19282" y="1665"/>
                    <a:pt x="22143" y="2692"/>
                    <a:pt x="24197" y="4746"/>
                  </a:cubicBezTo>
                  <a:close/>
                  <a:moveTo>
                    <a:pt x="24637" y="25286"/>
                  </a:moveTo>
                  <a:cubicBezTo>
                    <a:pt x="24857" y="23745"/>
                    <a:pt x="25004" y="21911"/>
                    <a:pt x="25004" y="19784"/>
                  </a:cubicBezTo>
                  <a:cubicBezTo>
                    <a:pt x="25004" y="17657"/>
                    <a:pt x="24857" y="15823"/>
                    <a:pt x="24637" y="14282"/>
                  </a:cubicBezTo>
                  <a:cubicBezTo>
                    <a:pt x="24417" y="12742"/>
                    <a:pt x="23977" y="11201"/>
                    <a:pt x="23317" y="9661"/>
                  </a:cubicBezTo>
                  <a:cubicBezTo>
                    <a:pt x="22657" y="8120"/>
                    <a:pt x="21630" y="6947"/>
                    <a:pt x="20236" y="6140"/>
                  </a:cubicBezTo>
                  <a:cubicBezTo>
                    <a:pt x="18842" y="5333"/>
                    <a:pt x="17082" y="4966"/>
                    <a:pt x="15028" y="4966"/>
                  </a:cubicBezTo>
                  <a:cubicBezTo>
                    <a:pt x="12974" y="4966"/>
                    <a:pt x="11286" y="5333"/>
                    <a:pt x="9893" y="6140"/>
                  </a:cubicBezTo>
                  <a:cubicBezTo>
                    <a:pt x="8499" y="6947"/>
                    <a:pt x="7472" y="8120"/>
                    <a:pt x="6812" y="9661"/>
                  </a:cubicBezTo>
                  <a:cubicBezTo>
                    <a:pt x="6152" y="11201"/>
                    <a:pt x="5638" y="12742"/>
                    <a:pt x="5418" y="14282"/>
                  </a:cubicBezTo>
                  <a:cubicBezTo>
                    <a:pt x="5198" y="15823"/>
                    <a:pt x="5051" y="17657"/>
                    <a:pt x="5051" y="19784"/>
                  </a:cubicBezTo>
                  <a:cubicBezTo>
                    <a:pt x="5051" y="21911"/>
                    <a:pt x="5198" y="23745"/>
                    <a:pt x="5418" y="25286"/>
                  </a:cubicBezTo>
                  <a:cubicBezTo>
                    <a:pt x="5638" y="26826"/>
                    <a:pt x="6152" y="28366"/>
                    <a:pt x="6812" y="29907"/>
                  </a:cubicBezTo>
                  <a:cubicBezTo>
                    <a:pt x="7472" y="31447"/>
                    <a:pt x="8499" y="32548"/>
                    <a:pt x="9893" y="33355"/>
                  </a:cubicBezTo>
                  <a:cubicBezTo>
                    <a:pt x="11286" y="34162"/>
                    <a:pt x="12974" y="34602"/>
                    <a:pt x="15028" y="34602"/>
                  </a:cubicBezTo>
                  <a:cubicBezTo>
                    <a:pt x="17082" y="34602"/>
                    <a:pt x="18842" y="34162"/>
                    <a:pt x="20236" y="33355"/>
                  </a:cubicBezTo>
                  <a:cubicBezTo>
                    <a:pt x="21630" y="32548"/>
                    <a:pt x="22657" y="31447"/>
                    <a:pt x="23317" y="29907"/>
                  </a:cubicBezTo>
                  <a:cubicBezTo>
                    <a:pt x="23977" y="28366"/>
                    <a:pt x="24417" y="26826"/>
                    <a:pt x="24637" y="25286"/>
                  </a:cubicBezTo>
                  <a:close/>
                </a:path>
              </a:pathLst>
            </a:custGeom>
            <a:solidFill>
              <a:srgbClr val="000000"/>
            </a:solidFill>
            <a:ln w="73262" cap="flat">
              <a:noFill/>
              <a:prstDash val="solid"/>
              <a:miter/>
            </a:ln>
          </p:spPr>
          <p:txBody>
            <a:bodyPr rtlCol="0" anchor="ctr"/>
            <a:lstStyle/>
            <a:p>
              <a:endParaRPr lang="en-GB"/>
            </a:p>
          </p:txBody>
        </p:sp>
        <p:sp>
          <p:nvSpPr>
            <p:cNvPr id="798" name="Graphic 1127">
              <a:extLst>
                <a:ext uri="{FF2B5EF4-FFF2-40B4-BE49-F238E27FC236}">
                  <a16:creationId xmlns:a16="http://schemas.microsoft.com/office/drawing/2014/main" id="{B7790ACB-0895-40DA-951D-B6C80DA99166}"/>
                </a:ext>
              </a:extLst>
            </p:cNvPr>
            <p:cNvSpPr/>
            <p:nvPr/>
          </p:nvSpPr>
          <p:spPr>
            <a:xfrm>
              <a:off x="8581678" y="4477671"/>
              <a:ext cx="28461" cy="36237"/>
            </a:xfrm>
            <a:custGeom>
              <a:avLst/>
              <a:gdLst>
                <a:gd name="connsiteX0" fmla="*/ 25384 w 28461"/>
                <a:gd name="connsiteY0" fmla="*/ 5550 h 36237"/>
                <a:gd name="connsiteX1" fmla="*/ 29785 w 28461"/>
                <a:gd name="connsiteY1" fmla="*/ 19781 h 36237"/>
                <a:gd name="connsiteX2" fmla="*/ 25384 w 28461"/>
                <a:gd name="connsiteY2" fmla="*/ 34012 h 36237"/>
                <a:gd name="connsiteX3" fmla="*/ 15554 w 28461"/>
                <a:gd name="connsiteY3" fmla="*/ 37900 h 36237"/>
                <a:gd name="connsiteX4" fmla="*/ 5725 w 28461"/>
                <a:gd name="connsiteY4" fmla="*/ 34012 h 36237"/>
                <a:gd name="connsiteX5" fmla="*/ 1323 w 28461"/>
                <a:gd name="connsiteY5" fmla="*/ 19781 h 36237"/>
                <a:gd name="connsiteX6" fmla="*/ 5725 w 28461"/>
                <a:gd name="connsiteY6" fmla="*/ 5550 h 36237"/>
                <a:gd name="connsiteX7" fmla="*/ 15554 w 28461"/>
                <a:gd name="connsiteY7" fmla="*/ 1662 h 36237"/>
                <a:gd name="connsiteX8" fmla="*/ 25384 w 28461"/>
                <a:gd name="connsiteY8" fmla="*/ 5550 h 36237"/>
                <a:gd name="connsiteX9" fmla="*/ 22890 w 28461"/>
                <a:gd name="connsiteY9" fmla="*/ 31591 h 36237"/>
                <a:gd name="connsiteX10" fmla="*/ 26044 w 28461"/>
                <a:gd name="connsiteY10" fmla="*/ 19781 h 36237"/>
                <a:gd name="connsiteX11" fmla="*/ 22890 w 28461"/>
                <a:gd name="connsiteY11" fmla="*/ 7971 h 36237"/>
                <a:gd name="connsiteX12" fmla="*/ 15554 w 28461"/>
                <a:gd name="connsiteY12" fmla="*/ 4963 h 36237"/>
                <a:gd name="connsiteX13" fmla="*/ 8219 w 28461"/>
                <a:gd name="connsiteY13" fmla="*/ 7971 h 36237"/>
                <a:gd name="connsiteX14" fmla="*/ 5064 w 28461"/>
                <a:gd name="connsiteY14" fmla="*/ 19781 h 36237"/>
                <a:gd name="connsiteX15" fmla="*/ 8219 w 28461"/>
                <a:gd name="connsiteY15" fmla="*/ 31591 h 36237"/>
                <a:gd name="connsiteX16" fmla="*/ 15554 w 28461"/>
                <a:gd name="connsiteY16" fmla="*/ 34599 h 36237"/>
                <a:gd name="connsiteX17" fmla="*/ 22890 w 28461"/>
                <a:gd name="connsiteY17" fmla="*/ 3159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384" y="5550"/>
                  </a:moveTo>
                  <a:cubicBezTo>
                    <a:pt x="28318" y="8484"/>
                    <a:pt x="29785" y="13253"/>
                    <a:pt x="29785" y="19781"/>
                  </a:cubicBezTo>
                  <a:cubicBezTo>
                    <a:pt x="29785" y="26310"/>
                    <a:pt x="28318" y="31078"/>
                    <a:pt x="25384" y="34012"/>
                  </a:cubicBezTo>
                  <a:cubicBezTo>
                    <a:pt x="22816" y="36580"/>
                    <a:pt x="19515" y="37900"/>
                    <a:pt x="15554" y="37900"/>
                  </a:cubicBezTo>
                  <a:cubicBezTo>
                    <a:pt x="11593" y="37900"/>
                    <a:pt x="8292" y="36580"/>
                    <a:pt x="5725" y="34012"/>
                  </a:cubicBezTo>
                  <a:cubicBezTo>
                    <a:pt x="2790" y="31078"/>
                    <a:pt x="1323" y="26310"/>
                    <a:pt x="1323" y="19781"/>
                  </a:cubicBezTo>
                  <a:cubicBezTo>
                    <a:pt x="1323" y="13253"/>
                    <a:pt x="2790" y="8484"/>
                    <a:pt x="5725" y="5550"/>
                  </a:cubicBezTo>
                  <a:cubicBezTo>
                    <a:pt x="8292" y="2983"/>
                    <a:pt x="11593" y="1662"/>
                    <a:pt x="15554" y="1662"/>
                  </a:cubicBezTo>
                  <a:cubicBezTo>
                    <a:pt x="19515" y="1662"/>
                    <a:pt x="22816" y="2983"/>
                    <a:pt x="25384" y="5550"/>
                  </a:cubicBezTo>
                  <a:close/>
                  <a:moveTo>
                    <a:pt x="22890" y="31591"/>
                  </a:moveTo>
                  <a:cubicBezTo>
                    <a:pt x="25017" y="29464"/>
                    <a:pt x="26044" y="25576"/>
                    <a:pt x="26044" y="19781"/>
                  </a:cubicBezTo>
                  <a:cubicBezTo>
                    <a:pt x="26044" y="13986"/>
                    <a:pt x="25017" y="10098"/>
                    <a:pt x="22890" y="7971"/>
                  </a:cubicBezTo>
                  <a:cubicBezTo>
                    <a:pt x="20909" y="5990"/>
                    <a:pt x="18415" y="4963"/>
                    <a:pt x="15554" y="4963"/>
                  </a:cubicBezTo>
                  <a:cubicBezTo>
                    <a:pt x="12693" y="4963"/>
                    <a:pt x="10199" y="5990"/>
                    <a:pt x="8219" y="7971"/>
                  </a:cubicBezTo>
                  <a:cubicBezTo>
                    <a:pt x="6091" y="10098"/>
                    <a:pt x="5064" y="13986"/>
                    <a:pt x="5064" y="19781"/>
                  </a:cubicBezTo>
                  <a:cubicBezTo>
                    <a:pt x="5064" y="25576"/>
                    <a:pt x="6091" y="29464"/>
                    <a:pt x="8219" y="31591"/>
                  </a:cubicBezTo>
                  <a:cubicBezTo>
                    <a:pt x="10199" y="33572"/>
                    <a:pt x="12693" y="34599"/>
                    <a:pt x="15554" y="34599"/>
                  </a:cubicBezTo>
                  <a:cubicBezTo>
                    <a:pt x="18415" y="34599"/>
                    <a:pt x="20909" y="33572"/>
                    <a:pt x="22890" y="31591"/>
                  </a:cubicBezTo>
                  <a:close/>
                </a:path>
              </a:pathLst>
            </a:custGeom>
            <a:solidFill>
              <a:srgbClr val="000000"/>
            </a:solidFill>
            <a:ln w="73262" cap="flat">
              <a:noFill/>
              <a:prstDash val="solid"/>
              <a:miter/>
            </a:ln>
          </p:spPr>
          <p:txBody>
            <a:bodyPr rtlCol="0" anchor="ctr"/>
            <a:lstStyle/>
            <a:p>
              <a:endParaRPr lang="en-GB"/>
            </a:p>
          </p:txBody>
        </p:sp>
        <p:sp>
          <p:nvSpPr>
            <p:cNvPr id="799" name="Graphic 1127">
              <a:extLst>
                <a:ext uri="{FF2B5EF4-FFF2-40B4-BE49-F238E27FC236}">
                  <a16:creationId xmlns:a16="http://schemas.microsoft.com/office/drawing/2014/main" id="{4C4E1FD6-271E-46DB-BC2D-50662B287DD4}"/>
                </a:ext>
              </a:extLst>
            </p:cNvPr>
            <p:cNvSpPr/>
            <p:nvPr/>
          </p:nvSpPr>
          <p:spPr>
            <a:xfrm>
              <a:off x="8618174" y="4466815"/>
              <a:ext cx="16578" cy="46653"/>
            </a:xfrm>
            <a:custGeom>
              <a:avLst/>
              <a:gdLst>
                <a:gd name="connsiteX0" fmla="*/ 17912 w 16578"/>
                <a:gd name="connsiteY0" fmla="*/ 48314 h 46653"/>
                <a:gd name="connsiteX1" fmla="*/ 14685 w 16578"/>
                <a:gd name="connsiteY1" fmla="*/ 48314 h 46653"/>
                <a:gd name="connsiteX2" fmla="*/ 8450 w 16578"/>
                <a:gd name="connsiteY2" fmla="*/ 45747 h 46653"/>
                <a:gd name="connsiteX3" fmla="*/ 6176 w 16578"/>
                <a:gd name="connsiteY3" fmla="*/ 39072 h 46653"/>
                <a:gd name="connsiteX4" fmla="*/ 6176 w 16578"/>
                <a:gd name="connsiteY4" fmla="*/ 15745 h 46653"/>
                <a:gd name="connsiteX5" fmla="*/ 1334 w 16578"/>
                <a:gd name="connsiteY5" fmla="*/ 15745 h 46653"/>
                <a:gd name="connsiteX6" fmla="*/ 1334 w 16578"/>
                <a:gd name="connsiteY6" fmla="*/ 12957 h 46653"/>
                <a:gd name="connsiteX7" fmla="*/ 6176 w 16578"/>
                <a:gd name="connsiteY7" fmla="*/ 12957 h 46653"/>
                <a:gd name="connsiteX8" fmla="*/ 6176 w 16578"/>
                <a:gd name="connsiteY8" fmla="*/ 1661 h 46653"/>
                <a:gd name="connsiteX9" fmla="*/ 9917 w 16578"/>
                <a:gd name="connsiteY9" fmla="*/ 1661 h 46653"/>
                <a:gd name="connsiteX10" fmla="*/ 9917 w 16578"/>
                <a:gd name="connsiteY10" fmla="*/ 12957 h 46653"/>
                <a:gd name="connsiteX11" fmla="*/ 17912 w 16578"/>
                <a:gd name="connsiteY11" fmla="*/ 12957 h 46653"/>
                <a:gd name="connsiteX12" fmla="*/ 17912 w 16578"/>
                <a:gd name="connsiteY12" fmla="*/ 15745 h 46653"/>
                <a:gd name="connsiteX13" fmla="*/ 9917 w 16578"/>
                <a:gd name="connsiteY13" fmla="*/ 15745 h 46653"/>
                <a:gd name="connsiteX14" fmla="*/ 9917 w 16578"/>
                <a:gd name="connsiteY14" fmla="*/ 39145 h 46653"/>
                <a:gd name="connsiteX15" fmla="*/ 15345 w 16578"/>
                <a:gd name="connsiteY15" fmla="*/ 45014 h 46653"/>
                <a:gd name="connsiteX16" fmla="*/ 17912 w 16578"/>
                <a:gd name="connsiteY16" fmla="*/ 45014 h 46653"/>
                <a:gd name="connsiteX17" fmla="*/ 17912 w 16578"/>
                <a:gd name="connsiteY17" fmla="*/ 48314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912" y="48314"/>
                  </a:moveTo>
                  <a:lnTo>
                    <a:pt x="14685" y="48314"/>
                  </a:lnTo>
                  <a:cubicBezTo>
                    <a:pt x="11971" y="48314"/>
                    <a:pt x="9917" y="47434"/>
                    <a:pt x="8450" y="45747"/>
                  </a:cubicBezTo>
                  <a:cubicBezTo>
                    <a:pt x="6909" y="44060"/>
                    <a:pt x="6176" y="41859"/>
                    <a:pt x="6176" y="39072"/>
                  </a:cubicBezTo>
                  <a:lnTo>
                    <a:pt x="6176" y="15745"/>
                  </a:lnTo>
                  <a:lnTo>
                    <a:pt x="1334" y="15745"/>
                  </a:lnTo>
                  <a:lnTo>
                    <a:pt x="1334" y="12957"/>
                  </a:lnTo>
                  <a:lnTo>
                    <a:pt x="6176" y="12957"/>
                  </a:lnTo>
                  <a:lnTo>
                    <a:pt x="6176" y="1661"/>
                  </a:lnTo>
                  <a:lnTo>
                    <a:pt x="9917" y="1661"/>
                  </a:lnTo>
                  <a:lnTo>
                    <a:pt x="9917" y="12957"/>
                  </a:lnTo>
                  <a:lnTo>
                    <a:pt x="17912" y="12957"/>
                  </a:lnTo>
                  <a:lnTo>
                    <a:pt x="17912" y="15745"/>
                  </a:lnTo>
                  <a:lnTo>
                    <a:pt x="9917" y="15745"/>
                  </a:lnTo>
                  <a:lnTo>
                    <a:pt x="9917" y="39145"/>
                  </a:lnTo>
                  <a:cubicBezTo>
                    <a:pt x="9917" y="43033"/>
                    <a:pt x="11751" y="45014"/>
                    <a:pt x="15345" y="45014"/>
                  </a:cubicBezTo>
                  <a:lnTo>
                    <a:pt x="17912" y="45014"/>
                  </a:lnTo>
                  <a:lnTo>
                    <a:pt x="17912" y="48314"/>
                  </a:lnTo>
                  <a:close/>
                </a:path>
              </a:pathLst>
            </a:custGeom>
            <a:solidFill>
              <a:srgbClr val="000000"/>
            </a:solidFill>
            <a:ln w="73262" cap="flat">
              <a:noFill/>
              <a:prstDash val="solid"/>
              <a:miter/>
            </a:ln>
          </p:spPr>
          <p:txBody>
            <a:bodyPr rtlCol="0" anchor="ctr"/>
            <a:lstStyle/>
            <a:p>
              <a:endParaRPr lang="en-GB"/>
            </a:p>
          </p:txBody>
        </p:sp>
        <p:sp>
          <p:nvSpPr>
            <p:cNvPr id="800" name="Graphic 1127">
              <a:extLst>
                <a:ext uri="{FF2B5EF4-FFF2-40B4-BE49-F238E27FC236}">
                  <a16:creationId xmlns:a16="http://schemas.microsoft.com/office/drawing/2014/main" id="{2A02E5DC-40DD-4228-8484-F74573662FB5}"/>
                </a:ext>
              </a:extLst>
            </p:cNvPr>
            <p:cNvSpPr/>
            <p:nvPr/>
          </p:nvSpPr>
          <p:spPr>
            <a:xfrm>
              <a:off x="8643757" y="4477671"/>
              <a:ext cx="28315" cy="36237"/>
            </a:xfrm>
            <a:custGeom>
              <a:avLst/>
              <a:gdLst>
                <a:gd name="connsiteX0" fmla="*/ 29660 w 28315"/>
                <a:gd name="connsiteY0" fmla="*/ 20588 h 36237"/>
                <a:gd name="connsiteX1" fmla="*/ 5086 w 28315"/>
                <a:gd name="connsiteY1" fmla="*/ 20588 h 36237"/>
                <a:gd name="connsiteX2" fmla="*/ 8020 w 28315"/>
                <a:gd name="connsiteY2" fmla="*/ 30931 h 36237"/>
                <a:gd name="connsiteX3" fmla="*/ 16603 w 28315"/>
                <a:gd name="connsiteY3" fmla="*/ 34526 h 36237"/>
                <a:gd name="connsiteX4" fmla="*/ 21884 w 28315"/>
                <a:gd name="connsiteY4" fmla="*/ 33499 h 36237"/>
                <a:gd name="connsiteX5" fmla="*/ 26359 w 28315"/>
                <a:gd name="connsiteY5" fmla="*/ 30271 h 36237"/>
                <a:gd name="connsiteX6" fmla="*/ 29147 w 28315"/>
                <a:gd name="connsiteY6" fmla="*/ 32472 h 36237"/>
                <a:gd name="connsiteX7" fmla="*/ 23425 w 28315"/>
                <a:gd name="connsiteY7" fmla="*/ 36580 h 36237"/>
                <a:gd name="connsiteX8" fmla="*/ 16383 w 28315"/>
                <a:gd name="connsiteY8" fmla="*/ 37900 h 36237"/>
                <a:gd name="connsiteX9" fmla="*/ 5233 w 28315"/>
                <a:gd name="connsiteY9" fmla="*/ 33279 h 36237"/>
                <a:gd name="connsiteX10" fmla="*/ 1345 w 28315"/>
                <a:gd name="connsiteY10" fmla="*/ 19781 h 36237"/>
                <a:gd name="connsiteX11" fmla="*/ 5086 w 28315"/>
                <a:gd name="connsiteY11" fmla="*/ 6431 h 36237"/>
                <a:gd name="connsiteX12" fmla="*/ 15502 w 28315"/>
                <a:gd name="connsiteY12" fmla="*/ 1662 h 36237"/>
                <a:gd name="connsiteX13" fmla="*/ 25919 w 28315"/>
                <a:gd name="connsiteY13" fmla="*/ 6210 h 36237"/>
                <a:gd name="connsiteX14" fmla="*/ 29660 w 28315"/>
                <a:gd name="connsiteY14" fmla="*/ 18901 h 36237"/>
                <a:gd name="connsiteX15" fmla="*/ 29660 w 28315"/>
                <a:gd name="connsiteY15" fmla="*/ 20588 h 36237"/>
                <a:gd name="connsiteX16" fmla="*/ 25919 w 28315"/>
                <a:gd name="connsiteY16" fmla="*/ 17581 h 36237"/>
                <a:gd name="connsiteX17" fmla="*/ 24672 w 28315"/>
                <a:gd name="connsiteY17" fmla="*/ 10905 h 36237"/>
                <a:gd name="connsiteX18" fmla="*/ 21077 w 28315"/>
                <a:gd name="connsiteY18" fmla="*/ 6504 h 36237"/>
                <a:gd name="connsiteX19" fmla="*/ 15502 w 28315"/>
                <a:gd name="connsiteY19" fmla="*/ 4963 h 36237"/>
                <a:gd name="connsiteX20" fmla="*/ 10001 w 28315"/>
                <a:gd name="connsiteY20" fmla="*/ 6504 h 36237"/>
                <a:gd name="connsiteX21" fmla="*/ 6333 w 28315"/>
                <a:gd name="connsiteY21" fmla="*/ 10905 h 36237"/>
                <a:gd name="connsiteX22" fmla="*/ 5086 w 28315"/>
                <a:gd name="connsiteY22" fmla="*/ 17581 h 36237"/>
                <a:gd name="connsiteX23" fmla="*/ 25919 w 28315"/>
                <a:gd name="connsiteY23" fmla="*/ 1758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660" y="20588"/>
                  </a:moveTo>
                  <a:lnTo>
                    <a:pt x="5086" y="20588"/>
                  </a:lnTo>
                  <a:cubicBezTo>
                    <a:pt x="5086" y="25136"/>
                    <a:pt x="6040" y="28584"/>
                    <a:pt x="8020" y="30931"/>
                  </a:cubicBezTo>
                  <a:cubicBezTo>
                    <a:pt x="10001" y="33352"/>
                    <a:pt x="12862" y="34526"/>
                    <a:pt x="16603" y="34526"/>
                  </a:cubicBezTo>
                  <a:cubicBezTo>
                    <a:pt x="18657" y="34526"/>
                    <a:pt x="20417" y="34159"/>
                    <a:pt x="21884" y="33499"/>
                  </a:cubicBezTo>
                  <a:cubicBezTo>
                    <a:pt x="23352" y="32838"/>
                    <a:pt x="24819" y="31811"/>
                    <a:pt x="26359" y="30271"/>
                  </a:cubicBezTo>
                  <a:lnTo>
                    <a:pt x="29147" y="32472"/>
                  </a:lnTo>
                  <a:cubicBezTo>
                    <a:pt x="27239" y="34379"/>
                    <a:pt x="25332" y="35773"/>
                    <a:pt x="23425" y="36580"/>
                  </a:cubicBezTo>
                  <a:cubicBezTo>
                    <a:pt x="21518" y="37460"/>
                    <a:pt x="19170" y="37900"/>
                    <a:pt x="16383" y="37900"/>
                  </a:cubicBezTo>
                  <a:cubicBezTo>
                    <a:pt x="11468" y="37900"/>
                    <a:pt x="7800" y="36359"/>
                    <a:pt x="5233" y="33279"/>
                  </a:cubicBezTo>
                  <a:cubicBezTo>
                    <a:pt x="2592" y="30198"/>
                    <a:pt x="1345" y="25723"/>
                    <a:pt x="1345" y="19781"/>
                  </a:cubicBezTo>
                  <a:cubicBezTo>
                    <a:pt x="1345" y="14059"/>
                    <a:pt x="2592" y="9585"/>
                    <a:pt x="5086" y="6431"/>
                  </a:cubicBezTo>
                  <a:cubicBezTo>
                    <a:pt x="7580" y="3276"/>
                    <a:pt x="11028" y="1662"/>
                    <a:pt x="15502" y="1662"/>
                  </a:cubicBezTo>
                  <a:cubicBezTo>
                    <a:pt x="19977" y="1662"/>
                    <a:pt x="23425" y="3203"/>
                    <a:pt x="25919" y="6210"/>
                  </a:cubicBezTo>
                  <a:cubicBezTo>
                    <a:pt x="28413" y="9218"/>
                    <a:pt x="29660" y="13473"/>
                    <a:pt x="29660" y="18901"/>
                  </a:cubicBezTo>
                  <a:lnTo>
                    <a:pt x="29660" y="20588"/>
                  </a:lnTo>
                  <a:close/>
                  <a:moveTo>
                    <a:pt x="25919" y="17581"/>
                  </a:moveTo>
                  <a:cubicBezTo>
                    <a:pt x="25699" y="14573"/>
                    <a:pt x="25332" y="12299"/>
                    <a:pt x="24672" y="10905"/>
                  </a:cubicBezTo>
                  <a:cubicBezTo>
                    <a:pt x="23865" y="9071"/>
                    <a:pt x="22691" y="7604"/>
                    <a:pt x="21077" y="6504"/>
                  </a:cubicBezTo>
                  <a:cubicBezTo>
                    <a:pt x="19390" y="5477"/>
                    <a:pt x="17556" y="4963"/>
                    <a:pt x="15502" y="4963"/>
                  </a:cubicBezTo>
                  <a:cubicBezTo>
                    <a:pt x="13449" y="4963"/>
                    <a:pt x="11615" y="5477"/>
                    <a:pt x="10001" y="6504"/>
                  </a:cubicBezTo>
                  <a:cubicBezTo>
                    <a:pt x="8387" y="7604"/>
                    <a:pt x="7140" y="9071"/>
                    <a:pt x="6333" y="10905"/>
                  </a:cubicBezTo>
                  <a:cubicBezTo>
                    <a:pt x="5673" y="12299"/>
                    <a:pt x="5306" y="14573"/>
                    <a:pt x="5086" y="17581"/>
                  </a:cubicBezTo>
                  <a:lnTo>
                    <a:pt x="25919" y="17581"/>
                  </a:lnTo>
                  <a:close/>
                </a:path>
              </a:pathLst>
            </a:custGeom>
            <a:solidFill>
              <a:srgbClr val="000000"/>
            </a:solidFill>
            <a:ln w="73262" cap="flat">
              <a:noFill/>
              <a:prstDash val="solid"/>
              <a:miter/>
            </a:ln>
          </p:spPr>
          <p:txBody>
            <a:bodyPr rtlCol="0" anchor="ctr"/>
            <a:lstStyle/>
            <a:p>
              <a:endParaRPr lang="en-GB"/>
            </a:p>
          </p:txBody>
        </p:sp>
        <p:sp>
          <p:nvSpPr>
            <p:cNvPr id="801" name="Graphic 1127">
              <a:extLst>
                <a:ext uri="{FF2B5EF4-FFF2-40B4-BE49-F238E27FC236}">
                  <a16:creationId xmlns:a16="http://schemas.microsoft.com/office/drawing/2014/main" id="{9A6A2E67-F48C-4E84-9262-52D7CA83601B}"/>
                </a:ext>
              </a:extLst>
            </p:cNvPr>
            <p:cNvSpPr/>
            <p:nvPr/>
          </p:nvSpPr>
          <p:spPr>
            <a:xfrm>
              <a:off x="8684013" y="4477671"/>
              <a:ext cx="27214" cy="35797"/>
            </a:xfrm>
            <a:custGeom>
              <a:avLst/>
              <a:gdLst>
                <a:gd name="connsiteX0" fmla="*/ 28574 w 27214"/>
                <a:gd name="connsiteY0" fmla="*/ 37460 h 35797"/>
                <a:gd name="connsiteX1" fmla="*/ 24832 w 27214"/>
                <a:gd name="connsiteY1" fmla="*/ 37460 h 35797"/>
                <a:gd name="connsiteX2" fmla="*/ 24832 w 27214"/>
                <a:gd name="connsiteY2" fmla="*/ 15526 h 35797"/>
                <a:gd name="connsiteX3" fmla="*/ 22338 w 27214"/>
                <a:gd name="connsiteY3" fmla="*/ 7677 h 35797"/>
                <a:gd name="connsiteX4" fmla="*/ 15076 w 27214"/>
                <a:gd name="connsiteY4" fmla="*/ 4963 h 35797"/>
                <a:gd name="connsiteX5" fmla="*/ 7741 w 27214"/>
                <a:gd name="connsiteY5" fmla="*/ 7677 h 35797"/>
                <a:gd name="connsiteX6" fmla="*/ 5100 w 27214"/>
                <a:gd name="connsiteY6" fmla="*/ 15526 h 35797"/>
                <a:gd name="connsiteX7" fmla="*/ 5100 w 27214"/>
                <a:gd name="connsiteY7" fmla="*/ 37460 h 35797"/>
                <a:gd name="connsiteX8" fmla="*/ 1359 w 27214"/>
                <a:gd name="connsiteY8" fmla="*/ 37460 h 35797"/>
                <a:gd name="connsiteX9" fmla="*/ 1359 w 27214"/>
                <a:gd name="connsiteY9" fmla="*/ 2102 h 35797"/>
                <a:gd name="connsiteX10" fmla="*/ 5100 w 27214"/>
                <a:gd name="connsiteY10" fmla="*/ 2102 h 35797"/>
                <a:gd name="connsiteX11" fmla="*/ 5100 w 27214"/>
                <a:gd name="connsiteY11" fmla="*/ 6284 h 35797"/>
                <a:gd name="connsiteX12" fmla="*/ 15516 w 27214"/>
                <a:gd name="connsiteY12" fmla="*/ 1662 h 35797"/>
                <a:gd name="connsiteX13" fmla="*/ 24906 w 27214"/>
                <a:gd name="connsiteY13" fmla="*/ 5037 h 35797"/>
                <a:gd name="connsiteX14" fmla="*/ 28574 w 27214"/>
                <a:gd name="connsiteY14" fmla="*/ 14866 h 35797"/>
                <a:gd name="connsiteX15" fmla="*/ 28574 w 27214"/>
                <a:gd name="connsiteY15" fmla="*/ 3746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574" y="37460"/>
                  </a:moveTo>
                  <a:lnTo>
                    <a:pt x="24832" y="37460"/>
                  </a:lnTo>
                  <a:lnTo>
                    <a:pt x="24832" y="15526"/>
                  </a:lnTo>
                  <a:cubicBezTo>
                    <a:pt x="24832" y="12079"/>
                    <a:pt x="24025" y="9511"/>
                    <a:pt x="22338" y="7677"/>
                  </a:cubicBezTo>
                  <a:cubicBezTo>
                    <a:pt x="20651" y="5844"/>
                    <a:pt x="18230" y="4963"/>
                    <a:pt x="15076" y="4963"/>
                  </a:cubicBezTo>
                  <a:cubicBezTo>
                    <a:pt x="11922" y="4963"/>
                    <a:pt x="9428" y="5844"/>
                    <a:pt x="7741" y="7677"/>
                  </a:cubicBezTo>
                  <a:cubicBezTo>
                    <a:pt x="5980" y="9511"/>
                    <a:pt x="5100" y="12152"/>
                    <a:pt x="5100" y="15526"/>
                  </a:cubicBezTo>
                  <a:lnTo>
                    <a:pt x="5100" y="37460"/>
                  </a:lnTo>
                  <a:lnTo>
                    <a:pt x="1359" y="37460"/>
                  </a:lnTo>
                  <a:lnTo>
                    <a:pt x="1359" y="2102"/>
                  </a:lnTo>
                  <a:lnTo>
                    <a:pt x="5100" y="2102"/>
                  </a:lnTo>
                  <a:lnTo>
                    <a:pt x="5100" y="6284"/>
                  </a:lnTo>
                  <a:cubicBezTo>
                    <a:pt x="7741" y="3203"/>
                    <a:pt x="11188" y="1662"/>
                    <a:pt x="15516" y="1662"/>
                  </a:cubicBezTo>
                  <a:cubicBezTo>
                    <a:pt x="19477" y="1662"/>
                    <a:pt x="22632" y="2763"/>
                    <a:pt x="24906" y="5037"/>
                  </a:cubicBezTo>
                  <a:cubicBezTo>
                    <a:pt x="27326" y="7384"/>
                    <a:pt x="28574" y="10685"/>
                    <a:pt x="28574" y="14866"/>
                  </a:cubicBezTo>
                  <a:lnTo>
                    <a:pt x="28574" y="37460"/>
                  </a:lnTo>
                  <a:close/>
                </a:path>
              </a:pathLst>
            </a:custGeom>
            <a:solidFill>
              <a:srgbClr val="000000"/>
            </a:solidFill>
            <a:ln w="73262" cap="flat">
              <a:noFill/>
              <a:prstDash val="solid"/>
              <a:miter/>
            </a:ln>
          </p:spPr>
          <p:txBody>
            <a:bodyPr rtlCol="0" anchor="ctr"/>
            <a:lstStyle/>
            <a:p>
              <a:endParaRPr lang="en-GB"/>
            </a:p>
          </p:txBody>
        </p:sp>
        <p:sp>
          <p:nvSpPr>
            <p:cNvPr id="802" name="Graphic 1127">
              <a:extLst>
                <a:ext uri="{FF2B5EF4-FFF2-40B4-BE49-F238E27FC236}">
                  <a16:creationId xmlns:a16="http://schemas.microsoft.com/office/drawing/2014/main" id="{0B89BB2F-C854-424D-B60A-DBCDC8FE5326}"/>
                </a:ext>
              </a:extLst>
            </p:cNvPr>
            <p:cNvSpPr/>
            <p:nvPr/>
          </p:nvSpPr>
          <p:spPr>
            <a:xfrm>
              <a:off x="8720901" y="4466815"/>
              <a:ext cx="16578" cy="46653"/>
            </a:xfrm>
            <a:custGeom>
              <a:avLst/>
              <a:gdLst>
                <a:gd name="connsiteX0" fmla="*/ 17948 w 16578"/>
                <a:gd name="connsiteY0" fmla="*/ 48314 h 46653"/>
                <a:gd name="connsiteX1" fmla="*/ 14720 w 16578"/>
                <a:gd name="connsiteY1" fmla="*/ 48314 h 46653"/>
                <a:gd name="connsiteX2" fmla="*/ 8485 w 16578"/>
                <a:gd name="connsiteY2" fmla="*/ 45747 h 46653"/>
                <a:gd name="connsiteX3" fmla="*/ 6211 w 16578"/>
                <a:gd name="connsiteY3" fmla="*/ 39072 h 46653"/>
                <a:gd name="connsiteX4" fmla="*/ 6211 w 16578"/>
                <a:gd name="connsiteY4" fmla="*/ 15745 h 46653"/>
                <a:gd name="connsiteX5" fmla="*/ 1370 w 16578"/>
                <a:gd name="connsiteY5" fmla="*/ 15745 h 46653"/>
                <a:gd name="connsiteX6" fmla="*/ 1370 w 16578"/>
                <a:gd name="connsiteY6" fmla="*/ 12957 h 46653"/>
                <a:gd name="connsiteX7" fmla="*/ 6211 w 16578"/>
                <a:gd name="connsiteY7" fmla="*/ 12957 h 46653"/>
                <a:gd name="connsiteX8" fmla="*/ 6211 w 16578"/>
                <a:gd name="connsiteY8" fmla="*/ 1661 h 46653"/>
                <a:gd name="connsiteX9" fmla="*/ 9952 w 16578"/>
                <a:gd name="connsiteY9" fmla="*/ 1661 h 46653"/>
                <a:gd name="connsiteX10" fmla="*/ 9952 w 16578"/>
                <a:gd name="connsiteY10" fmla="*/ 12957 h 46653"/>
                <a:gd name="connsiteX11" fmla="*/ 17948 w 16578"/>
                <a:gd name="connsiteY11" fmla="*/ 12957 h 46653"/>
                <a:gd name="connsiteX12" fmla="*/ 17948 w 16578"/>
                <a:gd name="connsiteY12" fmla="*/ 15745 h 46653"/>
                <a:gd name="connsiteX13" fmla="*/ 9952 w 16578"/>
                <a:gd name="connsiteY13" fmla="*/ 15745 h 46653"/>
                <a:gd name="connsiteX14" fmla="*/ 9952 w 16578"/>
                <a:gd name="connsiteY14" fmla="*/ 39145 h 46653"/>
                <a:gd name="connsiteX15" fmla="*/ 15381 w 16578"/>
                <a:gd name="connsiteY15" fmla="*/ 45014 h 46653"/>
                <a:gd name="connsiteX16" fmla="*/ 17948 w 16578"/>
                <a:gd name="connsiteY16" fmla="*/ 45014 h 46653"/>
                <a:gd name="connsiteX17" fmla="*/ 17948 w 16578"/>
                <a:gd name="connsiteY17" fmla="*/ 48314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948" y="48314"/>
                  </a:moveTo>
                  <a:lnTo>
                    <a:pt x="14720" y="48314"/>
                  </a:lnTo>
                  <a:cubicBezTo>
                    <a:pt x="12006" y="48314"/>
                    <a:pt x="9952" y="47434"/>
                    <a:pt x="8485" y="45747"/>
                  </a:cubicBezTo>
                  <a:cubicBezTo>
                    <a:pt x="6945" y="44060"/>
                    <a:pt x="6211" y="41859"/>
                    <a:pt x="6211" y="39072"/>
                  </a:cubicBezTo>
                  <a:lnTo>
                    <a:pt x="6211" y="15745"/>
                  </a:lnTo>
                  <a:lnTo>
                    <a:pt x="1370" y="15745"/>
                  </a:lnTo>
                  <a:lnTo>
                    <a:pt x="1370" y="12957"/>
                  </a:lnTo>
                  <a:lnTo>
                    <a:pt x="6211" y="12957"/>
                  </a:lnTo>
                  <a:lnTo>
                    <a:pt x="6211" y="1661"/>
                  </a:lnTo>
                  <a:lnTo>
                    <a:pt x="9952" y="1661"/>
                  </a:lnTo>
                  <a:lnTo>
                    <a:pt x="9952" y="12957"/>
                  </a:lnTo>
                  <a:lnTo>
                    <a:pt x="17948" y="12957"/>
                  </a:lnTo>
                  <a:lnTo>
                    <a:pt x="17948" y="15745"/>
                  </a:lnTo>
                  <a:lnTo>
                    <a:pt x="9952" y="15745"/>
                  </a:lnTo>
                  <a:lnTo>
                    <a:pt x="9952" y="39145"/>
                  </a:lnTo>
                  <a:cubicBezTo>
                    <a:pt x="9952" y="43033"/>
                    <a:pt x="11786" y="45014"/>
                    <a:pt x="15381" y="45014"/>
                  </a:cubicBezTo>
                  <a:lnTo>
                    <a:pt x="17948" y="45014"/>
                  </a:lnTo>
                  <a:lnTo>
                    <a:pt x="17948" y="48314"/>
                  </a:lnTo>
                  <a:close/>
                </a:path>
              </a:pathLst>
            </a:custGeom>
            <a:solidFill>
              <a:srgbClr val="000000"/>
            </a:solidFill>
            <a:ln w="73262" cap="flat">
              <a:noFill/>
              <a:prstDash val="solid"/>
              <a:miter/>
            </a:ln>
          </p:spPr>
          <p:txBody>
            <a:bodyPr rtlCol="0" anchor="ctr"/>
            <a:lstStyle/>
            <a:p>
              <a:endParaRPr lang="en-GB"/>
            </a:p>
          </p:txBody>
        </p:sp>
        <p:sp>
          <p:nvSpPr>
            <p:cNvPr id="803" name="Graphic 1127">
              <a:extLst>
                <a:ext uri="{FF2B5EF4-FFF2-40B4-BE49-F238E27FC236}">
                  <a16:creationId xmlns:a16="http://schemas.microsoft.com/office/drawing/2014/main" id="{9942BAC0-AD69-4608-BB8A-5B8F2D4E8D38}"/>
                </a:ext>
              </a:extLst>
            </p:cNvPr>
            <p:cNvSpPr/>
            <p:nvPr/>
          </p:nvSpPr>
          <p:spPr>
            <a:xfrm>
              <a:off x="8748097" y="4461240"/>
              <a:ext cx="4621" cy="52228"/>
            </a:xfrm>
            <a:custGeom>
              <a:avLst/>
              <a:gdLst>
                <a:gd name="connsiteX0" fmla="*/ 5558 w 4621"/>
                <a:gd name="connsiteY0" fmla="*/ 53889 h 52228"/>
                <a:gd name="connsiteX1" fmla="*/ 1817 w 4621"/>
                <a:gd name="connsiteY1" fmla="*/ 53889 h 52228"/>
                <a:gd name="connsiteX2" fmla="*/ 1817 w 4621"/>
                <a:gd name="connsiteY2" fmla="*/ 18531 h 52228"/>
                <a:gd name="connsiteX3" fmla="*/ 5558 w 4621"/>
                <a:gd name="connsiteY3" fmla="*/ 18531 h 52228"/>
                <a:gd name="connsiteX4" fmla="*/ 5558 w 4621"/>
                <a:gd name="connsiteY4" fmla="*/ 53889 h 52228"/>
                <a:gd name="connsiteX5" fmla="*/ 5999 w 4621"/>
                <a:gd name="connsiteY5" fmla="*/ 6281 h 52228"/>
                <a:gd name="connsiteX6" fmla="*/ 1377 w 4621"/>
                <a:gd name="connsiteY6" fmla="*/ 6281 h 52228"/>
                <a:gd name="connsiteX7" fmla="*/ 1377 w 4621"/>
                <a:gd name="connsiteY7" fmla="*/ 1660 h 52228"/>
                <a:gd name="connsiteX8" fmla="*/ 5999 w 4621"/>
                <a:gd name="connsiteY8" fmla="*/ 1660 h 52228"/>
                <a:gd name="connsiteX9" fmla="*/ 5999 w 4621"/>
                <a:gd name="connsiteY9" fmla="*/ 6281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558" y="53889"/>
                  </a:moveTo>
                  <a:lnTo>
                    <a:pt x="1817" y="53889"/>
                  </a:lnTo>
                  <a:lnTo>
                    <a:pt x="1817" y="18531"/>
                  </a:lnTo>
                  <a:lnTo>
                    <a:pt x="5558" y="18531"/>
                  </a:lnTo>
                  <a:lnTo>
                    <a:pt x="5558" y="53889"/>
                  </a:lnTo>
                  <a:close/>
                  <a:moveTo>
                    <a:pt x="5999" y="6281"/>
                  </a:moveTo>
                  <a:lnTo>
                    <a:pt x="1377" y="6281"/>
                  </a:lnTo>
                  <a:lnTo>
                    <a:pt x="1377" y="1660"/>
                  </a:lnTo>
                  <a:lnTo>
                    <a:pt x="5999" y="1660"/>
                  </a:lnTo>
                  <a:lnTo>
                    <a:pt x="5999" y="6281"/>
                  </a:lnTo>
                  <a:close/>
                </a:path>
              </a:pathLst>
            </a:custGeom>
            <a:solidFill>
              <a:srgbClr val="000000"/>
            </a:solidFill>
            <a:ln w="73262" cap="flat">
              <a:noFill/>
              <a:prstDash val="solid"/>
              <a:miter/>
            </a:ln>
          </p:spPr>
          <p:txBody>
            <a:bodyPr rtlCol="0" anchor="ctr"/>
            <a:lstStyle/>
            <a:p>
              <a:endParaRPr lang="en-GB"/>
            </a:p>
          </p:txBody>
        </p:sp>
        <p:sp>
          <p:nvSpPr>
            <p:cNvPr id="804" name="Graphic 1127">
              <a:extLst>
                <a:ext uri="{FF2B5EF4-FFF2-40B4-BE49-F238E27FC236}">
                  <a16:creationId xmlns:a16="http://schemas.microsoft.com/office/drawing/2014/main" id="{D9294654-B5AE-4F13-9D10-AE5B0FA25CE7}"/>
                </a:ext>
              </a:extLst>
            </p:cNvPr>
            <p:cNvSpPr/>
            <p:nvPr/>
          </p:nvSpPr>
          <p:spPr>
            <a:xfrm>
              <a:off x="8763336" y="4477671"/>
              <a:ext cx="27508" cy="36237"/>
            </a:xfrm>
            <a:custGeom>
              <a:avLst/>
              <a:gdLst>
                <a:gd name="connsiteX0" fmla="*/ 28895 w 27508"/>
                <a:gd name="connsiteY0" fmla="*/ 37460 h 36237"/>
                <a:gd name="connsiteX1" fmla="*/ 25153 w 27508"/>
                <a:gd name="connsiteY1" fmla="*/ 37460 h 36237"/>
                <a:gd name="connsiteX2" fmla="*/ 25153 w 27508"/>
                <a:gd name="connsiteY2" fmla="*/ 33939 h 36237"/>
                <a:gd name="connsiteX3" fmla="*/ 20605 w 27508"/>
                <a:gd name="connsiteY3" fmla="*/ 37020 h 36237"/>
                <a:gd name="connsiteX4" fmla="*/ 14370 w 27508"/>
                <a:gd name="connsiteY4" fmla="*/ 37900 h 36237"/>
                <a:gd name="connsiteX5" fmla="*/ 3954 w 27508"/>
                <a:gd name="connsiteY5" fmla="*/ 34672 h 36237"/>
                <a:gd name="connsiteX6" fmla="*/ 1386 w 27508"/>
                <a:gd name="connsiteY6" fmla="*/ 27777 h 36237"/>
                <a:gd name="connsiteX7" fmla="*/ 4687 w 27508"/>
                <a:gd name="connsiteY7" fmla="*/ 20295 h 36237"/>
                <a:gd name="connsiteX8" fmla="*/ 13710 w 27508"/>
                <a:gd name="connsiteY8" fmla="*/ 17581 h 36237"/>
                <a:gd name="connsiteX9" fmla="*/ 25153 w 27508"/>
                <a:gd name="connsiteY9" fmla="*/ 17581 h 36237"/>
                <a:gd name="connsiteX10" fmla="*/ 25153 w 27508"/>
                <a:gd name="connsiteY10" fmla="*/ 13619 h 36237"/>
                <a:gd name="connsiteX11" fmla="*/ 22806 w 27508"/>
                <a:gd name="connsiteY11" fmla="*/ 7164 h 36237"/>
                <a:gd name="connsiteX12" fmla="*/ 15177 w 27508"/>
                <a:gd name="connsiteY12" fmla="*/ 4963 h 36237"/>
                <a:gd name="connsiteX13" fmla="*/ 9382 w 27508"/>
                <a:gd name="connsiteY13" fmla="*/ 5990 h 36237"/>
                <a:gd name="connsiteX14" fmla="*/ 5421 w 27508"/>
                <a:gd name="connsiteY14" fmla="*/ 9438 h 36237"/>
                <a:gd name="connsiteX15" fmla="*/ 2707 w 27508"/>
                <a:gd name="connsiteY15" fmla="*/ 7091 h 36237"/>
                <a:gd name="connsiteX16" fmla="*/ 7768 w 27508"/>
                <a:gd name="connsiteY16" fmla="*/ 2909 h 36237"/>
                <a:gd name="connsiteX17" fmla="*/ 15177 w 27508"/>
                <a:gd name="connsiteY17" fmla="*/ 1662 h 36237"/>
                <a:gd name="connsiteX18" fmla="*/ 28895 w 27508"/>
                <a:gd name="connsiteY18" fmla="*/ 13253 h 36237"/>
                <a:gd name="connsiteX19" fmla="*/ 28895 w 27508"/>
                <a:gd name="connsiteY19" fmla="*/ 37460 h 36237"/>
                <a:gd name="connsiteX20" fmla="*/ 25153 w 27508"/>
                <a:gd name="connsiteY20" fmla="*/ 25136 h 36237"/>
                <a:gd name="connsiteX21" fmla="*/ 25153 w 27508"/>
                <a:gd name="connsiteY21" fmla="*/ 20588 h 36237"/>
                <a:gd name="connsiteX22" fmla="*/ 14150 w 27508"/>
                <a:gd name="connsiteY22" fmla="*/ 20588 h 36237"/>
                <a:gd name="connsiteX23" fmla="*/ 5127 w 27508"/>
                <a:gd name="connsiteY23" fmla="*/ 27704 h 36237"/>
                <a:gd name="connsiteX24" fmla="*/ 7328 w 27508"/>
                <a:gd name="connsiteY24" fmla="*/ 32912 h 36237"/>
                <a:gd name="connsiteX25" fmla="*/ 14370 w 27508"/>
                <a:gd name="connsiteY25" fmla="*/ 34599 h 36237"/>
                <a:gd name="connsiteX26" fmla="*/ 23173 w 27508"/>
                <a:gd name="connsiteY26" fmla="*/ 31885 h 36237"/>
                <a:gd name="connsiteX27" fmla="*/ 25153 w 27508"/>
                <a:gd name="connsiteY27" fmla="*/ 2513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895" y="37460"/>
                  </a:moveTo>
                  <a:lnTo>
                    <a:pt x="25153" y="37460"/>
                  </a:lnTo>
                  <a:lnTo>
                    <a:pt x="25153" y="33939"/>
                  </a:lnTo>
                  <a:cubicBezTo>
                    <a:pt x="23686" y="35406"/>
                    <a:pt x="22146" y="36433"/>
                    <a:pt x="20605" y="37020"/>
                  </a:cubicBezTo>
                  <a:cubicBezTo>
                    <a:pt x="18992" y="37607"/>
                    <a:pt x="16938" y="37900"/>
                    <a:pt x="14370" y="37900"/>
                  </a:cubicBezTo>
                  <a:cubicBezTo>
                    <a:pt x="9529" y="37900"/>
                    <a:pt x="6081" y="36800"/>
                    <a:pt x="3954" y="34672"/>
                  </a:cubicBezTo>
                  <a:cubicBezTo>
                    <a:pt x="2267" y="32985"/>
                    <a:pt x="1386" y="30638"/>
                    <a:pt x="1386" y="27777"/>
                  </a:cubicBezTo>
                  <a:cubicBezTo>
                    <a:pt x="1386" y="24549"/>
                    <a:pt x="2487" y="22055"/>
                    <a:pt x="4687" y="20295"/>
                  </a:cubicBezTo>
                  <a:cubicBezTo>
                    <a:pt x="6815" y="18461"/>
                    <a:pt x="9822" y="17581"/>
                    <a:pt x="13710" y="17581"/>
                  </a:cubicBezTo>
                  <a:lnTo>
                    <a:pt x="25153" y="17581"/>
                  </a:lnTo>
                  <a:lnTo>
                    <a:pt x="25153" y="13619"/>
                  </a:lnTo>
                  <a:cubicBezTo>
                    <a:pt x="25153" y="10758"/>
                    <a:pt x="24347" y="8558"/>
                    <a:pt x="22806" y="7164"/>
                  </a:cubicBezTo>
                  <a:cubicBezTo>
                    <a:pt x="21266" y="5697"/>
                    <a:pt x="18698" y="4963"/>
                    <a:pt x="15177" y="4963"/>
                  </a:cubicBezTo>
                  <a:cubicBezTo>
                    <a:pt x="12756" y="4963"/>
                    <a:pt x="10776" y="5330"/>
                    <a:pt x="9382" y="5990"/>
                  </a:cubicBezTo>
                  <a:cubicBezTo>
                    <a:pt x="7915" y="6651"/>
                    <a:pt x="6595" y="7824"/>
                    <a:pt x="5421" y="9438"/>
                  </a:cubicBezTo>
                  <a:lnTo>
                    <a:pt x="2707" y="7091"/>
                  </a:lnTo>
                  <a:cubicBezTo>
                    <a:pt x="4174" y="5110"/>
                    <a:pt x="5861" y="3643"/>
                    <a:pt x="7768" y="2909"/>
                  </a:cubicBezTo>
                  <a:cubicBezTo>
                    <a:pt x="9749" y="2029"/>
                    <a:pt x="12170" y="1662"/>
                    <a:pt x="15177" y="1662"/>
                  </a:cubicBezTo>
                  <a:cubicBezTo>
                    <a:pt x="24347" y="1662"/>
                    <a:pt x="28895" y="5550"/>
                    <a:pt x="28895" y="13253"/>
                  </a:cubicBezTo>
                  <a:lnTo>
                    <a:pt x="28895" y="37460"/>
                  </a:lnTo>
                  <a:close/>
                  <a:moveTo>
                    <a:pt x="25153" y="25136"/>
                  </a:moveTo>
                  <a:lnTo>
                    <a:pt x="25153" y="20588"/>
                  </a:lnTo>
                  <a:lnTo>
                    <a:pt x="14150" y="20588"/>
                  </a:lnTo>
                  <a:cubicBezTo>
                    <a:pt x="8135" y="20588"/>
                    <a:pt x="5127" y="22935"/>
                    <a:pt x="5127" y="27704"/>
                  </a:cubicBezTo>
                  <a:cubicBezTo>
                    <a:pt x="5127" y="30051"/>
                    <a:pt x="5861" y="31811"/>
                    <a:pt x="7328" y="32912"/>
                  </a:cubicBezTo>
                  <a:cubicBezTo>
                    <a:pt x="8795" y="34012"/>
                    <a:pt x="11143" y="34599"/>
                    <a:pt x="14370" y="34599"/>
                  </a:cubicBezTo>
                  <a:cubicBezTo>
                    <a:pt x="18331" y="34599"/>
                    <a:pt x="21266" y="33719"/>
                    <a:pt x="23173" y="31885"/>
                  </a:cubicBezTo>
                  <a:cubicBezTo>
                    <a:pt x="24493" y="30638"/>
                    <a:pt x="25153" y="28437"/>
                    <a:pt x="25153" y="25136"/>
                  </a:cubicBezTo>
                  <a:close/>
                </a:path>
              </a:pathLst>
            </a:custGeom>
            <a:solidFill>
              <a:srgbClr val="000000"/>
            </a:solidFill>
            <a:ln w="73262" cap="flat">
              <a:noFill/>
              <a:prstDash val="solid"/>
              <a:miter/>
            </a:ln>
          </p:spPr>
          <p:txBody>
            <a:bodyPr rtlCol="0" anchor="ctr"/>
            <a:lstStyle/>
            <a:p>
              <a:endParaRPr lang="en-GB"/>
            </a:p>
          </p:txBody>
        </p:sp>
        <p:sp>
          <p:nvSpPr>
            <p:cNvPr id="805" name="Graphic 1127">
              <a:extLst>
                <a:ext uri="{FF2B5EF4-FFF2-40B4-BE49-F238E27FC236}">
                  <a16:creationId xmlns:a16="http://schemas.microsoft.com/office/drawing/2014/main" id="{625CA8A6-A86D-4162-909D-D8D167EC6F4C}"/>
                </a:ext>
              </a:extLst>
            </p:cNvPr>
            <p:cNvSpPr/>
            <p:nvPr/>
          </p:nvSpPr>
          <p:spPr>
            <a:xfrm>
              <a:off x="8804457" y="4461240"/>
              <a:ext cx="11736" cy="52228"/>
            </a:xfrm>
            <a:custGeom>
              <a:avLst/>
              <a:gdLst>
                <a:gd name="connsiteX0" fmla="*/ 13135 w 11736"/>
                <a:gd name="connsiteY0" fmla="*/ 53889 h 52228"/>
                <a:gd name="connsiteX1" fmla="*/ 9907 w 11736"/>
                <a:gd name="connsiteY1" fmla="*/ 53889 h 52228"/>
                <a:gd name="connsiteX2" fmla="*/ 3525 w 11736"/>
                <a:gd name="connsiteY2" fmla="*/ 51468 h 52228"/>
                <a:gd name="connsiteX3" fmla="*/ 1398 w 11736"/>
                <a:gd name="connsiteY3" fmla="*/ 44719 h 52228"/>
                <a:gd name="connsiteX4" fmla="*/ 1398 w 11736"/>
                <a:gd name="connsiteY4" fmla="*/ 1660 h 52228"/>
                <a:gd name="connsiteX5" fmla="*/ 5139 w 11736"/>
                <a:gd name="connsiteY5" fmla="*/ 1660 h 52228"/>
                <a:gd name="connsiteX6" fmla="*/ 5139 w 11736"/>
                <a:gd name="connsiteY6" fmla="*/ 44646 h 52228"/>
                <a:gd name="connsiteX7" fmla="*/ 6386 w 11736"/>
                <a:gd name="connsiteY7" fmla="*/ 49194 h 52228"/>
                <a:gd name="connsiteX8" fmla="*/ 10567 w 11736"/>
                <a:gd name="connsiteY8" fmla="*/ 50588 h 52228"/>
                <a:gd name="connsiteX9" fmla="*/ 13135 w 11736"/>
                <a:gd name="connsiteY9" fmla="*/ 50588 h 52228"/>
                <a:gd name="connsiteX10" fmla="*/ 13135 w 11736"/>
                <a:gd name="connsiteY10" fmla="*/ 53889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3135" y="53889"/>
                  </a:moveTo>
                  <a:lnTo>
                    <a:pt x="9907" y="53889"/>
                  </a:lnTo>
                  <a:cubicBezTo>
                    <a:pt x="7046" y="53889"/>
                    <a:pt x="4919" y="53082"/>
                    <a:pt x="3525" y="51468"/>
                  </a:cubicBezTo>
                  <a:cubicBezTo>
                    <a:pt x="2132" y="49854"/>
                    <a:pt x="1398" y="47580"/>
                    <a:pt x="1398" y="44719"/>
                  </a:cubicBezTo>
                  <a:lnTo>
                    <a:pt x="1398" y="1660"/>
                  </a:lnTo>
                  <a:lnTo>
                    <a:pt x="5139" y="1660"/>
                  </a:lnTo>
                  <a:lnTo>
                    <a:pt x="5139" y="44646"/>
                  </a:lnTo>
                  <a:cubicBezTo>
                    <a:pt x="5139" y="46773"/>
                    <a:pt x="5579" y="48240"/>
                    <a:pt x="6386" y="49194"/>
                  </a:cubicBezTo>
                  <a:cubicBezTo>
                    <a:pt x="7120" y="50147"/>
                    <a:pt x="8587" y="50588"/>
                    <a:pt x="10567" y="50588"/>
                  </a:cubicBezTo>
                  <a:lnTo>
                    <a:pt x="13135" y="50588"/>
                  </a:lnTo>
                  <a:lnTo>
                    <a:pt x="13135" y="53889"/>
                  </a:lnTo>
                  <a:close/>
                </a:path>
              </a:pathLst>
            </a:custGeom>
            <a:solidFill>
              <a:srgbClr val="000000"/>
            </a:solidFill>
            <a:ln w="73262" cap="flat">
              <a:noFill/>
              <a:prstDash val="solid"/>
              <a:miter/>
            </a:ln>
          </p:spPr>
          <p:txBody>
            <a:bodyPr rtlCol="0" anchor="ctr"/>
            <a:lstStyle/>
            <a:p>
              <a:endParaRPr lang="en-GB"/>
            </a:p>
          </p:txBody>
        </p:sp>
        <p:sp>
          <p:nvSpPr>
            <p:cNvPr id="806" name="Graphic 1127">
              <a:extLst>
                <a:ext uri="{FF2B5EF4-FFF2-40B4-BE49-F238E27FC236}">
                  <a16:creationId xmlns:a16="http://schemas.microsoft.com/office/drawing/2014/main" id="{AC0A40C5-2D8A-4CA9-843A-596C446A1199}"/>
                </a:ext>
              </a:extLst>
            </p:cNvPr>
            <p:cNvSpPr/>
            <p:nvPr/>
          </p:nvSpPr>
          <p:spPr>
            <a:xfrm>
              <a:off x="8842132" y="4461240"/>
              <a:ext cx="27434" cy="52669"/>
            </a:xfrm>
            <a:custGeom>
              <a:avLst/>
              <a:gdLst>
                <a:gd name="connsiteX0" fmla="*/ 28849 w 27434"/>
                <a:gd name="connsiteY0" fmla="*/ 53889 h 52669"/>
                <a:gd name="connsiteX1" fmla="*/ 25107 w 27434"/>
                <a:gd name="connsiteY1" fmla="*/ 53889 h 52669"/>
                <a:gd name="connsiteX2" fmla="*/ 25107 w 27434"/>
                <a:gd name="connsiteY2" fmla="*/ 49341 h 52669"/>
                <a:gd name="connsiteX3" fmla="*/ 20413 w 27434"/>
                <a:gd name="connsiteY3" fmla="*/ 53228 h 52669"/>
                <a:gd name="connsiteX4" fmla="*/ 14618 w 27434"/>
                <a:gd name="connsiteY4" fmla="*/ 54329 h 52669"/>
                <a:gd name="connsiteX5" fmla="*/ 5962 w 27434"/>
                <a:gd name="connsiteY5" fmla="*/ 51248 h 52669"/>
                <a:gd name="connsiteX6" fmla="*/ 1414 w 27434"/>
                <a:gd name="connsiteY6" fmla="*/ 36210 h 52669"/>
                <a:gd name="connsiteX7" fmla="*/ 5962 w 27434"/>
                <a:gd name="connsiteY7" fmla="*/ 21172 h 52669"/>
                <a:gd name="connsiteX8" fmla="*/ 14618 w 27434"/>
                <a:gd name="connsiteY8" fmla="*/ 18091 h 52669"/>
                <a:gd name="connsiteX9" fmla="*/ 20413 w 27434"/>
                <a:gd name="connsiteY9" fmla="*/ 19192 h 52669"/>
                <a:gd name="connsiteX10" fmla="*/ 25107 w 27434"/>
                <a:gd name="connsiteY10" fmla="*/ 23079 h 52669"/>
                <a:gd name="connsiteX11" fmla="*/ 25107 w 27434"/>
                <a:gd name="connsiteY11" fmla="*/ 1660 h 52669"/>
                <a:gd name="connsiteX12" fmla="*/ 28849 w 27434"/>
                <a:gd name="connsiteY12" fmla="*/ 1660 h 52669"/>
                <a:gd name="connsiteX13" fmla="*/ 28849 w 27434"/>
                <a:gd name="connsiteY13" fmla="*/ 53889 h 52669"/>
                <a:gd name="connsiteX14" fmla="*/ 24741 w 27434"/>
                <a:gd name="connsiteY14" fmla="*/ 41712 h 52669"/>
                <a:gd name="connsiteX15" fmla="*/ 25107 w 27434"/>
                <a:gd name="connsiteY15" fmla="*/ 36210 h 52669"/>
                <a:gd name="connsiteX16" fmla="*/ 24741 w 27434"/>
                <a:gd name="connsiteY16" fmla="*/ 30708 h 52669"/>
                <a:gd name="connsiteX17" fmla="*/ 23420 w 27434"/>
                <a:gd name="connsiteY17" fmla="*/ 26087 h 52669"/>
                <a:gd name="connsiteX18" fmla="*/ 20339 w 27434"/>
                <a:gd name="connsiteY18" fmla="*/ 22566 h 52669"/>
                <a:gd name="connsiteX19" fmla="*/ 15131 w 27434"/>
                <a:gd name="connsiteY19" fmla="*/ 21392 h 52669"/>
                <a:gd name="connsiteX20" fmla="*/ 9996 w 27434"/>
                <a:gd name="connsiteY20" fmla="*/ 22566 h 52669"/>
                <a:gd name="connsiteX21" fmla="*/ 6842 w 27434"/>
                <a:gd name="connsiteY21" fmla="*/ 26087 h 52669"/>
                <a:gd name="connsiteX22" fmla="*/ 5522 w 27434"/>
                <a:gd name="connsiteY22" fmla="*/ 30708 h 52669"/>
                <a:gd name="connsiteX23" fmla="*/ 5155 w 27434"/>
                <a:gd name="connsiteY23" fmla="*/ 36210 h 52669"/>
                <a:gd name="connsiteX24" fmla="*/ 5522 w 27434"/>
                <a:gd name="connsiteY24" fmla="*/ 41712 h 52669"/>
                <a:gd name="connsiteX25" fmla="*/ 6842 w 27434"/>
                <a:gd name="connsiteY25" fmla="*/ 46333 h 52669"/>
                <a:gd name="connsiteX26" fmla="*/ 9996 w 27434"/>
                <a:gd name="connsiteY26" fmla="*/ 49781 h 52669"/>
                <a:gd name="connsiteX27" fmla="*/ 15131 w 27434"/>
                <a:gd name="connsiteY27" fmla="*/ 51028 h 52669"/>
                <a:gd name="connsiteX28" fmla="*/ 20339 w 27434"/>
                <a:gd name="connsiteY28" fmla="*/ 49781 h 52669"/>
                <a:gd name="connsiteX29" fmla="*/ 23420 w 27434"/>
                <a:gd name="connsiteY29" fmla="*/ 46333 h 52669"/>
                <a:gd name="connsiteX30" fmla="*/ 24741 w 27434"/>
                <a:gd name="connsiteY30" fmla="*/ 4171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849" y="53889"/>
                  </a:moveTo>
                  <a:lnTo>
                    <a:pt x="25107" y="53889"/>
                  </a:lnTo>
                  <a:lnTo>
                    <a:pt x="25107" y="49341"/>
                  </a:lnTo>
                  <a:cubicBezTo>
                    <a:pt x="23640" y="51248"/>
                    <a:pt x="22100" y="52568"/>
                    <a:pt x="20413" y="53228"/>
                  </a:cubicBezTo>
                  <a:cubicBezTo>
                    <a:pt x="18726" y="53962"/>
                    <a:pt x="16818" y="54329"/>
                    <a:pt x="14618" y="54329"/>
                  </a:cubicBezTo>
                  <a:cubicBezTo>
                    <a:pt x="10877" y="54329"/>
                    <a:pt x="8016" y="53302"/>
                    <a:pt x="5962" y="51248"/>
                  </a:cubicBezTo>
                  <a:cubicBezTo>
                    <a:pt x="2954" y="48240"/>
                    <a:pt x="1414" y="43179"/>
                    <a:pt x="1414" y="36210"/>
                  </a:cubicBezTo>
                  <a:cubicBezTo>
                    <a:pt x="1414" y="29241"/>
                    <a:pt x="2954" y="24180"/>
                    <a:pt x="5962" y="21172"/>
                  </a:cubicBezTo>
                  <a:cubicBezTo>
                    <a:pt x="8016" y="19118"/>
                    <a:pt x="10877" y="18091"/>
                    <a:pt x="14618" y="18091"/>
                  </a:cubicBezTo>
                  <a:cubicBezTo>
                    <a:pt x="16818" y="18091"/>
                    <a:pt x="18726" y="18458"/>
                    <a:pt x="20413" y="19192"/>
                  </a:cubicBezTo>
                  <a:cubicBezTo>
                    <a:pt x="22100" y="19852"/>
                    <a:pt x="23640" y="21172"/>
                    <a:pt x="25107" y="23079"/>
                  </a:cubicBezTo>
                  <a:lnTo>
                    <a:pt x="25107" y="1660"/>
                  </a:lnTo>
                  <a:lnTo>
                    <a:pt x="28849" y="1660"/>
                  </a:lnTo>
                  <a:lnTo>
                    <a:pt x="28849" y="53889"/>
                  </a:lnTo>
                  <a:close/>
                  <a:moveTo>
                    <a:pt x="24741" y="41712"/>
                  </a:moveTo>
                  <a:cubicBezTo>
                    <a:pt x="24961" y="40171"/>
                    <a:pt x="25107" y="38337"/>
                    <a:pt x="25107" y="36210"/>
                  </a:cubicBezTo>
                  <a:cubicBezTo>
                    <a:pt x="25107" y="34083"/>
                    <a:pt x="24961" y="32249"/>
                    <a:pt x="24741" y="30708"/>
                  </a:cubicBezTo>
                  <a:cubicBezTo>
                    <a:pt x="24521" y="29168"/>
                    <a:pt x="24081" y="27627"/>
                    <a:pt x="23420" y="26087"/>
                  </a:cubicBezTo>
                  <a:cubicBezTo>
                    <a:pt x="22760" y="24547"/>
                    <a:pt x="21660" y="23373"/>
                    <a:pt x="20339" y="22566"/>
                  </a:cubicBezTo>
                  <a:cubicBezTo>
                    <a:pt x="18946" y="21759"/>
                    <a:pt x="17185" y="21392"/>
                    <a:pt x="15131" y="21392"/>
                  </a:cubicBezTo>
                  <a:cubicBezTo>
                    <a:pt x="13077" y="21392"/>
                    <a:pt x="11317" y="21759"/>
                    <a:pt x="9996" y="22566"/>
                  </a:cubicBezTo>
                  <a:cubicBezTo>
                    <a:pt x="8603" y="23373"/>
                    <a:pt x="7576" y="24547"/>
                    <a:pt x="6842" y="26087"/>
                  </a:cubicBezTo>
                  <a:cubicBezTo>
                    <a:pt x="6255" y="27627"/>
                    <a:pt x="5742" y="29168"/>
                    <a:pt x="5522" y="30708"/>
                  </a:cubicBezTo>
                  <a:cubicBezTo>
                    <a:pt x="5302" y="32249"/>
                    <a:pt x="5155" y="34083"/>
                    <a:pt x="5155" y="36210"/>
                  </a:cubicBezTo>
                  <a:cubicBezTo>
                    <a:pt x="5155" y="38337"/>
                    <a:pt x="5302" y="40171"/>
                    <a:pt x="5522" y="41712"/>
                  </a:cubicBezTo>
                  <a:cubicBezTo>
                    <a:pt x="5742" y="43252"/>
                    <a:pt x="6255" y="44793"/>
                    <a:pt x="6842" y="46333"/>
                  </a:cubicBezTo>
                  <a:cubicBezTo>
                    <a:pt x="7576" y="47874"/>
                    <a:pt x="8603" y="48974"/>
                    <a:pt x="9996" y="49781"/>
                  </a:cubicBezTo>
                  <a:cubicBezTo>
                    <a:pt x="11317" y="50588"/>
                    <a:pt x="13077" y="51028"/>
                    <a:pt x="15131" y="51028"/>
                  </a:cubicBezTo>
                  <a:cubicBezTo>
                    <a:pt x="17185" y="51028"/>
                    <a:pt x="18946" y="50588"/>
                    <a:pt x="20339" y="49781"/>
                  </a:cubicBezTo>
                  <a:cubicBezTo>
                    <a:pt x="21660" y="48974"/>
                    <a:pt x="22760" y="47874"/>
                    <a:pt x="23420" y="46333"/>
                  </a:cubicBezTo>
                  <a:cubicBezTo>
                    <a:pt x="24081" y="44793"/>
                    <a:pt x="24521" y="43252"/>
                    <a:pt x="24741" y="41712"/>
                  </a:cubicBezTo>
                  <a:close/>
                </a:path>
              </a:pathLst>
            </a:custGeom>
            <a:solidFill>
              <a:srgbClr val="000000"/>
            </a:solidFill>
            <a:ln w="73262" cap="flat">
              <a:noFill/>
              <a:prstDash val="solid"/>
              <a:miter/>
            </a:ln>
          </p:spPr>
          <p:txBody>
            <a:bodyPr rtlCol="0" anchor="ctr"/>
            <a:lstStyle/>
            <a:p>
              <a:endParaRPr lang="en-GB"/>
            </a:p>
          </p:txBody>
        </p:sp>
        <p:sp>
          <p:nvSpPr>
            <p:cNvPr id="807" name="Graphic 1127">
              <a:extLst>
                <a:ext uri="{FF2B5EF4-FFF2-40B4-BE49-F238E27FC236}">
                  <a16:creationId xmlns:a16="http://schemas.microsoft.com/office/drawing/2014/main" id="{609B4C19-63E3-46F1-91CF-BCABC3F74935}"/>
                </a:ext>
              </a:extLst>
            </p:cNvPr>
            <p:cNvSpPr/>
            <p:nvPr/>
          </p:nvSpPr>
          <p:spPr>
            <a:xfrm>
              <a:off x="8883654" y="4477671"/>
              <a:ext cx="22593" cy="35797"/>
            </a:xfrm>
            <a:custGeom>
              <a:avLst/>
              <a:gdLst>
                <a:gd name="connsiteX0" fmla="*/ 21307 w 22593"/>
                <a:gd name="connsiteY0" fmla="*/ 7751 h 35797"/>
                <a:gd name="connsiteX1" fmla="*/ 18299 w 22593"/>
                <a:gd name="connsiteY1" fmla="*/ 5550 h 35797"/>
                <a:gd name="connsiteX2" fmla="*/ 14631 w 22593"/>
                <a:gd name="connsiteY2" fmla="*/ 4963 h 35797"/>
                <a:gd name="connsiteX3" fmla="*/ 7736 w 22593"/>
                <a:gd name="connsiteY3" fmla="*/ 8044 h 35797"/>
                <a:gd name="connsiteX4" fmla="*/ 5168 w 22593"/>
                <a:gd name="connsiteY4" fmla="*/ 15673 h 35797"/>
                <a:gd name="connsiteX5" fmla="*/ 5168 w 22593"/>
                <a:gd name="connsiteY5" fmla="*/ 37460 h 35797"/>
                <a:gd name="connsiteX6" fmla="*/ 1427 w 22593"/>
                <a:gd name="connsiteY6" fmla="*/ 37460 h 35797"/>
                <a:gd name="connsiteX7" fmla="*/ 1427 w 22593"/>
                <a:gd name="connsiteY7" fmla="*/ 2102 h 35797"/>
                <a:gd name="connsiteX8" fmla="*/ 5168 w 22593"/>
                <a:gd name="connsiteY8" fmla="*/ 2102 h 35797"/>
                <a:gd name="connsiteX9" fmla="*/ 5168 w 22593"/>
                <a:gd name="connsiteY9" fmla="*/ 6797 h 35797"/>
                <a:gd name="connsiteX10" fmla="*/ 9496 w 22593"/>
                <a:gd name="connsiteY10" fmla="*/ 3056 h 35797"/>
                <a:gd name="connsiteX11" fmla="*/ 15512 w 22593"/>
                <a:gd name="connsiteY11" fmla="*/ 1662 h 35797"/>
                <a:gd name="connsiteX12" fmla="*/ 24021 w 22593"/>
                <a:gd name="connsiteY12" fmla="*/ 5037 h 35797"/>
                <a:gd name="connsiteX13" fmla="*/ 21307 w 22593"/>
                <a:gd name="connsiteY13" fmla="*/ 775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1307" y="7751"/>
                  </a:moveTo>
                  <a:cubicBezTo>
                    <a:pt x="20206" y="6651"/>
                    <a:pt x="19253" y="5917"/>
                    <a:pt x="18299" y="5550"/>
                  </a:cubicBezTo>
                  <a:cubicBezTo>
                    <a:pt x="17345" y="5183"/>
                    <a:pt x="16098" y="4963"/>
                    <a:pt x="14631" y="4963"/>
                  </a:cubicBezTo>
                  <a:cubicBezTo>
                    <a:pt x="11697" y="4963"/>
                    <a:pt x="9350" y="5990"/>
                    <a:pt x="7736" y="8044"/>
                  </a:cubicBezTo>
                  <a:cubicBezTo>
                    <a:pt x="6049" y="10172"/>
                    <a:pt x="5168" y="12666"/>
                    <a:pt x="5168" y="15673"/>
                  </a:cubicBezTo>
                  <a:lnTo>
                    <a:pt x="5168" y="37460"/>
                  </a:lnTo>
                  <a:lnTo>
                    <a:pt x="1427" y="37460"/>
                  </a:lnTo>
                  <a:lnTo>
                    <a:pt x="1427" y="2102"/>
                  </a:lnTo>
                  <a:lnTo>
                    <a:pt x="5168" y="2102"/>
                  </a:lnTo>
                  <a:lnTo>
                    <a:pt x="5168" y="6797"/>
                  </a:lnTo>
                  <a:cubicBezTo>
                    <a:pt x="6195" y="5183"/>
                    <a:pt x="7663" y="3936"/>
                    <a:pt x="9496" y="3056"/>
                  </a:cubicBezTo>
                  <a:cubicBezTo>
                    <a:pt x="11330" y="2102"/>
                    <a:pt x="13384" y="1662"/>
                    <a:pt x="15512" y="1662"/>
                  </a:cubicBezTo>
                  <a:cubicBezTo>
                    <a:pt x="18959" y="1662"/>
                    <a:pt x="21747" y="2763"/>
                    <a:pt x="24021" y="5037"/>
                  </a:cubicBezTo>
                  <a:lnTo>
                    <a:pt x="21307" y="7751"/>
                  </a:lnTo>
                  <a:close/>
                </a:path>
              </a:pathLst>
            </a:custGeom>
            <a:solidFill>
              <a:srgbClr val="000000"/>
            </a:solidFill>
            <a:ln w="73262" cap="flat">
              <a:noFill/>
              <a:prstDash val="solid"/>
              <a:miter/>
            </a:ln>
          </p:spPr>
          <p:txBody>
            <a:bodyPr rtlCol="0" anchor="ctr"/>
            <a:lstStyle/>
            <a:p>
              <a:endParaRPr lang="en-GB"/>
            </a:p>
          </p:txBody>
        </p:sp>
        <p:sp>
          <p:nvSpPr>
            <p:cNvPr id="808" name="Graphic 1127">
              <a:extLst>
                <a:ext uri="{FF2B5EF4-FFF2-40B4-BE49-F238E27FC236}">
                  <a16:creationId xmlns:a16="http://schemas.microsoft.com/office/drawing/2014/main" id="{2A743B30-3B39-49F0-A52F-13ECF6246BE7}"/>
                </a:ext>
              </a:extLst>
            </p:cNvPr>
            <p:cNvSpPr/>
            <p:nvPr/>
          </p:nvSpPr>
          <p:spPr>
            <a:xfrm>
              <a:off x="8911432" y="4477671"/>
              <a:ext cx="28461" cy="36237"/>
            </a:xfrm>
            <a:custGeom>
              <a:avLst/>
              <a:gdLst>
                <a:gd name="connsiteX0" fmla="*/ 25499 w 28461"/>
                <a:gd name="connsiteY0" fmla="*/ 5550 h 36237"/>
                <a:gd name="connsiteX1" fmla="*/ 29900 w 28461"/>
                <a:gd name="connsiteY1" fmla="*/ 19781 h 36237"/>
                <a:gd name="connsiteX2" fmla="*/ 25499 w 28461"/>
                <a:gd name="connsiteY2" fmla="*/ 34012 h 36237"/>
                <a:gd name="connsiteX3" fmla="*/ 15669 w 28461"/>
                <a:gd name="connsiteY3" fmla="*/ 37900 h 36237"/>
                <a:gd name="connsiteX4" fmla="*/ 5839 w 28461"/>
                <a:gd name="connsiteY4" fmla="*/ 34012 h 36237"/>
                <a:gd name="connsiteX5" fmla="*/ 1438 w 28461"/>
                <a:gd name="connsiteY5" fmla="*/ 19781 h 36237"/>
                <a:gd name="connsiteX6" fmla="*/ 5839 w 28461"/>
                <a:gd name="connsiteY6" fmla="*/ 5550 h 36237"/>
                <a:gd name="connsiteX7" fmla="*/ 15669 w 28461"/>
                <a:gd name="connsiteY7" fmla="*/ 1662 h 36237"/>
                <a:gd name="connsiteX8" fmla="*/ 25499 w 28461"/>
                <a:gd name="connsiteY8" fmla="*/ 5550 h 36237"/>
                <a:gd name="connsiteX9" fmla="*/ 23004 w 28461"/>
                <a:gd name="connsiteY9" fmla="*/ 31591 h 36237"/>
                <a:gd name="connsiteX10" fmla="*/ 26159 w 28461"/>
                <a:gd name="connsiteY10" fmla="*/ 19781 h 36237"/>
                <a:gd name="connsiteX11" fmla="*/ 23004 w 28461"/>
                <a:gd name="connsiteY11" fmla="*/ 7971 h 36237"/>
                <a:gd name="connsiteX12" fmla="*/ 15669 w 28461"/>
                <a:gd name="connsiteY12" fmla="*/ 4963 h 36237"/>
                <a:gd name="connsiteX13" fmla="*/ 8333 w 28461"/>
                <a:gd name="connsiteY13" fmla="*/ 7971 h 36237"/>
                <a:gd name="connsiteX14" fmla="*/ 5179 w 28461"/>
                <a:gd name="connsiteY14" fmla="*/ 19781 h 36237"/>
                <a:gd name="connsiteX15" fmla="*/ 8333 w 28461"/>
                <a:gd name="connsiteY15" fmla="*/ 31591 h 36237"/>
                <a:gd name="connsiteX16" fmla="*/ 15669 w 28461"/>
                <a:gd name="connsiteY16" fmla="*/ 34599 h 36237"/>
                <a:gd name="connsiteX17" fmla="*/ 23004 w 28461"/>
                <a:gd name="connsiteY17" fmla="*/ 3159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499" y="5550"/>
                  </a:moveTo>
                  <a:cubicBezTo>
                    <a:pt x="28433" y="8484"/>
                    <a:pt x="29900" y="13253"/>
                    <a:pt x="29900" y="19781"/>
                  </a:cubicBezTo>
                  <a:cubicBezTo>
                    <a:pt x="29900" y="26310"/>
                    <a:pt x="28433" y="31078"/>
                    <a:pt x="25499" y="34012"/>
                  </a:cubicBezTo>
                  <a:cubicBezTo>
                    <a:pt x="22931" y="36580"/>
                    <a:pt x="19630" y="37900"/>
                    <a:pt x="15669" y="37900"/>
                  </a:cubicBezTo>
                  <a:cubicBezTo>
                    <a:pt x="11708" y="37900"/>
                    <a:pt x="8407" y="36580"/>
                    <a:pt x="5839" y="34012"/>
                  </a:cubicBezTo>
                  <a:cubicBezTo>
                    <a:pt x="2905" y="31078"/>
                    <a:pt x="1438" y="26310"/>
                    <a:pt x="1438" y="19781"/>
                  </a:cubicBezTo>
                  <a:cubicBezTo>
                    <a:pt x="1438" y="13253"/>
                    <a:pt x="2905" y="8484"/>
                    <a:pt x="5839" y="5550"/>
                  </a:cubicBezTo>
                  <a:cubicBezTo>
                    <a:pt x="8407" y="2983"/>
                    <a:pt x="11708" y="1662"/>
                    <a:pt x="15669" y="1662"/>
                  </a:cubicBezTo>
                  <a:cubicBezTo>
                    <a:pt x="19630" y="1662"/>
                    <a:pt x="22931" y="2983"/>
                    <a:pt x="25499" y="5550"/>
                  </a:cubicBezTo>
                  <a:close/>
                  <a:moveTo>
                    <a:pt x="23004" y="31591"/>
                  </a:moveTo>
                  <a:cubicBezTo>
                    <a:pt x="25132" y="29464"/>
                    <a:pt x="26159" y="25576"/>
                    <a:pt x="26159" y="19781"/>
                  </a:cubicBezTo>
                  <a:cubicBezTo>
                    <a:pt x="26159" y="13986"/>
                    <a:pt x="25132" y="10098"/>
                    <a:pt x="23004" y="7971"/>
                  </a:cubicBezTo>
                  <a:cubicBezTo>
                    <a:pt x="21024" y="5990"/>
                    <a:pt x="18530" y="4963"/>
                    <a:pt x="15669" y="4963"/>
                  </a:cubicBezTo>
                  <a:cubicBezTo>
                    <a:pt x="12808" y="4963"/>
                    <a:pt x="10314" y="5990"/>
                    <a:pt x="8333" y="7971"/>
                  </a:cubicBezTo>
                  <a:cubicBezTo>
                    <a:pt x="6206" y="10098"/>
                    <a:pt x="5179" y="13986"/>
                    <a:pt x="5179" y="19781"/>
                  </a:cubicBezTo>
                  <a:cubicBezTo>
                    <a:pt x="5179" y="25576"/>
                    <a:pt x="6206" y="29464"/>
                    <a:pt x="8333" y="31591"/>
                  </a:cubicBezTo>
                  <a:cubicBezTo>
                    <a:pt x="10314" y="33572"/>
                    <a:pt x="12808" y="34599"/>
                    <a:pt x="15669" y="34599"/>
                  </a:cubicBezTo>
                  <a:cubicBezTo>
                    <a:pt x="18530" y="34599"/>
                    <a:pt x="21024" y="33572"/>
                    <a:pt x="23004" y="31591"/>
                  </a:cubicBezTo>
                  <a:close/>
                </a:path>
              </a:pathLst>
            </a:custGeom>
            <a:solidFill>
              <a:srgbClr val="000000"/>
            </a:solidFill>
            <a:ln w="73262" cap="flat">
              <a:noFill/>
              <a:prstDash val="solid"/>
              <a:miter/>
            </a:ln>
          </p:spPr>
          <p:txBody>
            <a:bodyPr rtlCol="0" anchor="ctr"/>
            <a:lstStyle/>
            <a:p>
              <a:endParaRPr lang="en-GB"/>
            </a:p>
          </p:txBody>
        </p:sp>
        <p:sp>
          <p:nvSpPr>
            <p:cNvPr id="809" name="Graphic 1127">
              <a:extLst>
                <a:ext uri="{FF2B5EF4-FFF2-40B4-BE49-F238E27FC236}">
                  <a16:creationId xmlns:a16="http://schemas.microsoft.com/office/drawing/2014/main" id="{4924E041-CA45-4E77-8011-412832EF742E}"/>
                </a:ext>
              </a:extLst>
            </p:cNvPr>
            <p:cNvSpPr/>
            <p:nvPr/>
          </p:nvSpPr>
          <p:spPr>
            <a:xfrm>
              <a:off x="8951889" y="4477671"/>
              <a:ext cx="27434" cy="52669"/>
            </a:xfrm>
            <a:custGeom>
              <a:avLst/>
              <a:gdLst>
                <a:gd name="connsiteX0" fmla="*/ 24339 w 27434"/>
                <a:gd name="connsiteY0" fmla="*/ 4746 h 52669"/>
                <a:gd name="connsiteX1" fmla="*/ 28887 w 27434"/>
                <a:gd name="connsiteY1" fmla="*/ 19784 h 52669"/>
                <a:gd name="connsiteX2" fmla="*/ 24339 w 27434"/>
                <a:gd name="connsiteY2" fmla="*/ 34822 h 52669"/>
                <a:gd name="connsiteX3" fmla="*/ 15683 w 27434"/>
                <a:gd name="connsiteY3" fmla="*/ 37903 h 52669"/>
                <a:gd name="connsiteX4" fmla="*/ 9888 w 27434"/>
                <a:gd name="connsiteY4" fmla="*/ 36802 h 52669"/>
                <a:gd name="connsiteX5" fmla="*/ 5193 w 27434"/>
                <a:gd name="connsiteY5" fmla="*/ 32915 h 52669"/>
                <a:gd name="connsiteX6" fmla="*/ 5193 w 27434"/>
                <a:gd name="connsiteY6" fmla="*/ 54334 h 52669"/>
                <a:gd name="connsiteX7" fmla="*/ 1452 w 27434"/>
                <a:gd name="connsiteY7" fmla="*/ 54334 h 52669"/>
                <a:gd name="connsiteX8" fmla="*/ 1452 w 27434"/>
                <a:gd name="connsiteY8" fmla="*/ 2105 h 52669"/>
                <a:gd name="connsiteX9" fmla="*/ 5193 w 27434"/>
                <a:gd name="connsiteY9" fmla="*/ 2105 h 52669"/>
                <a:gd name="connsiteX10" fmla="*/ 5193 w 27434"/>
                <a:gd name="connsiteY10" fmla="*/ 6653 h 52669"/>
                <a:gd name="connsiteX11" fmla="*/ 9888 w 27434"/>
                <a:gd name="connsiteY11" fmla="*/ 2765 h 52669"/>
                <a:gd name="connsiteX12" fmla="*/ 15683 w 27434"/>
                <a:gd name="connsiteY12" fmla="*/ 1665 h 52669"/>
                <a:gd name="connsiteX13" fmla="*/ 24339 w 27434"/>
                <a:gd name="connsiteY13" fmla="*/ 4746 h 52669"/>
                <a:gd name="connsiteX14" fmla="*/ 24779 w 27434"/>
                <a:gd name="connsiteY14" fmla="*/ 25286 h 52669"/>
                <a:gd name="connsiteX15" fmla="*/ 25146 w 27434"/>
                <a:gd name="connsiteY15" fmla="*/ 19784 h 52669"/>
                <a:gd name="connsiteX16" fmla="*/ 24779 w 27434"/>
                <a:gd name="connsiteY16" fmla="*/ 14282 h 52669"/>
                <a:gd name="connsiteX17" fmla="*/ 23458 w 27434"/>
                <a:gd name="connsiteY17" fmla="*/ 9661 h 52669"/>
                <a:gd name="connsiteX18" fmla="*/ 20378 w 27434"/>
                <a:gd name="connsiteY18" fmla="*/ 6140 h 52669"/>
                <a:gd name="connsiteX19" fmla="*/ 15169 w 27434"/>
                <a:gd name="connsiteY19" fmla="*/ 4966 h 52669"/>
                <a:gd name="connsiteX20" fmla="*/ 10034 w 27434"/>
                <a:gd name="connsiteY20" fmla="*/ 6140 h 52669"/>
                <a:gd name="connsiteX21" fmla="*/ 6954 w 27434"/>
                <a:gd name="connsiteY21" fmla="*/ 9661 h 52669"/>
                <a:gd name="connsiteX22" fmla="*/ 5560 w 27434"/>
                <a:gd name="connsiteY22" fmla="*/ 14282 h 52669"/>
                <a:gd name="connsiteX23" fmla="*/ 5193 w 27434"/>
                <a:gd name="connsiteY23" fmla="*/ 19784 h 52669"/>
                <a:gd name="connsiteX24" fmla="*/ 5560 w 27434"/>
                <a:gd name="connsiteY24" fmla="*/ 25286 h 52669"/>
                <a:gd name="connsiteX25" fmla="*/ 6954 w 27434"/>
                <a:gd name="connsiteY25" fmla="*/ 29907 h 52669"/>
                <a:gd name="connsiteX26" fmla="*/ 10034 w 27434"/>
                <a:gd name="connsiteY26" fmla="*/ 33355 h 52669"/>
                <a:gd name="connsiteX27" fmla="*/ 15169 w 27434"/>
                <a:gd name="connsiteY27" fmla="*/ 34602 h 52669"/>
                <a:gd name="connsiteX28" fmla="*/ 20378 w 27434"/>
                <a:gd name="connsiteY28" fmla="*/ 33355 h 52669"/>
                <a:gd name="connsiteX29" fmla="*/ 23458 w 27434"/>
                <a:gd name="connsiteY29" fmla="*/ 29907 h 52669"/>
                <a:gd name="connsiteX30" fmla="*/ 24779 w 27434"/>
                <a:gd name="connsiteY30" fmla="*/ 2528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339" y="4746"/>
                  </a:moveTo>
                  <a:cubicBezTo>
                    <a:pt x="27346" y="7754"/>
                    <a:pt x="28887" y="12815"/>
                    <a:pt x="28887" y="19784"/>
                  </a:cubicBezTo>
                  <a:cubicBezTo>
                    <a:pt x="28887" y="26753"/>
                    <a:pt x="27346" y="31814"/>
                    <a:pt x="24339" y="34822"/>
                  </a:cubicBezTo>
                  <a:cubicBezTo>
                    <a:pt x="22285" y="36876"/>
                    <a:pt x="19424" y="37903"/>
                    <a:pt x="15683" y="37903"/>
                  </a:cubicBezTo>
                  <a:cubicBezTo>
                    <a:pt x="13482" y="37903"/>
                    <a:pt x="11575" y="37536"/>
                    <a:pt x="9888" y="36802"/>
                  </a:cubicBezTo>
                  <a:cubicBezTo>
                    <a:pt x="8201" y="36142"/>
                    <a:pt x="6660" y="34822"/>
                    <a:pt x="5193" y="32915"/>
                  </a:cubicBezTo>
                  <a:lnTo>
                    <a:pt x="5193" y="54334"/>
                  </a:lnTo>
                  <a:lnTo>
                    <a:pt x="1452" y="54334"/>
                  </a:lnTo>
                  <a:lnTo>
                    <a:pt x="1452" y="2105"/>
                  </a:lnTo>
                  <a:lnTo>
                    <a:pt x="5193" y="2105"/>
                  </a:lnTo>
                  <a:lnTo>
                    <a:pt x="5193" y="6653"/>
                  </a:lnTo>
                  <a:cubicBezTo>
                    <a:pt x="6660" y="4746"/>
                    <a:pt x="8201" y="3426"/>
                    <a:pt x="9888" y="2765"/>
                  </a:cubicBezTo>
                  <a:cubicBezTo>
                    <a:pt x="11575" y="2032"/>
                    <a:pt x="13482" y="1665"/>
                    <a:pt x="15683" y="1665"/>
                  </a:cubicBezTo>
                  <a:cubicBezTo>
                    <a:pt x="19424" y="1665"/>
                    <a:pt x="22285" y="2692"/>
                    <a:pt x="24339" y="4746"/>
                  </a:cubicBezTo>
                  <a:close/>
                  <a:moveTo>
                    <a:pt x="24779" y="25286"/>
                  </a:moveTo>
                  <a:cubicBezTo>
                    <a:pt x="24999" y="23745"/>
                    <a:pt x="25146" y="21911"/>
                    <a:pt x="25146" y="19784"/>
                  </a:cubicBezTo>
                  <a:cubicBezTo>
                    <a:pt x="25146" y="17657"/>
                    <a:pt x="24999" y="15823"/>
                    <a:pt x="24779" y="14282"/>
                  </a:cubicBezTo>
                  <a:cubicBezTo>
                    <a:pt x="24559" y="12742"/>
                    <a:pt x="24119" y="11201"/>
                    <a:pt x="23458" y="9661"/>
                  </a:cubicBezTo>
                  <a:cubicBezTo>
                    <a:pt x="22798" y="8120"/>
                    <a:pt x="21771" y="6947"/>
                    <a:pt x="20378" y="6140"/>
                  </a:cubicBezTo>
                  <a:cubicBezTo>
                    <a:pt x="18984" y="5333"/>
                    <a:pt x="17223" y="4966"/>
                    <a:pt x="15169" y="4966"/>
                  </a:cubicBezTo>
                  <a:cubicBezTo>
                    <a:pt x="13115" y="4966"/>
                    <a:pt x="11428" y="5333"/>
                    <a:pt x="10034" y="6140"/>
                  </a:cubicBezTo>
                  <a:cubicBezTo>
                    <a:pt x="8641" y="6947"/>
                    <a:pt x="7614" y="8120"/>
                    <a:pt x="6954" y="9661"/>
                  </a:cubicBezTo>
                  <a:cubicBezTo>
                    <a:pt x="6293" y="11201"/>
                    <a:pt x="5780" y="12742"/>
                    <a:pt x="5560" y="14282"/>
                  </a:cubicBezTo>
                  <a:cubicBezTo>
                    <a:pt x="5340" y="15823"/>
                    <a:pt x="5193" y="17657"/>
                    <a:pt x="5193" y="19784"/>
                  </a:cubicBezTo>
                  <a:cubicBezTo>
                    <a:pt x="5193" y="21911"/>
                    <a:pt x="5340" y="23745"/>
                    <a:pt x="5560" y="25286"/>
                  </a:cubicBezTo>
                  <a:cubicBezTo>
                    <a:pt x="5780" y="26826"/>
                    <a:pt x="6293" y="28366"/>
                    <a:pt x="6954" y="29907"/>
                  </a:cubicBezTo>
                  <a:cubicBezTo>
                    <a:pt x="7614" y="31447"/>
                    <a:pt x="8641" y="32548"/>
                    <a:pt x="10034" y="33355"/>
                  </a:cubicBezTo>
                  <a:cubicBezTo>
                    <a:pt x="11428" y="34162"/>
                    <a:pt x="13115" y="34602"/>
                    <a:pt x="15169" y="34602"/>
                  </a:cubicBezTo>
                  <a:cubicBezTo>
                    <a:pt x="17223" y="34602"/>
                    <a:pt x="18984" y="34162"/>
                    <a:pt x="20378" y="33355"/>
                  </a:cubicBezTo>
                  <a:cubicBezTo>
                    <a:pt x="21771" y="32548"/>
                    <a:pt x="22798" y="31447"/>
                    <a:pt x="23458" y="29907"/>
                  </a:cubicBezTo>
                  <a:cubicBezTo>
                    <a:pt x="24119" y="28366"/>
                    <a:pt x="24559" y="26826"/>
                    <a:pt x="24779" y="25286"/>
                  </a:cubicBezTo>
                  <a:close/>
                </a:path>
              </a:pathLst>
            </a:custGeom>
            <a:solidFill>
              <a:srgbClr val="000000"/>
            </a:solidFill>
            <a:ln w="73262" cap="flat">
              <a:noFill/>
              <a:prstDash val="solid"/>
              <a:miter/>
            </a:ln>
          </p:spPr>
          <p:txBody>
            <a:bodyPr rtlCol="0" anchor="ctr"/>
            <a:lstStyle/>
            <a:p>
              <a:endParaRPr lang="en-GB"/>
            </a:p>
          </p:txBody>
        </p:sp>
        <p:sp>
          <p:nvSpPr>
            <p:cNvPr id="810" name="Graphic 1127">
              <a:extLst>
                <a:ext uri="{FF2B5EF4-FFF2-40B4-BE49-F238E27FC236}">
                  <a16:creationId xmlns:a16="http://schemas.microsoft.com/office/drawing/2014/main" id="{E1C59158-5C52-4B56-A592-5B16132E6C31}"/>
                </a:ext>
              </a:extLst>
            </p:cNvPr>
            <p:cNvSpPr/>
            <p:nvPr/>
          </p:nvSpPr>
          <p:spPr>
            <a:xfrm>
              <a:off x="8991357" y="4477671"/>
              <a:ext cx="27434" cy="52669"/>
            </a:xfrm>
            <a:custGeom>
              <a:avLst/>
              <a:gdLst>
                <a:gd name="connsiteX0" fmla="*/ 24352 w 27434"/>
                <a:gd name="connsiteY0" fmla="*/ 4746 h 52669"/>
                <a:gd name="connsiteX1" fmla="*/ 28900 w 27434"/>
                <a:gd name="connsiteY1" fmla="*/ 19784 h 52669"/>
                <a:gd name="connsiteX2" fmla="*/ 24352 w 27434"/>
                <a:gd name="connsiteY2" fmla="*/ 34822 h 52669"/>
                <a:gd name="connsiteX3" fmla="*/ 15697 w 27434"/>
                <a:gd name="connsiteY3" fmla="*/ 37903 h 52669"/>
                <a:gd name="connsiteX4" fmla="*/ 9901 w 27434"/>
                <a:gd name="connsiteY4" fmla="*/ 36802 h 52669"/>
                <a:gd name="connsiteX5" fmla="*/ 5207 w 27434"/>
                <a:gd name="connsiteY5" fmla="*/ 32915 h 52669"/>
                <a:gd name="connsiteX6" fmla="*/ 5207 w 27434"/>
                <a:gd name="connsiteY6" fmla="*/ 54334 h 52669"/>
                <a:gd name="connsiteX7" fmla="*/ 1466 w 27434"/>
                <a:gd name="connsiteY7" fmla="*/ 54334 h 52669"/>
                <a:gd name="connsiteX8" fmla="*/ 1466 w 27434"/>
                <a:gd name="connsiteY8" fmla="*/ 2105 h 52669"/>
                <a:gd name="connsiteX9" fmla="*/ 5207 w 27434"/>
                <a:gd name="connsiteY9" fmla="*/ 2105 h 52669"/>
                <a:gd name="connsiteX10" fmla="*/ 5207 w 27434"/>
                <a:gd name="connsiteY10" fmla="*/ 6653 h 52669"/>
                <a:gd name="connsiteX11" fmla="*/ 9901 w 27434"/>
                <a:gd name="connsiteY11" fmla="*/ 2765 h 52669"/>
                <a:gd name="connsiteX12" fmla="*/ 15697 w 27434"/>
                <a:gd name="connsiteY12" fmla="*/ 1665 h 52669"/>
                <a:gd name="connsiteX13" fmla="*/ 24352 w 27434"/>
                <a:gd name="connsiteY13" fmla="*/ 4746 h 52669"/>
                <a:gd name="connsiteX14" fmla="*/ 24793 w 27434"/>
                <a:gd name="connsiteY14" fmla="*/ 25286 h 52669"/>
                <a:gd name="connsiteX15" fmla="*/ 25159 w 27434"/>
                <a:gd name="connsiteY15" fmla="*/ 19784 h 52669"/>
                <a:gd name="connsiteX16" fmla="*/ 24793 w 27434"/>
                <a:gd name="connsiteY16" fmla="*/ 14282 h 52669"/>
                <a:gd name="connsiteX17" fmla="*/ 23472 w 27434"/>
                <a:gd name="connsiteY17" fmla="*/ 9661 h 52669"/>
                <a:gd name="connsiteX18" fmla="*/ 20391 w 27434"/>
                <a:gd name="connsiteY18" fmla="*/ 6140 h 52669"/>
                <a:gd name="connsiteX19" fmla="*/ 15183 w 27434"/>
                <a:gd name="connsiteY19" fmla="*/ 4966 h 52669"/>
                <a:gd name="connsiteX20" fmla="*/ 10048 w 27434"/>
                <a:gd name="connsiteY20" fmla="*/ 6140 h 52669"/>
                <a:gd name="connsiteX21" fmla="*/ 6967 w 27434"/>
                <a:gd name="connsiteY21" fmla="*/ 9661 h 52669"/>
                <a:gd name="connsiteX22" fmla="*/ 5573 w 27434"/>
                <a:gd name="connsiteY22" fmla="*/ 14282 h 52669"/>
                <a:gd name="connsiteX23" fmla="*/ 5207 w 27434"/>
                <a:gd name="connsiteY23" fmla="*/ 19784 h 52669"/>
                <a:gd name="connsiteX24" fmla="*/ 5573 w 27434"/>
                <a:gd name="connsiteY24" fmla="*/ 25286 h 52669"/>
                <a:gd name="connsiteX25" fmla="*/ 6967 w 27434"/>
                <a:gd name="connsiteY25" fmla="*/ 29907 h 52669"/>
                <a:gd name="connsiteX26" fmla="*/ 10048 w 27434"/>
                <a:gd name="connsiteY26" fmla="*/ 33355 h 52669"/>
                <a:gd name="connsiteX27" fmla="*/ 15183 w 27434"/>
                <a:gd name="connsiteY27" fmla="*/ 34602 h 52669"/>
                <a:gd name="connsiteX28" fmla="*/ 20391 w 27434"/>
                <a:gd name="connsiteY28" fmla="*/ 33355 h 52669"/>
                <a:gd name="connsiteX29" fmla="*/ 23472 w 27434"/>
                <a:gd name="connsiteY29" fmla="*/ 29907 h 52669"/>
                <a:gd name="connsiteX30" fmla="*/ 24793 w 27434"/>
                <a:gd name="connsiteY30" fmla="*/ 2528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352" y="4746"/>
                  </a:moveTo>
                  <a:cubicBezTo>
                    <a:pt x="27360" y="7754"/>
                    <a:pt x="28900" y="12815"/>
                    <a:pt x="28900" y="19784"/>
                  </a:cubicBezTo>
                  <a:cubicBezTo>
                    <a:pt x="28900" y="26753"/>
                    <a:pt x="27360" y="31814"/>
                    <a:pt x="24352" y="34822"/>
                  </a:cubicBezTo>
                  <a:cubicBezTo>
                    <a:pt x="22298" y="36876"/>
                    <a:pt x="19438" y="37903"/>
                    <a:pt x="15697" y="37903"/>
                  </a:cubicBezTo>
                  <a:cubicBezTo>
                    <a:pt x="13496" y="37903"/>
                    <a:pt x="11589" y="37536"/>
                    <a:pt x="9901" y="36802"/>
                  </a:cubicBezTo>
                  <a:cubicBezTo>
                    <a:pt x="8214" y="36142"/>
                    <a:pt x="6674" y="34822"/>
                    <a:pt x="5207" y="32915"/>
                  </a:cubicBezTo>
                  <a:lnTo>
                    <a:pt x="5207" y="54334"/>
                  </a:lnTo>
                  <a:lnTo>
                    <a:pt x="1466" y="54334"/>
                  </a:lnTo>
                  <a:lnTo>
                    <a:pt x="1466" y="2105"/>
                  </a:lnTo>
                  <a:lnTo>
                    <a:pt x="5207" y="2105"/>
                  </a:lnTo>
                  <a:lnTo>
                    <a:pt x="5207" y="6653"/>
                  </a:lnTo>
                  <a:cubicBezTo>
                    <a:pt x="6674" y="4746"/>
                    <a:pt x="8214" y="3426"/>
                    <a:pt x="9901" y="2765"/>
                  </a:cubicBezTo>
                  <a:cubicBezTo>
                    <a:pt x="11589" y="2032"/>
                    <a:pt x="13496" y="1665"/>
                    <a:pt x="15697" y="1665"/>
                  </a:cubicBezTo>
                  <a:cubicBezTo>
                    <a:pt x="19438" y="1665"/>
                    <a:pt x="22298" y="2692"/>
                    <a:pt x="24352" y="4746"/>
                  </a:cubicBezTo>
                  <a:close/>
                  <a:moveTo>
                    <a:pt x="24793" y="25286"/>
                  </a:moveTo>
                  <a:cubicBezTo>
                    <a:pt x="25013" y="23745"/>
                    <a:pt x="25159" y="21911"/>
                    <a:pt x="25159" y="19784"/>
                  </a:cubicBezTo>
                  <a:cubicBezTo>
                    <a:pt x="25159" y="17657"/>
                    <a:pt x="25013" y="15823"/>
                    <a:pt x="24793" y="14282"/>
                  </a:cubicBezTo>
                  <a:cubicBezTo>
                    <a:pt x="24572" y="12742"/>
                    <a:pt x="24132" y="11201"/>
                    <a:pt x="23472" y="9661"/>
                  </a:cubicBezTo>
                  <a:cubicBezTo>
                    <a:pt x="22812" y="8120"/>
                    <a:pt x="21785" y="6947"/>
                    <a:pt x="20391" y="6140"/>
                  </a:cubicBezTo>
                  <a:cubicBezTo>
                    <a:pt x="18997" y="5333"/>
                    <a:pt x="17237" y="4966"/>
                    <a:pt x="15183" y="4966"/>
                  </a:cubicBezTo>
                  <a:cubicBezTo>
                    <a:pt x="13129" y="4966"/>
                    <a:pt x="11442" y="5333"/>
                    <a:pt x="10048" y="6140"/>
                  </a:cubicBezTo>
                  <a:cubicBezTo>
                    <a:pt x="8654" y="6947"/>
                    <a:pt x="7627" y="8120"/>
                    <a:pt x="6967" y="9661"/>
                  </a:cubicBezTo>
                  <a:cubicBezTo>
                    <a:pt x="6307" y="11201"/>
                    <a:pt x="5794" y="12742"/>
                    <a:pt x="5573" y="14282"/>
                  </a:cubicBezTo>
                  <a:cubicBezTo>
                    <a:pt x="5353" y="15823"/>
                    <a:pt x="5207" y="17657"/>
                    <a:pt x="5207" y="19784"/>
                  </a:cubicBezTo>
                  <a:cubicBezTo>
                    <a:pt x="5207" y="21911"/>
                    <a:pt x="5353" y="23745"/>
                    <a:pt x="5573" y="25286"/>
                  </a:cubicBezTo>
                  <a:cubicBezTo>
                    <a:pt x="5794" y="26826"/>
                    <a:pt x="6307" y="28366"/>
                    <a:pt x="6967" y="29907"/>
                  </a:cubicBezTo>
                  <a:cubicBezTo>
                    <a:pt x="7627" y="31447"/>
                    <a:pt x="8654" y="32548"/>
                    <a:pt x="10048" y="33355"/>
                  </a:cubicBezTo>
                  <a:cubicBezTo>
                    <a:pt x="11442" y="34162"/>
                    <a:pt x="13129" y="34602"/>
                    <a:pt x="15183" y="34602"/>
                  </a:cubicBezTo>
                  <a:cubicBezTo>
                    <a:pt x="17237" y="34602"/>
                    <a:pt x="18997" y="34162"/>
                    <a:pt x="20391" y="33355"/>
                  </a:cubicBezTo>
                  <a:cubicBezTo>
                    <a:pt x="21785" y="32548"/>
                    <a:pt x="22812" y="31447"/>
                    <a:pt x="23472" y="29907"/>
                  </a:cubicBezTo>
                  <a:cubicBezTo>
                    <a:pt x="24132" y="28366"/>
                    <a:pt x="24572" y="26826"/>
                    <a:pt x="24793" y="25286"/>
                  </a:cubicBezTo>
                  <a:close/>
                </a:path>
              </a:pathLst>
            </a:custGeom>
            <a:solidFill>
              <a:srgbClr val="000000"/>
            </a:solidFill>
            <a:ln w="73262" cap="flat">
              <a:noFill/>
              <a:prstDash val="solid"/>
              <a:miter/>
            </a:ln>
          </p:spPr>
          <p:txBody>
            <a:bodyPr rtlCol="0" anchor="ctr"/>
            <a:lstStyle/>
            <a:p>
              <a:endParaRPr lang="en-GB"/>
            </a:p>
          </p:txBody>
        </p:sp>
        <p:sp>
          <p:nvSpPr>
            <p:cNvPr id="811" name="Graphic 1127">
              <a:extLst>
                <a:ext uri="{FF2B5EF4-FFF2-40B4-BE49-F238E27FC236}">
                  <a16:creationId xmlns:a16="http://schemas.microsoft.com/office/drawing/2014/main" id="{F3143B57-A864-41D6-B439-0DAAFEBB430F}"/>
                </a:ext>
              </a:extLst>
            </p:cNvPr>
            <p:cNvSpPr/>
            <p:nvPr/>
          </p:nvSpPr>
          <p:spPr>
            <a:xfrm>
              <a:off x="9028743" y="4477671"/>
              <a:ext cx="28315" cy="36237"/>
            </a:xfrm>
            <a:custGeom>
              <a:avLst/>
              <a:gdLst>
                <a:gd name="connsiteX0" fmla="*/ 29794 w 28315"/>
                <a:gd name="connsiteY0" fmla="*/ 20588 h 36237"/>
                <a:gd name="connsiteX1" fmla="*/ 5220 w 28315"/>
                <a:gd name="connsiteY1" fmla="*/ 20588 h 36237"/>
                <a:gd name="connsiteX2" fmla="*/ 8154 w 28315"/>
                <a:gd name="connsiteY2" fmla="*/ 30931 h 36237"/>
                <a:gd name="connsiteX3" fmla="*/ 16737 w 28315"/>
                <a:gd name="connsiteY3" fmla="*/ 34526 h 36237"/>
                <a:gd name="connsiteX4" fmla="*/ 22018 w 28315"/>
                <a:gd name="connsiteY4" fmla="*/ 33499 h 36237"/>
                <a:gd name="connsiteX5" fmla="*/ 26493 w 28315"/>
                <a:gd name="connsiteY5" fmla="*/ 30271 h 36237"/>
                <a:gd name="connsiteX6" fmla="*/ 29280 w 28315"/>
                <a:gd name="connsiteY6" fmla="*/ 32472 h 36237"/>
                <a:gd name="connsiteX7" fmla="*/ 23559 w 28315"/>
                <a:gd name="connsiteY7" fmla="*/ 36580 h 36237"/>
                <a:gd name="connsiteX8" fmla="*/ 16517 w 28315"/>
                <a:gd name="connsiteY8" fmla="*/ 37900 h 36237"/>
                <a:gd name="connsiteX9" fmla="*/ 5367 w 28315"/>
                <a:gd name="connsiteY9" fmla="*/ 33279 h 36237"/>
                <a:gd name="connsiteX10" fmla="*/ 1479 w 28315"/>
                <a:gd name="connsiteY10" fmla="*/ 19781 h 36237"/>
                <a:gd name="connsiteX11" fmla="*/ 5220 w 28315"/>
                <a:gd name="connsiteY11" fmla="*/ 6431 h 36237"/>
                <a:gd name="connsiteX12" fmla="*/ 15636 w 28315"/>
                <a:gd name="connsiteY12" fmla="*/ 1662 h 36237"/>
                <a:gd name="connsiteX13" fmla="*/ 26053 w 28315"/>
                <a:gd name="connsiteY13" fmla="*/ 6210 h 36237"/>
                <a:gd name="connsiteX14" fmla="*/ 29794 w 28315"/>
                <a:gd name="connsiteY14" fmla="*/ 18901 h 36237"/>
                <a:gd name="connsiteX15" fmla="*/ 29794 w 28315"/>
                <a:gd name="connsiteY15" fmla="*/ 20588 h 36237"/>
                <a:gd name="connsiteX16" fmla="*/ 26053 w 28315"/>
                <a:gd name="connsiteY16" fmla="*/ 17581 h 36237"/>
                <a:gd name="connsiteX17" fmla="*/ 24806 w 28315"/>
                <a:gd name="connsiteY17" fmla="*/ 10905 h 36237"/>
                <a:gd name="connsiteX18" fmla="*/ 21211 w 28315"/>
                <a:gd name="connsiteY18" fmla="*/ 6504 h 36237"/>
                <a:gd name="connsiteX19" fmla="*/ 15636 w 28315"/>
                <a:gd name="connsiteY19" fmla="*/ 4963 h 36237"/>
                <a:gd name="connsiteX20" fmla="*/ 10135 w 28315"/>
                <a:gd name="connsiteY20" fmla="*/ 6504 h 36237"/>
                <a:gd name="connsiteX21" fmla="*/ 6467 w 28315"/>
                <a:gd name="connsiteY21" fmla="*/ 10905 h 36237"/>
                <a:gd name="connsiteX22" fmla="*/ 5220 w 28315"/>
                <a:gd name="connsiteY22" fmla="*/ 17581 h 36237"/>
                <a:gd name="connsiteX23" fmla="*/ 26053 w 28315"/>
                <a:gd name="connsiteY23" fmla="*/ 1758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794" y="20588"/>
                  </a:moveTo>
                  <a:lnTo>
                    <a:pt x="5220" y="20588"/>
                  </a:lnTo>
                  <a:cubicBezTo>
                    <a:pt x="5220" y="25136"/>
                    <a:pt x="6173" y="28584"/>
                    <a:pt x="8154" y="30931"/>
                  </a:cubicBezTo>
                  <a:cubicBezTo>
                    <a:pt x="10135" y="33352"/>
                    <a:pt x="12996" y="34526"/>
                    <a:pt x="16737" y="34526"/>
                  </a:cubicBezTo>
                  <a:cubicBezTo>
                    <a:pt x="18791" y="34526"/>
                    <a:pt x="20551" y="34159"/>
                    <a:pt x="22018" y="33499"/>
                  </a:cubicBezTo>
                  <a:cubicBezTo>
                    <a:pt x="23485" y="32838"/>
                    <a:pt x="24952" y="31811"/>
                    <a:pt x="26493" y="30271"/>
                  </a:cubicBezTo>
                  <a:lnTo>
                    <a:pt x="29280" y="32472"/>
                  </a:lnTo>
                  <a:cubicBezTo>
                    <a:pt x="27373" y="34379"/>
                    <a:pt x="25466" y="35773"/>
                    <a:pt x="23559" y="36580"/>
                  </a:cubicBezTo>
                  <a:cubicBezTo>
                    <a:pt x="21651" y="37460"/>
                    <a:pt x="19304" y="37900"/>
                    <a:pt x="16517" y="37900"/>
                  </a:cubicBezTo>
                  <a:cubicBezTo>
                    <a:pt x="11602" y="37900"/>
                    <a:pt x="7934" y="36359"/>
                    <a:pt x="5367" y="33279"/>
                  </a:cubicBezTo>
                  <a:cubicBezTo>
                    <a:pt x="2726" y="30198"/>
                    <a:pt x="1479" y="25723"/>
                    <a:pt x="1479" y="19781"/>
                  </a:cubicBezTo>
                  <a:cubicBezTo>
                    <a:pt x="1479" y="14059"/>
                    <a:pt x="2726" y="9585"/>
                    <a:pt x="5220" y="6431"/>
                  </a:cubicBezTo>
                  <a:cubicBezTo>
                    <a:pt x="7714" y="3276"/>
                    <a:pt x="11162" y="1662"/>
                    <a:pt x="15636" y="1662"/>
                  </a:cubicBezTo>
                  <a:cubicBezTo>
                    <a:pt x="20111" y="1662"/>
                    <a:pt x="23559" y="3203"/>
                    <a:pt x="26053" y="6210"/>
                  </a:cubicBezTo>
                  <a:cubicBezTo>
                    <a:pt x="28547" y="9218"/>
                    <a:pt x="29794" y="13473"/>
                    <a:pt x="29794" y="18901"/>
                  </a:cubicBezTo>
                  <a:lnTo>
                    <a:pt x="29794" y="20588"/>
                  </a:lnTo>
                  <a:close/>
                  <a:moveTo>
                    <a:pt x="26053" y="17581"/>
                  </a:moveTo>
                  <a:cubicBezTo>
                    <a:pt x="25833" y="14573"/>
                    <a:pt x="25466" y="12299"/>
                    <a:pt x="24806" y="10905"/>
                  </a:cubicBezTo>
                  <a:cubicBezTo>
                    <a:pt x="23999" y="9071"/>
                    <a:pt x="22825" y="7604"/>
                    <a:pt x="21211" y="6504"/>
                  </a:cubicBezTo>
                  <a:cubicBezTo>
                    <a:pt x="19524" y="5477"/>
                    <a:pt x="17690" y="4963"/>
                    <a:pt x="15636" y="4963"/>
                  </a:cubicBezTo>
                  <a:cubicBezTo>
                    <a:pt x="13582" y="4963"/>
                    <a:pt x="11748" y="5477"/>
                    <a:pt x="10135" y="6504"/>
                  </a:cubicBezTo>
                  <a:cubicBezTo>
                    <a:pt x="8521" y="7604"/>
                    <a:pt x="7274" y="9071"/>
                    <a:pt x="6467" y="10905"/>
                  </a:cubicBezTo>
                  <a:cubicBezTo>
                    <a:pt x="5807" y="12299"/>
                    <a:pt x="5440" y="14573"/>
                    <a:pt x="5220" y="17581"/>
                  </a:cubicBezTo>
                  <a:lnTo>
                    <a:pt x="26053" y="17581"/>
                  </a:lnTo>
                  <a:close/>
                </a:path>
              </a:pathLst>
            </a:custGeom>
            <a:solidFill>
              <a:srgbClr val="000000"/>
            </a:solidFill>
            <a:ln w="73262" cap="flat">
              <a:noFill/>
              <a:prstDash val="solid"/>
              <a:miter/>
            </a:ln>
          </p:spPr>
          <p:txBody>
            <a:bodyPr rtlCol="0" anchor="ctr"/>
            <a:lstStyle/>
            <a:p>
              <a:endParaRPr lang="en-GB"/>
            </a:p>
          </p:txBody>
        </p:sp>
        <p:sp>
          <p:nvSpPr>
            <p:cNvPr id="812" name="Graphic 1127">
              <a:extLst>
                <a:ext uri="{FF2B5EF4-FFF2-40B4-BE49-F238E27FC236}">
                  <a16:creationId xmlns:a16="http://schemas.microsoft.com/office/drawing/2014/main" id="{F8E805C7-8C88-4BB0-BF4B-56BDC71A36DB}"/>
                </a:ext>
              </a:extLst>
            </p:cNvPr>
            <p:cNvSpPr/>
            <p:nvPr/>
          </p:nvSpPr>
          <p:spPr>
            <a:xfrm>
              <a:off x="9066945" y="4461240"/>
              <a:ext cx="27434" cy="52669"/>
            </a:xfrm>
            <a:custGeom>
              <a:avLst/>
              <a:gdLst>
                <a:gd name="connsiteX0" fmla="*/ 28927 w 27434"/>
                <a:gd name="connsiteY0" fmla="*/ 53889 h 52669"/>
                <a:gd name="connsiteX1" fmla="*/ 25186 w 27434"/>
                <a:gd name="connsiteY1" fmla="*/ 53889 h 52669"/>
                <a:gd name="connsiteX2" fmla="*/ 25186 w 27434"/>
                <a:gd name="connsiteY2" fmla="*/ 49341 h 52669"/>
                <a:gd name="connsiteX3" fmla="*/ 20491 w 27434"/>
                <a:gd name="connsiteY3" fmla="*/ 53228 h 52669"/>
                <a:gd name="connsiteX4" fmla="*/ 14696 w 27434"/>
                <a:gd name="connsiteY4" fmla="*/ 54329 h 52669"/>
                <a:gd name="connsiteX5" fmla="*/ 6040 w 27434"/>
                <a:gd name="connsiteY5" fmla="*/ 51248 h 52669"/>
                <a:gd name="connsiteX6" fmla="*/ 1492 w 27434"/>
                <a:gd name="connsiteY6" fmla="*/ 36210 h 52669"/>
                <a:gd name="connsiteX7" fmla="*/ 6040 w 27434"/>
                <a:gd name="connsiteY7" fmla="*/ 21172 h 52669"/>
                <a:gd name="connsiteX8" fmla="*/ 14696 w 27434"/>
                <a:gd name="connsiteY8" fmla="*/ 18091 h 52669"/>
                <a:gd name="connsiteX9" fmla="*/ 20491 w 27434"/>
                <a:gd name="connsiteY9" fmla="*/ 19192 h 52669"/>
                <a:gd name="connsiteX10" fmla="*/ 25186 w 27434"/>
                <a:gd name="connsiteY10" fmla="*/ 23079 h 52669"/>
                <a:gd name="connsiteX11" fmla="*/ 25186 w 27434"/>
                <a:gd name="connsiteY11" fmla="*/ 1660 h 52669"/>
                <a:gd name="connsiteX12" fmla="*/ 28927 w 27434"/>
                <a:gd name="connsiteY12" fmla="*/ 1660 h 52669"/>
                <a:gd name="connsiteX13" fmla="*/ 28927 w 27434"/>
                <a:gd name="connsiteY13" fmla="*/ 53889 h 52669"/>
                <a:gd name="connsiteX14" fmla="*/ 24819 w 27434"/>
                <a:gd name="connsiteY14" fmla="*/ 41712 h 52669"/>
                <a:gd name="connsiteX15" fmla="*/ 25186 w 27434"/>
                <a:gd name="connsiteY15" fmla="*/ 36210 h 52669"/>
                <a:gd name="connsiteX16" fmla="*/ 24819 w 27434"/>
                <a:gd name="connsiteY16" fmla="*/ 30708 h 52669"/>
                <a:gd name="connsiteX17" fmla="*/ 23498 w 27434"/>
                <a:gd name="connsiteY17" fmla="*/ 26087 h 52669"/>
                <a:gd name="connsiteX18" fmla="*/ 20418 w 27434"/>
                <a:gd name="connsiteY18" fmla="*/ 22566 h 52669"/>
                <a:gd name="connsiteX19" fmla="*/ 15209 w 27434"/>
                <a:gd name="connsiteY19" fmla="*/ 21392 h 52669"/>
                <a:gd name="connsiteX20" fmla="*/ 10074 w 27434"/>
                <a:gd name="connsiteY20" fmla="*/ 22566 h 52669"/>
                <a:gd name="connsiteX21" fmla="*/ 6920 w 27434"/>
                <a:gd name="connsiteY21" fmla="*/ 26087 h 52669"/>
                <a:gd name="connsiteX22" fmla="*/ 5600 w 27434"/>
                <a:gd name="connsiteY22" fmla="*/ 30708 h 52669"/>
                <a:gd name="connsiteX23" fmla="*/ 5233 w 27434"/>
                <a:gd name="connsiteY23" fmla="*/ 36210 h 52669"/>
                <a:gd name="connsiteX24" fmla="*/ 5600 w 27434"/>
                <a:gd name="connsiteY24" fmla="*/ 41712 h 52669"/>
                <a:gd name="connsiteX25" fmla="*/ 6920 w 27434"/>
                <a:gd name="connsiteY25" fmla="*/ 46333 h 52669"/>
                <a:gd name="connsiteX26" fmla="*/ 10074 w 27434"/>
                <a:gd name="connsiteY26" fmla="*/ 49781 h 52669"/>
                <a:gd name="connsiteX27" fmla="*/ 15209 w 27434"/>
                <a:gd name="connsiteY27" fmla="*/ 51028 h 52669"/>
                <a:gd name="connsiteX28" fmla="*/ 20418 w 27434"/>
                <a:gd name="connsiteY28" fmla="*/ 49781 h 52669"/>
                <a:gd name="connsiteX29" fmla="*/ 23498 w 27434"/>
                <a:gd name="connsiteY29" fmla="*/ 46333 h 52669"/>
                <a:gd name="connsiteX30" fmla="*/ 24819 w 27434"/>
                <a:gd name="connsiteY30" fmla="*/ 4171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927" y="53889"/>
                  </a:moveTo>
                  <a:lnTo>
                    <a:pt x="25186" y="53889"/>
                  </a:lnTo>
                  <a:lnTo>
                    <a:pt x="25186" y="49341"/>
                  </a:lnTo>
                  <a:cubicBezTo>
                    <a:pt x="23719" y="51248"/>
                    <a:pt x="22178" y="52568"/>
                    <a:pt x="20491" y="53228"/>
                  </a:cubicBezTo>
                  <a:cubicBezTo>
                    <a:pt x="18804" y="53962"/>
                    <a:pt x="16896" y="54329"/>
                    <a:pt x="14696" y="54329"/>
                  </a:cubicBezTo>
                  <a:cubicBezTo>
                    <a:pt x="10955" y="54329"/>
                    <a:pt x="8094" y="53302"/>
                    <a:pt x="6040" y="51248"/>
                  </a:cubicBezTo>
                  <a:cubicBezTo>
                    <a:pt x="3032" y="48240"/>
                    <a:pt x="1492" y="43179"/>
                    <a:pt x="1492" y="36210"/>
                  </a:cubicBezTo>
                  <a:cubicBezTo>
                    <a:pt x="1492" y="29241"/>
                    <a:pt x="3032" y="24180"/>
                    <a:pt x="6040" y="21172"/>
                  </a:cubicBezTo>
                  <a:cubicBezTo>
                    <a:pt x="8094" y="19118"/>
                    <a:pt x="10955" y="18091"/>
                    <a:pt x="14696" y="18091"/>
                  </a:cubicBezTo>
                  <a:cubicBezTo>
                    <a:pt x="16896" y="18091"/>
                    <a:pt x="18804" y="18458"/>
                    <a:pt x="20491" y="19192"/>
                  </a:cubicBezTo>
                  <a:cubicBezTo>
                    <a:pt x="22178" y="19852"/>
                    <a:pt x="23719" y="21172"/>
                    <a:pt x="25186" y="23079"/>
                  </a:cubicBezTo>
                  <a:lnTo>
                    <a:pt x="25186" y="1660"/>
                  </a:lnTo>
                  <a:lnTo>
                    <a:pt x="28927" y="1660"/>
                  </a:lnTo>
                  <a:lnTo>
                    <a:pt x="28927" y="53889"/>
                  </a:lnTo>
                  <a:close/>
                  <a:moveTo>
                    <a:pt x="24819" y="41712"/>
                  </a:moveTo>
                  <a:cubicBezTo>
                    <a:pt x="25039" y="40171"/>
                    <a:pt x="25186" y="38337"/>
                    <a:pt x="25186" y="36210"/>
                  </a:cubicBezTo>
                  <a:cubicBezTo>
                    <a:pt x="25186" y="34083"/>
                    <a:pt x="25039" y="32249"/>
                    <a:pt x="24819" y="30708"/>
                  </a:cubicBezTo>
                  <a:cubicBezTo>
                    <a:pt x="24599" y="29168"/>
                    <a:pt x="24159" y="27627"/>
                    <a:pt x="23498" y="26087"/>
                  </a:cubicBezTo>
                  <a:cubicBezTo>
                    <a:pt x="22838" y="24547"/>
                    <a:pt x="21738" y="23373"/>
                    <a:pt x="20418" y="22566"/>
                  </a:cubicBezTo>
                  <a:cubicBezTo>
                    <a:pt x="19024" y="21759"/>
                    <a:pt x="17263" y="21392"/>
                    <a:pt x="15209" y="21392"/>
                  </a:cubicBezTo>
                  <a:cubicBezTo>
                    <a:pt x="13155" y="21392"/>
                    <a:pt x="11395" y="21759"/>
                    <a:pt x="10074" y="22566"/>
                  </a:cubicBezTo>
                  <a:cubicBezTo>
                    <a:pt x="8681" y="23373"/>
                    <a:pt x="7654" y="24547"/>
                    <a:pt x="6920" y="26087"/>
                  </a:cubicBezTo>
                  <a:cubicBezTo>
                    <a:pt x="6333" y="27627"/>
                    <a:pt x="5820" y="29168"/>
                    <a:pt x="5600" y="30708"/>
                  </a:cubicBezTo>
                  <a:cubicBezTo>
                    <a:pt x="5380" y="32249"/>
                    <a:pt x="5233" y="34083"/>
                    <a:pt x="5233" y="36210"/>
                  </a:cubicBezTo>
                  <a:cubicBezTo>
                    <a:pt x="5233" y="38337"/>
                    <a:pt x="5380" y="40171"/>
                    <a:pt x="5600" y="41712"/>
                  </a:cubicBezTo>
                  <a:cubicBezTo>
                    <a:pt x="5820" y="43252"/>
                    <a:pt x="6333" y="44793"/>
                    <a:pt x="6920" y="46333"/>
                  </a:cubicBezTo>
                  <a:cubicBezTo>
                    <a:pt x="7654" y="47874"/>
                    <a:pt x="8681" y="48974"/>
                    <a:pt x="10074" y="49781"/>
                  </a:cubicBezTo>
                  <a:cubicBezTo>
                    <a:pt x="11395" y="50588"/>
                    <a:pt x="13155" y="51028"/>
                    <a:pt x="15209" y="51028"/>
                  </a:cubicBezTo>
                  <a:cubicBezTo>
                    <a:pt x="17263" y="51028"/>
                    <a:pt x="19024" y="50588"/>
                    <a:pt x="20418" y="49781"/>
                  </a:cubicBezTo>
                  <a:cubicBezTo>
                    <a:pt x="21738" y="48974"/>
                    <a:pt x="22838" y="47874"/>
                    <a:pt x="23498" y="46333"/>
                  </a:cubicBezTo>
                  <a:cubicBezTo>
                    <a:pt x="24159" y="44793"/>
                    <a:pt x="24599" y="43252"/>
                    <a:pt x="24819" y="41712"/>
                  </a:cubicBezTo>
                  <a:close/>
                </a:path>
              </a:pathLst>
            </a:custGeom>
            <a:solidFill>
              <a:srgbClr val="000000"/>
            </a:solidFill>
            <a:ln w="73262" cap="flat">
              <a:noFill/>
              <a:prstDash val="solid"/>
              <a:miter/>
            </a:ln>
          </p:spPr>
          <p:txBody>
            <a:bodyPr rtlCol="0" anchor="ctr"/>
            <a:lstStyle/>
            <a:p>
              <a:endParaRPr lang="en-GB"/>
            </a:p>
          </p:txBody>
        </p:sp>
        <p:sp>
          <p:nvSpPr>
            <p:cNvPr id="813" name="Graphic 1127">
              <a:extLst>
                <a:ext uri="{FF2B5EF4-FFF2-40B4-BE49-F238E27FC236}">
                  <a16:creationId xmlns:a16="http://schemas.microsoft.com/office/drawing/2014/main" id="{38963CB9-83EF-47C3-8144-D5954382F38D}"/>
                </a:ext>
              </a:extLst>
            </p:cNvPr>
            <p:cNvSpPr/>
            <p:nvPr/>
          </p:nvSpPr>
          <p:spPr>
            <a:xfrm>
              <a:off x="9125083" y="4477671"/>
              <a:ext cx="28461" cy="36237"/>
            </a:xfrm>
            <a:custGeom>
              <a:avLst/>
              <a:gdLst>
                <a:gd name="connsiteX0" fmla="*/ 25573 w 28461"/>
                <a:gd name="connsiteY0" fmla="*/ 5550 h 36237"/>
                <a:gd name="connsiteX1" fmla="*/ 29974 w 28461"/>
                <a:gd name="connsiteY1" fmla="*/ 19781 h 36237"/>
                <a:gd name="connsiteX2" fmla="*/ 25573 w 28461"/>
                <a:gd name="connsiteY2" fmla="*/ 34012 h 36237"/>
                <a:gd name="connsiteX3" fmla="*/ 15743 w 28461"/>
                <a:gd name="connsiteY3" fmla="*/ 37900 h 36237"/>
                <a:gd name="connsiteX4" fmla="*/ 5914 w 28461"/>
                <a:gd name="connsiteY4" fmla="*/ 34012 h 36237"/>
                <a:gd name="connsiteX5" fmla="*/ 1512 w 28461"/>
                <a:gd name="connsiteY5" fmla="*/ 19781 h 36237"/>
                <a:gd name="connsiteX6" fmla="*/ 5914 w 28461"/>
                <a:gd name="connsiteY6" fmla="*/ 5550 h 36237"/>
                <a:gd name="connsiteX7" fmla="*/ 15743 w 28461"/>
                <a:gd name="connsiteY7" fmla="*/ 1662 h 36237"/>
                <a:gd name="connsiteX8" fmla="*/ 25573 w 28461"/>
                <a:gd name="connsiteY8" fmla="*/ 5550 h 36237"/>
                <a:gd name="connsiteX9" fmla="*/ 23079 w 28461"/>
                <a:gd name="connsiteY9" fmla="*/ 31591 h 36237"/>
                <a:gd name="connsiteX10" fmla="*/ 26233 w 28461"/>
                <a:gd name="connsiteY10" fmla="*/ 19781 h 36237"/>
                <a:gd name="connsiteX11" fmla="*/ 23079 w 28461"/>
                <a:gd name="connsiteY11" fmla="*/ 7971 h 36237"/>
                <a:gd name="connsiteX12" fmla="*/ 15743 w 28461"/>
                <a:gd name="connsiteY12" fmla="*/ 4963 h 36237"/>
                <a:gd name="connsiteX13" fmla="*/ 8408 w 28461"/>
                <a:gd name="connsiteY13" fmla="*/ 7971 h 36237"/>
                <a:gd name="connsiteX14" fmla="*/ 5253 w 28461"/>
                <a:gd name="connsiteY14" fmla="*/ 19781 h 36237"/>
                <a:gd name="connsiteX15" fmla="*/ 8408 w 28461"/>
                <a:gd name="connsiteY15" fmla="*/ 31591 h 36237"/>
                <a:gd name="connsiteX16" fmla="*/ 15743 w 28461"/>
                <a:gd name="connsiteY16" fmla="*/ 34599 h 36237"/>
                <a:gd name="connsiteX17" fmla="*/ 23079 w 28461"/>
                <a:gd name="connsiteY17" fmla="*/ 3159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5573" y="5550"/>
                  </a:moveTo>
                  <a:cubicBezTo>
                    <a:pt x="28507" y="8484"/>
                    <a:pt x="29974" y="13253"/>
                    <a:pt x="29974" y="19781"/>
                  </a:cubicBezTo>
                  <a:cubicBezTo>
                    <a:pt x="29974" y="26310"/>
                    <a:pt x="28507" y="31078"/>
                    <a:pt x="25573" y="34012"/>
                  </a:cubicBezTo>
                  <a:cubicBezTo>
                    <a:pt x="23005" y="36580"/>
                    <a:pt x="19704" y="37900"/>
                    <a:pt x="15743" y="37900"/>
                  </a:cubicBezTo>
                  <a:cubicBezTo>
                    <a:pt x="11782" y="37900"/>
                    <a:pt x="8481" y="36580"/>
                    <a:pt x="5914" y="34012"/>
                  </a:cubicBezTo>
                  <a:cubicBezTo>
                    <a:pt x="2979" y="31078"/>
                    <a:pt x="1512" y="26310"/>
                    <a:pt x="1512" y="19781"/>
                  </a:cubicBezTo>
                  <a:cubicBezTo>
                    <a:pt x="1512" y="13253"/>
                    <a:pt x="2979" y="8484"/>
                    <a:pt x="5914" y="5550"/>
                  </a:cubicBezTo>
                  <a:cubicBezTo>
                    <a:pt x="8481" y="2983"/>
                    <a:pt x="11782" y="1662"/>
                    <a:pt x="15743" y="1662"/>
                  </a:cubicBezTo>
                  <a:cubicBezTo>
                    <a:pt x="19704" y="1662"/>
                    <a:pt x="23005" y="2983"/>
                    <a:pt x="25573" y="5550"/>
                  </a:cubicBezTo>
                  <a:close/>
                  <a:moveTo>
                    <a:pt x="23079" y="31591"/>
                  </a:moveTo>
                  <a:cubicBezTo>
                    <a:pt x="25206" y="29464"/>
                    <a:pt x="26233" y="25576"/>
                    <a:pt x="26233" y="19781"/>
                  </a:cubicBezTo>
                  <a:cubicBezTo>
                    <a:pt x="26233" y="13986"/>
                    <a:pt x="25206" y="10098"/>
                    <a:pt x="23079" y="7971"/>
                  </a:cubicBezTo>
                  <a:cubicBezTo>
                    <a:pt x="21098" y="5990"/>
                    <a:pt x="18604" y="4963"/>
                    <a:pt x="15743" y="4963"/>
                  </a:cubicBezTo>
                  <a:cubicBezTo>
                    <a:pt x="12882" y="4963"/>
                    <a:pt x="10388" y="5990"/>
                    <a:pt x="8408" y="7971"/>
                  </a:cubicBezTo>
                  <a:cubicBezTo>
                    <a:pt x="6280" y="10098"/>
                    <a:pt x="5253" y="13986"/>
                    <a:pt x="5253" y="19781"/>
                  </a:cubicBezTo>
                  <a:cubicBezTo>
                    <a:pt x="5253" y="25576"/>
                    <a:pt x="6280" y="29464"/>
                    <a:pt x="8408" y="31591"/>
                  </a:cubicBezTo>
                  <a:cubicBezTo>
                    <a:pt x="10388" y="33572"/>
                    <a:pt x="12882" y="34599"/>
                    <a:pt x="15743" y="34599"/>
                  </a:cubicBezTo>
                  <a:cubicBezTo>
                    <a:pt x="18604" y="34599"/>
                    <a:pt x="21098" y="33572"/>
                    <a:pt x="23079" y="31591"/>
                  </a:cubicBezTo>
                  <a:close/>
                </a:path>
              </a:pathLst>
            </a:custGeom>
            <a:solidFill>
              <a:srgbClr val="000000"/>
            </a:solidFill>
            <a:ln w="73262" cap="flat">
              <a:noFill/>
              <a:prstDash val="solid"/>
              <a:miter/>
            </a:ln>
          </p:spPr>
          <p:txBody>
            <a:bodyPr rtlCol="0" anchor="ctr"/>
            <a:lstStyle/>
            <a:p>
              <a:endParaRPr lang="en-GB"/>
            </a:p>
          </p:txBody>
        </p:sp>
        <p:sp>
          <p:nvSpPr>
            <p:cNvPr id="814" name="Graphic 1127">
              <a:extLst>
                <a:ext uri="{FF2B5EF4-FFF2-40B4-BE49-F238E27FC236}">
                  <a16:creationId xmlns:a16="http://schemas.microsoft.com/office/drawing/2014/main" id="{51EC6E7A-249A-4718-89F7-54C5BE9DAC77}"/>
                </a:ext>
              </a:extLst>
            </p:cNvPr>
            <p:cNvSpPr/>
            <p:nvPr/>
          </p:nvSpPr>
          <p:spPr>
            <a:xfrm>
              <a:off x="9165569" y="4461240"/>
              <a:ext cx="27434" cy="52669"/>
            </a:xfrm>
            <a:custGeom>
              <a:avLst/>
              <a:gdLst>
                <a:gd name="connsiteX0" fmla="*/ 24413 w 27434"/>
                <a:gd name="connsiteY0" fmla="*/ 21172 h 52669"/>
                <a:gd name="connsiteX1" fmla="*/ 28961 w 27434"/>
                <a:gd name="connsiteY1" fmla="*/ 36210 h 52669"/>
                <a:gd name="connsiteX2" fmla="*/ 24413 w 27434"/>
                <a:gd name="connsiteY2" fmla="*/ 51248 h 52669"/>
                <a:gd name="connsiteX3" fmla="*/ 15757 w 27434"/>
                <a:gd name="connsiteY3" fmla="*/ 54329 h 52669"/>
                <a:gd name="connsiteX4" fmla="*/ 9962 w 27434"/>
                <a:gd name="connsiteY4" fmla="*/ 53228 h 52669"/>
                <a:gd name="connsiteX5" fmla="*/ 5267 w 27434"/>
                <a:gd name="connsiteY5" fmla="*/ 49341 h 52669"/>
                <a:gd name="connsiteX6" fmla="*/ 5267 w 27434"/>
                <a:gd name="connsiteY6" fmla="*/ 53889 h 52669"/>
                <a:gd name="connsiteX7" fmla="*/ 1526 w 27434"/>
                <a:gd name="connsiteY7" fmla="*/ 53889 h 52669"/>
                <a:gd name="connsiteX8" fmla="*/ 1526 w 27434"/>
                <a:gd name="connsiteY8" fmla="*/ 1660 h 52669"/>
                <a:gd name="connsiteX9" fmla="*/ 5267 w 27434"/>
                <a:gd name="connsiteY9" fmla="*/ 1660 h 52669"/>
                <a:gd name="connsiteX10" fmla="*/ 5267 w 27434"/>
                <a:gd name="connsiteY10" fmla="*/ 23079 h 52669"/>
                <a:gd name="connsiteX11" fmla="*/ 9962 w 27434"/>
                <a:gd name="connsiteY11" fmla="*/ 19192 h 52669"/>
                <a:gd name="connsiteX12" fmla="*/ 15757 w 27434"/>
                <a:gd name="connsiteY12" fmla="*/ 18091 h 52669"/>
                <a:gd name="connsiteX13" fmla="*/ 24413 w 27434"/>
                <a:gd name="connsiteY13" fmla="*/ 21172 h 52669"/>
                <a:gd name="connsiteX14" fmla="*/ 24853 w 27434"/>
                <a:gd name="connsiteY14" fmla="*/ 41712 h 52669"/>
                <a:gd name="connsiteX15" fmla="*/ 25220 w 27434"/>
                <a:gd name="connsiteY15" fmla="*/ 36210 h 52669"/>
                <a:gd name="connsiteX16" fmla="*/ 24853 w 27434"/>
                <a:gd name="connsiteY16" fmla="*/ 30708 h 52669"/>
                <a:gd name="connsiteX17" fmla="*/ 23533 w 27434"/>
                <a:gd name="connsiteY17" fmla="*/ 26087 h 52669"/>
                <a:gd name="connsiteX18" fmla="*/ 20452 w 27434"/>
                <a:gd name="connsiteY18" fmla="*/ 22566 h 52669"/>
                <a:gd name="connsiteX19" fmla="*/ 15244 w 27434"/>
                <a:gd name="connsiteY19" fmla="*/ 21392 h 52669"/>
                <a:gd name="connsiteX20" fmla="*/ 10109 w 27434"/>
                <a:gd name="connsiteY20" fmla="*/ 22566 h 52669"/>
                <a:gd name="connsiteX21" fmla="*/ 7028 w 27434"/>
                <a:gd name="connsiteY21" fmla="*/ 26087 h 52669"/>
                <a:gd name="connsiteX22" fmla="*/ 5634 w 27434"/>
                <a:gd name="connsiteY22" fmla="*/ 30708 h 52669"/>
                <a:gd name="connsiteX23" fmla="*/ 5267 w 27434"/>
                <a:gd name="connsiteY23" fmla="*/ 36210 h 52669"/>
                <a:gd name="connsiteX24" fmla="*/ 5634 w 27434"/>
                <a:gd name="connsiteY24" fmla="*/ 41712 h 52669"/>
                <a:gd name="connsiteX25" fmla="*/ 7028 w 27434"/>
                <a:gd name="connsiteY25" fmla="*/ 46333 h 52669"/>
                <a:gd name="connsiteX26" fmla="*/ 10109 w 27434"/>
                <a:gd name="connsiteY26" fmla="*/ 49781 h 52669"/>
                <a:gd name="connsiteX27" fmla="*/ 15244 w 27434"/>
                <a:gd name="connsiteY27" fmla="*/ 51028 h 52669"/>
                <a:gd name="connsiteX28" fmla="*/ 20452 w 27434"/>
                <a:gd name="connsiteY28" fmla="*/ 49781 h 52669"/>
                <a:gd name="connsiteX29" fmla="*/ 23533 w 27434"/>
                <a:gd name="connsiteY29" fmla="*/ 46333 h 52669"/>
                <a:gd name="connsiteX30" fmla="*/ 24853 w 27434"/>
                <a:gd name="connsiteY30" fmla="*/ 4171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4413" y="21172"/>
                  </a:moveTo>
                  <a:cubicBezTo>
                    <a:pt x="27421" y="24180"/>
                    <a:pt x="28961" y="29241"/>
                    <a:pt x="28961" y="36210"/>
                  </a:cubicBezTo>
                  <a:cubicBezTo>
                    <a:pt x="28961" y="43179"/>
                    <a:pt x="27421" y="48240"/>
                    <a:pt x="24413" y="51248"/>
                  </a:cubicBezTo>
                  <a:cubicBezTo>
                    <a:pt x="22359" y="53302"/>
                    <a:pt x="19498" y="54329"/>
                    <a:pt x="15757" y="54329"/>
                  </a:cubicBezTo>
                  <a:cubicBezTo>
                    <a:pt x="13556" y="54329"/>
                    <a:pt x="11649" y="53962"/>
                    <a:pt x="9962" y="53228"/>
                  </a:cubicBezTo>
                  <a:cubicBezTo>
                    <a:pt x="8275" y="52568"/>
                    <a:pt x="6734" y="51248"/>
                    <a:pt x="5267" y="49341"/>
                  </a:cubicBezTo>
                  <a:lnTo>
                    <a:pt x="5267" y="53889"/>
                  </a:lnTo>
                  <a:lnTo>
                    <a:pt x="1526" y="53889"/>
                  </a:lnTo>
                  <a:lnTo>
                    <a:pt x="1526" y="1660"/>
                  </a:lnTo>
                  <a:lnTo>
                    <a:pt x="5267" y="1660"/>
                  </a:lnTo>
                  <a:lnTo>
                    <a:pt x="5267" y="23079"/>
                  </a:lnTo>
                  <a:cubicBezTo>
                    <a:pt x="6734" y="21172"/>
                    <a:pt x="8275" y="19852"/>
                    <a:pt x="9962" y="19192"/>
                  </a:cubicBezTo>
                  <a:cubicBezTo>
                    <a:pt x="11649" y="18458"/>
                    <a:pt x="13556" y="18091"/>
                    <a:pt x="15757" y="18091"/>
                  </a:cubicBezTo>
                  <a:cubicBezTo>
                    <a:pt x="19498" y="18091"/>
                    <a:pt x="22359" y="19118"/>
                    <a:pt x="24413" y="21172"/>
                  </a:cubicBezTo>
                  <a:close/>
                  <a:moveTo>
                    <a:pt x="24853" y="41712"/>
                  </a:moveTo>
                  <a:cubicBezTo>
                    <a:pt x="25073" y="40171"/>
                    <a:pt x="25220" y="38337"/>
                    <a:pt x="25220" y="36210"/>
                  </a:cubicBezTo>
                  <a:cubicBezTo>
                    <a:pt x="25220" y="34083"/>
                    <a:pt x="25073" y="32249"/>
                    <a:pt x="24853" y="30708"/>
                  </a:cubicBezTo>
                  <a:cubicBezTo>
                    <a:pt x="24633" y="29168"/>
                    <a:pt x="24193" y="27627"/>
                    <a:pt x="23533" y="26087"/>
                  </a:cubicBezTo>
                  <a:cubicBezTo>
                    <a:pt x="22873" y="24547"/>
                    <a:pt x="21846" y="23373"/>
                    <a:pt x="20452" y="22566"/>
                  </a:cubicBezTo>
                  <a:cubicBezTo>
                    <a:pt x="19058" y="21759"/>
                    <a:pt x="17298" y="21392"/>
                    <a:pt x="15244" y="21392"/>
                  </a:cubicBezTo>
                  <a:cubicBezTo>
                    <a:pt x="13190" y="21392"/>
                    <a:pt x="11502" y="21759"/>
                    <a:pt x="10109" y="22566"/>
                  </a:cubicBezTo>
                  <a:cubicBezTo>
                    <a:pt x="8715" y="23373"/>
                    <a:pt x="7688" y="24547"/>
                    <a:pt x="7028" y="26087"/>
                  </a:cubicBezTo>
                  <a:cubicBezTo>
                    <a:pt x="6368" y="27627"/>
                    <a:pt x="5854" y="29168"/>
                    <a:pt x="5634" y="30708"/>
                  </a:cubicBezTo>
                  <a:cubicBezTo>
                    <a:pt x="5414" y="32249"/>
                    <a:pt x="5267" y="34083"/>
                    <a:pt x="5267" y="36210"/>
                  </a:cubicBezTo>
                  <a:cubicBezTo>
                    <a:pt x="5267" y="38337"/>
                    <a:pt x="5414" y="40171"/>
                    <a:pt x="5634" y="41712"/>
                  </a:cubicBezTo>
                  <a:cubicBezTo>
                    <a:pt x="5854" y="43252"/>
                    <a:pt x="6368" y="44793"/>
                    <a:pt x="7028" y="46333"/>
                  </a:cubicBezTo>
                  <a:cubicBezTo>
                    <a:pt x="7688" y="47874"/>
                    <a:pt x="8715" y="48974"/>
                    <a:pt x="10109" y="49781"/>
                  </a:cubicBezTo>
                  <a:cubicBezTo>
                    <a:pt x="11502" y="50588"/>
                    <a:pt x="13190" y="51028"/>
                    <a:pt x="15244" y="51028"/>
                  </a:cubicBezTo>
                  <a:cubicBezTo>
                    <a:pt x="17298" y="51028"/>
                    <a:pt x="19058" y="50588"/>
                    <a:pt x="20452" y="49781"/>
                  </a:cubicBezTo>
                  <a:cubicBezTo>
                    <a:pt x="21846" y="48974"/>
                    <a:pt x="22873" y="47874"/>
                    <a:pt x="23533" y="46333"/>
                  </a:cubicBezTo>
                  <a:cubicBezTo>
                    <a:pt x="24193" y="44793"/>
                    <a:pt x="24633" y="43252"/>
                    <a:pt x="24853" y="41712"/>
                  </a:cubicBezTo>
                  <a:close/>
                </a:path>
              </a:pathLst>
            </a:custGeom>
            <a:solidFill>
              <a:srgbClr val="000000"/>
            </a:solidFill>
            <a:ln w="73262" cap="flat">
              <a:noFill/>
              <a:prstDash val="solid"/>
              <a:miter/>
            </a:ln>
          </p:spPr>
          <p:txBody>
            <a:bodyPr rtlCol="0" anchor="ctr"/>
            <a:lstStyle/>
            <a:p>
              <a:endParaRPr lang="en-GB"/>
            </a:p>
          </p:txBody>
        </p:sp>
        <p:sp>
          <p:nvSpPr>
            <p:cNvPr id="815" name="Graphic 1127">
              <a:extLst>
                <a:ext uri="{FF2B5EF4-FFF2-40B4-BE49-F238E27FC236}">
                  <a16:creationId xmlns:a16="http://schemas.microsoft.com/office/drawing/2014/main" id="{6DFA8B27-A79F-44AD-B9CF-54F51323BCE7}"/>
                </a:ext>
              </a:extLst>
            </p:cNvPr>
            <p:cNvSpPr/>
            <p:nvPr/>
          </p:nvSpPr>
          <p:spPr>
            <a:xfrm>
              <a:off x="9197012" y="4461240"/>
              <a:ext cx="12176" cy="69100"/>
            </a:xfrm>
            <a:custGeom>
              <a:avLst/>
              <a:gdLst>
                <a:gd name="connsiteX0" fmla="*/ 13271 w 12176"/>
                <a:gd name="connsiteY0" fmla="*/ 61594 h 69100"/>
                <a:gd name="connsiteX1" fmla="*/ 11144 w 12176"/>
                <a:gd name="connsiteY1" fmla="*/ 68342 h 69100"/>
                <a:gd name="connsiteX2" fmla="*/ 4762 w 12176"/>
                <a:gd name="connsiteY2" fmla="*/ 70763 h 69100"/>
                <a:gd name="connsiteX3" fmla="*/ 1535 w 12176"/>
                <a:gd name="connsiteY3" fmla="*/ 70763 h 69100"/>
                <a:gd name="connsiteX4" fmla="*/ 1535 w 12176"/>
                <a:gd name="connsiteY4" fmla="*/ 67462 h 69100"/>
                <a:gd name="connsiteX5" fmla="*/ 4102 w 12176"/>
                <a:gd name="connsiteY5" fmla="*/ 67462 h 69100"/>
                <a:gd name="connsiteX6" fmla="*/ 8357 w 12176"/>
                <a:gd name="connsiteY6" fmla="*/ 66068 h 69100"/>
                <a:gd name="connsiteX7" fmla="*/ 9530 w 12176"/>
                <a:gd name="connsiteY7" fmla="*/ 61520 h 69100"/>
                <a:gd name="connsiteX8" fmla="*/ 9530 w 12176"/>
                <a:gd name="connsiteY8" fmla="*/ 18534 h 69100"/>
                <a:gd name="connsiteX9" fmla="*/ 13271 w 12176"/>
                <a:gd name="connsiteY9" fmla="*/ 18534 h 69100"/>
                <a:gd name="connsiteX10" fmla="*/ 13271 w 12176"/>
                <a:gd name="connsiteY10" fmla="*/ 61594 h 69100"/>
                <a:gd name="connsiteX11" fmla="*/ 13712 w 12176"/>
                <a:gd name="connsiteY11" fmla="*/ 6284 h 69100"/>
                <a:gd name="connsiteX12" fmla="*/ 9090 w 12176"/>
                <a:gd name="connsiteY12" fmla="*/ 6284 h 69100"/>
                <a:gd name="connsiteX13" fmla="*/ 9090 w 12176"/>
                <a:gd name="connsiteY13" fmla="*/ 1662 h 69100"/>
                <a:gd name="connsiteX14" fmla="*/ 13712 w 12176"/>
                <a:gd name="connsiteY14" fmla="*/ 1662 h 69100"/>
                <a:gd name="connsiteX15" fmla="*/ 13712 w 12176"/>
                <a:gd name="connsiteY15" fmla="*/ 6284 h 6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76" h="69100">
                  <a:moveTo>
                    <a:pt x="13271" y="61594"/>
                  </a:moveTo>
                  <a:cubicBezTo>
                    <a:pt x="13271" y="64455"/>
                    <a:pt x="12538" y="66729"/>
                    <a:pt x="11144" y="68342"/>
                  </a:cubicBezTo>
                  <a:cubicBezTo>
                    <a:pt x="9750" y="69956"/>
                    <a:pt x="7623" y="70763"/>
                    <a:pt x="4762" y="70763"/>
                  </a:cubicBezTo>
                  <a:lnTo>
                    <a:pt x="1535" y="70763"/>
                  </a:lnTo>
                  <a:lnTo>
                    <a:pt x="1535" y="67462"/>
                  </a:lnTo>
                  <a:lnTo>
                    <a:pt x="4102" y="67462"/>
                  </a:lnTo>
                  <a:cubicBezTo>
                    <a:pt x="6083" y="67462"/>
                    <a:pt x="7550" y="67022"/>
                    <a:pt x="8357" y="66068"/>
                  </a:cubicBezTo>
                  <a:cubicBezTo>
                    <a:pt x="9164" y="65115"/>
                    <a:pt x="9530" y="63648"/>
                    <a:pt x="9530" y="61520"/>
                  </a:cubicBezTo>
                  <a:lnTo>
                    <a:pt x="9530" y="18534"/>
                  </a:lnTo>
                  <a:lnTo>
                    <a:pt x="13271" y="18534"/>
                  </a:lnTo>
                  <a:lnTo>
                    <a:pt x="13271" y="61594"/>
                  </a:lnTo>
                  <a:close/>
                  <a:moveTo>
                    <a:pt x="13712" y="6284"/>
                  </a:moveTo>
                  <a:lnTo>
                    <a:pt x="9090" y="6284"/>
                  </a:lnTo>
                  <a:lnTo>
                    <a:pt x="9090" y="1662"/>
                  </a:lnTo>
                  <a:lnTo>
                    <a:pt x="13712" y="1662"/>
                  </a:lnTo>
                  <a:lnTo>
                    <a:pt x="13712" y="6284"/>
                  </a:lnTo>
                  <a:close/>
                </a:path>
              </a:pathLst>
            </a:custGeom>
            <a:solidFill>
              <a:srgbClr val="000000"/>
            </a:solidFill>
            <a:ln w="73262" cap="flat">
              <a:noFill/>
              <a:prstDash val="solid"/>
              <a:miter/>
            </a:ln>
          </p:spPr>
          <p:txBody>
            <a:bodyPr rtlCol="0" anchor="ctr"/>
            <a:lstStyle/>
            <a:p>
              <a:endParaRPr lang="en-GB"/>
            </a:p>
          </p:txBody>
        </p:sp>
        <p:sp>
          <p:nvSpPr>
            <p:cNvPr id="816" name="Graphic 1127">
              <a:extLst>
                <a:ext uri="{FF2B5EF4-FFF2-40B4-BE49-F238E27FC236}">
                  <a16:creationId xmlns:a16="http://schemas.microsoft.com/office/drawing/2014/main" id="{B5E3E452-6967-41D7-900E-3487E1D9B53E}"/>
                </a:ext>
              </a:extLst>
            </p:cNvPr>
            <p:cNvSpPr/>
            <p:nvPr/>
          </p:nvSpPr>
          <p:spPr>
            <a:xfrm>
              <a:off x="9220761" y="4477671"/>
              <a:ext cx="28315" cy="36237"/>
            </a:xfrm>
            <a:custGeom>
              <a:avLst/>
              <a:gdLst>
                <a:gd name="connsiteX0" fmla="*/ 29861 w 28315"/>
                <a:gd name="connsiteY0" fmla="*/ 20588 h 36237"/>
                <a:gd name="connsiteX1" fmla="*/ 5287 w 28315"/>
                <a:gd name="connsiteY1" fmla="*/ 20588 h 36237"/>
                <a:gd name="connsiteX2" fmla="*/ 8221 w 28315"/>
                <a:gd name="connsiteY2" fmla="*/ 30931 h 36237"/>
                <a:gd name="connsiteX3" fmla="*/ 16803 w 28315"/>
                <a:gd name="connsiteY3" fmla="*/ 34526 h 36237"/>
                <a:gd name="connsiteX4" fmla="*/ 22085 w 28315"/>
                <a:gd name="connsiteY4" fmla="*/ 33499 h 36237"/>
                <a:gd name="connsiteX5" fmla="*/ 26560 w 28315"/>
                <a:gd name="connsiteY5" fmla="*/ 30271 h 36237"/>
                <a:gd name="connsiteX6" fmla="*/ 29347 w 28315"/>
                <a:gd name="connsiteY6" fmla="*/ 32472 h 36237"/>
                <a:gd name="connsiteX7" fmla="*/ 23625 w 28315"/>
                <a:gd name="connsiteY7" fmla="*/ 36580 h 36237"/>
                <a:gd name="connsiteX8" fmla="*/ 16583 w 28315"/>
                <a:gd name="connsiteY8" fmla="*/ 37900 h 36237"/>
                <a:gd name="connsiteX9" fmla="*/ 5433 w 28315"/>
                <a:gd name="connsiteY9" fmla="*/ 33279 h 36237"/>
                <a:gd name="connsiteX10" fmla="*/ 1545 w 28315"/>
                <a:gd name="connsiteY10" fmla="*/ 19781 h 36237"/>
                <a:gd name="connsiteX11" fmla="*/ 5287 w 28315"/>
                <a:gd name="connsiteY11" fmla="*/ 6431 h 36237"/>
                <a:gd name="connsiteX12" fmla="*/ 15703 w 28315"/>
                <a:gd name="connsiteY12" fmla="*/ 1662 h 36237"/>
                <a:gd name="connsiteX13" fmla="*/ 26120 w 28315"/>
                <a:gd name="connsiteY13" fmla="*/ 6210 h 36237"/>
                <a:gd name="connsiteX14" fmla="*/ 29861 w 28315"/>
                <a:gd name="connsiteY14" fmla="*/ 18901 h 36237"/>
                <a:gd name="connsiteX15" fmla="*/ 29861 w 28315"/>
                <a:gd name="connsiteY15" fmla="*/ 20588 h 36237"/>
                <a:gd name="connsiteX16" fmla="*/ 26120 w 28315"/>
                <a:gd name="connsiteY16" fmla="*/ 17581 h 36237"/>
                <a:gd name="connsiteX17" fmla="*/ 24872 w 28315"/>
                <a:gd name="connsiteY17" fmla="*/ 10905 h 36237"/>
                <a:gd name="connsiteX18" fmla="*/ 21278 w 28315"/>
                <a:gd name="connsiteY18" fmla="*/ 6504 h 36237"/>
                <a:gd name="connsiteX19" fmla="*/ 15703 w 28315"/>
                <a:gd name="connsiteY19" fmla="*/ 4963 h 36237"/>
                <a:gd name="connsiteX20" fmla="*/ 10201 w 28315"/>
                <a:gd name="connsiteY20" fmla="*/ 6504 h 36237"/>
                <a:gd name="connsiteX21" fmla="*/ 6534 w 28315"/>
                <a:gd name="connsiteY21" fmla="*/ 10905 h 36237"/>
                <a:gd name="connsiteX22" fmla="*/ 5287 w 28315"/>
                <a:gd name="connsiteY22" fmla="*/ 17581 h 36237"/>
                <a:gd name="connsiteX23" fmla="*/ 26120 w 28315"/>
                <a:gd name="connsiteY23" fmla="*/ 1758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861" y="20588"/>
                  </a:moveTo>
                  <a:lnTo>
                    <a:pt x="5287" y="20588"/>
                  </a:lnTo>
                  <a:cubicBezTo>
                    <a:pt x="5287" y="25136"/>
                    <a:pt x="6240" y="28584"/>
                    <a:pt x="8221" y="30931"/>
                  </a:cubicBezTo>
                  <a:cubicBezTo>
                    <a:pt x="10201" y="33352"/>
                    <a:pt x="13062" y="34526"/>
                    <a:pt x="16803" y="34526"/>
                  </a:cubicBezTo>
                  <a:cubicBezTo>
                    <a:pt x="18857" y="34526"/>
                    <a:pt x="20618" y="34159"/>
                    <a:pt x="22085" y="33499"/>
                  </a:cubicBezTo>
                  <a:cubicBezTo>
                    <a:pt x="23552" y="32838"/>
                    <a:pt x="25019" y="31811"/>
                    <a:pt x="26560" y="30271"/>
                  </a:cubicBezTo>
                  <a:lnTo>
                    <a:pt x="29347" y="32472"/>
                  </a:lnTo>
                  <a:cubicBezTo>
                    <a:pt x="27440" y="34379"/>
                    <a:pt x="25533" y="35773"/>
                    <a:pt x="23625" y="36580"/>
                  </a:cubicBezTo>
                  <a:cubicBezTo>
                    <a:pt x="21718" y="37460"/>
                    <a:pt x="19371" y="37900"/>
                    <a:pt x="16583" y="37900"/>
                  </a:cubicBezTo>
                  <a:cubicBezTo>
                    <a:pt x="11669" y="37900"/>
                    <a:pt x="8001" y="36359"/>
                    <a:pt x="5433" y="33279"/>
                  </a:cubicBezTo>
                  <a:cubicBezTo>
                    <a:pt x="2793" y="30198"/>
                    <a:pt x="1545" y="25723"/>
                    <a:pt x="1545" y="19781"/>
                  </a:cubicBezTo>
                  <a:cubicBezTo>
                    <a:pt x="1545" y="14059"/>
                    <a:pt x="2793" y="9585"/>
                    <a:pt x="5287" y="6431"/>
                  </a:cubicBezTo>
                  <a:cubicBezTo>
                    <a:pt x="7781" y="3276"/>
                    <a:pt x="11228" y="1662"/>
                    <a:pt x="15703" y="1662"/>
                  </a:cubicBezTo>
                  <a:cubicBezTo>
                    <a:pt x="20178" y="1662"/>
                    <a:pt x="23625" y="3203"/>
                    <a:pt x="26120" y="6210"/>
                  </a:cubicBezTo>
                  <a:cubicBezTo>
                    <a:pt x="28614" y="9218"/>
                    <a:pt x="29861" y="13473"/>
                    <a:pt x="29861" y="18901"/>
                  </a:cubicBezTo>
                  <a:lnTo>
                    <a:pt x="29861" y="20588"/>
                  </a:lnTo>
                  <a:close/>
                  <a:moveTo>
                    <a:pt x="26120" y="17581"/>
                  </a:moveTo>
                  <a:cubicBezTo>
                    <a:pt x="25899" y="14573"/>
                    <a:pt x="25533" y="12299"/>
                    <a:pt x="24872" y="10905"/>
                  </a:cubicBezTo>
                  <a:cubicBezTo>
                    <a:pt x="24066" y="9071"/>
                    <a:pt x="22892" y="7604"/>
                    <a:pt x="21278" y="6504"/>
                  </a:cubicBezTo>
                  <a:cubicBezTo>
                    <a:pt x="19591" y="5477"/>
                    <a:pt x="17757" y="4963"/>
                    <a:pt x="15703" y="4963"/>
                  </a:cubicBezTo>
                  <a:cubicBezTo>
                    <a:pt x="13649" y="4963"/>
                    <a:pt x="11815" y="5477"/>
                    <a:pt x="10201" y="6504"/>
                  </a:cubicBezTo>
                  <a:cubicBezTo>
                    <a:pt x="8588" y="7604"/>
                    <a:pt x="7341" y="9071"/>
                    <a:pt x="6534" y="10905"/>
                  </a:cubicBezTo>
                  <a:cubicBezTo>
                    <a:pt x="5873" y="12299"/>
                    <a:pt x="5507" y="14573"/>
                    <a:pt x="5287" y="17581"/>
                  </a:cubicBezTo>
                  <a:lnTo>
                    <a:pt x="26120" y="17581"/>
                  </a:lnTo>
                  <a:close/>
                </a:path>
              </a:pathLst>
            </a:custGeom>
            <a:solidFill>
              <a:srgbClr val="000000"/>
            </a:solidFill>
            <a:ln w="73262" cap="flat">
              <a:noFill/>
              <a:prstDash val="solid"/>
              <a:miter/>
            </a:ln>
          </p:spPr>
          <p:txBody>
            <a:bodyPr rtlCol="0" anchor="ctr"/>
            <a:lstStyle/>
            <a:p>
              <a:endParaRPr lang="en-GB"/>
            </a:p>
          </p:txBody>
        </p:sp>
        <p:sp>
          <p:nvSpPr>
            <p:cNvPr id="817" name="Graphic 1127">
              <a:extLst>
                <a:ext uri="{FF2B5EF4-FFF2-40B4-BE49-F238E27FC236}">
                  <a16:creationId xmlns:a16="http://schemas.microsoft.com/office/drawing/2014/main" id="{A6137725-0A40-4908-8B61-94F3E362099C}"/>
                </a:ext>
              </a:extLst>
            </p:cNvPr>
            <p:cNvSpPr/>
            <p:nvPr/>
          </p:nvSpPr>
          <p:spPr>
            <a:xfrm>
              <a:off x="9258963" y="4477671"/>
              <a:ext cx="27214" cy="36237"/>
            </a:xfrm>
            <a:custGeom>
              <a:avLst/>
              <a:gdLst>
                <a:gd name="connsiteX0" fmla="*/ 28773 w 27214"/>
                <a:gd name="connsiteY0" fmla="*/ 32472 h 36237"/>
                <a:gd name="connsiteX1" fmla="*/ 23492 w 27214"/>
                <a:gd name="connsiteY1" fmla="*/ 36726 h 36237"/>
                <a:gd name="connsiteX2" fmla="*/ 17110 w 27214"/>
                <a:gd name="connsiteY2" fmla="*/ 37900 h 36237"/>
                <a:gd name="connsiteX3" fmla="*/ 5740 w 27214"/>
                <a:gd name="connsiteY3" fmla="*/ 33058 h 36237"/>
                <a:gd name="connsiteX4" fmla="*/ 1559 w 27214"/>
                <a:gd name="connsiteY4" fmla="*/ 19781 h 36237"/>
                <a:gd name="connsiteX5" fmla="*/ 5740 w 27214"/>
                <a:gd name="connsiteY5" fmla="*/ 6504 h 36237"/>
                <a:gd name="connsiteX6" fmla="*/ 17110 w 27214"/>
                <a:gd name="connsiteY6" fmla="*/ 1662 h 36237"/>
                <a:gd name="connsiteX7" fmla="*/ 23492 w 27214"/>
                <a:gd name="connsiteY7" fmla="*/ 2836 h 36237"/>
                <a:gd name="connsiteX8" fmla="*/ 28773 w 27214"/>
                <a:gd name="connsiteY8" fmla="*/ 7091 h 36237"/>
                <a:gd name="connsiteX9" fmla="*/ 26206 w 27214"/>
                <a:gd name="connsiteY9" fmla="*/ 9438 h 36237"/>
                <a:gd name="connsiteX10" fmla="*/ 21951 w 27214"/>
                <a:gd name="connsiteY10" fmla="*/ 5917 h 36237"/>
                <a:gd name="connsiteX11" fmla="*/ 17110 w 27214"/>
                <a:gd name="connsiteY11" fmla="*/ 4963 h 36237"/>
                <a:gd name="connsiteX12" fmla="*/ 7720 w 27214"/>
                <a:gd name="connsiteY12" fmla="*/ 9658 h 36237"/>
                <a:gd name="connsiteX13" fmla="*/ 5300 w 27214"/>
                <a:gd name="connsiteY13" fmla="*/ 19781 h 36237"/>
                <a:gd name="connsiteX14" fmla="*/ 7720 w 27214"/>
                <a:gd name="connsiteY14" fmla="*/ 29904 h 36237"/>
                <a:gd name="connsiteX15" fmla="*/ 17110 w 27214"/>
                <a:gd name="connsiteY15" fmla="*/ 34599 h 36237"/>
                <a:gd name="connsiteX16" fmla="*/ 21878 w 27214"/>
                <a:gd name="connsiteY16" fmla="*/ 33572 h 36237"/>
                <a:gd name="connsiteX17" fmla="*/ 26206 w 27214"/>
                <a:gd name="connsiteY17" fmla="*/ 30124 h 36237"/>
                <a:gd name="connsiteX18" fmla="*/ 28773 w 27214"/>
                <a:gd name="connsiteY18" fmla="*/ 3247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773" y="32472"/>
                  </a:moveTo>
                  <a:cubicBezTo>
                    <a:pt x="26940" y="34526"/>
                    <a:pt x="25179" y="35919"/>
                    <a:pt x="23492" y="36726"/>
                  </a:cubicBezTo>
                  <a:cubicBezTo>
                    <a:pt x="21731" y="37533"/>
                    <a:pt x="19604" y="37900"/>
                    <a:pt x="17110" y="37900"/>
                  </a:cubicBezTo>
                  <a:cubicBezTo>
                    <a:pt x="12268" y="37900"/>
                    <a:pt x="8454" y="36286"/>
                    <a:pt x="5740" y="33058"/>
                  </a:cubicBezTo>
                  <a:cubicBezTo>
                    <a:pt x="2952" y="29831"/>
                    <a:pt x="1559" y="25430"/>
                    <a:pt x="1559" y="19781"/>
                  </a:cubicBezTo>
                  <a:cubicBezTo>
                    <a:pt x="1559" y="14133"/>
                    <a:pt x="2952" y="9731"/>
                    <a:pt x="5740" y="6504"/>
                  </a:cubicBezTo>
                  <a:cubicBezTo>
                    <a:pt x="8454" y="3276"/>
                    <a:pt x="12268" y="1662"/>
                    <a:pt x="17110" y="1662"/>
                  </a:cubicBezTo>
                  <a:cubicBezTo>
                    <a:pt x="19604" y="1662"/>
                    <a:pt x="21731" y="2029"/>
                    <a:pt x="23492" y="2836"/>
                  </a:cubicBezTo>
                  <a:cubicBezTo>
                    <a:pt x="25179" y="3643"/>
                    <a:pt x="26940" y="5037"/>
                    <a:pt x="28773" y="7091"/>
                  </a:cubicBezTo>
                  <a:lnTo>
                    <a:pt x="26206" y="9438"/>
                  </a:lnTo>
                  <a:cubicBezTo>
                    <a:pt x="24666" y="7751"/>
                    <a:pt x="23272" y="6577"/>
                    <a:pt x="21951" y="5917"/>
                  </a:cubicBezTo>
                  <a:cubicBezTo>
                    <a:pt x="20631" y="5257"/>
                    <a:pt x="19017" y="4963"/>
                    <a:pt x="17110" y="4963"/>
                  </a:cubicBezTo>
                  <a:cubicBezTo>
                    <a:pt x="12929" y="4963"/>
                    <a:pt x="9848" y="6504"/>
                    <a:pt x="7720" y="9658"/>
                  </a:cubicBezTo>
                  <a:cubicBezTo>
                    <a:pt x="6107" y="12006"/>
                    <a:pt x="5300" y="15380"/>
                    <a:pt x="5300" y="19781"/>
                  </a:cubicBezTo>
                  <a:cubicBezTo>
                    <a:pt x="5300" y="24182"/>
                    <a:pt x="6107" y="27557"/>
                    <a:pt x="7720" y="29904"/>
                  </a:cubicBezTo>
                  <a:cubicBezTo>
                    <a:pt x="9848" y="33058"/>
                    <a:pt x="12929" y="34599"/>
                    <a:pt x="17110" y="34599"/>
                  </a:cubicBezTo>
                  <a:cubicBezTo>
                    <a:pt x="18944" y="34599"/>
                    <a:pt x="20558" y="34306"/>
                    <a:pt x="21878" y="33572"/>
                  </a:cubicBezTo>
                  <a:cubicBezTo>
                    <a:pt x="23272" y="32912"/>
                    <a:pt x="24666" y="31811"/>
                    <a:pt x="26206" y="30124"/>
                  </a:cubicBezTo>
                  <a:lnTo>
                    <a:pt x="28773" y="32472"/>
                  </a:lnTo>
                  <a:close/>
                </a:path>
              </a:pathLst>
            </a:custGeom>
            <a:solidFill>
              <a:srgbClr val="000000"/>
            </a:solidFill>
            <a:ln w="73262" cap="flat">
              <a:noFill/>
              <a:prstDash val="solid"/>
              <a:miter/>
            </a:ln>
          </p:spPr>
          <p:txBody>
            <a:bodyPr rtlCol="0" anchor="ctr"/>
            <a:lstStyle/>
            <a:p>
              <a:endParaRPr lang="en-GB"/>
            </a:p>
          </p:txBody>
        </p:sp>
        <p:sp>
          <p:nvSpPr>
            <p:cNvPr id="818" name="Graphic 1127">
              <a:extLst>
                <a:ext uri="{FF2B5EF4-FFF2-40B4-BE49-F238E27FC236}">
                  <a16:creationId xmlns:a16="http://schemas.microsoft.com/office/drawing/2014/main" id="{DD41690D-D702-4CF7-86D1-12B88E7D416F}"/>
                </a:ext>
              </a:extLst>
            </p:cNvPr>
            <p:cNvSpPr/>
            <p:nvPr/>
          </p:nvSpPr>
          <p:spPr>
            <a:xfrm>
              <a:off x="9293043" y="4466815"/>
              <a:ext cx="16578" cy="46653"/>
            </a:xfrm>
            <a:custGeom>
              <a:avLst/>
              <a:gdLst>
                <a:gd name="connsiteX0" fmla="*/ 18147 w 16578"/>
                <a:gd name="connsiteY0" fmla="*/ 48314 h 46653"/>
                <a:gd name="connsiteX1" fmla="*/ 14919 w 16578"/>
                <a:gd name="connsiteY1" fmla="*/ 48314 h 46653"/>
                <a:gd name="connsiteX2" fmla="*/ 8684 w 16578"/>
                <a:gd name="connsiteY2" fmla="*/ 45747 h 46653"/>
                <a:gd name="connsiteX3" fmla="*/ 6410 w 16578"/>
                <a:gd name="connsiteY3" fmla="*/ 39072 h 46653"/>
                <a:gd name="connsiteX4" fmla="*/ 6410 w 16578"/>
                <a:gd name="connsiteY4" fmla="*/ 15745 h 46653"/>
                <a:gd name="connsiteX5" fmla="*/ 1569 w 16578"/>
                <a:gd name="connsiteY5" fmla="*/ 15745 h 46653"/>
                <a:gd name="connsiteX6" fmla="*/ 1569 w 16578"/>
                <a:gd name="connsiteY6" fmla="*/ 12957 h 46653"/>
                <a:gd name="connsiteX7" fmla="*/ 6410 w 16578"/>
                <a:gd name="connsiteY7" fmla="*/ 12957 h 46653"/>
                <a:gd name="connsiteX8" fmla="*/ 6410 w 16578"/>
                <a:gd name="connsiteY8" fmla="*/ 1661 h 46653"/>
                <a:gd name="connsiteX9" fmla="*/ 10151 w 16578"/>
                <a:gd name="connsiteY9" fmla="*/ 1661 h 46653"/>
                <a:gd name="connsiteX10" fmla="*/ 10151 w 16578"/>
                <a:gd name="connsiteY10" fmla="*/ 12957 h 46653"/>
                <a:gd name="connsiteX11" fmla="*/ 18147 w 16578"/>
                <a:gd name="connsiteY11" fmla="*/ 12957 h 46653"/>
                <a:gd name="connsiteX12" fmla="*/ 18147 w 16578"/>
                <a:gd name="connsiteY12" fmla="*/ 15745 h 46653"/>
                <a:gd name="connsiteX13" fmla="*/ 10151 w 16578"/>
                <a:gd name="connsiteY13" fmla="*/ 15745 h 46653"/>
                <a:gd name="connsiteX14" fmla="*/ 10151 w 16578"/>
                <a:gd name="connsiteY14" fmla="*/ 39145 h 46653"/>
                <a:gd name="connsiteX15" fmla="*/ 15580 w 16578"/>
                <a:gd name="connsiteY15" fmla="*/ 45014 h 46653"/>
                <a:gd name="connsiteX16" fmla="*/ 18147 w 16578"/>
                <a:gd name="connsiteY16" fmla="*/ 45014 h 46653"/>
                <a:gd name="connsiteX17" fmla="*/ 18147 w 16578"/>
                <a:gd name="connsiteY17" fmla="*/ 48314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8147" y="48314"/>
                  </a:moveTo>
                  <a:lnTo>
                    <a:pt x="14919" y="48314"/>
                  </a:lnTo>
                  <a:cubicBezTo>
                    <a:pt x="12205" y="48314"/>
                    <a:pt x="10151" y="47434"/>
                    <a:pt x="8684" y="45747"/>
                  </a:cubicBezTo>
                  <a:cubicBezTo>
                    <a:pt x="7144" y="44060"/>
                    <a:pt x="6410" y="41859"/>
                    <a:pt x="6410" y="39072"/>
                  </a:cubicBezTo>
                  <a:lnTo>
                    <a:pt x="6410" y="15745"/>
                  </a:lnTo>
                  <a:lnTo>
                    <a:pt x="1569" y="15745"/>
                  </a:lnTo>
                  <a:lnTo>
                    <a:pt x="1569" y="12957"/>
                  </a:lnTo>
                  <a:lnTo>
                    <a:pt x="6410" y="12957"/>
                  </a:lnTo>
                  <a:lnTo>
                    <a:pt x="6410" y="1661"/>
                  </a:lnTo>
                  <a:lnTo>
                    <a:pt x="10151" y="1661"/>
                  </a:lnTo>
                  <a:lnTo>
                    <a:pt x="10151" y="12957"/>
                  </a:lnTo>
                  <a:lnTo>
                    <a:pt x="18147" y="12957"/>
                  </a:lnTo>
                  <a:lnTo>
                    <a:pt x="18147" y="15745"/>
                  </a:lnTo>
                  <a:lnTo>
                    <a:pt x="10151" y="15745"/>
                  </a:lnTo>
                  <a:lnTo>
                    <a:pt x="10151" y="39145"/>
                  </a:lnTo>
                  <a:cubicBezTo>
                    <a:pt x="10151" y="43033"/>
                    <a:pt x="11985" y="45014"/>
                    <a:pt x="15580" y="45014"/>
                  </a:cubicBezTo>
                  <a:lnTo>
                    <a:pt x="18147" y="45014"/>
                  </a:lnTo>
                  <a:lnTo>
                    <a:pt x="18147" y="48314"/>
                  </a:lnTo>
                  <a:close/>
                </a:path>
              </a:pathLst>
            </a:custGeom>
            <a:solidFill>
              <a:srgbClr val="000000"/>
            </a:solidFill>
            <a:ln w="73262" cap="flat">
              <a:noFill/>
              <a:prstDash val="solid"/>
              <a:miter/>
            </a:ln>
          </p:spPr>
          <p:txBody>
            <a:bodyPr rtlCol="0" anchor="ctr"/>
            <a:lstStyle/>
            <a:p>
              <a:endParaRPr lang="en-GB"/>
            </a:p>
          </p:txBody>
        </p:sp>
        <p:sp>
          <p:nvSpPr>
            <p:cNvPr id="819" name="Graphic 1127">
              <a:extLst>
                <a:ext uri="{FF2B5EF4-FFF2-40B4-BE49-F238E27FC236}">
                  <a16:creationId xmlns:a16="http://schemas.microsoft.com/office/drawing/2014/main" id="{B354E903-C305-4F41-89DC-D4AC3D8B9A0F}"/>
                </a:ext>
              </a:extLst>
            </p:cNvPr>
            <p:cNvSpPr/>
            <p:nvPr/>
          </p:nvSpPr>
          <p:spPr>
            <a:xfrm>
              <a:off x="9317232" y="4477671"/>
              <a:ext cx="28461" cy="36237"/>
            </a:xfrm>
            <a:custGeom>
              <a:avLst/>
              <a:gdLst>
                <a:gd name="connsiteX0" fmla="*/ 30041 w 28461"/>
                <a:gd name="connsiteY0" fmla="*/ 27410 h 36237"/>
                <a:gd name="connsiteX1" fmla="*/ 26226 w 28461"/>
                <a:gd name="connsiteY1" fmla="*/ 35039 h 36237"/>
                <a:gd name="connsiteX2" fmla="*/ 15883 w 28461"/>
                <a:gd name="connsiteY2" fmla="*/ 37900 h 36237"/>
                <a:gd name="connsiteX3" fmla="*/ 1579 w 28461"/>
                <a:gd name="connsiteY3" fmla="*/ 32838 h 36237"/>
                <a:gd name="connsiteX4" fmla="*/ 4147 w 28461"/>
                <a:gd name="connsiteY4" fmla="*/ 30271 h 36237"/>
                <a:gd name="connsiteX5" fmla="*/ 15737 w 28461"/>
                <a:gd name="connsiteY5" fmla="*/ 34599 h 36237"/>
                <a:gd name="connsiteX6" fmla="*/ 26373 w 28461"/>
                <a:gd name="connsiteY6" fmla="*/ 27410 h 36237"/>
                <a:gd name="connsiteX7" fmla="*/ 24759 w 28461"/>
                <a:gd name="connsiteY7" fmla="*/ 23229 h 36237"/>
                <a:gd name="connsiteX8" fmla="*/ 19624 w 28461"/>
                <a:gd name="connsiteY8" fmla="*/ 21468 h 36237"/>
                <a:gd name="connsiteX9" fmla="*/ 13756 w 28461"/>
                <a:gd name="connsiteY9" fmla="*/ 20955 h 36237"/>
                <a:gd name="connsiteX10" fmla="*/ 3120 w 28461"/>
                <a:gd name="connsiteY10" fmla="*/ 11712 h 36237"/>
                <a:gd name="connsiteX11" fmla="*/ 6567 w 28461"/>
                <a:gd name="connsiteY11" fmla="*/ 4377 h 36237"/>
                <a:gd name="connsiteX12" fmla="*/ 15810 w 28461"/>
                <a:gd name="connsiteY12" fmla="*/ 1662 h 36237"/>
                <a:gd name="connsiteX13" fmla="*/ 28207 w 28461"/>
                <a:gd name="connsiteY13" fmla="*/ 5404 h 36237"/>
                <a:gd name="connsiteX14" fmla="*/ 25713 w 28461"/>
                <a:gd name="connsiteY14" fmla="*/ 7898 h 36237"/>
                <a:gd name="connsiteX15" fmla="*/ 15810 w 28461"/>
                <a:gd name="connsiteY15" fmla="*/ 4890 h 36237"/>
                <a:gd name="connsiteX16" fmla="*/ 9135 w 28461"/>
                <a:gd name="connsiteY16" fmla="*/ 6651 h 36237"/>
                <a:gd name="connsiteX17" fmla="*/ 6787 w 28461"/>
                <a:gd name="connsiteY17" fmla="*/ 11712 h 36237"/>
                <a:gd name="connsiteX18" fmla="*/ 8548 w 28461"/>
                <a:gd name="connsiteY18" fmla="*/ 15893 h 36237"/>
                <a:gd name="connsiteX19" fmla="*/ 13976 w 28461"/>
                <a:gd name="connsiteY19" fmla="*/ 17654 h 36237"/>
                <a:gd name="connsiteX20" fmla="*/ 19698 w 28461"/>
                <a:gd name="connsiteY20" fmla="*/ 18167 h 36237"/>
                <a:gd name="connsiteX21" fmla="*/ 27400 w 28461"/>
                <a:gd name="connsiteY21" fmla="*/ 20661 h 36237"/>
                <a:gd name="connsiteX22" fmla="*/ 30041 w 28461"/>
                <a:gd name="connsiteY22" fmla="*/ 2741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30041" y="27410"/>
                  </a:moveTo>
                  <a:cubicBezTo>
                    <a:pt x="30041" y="30638"/>
                    <a:pt x="28794" y="33205"/>
                    <a:pt x="26226" y="35039"/>
                  </a:cubicBezTo>
                  <a:cubicBezTo>
                    <a:pt x="23659" y="36946"/>
                    <a:pt x="20211" y="37900"/>
                    <a:pt x="15883" y="37900"/>
                  </a:cubicBezTo>
                  <a:cubicBezTo>
                    <a:pt x="9868" y="37900"/>
                    <a:pt x="5100" y="36213"/>
                    <a:pt x="1579" y="32838"/>
                  </a:cubicBezTo>
                  <a:lnTo>
                    <a:pt x="4147" y="30271"/>
                  </a:lnTo>
                  <a:cubicBezTo>
                    <a:pt x="6861" y="33132"/>
                    <a:pt x="10748" y="34599"/>
                    <a:pt x="15737" y="34599"/>
                  </a:cubicBezTo>
                  <a:cubicBezTo>
                    <a:pt x="22852" y="34599"/>
                    <a:pt x="26373" y="32178"/>
                    <a:pt x="26373" y="27410"/>
                  </a:cubicBezTo>
                  <a:cubicBezTo>
                    <a:pt x="26373" y="25576"/>
                    <a:pt x="25860" y="24182"/>
                    <a:pt x="24759" y="23229"/>
                  </a:cubicBezTo>
                  <a:cubicBezTo>
                    <a:pt x="23659" y="22275"/>
                    <a:pt x="21972" y="21688"/>
                    <a:pt x="19624" y="21468"/>
                  </a:cubicBezTo>
                  <a:lnTo>
                    <a:pt x="13756" y="20955"/>
                  </a:lnTo>
                  <a:cubicBezTo>
                    <a:pt x="6641" y="20368"/>
                    <a:pt x="3120" y="17287"/>
                    <a:pt x="3120" y="11712"/>
                  </a:cubicBezTo>
                  <a:cubicBezTo>
                    <a:pt x="3120" y="8631"/>
                    <a:pt x="4293" y="6210"/>
                    <a:pt x="6567" y="4377"/>
                  </a:cubicBezTo>
                  <a:cubicBezTo>
                    <a:pt x="8841" y="2543"/>
                    <a:pt x="11922" y="1662"/>
                    <a:pt x="15810" y="1662"/>
                  </a:cubicBezTo>
                  <a:cubicBezTo>
                    <a:pt x="20725" y="1662"/>
                    <a:pt x="24833" y="2909"/>
                    <a:pt x="28207" y="5404"/>
                  </a:cubicBezTo>
                  <a:lnTo>
                    <a:pt x="25713" y="7898"/>
                  </a:lnTo>
                  <a:cubicBezTo>
                    <a:pt x="22999" y="5917"/>
                    <a:pt x="19698" y="4890"/>
                    <a:pt x="15810" y="4890"/>
                  </a:cubicBezTo>
                  <a:cubicBezTo>
                    <a:pt x="12876" y="4890"/>
                    <a:pt x="10602" y="5477"/>
                    <a:pt x="9135" y="6651"/>
                  </a:cubicBezTo>
                  <a:cubicBezTo>
                    <a:pt x="7594" y="7824"/>
                    <a:pt x="6787" y="9511"/>
                    <a:pt x="6787" y="11712"/>
                  </a:cubicBezTo>
                  <a:cubicBezTo>
                    <a:pt x="6787" y="13546"/>
                    <a:pt x="7374" y="14940"/>
                    <a:pt x="8548" y="15893"/>
                  </a:cubicBezTo>
                  <a:cubicBezTo>
                    <a:pt x="9648" y="16847"/>
                    <a:pt x="11482" y="17434"/>
                    <a:pt x="13976" y="17654"/>
                  </a:cubicBezTo>
                  <a:lnTo>
                    <a:pt x="19698" y="18167"/>
                  </a:lnTo>
                  <a:cubicBezTo>
                    <a:pt x="22999" y="18534"/>
                    <a:pt x="25566" y="19341"/>
                    <a:pt x="27400" y="20661"/>
                  </a:cubicBezTo>
                  <a:cubicBezTo>
                    <a:pt x="29161" y="21982"/>
                    <a:pt x="30041" y="24256"/>
                    <a:pt x="30041" y="27410"/>
                  </a:cubicBezTo>
                  <a:close/>
                </a:path>
              </a:pathLst>
            </a:custGeom>
            <a:solidFill>
              <a:srgbClr val="000000"/>
            </a:solidFill>
            <a:ln w="73262" cap="flat">
              <a:noFill/>
              <a:prstDash val="solid"/>
              <a:miter/>
            </a:ln>
          </p:spPr>
          <p:txBody>
            <a:bodyPr rtlCol="0" anchor="ctr"/>
            <a:lstStyle/>
            <a:p>
              <a:endParaRPr lang="en-GB"/>
            </a:p>
          </p:txBody>
        </p:sp>
        <p:sp>
          <p:nvSpPr>
            <p:cNvPr id="820" name="Graphic 1127">
              <a:extLst>
                <a:ext uri="{FF2B5EF4-FFF2-40B4-BE49-F238E27FC236}">
                  <a16:creationId xmlns:a16="http://schemas.microsoft.com/office/drawing/2014/main" id="{637E327C-A9D4-47CF-AB7E-88375C63D8C8}"/>
                </a:ext>
              </a:extLst>
            </p:cNvPr>
            <p:cNvSpPr/>
            <p:nvPr/>
          </p:nvSpPr>
          <p:spPr>
            <a:xfrm>
              <a:off x="8062238" y="3179651"/>
              <a:ext cx="1361793" cy="1445700"/>
            </a:xfrm>
            <a:custGeom>
              <a:avLst/>
              <a:gdLst>
                <a:gd name="connsiteX0" fmla="*/ 0 w 1361793"/>
                <a:gd name="connsiteY0" fmla="*/ 528 h 1445700"/>
                <a:gd name="connsiteX1" fmla="*/ 1361794 w 1361793"/>
                <a:gd name="connsiteY1" fmla="*/ 528 h 1445700"/>
                <a:gd name="connsiteX2" fmla="*/ 1361794 w 1361793"/>
                <a:gd name="connsiteY2" fmla="*/ 1446228 h 1445700"/>
                <a:gd name="connsiteX3" fmla="*/ 0 w 1361793"/>
                <a:gd name="connsiteY3" fmla="*/ 1446228 h 1445700"/>
              </a:gdLst>
              <a:ahLst/>
              <a:cxnLst>
                <a:cxn ang="0">
                  <a:pos x="connsiteX0" y="connsiteY0"/>
                </a:cxn>
                <a:cxn ang="0">
                  <a:pos x="connsiteX1" y="connsiteY1"/>
                </a:cxn>
                <a:cxn ang="0">
                  <a:pos x="connsiteX2" y="connsiteY2"/>
                </a:cxn>
                <a:cxn ang="0">
                  <a:pos x="connsiteX3" y="connsiteY3"/>
                </a:cxn>
              </a:cxnLst>
              <a:rect l="l" t="t" r="r" b="b"/>
              <a:pathLst>
                <a:path w="1361793" h="1445700">
                  <a:moveTo>
                    <a:pt x="0" y="528"/>
                  </a:moveTo>
                  <a:lnTo>
                    <a:pt x="1361794" y="528"/>
                  </a:lnTo>
                  <a:lnTo>
                    <a:pt x="1361794" y="1446228"/>
                  </a:lnTo>
                  <a:lnTo>
                    <a:pt x="0" y="1446228"/>
                  </a:lnTo>
                  <a:close/>
                </a:path>
              </a:pathLst>
            </a:custGeom>
            <a:noFill/>
            <a:ln w="8132" cap="flat">
              <a:solidFill>
                <a:srgbClr val="245BA7"/>
              </a:solidFill>
              <a:prstDash val="solid"/>
              <a:miter/>
            </a:ln>
          </p:spPr>
          <p:txBody>
            <a:bodyPr rtlCol="0" anchor="ctr"/>
            <a:lstStyle/>
            <a:p>
              <a:endParaRPr lang="en-GB"/>
            </a:p>
          </p:txBody>
        </p:sp>
        <p:sp>
          <p:nvSpPr>
            <p:cNvPr id="821" name="Graphic 1127">
              <a:extLst>
                <a:ext uri="{FF2B5EF4-FFF2-40B4-BE49-F238E27FC236}">
                  <a16:creationId xmlns:a16="http://schemas.microsoft.com/office/drawing/2014/main" id="{F5727847-AA58-453E-B514-5B637C9C0488}"/>
                </a:ext>
              </a:extLst>
            </p:cNvPr>
            <p:cNvSpPr/>
            <p:nvPr/>
          </p:nvSpPr>
          <p:spPr>
            <a:xfrm rot="-5400000" flipV="1">
              <a:off x="8950913" y="3224228"/>
              <a:ext cx="407717" cy="407717"/>
            </a:xfrm>
            <a:custGeom>
              <a:avLst/>
              <a:gdLst>
                <a:gd name="connsiteX0" fmla="*/ 205447 w 407717"/>
                <a:gd name="connsiteY0" fmla="*/ 1291 h 407717"/>
                <a:gd name="connsiteX1" fmla="*/ 1589 w 407717"/>
                <a:gd name="connsiteY1" fmla="*/ 205150 h 407717"/>
                <a:gd name="connsiteX2" fmla="*/ 205447 w 407717"/>
                <a:gd name="connsiteY2" fmla="*/ 409008 h 407717"/>
                <a:gd name="connsiteX3" fmla="*/ 409306 w 407717"/>
                <a:gd name="connsiteY3" fmla="*/ 205150 h 407717"/>
                <a:gd name="connsiteX4" fmla="*/ 205447 w 407717"/>
                <a:gd name="connsiteY4" fmla="*/ 1291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5447" y="1291"/>
                  </a:moveTo>
                  <a:cubicBezTo>
                    <a:pt x="92860" y="1291"/>
                    <a:pt x="1589" y="92562"/>
                    <a:pt x="1589" y="205150"/>
                  </a:cubicBezTo>
                  <a:cubicBezTo>
                    <a:pt x="1589" y="317737"/>
                    <a:pt x="92860" y="409008"/>
                    <a:pt x="205447" y="409008"/>
                  </a:cubicBezTo>
                  <a:cubicBezTo>
                    <a:pt x="318035" y="409008"/>
                    <a:pt x="409306" y="317737"/>
                    <a:pt x="409306" y="205150"/>
                  </a:cubicBezTo>
                  <a:cubicBezTo>
                    <a:pt x="409306" y="92562"/>
                    <a:pt x="318035" y="1291"/>
                    <a:pt x="205447" y="1291"/>
                  </a:cubicBezTo>
                </a:path>
              </a:pathLst>
            </a:custGeom>
            <a:solidFill>
              <a:srgbClr val="245BA7"/>
            </a:solidFill>
            <a:ln w="2873" cap="flat">
              <a:noFill/>
              <a:prstDash val="solid"/>
              <a:miter/>
            </a:ln>
          </p:spPr>
          <p:txBody>
            <a:bodyPr rtlCol="0" anchor="ctr"/>
            <a:lstStyle/>
            <a:p>
              <a:endParaRPr lang="en-GB"/>
            </a:p>
          </p:txBody>
        </p:sp>
        <p:sp>
          <p:nvSpPr>
            <p:cNvPr id="822" name="Graphic 1127">
              <a:extLst>
                <a:ext uri="{FF2B5EF4-FFF2-40B4-BE49-F238E27FC236}">
                  <a16:creationId xmlns:a16="http://schemas.microsoft.com/office/drawing/2014/main" id="{9A16DEF1-DD23-4C8C-A2A3-3191D4A5108A}"/>
                </a:ext>
              </a:extLst>
            </p:cNvPr>
            <p:cNvSpPr/>
            <p:nvPr/>
          </p:nvSpPr>
          <p:spPr>
            <a:xfrm>
              <a:off x="9101000" y="3323284"/>
              <a:ext cx="93189" cy="68396"/>
            </a:xfrm>
            <a:custGeom>
              <a:avLst/>
              <a:gdLst>
                <a:gd name="connsiteX0" fmla="*/ 28814 w 93189"/>
                <a:gd name="connsiteY0" fmla="*/ 37017 h 68396"/>
                <a:gd name="connsiteX1" fmla="*/ 27594 w 93189"/>
                <a:gd name="connsiteY1" fmla="*/ 37724 h 68396"/>
                <a:gd name="connsiteX2" fmla="*/ 10078 w 93189"/>
                <a:gd name="connsiteY2" fmla="*/ 37546 h 68396"/>
                <a:gd name="connsiteX3" fmla="*/ 1509 w 93189"/>
                <a:gd name="connsiteY3" fmla="*/ 51389 h 68396"/>
                <a:gd name="connsiteX4" fmla="*/ 6623 w 93189"/>
                <a:gd name="connsiteY4" fmla="*/ 48443 h 68396"/>
                <a:gd name="connsiteX5" fmla="*/ 8988 w 93189"/>
                <a:gd name="connsiteY5" fmla="*/ 47076 h 68396"/>
                <a:gd name="connsiteX6" fmla="*/ 16122 w 93189"/>
                <a:gd name="connsiteY6" fmla="*/ 42951 h 68396"/>
                <a:gd name="connsiteX7" fmla="*/ 25627 w 93189"/>
                <a:gd name="connsiteY7" fmla="*/ 48431 h 68396"/>
                <a:gd name="connsiteX8" fmla="*/ 25633 w 93189"/>
                <a:gd name="connsiteY8" fmla="*/ 59415 h 68396"/>
                <a:gd name="connsiteX9" fmla="*/ 18484 w 93189"/>
                <a:gd name="connsiteY9" fmla="*/ 63528 h 68396"/>
                <a:gd name="connsiteX10" fmla="*/ 18484 w 93189"/>
                <a:gd name="connsiteY10" fmla="*/ 63540 h 68396"/>
                <a:gd name="connsiteX11" fmla="*/ 11007 w 93189"/>
                <a:gd name="connsiteY11" fmla="*/ 67852 h 68396"/>
                <a:gd name="connsiteX12" fmla="*/ 27287 w 93189"/>
                <a:gd name="connsiteY12" fmla="*/ 67348 h 68396"/>
                <a:gd name="connsiteX13" fmla="*/ 35888 w 93189"/>
                <a:gd name="connsiteY13" fmla="*/ 52093 h 68396"/>
                <a:gd name="connsiteX14" fmla="*/ 68613 w 93189"/>
                <a:gd name="connsiteY14" fmla="*/ 33208 h 68396"/>
                <a:gd name="connsiteX15" fmla="*/ 86129 w 93189"/>
                <a:gd name="connsiteY15" fmla="*/ 33383 h 68396"/>
                <a:gd name="connsiteX16" fmla="*/ 94699 w 93189"/>
                <a:gd name="connsiteY16" fmla="*/ 19535 h 68396"/>
                <a:gd name="connsiteX17" fmla="*/ 89581 w 93189"/>
                <a:gd name="connsiteY17" fmla="*/ 22495 h 68396"/>
                <a:gd name="connsiteX18" fmla="*/ 87222 w 93189"/>
                <a:gd name="connsiteY18" fmla="*/ 23859 h 68396"/>
                <a:gd name="connsiteX19" fmla="*/ 80079 w 93189"/>
                <a:gd name="connsiteY19" fmla="*/ 27978 h 68396"/>
                <a:gd name="connsiteX20" fmla="*/ 70572 w 93189"/>
                <a:gd name="connsiteY20" fmla="*/ 22495 h 68396"/>
                <a:gd name="connsiteX21" fmla="*/ 70572 w 93189"/>
                <a:gd name="connsiteY21" fmla="*/ 11512 h 68396"/>
                <a:gd name="connsiteX22" fmla="*/ 77721 w 93189"/>
                <a:gd name="connsiteY22" fmla="*/ 7390 h 68396"/>
                <a:gd name="connsiteX23" fmla="*/ 77721 w 93189"/>
                <a:gd name="connsiteY23" fmla="*/ 7387 h 68396"/>
                <a:gd name="connsiteX24" fmla="*/ 85200 w 93189"/>
                <a:gd name="connsiteY24" fmla="*/ 3075 h 68396"/>
                <a:gd name="connsiteX25" fmla="*/ 68918 w 93189"/>
                <a:gd name="connsiteY25" fmla="*/ 3572 h 68396"/>
                <a:gd name="connsiteX26" fmla="*/ 60311 w 93189"/>
                <a:gd name="connsiteY26" fmla="*/ 18830 h 68396"/>
                <a:gd name="connsiteX27" fmla="*/ 36363 w 93189"/>
                <a:gd name="connsiteY27" fmla="*/ 32664 h 6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189" h="68396">
                  <a:moveTo>
                    <a:pt x="28814" y="37017"/>
                  </a:moveTo>
                  <a:lnTo>
                    <a:pt x="27594" y="37724"/>
                  </a:lnTo>
                  <a:cubicBezTo>
                    <a:pt x="22402" y="34589"/>
                    <a:pt x="15708" y="34292"/>
                    <a:pt x="10078" y="37546"/>
                  </a:cubicBezTo>
                  <a:cubicBezTo>
                    <a:pt x="4889" y="40543"/>
                    <a:pt x="1860" y="45825"/>
                    <a:pt x="1509" y="51389"/>
                  </a:cubicBezTo>
                  <a:lnTo>
                    <a:pt x="6623" y="48443"/>
                  </a:lnTo>
                  <a:lnTo>
                    <a:pt x="8988" y="47076"/>
                  </a:lnTo>
                  <a:lnTo>
                    <a:pt x="16122" y="42951"/>
                  </a:lnTo>
                  <a:lnTo>
                    <a:pt x="25627" y="48431"/>
                  </a:lnTo>
                  <a:lnTo>
                    <a:pt x="25633" y="59415"/>
                  </a:lnTo>
                  <a:lnTo>
                    <a:pt x="18484" y="63528"/>
                  </a:lnTo>
                  <a:lnTo>
                    <a:pt x="18484" y="63540"/>
                  </a:lnTo>
                  <a:lnTo>
                    <a:pt x="11007" y="67852"/>
                  </a:lnTo>
                  <a:cubicBezTo>
                    <a:pt x="16001" y="70337"/>
                    <a:pt x="22097" y="70352"/>
                    <a:pt x="27287" y="67348"/>
                  </a:cubicBezTo>
                  <a:cubicBezTo>
                    <a:pt x="32913" y="64109"/>
                    <a:pt x="36012" y="58166"/>
                    <a:pt x="35888" y="52093"/>
                  </a:cubicBezTo>
                  <a:lnTo>
                    <a:pt x="68613" y="33208"/>
                  </a:lnTo>
                  <a:cubicBezTo>
                    <a:pt x="73811" y="36344"/>
                    <a:pt x="80505" y="36628"/>
                    <a:pt x="86129" y="33383"/>
                  </a:cubicBezTo>
                  <a:cubicBezTo>
                    <a:pt x="91321" y="30386"/>
                    <a:pt x="94353" y="25096"/>
                    <a:pt x="94699" y="19535"/>
                  </a:cubicBezTo>
                  <a:lnTo>
                    <a:pt x="89581" y="22495"/>
                  </a:lnTo>
                  <a:lnTo>
                    <a:pt x="87222" y="23859"/>
                  </a:lnTo>
                  <a:lnTo>
                    <a:pt x="80079" y="27978"/>
                  </a:lnTo>
                  <a:lnTo>
                    <a:pt x="70572" y="22495"/>
                  </a:lnTo>
                  <a:lnTo>
                    <a:pt x="70572" y="11512"/>
                  </a:lnTo>
                  <a:lnTo>
                    <a:pt x="77721" y="7390"/>
                  </a:lnTo>
                  <a:lnTo>
                    <a:pt x="77721" y="7387"/>
                  </a:lnTo>
                  <a:lnTo>
                    <a:pt x="85200" y="3075"/>
                  </a:lnTo>
                  <a:cubicBezTo>
                    <a:pt x="80206" y="601"/>
                    <a:pt x="74110" y="569"/>
                    <a:pt x="68918" y="3572"/>
                  </a:cubicBezTo>
                  <a:cubicBezTo>
                    <a:pt x="63297" y="6817"/>
                    <a:pt x="60196" y="12766"/>
                    <a:pt x="60311" y="18830"/>
                  </a:cubicBezTo>
                  <a:lnTo>
                    <a:pt x="36363" y="32664"/>
                  </a:lnTo>
                </a:path>
              </a:pathLst>
            </a:custGeom>
            <a:solidFill>
              <a:srgbClr val="FFFFFF"/>
            </a:solidFill>
            <a:ln w="2873" cap="flat">
              <a:noFill/>
              <a:prstDash val="solid"/>
              <a:miter/>
            </a:ln>
          </p:spPr>
          <p:txBody>
            <a:bodyPr rtlCol="0" anchor="ctr"/>
            <a:lstStyle/>
            <a:p>
              <a:endParaRPr lang="en-GB"/>
            </a:p>
          </p:txBody>
        </p:sp>
        <p:sp>
          <p:nvSpPr>
            <p:cNvPr id="823" name="Graphic 1127">
              <a:extLst>
                <a:ext uri="{FF2B5EF4-FFF2-40B4-BE49-F238E27FC236}">
                  <a16:creationId xmlns:a16="http://schemas.microsoft.com/office/drawing/2014/main" id="{C7950830-557C-4E3C-AFAB-EC667EE94B2E}"/>
                </a:ext>
              </a:extLst>
            </p:cNvPr>
            <p:cNvSpPr/>
            <p:nvPr/>
          </p:nvSpPr>
          <p:spPr>
            <a:xfrm rot="5400000" flipV="1">
              <a:off x="9144611" y="3285990"/>
              <a:ext cx="32512" cy="2876"/>
            </a:xfrm>
            <a:custGeom>
              <a:avLst/>
              <a:gdLst>
                <a:gd name="connsiteX0" fmla="*/ 1520 w 32512"/>
                <a:gd name="connsiteY0" fmla="*/ 1247 h 2876"/>
                <a:gd name="connsiteX1" fmla="*/ 34032 w 32512"/>
                <a:gd name="connsiteY1" fmla="*/ 1247 h 2876"/>
              </a:gdLst>
              <a:ahLst/>
              <a:cxnLst>
                <a:cxn ang="0">
                  <a:pos x="connsiteX0" y="connsiteY0"/>
                </a:cxn>
                <a:cxn ang="0">
                  <a:pos x="connsiteX1" y="connsiteY1"/>
                </a:cxn>
              </a:cxnLst>
              <a:rect l="l" t="t" r="r" b="b"/>
              <a:pathLst>
                <a:path w="32512" h="2876">
                  <a:moveTo>
                    <a:pt x="1520" y="1247"/>
                  </a:moveTo>
                  <a:lnTo>
                    <a:pt x="34032" y="1247"/>
                  </a:lnTo>
                </a:path>
              </a:pathLst>
            </a:custGeom>
            <a:noFill/>
            <a:ln w="4425" cap="flat">
              <a:solidFill>
                <a:srgbClr val="FFFFFF"/>
              </a:solidFill>
              <a:prstDash val="solid"/>
              <a:miter/>
            </a:ln>
          </p:spPr>
          <p:txBody>
            <a:bodyPr rtlCol="0" anchor="ctr"/>
            <a:lstStyle/>
            <a:p>
              <a:endParaRPr lang="en-GB"/>
            </a:p>
          </p:txBody>
        </p:sp>
        <p:sp>
          <p:nvSpPr>
            <p:cNvPr id="824" name="Graphic 1127">
              <a:extLst>
                <a:ext uri="{FF2B5EF4-FFF2-40B4-BE49-F238E27FC236}">
                  <a16:creationId xmlns:a16="http://schemas.microsoft.com/office/drawing/2014/main" id="{0A360C44-9333-497C-893C-E177475923F6}"/>
                </a:ext>
              </a:extLst>
            </p:cNvPr>
            <p:cNvSpPr/>
            <p:nvPr/>
          </p:nvSpPr>
          <p:spPr>
            <a:xfrm rot="5400000" flipV="1">
              <a:off x="9120838" y="3310442"/>
              <a:ext cx="39082" cy="2876"/>
            </a:xfrm>
            <a:custGeom>
              <a:avLst/>
              <a:gdLst>
                <a:gd name="connsiteX0" fmla="*/ 1513 w 39082"/>
                <a:gd name="connsiteY0" fmla="*/ 1257 h 2876"/>
                <a:gd name="connsiteX1" fmla="*/ 40595 w 39082"/>
                <a:gd name="connsiteY1" fmla="*/ 1257 h 2876"/>
              </a:gdLst>
              <a:ahLst/>
              <a:cxnLst>
                <a:cxn ang="0">
                  <a:pos x="connsiteX0" y="connsiteY0"/>
                </a:cxn>
                <a:cxn ang="0">
                  <a:pos x="connsiteX1" y="connsiteY1"/>
                </a:cxn>
              </a:cxnLst>
              <a:rect l="l" t="t" r="r" b="b"/>
              <a:pathLst>
                <a:path w="39082" h="2876">
                  <a:moveTo>
                    <a:pt x="1513" y="1257"/>
                  </a:moveTo>
                  <a:lnTo>
                    <a:pt x="40595" y="1257"/>
                  </a:lnTo>
                </a:path>
              </a:pathLst>
            </a:custGeom>
            <a:noFill/>
            <a:ln w="4425" cap="flat">
              <a:solidFill>
                <a:srgbClr val="FFFFFF"/>
              </a:solidFill>
              <a:prstDash val="solid"/>
              <a:miter/>
            </a:ln>
          </p:spPr>
          <p:txBody>
            <a:bodyPr rtlCol="0" anchor="ctr"/>
            <a:lstStyle/>
            <a:p>
              <a:endParaRPr lang="en-GB"/>
            </a:p>
          </p:txBody>
        </p:sp>
        <p:sp>
          <p:nvSpPr>
            <p:cNvPr id="825" name="Graphic 1127">
              <a:extLst>
                <a:ext uri="{FF2B5EF4-FFF2-40B4-BE49-F238E27FC236}">
                  <a16:creationId xmlns:a16="http://schemas.microsoft.com/office/drawing/2014/main" id="{985E1029-2B2C-40AF-92DA-A98E0C43474B}"/>
                </a:ext>
              </a:extLst>
            </p:cNvPr>
            <p:cNvSpPr/>
            <p:nvPr/>
          </p:nvSpPr>
          <p:spPr>
            <a:xfrm rot="5400000" flipV="1">
              <a:off x="9097013" y="3298187"/>
              <a:ext cx="45675" cy="2876"/>
            </a:xfrm>
            <a:custGeom>
              <a:avLst/>
              <a:gdLst>
                <a:gd name="connsiteX0" fmla="*/ 1506 w 45675"/>
                <a:gd name="connsiteY0" fmla="*/ 1254 h 2876"/>
                <a:gd name="connsiteX1" fmla="*/ 47182 w 45675"/>
                <a:gd name="connsiteY1" fmla="*/ 1254 h 2876"/>
              </a:gdLst>
              <a:ahLst/>
              <a:cxnLst>
                <a:cxn ang="0">
                  <a:pos x="connsiteX0" y="connsiteY0"/>
                </a:cxn>
                <a:cxn ang="0">
                  <a:pos x="connsiteX1" y="connsiteY1"/>
                </a:cxn>
              </a:cxnLst>
              <a:rect l="l" t="t" r="r" b="b"/>
              <a:pathLst>
                <a:path w="45675" h="2876">
                  <a:moveTo>
                    <a:pt x="1506" y="1254"/>
                  </a:moveTo>
                  <a:lnTo>
                    <a:pt x="47182" y="1254"/>
                  </a:lnTo>
                </a:path>
              </a:pathLst>
            </a:custGeom>
            <a:noFill/>
            <a:ln w="4425" cap="flat">
              <a:solidFill>
                <a:srgbClr val="FFFFFF"/>
              </a:solidFill>
              <a:prstDash val="solid"/>
              <a:miter/>
            </a:ln>
          </p:spPr>
          <p:txBody>
            <a:bodyPr rtlCol="0" anchor="ctr"/>
            <a:lstStyle/>
            <a:p>
              <a:endParaRPr lang="en-GB"/>
            </a:p>
          </p:txBody>
        </p:sp>
        <p:sp>
          <p:nvSpPr>
            <p:cNvPr id="826" name="Graphic 1127">
              <a:extLst>
                <a:ext uri="{FF2B5EF4-FFF2-40B4-BE49-F238E27FC236}">
                  <a16:creationId xmlns:a16="http://schemas.microsoft.com/office/drawing/2014/main" id="{8D872B8C-C8D6-49EB-A21D-06036127751D}"/>
                </a:ext>
              </a:extLst>
            </p:cNvPr>
            <p:cNvSpPr/>
            <p:nvPr/>
          </p:nvSpPr>
          <p:spPr>
            <a:xfrm>
              <a:off x="9116917" y="3434272"/>
              <a:ext cx="66125" cy="90400"/>
            </a:xfrm>
            <a:custGeom>
              <a:avLst/>
              <a:gdLst>
                <a:gd name="connsiteX0" fmla="*/ 66509 w 66125"/>
                <a:gd name="connsiteY0" fmla="*/ 29084 h 90400"/>
                <a:gd name="connsiteX1" fmla="*/ 58178 w 66125"/>
                <a:gd name="connsiteY1" fmla="*/ 17793 h 90400"/>
                <a:gd name="connsiteX2" fmla="*/ 58172 w 66125"/>
                <a:gd name="connsiteY2" fmla="*/ 17778 h 90400"/>
                <a:gd name="connsiteX3" fmla="*/ 47727 w 66125"/>
                <a:gd name="connsiteY3" fmla="*/ 3628 h 90400"/>
                <a:gd name="connsiteX4" fmla="*/ 42707 w 66125"/>
                <a:gd name="connsiteY4" fmla="*/ 1373 h 90400"/>
                <a:gd name="connsiteX5" fmla="*/ 41862 w 66125"/>
                <a:gd name="connsiteY5" fmla="*/ 1318 h 90400"/>
                <a:gd name="connsiteX6" fmla="*/ 36566 w 66125"/>
                <a:gd name="connsiteY6" fmla="*/ 1318 h 90400"/>
                <a:gd name="connsiteX7" fmla="*/ 35907 w 66125"/>
                <a:gd name="connsiteY7" fmla="*/ 1347 h 90400"/>
                <a:gd name="connsiteX8" fmla="*/ 31054 w 66125"/>
                <a:gd name="connsiteY8" fmla="*/ 3628 h 90400"/>
                <a:gd name="connsiteX9" fmla="*/ 22225 w 66125"/>
                <a:gd name="connsiteY9" fmla="*/ 15589 h 90400"/>
                <a:gd name="connsiteX10" fmla="*/ 8627 w 66125"/>
                <a:gd name="connsiteY10" fmla="*/ 9131 h 90400"/>
                <a:gd name="connsiteX11" fmla="*/ 5958 w 66125"/>
                <a:gd name="connsiteY11" fmla="*/ 8567 h 90400"/>
                <a:gd name="connsiteX12" fmla="*/ 5098 w 66125"/>
                <a:gd name="connsiteY12" fmla="*/ 8659 h 90400"/>
                <a:gd name="connsiteX13" fmla="*/ 1919 w 66125"/>
                <a:gd name="connsiteY13" fmla="*/ 11015 h 90400"/>
                <a:gd name="connsiteX14" fmla="*/ 4701 w 66125"/>
                <a:gd name="connsiteY14" fmla="*/ 17407 h 90400"/>
                <a:gd name="connsiteX15" fmla="*/ 5098 w 66125"/>
                <a:gd name="connsiteY15" fmla="*/ 17594 h 90400"/>
                <a:gd name="connsiteX16" fmla="*/ 5958 w 66125"/>
                <a:gd name="connsiteY16" fmla="*/ 18003 h 90400"/>
                <a:gd name="connsiteX17" fmla="*/ 20591 w 66125"/>
                <a:gd name="connsiteY17" fmla="*/ 24950 h 90400"/>
                <a:gd name="connsiteX18" fmla="*/ 23350 w 66125"/>
                <a:gd name="connsiteY18" fmla="*/ 25514 h 90400"/>
                <a:gd name="connsiteX19" fmla="*/ 27982 w 66125"/>
                <a:gd name="connsiteY19" fmla="*/ 23218 h 90400"/>
                <a:gd name="connsiteX20" fmla="*/ 30148 w 66125"/>
                <a:gd name="connsiteY20" fmla="*/ 20275 h 90400"/>
                <a:gd name="connsiteX21" fmla="*/ 30148 w 66125"/>
                <a:gd name="connsiteY21" fmla="*/ 38499 h 90400"/>
                <a:gd name="connsiteX22" fmla="*/ 24627 w 66125"/>
                <a:gd name="connsiteY22" fmla="*/ 58702 h 90400"/>
                <a:gd name="connsiteX23" fmla="*/ 24429 w 66125"/>
                <a:gd name="connsiteY23" fmla="*/ 59617 h 90400"/>
                <a:gd name="connsiteX24" fmla="*/ 24133 w 66125"/>
                <a:gd name="connsiteY24" fmla="*/ 60506 h 90400"/>
                <a:gd name="connsiteX25" fmla="*/ 18230 w 66125"/>
                <a:gd name="connsiteY25" fmla="*/ 82092 h 90400"/>
                <a:gd name="connsiteX26" fmla="*/ 21601 w 66125"/>
                <a:gd name="connsiteY26" fmla="*/ 89949 h 90400"/>
                <a:gd name="connsiteX27" fmla="*/ 28502 w 66125"/>
                <a:gd name="connsiteY27" fmla="*/ 84903 h 90400"/>
                <a:gd name="connsiteX28" fmla="*/ 34408 w 66125"/>
                <a:gd name="connsiteY28" fmla="*/ 63313 h 90400"/>
                <a:gd name="connsiteX29" fmla="*/ 34604 w 66125"/>
                <a:gd name="connsiteY29" fmla="*/ 62399 h 90400"/>
                <a:gd name="connsiteX30" fmla="*/ 34900 w 66125"/>
                <a:gd name="connsiteY30" fmla="*/ 61510 h 90400"/>
                <a:gd name="connsiteX31" fmla="*/ 38622 w 66125"/>
                <a:gd name="connsiteY31" fmla="*/ 47894 h 90400"/>
                <a:gd name="connsiteX32" fmla="*/ 40524 w 66125"/>
                <a:gd name="connsiteY32" fmla="*/ 61481 h 90400"/>
                <a:gd name="connsiteX33" fmla="*/ 40705 w 66125"/>
                <a:gd name="connsiteY33" fmla="*/ 62402 h 90400"/>
                <a:gd name="connsiteX34" fmla="*/ 40783 w 66125"/>
                <a:gd name="connsiteY34" fmla="*/ 63331 h 90400"/>
                <a:gd name="connsiteX35" fmla="*/ 53201 w 66125"/>
                <a:gd name="connsiteY35" fmla="*/ 85495 h 90400"/>
                <a:gd name="connsiteX36" fmla="*/ 62059 w 66125"/>
                <a:gd name="connsiteY36" fmla="*/ 91456 h 90400"/>
                <a:gd name="connsiteX37" fmla="*/ 63750 w 66125"/>
                <a:gd name="connsiteY37" fmla="*/ 84023 h 90400"/>
                <a:gd name="connsiteX38" fmla="*/ 51332 w 66125"/>
                <a:gd name="connsiteY38" fmla="*/ 61858 h 90400"/>
                <a:gd name="connsiteX39" fmla="*/ 51150 w 66125"/>
                <a:gd name="connsiteY39" fmla="*/ 60940 h 90400"/>
                <a:gd name="connsiteX40" fmla="*/ 51070 w 66125"/>
                <a:gd name="connsiteY40" fmla="*/ 60005 h 90400"/>
                <a:gd name="connsiteX41" fmla="*/ 48213 w 66125"/>
                <a:gd name="connsiteY41" fmla="*/ 39575 h 90400"/>
                <a:gd name="connsiteX42" fmla="*/ 48277 w 66125"/>
                <a:gd name="connsiteY42" fmla="*/ 38672 h 90400"/>
                <a:gd name="connsiteX43" fmla="*/ 48277 w 66125"/>
                <a:gd name="connsiteY43" fmla="*/ 19801 h 90400"/>
                <a:gd name="connsiteX44" fmla="*/ 50797 w 66125"/>
                <a:gd name="connsiteY44" fmla="*/ 23218 h 90400"/>
                <a:gd name="connsiteX45" fmla="*/ 50817 w 66125"/>
                <a:gd name="connsiteY45" fmla="*/ 23241 h 90400"/>
                <a:gd name="connsiteX46" fmla="*/ 59136 w 66125"/>
                <a:gd name="connsiteY46" fmla="*/ 34521 h 90400"/>
                <a:gd name="connsiteX47" fmla="*/ 65945 w 66125"/>
                <a:gd name="connsiteY47" fmla="*/ 36028 h 90400"/>
                <a:gd name="connsiteX48" fmla="*/ 66509 w 66125"/>
                <a:gd name="connsiteY48" fmla="*/ 29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6125" h="90400">
                  <a:moveTo>
                    <a:pt x="66509" y="29084"/>
                  </a:moveTo>
                  <a:lnTo>
                    <a:pt x="58178" y="17793"/>
                  </a:lnTo>
                  <a:cubicBezTo>
                    <a:pt x="58178" y="17787"/>
                    <a:pt x="58175" y="17781"/>
                    <a:pt x="58172" y="17778"/>
                  </a:cubicBezTo>
                  <a:lnTo>
                    <a:pt x="47727" y="3628"/>
                  </a:lnTo>
                  <a:cubicBezTo>
                    <a:pt x="46461" y="1905"/>
                    <a:pt x="44479" y="1088"/>
                    <a:pt x="42707" y="1373"/>
                  </a:cubicBezTo>
                  <a:cubicBezTo>
                    <a:pt x="42431" y="1335"/>
                    <a:pt x="42149" y="1318"/>
                    <a:pt x="41862" y="1318"/>
                  </a:cubicBezTo>
                  <a:lnTo>
                    <a:pt x="36566" y="1318"/>
                  </a:lnTo>
                  <a:cubicBezTo>
                    <a:pt x="36341" y="1318"/>
                    <a:pt x="36120" y="1330"/>
                    <a:pt x="35907" y="1347"/>
                  </a:cubicBezTo>
                  <a:cubicBezTo>
                    <a:pt x="34178" y="1140"/>
                    <a:pt x="32276" y="1960"/>
                    <a:pt x="31054" y="3628"/>
                  </a:cubicBezTo>
                  <a:lnTo>
                    <a:pt x="22225" y="15589"/>
                  </a:lnTo>
                  <a:lnTo>
                    <a:pt x="8627" y="9131"/>
                  </a:lnTo>
                  <a:cubicBezTo>
                    <a:pt x="7750" y="8717"/>
                    <a:pt x="6832" y="8539"/>
                    <a:pt x="5958" y="8567"/>
                  </a:cubicBezTo>
                  <a:lnTo>
                    <a:pt x="5098" y="8659"/>
                  </a:lnTo>
                  <a:cubicBezTo>
                    <a:pt x="3708" y="8930"/>
                    <a:pt x="2520" y="9753"/>
                    <a:pt x="1919" y="11015"/>
                  </a:cubicBezTo>
                  <a:cubicBezTo>
                    <a:pt x="834" y="13302"/>
                    <a:pt x="2080" y="16165"/>
                    <a:pt x="4701" y="17407"/>
                  </a:cubicBezTo>
                  <a:lnTo>
                    <a:pt x="5098" y="17594"/>
                  </a:lnTo>
                  <a:lnTo>
                    <a:pt x="5958" y="18003"/>
                  </a:lnTo>
                  <a:lnTo>
                    <a:pt x="20591" y="24950"/>
                  </a:lnTo>
                  <a:cubicBezTo>
                    <a:pt x="21498" y="25382"/>
                    <a:pt x="22447" y="25557"/>
                    <a:pt x="23350" y="25514"/>
                  </a:cubicBezTo>
                  <a:cubicBezTo>
                    <a:pt x="25016" y="25629"/>
                    <a:pt x="26805" y="24809"/>
                    <a:pt x="27982" y="23218"/>
                  </a:cubicBezTo>
                  <a:lnTo>
                    <a:pt x="30148" y="20275"/>
                  </a:lnTo>
                  <a:lnTo>
                    <a:pt x="30148" y="38499"/>
                  </a:lnTo>
                  <a:lnTo>
                    <a:pt x="24627" y="58702"/>
                  </a:lnTo>
                  <a:cubicBezTo>
                    <a:pt x="24541" y="59010"/>
                    <a:pt x="24481" y="59315"/>
                    <a:pt x="24429" y="59617"/>
                  </a:cubicBezTo>
                  <a:cubicBezTo>
                    <a:pt x="24317" y="59905"/>
                    <a:pt x="24216" y="60201"/>
                    <a:pt x="24133" y="60506"/>
                  </a:cubicBezTo>
                  <a:lnTo>
                    <a:pt x="18230" y="82092"/>
                  </a:lnTo>
                  <a:cubicBezTo>
                    <a:pt x="17254" y="85651"/>
                    <a:pt x="18765" y="89169"/>
                    <a:pt x="21601" y="89949"/>
                  </a:cubicBezTo>
                  <a:cubicBezTo>
                    <a:pt x="24438" y="90725"/>
                    <a:pt x="27530" y="88464"/>
                    <a:pt x="28502" y="84903"/>
                  </a:cubicBezTo>
                  <a:lnTo>
                    <a:pt x="34408" y="63313"/>
                  </a:lnTo>
                  <a:cubicBezTo>
                    <a:pt x="34492" y="63008"/>
                    <a:pt x="34555" y="62701"/>
                    <a:pt x="34604" y="62399"/>
                  </a:cubicBezTo>
                  <a:cubicBezTo>
                    <a:pt x="34713" y="62111"/>
                    <a:pt x="34814" y="61818"/>
                    <a:pt x="34900" y="61510"/>
                  </a:cubicBezTo>
                  <a:lnTo>
                    <a:pt x="38622" y="47894"/>
                  </a:lnTo>
                  <a:lnTo>
                    <a:pt x="40524" y="61481"/>
                  </a:lnTo>
                  <a:cubicBezTo>
                    <a:pt x="40570" y="61795"/>
                    <a:pt x="40630" y="62102"/>
                    <a:pt x="40705" y="62402"/>
                  </a:cubicBezTo>
                  <a:cubicBezTo>
                    <a:pt x="40714" y="62709"/>
                    <a:pt x="40740" y="63017"/>
                    <a:pt x="40783" y="63331"/>
                  </a:cubicBezTo>
                  <a:lnTo>
                    <a:pt x="53201" y="85495"/>
                  </a:lnTo>
                  <a:cubicBezTo>
                    <a:pt x="53201" y="85495"/>
                    <a:pt x="56935" y="93214"/>
                    <a:pt x="62059" y="91456"/>
                  </a:cubicBezTo>
                  <a:cubicBezTo>
                    <a:pt x="65821" y="90167"/>
                    <a:pt x="65258" y="86491"/>
                    <a:pt x="63750" y="84023"/>
                  </a:cubicBezTo>
                  <a:lnTo>
                    <a:pt x="51332" y="61858"/>
                  </a:lnTo>
                  <a:cubicBezTo>
                    <a:pt x="51288" y="61544"/>
                    <a:pt x="51225" y="61236"/>
                    <a:pt x="51150" y="60940"/>
                  </a:cubicBezTo>
                  <a:cubicBezTo>
                    <a:pt x="51139" y="60629"/>
                    <a:pt x="51116" y="60322"/>
                    <a:pt x="51070" y="60005"/>
                  </a:cubicBezTo>
                  <a:lnTo>
                    <a:pt x="48213" y="39575"/>
                  </a:lnTo>
                  <a:cubicBezTo>
                    <a:pt x="48254" y="39279"/>
                    <a:pt x="48277" y="38980"/>
                    <a:pt x="48277" y="38672"/>
                  </a:cubicBezTo>
                  <a:lnTo>
                    <a:pt x="48277" y="19801"/>
                  </a:lnTo>
                  <a:lnTo>
                    <a:pt x="50797" y="23218"/>
                  </a:lnTo>
                  <a:cubicBezTo>
                    <a:pt x="50802" y="23227"/>
                    <a:pt x="50811" y="23233"/>
                    <a:pt x="50817" y="23241"/>
                  </a:cubicBezTo>
                  <a:lnTo>
                    <a:pt x="59136" y="34521"/>
                  </a:lnTo>
                  <a:cubicBezTo>
                    <a:pt x="60862" y="36859"/>
                    <a:pt x="63906" y="37533"/>
                    <a:pt x="65945" y="36028"/>
                  </a:cubicBezTo>
                  <a:cubicBezTo>
                    <a:pt x="67979" y="34529"/>
                    <a:pt x="68232" y="31417"/>
                    <a:pt x="66509" y="29084"/>
                  </a:cubicBezTo>
                </a:path>
              </a:pathLst>
            </a:custGeom>
            <a:solidFill>
              <a:srgbClr val="FFFFFF"/>
            </a:solidFill>
            <a:ln w="2873" cap="flat">
              <a:noFill/>
              <a:prstDash val="solid"/>
              <a:miter/>
            </a:ln>
          </p:spPr>
          <p:txBody>
            <a:bodyPr rtlCol="0" anchor="ctr"/>
            <a:lstStyle/>
            <a:p>
              <a:endParaRPr lang="en-GB"/>
            </a:p>
          </p:txBody>
        </p:sp>
        <p:sp>
          <p:nvSpPr>
            <p:cNvPr id="827" name="Graphic 1127">
              <a:extLst>
                <a:ext uri="{FF2B5EF4-FFF2-40B4-BE49-F238E27FC236}">
                  <a16:creationId xmlns:a16="http://schemas.microsoft.com/office/drawing/2014/main" id="{598D2AE6-01BE-4E23-AA04-0D5A610AD2B3}"/>
                </a:ext>
              </a:extLst>
            </p:cNvPr>
            <p:cNvSpPr/>
            <p:nvPr/>
          </p:nvSpPr>
          <p:spPr>
            <a:xfrm rot="992401" flipV="1">
              <a:off x="9145717" y="3413032"/>
              <a:ext cx="17553" cy="17553"/>
            </a:xfrm>
            <a:custGeom>
              <a:avLst/>
              <a:gdLst>
                <a:gd name="connsiteX0" fmla="*/ 10297 w 17553"/>
                <a:gd name="connsiteY0" fmla="*/ 1286 h 17553"/>
                <a:gd name="connsiteX1" fmla="*/ 19070 w 17553"/>
                <a:gd name="connsiteY1" fmla="*/ 10068 h 17553"/>
                <a:gd name="connsiteX2" fmla="*/ 10297 w 17553"/>
                <a:gd name="connsiteY2" fmla="*/ 18839 h 17553"/>
                <a:gd name="connsiteX3" fmla="*/ 1517 w 17553"/>
                <a:gd name="connsiteY3" fmla="*/ 10063 h 17553"/>
                <a:gd name="connsiteX4" fmla="*/ 10297 w 17553"/>
                <a:gd name="connsiteY4" fmla="*/ 1286 h 1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7553">
                  <a:moveTo>
                    <a:pt x="10297" y="1286"/>
                  </a:moveTo>
                  <a:cubicBezTo>
                    <a:pt x="15152" y="1289"/>
                    <a:pt x="19076" y="5221"/>
                    <a:pt x="19070" y="10068"/>
                  </a:cubicBezTo>
                  <a:cubicBezTo>
                    <a:pt x="19079" y="14907"/>
                    <a:pt x="15150" y="18842"/>
                    <a:pt x="10297" y="18839"/>
                  </a:cubicBezTo>
                  <a:cubicBezTo>
                    <a:pt x="5449" y="18837"/>
                    <a:pt x="1523" y="14913"/>
                    <a:pt x="1517" y="10063"/>
                  </a:cubicBezTo>
                  <a:cubicBezTo>
                    <a:pt x="1520" y="5227"/>
                    <a:pt x="5452" y="1289"/>
                    <a:pt x="10297" y="1286"/>
                  </a:cubicBezTo>
                </a:path>
              </a:pathLst>
            </a:custGeom>
            <a:solidFill>
              <a:srgbClr val="FFFFFF"/>
            </a:solidFill>
            <a:ln w="2873" cap="flat">
              <a:noFill/>
              <a:prstDash val="solid"/>
              <a:miter/>
            </a:ln>
          </p:spPr>
          <p:txBody>
            <a:bodyPr rtlCol="0" anchor="ctr"/>
            <a:lstStyle/>
            <a:p>
              <a:endParaRPr lang="en-GB"/>
            </a:p>
          </p:txBody>
        </p:sp>
        <p:sp>
          <p:nvSpPr>
            <p:cNvPr id="828" name="Graphic 1127">
              <a:extLst>
                <a:ext uri="{FF2B5EF4-FFF2-40B4-BE49-F238E27FC236}">
                  <a16:creationId xmlns:a16="http://schemas.microsoft.com/office/drawing/2014/main" id="{B1ACFE97-36F7-497B-8B95-7E11F63D101F}"/>
                </a:ext>
              </a:extLst>
            </p:cNvPr>
            <p:cNvSpPr/>
            <p:nvPr/>
          </p:nvSpPr>
          <p:spPr>
            <a:xfrm>
              <a:off x="9075950" y="3414578"/>
              <a:ext cx="15623" cy="26968"/>
            </a:xfrm>
            <a:custGeom>
              <a:avLst/>
              <a:gdLst>
                <a:gd name="connsiteX0" fmla="*/ 1491 w 15623"/>
                <a:gd name="connsiteY0" fmla="*/ 21037 h 26968"/>
                <a:gd name="connsiteX1" fmla="*/ 9378 w 15623"/>
                <a:gd name="connsiteY1" fmla="*/ 14191 h 26968"/>
                <a:gd name="connsiteX2" fmla="*/ 17004 w 15623"/>
                <a:gd name="connsiteY2" fmla="*/ 1289 h 26968"/>
                <a:gd name="connsiteX3" fmla="*/ 17114 w 15623"/>
                <a:gd name="connsiteY3" fmla="*/ 16253 h 26968"/>
                <a:gd name="connsiteX4" fmla="*/ 3875 w 15623"/>
                <a:gd name="connsiteY4" fmla="*/ 28258 h 26968"/>
                <a:gd name="connsiteX5" fmla="*/ 1491 w 15623"/>
                <a:gd name="connsiteY5" fmla="*/ 21037 h 2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23" h="26968">
                  <a:moveTo>
                    <a:pt x="1491" y="21037"/>
                  </a:moveTo>
                  <a:lnTo>
                    <a:pt x="9378" y="14191"/>
                  </a:lnTo>
                  <a:lnTo>
                    <a:pt x="17004" y="1289"/>
                  </a:lnTo>
                  <a:lnTo>
                    <a:pt x="17114" y="16253"/>
                  </a:lnTo>
                  <a:lnTo>
                    <a:pt x="3875" y="28258"/>
                  </a:lnTo>
                  <a:lnTo>
                    <a:pt x="1491" y="21037"/>
                  </a:lnTo>
                  <a:close/>
                </a:path>
              </a:pathLst>
            </a:custGeom>
            <a:solidFill>
              <a:srgbClr val="FFFFFF"/>
            </a:solidFill>
            <a:ln w="2873" cap="flat">
              <a:noFill/>
              <a:prstDash val="solid"/>
              <a:miter/>
            </a:ln>
          </p:spPr>
          <p:txBody>
            <a:bodyPr rtlCol="0" anchor="ctr"/>
            <a:lstStyle/>
            <a:p>
              <a:endParaRPr lang="en-GB"/>
            </a:p>
          </p:txBody>
        </p:sp>
        <p:sp>
          <p:nvSpPr>
            <p:cNvPr id="829" name="Graphic 1127">
              <a:extLst>
                <a:ext uri="{FF2B5EF4-FFF2-40B4-BE49-F238E27FC236}">
                  <a16:creationId xmlns:a16="http://schemas.microsoft.com/office/drawing/2014/main" id="{87D6D59B-32D9-41F6-AB89-640BAF16100F}"/>
                </a:ext>
              </a:extLst>
            </p:cNvPr>
            <p:cNvSpPr/>
            <p:nvPr/>
          </p:nvSpPr>
          <p:spPr>
            <a:xfrm rot="2591722" flipV="1">
              <a:off x="9086708" y="3441632"/>
              <a:ext cx="13946" cy="14052"/>
            </a:xfrm>
            <a:custGeom>
              <a:avLst/>
              <a:gdLst>
                <a:gd name="connsiteX0" fmla="*/ 9501 w 13946"/>
                <a:gd name="connsiteY0" fmla="*/ 15352 h 14052"/>
                <a:gd name="connsiteX1" fmla="*/ 15445 w 13946"/>
                <a:gd name="connsiteY1" fmla="*/ 15352 h 14052"/>
                <a:gd name="connsiteX2" fmla="*/ 12461 w 13946"/>
                <a:gd name="connsiteY2" fmla="*/ 7792 h 14052"/>
                <a:gd name="connsiteX3" fmla="*/ 1498 w 13946"/>
                <a:gd name="connsiteY3" fmla="*/ 1300 h 14052"/>
                <a:gd name="connsiteX4" fmla="*/ 9501 w 13946"/>
                <a:gd name="connsiteY4" fmla="*/ 15352 h 14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46" h="14052">
                  <a:moveTo>
                    <a:pt x="9501" y="15352"/>
                  </a:moveTo>
                  <a:lnTo>
                    <a:pt x="15445" y="15352"/>
                  </a:lnTo>
                  <a:lnTo>
                    <a:pt x="12461" y="7792"/>
                  </a:lnTo>
                  <a:lnTo>
                    <a:pt x="1498" y="1300"/>
                  </a:lnTo>
                  <a:lnTo>
                    <a:pt x="9501" y="15352"/>
                  </a:lnTo>
                  <a:close/>
                </a:path>
              </a:pathLst>
            </a:custGeom>
            <a:solidFill>
              <a:srgbClr val="FFFFFF"/>
            </a:solidFill>
            <a:ln w="2873" cap="flat">
              <a:noFill/>
              <a:prstDash val="solid"/>
              <a:miter/>
            </a:ln>
          </p:spPr>
          <p:txBody>
            <a:bodyPr rtlCol="0" anchor="ctr"/>
            <a:lstStyle/>
            <a:p>
              <a:endParaRPr lang="en-GB"/>
            </a:p>
          </p:txBody>
        </p:sp>
        <p:sp>
          <p:nvSpPr>
            <p:cNvPr id="830" name="Graphic 1127">
              <a:extLst>
                <a:ext uri="{FF2B5EF4-FFF2-40B4-BE49-F238E27FC236}">
                  <a16:creationId xmlns:a16="http://schemas.microsoft.com/office/drawing/2014/main" id="{0CBCA001-52C9-44AA-85D2-5BDACE3936F6}"/>
                </a:ext>
              </a:extLst>
            </p:cNvPr>
            <p:cNvSpPr/>
            <p:nvPr/>
          </p:nvSpPr>
          <p:spPr>
            <a:xfrm rot="1227595" flipV="1">
              <a:off x="9059263" y="3415848"/>
              <a:ext cx="14222" cy="10675"/>
            </a:xfrm>
            <a:custGeom>
              <a:avLst/>
              <a:gdLst>
                <a:gd name="connsiteX0" fmla="*/ 4069 w 14222"/>
                <a:gd name="connsiteY0" fmla="*/ 11966 h 10675"/>
                <a:gd name="connsiteX1" fmla="*/ 15708 w 14222"/>
                <a:gd name="connsiteY1" fmla="*/ 11966 h 10675"/>
                <a:gd name="connsiteX2" fmla="*/ 10033 w 14222"/>
                <a:gd name="connsiteY2" fmla="*/ 6147 h 10675"/>
                <a:gd name="connsiteX3" fmla="*/ 1486 w 14222"/>
                <a:gd name="connsiteY3" fmla="*/ 1291 h 10675"/>
                <a:gd name="connsiteX4" fmla="*/ 4069 w 14222"/>
                <a:gd name="connsiteY4" fmla="*/ 11966 h 10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22" h="10675">
                  <a:moveTo>
                    <a:pt x="4069" y="11966"/>
                  </a:moveTo>
                  <a:lnTo>
                    <a:pt x="15708" y="11966"/>
                  </a:lnTo>
                  <a:lnTo>
                    <a:pt x="10033" y="6147"/>
                  </a:lnTo>
                  <a:lnTo>
                    <a:pt x="1486" y="1291"/>
                  </a:lnTo>
                  <a:lnTo>
                    <a:pt x="4069" y="11966"/>
                  </a:lnTo>
                  <a:close/>
                </a:path>
              </a:pathLst>
            </a:custGeom>
            <a:solidFill>
              <a:srgbClr val="FFFFFF"/>
            </a:solidFill>
            <a:ln w="2873" cap="flat">
              <a:noFill/>
              <a:prstDash val="solid"/>
              <a:miter/>
            </a:ln>
          </p:spPr>
          <p:txBody>
            <a:bodyPr rtlCol="0" anchor="ctr"/>
            <a:lstStyle/>
            <a:p>
              <a:endParaRPr lang="en-GB"/>
            </a:p>
          </p:txBody>
        </p:sp>
        <p:sp>
          <p:nvSpPr>
            <p:cNvPr id="831" name="Graphic 1127">
              <a:extLst>
                <a:ext uri="{FF2B5EF4-FFF2-40B4-BE49-F238E27FC236}">
                  <a16:creationId xmlns:a16="http://schemas.microsoft.com/office/drawing/2014/main" id="{FC2B01E5-95E1-462A-966D-DDAC6E1DCB60}"/>
                </a:ext>
              </a:extLst>
            </p:cNvPr>
            <p:cNvSpPr/>
            <p:nvPr/>
          </p:nvSpPr>
          <p:spPr>
            <a:xfrm>
              <a:off x="9093182" y="3472690"/>
              <a:ext cx="18753" cy="10594"/>
            </a:xfrm>
            <a:custGeom>
              <a:avLst/>
              <a:gdLst>
                <a:gd name="connsiteX0" fmla="*/ 1496 w 18753"/>
                <a:gd name="connsiteY0" fmla="*/ 1926 h 10594"/>
                <a:gd name="connsiteX1" fmla="*/ 11873 w 18753"/>
                <a:gd name="connsiteY1" fmla="*/ 3122 h 10594"/>
                <a:gd name="connsiteX2" fmla="*/ 20250 w 18753"/>
                <a:gd name="connsiteY2" fmla="*/ 1310 h 10594"/>
                <a:gd name="connsiteX3" fmla="*/ 12218 w 18753"/>
                <a:gd name="connsiteY3" fmla="*/ 11905 h 10594"/>
                <a:gd name="connsiteX4" fmla="*/ 3430 w 18753"/>
                <a:gd name="connsiteY4" fmla="*/ 9089 h 10594"/>
                <a:gd name="connsiteX5" fmla="*/ 1496 w 18753"/>
                <a:gd name="connsiteY5" fmla="*/ 1926 h 1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53" h="10594">
                  <a:moveTo>
                    <a:pt x="1496" y="1926"/>
                  </a:moveTo>
                  <a:lnTo>
                    <a:pt x="11873" y="3122"/>
                  </a:lnTo>
                  <a:lnTo>
                    <a:pt x="20250" y="1310"/>
                  </a:lnTo>
                  <a:lnTo>
                    <a:pt x="12218" y="11905"/>
                  </a:lnTo>
                  <a:lnTo>
                    <a:pt x="3430" y="9089"/>
                  </a:lnTo>
                  <a:lnTo>
                    <a:pt x="1496" y="1926"/>
                  </a:lnTo>
                  <a:close/>
                </a:path>
              </a:pathLst>
            </a:custGeom>
            <a:solidFill>
              <a:srgbClr val="FFFFFF"/>
            </a:solidFill>
            <a:ln w="2873" cap="flat">
              <a:noFill/>
              <a:prstDash val="solid"/>
              <a:miter/>
            </a:ln>
          </p:spPr>
          <p:txBody>
            <a:bodyPr rtlCol="0" anchor="ctr"/>
            <a:lstStyle/>
            <a:p>
              <a:endParaRPr lang="en-GB"/>
            </a:p>
          </p:txBody>
        </p:sp>
        <p:sp>
          <p:nvSpPr>
            <p:cNvPr id="832" name="Graphic 1127">
              <a:extLst>
                <a:ext uri="{FF2B5EF4-FFF2-40B4-BE49-F238E27FC236}">
                  <a16:creationId xmlns:a16="http://schemas.microsoft.com/office/drawing/2014/main" id="{A781D2F2-D3F5-4A2A-8BBC-D157DF4BA72F}"/>
                </a:ext>
              </a:extLst>
            </p:cNvPr>
            <p:cNvSpPr/>
            <p:nvPr/>
          </p:nvSpPr>
          <p:spPr>
            <a:xfrm rot="1943495" flipV="1">
              <a:off x="9077791" y="3457916"/>
              <a:ext cx="18589" cy="8385"/>
            </a:xfrm>
            <a:custGeom>
              <a:avLst/>
              <a:gdLst>
                <a:gd name="connsiteX0" fmla="*/ 11670 w 18589"/>
                <a:gd name="connsiteY0" fmla="*/ 9690 h 8385"/>
                <a:gd name="connsiteX1" fmla="*/ 20085 w 18589"/>
                <a:gd name="connsiteY1" fmla="*/ 9690 h 8385"/>
                <a:gd name="connsiteX2" fmla="*/ 12217 w 18589"/>
                <a:gd name="connsiteY2" fmla="*/ 1304 h 8385"/>
                <a:gd name="connsiteX3" fmla="*/ 1496 w 18589"/>
                <a:gd name="connsiteY3" fmla="*/ 2342 h 8385"/>
                <a:gd name="connsiteX4" fmla="*/ 11670 w 18589"/>
                <a:gd name="connsiteY4" fmla="*/ 9690 h 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9" h="8385">
                  <a:moveTo>
                    <a:pt x="11670" y="9690"/>
                  </a:moveTo>
                  <a:lnTo>
                    <a:pt x="20085" y="9690"/>
                  </a:lnTo>
                  <a:lnTo>
                    <a:pt x="12217" y="1304"/>
                  </a:lnTo>
                  <a:lnTo>
                    <a:pt x="1496" y="2342"/>
                  </a:lnTo>
                  <a:lnTo>
                    <a:pt x="11670" y="9690"/>
                  </a:lnTo>
                  <a:close/>
                </a:path>
              </a:pathLst>
            </a:custGeom>
            <a:solidFill>
              <a:srgbClr val="FFFFFF"/>
            </a:solidFill>
            <a:ln w="2873" cap="flat">
              <a:noFill/>
              <a:prstDash val="solid"/>
              <a:miter/>
            </a:ln>
          </p:spPr>
          <p:txBody>
            <a:bodyPr rtlCol="0" anchor="ctr"/>
            <a:lstStyle/>
            <a:p>
              <a:endParaRPr lang="en-GB"/>
            </a:p>
          </p:txBody>
        </p:sp>
        <p:sp>
          <p:nvSpPr>
            <p:cNvPr id="833" name="Graphic 1127">
              <a:extLst>
                <a:ext uri="{FF2B5EF4-FFF2-40B4-BE49-F238E27FC236}">
                  <a16:creationId xmlns:a16="http://schemas.microsoft.com/office/drawing/2014/main" id="{9D2B8A0B-83ED-4401-95FB-A8E7E373715A}"/>
                </a:ext>
              </a:extLst>
            </p:cNvPr>
            <p:cNvSpPr/>
            <p:nvPr/>
          </p:nvSpPr>
          <p:spPr>
            <a:xfrm rot="10800000" flipV="1">
              <a:off x="9011245" y="3497409"/>
              <a:ext cx="10192" cy="27219"/>
            </a:xfrm>
            <a:custGeom>
              <a:avLst/>
              <a:gdLst>
                <a:gd name="connsiteX0" fmla="*/ 0 w 10192"/>
                <a:gd name="connsiteY0" fmla="*/ 256 h 27219"/>
                <a:gd name="connsiteX1" fmla="*/ 10192 w 10192"/>
                <a:gd name="connsiteY1" fmla="*/ 256 h 27219"/>
                <a:gd name="connsiteX2" fmla="*/ 10192 w 10192"/>
                <a:gd name="connsiteY2" fmla="*/ 27475 h 27219"/>
                <a:gd name="connsiteX3" fmla="*/ 0 w 10192"/>
                <a:gd name="connsiteY3" fmla="*/ 27475 h 27219"/>
              </a:gdLst>
              <a:ahLst/>
              <a:cxnLst>
                <a:cxn ang="0">
                  <a:pos x="connsiteX0" y="connsiteY0"/>
                </a:cxn>
                <a:cxn ang="0">
                  <a:pos x="connsiteX1" y="connsiteY1"/>
                </a:cxn>
                <a:cxn ang="0">
                  <a:pos x="connsiteX2" y="connsiteY2"/>
                </a:cxn>
                <a:cxn ang="0">
                  <a:pos x="connsiteX3" y="connsiteY3"/>
                </a:cxn>
              </a:cxnLst>
              <a:rect l="l" t="t" r="r" b="b"/>
              <a:pathLst>
                <a:path w="10192" h="27219">
                  <a:moveTo>
                    <a:pt x="0" y="256"/>
                  </a:moveTo>
                  <a:lnTo>
                    <a:pt x="10192" y="256"/>
                  </a:lnTo>
                  <a:lnTo>
                    <a:pt x="10192" y="27475"/>
                  </a:lnTo>
                  <a:lnTo>
                    <a:pt x="0" y="27475"/>
                  </a:lnTo>
                  <a:close/>
                </a:path>
              </a:pathLst>
            </a:custGeom>
            <a:solidFill>
              <a:srgbClr val="FFFFFF"/>
            </a:solidFill>
            <a:ln w="2873" cap="flat">
              <a:noFill/>
              <a:prstDash val="solid"/>
              <a:miter/>
            </a:ln>
          </p:spPr>
          <p:txBody>
            <a:bodyPr rtlCol="0" anchor="ctr"/>
            <a:lstStyle/>
            <a:p>
              <a:endParaRPr lang="en-GB"/>
            </a:p>
          </p:txBody>
        </p:sp>
        <p:sp>
          <p:nvSpPr>
            <p:cNvPr id="834" name="Graphic 1127">
              <a:extLst>
                <a:ext uri="{FF2B5EF4-FFF2-40B4-BE49-F238E27FC236}">
                  <a16:creationId xmlns:a16="http://schemas.microsoft.com/office/drawing/2014/main" id="{D43A662F-5A46-4CE2-8FF3-1CB7714F4339}"/>
                </a:ext>
              </a:extLst>
            </p:cNvPr>
            <p:cNvSpPr/>
            <p:nvPr/>
          </p:nvSpPr>
          <p:spPr>
            <a:xfrm rot="10800000" flipV="1">
              <a:off x="9065068" y="3497409"/>
              <a:ext cx="10192" cy="27219"/>
            </a:xfrm>
            <a:custGeom>
              <a:avLst/>
              <a:gdLst>
                <a:gd name="connsiteX0" fmla="*/ 0 w 10192"/>
                <a:gd name="connsiteY0" fmla="*/ 256 h 27219"/>
                <a:gd name="connsiteX1" fmla="*/ 10192 w 10192"/>
                <a:gd name="connsiteY1" fmla="*/ 256 h 27219"/>
                <a:gd name="connsiteX2" fmla="*/ 10192 w 10192"/>
                <a:gd name="connsiteY2" fmla="*/ 27475 h 27219"/>
                <a:gd name="connsiteX3" fmla="*/ 0 w 10192"/>
                <a:gd name="connsiteY3" fmla="*/ 27475 h 27219"/>
              </a:gdLst>
              <a:ahLst/>
              <a:cxnLst>
                <a:cxn ang="0">
                  <a:pos x="connsiteX0" y="connsiteY0"/>
                </a:cxn>
                <a:cxn ang="0">
                  <a:pos x="connsiteX1" y="connsiteY1"/>
                </a:cxn>
                <a:cxn ang="0">
                  <a:pos x="connsiteX2" y="connsiteY2"/>
                </a:cxn>
                <a:cxn ang="0">
                  <a:pos x="connsiteX3" y="connsiteY3"/>
                </a:cxn>
              </a:cxnLst>
              <a:rect l="l" t="t" r="r" b="b"/>
              <a:pathLst>
                <a:path w="10192" h="27219">
                  <a:moveTo>
                    <a:pt x="0" y="256"/>
                  </a:moveTo>
                  <a:lnTo>
                    <a:pt x="10192" y="256"/>
                  </a:lnTo>
                  <a:lnTo>
                    <a:pt x="10192" y="27475"/>
                  </a:lnTo>
                  <a:lnTo>
                    <a:pt x="0" y="27475"/>
                  </a:lnTo>
                  <a:close/>
                </a:path>
              </a:pathLst>
            </a:custGeom>
            <a:solidFill>
              <a:srgbClr val="FFFFFF"/>
            </a:solidFill>
            <a:ln w="2873" cap="flat">
              <a:noFill/>
              <a:prstDash val="solid"/>
              <a:miter/>
            </a:ln>
          </p:spPr>
          <p:txBody>
            <a:bodyPr rtlCol="0" anchor="ctr"/>
            <a:lstStyle/>
            <a:p>
              <a:endParaRPr lang="en-GB"/>
            </a:p>
          </p:txBody>
        </p:sp>
        <p:sp>
          <p:nvSpPr>
            <p:cNvPr id="835" name="Graphic 1127">
              <a:extLst>
                <a:ext uri="{FF2B5EF4-FFF2-40B4-BE49-F238E27FC236}">
                  <a16:creationId xmlns:a16="http://schemas.microsoft.com/office/drawing/2014/main" id="{2B7A69EF-9945-4F13-BD69-3E7886DC3FA8}"/>
                </a:ext>
              </a:extLst>
            </p:cNvPr>
            <p:cNvSpPr/>
            <p:nvPr/>
          </p:nvSpPr>
          <p:spPr>
            <a:xfrm rot="10800000" flipV="1">
              <a:off x="9040446" y="3485773"/>
              <a:ext cx="5701" cy="13166"/>
            </a:xfrm>
            <a:custGeom>
              <a:avLst/>
              <a:gdLst>
                <a:gd name="connsiteX0" fmla="*/ 0 w 5701"/>
                <a:gd name="connsiteY0" fmla="*/ 243 h 13166"/>
                <a:gd name="connsiteX1" fmla="*/ 5702 w 5701"/>
                <a:gd name="connsiteY1" fmla="*/ 243 h 13166"/>
                <a:gd name="connsiteX2" fmla="*/ 5702 w 5701"/>
                <a:gd name="connsiteY2" fmla="*/ 13410 h 13166"/>
                <a:gd name="connsiteX3" fmla="*/ 0 w 5701"/>
                <a:gd name="connsiteY3" fmla="*/ 13410 h 13166"/>
              </a:gdLst>
              <a:ahLst/>
              <a:cxnLst>
                <a:cxn ang="0">
                  <a:pos x="connsiteX0" y="connsiteY0"/>
                </a:cxn>
                <a:cxn ang="0">
                  <a:pos x="connsiteX1" y="connsiteY1"/>
                </a:cxn>
                <a:cxn ang="0">
                  <a:pos x="connsiteX2" y="connsiteY2"/>
                </a:cxn>
                <a:cxn ang="0">
                  <a:pos x="connsiteX3" y="connsiteY3"/>
                </a:cxn>
              </a:cxnLst>
              <a:rect l="l" t="t" r="r" b="b"/>
              <a:pathLst>
                <a:path w="5701" h="13166">
                  <a:moveTo>
                    <a:pt x="0" y="243"/>
                  </a:moveTo>
                  <a:lnTo>
                    <a:pt x="5702" y="243"/>
                  </a:lnTo>
                  <a:lnTo>
                    <a:pt x="5702" y="13410"/>
                  </a:lnTo>
                  <a:lnTo>
                    <a:pt x="0" y="13410"/>
                  </a:lnTo>
                  <a:close/>
                </a:path>
              </a:pathLst>
            </a:custGeom>
            <a:solidFill>
              <a:srgbClr val="FFFFFF"/>
            </a:solidFill>
            <a:ln w="2873" cap="flat">
              <a:noFill/>
              <a:prstDash val="solid"/>
              <a:miter/>
            </a:ln>
          </p:spPr>
          <p:txBody>
            <a:bodyPr rtlCol="0" anchor="ctr"/>
            <a:lstStyle/>
            <a:p>
              <a:endParaRPr lang="en-GB"/>
            </a:p>
          </p:txBody>
        </p:sp>
        <p:sp>
          <p:nvSpPr>
            <p:cNvPr id="836" name="Graphic 1127">
              <a:extLst>
                <a:ext uri="{FF2B5EF4-FFF2-40B4-BE49-F238E27FC236}">
                  <a16:creationId xmlns:a16="http://schemas.microsoft.com/office/drawing/2014/main" id="{325C8A4A-1668-4F29-B864-792DB10BF661}"/>
                </a:ext>
              </a:extLst>
            </p:cNvPr>
            <p:cNvSpPr/>
            <p:nvPr/>
          </p:nvSpPr>
          <p:spPr>
            <a:xfrm rot="-5400000" flipV="1">
              <a:off x="9029630" y="3497340"/>
              <a:ext cx="27339" cy="27339"/>
            </a:xfrm>
            <a:custGeom>
              <a:avLst/>
              <a:gdLst>
                <a:gd name="connsiteX0" fmla="*/ 15154 w 27339"/>
                <a:gd name="connsiteY0" fmla="*/ 1320 h 27339"/>
                <a:gd name="connsiteX1" fmla="*/ 1484 w 27339"/>
                <a:gd name="connsiteY1" fmla="*/ 14990 h 27339"/>
                <a:gd name="connsiteX2" fmla="*/ 15154 w 27339"/>
                <a:gd name="connsiteY2" fmla="*/ 28660 h 27339"/>
                <a:gd name="connsiteX3" fmla="*/ 28824 w 27339"/>
                <a:gd name="connsiteY3" fmla="*/ 14990 h 27339"/>
                <a:gd name="connsiteX4" fmla="*/ 15154 w 27339"/>
                <a:gd name="connsiteY4" fmla="*/ 1320 h 27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39" h="27339">
                  <a:moveTo>
                    <a:pt x="15154" y="1320"/>
                  </a:moveTo>
                  <a:cubicBezTo>
                    <a:pt x="7605" y="1320"/>
                    <a:pt x="1484" y="7441"/>
                    <a:pt x="1484" y="14990"/>
                  </a:cubicBezTo>
                  <a:cubicBezTo>
                    <a:pt x="1484" y="22538"/>
                    <a:pt x="7605" y="28660"/>
                    <a:pt x="15154" y="28660"/>
                  </a:cubicBezTo>
                  <a:cubicBezTo>
                    <a:pt x="22702" y="28660"/>
                    <a:pt x="28824" y="22538"/>
                    <a:pt x="28824" y="14990"/>
                  </a:cubicBezTo>
                  <a:cubicBezTo>
                    <a:pt x="28824" y="7441"/>
                    <a:pt x="22702" y="1320"/>
                    <a:pt x="15154" y="1320"/>
                  </a:cubicBezTo>
                </a:path>
              </a:pathLst>
            </a:custGeom>
            <a:solidFill>
              <a:srgbClr val="FFFFFF"/>
            </a:solidFill>
            <a:ln w="2873" cap="flat">
              <a:noFill/>
              <a:prstDash val="solid"/>
              <a:miter/>
            </a:ln>
          </p:spPr>
          <p:txBody>
            <a:bodyPr rtlCol="0" anchor="ctr"/>
            <a:lstStyle/>
            <a:p>
              <a:endParaRPr lang="en-GB"/>
            </a:p>
          </p:txBody>
        </p:sp>
        <p:sp>
          <p:nvSpPr>
            <p:cNvPr id="837" name="Graphic 1127">
              <a:extLst>
                <a:ext uri="{FF2B5EF4-FFF2-40B4-BE49-F238E27FC236}">
                  <a16:creationId xmlns:a16="http://schemas.microsoft.com/office/drawing/2014/main" id="{C5D01ED9-DC83-4DB3-8F77-FE5EB18F8EA6}"/>
                </a:ext>
              </a:extLst>
            </p:cNvPr>
            <p:cNvSpPr/>
            <p:nvPr/>
          </p:nvSpPr>
          <p:spPr>
            <a:xfrm rot="10800000" flipV="1">
              <a:off x="9026083" y="3502872"/>
              <a:ext cx="34361" cy="16302"/>
            </a:xfrm>
            <a:custGeom>
              <a:avLst/>
              <a:gdLst>
                <a:gd name="connsiteX0" fmla="*/ 0 w 34361"/>
                <a:gd name="connsiteY0" fmla="*/ 256 h 16302"/>
                <a:gd name="connsiteX1" fmla="*/ 34362 w 34361"/>
                <a:gd name="connsiteY1" fmla="*/ 256 h 16302"/>
                <a:gd name="connsiteX2" fmla="*/ 34362 w 34361"/>
                <a:gd name="connsiteY2" fmla="*/ 16558 h 16302"/>
                <a:gd name="connsiteX3" fmla="*/ 0 w 34361"/>
                <a:gd name="connsiteY3" fmla="*/ 16558 h 16302"/>
              </a:gdLst>
              <a:ahLst/>
              <a:cxnLst>
                <a:cxn ang="0">
                  <a:pos x="connsiteX0" y="connsiteY0"/>
                </a:cxn>
                <a:cxn ang="0">
                  <a:pos x="connsiteX1" y="connsiteY1"/>
                </a:cxn>
                <a:cxn ang="0">
                  <a:pos x="connsiteX2" y="connsiteY2"/>
                </a:cxn>
                <a:cxn ang="0">
                  <a:pos x="connsiteX3" y="connsiteY3"/>
                </a:cxn>
              </a:cxnLst>
              <a:rect l="l" t="t" r="r" b="b"/>
              <a:pathLst>
                <a:path w="34361" h="16302">
                  <a:moveTo>
                    <a:pt x="0" y="256"/>
                  </a:moveTo>
                  <a:lnTo>
                    <a:pt x="34362" y="256"/>
                  </a:lnTo>
                  <a:lnTo>
                    <a:pt x="34362" y="16558"/>
                  </a:lnTo>
                  <a:lnTo>
                    <a:pt x="0" y="16558"/>
                  </a:lnTo>
                  <a:close/>
                </a:path>
              </a:pathLst>
            </a:custGeom>
            <a:solidFill>
              <a:srgbClr val="FFFFFF"/>
            </a:solidFill>
            <a:ln w="2873" cap="flat">
              <a:noFill/>
              <a:prstDash val="solid"/>
              <a:miter/>
            </a:ln>
          </p:spPr>
          <p:txBody>
            <a:bodyPr rtlCol="0" anchor="ctr"/>
            <a:lstStyle/>
            <a:p>
              <a:endParaRPr lang="en-GB"/>
            </a:p>
          </p:txBody>
        </p:sp>
        <p:sp>
          <p:nvSpPr>
            <p:cNvPr id="838" name="Graphic 1127">
              <a:extLst>
                <a:ext uri="{FF2B5EF4-FFF2-40B4-BE49-F238E27FC236}">
                  <a16:creationId xmlns:a16="http://schemas.microsoft.com/office/drawing/2014/main" id="{F684BC9F-EB53-421E-A2A3-4FAA0BAEE768}"/>
                </a:ext>
              </a:extLst>
            </p:cNvPr>
            <p:cNvSpPr/>
            <p:nvPr/>
          </p:nvSpPr>
          <p:spPr>
            <a:xfrm rot="10800000" flipV="1">
              <a:off x="9079860" y="3502872"/>
              <a:ext cx="13810" cy="16302"/>
            </a:xfrm>
            <a:custGeom>
              <a:avLst/>
              <a:gdLst>
                <a:gd name="connsiteX0" fmla="*/ 0 w 13810"/>
                <a:gd name="connsiteY0" fmla="*/ 256 h 16302"/>
                <a:gd name="connsiteX1" fmla="*/ 13811 w 13810"/>
                <a:gd name="connsiteY1" fmla="*/ 256 h 16302"/>
                <a:gd name="connsiteX2" fmla="*/ 13811 w 13810"/>
                <a:gd name="connsiteY2" fmla="*/ 16558 h 16302"/>
                <a:gd name="connsiteX3" fmla="*/ 0 w 13810"/>
                <a:gd name="connsiteY3" fmla="*/ 16558 h 16302"/>
              </a:gdLst>
              <a:ahLst/>
              <a:cxnLst>
                <a:cxn ang="0">
                  <a:pos x="connsiteX0" y="connsiteY0"/>
                </a:cxn>
                <a:cxn ang="0">
                  <a:pos x="connsiteX1" y="connsiteY1"/>
                </a:cxn>
                <a:cxn ang="0">
                  <a:pos x="connsiteX2" y="connsiteY2"/>
                </a:cxn>
                <a:cxn ang="0">
                  <a:pos x="connsiteX3" y="connsiteY3"/>
                </a:cxn>
              </a:cxnLst>
              <a:rect l="l" t="t" r="r" b="b"/>
              <a:pathLst>
                <a:path w="13810" h="16302">
                  <a:moveTo>
                    <a:pt x="0" y="256"/>
                  </a:moveTo>
                  <a:lnTo>
                    <a:pt x="13811" y="256"/>
                  </a:lnTo>
                  <a:lnTo>
                    <a:pt x="13811" y="16558"/>
                  </a:lnTo>
                  <a:lnTo>
                    <a:pt x="0" y="16558"/>
                  </a:lnTo>
                  <a:close/>
                </a:path>
              </a:pathLst>
            </a:custGeom>
            <a:solidFill>
              <a:srgbClr val="FFFFFF"/>
            </a:solidFill>
            <a:ln w="2873" cap="flat">
              <a:noFill/>
              <a:prstDash val="solid"/>
              <a:miter/>
            </a:ln>
          </p:spPr>
          <p:txBody>
            <a:bodyPr rtlCol="0" anchor="ctr"/>
            <a:lstStyle/>
            <a:p>
              <a:endParaRPr lang="en-GB"/>
            </a:p>
          </p:txBody>
        </p:sp>
        <p:sp>
          <p:nvSpPr>
            <p:cNvPr id="839" name="Graphic 1127">
              <a:extLst>
                <a:ext uri="{FF2B5EF4-FFF2-40B4-BE49-F238E27FC236}">
                  <a16:creationId xmlns:a16="http://schemas.microsoft.com/office/drawing/2014/main" id="{631855C3-E8DD-4E45-BBD1-95CDA06B33BB}"/>
                </a:ext>
              </a:extLst>
            </p:cNvPr>
            <p:cNvSpPr/>
            <p:nvPr/>
          </p:nvSpPr>
          <p:spPr>
            <a:xfrm rot="10800000" flipV="1">
              <a:off x="8992811" y="3502872"/>
              <a:ext cx="13810" cy="16302"/>
            </a:xfrm>
            <a:custGeom>
              <a:avLst/>
              <a:gdLst>
                <a:gd name="connsiteX0" fmla="*/ 0 w 13810"/>
                <a:gd name="connsiteY0" fmla="*/ 256 h 16302"/>
                <a:gd name="connsiteX1" fmla="*/ 13811 w 13810"/>
                <a:gd name="connsiteY1" fmla="*/ 256 h 16302"/>
                <a:gd name="connsiteX2" fmla="*/ 13811 w 13810"/>
                <a:gd name="connsiteY2" fmla="*/ 16558 h 16302"/>
                <a:gd name="connsiteX3" fmla="*/ 0 w 13810"/>
                <a:gd name="connsiteY3" fmla="*/ 16558 h 16302"/>
              </a:gdLst>
              <a:ahLst/>
              <a:cxnLst>
                <a:cxn ang="0">
                  <a:pos x="connsiteX0" y="connsiteY0"/>
                </a:cxn>
                <a:cxn ang="0">
                  <a:pos x="connsiteX1" y="connsiteY1"/>
                </a:cxn>
                <a:cxn ang="0">
                  <a:pos x="connsiteX2" y="connsiteY2"/>
                </a:cxn>
                <a:cxn ang="0">
                  <a:pos x="connsiteX3" y="connsiteY3"/>
                </a:cxn>
              </a:cxnLst>
              <a:rect l="l" t="t" r="r" b="b"/>
              <a:pathLst>
                <a:path w="13810" h="16302">
                  <a:moveTo>
                    <a:pt x="0" y="256"/>
                  </a:moveTo>
                  <a:lnTo>
                    <a:pt x="13811" y="256"/>
                  </a:lnTo>
                  <a:lnTo>
                    <a:pt x="13811" y="16558"/>
                  </a:lnTo>
                  <a:lnTo>
                    <a:pt x="0" y="16558"/>
                  </a:lnTo>
                  <a:close/>
                </a:path>
              </a:pathLst>
            </a:custGeom>
            <a:solidFill>
              <a:srgbClr val="FFFFFF"/>
            </a:solidFill>
            <a:ln w="2873" cap="flat">
              <a:noFill/>
              <a:prstDash val="solid"/>
              <a:miter/>
            </a:ln>
          </p:spPr>
          <p:txBody>
            <a:bodyPr rtlCol="0" anchor="ctr"/>
            <a:lstStyle/>
            <a:p>
              <a:endParaRPr lang="en-GB"/>
            </a:p>
          </p:txBody>
        </p:sp>
        <p:sp>
          <p:nvSpPr>
            <p:cNvPr id="840" name="Graphic 1127">
              <a:extLst>
                <a:ext uri="{FF2B5EF4-FFF2-40B4-BE49-F238E27FC236}">
                  <a16:creationId xmlns:a16="http://schemas.microsoft.com/office/drawing/2014/main" id="{A564B558-2CC7-49C0-A0D6-93136A8F23C2}"/>
                </a:ext>
              </a:extLst>
            </p:cNvPr>
            <p:cNvSpPr/>
            <p:nvPr/>
          </p:nvSpPr>
          <p:spPr>
            <a:xfrm>
              <a:off x="9019624" y="3446805"/>
              <a:ext cx="40439" cy="31376"/>
            </a:xfrm>
            <a:custGeom>
              <a:avLst/>
              <a:gdLst>
                <a:gd name="connsiteX0" fmla="*/ 14565 w 40439"/>
                <a:gd name="connsiteY0" fmla="*/ 7687 h 31376"/>
                <a:gd name="connsiteX1" fmla="*/ 23569 w 40439"/>
                <a:gd name="connsiteY1" fmla="*/ 1347 h 31376"/>
                <a:gd name="connsiteX2" fmla="*/ 29400 w 40439"/>
                <a:gd name="connsiteY2" fmla="*/ 9462 h 31376"/>
                <a:gd name="connsiteX3" fmla="*/ 36247 w 40439"/>
                <a:gd name="connsiteY3" fmla="*/ 17195 h 31376"/>
                <a:gd name="connsiteX4" fmla="*/ 41698 w 40439"/>
                <a:gd name="connsiteY4" fmla="*/ 24930 h 31376"/>
                <a:gd name="connsiteX5" fmla="*/ 30416 w 40439"/>
                <a:gd name="connsiteY5" fmla="*/ 28606 h 31376"/>
                <a:gd name="connsiteX6" fmla="*/ 22151 w 40439"/>
                <a:gd name="connsiteY6" fmla="*/ 32409 h 31376"/>
                <a:gd name="connsiteX7" fmla="*/ 17862 w 40439"/>
                <a:gd name="connsiteY7" fmla="*/ 25943 h 31376"/>
                <a:gd name="connsiteX8" fmla="*/ 3916 w 40439"/>
                <a:gd name="connsiteY8" fmla="*/ 22899 h 31376"/>
                <a:gd name="connsiteX9" fmla="*/ 14565 w 40439"/>
                <a:gd name="connsiteY9" fmla="*/ 7687 h 3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39" h="31376">
                  <a:moveTo>
                    <a:pt x="14565" y="7687"/>
                  </a:moveTo>
                  <a:cubicBezTo>
                    <a:pt x="14565" y="7687"/>
                    <a:pt x="16467" y="714"/>
                    <a:pt x="23569" y="1347"/>
                  </a:cubicBezTo>
                  <a:cubicBezTo>
                    <a:pt x="30666" y="1983"/>
                    <a:pt x="30416" y="8573"/>
                    <a:pt x="29400" y="9462"/>
                  </a:cubicBezTo>
                  <a:cubicBezTo>
                    <a:pt x="29400" y="9462"/>
                    <a:pt x="39290" y="7940"/>
                    <a:pt x="36247" y="17195"/>
                  </a:cubicBezTo>
                  <a:cubicBezTo>
                    <a:pt x="36247" y="17195"/>
                    <a:pt x="43220" y="17954"/>
                    <a:pt x="41698" y="24930"/>
                  </a:cubicBezTo>
                  <a:cubicBezTo>
                    <a:pt x="40176" y="31903"/>
                    <a:pt x="30416" y="28606"/>
                    <a:pt x="30416" y="28606"/>
                  </a:cubicBezTo>
                  <a:cubicBezTo>
                    <a:pt x="30416" y="28606"/>
                    <a:pt x="28978" y="33931"/>
                    <a:pt x="22151" y="32409"/>
                  </a:cubicBezTo>
                  <a:cubicBezTo>
                    <a:pt x="15328" y="30888"/>
                    <a:pt x="17862" y="25943"/>
                    <a:pt x="17862" y="25943"/>
                  </a:cubicBezTo>
                  <a:cubicBezTo>
                    <a:pt x="17862" y="25943"/>
                    <a:pt x="11059" y="31656"/>
                    <a:pt x="3916" y="22899"/>
                  </a:cubicBezTo>
                  <a:cubicBezTo>
                    <a:pt x="-3946" y="13265"/>
                    <a:pt x="9241" y="2489"/>
                    <a:pt x="14565" y="7687"/>
                  </a:cubicBezTo>
                </a:path>
              </a:pathLst>
            </a:custGeom>
            <a:solidFill>
              <a:srgbClr val="FFFFFF"/>
            </a:solidFill>
            <a:ln w="2873" cap="flat">
              <a:noFill/>
              <a:prstDash val="solid"/>
              <a:miter/>
            </a:ln>
          </p:spPr>
          <p:txBody>
            <a:bodyPr rtlCol="0" anchor="ctr"/>
            <a:lstStyle/>
            <a:p>
              <a:endParaRPr lang="en-GB"/>
            </a:p>
          </p:txBody>
        </p:sp>
        <p:sp>
          <p:nvSpPr>
            <p:cNvPr id="841" name="Graphic 1127">
              <a:extLst>
                <a:ext uri="{FF2B5EF4-FFF2-40B4-BE49-F238E27FC236}">
                  <a16:creationId xmlns:a16="http://schemas.microsoft.com/office/drawing/2014/main" id="{1392F9DD-5CC8-4AEA-BE8F-25EA9D88AD1D}"/>
                </a:ext>
              </a:extLst>
            </p:cNvPr>
            <p:cNvSpPr/>
            <p:nvPr/>
          </p:nvSpPr>
          <p:spPr>
            <a:xfrm>
              <a:off x="9028989" y="3416672"/>
              <a:ext cx="42655" cy="44119"/>
            </a:xfrm>
            <a:custGeom>
              <a:avLst/>
              <a:gdLst>
                <a:gd name="connsiteX0" fmla="*/ 4193 w 42655"/>
                <a:gd name="connsiteY0" fmla="*/ 31425 h 44119"/>
                <a:gd name="connsiteX1" fmla="*/ 5842 w 42655"/>
                <a:gd name="connsiteY1" fmla="*/ 15744 h 44119"/>
                <a:gd name="connsiteX2" fmla="*/ 14970 w 42655"/>
                <a:gd name="connsiteY2" fmla="*/ 14479 h 44119"/>
                <a:gd name="connsiteX3" fmla="*/ 19661 w 42655"/>
                <a:gd name="connsiteY3" fmla="*/ 1292 h 44119"/>
                <a:gd name="connsiteX4" fmla="*/ 19661 w 42655"/>
                <a:gd name="connsiteY4" fmla="*/ 15111 h 44119"/>
                <a:gd name="connsiteX5" fmla="*/ 24353 w 42655"/>
                <a:gd name="connsiteY5" fmla="*/ 24366 h 44119"/>
                <a:gd name="connsiteX6" fmla="*/ 31450 w 42655"/>
                <a:gd name="connsiteY6" fmla="*/ 22591 h 44119"/>
                <a:gd name="connsiteX7" fmla="*/ 35762 w 42655"/>
                <a:gd name="connsiteY7" fmla="*/ 32101 h 44119"/>
                <a:gd name="connsiteX8" fmla="*/ 41213 w 42655"/>
                <a:gd name="connsiteY8" fmla="*/ 34762 h 44119"/>
                <a:gd name="connsiteX9" fmla="*/ 44130 w 42655"/>
                <a:gd name="connsiteY9" fmla="*/ 33240 h 44119"/>
                <a:gd name="connsiteX10" fmla="*/ 39818 w 42655"/>
                <a:gd name="connsiteY10" fmla="*/ 38568 h 44119"/>
                <a:gd name="connsiteX11" fmla="*/ 36142 w 42655"/>
                <a:gd name="connsiteY11" fmla="*/ 45412 h 44119"/>
                <a:gd name="connsiteX12" fmla="*/ 30184 w 42655"/>
                <a:gd name="connsiteY12" fmla="*/ 36920 h 44119"/>
                <a:gd name="connsiteX13" fmla="*/ 21816 w 42655"/>
                <a:gd name="connsiteY13" fmla="*/ 30833 h 44119"/>
                <a:gd name="connsiteX14" fmla="*/ 13701 w 42655"/>
                <a:gd name="connsiteY14" fmla="*/ 22717 h 44119"/>
                <a:gd name="connsiteX15" fmla="*/ 4193 w 42655"/>
                <a:gd name="connsiteY15" fmla="*/ 31425 h 4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55" h="44119">
                  <a:moveTo>
                    <a:pt x="4193" y="31425"/>
                  </a:moveTo>
                  <a:cubicBezTo>
                    <a:pt x="4193" y="31425"/>
                    <a:pt x="-2906" y="22591"/>
                    <a:pt x="5842" y="15744"/>
                  </a:cubicBezTo>
                  <a:cubicBezTo>
                    <a:pt x="8250" y="14225"/>
                    <a:pt x="13195" y="14479"/>
                    <a:pt x="14970" y="14479"/>
                  </a:cubicBezTo>
                  <a:cubicBezTo>
                    <a:pt x="16744" y="14479"/>
                    <a:pt x="19661" y="1292"/>
                    <a:pt x="19661" y="1292"/>
                  </a:cubicBezTo>
                  <a:cubicBezTo>
                    <a:pt x="19661" y="1292"/>
                    <a:pt x="19155" y="13337"/>
                    <a:pt x="19661" y="15111"/>
                  </a:cubicBezTo>
                  <a:cubicBezTo>
                    <a:pt x="20168" y="16886"/>
                    <a:pt x="24224" y="18408"/>
                    <a:pt x="24353" y="24366"/>
                  </a:cubicBezTo>
                  <a:cubicBezTo>
                    <a:pt x="24353" y="24366"/>
                    <a:pt x="27774" y="21705"/>
                    <a:pt x="31450" y="22591"/>
                  </a:cubicBezTo>
                  <a:cubicBezTo>
                    <a:pt x="35129" y="23480"/>
                    <a:pt x="37157" y="29564"/>
                    <a:pt x="35762" y="32101"/>
                  </a:cubicBezTo>
                  <a:cubicBezTo>
                    <a:pt x="35762" y="32101"/>
                    <a:pt x="36778" y="36284"/>
                    <a:pt x="41213" y="34762"/>
                  </a:cubicBezTo>
                  <a:lnTo>
                    <a:pt x="44130" y="33240"/>
                  </a:lnTo>
                  <a:cubicBezTo>
                    <a:pt x="44130" y="33240"/>
                    <a:pt x="39945" y="36537"/>
                    <a:pt x="39818" y="38568"/>
                  </a:cubicBezTo>
                  <a:cubicBezTo>
                    <a:pt x="39692" y="40596"/>
                    <a:pt x="38043" y="44143"/>
                    <a:pt x="36142" y="45412"/>
                  </a:cubicBezTo>
                  <a:cubicBezTo>
                    <a:pt x="36142" y="45412"/>
                    <a:pt x="38553" y="37173"/>
                    <a:pt x="30184" y="36920"/>
                  </a:cubicBezTo>
                  <a:cubicBezTo>
                    <a:pt x="30184" y="36920"/>
                    <a:pt x="31959" y="28298"/>
                    <a:pt x="21816" y="30833"/>
                  </a:cubicBezTo>
                  <a:cubicBezTo>
                    <a:pt x="21816" y="30833"/>
                    <a:pt x="20927" y="22467"/>
                    <a:pt x="13701" y="22717"/>
                  </a:cubicBezTo>
                  <a:cubicBezTo>
                    <a:pt x="6475" y="22971"/>
                    <a:pt x="4193" y="31425"/>
                    <a:pt x="4193" y="31425"/>
                  </a:cubicBezTo>
                </a:path>
              </a:pathLst>
            </a:custGeom>
            <a:solidFill>
              <a:srgbClr val="FFFFFF"/>
            </a:solidFill>
            <a:ln w="2873" cap="flat">
              <a:noFill/>
              <a:prstDash val="solid"/>
              <a:miter/>
            </a:ln>
          </p:spPr>
          <p:txBody>
            <a:bodyPr rtlCol="0" anchor="ctr"/>
            <a:lstStyle/>
            <a:p>
              <a:endParaRPr lang="en-GB"/>
            </a:p>
          </p:txBody>
        </p:sp>
        <p:sp>
          <p:nvSpPr>
            <p:cNvPr id="842" name="Graphic 1127">
              <a:extLst>
                <a:ext uri="{FF2B5EF4-FFF2-40B4-BE49-F238E27FC236}">
                  <a16:creationId xmlns:a16="http://schemas.microsoft.com/office/drawing/2014/main" id="{B70E7DE2-A2D7-47B2-867E-7D471D999AF5}"/>
                </a:ext>
              </a:extLst>
            </p:cNvPr>
            <p:cNvSpPr/>
            <p:nvPr/>
          </p:nvSpPr>
          <p:spPr>
            <a:xfrm>
              <a:off x="9012251" y="3444540"/>
              <a:ext cx="14668" cy="21446"/>
            </a:xfrm>
            <a:custGeom>
              <a:avLst/>
              <a:gdLst>
                <a:gd name="connsiteX0" fmla="*/ 16126 w 14668"/>
                <a:gd name="connsiteY0" fmla="*/ 6903 h 21446"/>
                <a:gd name="connsiteX1" fmla="*/ 6236 w 14668"/>
                <a:gd name="connsiteY1" fmla="*/ 22748 h 21446"/>
                <a:gd name="connsiteX2" fmla="*/ 1547 w 14668"/>
                <a:gd name="connsiteY2" fmla="*/ 17552 h 21446"/>
                <a:gd name="connsiteX3" fmla="*/ 4207 w 14668"/>
                <a:gd name="connsiteY3" fmla="*/ 12987 h 21446"/>
                <a:gd name="connsiteX4" fmla="*/ 4334 w 14668"/>
                <a:gd name="connsiteY4" fmla="*/ 3566 h 21446"/>
                <a:gd name="connsiteX5" fmla="*/ 16126 w 14668"/>
                <a:gd name="connsiteY5" fmla="*/ 6903 h 2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8" h="21446">
                  <a:moveTo>
                    <a:pt x="16126" y="6903"/>
                  </a:moveTo>
                  <a:cubicBezTo>
                    <a:pt x="16126" y="6903"/>
                    <a:pt x="658" y="8931"/>
                    <a:pt x="6236" y="22748"/>
                  </a:cubicBezTo>
                  <a:cubicBezTo>
                    <a:pt x="6236" y="22748"/>
                    <a:pt x="784" y="22497"/>
                    <a:pt x="1547" y="17552"/>
                  </a:cubicBezTo>
                  <a:cubicBezTo>
                    <a:pt x="2306" y="12607"/>
                    <a:pt x="4207" y="12987"/>
                    <a:pt x="4207" y="12987"/>
                  </a:cubicBezTo>
                  <a:cubicBezTo>
                    <a:pt x="4207" y="12987"/>
                    <a:pt x="-1497" y="8977"/>
                    <a:pt x="4334" y="3566"/>
                  </a:cubicBezTo>
                  <a:cubicBezTo>
                    <a:pt x="10165" y="-1845"/>
                    <a:pt x="16505" y="3733"/>
                    <a:pt x="16126" y="6903"/>
                  </a:cubicBezTo>
                </a:path>
              </a:pathLst>
            </a:custGeom>
            <a:solidFill>
              <a:srgbClr val="FFFFFF"/>
            </a:solidFill>
            <a:ln w="2873" cap="flat">
              <a:noFill/>
              <a:prstDash val="solid"/>
              <a:miter/>
            </a:ln>
          </p:spPr>
          <p:txBody>
            <a:bodyPr rtlCol="0" anchor="ctr"/>
            <a:lstStyle/>
            <a:p>
              <a:endParaRPr lang="en-GB"/>
            </a:p>
          </p:txBody>
        </p:sp>
        <p:sp>
          <p:nvSpPr>
            <p:cNvPr id="843" name="Graphic 1127">
              <a:extLst>
                <a:ext uri="{FF2B5EF4-FFF2-40B4-BE49-F238E27FC236}">
                  <a16:creationId xmlns:a16="http://schemas.microsoft.com/office/drawing/2014/main" id="{F2A595AB-7B3E-4D20-B56D-10372A67871B}"/>
                </a:ext>
              </a:extLst>
            </p:cNvPr>
            <p:cNvSpPr/>
            <p:nvPr/>
          </p:nvSpPr>
          <p:spPr>
            <a:xfrm>
              <a:off x="9017774" y="3428429"/>
              <a:ext cx="8047" cy="13132"/>
            </a:xfrm>
            <a:custGeom>
              <a:avLst/>
              <a:gdLst>
                <a:gd name="connsiteX0" fmla="*/ 1480 w 8047"/>
                <a:gd name="connsiteY0" fmla="*/ 1296 h 13132"/>
                <a:gd name="connsiteX1" fmla="*/ 9517 w 8047"/>
                <a:gd name="connsiteY1" fmla="*/ 14428 h 13132"/>
                <a:gd name="connsiteX2" fmla="*/ 1480 w 8047"/>
                <a:gd name="connsiteY2" fmla="*/ 1296 h 13132"/>
              </a:gdLst>
              <a:ahLst/>
              <a:cxnLst>
                <a:cxn ang="0">
                  <a:pos x="connsiteX0" y="connsiteY0"/>
                </a:cxn>
                <a:cxn ang="0">
                  <a:pos x="connsiteX1" y="connsiteY1"/>
                </a:cxn>
                <a:cxn ang="0">
                  <a:pos x="connsiteX2" y="connsiteY2"/>
                </a:cxn>
              </a:cxnLst>
              <a:rect l="l" t="t" r="r" b="b"/>
              <a:pathLst>
                <a:path w="8047" h="13132">
                  <a:moveTo>
                    <a:pt x="1480" y="1296"/>
                  </a:moveTo>
                  <a:cubicBezTo>
                    <a:pt x="1480" y="1296"/>
                    <a:pt x="9210" y="8672"/>
                    <a:pt x="9517" y="14428"/>
                  </a:cubicBezTo>
                  <a:cubicBezTo>
                    <a:pt x="9517" y="14428"/>
                    <a:pt x="1146" y="8818"/>
                    <a:pt x="1480" y="1296"/>
                  </a:cubicBezTo>
                </a:path>
              </a:pathLst>
            </a:custGeom>
            <a:solidFill>
              <a:srgbClr val="FFFFFF"/>
            </a:solidFill>
            <a:ln w="2873" cap="flat">
              <a:noFill/>
              <a:prstDash val="solid"/>
              <a:miter/>
            </a:ln>
          </p:spPr>
          <p:txBody>
            <a:bodyPr rtlCol="0" anchor="ctr"/>
            <a:lstStyle/>
            <a:p>
              <a:endParaRPr lang="en-GB"/>
            </a:p>
          </p:txBody>
        </p:sp>
        <p:sp>
          <p:nvSpPr>
            <p:cNvPr id="844" name="Graphic 1127">
              <a:extLst>
                <a:ext uri="{FF2B5EF4-FFF2-40B4-BE49-F238E27FC236}">
                  <a16:creationId xmlns:a16="http://schemas.microsoft.com/office/drawing/2014/main" id="{6E101CB0-00D9-47C7-9EA9-9FD7042C658C}"/>
                </a:ext>
              </a:extLst>
            </p:cNvPr>
            <p:cNvSpPr/>
            <p:nvPr/>
          </p:nvSpPr>
          <p:spPr>
            <a:xfrm>
              <a:off x="9062890" y="3472451"/>
              <a:ext cx="10255" cy="5157"/>
            </a:xfrm>
            <a:custGeom>
              <a:avLst/>
              <a:gdLst>
                <a:gd name="connsiteX0" fmla="*/ 1486 w 10255"/>
                <a:gd name="connsiteY0" fmla="*/ 1309 h 5157"/>
                <a:gd name="connsiteX1" fmla="*/ 7067 w 10255"/>
                <a:gd name="connsiteY1" fmla="*/ 2612 h 5157"/>
                <a:gd name="connsiteX2" fmla="*/ 11629 w 10255"/>
                <a:gd name="connsiteY2" fmla="*/ 5871 h 5157"/>
                <a:gd name="connsiteX3" fmla="*/ 1486 w 10255"/>
                <a:gd name="connsiteY3" fmla="*/ 1309 h 5157"/>
              </a:gdLst>
              <a:ahLst/>
              <a:cxnLst>
                <a:cxn ang="0">
                  <a:pos x="connsiteX0" y="connsiteY0"/>
                </a:cxn>
                <a:cxn ang="0">
                  <a:pos x="connsiteX1" y="connsiteY1"/>
                </a:cxn>
                <a:cxn ang="0">
                  <a:pos x="connsiteX2" y="connsiteY2"/>
                </a:cxn>
                <a:cxn ang="0">
                  <a:pos x="connsiteX3" y="connsiteY3"/>
                </a:cxn>
              </a:cxnLst>
              <a:rect l="l" t="t" r="r" b="b"/>
              <a:pathLst>
                <a:path w="10255" h="5157">
                  <a:moveTo>
                    <a:pt x="1486" y="1309"/>
                  </a:moveTo>
                  <a:cubicBezTo>
                    <a:pt x="1486" y="1309"/>
                    <a:pt x="4633" y="1455"/>
                    <a:pt x="7067" y="2612"/>
                  </a:cubicBezTo>
                  <a:cubicBezTo>
                    <a:pt x="9290" y="3673"/>
                    <a:pt x="11005" y="5094"/>
                    <a:pt x="11629" y="5871"/>
                  </a:cubicBezTo>
                  <a:cubicBezTo>
                    <a:pt x="12751" y="7269"/>
                    <a:pt x="5162" y="6377"/>
                    <a:pt x="1486" y="1309"/>
                  </a:cubicBezTo>
                </a:path>
              </a:pathLst>
            </a:custGeom>
            <a:solidFill>
              <a:srgbClr val="FFFFFF"/>
            </a:solidFill>
            <a:ln w="2873" cap="flat">
              <a:noFill/>
              <a:prstDash val="solid"/>
              <a:miter/>
            </a:ln>
          </p:spPr>
          <p:txBody>
            <a:bodyPr rtlCol="0" anchor="ctr"/>
            <a:lstStyle/>
            <a:p>
              <a:endParaRPr lang="en-GB"/>
            </a:p>
          </p:txBody>
        </p:sp>
        <p:sp>
          <p:nvSpPr>
            <p:cNvPr id="845" name="Graphic 1127">
              <a:extLst>
                <a:ext uri="{FF2B5EF4-FFF2-40B4-BE49-F238E27FC236}">
                  <a16:creationId xmlns:a16="http://schemas.microsoft.com/office/drawing/2014/main" id="{25677A41-6E15-4878-9029-F6A23F10363A}"/>
                </a:ext>
              </a:extLst>
            </p:cNvPr>
            <p:cNvSpPr/>
            <p:nvPr/>
          </p:nvSpPr>
          <p:spPr>
            <a:xfrm rot="-7505750" flipV="1">
              <a:off x="9057424" y="3479321"/>
              <a:ext cx="7335" cy="2471"/>
            </a:xfrm>
            <a:custGeom>
              <a:avLst/>
              <a:gdLst>
                <a:gd name="connsiteX0" fmla="*/ 5153 w 7335"/>
                <a:gd name="connsiteY0" fmla="*/ 1310 h 2471"/>
                <a:gd name="connsiteX1" fmla="*/ 1486 w 7335"/>
                <a:gd name="connsiteY1" fmla="*/ 2544 h 2471"/>
                <a:gd name="connsiteX2" fmla="*/ 5153 w 7335"/>
                <a:gd name="connsiteY2" fmla="*/ 3781 h 2471"/>
                <a:gd name="connsiteX3" fmla="*/ 8821 w 7335"/>
                <a:gd name="connsiteY3" fmla="*/ 2549 h 2471"/>
                <a:gd name="connsiteX4" fmla="*/ 5153 w 7335"/>
                <a:gd name="connsiteY4" fmla="*/ 1310 h 2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5" h="2471">
                  <a:moveTo>
                    <a:pt x="5153" y="1310"/>
                  </a:moveTo>
                  <a:cubicBezTo>
                    <a:pt x="3128" y="1307"/>
                    <a:pt x="1489" y="1859"/>
                    <a:pt x="1486" y="2544"/>
                  </a:cubicBezTo>
                  <a:cubicBezTo>
                    <a:pt x="1486" y="3225"/>
                    <a:pt x="3125" y="3783"/>
                    <a:pt x="5153" y="3781"/>
                  </a:cubicBezTo>
                  <a:cubicBezTo>
                    <a:pt x="7179" y="3786"/>
                    <a:pt x="8818" y="3234"/>
                    <a:pt x="8821" y="2549"/>
                  </a:cubicBezTo>
                  <a:cubicBezTo>
                    <a:pt x="8821" y="1865"/>
                    <a:pt x="7179" y="1312"/>
                    <a:pt x="5153" y="1310"/>
                  </a:cubicBezTo>
                </a:path>
              </a:pathLst>
            </a:custGeom>
            <a:solidFill>
              <a:srgbClr val="FFFFFF"/>
            </a:solidFill>
            <a:ln w="2873" cap="flat">
              <a:noFill/>
              <a:prstDash val="solid"/>
              <a:miter/>
            </a:ln>
          </p:spPr>
          <p:txBody>
            <a:bodyPr rtlCol="0" anchor="ctr"/>
            <a:lstStyle/>
            <a:p>
              <a:endParaRPr lang="en-GB"/>
            </a:p>
          </p:txBody>
        </p:sp>
        <p:sp>
          <p:nvSpPr>
            <p:cNvPr id="846" name="Graphic 1127">
              <a:extLst>
                <a:ext uri="{FF2B5EF4-FFF2-40B4-BE49-F238E27FC236}">
                  <a16:creationId xmlns:a16="http://schemas.microsoft.com/office/drawing/2014/main" id="{A253C0FB-E25C-4B34-BC0C-58F030FB1D50}"/>
                </a:ext>
              </a:extLst>
            </p:cNvPr>
            <p:cNvSpPr/>
            <p:nvPr/>
          </p:nvSpPr>
          <p:spPr>
            <a:xfrm rot="-7509598" flipV="1">
              <a:off x="9012029" y="3467783"/>
              <a:ext cx="2537" cy="13747"/>
            </a:xfrm>
            <a:custGeom>
              <a:avLst/>
              <a:gdLst>
                <a:gd name="connsiteX0" fmla="*/ 2739 w 2537"/>
                <a:gd name="connsiteY0" fmla="*/ 1309 h 13747"/>
                <a:gd name="connsiteX1" fmla="*/ 4008 w 2537"/>
                <a:gd name="connsiteY1" fmla="*/ 8184 h 13747"/>
                <a:gd name="connsiteX2" fmla="*/ 2739 w 2537"/>
                <a:gd name="connsiteY2" fmla="*/ 15056 h 13747"/>
                <a:gd name="connsiteX3" fmla="*/ 1471 w 2537"/>
                <a:gd name="connsiteY3" fmla="*/ 8184 h 13747"/>
                <a:gd name="connsiteX4" fmla="*/ 2739 w 2537"/>
                <a:gd name="connsiteY4" fmla="*/ 1309 h 13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7" h="13747">
                  <a:moveTo>
                    <a:pt x="2739" y="1309"/>
                  </a:moveTo>
                  <a:cubicBezTo>
                    <a:pt x="3438" y="1309"/>
                    <a:pt x="4008" y="4390"/>
                    <a:pt x="4008" y="8184"/>
                  </a:cubicBezTo>
                  <a:cubicBezTo>
                    <a:pt x="4008" y="11981"/>
                    <a:pt x="3441" y="15059"/>
                    <a:pt x="2739" y="15056"/>
                  </a:cubicBezTo>
                  <a:cubicBezTo>
                    <a:pt x="2037" y="15056"/>
                    <a:pt x="1471" y="11981"/>
                    <a:pt x="1471" y="8184"/>
                  </a:cubicBezTo>
                  <a:cubicBezTo>
                    <a:pt x="1468" y="4387"/>
                    <a:pt x="2037" y="1309"/>
                    <a:pt x="2739" y="1309"/>
                  </a:cubicBezTo>
                </a:path>
              </a:pathLst>
            </a:custGeom>
            <a:solidFill>
              <a:srgbClr val="FFFFFF"/>
            </a:solidFill>
            <a:ln w="2873" cap="flat">
              <a:noFill/>
              <a:prstDash val="solid"/>
              <a:miter/>
            </a:ln>
          </p:spPr>
          <p:txBody>
            <a:bodyPr rtlCol="0" anchor="ctr"/>
            <a:lstStyle/>
            <a:p>
              <a:endParaRPr lang="en-GB"/>
            </a:p>
          </p:txBody>
        </p:sp>
        <p:sp>
          <p:nvSpPr>
            <p:cNvPr id="847" name="Graphic 1127">
              <a:extLst>
                <a:ext uri="{FF2B5EF4-FFF2-40B4-BE49-F238E27FC236}">
                  <a16:creationId xmlns:a16="http://schemas.microsoft.com/office/drawing/2014/main" id="{8CA7CFA1-2FD9-4244-9EAE-3FCA55A300E3}"/>
                </a:ext>
              </a:extLst>
            </p:cNvPr>
            <p:cNvSpPr/>
            <p:nvPr/>
          </p:nvSpPr>
          <p:spPr>
            <a:xfrm rot="-7986740" flipV="1">
              <a:off x="9016563" y="3473540"/>
              <a:ext cx="2439" cy="9573"/>
            </a:xfrm>
            <a:custGeom>
              <a:avLst/>
              <a:gdLst>
                <a:gd name="connsiteX0" fmla="*/ 2691 w 2439"/>
                <a:gd name="connsiteY0" fmla="*/ 1310 h 9573"/>
                <a:gd name="connsiteX1" fmla="*/ 3911 w 2439"/>
                <a:gd name="connsiteY1" fmla="*/ 6096 h 9573"/>
                <a:gd name="connsiteX2" fmla="*/ 2691 w 2439"/>
                <a:gd name="connsiteY2" fmla="*/ 10883 h 9573"/>
                <a:gd name="connsiteX3" fmla="*/ 1471 w 2439"/>
                <a:gd name="connsiteY3" fmla="*/ 6096 h 9573"/>
                <a:gd name="connsiteX4" fmla="*/ 2691 w 2439"/>
                <a:gd name="connsiteY4" fmla="*/ 1310 h 9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 h="9573">
                  <a:moveTo>
                    <a:pt x="2691" y="1310"/>
                  </a:moveTo>
                  <a:cubicBezTo>
                    <a:pt x="3364" y="1310"/>
                    <a:pt x="3908" y="3453"/>
                    <a:pt x="3911" y="6096"/>
                  </a:cubicBezTo>
                  <a:cubicBezTo>
                    <a:pt x="3911" y="8740"/>
                    <a:pt x="3364" y="10880"/>
                    <a:pt x="2691" y="10883"/>
                  </a:cubicBezTo>
                  <a:cubicBezTo>
                    <a:pt x="2021" y="10883"/>
                    <a:pt x="1474" y="8740"/>
                    <a:pt x="1471" y="6096"/>
                  </a:cubicBezTo>
                  <a:cubicBezTo>
                    <a:pt x="1474" y="3453"/>
                    <a:pt x="2015" y="1312"/>
                    <a:pt x="2691" y="1310"/>
                  </a:cubicBezTo>
                </a:path>
              </a:pathLst>
            </a:custGeom>
            <a:solidFill>
              <a:srgbClr val="FFFFFF"/>
            </a:solidFill>
            <a:ln w="2873" cap="flat">
              <a:noFill/>
              <a:prstDash val="solid"/>
              <a:miter/>
            </a:ln>
          </p:spPr>
          <p:txBody>
            <a:bodyPr rtlCol="0" anchor="ctr"/>
            <a:lstStyle/>
            <a:p>
              <a:endParaRPr lang="en-GB"/>
            </a:p>
          </p:txBody>
        </p:sp>
        <p:sp>
          <p:nvSpPr>
            <p:cNvPr id="848" name="Graphic 1127">
              <a:extLst>
                <a:ext uri="{FF2B5EF4-FFF2-40B4-BE49-F238E27FC236}">
                  <a16:creationId xmlns:a16="http://schemas.microsoft.com/office/drawing/2014/main" id="{0FE640E2-AB0C-418F-9290-230D3F759B19}"/>
                </a:ext>
              </a:extLst>
            </p:cNvPr>
            <p:cNvSpPr/>
            <p:nvPr/>
          </p:nvSpPr>
          <p:spPr>
            <a:xfrm>
              <a:off x="9198903" y="3431107"/>
              <a:ext cx="118287" cy="77512"/>
            </a:xfrm>
            <a:custGeom>
              <a:avLst/>
              <a:gdLst>
                <a:gd name="connsiteX0" fmla="*/ 37443 w 118287"/>
                <a:gd name="connsiteY0" fmla="*/ 29216 h 77512"/>
                <a:gd name="connsiteX1" fmla="*/ 35498 w 118287"/>
                <a:gd name="connsiteY1" fmla="*/ 31578 h 77512"/>
                <a:gd name="connsiteX2" fmla="*/ 6389 w 118287"/>
                <a:gd name="connsiteY2" fmla="*/ 31578 h 77512"/>
                <a:gd name="connsiteX3" fmla="*/ 7045 w 118287"/>
                <a:gd name="connsiteY3" fmla="*/ 28163 h 77512"/>
                <a:gd name="connsiteX4" fmla="*/ 15137 w 118287"/>
                <a:gd name="connsiteY4" fmla="*/ 7756 h 77512"/>
                <a:gd name="connsiteX5" fmla="*/ 17804 w 118287"/>
                <a:gd name="connsiteY5" fmla="*/ 6033 h 77512"/>
                <a:gd name="connsiteX6" fmla="*/ 33355 w 118287"/>
                <a:gd name="connsiteY6" fmla="*/ 6033 h 77512"/>
                <a:gd name="connsiteX7" fmla="*/ 37443 w 118287"/>
                <a:gd name="connsiteY7" fmla="*/ 29216 h 77512"/>
                <a:gd name="connsiteX8" fmla="*/ 92865 w 118287"/>
                <a:gd name="connsiteY8" fmla="*/ 57853 h 77512"/>
                <a:gd name="connsiteX9" fmla="*/ 117777 w 118287"/>
                <a:gd name="connsiteY9" fmla="*/ 78821 h 77512"/>
                <a:gd name="connsiteX10" fmla="*/ 117852 w 118287"/>
                <a:gd name="connsiteY10" fmla="*/ 78821 h 77512"/>
                <a:gd name="connsiteX11" fmla="*/ 119797 w 118287"/>
                <a:gd name="connsiteY11" fmla="*/ 76463 h 77512"/>
                <a:gd name="connsiteX12" fmla="*/ 116615 w 118287"/>
                <a:gd name="connsiteY12" fmla="*/ 58414 h 77512"/>
                <a:gd name="connsiteX13" fmla="*/ 113839 w 118287"/>
                <a:gd name="connsiteY13" fmla="*/ 56052 h 77512"/>
                <a:gd name="connsiteX14" fmla="*/ 82615 w 118287"/>
                <a:gd name="connsiteY14" fmla="*/ 56052 h 77512"/>
                <a:gd name="connsiteX15" fmla="*/ 101297 w 118287"/>
                <a:gd name="connsiteY15" fmla="*/ 56052 h 77512"/>
                <a:gd name="connsiteX16" fmla="*/ 72979 w 118287"/>
                <a:gd name="connsiteY16" fmla="*/ 56052 h 77512"/>
                <a:gd name="connsiteX17" fmla="*/ 72904 w 118287"/>
                <a:gd name="connsiteY17" fmla="*/ 55494 h 77512"/>
                <a:gd name="connsiteX18" fmla="*/ 64179 w 118287"/>
                <a:gd name="connsiteY18" fmla="*/ 6033 h 77512"/>
                <a:gd name="connsiteX19" fmla="*/ 58621 w 118287"/>
                <a:gd name="connsiteY19" fmla="*/ 1309 h 77512"/>
                <a:gd name="connsiteX20" fmla="*/ 16973 w 118287"/>
                <a:gd name="connsiteY20" fmla="*/ 1309 h 77512"/>
                <a:gd name="connsiteX21" fmla="*/ 10627 w 118287"/>
                <a:gd name="connsiteY21" fmla="*/ 5409 h 77512"/>
                <a:gd name="connsiteX22" fmla="*/ 2534 w 118287"/>
                <a:gd name="connsiteY22" fmla="*/ 25813 h 77512"/>
                <a:gd name="connsiteX23" fmla="*/ 1746 w 118287"/>
                <a:gd name="connsiteY23" fmla="*/ 34633 h 77512"/>
                <a:gd name="connsiteX24" fmla="*/ 9016 w 118287"/>
                <a:gd name="connsiteY24" fmla="*/ 75870 h 77512"/>
                <a:gd name="connsiteX25" fmla="*/ 11259 w 118287"/>
                <a:gd name="connsiteY25" fmla="*/ 78821 h 77512"/>
                <a:gd name="connsiteX26" fmla="*/ 20134 w 118287"/>
                <a:gd name="connsiteY26" fmla="*/ 78821 h 77512"/>
                <a:gd name="connsiteX27" fmla="*/ 37653 w 118287"/>
                <a:gd name="connsiteY27" fmla="*/ 57853 h 77512"/>
                <a:gd name="connsiteX28" fmla="*/ 62568 w 118287"/>
                <a:gd name="connsiteY28" fmla="*/ 78821 h 77512"/>
                <a:gd name="connsiteX29" fmla="*/ 75116 w 118287"/>
                <a:gd name="connsiteY29" fmla="*/ 78821 h 77512"/>
                <a:gd name="connsiteX30" fmla="*/ 92635 w 118287"/>
                <a:gd name="connsiteY30" fmla="*/ 57853 h 7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287" h="77512">
                  <a:moveTo>
                    <a:pt x="37443" y="29216"/>
                  </a:moveTo>
                  <a:cubicBezTo>
                    <a:pt x="37670" y="30519"/>
                    <a:pt x="36804" y="31578"/>
                    <a:pt x="35498" y="31578"/>
                  </a:cubicBezTo>
                  <a:lnTo>
                    <a:pt x="6389" y="31578"/>
                  </a:lnTo>
                  <a:cubicBezTo>
                    <a:pt x="6490" y="30283"/>
                    <a:pt x="6714" y="28992"/>
                    <a:pt x="7045" y="28163"/>
                  </a:cubicBezTo>
                  <a:lnTo>
                    <a:pt x="15137" y="7756"/>
                  </a:lnTo>
                  <a:cubicBezTo>
                    <a:pt x="15451" y="6968"/>
                    <a:pt x="16898" y="6033"/>
                    <a:pt x="17804" y="6033"/>
                  </a:cubicBezTo>
                  <a:lnTo>
                    <a:pt x="33355" y="6033"/>
                  </a:lnTo>
                  <a:lnTo>
                    <a:pt x="37443" y="29216"/>
                  </a:lnTo>
                  <a:close/>
                  <a:moveTo>
                    <a:pt x="92865" y="57853"/>
                  </a:moveTo>
                  <a:cubicBezTo>
                    <a:pt x="104495" y="57853"/>
                    <a:pt x="115628" y="67237"/>
                    <a:pt x="117777" y="78821"/>
                  </a:cubicBezTo>
                  <a:lnTo>
                    <a:pt x="117852" y="78821"/>
                  </a:lnTo>
                  <a:cubicBezTo>
                    <a:pt x="119158" y="78821"/>
                    <a:pt x="120027" y="77763"/>
                    <a:pt x="119797" y="76463"/>
                  </a:cubicBezTo>
                  <a:lnTo>
                    <a:pt x="116615" y="58414"/>
                  </a:lnTo>
                  <a:cubicBezTo>
                    <a:pt x="116385" y="57111"/>
                    <a:pt x="115142" y="56052"/>
                    <a:pt x="113839" y="56052"/>
                  </a:cubicBezTo>
                  <a:lnTo>
                    <a:pt x="82615" y="56052"/>
                  </a:lnTo>
                  <a:lnTo>
                    <a:pt x="101297" y="56052"/>
                  </a:lnTo>
                  <a:lnTo>
                    <a:pt x="72979" y="56052"/>
                  </a:lnTo>
                  <a:cubicBezTo>
                    <a:pt x="72958" y="55868"/>
                    <a:pt x="72933" y="55684"/>
                    <a:pt x="72904" y="55494"/>
                  </a:cubicBezTo>
                  <a:lnTo>
                    <a:pt x="64179" y="6033"/>
                  </a:lnTo>
                  <a:cubicBezTo>
                    <a:pt x="63721" y="3435"/>
                    <a:pt x="61222" y="1309"/>
                    <a:pt x="58621" y="1309"/>
                  </a:cubicBezTo>
                  <a:lnTo>
                    <a:pt x="16973" y="1309"/>
                  </a:lnTo>
                  <a:cubicBezTo>
                    <a:pt x="14375" y="1309"/>
                    <a:pt x="11518" y="3156"/>
                    <a:pt x="10627" y="5409"/>
                  </a:cubicBezTo>
                  <a:lnTo>
                    <a:pt x="2534" y="25813"/>
                  </a:lnTo>
                  <a:cubicBezTo>
                    <a:pt x="1640" y="28068"/>
                    <a:pt x="1289" y="32032"/>
                    <a:pt x="1746" y="34633"/>
                  </a:cubicBezTo>
                  <a:lnTo>
                    <a:pt x="9016" y="75870"/>
                  </a:lnTo>
                  <a:cubicBezTo>
                    <a:pt x="9275" y="77328"/>
                    <a:pt x="10066" y="77953"/>
                    <a:pt x="11259" y="78821"/>
                  </a:cubicBezTo>
                  <a:lnTo>
                    <a:pt x="20134" y="78821"/>
                  </a:lnTo>
                  <a:cubicBezTo>
                    <a:pt x="18195" y="67237"/>
                    <a:pt x="26020" y="57853"/>
                    <a:pt x="37653" y="57853"/>
                  </a:cubicBezTo>
                  <a:cubicBezTo>
                    <a:pt x="49286" y="57853"/>
                    <a:pt x="60419" y="67237"/>
                    <a:pt x="62568" y="78821"/>
                  </a:cubicBezTo>
                  <a:lnTo>
                    <a:pt x="75116" y="78821"/>
                  </a:lnTo>
                  <a:cubicBezTo>
                    <a:pt x="73177" y="67237"/>
                    <a:pt x="81002" y="57853"/>
                    <a:pt x="92635" y="57853"/>
                  </a:cubicBezTo>
                </a:path>
              </a:pathLst>
            </a:custGeom>
            <a:solidFill>
              <a:srgbClr val="FFFFFF"/>
            </a:solidFill>
            <a:ln w="2873" cap="flat">
              <a:noFill/>
              <a:prstDash val="solid"/>
              <a:miter/>
            </a:ln>
          </p:spPr>
          <p:txBody>
            <a:bodyPr rtlCol="0" anchor="ctr"/>
            <a:lstStyle/>
            <a:p>
              <a:endParaRPr lang="en-GB"/>
            </a:p>
          </p:txBody>
        </p:sp>
        <p:sp>
          <p:nvSpPr>
            <p:cNvPr id="849" name="Graphic 1127">
              <a:extLst>
                <a:ext uri="{FF2B5EF4-FFF2-40B4-BE49-F238E27FC236}">
                  <a16:creationId xmlns:a16="http://schemas.microsoft.com/office/drawing/2014/main" id="{7B20F090-A4AF-47C2-8091-6C60EA370FEB}"/>
                </a:ext>
              </a:extLst>
            </p:cNvPr>
            <p:cNvSpPr/>
            <p:nvPr/>
          </p:nvSpPr>
          <p:spPr>
            <a:xfrm>
              <a:off x="9221996" y="3492375"/>
              <a:ext cx="33507" cy="32889"/>
            </a:xfrm>
            <a:custGeom>
              <a:avLst/>
              <a:gdLst>
                <a:gd name="connsiteX0" fmla="*/ 16509 w 33507"/>
                <a:gd name="connsiteY0" fmla="*/ 7585 h 32889"/>
                <a:gd name="connsiteX1" fmla="*/ 28510 w 33507"/>
                <a:gd name="connsiteY1" fmla="*/ 17763 h 32889"/>
                <a:gd name="connsiteX2" fmla="*/ 20096 w 33507"/>
                <a:gd name="connsiteY2" fmla="*/ 27946 h 32889"/>
                <a:gd name="connsiteX3" fmla="*/ 8089 w 33507"/>
                <a:gd name="connsiteY3" fmla="*/ 17763 h 32889"/>
                <a:gd name="connsiteX4" fmla="*/ 16509 w 33507"/>
                <a:gd name="connsiteY4" fmla="*/ 7585 h 32889"/>
                <a:gd name="connsiteX5" fmla="*/ 21204 w 33507"/>
                <a:gd name="connsiteY5" fmla="*/ 34212 h 32889"/>
                <a:gd name="connsiteX6" fmla="*/ 34799 w 33507"/>
                <a:gd name="connsiteY6" fmla="*/ 17763 h 32889"/>
                <a:gd name="connsiteX7" fmla="*/ 15404 w 33507"/>
                <a:gd name="connsiteY7" fmla="*/ 1323 h 32889"/>
                <a:gd name="connsiteX8" fmla="*/ 1800 w 33507"/>
                <a:gd name="connsiteY8" fmla="*/ 17763 h 32889"/>
                <a:gd name="connsiteX9" fmla="*/ 21204 w 33507"/>
                <a:gd name="connsiteY9" fmla="*/ 34212 h 3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07" h="32889">
                  <a:moveTo>
                    <a:pt x="16509" y="7585"/>
                  </a:moveTo>
                  <a:cubicBezTo>
                    <a:pt x="22144" y="7585"/>
                    <a:pt x="27518" y="12145"/>
                    <a:pt x="28510" y="17763"/>
                  </a:cubicBezTo>
                  <a:cubicBezTo>
                    <a:pt x="29503" y="23390"/>
                    <a:pt x="25734" y="27946"/>
                    <a:pt x="20096" y="27946"/>
                  </a:cubicBezTo>
                  <a:cubicBezTo>
                    <a:pt x="14458" y="27946"/>
                    <a:pt x="9081" y="23390"/>
                    <a:pt x="8089" y="17763"/>
                  </a:cubicBezTo>
                  <a:cubicBezTo>
                    <a:pt x="7099" y="12145"/>
                    <a:pt x="10868" y="7585"/>
                    <a:pt x="16509" y="7585"/>
                  </a:cubicBezTo>
                  <a:moveTo>
                    <a:pt x="21204" y="34212"/>
                  </a:moveTo>
                  <a:cubicBezTo>
                    <a:pt x="30297" y="34212"/>
                    <a:pt x="36398" y="26836"/>
                    <a:pt x="34799" y="17763"/>
                  </a:cubicBezTo>
                  <a:cubicBezTo>
                    <a:pt x="33199" y="8698"/>
                    <a:pt x="24497" y="1323"/>
                    <a:pt x="15404" y="1323"/>
                  </a:cubicBezTo>
                  <a:cubicBezTo>
                    <a:pt x="6302" y="1323"/>
                    <a:pt x="204" y="8698"/>
                    <a:pt x="1800" y="17763"/>
                  </a:cubicBezTo>
                  <a:cubicBezTo>
                    <a:pt x="3400" y="26836"/>
                    <a:pt x="12102" y="34212"/>
                    <a:pt x="21204" y="34212"/>
                  </a:cubicBezTo>
                </a:path>
              </a:pathLst>
            </a:custGeom>
            <a:solidFill>
              <a:srgbClr val="FFFFFF"/>
            </a:solidFill>
            <a:ln w="2873" cap="flat">
              <a:noFill/>
              <a:prstDash val="solid"/>
              <a:miter/>
            </a:ln>
          </p:spPr>
          <p:txBody>
            <a:bodyPr rtlCol="0" anchor="ctr"/>
            <a:lstStyle/>
            <a:p>
              <a:endParaRPr lang="en-GB"/>
            </a:p>
          </p:txBody>
        </p:sp>
        <p:sp>
          <p:nvSpPr>
            <p:cNvPr id="850" name="Graphic 1127">
              <a:extLst>
                <a:ext uri="{FF2B5EF4-FFF2-40B4-BE49-F238E27FC236}">
                  <a16:creationId xmlns:a16="http://schemas.microsoft.com/office/drawing/2014/main" id="{E326338C-C0B0-437E-8F58-81A8BDC134A6}"/>
                </a:ext>
              </a:extLst>
            </p:cNvPr>
            <p:cNvSpPr/>
            <p:nvPr/>
          </p:nvSpPr>
          <p:spPr>
            <a:xfrm>
              <a:off x="9277086" y="3492375"/>
              <a:ext cx="33513" cy="32889"/>
            </a:xfrm>
            <a:custGeom>
              <a:avLst/>
              <a:gdLst>
                <a:gd name="connsiteX0" fmla="*/ 16526 w 33513"/>
                <a:gd name="connsiteY0" fmla="*/ 7585 h 32889"/>
                <a:gd name="connsiteX1" fmla="*/ 28530 w 33513"/>
                <a:gd name="connsiteY1" fmla="*/ 17763 h 32889"/>
                <a:gd name="connsiteX2" fmla="*/ 20116 w 33513"/>
                <a:gd name="connsiteY2" fmla="*/ 27946 h 32889"/>
                <a:gd name="connsiteX3" fmla="*/ 8106 w 33513"/>
                <a:gd name="connsiteY3" fmla="*/ 17763 h 32889"/>
                <a:gd name="connsiteX4" fmla="*/ 16526 w 33513"/>
                <a:gd name="connsiteY4" fmla="*/ 7585 h 32889"/>
                <a:gd name="connsiteX5" fmla="*/ 21223 w 33513"/>
                <a:gd name="connsiteY5" fmla="*/ 34212 h 32889"/>
                <a:gd name="connsiteX6" fmla="*/ 34824 w 33513"/>
                <a:gd name="connsiteY6" fmla="*/ 17763 h 32889"/>
                <a:gd name="connsiteX7" fmla="*/ 15424 w 33513"/>
                <a:gd name="connsiteY7" fmla="*/ 1323 h 32889"/>
                <a:gd name="connsiteX8" fmla="*/ 1820 w 33513"/>
                <a:gd name="connsiteY8" fmla="*/ 17763 h 32889"/>
                <a:gd name="connsiteX9" fmla="*/ 21223 w 33513"/>
                <a:gd name="connsiteY9" fmla="*/ 34212 h 3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3" h="32889">
                  <a:moveTo>
                    <a:pt x="16526" y="7585"/>
                  </a:moveTo>
                  <a:cubicBezTo>
                    <a:pt x="22164" y="7585"/>
                    <a:pt x="27538" y="12145"/>
                    <a:pt x="28530" y="17763"/>
                  </a:cubicBezTo>
                  <a:cubicBezTo>
                    <a:pt x="29520" y="23390"/>
                    <a:pt x="25754" y="27946"/>
                    <a:pt x="20116" y="27946"/>
                  </a:cubicBezTo>
                  <a:cubicBezTo>
                    <a:pt x="14475" y="27946"/>
                    <a:pt x="9098" y="23390"/>
                    <a:pt x="8106" y="17763"/>
                  </a:cubicBezTo>
                  <a:cubicBezTo>
                    <a:pt x="7116" y="12145"/>
                    <a:pt x="10888" y="7585"/>
                    <a:pt x="16526" y="7585"/>
                  </a:cubicBezTo>
                  <a:moveTo>
                    <a:pt x="21223" y="34212"/>
                  </a:moveTo>
                  <a:cubicBezTo>
                    <a:pt x="30322" y="34212"/>
                    <a:pt x="36424" y="26836"/>
                    <a:pt x="34824" y="17763"/>
                  </a:cubicBezTo>
                  <a:cubicBezTo>
                    <a:pt x="33222" y="8698"/>
                    <a:pt x="24523" y="1323"/>
                    <a:pt x="15424" y="1323"/>
                  </a:cubicBezTo>
                  <a:cubicBezTo>
                    <a:pt x="6322" y="1323"/>
                    <a:pt x="221" y="8698"/>
                    <a:pt x="1820" y="17763"/>
                  </a:cubicBezTo>
                  <a:cubicBezTo>
                    <a:pt x="3417" y="26836"/>
                    <a:pt x="12122" y="34212"/>
                    <a:pt x="21223" y="34212"/>
                  </a:cubicBezTo>
                </a:path>
              </a:pathLst>
            </a:custGeom>
            <a:solidFill>
              <a:srgbClr val="FFFFFF"/>
            </a:solidFill>
            <a:ln w="2873" cap="flat">
              <a:noFill/>
              <a:prstDash val="solid"/>
              <a:miter/>
            </a:ln>
          </p:spPr>
          <p:txBody>
            <a:bodyPr rtlCol="0" anchor="ctr"/>
            <a:lstStyle/>
            <a:p>
              <a:endParaRPr lang="en-GB"/>
            </a:p>
          </p:txBody>
        </p:sp>
        <p:sp>
          <p:nvSpPr>
            <p:cNvPr id="851" name="Graphic 1127">
              <a:extLst>
                <a:ext uri="{FF2B5EF4-FFF2-40B4-BE49-F238E27FC236}">
                  <a16:creationId xmlns:a16="http://schemas.microsoft.com/office/drawing/2014/main" id="{5F642AA6-C89B-4F9F-BB6B-9D98C7EAF5FB}"/>
                </a:ext>
              </a:extLst>
            </p:cNvPr>
            <p:cNvSpPr/>
            <p:nvPr/>
          </p:nvSpPr>
          <p:spPr>
            <a:xfrm rot="10800000" flipV="1">
              <a:off x="9296189" y="3469896"/>
              <a:ext cx="32512" cy="2876"/>
            </a:xfrm>
            <a:custGeom>
              <a:avLst/>
              <a:gdLst>
                <a:gd name="connsiteX0" fmla="*/ 1578 w 32512"/>
                <a:gd name="connsiteY0" fmla="*/ 1306 h 2876"/>
                <a:gd name="connsiteX1" fmla="*/ 34091 w 32512"/>
                <a:gd name="connsiteY1" fmla="*/ 1306 h 2876"/>
              </a:gdLst>
              <a:ahLst/>
              <a:cxnLst>
                <a:cxn ang="0">
                  <a:pos x="connsiteX0" y="connsiteY0"/>
                </a:cxn>
                <a:cxn ang="0">
                  <a:pos x="connsiteX1" y="connsiteY1"/>
                </a:cxn>
              </a:cxnLst>
              <a:rect l="l" t="t" r="r" b="b"/>
              <a:pathLst>
                <a:path w="32512" h="2876">
                  <a:moveTo>
                    <a:pt x="1578" y="1306"/>
                  </a:moveTo>
                  <a:lnTo>
                    <a:pt x="34091" y="1306"/>
                  </a:lnTo>
                </a:path>
              </a:pathLst>
            </a:custGeom>
            <a:noFill/>
            <a:ln w="2730" cap="flat">
              <a:solidFill>
                <a:srgbClr val="FFFFFF"/>
              </a:solidFill>
              <a:prstDash val="solid"/>
              <a:miter/>
            </a:ln>
          </p:spPr>
          <p:txBody>
            <a:bodyPr rtlCol="0" anchor="ctr"/>
            <a:lstStyle/>
            <a:p>
              <a:endParaRPr lang="en-GB"/>
            </a:p>
          </p:txBody>
        </p:sp>
        <p:sp>
          <p:nvSpPr>
            <p:cNvPr id="852" name="Graphic 1127">
              <a:extLst>
                <a:ext uri="{FF2B5EF4-FFF2-40B4-BE49-F238E27FC236}">
                  <a16:creationId xmlns:a16="http://schemas.microsoft.com/office/drawing/2014/main" id="{0D0CA78D-3852-4115-AF52-1644C55239FE}"/>
                </a:ext>
              </a:extLst>
            </p:cNvPr>
            <p:cNvSpPr/>
            <p:nvPr/>
          </p:nvSpPr>
          <p:spPr>
            <a:xfrm rot="10800000" flipV="1">
              <a:off x="9274096" y="3456577"/>
              <a:ext cx="39082" cy="2876"/>
            </a:xfrm>
            <a:custGeom>
              <a:avLst/>
              <a:gdLst>
                <a:gd name="connsiteX0" fmla="*/ 1573 w 39082"/>
                <a:gd name="connsiteY0" fmla="*/ 1301 h 2876"/>
                <a:gd name="connsiteX1" fmla="*/ 40656 w 39082"/>
                <a:gd name="connsiteY1" fmla="*/ 1301 h 2876"/>
              </a:gdLst>
              <a:ahLst/>
              <a:cxnLst>
                <a:cxn ang="0">
                  <a:pos x="connsiteX0" y="connsiteY0"/>
                </a:cxn>
                <a:cxn ang="0">
                  <a:pos x="connsiteX1" y="connsiteY1"/>
                </a:cxn>
              </a:cxnLst>
              <a:rect l="l" t="t" r="r" b="b"/>
              <a:pathLst>
                <a:path w="39082" h="2876">
                  <a:moveTo>
                    <a:pt x="1573" y="1301"/>
                  </a:moveTo>
                  <a:lnTo>
                    <a:pt x="40656" y="1301"/>
                  </a:lnTo>
                </a:path>
              </a:pathLst>
            </a:custGeom>
            <a:noFill/>
            <a:ln w="2730" cap="flat">
              <a:solidFill>
                <a:srgbClr val="FFFFFF"/>
              </a:solidFill>
              <a:prstDash val="solid"/>
              <a:miter/>
            </a:ln>
          </p:spPr>
          <p:txBody>
            <a:bodyPr rtlCol="0" anchor="ctr"/>
            <a:lstStyle/>
            <a:p>
              <a:endParaRPr lang="en-GB"/>
            </a:p>
          </p:txBody>
        </p:sp>
        <p:sp>
          <p:nvSpPr>
            <p:cNvPr id="853" name="Graphic 1127">
              <a:extLst>
                <a:ext uri="{FF2B5EF4-FFF2-40B4-BE49-F238E27FC236}">
                  <a16:creationId xmlns:a16="http://schemas.microsoft.com/office/drawing/2014/main" id="{3F457405-C851-4238-B5FC-40939532CC8F}"/>
                </a:ext>
              </a:extLst>
            </p:cNvPr>
            <p:cNvSpPr/>
            <p:nvPr/>
          </p:nvSpPr>
          <p:spPr>
            <a:xfrm rot="10800000" flipV="1">
              <a:off x="9283014" y="3443258"/>
              <a:ext cx="45673" cy="2876"/>
            </a:xfrm>
            <a:custGeom>
              <a:avLst/>
              <a:gdLst>
                <a:gd name="connsiteX0" fmla="*/ 1578 w 45673"/>
                <a:gd name="connsiteY0" fmla="*/ 1296 h 2876"/>
                <a:gd name="connsiteX1" fmla="*/ 47251 w 45673"/>
                <a:gd name="connsiteY1" fmla="*/ 1296 h 2876"/>
              </a:gdLst>
              <a:ahLst/>
              <a:cxnLst>
                <a:cxn ang="0">
                  <a:pos x="connsiteX0" y="connsiteY0"/>
                </a:cxn>
                <a:cxn ang="0">
                  <a:pos x="connsiteX1" y="connsiteY1"/>
                </a:cxn>
              </a:cxnLst>
              <a:rect l="l" t="t" r="r" b="b"/>
              <a:pathLst>
                <a:path w="45673" h="2876">
                  <a:moveTo>
                    <a:pt x="1578" y="1296"/>
                  </a:moveTo>
                  <a:lnTo>
                    <a:pt x="47251" y="1296"/>
                  </a:lnTo>
                </a:path>
              </a:pathLst>
            </a:custGeom>
            <a:noFill/>
            <a:ln w="2730" cap="flat">
              <a:solidFill>
                <a:srgbClr val="FFFFFF"/>
              </a:solidFill>
              <a:prstDash val="solid"/>
              <a:miter/>
            </a:ln>
          </p:spPr>
          <p:txBody>
            <a:bodyPr rtlCol="0" anchor="ctr"/>
            <a:lstStyle/>
            <a:p>
              <a:endParaRPr lang="en-GB"/>
            </a:p>
          </p:txBody>
        </p:sp>
      </p:grpSp>
    </p:spTree>
    <p:extLst>
      <p:ext uri="{BB962C8B-B14F-4D97-AF65-F5344CB8AC3E}">
        <p14:creationId xmlns:p14="http://schemas.microsoft.com/office/powerpoint/2010/main" val="129084968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57" name="Graphic 541">
            <a:extLst>
              <a:ext uri="{FF2B5EF4-FFF2-40B4-BE49-F238E27FC236}">
                <a16:creationId xmlns:a16="http://schemas.microsoft.com/office/drawing/2014/main" id="{0D4EEBD8-322C-402B-BC88-2539D653207E}"/>
              </a:ext>
            </a:extLst>
          </p:cNvPr>
          <p:cNvSpPr>
            <a:spLocks noChangeAspect="1"/>
          </p:cNvSpPr>
          <p:nvPr/>
        </p:nvSpPr>
        <p:spPr>
          <a:xfrm>
            <a:off x="580927" y="2320422"/>
            <a:ext cx="4543523" cy="855626"/>
          </a:xfrm>
          <a:custGeom>
            <a:avLst/>
            <a:gdLst>
              <a:gd name="connsiteX0" fmla="*/ 1411894 w 12183815"/>
              <a:gd name="connsiteY0" fmla="*/ 2029458 h 2294428"/>
              <a:gd name="connsiteX1" fmla="*/ 1147156 w 12183815"/>
              <a:gd name="connsiteY1" fmla="*/ 2294197 h 2294428"/>
              <a:gd name="connsiteX2" fmla="*/ 882409 w 12183815"/>
              <a:gd name="connsiteY2" fmla="*/ 2029458 h 2294428"/>
              <a:gd name="connsiteX3" fmla="*/ 1147156 w 12183815"/>
              <a:gd name="connsiteY3" fmla="*/ 1764720 h 2294428"/>
              <a:gd name="connsiteX4" fmla="*/ 1411894 w 12183815"/>
              <a:gd name="connsiteY4" fmla="*/ 2029458 h 2294428"/>
              <a:gd name="connsiteX5" fmla="*/ 893119 w 12183815"/>
              <a:gd name="connsiteY5" fmla="*/ 1401014 h 2294428"/>
              <a:gd name="connsiteX6" fmla="*/ 893119 w 12183815"/>
              <a:gd name="connsiteY6" fmla="*/ 1775422 h 2294428"/>
              <a:gd name="connsiteX7" fmla="*/ 518712 w 12183815"/>
              <a:gd name="connsiteY7" fmla="*/ 1775422 h 2294428"/>
              <a:gd name="connsiteX8" fmla="*/ 518712 w 12183815"/>
              <a:gd name="connsiteY8" fmla="*/ 1401014 h 2294428"/>
              <a:gd name="connsiteX9" fmla="*/ 893119 w 12183815"/>
              <a:gd name="connsiteY9" fmla="*/ 1401014 h 2294428"/>
              <a:gd name="connsiteX10" fmla="*/ 1853138 w 12183815"/>
              <a:gd name="connsiteY10" fmla="*/ 1588231 h 2294428"/>
              <a:gd name="connsiteX11" fmla="*/ 1588400 w 12183815"/>
              <a:gd name="connsiteY11" fmla="*/ 1852969 h 2294428"/>
              <a:gd name="connsiteX12" fmla="*/ 1323653 w 12183815"/>
              <a:gd name="connsiteY12" fmla="*/ 1588231 h 2294428"/>
              <a:gd name="connsiteX13" fmla="*/ 1588400 w 12183815"/>
              <a:gd name="connsiteY13" fmla="*/ 1323492 h 2294428"/>
              <a:gd name="connsiteX14" fmla="*/ 1853138 w 12183815"/>
              <a:gd name="connsiteY14" fmla="*/ 1588231 h 2294428"/>
              <a:gd name="connsiteX15" fmla="*/ 5935909 w 12183815"/>
              <a:gd name="connsiteY15" fmla="*/ 1307141 h 2294428"/>
              <a:gd name="connsiteX16" fmla="*/ 5865704 w 12183815"/>
              <a:gd name="connsiteY16" fmla="*/ 1144435 h 2294428"/>
              <a:gd name="connsiteX17" fmla="*/ 5721252 w 12183815"/>
              <a:gd name="connsiteY17" fmla="*/ 1086338 h 2294428"/>
              <a:gd name="connsiteX18" fmla="*/ 5637887 w 12183815"/>
              <a:gd name="connsiteY18" fmla="*/ 1073279 h 2294428"/>
              <a:gd name="connsiteX19" fmla="*/ 5558765 w 12183815"/>
              <a:gd name="connsiteY19" fmla="*/ 1042757 h 2294428"/>
              <a:gd name="connsiteX20" fmla="*/ 5536604 w 12183815"/>
              <a:gd name="connsiteY20" fmla="*/ 981190 h 2294428"/>
              <a:gd name="connsiteX21" fmla="*/ 5566789 w 12183815"/>
              <a:gd name="connsiteY21" fmla="*/ 905622 h 2294428"/>
              <a:gd name="connsiteX22" fmla="*/ 5659560 w 12183815"/>
              <a:gd name="connsiteY22" fmla="*/ 876371 h 2294428"/>
              <a:gd name="connsiteX23" fmla="*/ 5806596 w 12183815"/>
              <a:gd name="connsiteY23" fmla="*/ 930738 h 2294428"/>
              <a:gd name="connsiteX24" fmla="*/ 5827090 w 12183815"/>
              <a:gd name="connsiteY24" fmla="*/ 950272 h 2294428"/>
              <a:gd name="connsiteX25" fmla="*/ 5918059 w 12183815"/>
              <a:gd name="connsiteY25" fmla="*/ 859161 h 2294428"/>
              <a:gd name="connsiteX26" fmla="*/ 5895005 w 12183815"/>
              <a:gd name="connsiteY26" fmla="*/ 838768 h 2294428"/>
              <a:gd name="connsiteX27" fmla="*/ 5662583 w 12183815"/>
              <a:gd name="connsiteY27" fmla="*/ 753163 h 2294428"/>
              <a:gd name="connsiteX28" fmla="*/ 5475534 w 12183815"/>
              <a:gd name="connsiteY28" fmla="*/ 815327 h 2294428"/>
              <a:gd name="connsiteX29" fmla="*/ 5404345 w 12183815"/>
              <a:gd name="connsiteY29" fmla="*/ 983203 h 2294428"/>
              <a:gd name="connsiteX30" fmla="*/ 5469279 w 12183815"/>
              <a:gd name="connsiteY30" fmla="*/ 1139644 h 2294428"/>
              <a:gd name="connsiteX31" fmla="*/ 5614715 w 12183815"/>
              <a:gd name="connsiteY31" fmla="*/ 1200941 h 2294428"/>
              <a:gd name="connsiteX32" fmla="*/ 5698679 w 12183815"/>
              <a:gd name="connsiteY32" fmla="*/ 1213083 h 2294428"/>
              <a:gd name="connsiteX33" fmla="*/ 5776908 w 12183815"/>
              <a:gd name="connsiteY33" fmla="*/ 1241062 h 2294428"/>
              <a:gd name="connsiteX34" fmla="*/ 5802639 w 12183815"/>
              <a:gd name="connsiteY34" fmla="*/ 1309153 h 2294428"/>
              <a:gd name="connsiteX35" fmla="*/ 5661572 w 12183815"/>
              <a:gd name="connsiteY35" fmla="*/ 1412962 h 2294428"/>
              <a:gd name="connsiteX36" fmla="*/ 5486960 w 12183815"/>
              <a:gd name="connsiteY36" fmla="*/ 1344003 h 2294428"/>
              <a:gd name="connsiteX37" fmla="*/ 5466458 w 12183815"/>
              <a:gd name="connsiteY37" fmla="*/ 1323476 h 2294428"/>
              <a:gd name="connsiteX38" fmla="*/ 5374403 w 12183815"/>
              <a:gd name="connsiteY38" fmla="*/ 1415648 h 2294428"/>
              <a:gd name="connsiteX39" fmla="*/ 5394577 w 12183815"/>
              <a:gd name="connsiteY39" fmla="*/ 1436125 h 2294428"/>
              <a:gd name="connsiteX40" fmla="*/ 5659560 w 12183815"/>
              <a:gd name="connsiteY40" fmla="*/ 1539193 h 2294428"/>
              <a:gd name="connsiteX41" fmla="*/ 5935909 w 12183815"/>
              <a:gd name="connsiteY41" fmla="*/ 1307141 h 2294428"/>
              <a:gd name="connsiteX42" fmla="*/ 12183745 w 12183815"/>
              <a:gd name="connsiteY42" fmla="*/ 1307141 h 2294428"/>
              <a:gd name="connsiteX43" fmla="*/ 12113607 w 12183815"/>
              <a:gd name="connsiteY43" fmla="*/ 1144435 h 2294428"/>
              <a:gd name="connsiteX44" fmla="*/ 11969122 w 12183815"/>
              <a:gd name="connsiteY44" fmla="*/ 1086338 h 2294428"/>
              <a:gd name="connsiteX45" fmla="*/ 11885765 w 12183815"/>
              <a:gd name="connsiteY45" fmla="*/ 1073279 h 2294428"/>
              <a:gd name="connsiteX46" fmla="*/ 11806617 w 12183815"/>
              <a:gd name="connsiteY46" fmla="*/ 1042757 h 2294428"/>
              <a:gd name="connsiteX47" fmla="*/ 11784473 w 12183815"/>
              <a:gd name="connsiteY47" fmla="*/ 981190 h 2294428"/>
              <a:gd name="connsiteX48" fmla="*/ 11814701 w 12183815"/>
              <a:gd name="connsiteY48" fmla="*/ 905622 h 2294428"/>
              <a:gd name="connsiteX49" fmla="*/ 11907404 w 12183815"/>
              <a:gd name="connsiteY49" fmla="*/ 876371 h 2294428"/>
              <a:gd name="connsiteX50" fmla="*/ 12054499 w 12183815"/>
              <a:gd name="connsiteY50" fmla="*/ 930738 h 2294428"/>
              <a:gd name="connsiteX51" fmla="*/ 12074959 w 12183815"/>
              <a:gd name="connsiteY51" fmla="*/ 950272 h 2294428"/>
              <a:gd name="connsiteX52" fmla="*/ 12165894 w 12183815"/>
              <a:gd name="connsiteY52" fmla="*/ 859161 h 2294428"/>
              <a:gd name="connsiteX53" fmla="*/ 12142908 w 12183815"/>
              <a:gd name="connsiteY53" fmla="*/ 838768 h 2294428"/>
              <a:gd name="connsiteX54" fmla="*/ 11910435 w 12183815"/>
              <a:gd name="connsiteY54" fmla="*/ 753163 h 2294428"/>
              <a:gd name="connsiteX55" fmla="*/ 11723429 w 12183815"/>
              <a:gd name="connsiteY55" fmla="*/ 815327 h 2294428"/>
              <a:gd name="connsiteX56" fmla="*/ 11652197 w 12183815"/>
              <a:gd name="connsiteY56" fmla="*/ 983203 h 2294428"/>
              <a:gd name="connsiteX57" fmla="*/ 11717114 w 12183815"/>
              <a:gd name="connsiteY57" fmla="*/ 1139644 h 2294428"/>
              <a:gd name="connsiteX58" fmla="*/ 11862610 w 12183815"/>
              <a:gd name="connsiteY58" fmla="*/ 1200941 h 2294428"/>
              <a:gd name="connsiteX59" fmla="*/ 11946556 w 12183815"/>
              <a:gd name="connsiteY59" fmla="*/ 1213083 h 2294428"/>
              <a:gd name="connsiteX60" fmla="*/ 12024777 w 12183815"/>
              <a:gd name="connsiteY60" fmla="*/ 1241062 h 2294428"/>
              <a:gd name="connsiteX61" fmla="*/ 12050542 w 12183815"/>
              <a:gd name="connsiteY61" fmla="*/ 1309153 h 2294428"/>
              <a:gd name="connsiteX62" fmla="*/ 11909425 w 12183815"/>
              <a:gd name="connsiteY62" fmla="*/ 1412962 h 2294428"/>
              <a:gd name="connsiteX63" fmla="*/ 11734797 w 12183815"/>
              <a:gd name="connsiteY63" fmla="*/ 1344003 h 2294428"/>
              <a:gd name="connsiteX64" fmla="*/ 11714336 w 12183815"/>
              <a:gd name="connsiteY64" fmla="*/ 1323476 h 2294428"/>
              <a:gd name="connsiteX65" fmla="*/ 11622306 w 12183815"/>
              <a:gd name="connsiteY65" fmla="*/ 1415648 h 2294428"/>
              <a:gd name="connsiteX66" fmla="*/ 11642430 w 12183815"/>
              <a:gd name="connsiteY66" fmla="*/ 1436125 h 2294428"/>
              <a:gd name="connsiteX67" fmla="*/ 11907404 w 12183815"/>
              <a:gd name="connsiteY67" fmla="*/ 1539193 h 2294428"/>
              <a:gd name="connsiteX68" fmla="*/ 12183745 w 12183815"/>
              <a:gd name="connsiteY68" fmla="*/ 1307141 h 2294428"/>
              <a:gd name="connsiteX69" fmla="*/ 8606133 w 12183815"/>
              <a:gd name="connsiteY69" fmla="*/ 1224374 h 2294428"/>
              <a:gd name="connsiteX70" fmla="*/ 8430073 w 12183815"/>
              <a:gd name="connsiteY70" fmla="*/ 1224374 h 2294428"/>
              <a:gd name="connsiteX71" fmla="*/ 8430073 w 12183815"/>
              <a:gd name="connsiteY71" fmla="*/ 1101165 h 2294428"/>
              <a:gd name="connsiteX72" fmla="*/ 8740347 w 12183815"/>
              <a:gd name="connsiteY72" fmla="*/ 1101165 h 2294428"/>
              <a:gd name="connsiteX73" fmla="*/ 8740347 w 12183815"/>
              <a:gd name="connsiteY73" fmla="*/ 1243706 h 2294428"/>
              <a:gd name="connsiteX74" fmla="*/ 8671556 w 12183815"/>
              <a:gd name="connsiteY74" fmla="*/ 1447357 h 2294428"/>
              <a:gd name="connsiteX75" fmla="*/ 8459038 w 12183815"/>
              <a:gd name="connsiteY75" fmla="*/ 1539193 h 2294428"/>
              <a:gd name="connsiteX76" fmla="*/ 8259403 w 12183815"/>
              <a:gd name="connsiteY76" fmla="*/ 1460400 h 2294428"/>
              <a:gd name="connsiteX77" fmla="*/ 8179666 w 12183815"/>
              <a:gd name="connsiteY77" fmla="*/ 1146212 h 2294428"/>
              <a:gd name="connsiteX78" fmla="*/ 8259487 w 12183815"/>
              <a:gd name="connsiteY78" fmla="*/ 831914 h 2294428"/>
              <a:gd name="connsiteX79" fmla="*/ 8459038 w 12183815"/>
              <a:gd name="connsiteY79" fmla="*/ 753163 h 2294428"/>
              <a:gd name="connsiteX80" fmla="*/ 8737989 w 12183815"/>
              <a:gd name="connsiteY80" fmla="*/ 991673 h 2294428"/>
              <a:gd name="connsiteX81" fmla="*/ 8743462 w 12183815"/>
              <a:gd name="connsiteY81" fmla="*/ 1025294 h 2294428"/>
              <a:gd name="connsiteX82" fmla="*/ 8609754 w 12183815"/>
              <a:gd name="connsiteY82" fmla="*/ 1025294 h 2294428"/>
              <a:gd name="connsiteX83" fmla="*/ 8604786 w 12183815"/>
              <a:gd name="connsiteY83" fmla="*/ 1002535 h 2294428"/>
              <a:gd name="connsiteX84" fmla="*/ 8459038 w 12183815"/>
              <a:gd name="connsiteY84" fmla="*/ 879385 h 2294428"/>
              <a:gd name="connsiteX85" fmla="*/ 8355979 w 12183815"/>
              <a:gd name="connsiteY85" fmla="*/ 920988 h 2294428"/>
              <a:gd name="connsiteX86" fmla="*/ 8318427 w 12183815"/>
              <a:gd name="connsiteY86" fmla="*/ 1012933 h 2294428"/>
              <a:gd name="connsiteX87" fmla="*/ 8313964 w 12183815"/>
              <a:gd name="connsiteY87" fmla="*/ 1146212 h 2294428"/>
              <a:gd name="connsiteX88" fmla="*/ 8318427 w 12183815"/>
              <a:gd name="connsiteY88" fmla="*/ 1279423 h 2294428"/>
              <a:gd name="connsiteX89" fmla="*/ 8356063 w 12183815"/>
              <a:gd name="connsiteY89" fmla="*/ 1371461 h 2294428"/>
              <a:gd name="connsiteX90" fmla="*/ 8459038 w 12183815"/>
              <a:gd name="connsiteY90" fmla="*/ 1412962 h 2294428"/>
              <a:gd name="connsiteX91" fmla="*/ 8572285 w 12183815"/>
              <a:gd name="connsiteY91" fmla="*/ 1362384 h 2294428"/>
              <a:gd name="connsiteX92" fmla="*/ 8606133 w 12183815"/>
              <a:gd name="connsiteY92" fmla="*/ 1250745 h 2294428"/>
              <a:gd name="connsiteX93" fmla="*/ 8606133 w 12183815"/>
              <a:gd name="connsiteY93" fmla="*/ 1224374 h 2294428"/>
              <a:gd name="connsiteX94" fmla="*/ 10354018 w 12183815"/>
              <a:gd name="connsiteY94" fmla="*/ 1267938 h 2294428"/>
              <a:gd name="connsiteX95" fmla="*/ 10354018 w 12183815"/>
              <a:gd name="connsiteY95" fmla="*/ 759192 h 2294428"/>
              <a:gd name="connsiteX96" fmla="*/ 10219805 w 12183815"/>
              <a:gd name="connsiteY96" fmla="*/ 759192 h 2294428"/>
              <a:gd name="connsiteX97" fmla="*/ 10219805 w 12183815"/>
              <a:gd name="connsiteY97" fmla="*/ 1261909 h 2294428"/>
              <a:gd name="connsiteX98" fmla="*/ 10180148 w 12183815"/>
              <a:gd name="connsiteY98" fmla="*/ 1372505 h 2294428"/>
              <a:gd name="connsiteX99" fmla="*/ 10074647 w 12183815"/>
              <a:gd name="connsiteY99" fmla="*/ 1412962 h 2294428"/>
              <a:gd name="connsiteX100" fmla="*/ 9969818 w 12183815"/>
              <a:gd name="connsiteY100" fmla="*/ 1372589 h 2294428"/>
              <a:gd name="connsiteX101" fmla="*/ 9930582 w 12183815"/>
              <a:gd name="connsiteY101" fmla="*/ 1261909 h 2294428"/>
              <a:gd name="connsiteX102" fmla="*/ 9930582 w 12183815"/>
              <a:gd name="connsiteY102" fmla="*/ 759192 h 2294428"/>
              <a:gd name="connsiteX103" fmla="*/ 9796369 w 12183815"/>
              <a:gd name="connsiteY103" fmla="*/ 759192 h 2294428"/>
              <a:gd name="connsiteX104" fmla="*/ 9796369 w 12183815"/>
              <a:gd name="connsiteY104" fmla="*/ 1267938 h 2294428"/>
              <a:gd name="connsiteX105" fmla="*/ 10074647 w 12183815"/>
              <a:gd name="connsiteY105" fmla="*/ 1539193 h 2294428"/>
              <a:gd name="connsiteX106" fmla="*/ 10354018 w 12183815"/>
              <a:gd name="connsiteY106" fmla="*/ 1267938 h 2294428"/>
              <a:gd name="connsiteX107" fmla="*/ 9273747 w 12183815"/>
              <a:gd name="connsiteY107" fmla="*/ 1215322 h 2294428"/>
              <a:gd name="connsiteX108" fmla="*/ 9273747 w 12183815"/>
              <a:gd name="connsiteY108" fmla="*/ 1533156 h 2294428"/>
              <a:gd name="connsiteX109" fmla="*/ 9139449 w 12183815"/>
              <a:gd name="connsiteY109" fmla="*/ 1533156 h 2294428"/>
              <a:gd name="connsiteX110" fmla="*/ 9139449 w 12183815"/>
              <a:gd name="connsiteY110" fmla="*/ 759192 h 2294428"/>
              <a:gd name="connsiteX111" fmla="*/ 9442986 w 12183815"/>
              <a:gd name="connsiteY111" fmla="*/ 759192 h 2294428"/>
              <a:gd name="connsiteX112" fmla="*/ 9615425 w 12183815"/>
              <a:gd name="connsiteY112" fmla="*/ 819933 h 2294428"/>
              <a:gd name="connsiteX113" fmla="*/ 9684132 w 12183815"/>
              <a:gd name="connsiteY113" fmla="*/ 987261 h 2294428"/>
              <a:gd name="connsiteX114" fmla="*/ 9541583 w 12183815"/>
              <a:gd name="connsiteY114" fmla="*/ 1197523 h 2294428"/>
              <a:gd name="connsiteX115" fmla="*/ 9717054 w 12183815"/>
              <a:gd name="connsiteY115" fmla="*/ 1533156 h 2294428"/>
              <a:gd name="connsiteX116" fmla="*/ 9562128 w 12183815"/>
              <a:gd name="connsiteY116" fmla="*/ 1533156 h 2294428"/>
              <a:gd name="connsiteX117" fmla="*/ 9399119 w 12183815"/>
              <a:gd name="connsiteY117" fmla="*/ 1215322 h 2294428"/>
              <a:gd name="connsiteX118" fmla="*/ 9273747 w 12183815"/>
              <a:gd name="connsiteY118" fmla="*/ 1215322 h 2294428"/>
              <a:gd name="connsiteX119" fmla="*/ 6141767 w 12183815"/>
              <a:gd name="connsiteY119" fmla="*/ 1371225 h 2294428"/>
              <a:gd name="connsiteX120" fmla="*/ 6084444 w 12183815"/>
              <a:gd name="connsiteY120" fmla="*/ 1533156 h 2294428"/>
              <a:gd name="connsiteX121" fmla="*/ 5940944 w 12183815"/>
              <a:gd name="connsiteY121" fmla="*/ 1533156 h 2294428"/>
              <a:gd name="connsiteX122" fmla="*/ 6225797 w 12183815"/>
              <a:gd name="connsiteY122" fmla="*/ 759192 h 2294428"/>
              <a:gd name="connsiteX123" fmla="*/ 6330616 w 12183815"/>
              <a:gd name="connsiteY123" fmla="*/ 759192 h 2294428"/>
              <a:gd name="connsiteX124" fmla="*/ 6614384 w 12183815"/>
              <a:gd name="connsiteY124" fmla="*/ 1533156 h 2294428"/>
              <a:gd name="connsiteX125" fmla="*/ 6470942 w 12183815"/>
              <a:gd name="connsiteY125" fmla="*/ 1533156 h 2294428"/>
              <a:gd name="connsiteX126" fmla="*/ 6413611 w 12183815"/>
              <a:gd name="connsiteY126" fmla="*/ 1371225 h 2294428"/>
              <a:gd name="connsiteX127" fmla="*/ 6141767 w 12183815"/>
              <a:gd name="connsiteY127" fmla="*/ 1371225 h 2294428"/>
              <a:gd name="connsiteX128" fmla="*/ 7916040 w 12183815"/>
              <a:gd name="connsiteY128" fmla="*/ 1264419 h 2294428"/>
              <a:gd name="connsiteX129" fmla="*/ 7916040 w 12183815"/>
              <a:gd name="connsiteY129" fmla="*/ 759192 h 2294428"/>
              <a:gd name="connsiteX130" fmla="*/ 8050337 w 12183815"/>
              <a:gd name="connsiteY130" fmla="*/ 759192 h 2294428"/>
              <a:gd name="connsiteX131" fmla="*/ 8050337 w 12183815"/>
              <a:gd name="connsiteY131" fmla="*/ 1533156 h 2294428"/>
              <a:gd name="connsiteX132" fmla="*/ 7933469 w 12183815"/>
              <a:gd name="connsiteY132" fmla="*/ 1533156 h 2294428"/>
              <a:gd name="connsiteX133" fmla="*/ 7597734 w 12183815"/>
              <a:gd name="connsiteY133" fmla="*/ 1026203 h 2294428"/>
              <a:gd name="connsiteX134" fmla="*/ 7597734 w 12183815"/>
              <a:gd name="connsiteY134" fmla="*/ 1533156 h 2294428"/>
              <a:gd name="connsiteX135" fmla="*/ 7463462 w 12183815"/>
              <a:gd name="connsiteY135" fmla="*/ 1533156 h 2294428"/>
              <a:gd name="connsiteX136" fmla="*/ 7463462 w 12183815"/>
              <a:gd name="connsiteY136" fmla="*/ 759192 h 2294428"/>
              <a:gd name="connsiteX137" fmla="*/ 7580271 w 12183815"/>
              <a:gd name="connsiteY137" fmla="*/ 759192 h 2294428"/>
              <a:gd name="connsiteX138" fmla="*/ 7916040 w 12183815"/>
              <a:gd name="connsiteY138" fmla="*/ 1264419 h 2294428"/>
              <a:gd name="connsiteX139" fmla="*/ 7306995 w 12183815"/>
              <a:gd name="connsiteY139" fmla="*/ 1533156 h 2294428"/>
              <a:gd name="connsiteX140" fmla="*/ 7306995 w 12183815"/>
              <a:gd name="connsiteY140" fmla="*/ 759192 h 2294428"/>
              <a:gd name="connsiteX141" fmla="*/ 7172723 w 12183815"/>
              <a:gd name="connsiteY141" fmla="*/ 759192 h 2294428"/>
              <a:gd name="connsiteX142" fmla="*/ 7172723 w 12183815"/>
              <a:gd name="connsiteY142" fmla="*/ 1533156 h 2294428"/>
              <a:gd name="connsiteX143" fmla="*/ 7306995 w 12183815"/>
              <a:gd name="connsiteY143" fmla="*/ 1533156 h 2294428"/>
              <a:gd name="connsiteX144" fmla="*/ 3944243 w 12183815"/>
              <a:gd name="connsiteY144" fmla="*/ 1217334 h 2294428"/>
              <a:gd name="connsiteX145" fmla="*/ 3944243 w 12183815"/>
              <a:gd name="connsiteY145" fmla="*/ 1533156 h 2294428"/>
              <a:gd name="connsiteX146" fmla="*/ 3809971 w 12183815"/>
              <a:gd name="connsiteY146" fmla="*/ 1533156 h 2294428"/>
              <a:gd name="connsiteX147" fmla="*/ 3809971 w 12183815"/>
              <a:gd name="connsiteY147" fmla="*/ 759192 h 2294428"/>
              <a:gd name="connsiteX148" fmla="*/ 4312369 w 12183815"/>
              <a:gd name="connsiteY148" fmla="*/ 759192 h 2294428"/>
              <a:gd name="connsiteX149" fmla="*/ 4312369 w 12183815"/>
              <a:gd name="connsiteY149" fmla="*/ 885423 h 2294428"/>
              <a:gd name="connsiteX150" fmla="*/ 3944243 w 12183815"/>
              <a:gd name="connsiteY150" fmla="*/ 885423 h 2294428"/>
              <a:gd name="connsiteX151" fmla="*/ 3944243 w 12183815"/>
              <a:gd name="connsiteY151" fmla="*/ 1091112 h 2294428"/>
              <a:gd name="connsiteX152" fmla="*/ 4258052 w 12183815"/>
              <a:gd name="connsiteY152" fmla="*/ 1091112 h 2294428"/>
              <a:gd name="connsiteX153" fmla="*/ 4258052 w 12183815"/>
              <a:gd name="connsiteY153" fmla="*/ 1217334 h 2294428"/>
              <a:gd name="connsiteX154" fmla="*/ 3944243 w 12183815"/>
              <a:gd name="connsiteY154" fmla="*/ 1217334 h 2294428"/>
              <a:gd name="connsiteX155" fmla="*/ 3653512 w 12183815"/>
              <a:gd name="connsiteY155" fmla="*/ 1533156 h 2294428"/>
              <a:gd name="connsiteX156" fmla="*/ 3653512 w 12183815"/>
              <a:gd name="connsiteY156" fmla="*/ 759192 h 2294428"/>
              <a:gd name="connsiteX157" fmla="*/ 3519232 w 12183815"/>
              <a:gd name="connsiteY157" fmla="*/ 759192 h 2294428"/>
              <a:gd name="connsiteX158" fmla="*/ 3519232 w 12183815"/>
              <a:gd name="connsiteY158" fmla="*/ 1533156 h 2294428"/>
              <a:gd name="connsiteX159" fmla="*/ 3653512 w 12183815"/>
              <a:gd name="connsiteY159" fmla="*/ 1533156 h 2294428"/>
              <a:gd name="connsiteX160" fmla="*/ 6816360 w 12183815"/>
              <a:gd name="connsiteY160" fmla="*/ 1272662 h 2294428"/>
              <a:gd name="connsiteX161" fmla="*/ 6981306 w 12183815"/>
              <a:gd name="connsiteY161" fmla="*/ 759192 h 2294428"/>
              <a:gd name="connsiteX162" fmla="*/ 7122919 w 12183815"/>
              <a:gd name="connsiteY162" fmla="*/ 759192 h 2294428"/>
              <a:gd name="connsiteX163" fmla="*/ 6868513 w 12183815"/>
              <a:gd name="connsiteY163" fmla="*/ 1533156 h 2294428"/>
              <a:gd name="connsiteX164" fmla="*/ 6764198 w 12183815"/>
              <a:gd name="connsiteY164" fmla="*/ 1533156 h 2294428"/>
              <a:gd name="connsiteX165" fmla="*/ 6509792 w 12183815"/>
              <a:gd name="connsiteY165" fmla="*/ 759192 h 2294428"/>
              <a:gd name="connsiteX166" fmla="*/ 6651414 w 12183815"/>
              <a:gd name="connsiteY166" fmla="*/ 759192 h 2294428"/>
              <a:gd name="connsiteX167" fmla="*/ 6816360 w 12183815"/>
              <a:gd name="connsiteY167" fmla="*/ 1272662 h 2294428"/>
              <a:gd name="connsiteX168" fmla="*/ 4534713 w 12183815"/>
              <a:gd name="connsiteY168" fmla="*/ 1406934 h 2294428"/>
              <a:gd name="connsiteX169" fmla="*/ 4902830 w 12183815"/>
              <a:gd name="connsiteY169" fmla="*/ 1406934 h 2294428"/>
              <a:gd name="connsiteX170" fmla="*/ 4902830 w 12183815"/>
              <a:gd name="connsiteY170" fmla="*/ 1533156 h 2294428"/>
              <a:gd name="connsiteX171" fmla="*/ 4400441 w 12183815"/>
              <a:gd name="connsiteY171" fmla="*/ 1533156 h 2294428"/>
              <a:gd name="connsiteX172" fmla="*/ 4400441 w 12183815"/>
              <a:gd name="connsiteY172" fmla="*/ 759192 h 2294428"/>
              <a:gd name="connsiteX173" fmla="*/ 4902830 w 12183815"/>
              <a:gd name="connsiteY173" fmla="*/ 759192 h 2294428"/>
              <a:gd name="connsiteX174" fmla="*/ 4902830 w 12183815"/>
              <a:gd name="connsiteY174" fmla="*/ 885423 h 2294428"/>
              <a:gd name="connsiteX175" fmla="*/ 4534713 w 12183815"/>
              <a:gd name="connsiteY175" fmla="*/ 885423 h 2294428"/>
              <a:gd name="connsiteX176" fmla="*/ 4534713 w 12183815"/>
              <a:gd name="connsiteY176" fmla="*/ 1080048 h 2294428"/>
              <a:gd name="connsiteX177" fmla="*/ 4848523 w 12183815"/>
              <a:gd name="connsiteY177" fmla="*/ 1080048 h 2294428"/>
              <a:gd name="connsiteX178" fmla="*/ 4848523 w 12183815"/>
              <a:gd name="connsiteY178" fmla="*/ 1206271 h 2294428"/>
              <a:gd name="connsiteX179" fmla="*/ 4534713 w 12183815"/>
              <a:gd name="connsiteY179" fmla="*/ 1206271 h 2294428"/>
              <a:gd name="connsiteX180" fmla="*/ 4534713 w 12183815"/>
              <a:gd name="connsiteY180" fmla="*/ 1406934 h 2294428"/>
              <a:gd name="connsiteX181" fmla="*/ 11218151 w 12183815"/>
              <a:gd name="connsiteY181" fmla="*/ 1406934 h 2294428"/>
              <a:gd name="connsiteX182" fmla="*/ 11586270 w 12183815"/>
              <a:gd name="connsiteY182" fmla="*/ 1406934 h 2294428"/>
              <a:gd name="connsiteX183" fmla="*/ 11586270 w 12183815"/>
              <a:gd name="connsiteY183" fmla="*/ 1533156 h 2294428"/>
              <a:gd name="connsiteX184" fmla="*/ 11083854 w 12183815"/>
              <a:gd name="connsiteY184" fmla="*/ 1533156 h 2294428"/>
              <a:gd name="connsiteX185" fmla="*/ 11083854 w 12183815"/>
              <a:gd name="connsiteY185" fmla="*/ 759192 h 2294428"/>
              <a:gd name="connsiteX186" fmla="*/ 11586270 w 12183815"/>
              <a:gd name="connsiteY186" fmla="*/ 759192 h 2294428"/>
              <a:gd name="connsiteX187" fmla="*/ 11586270 w 12183815"/>
              <a:gd name="connsiteY187" fmla="*/ 885423 h 2294428"/>
              <a:gd name="connsiteX188" fmla="*/ 11218151 w 12183815"/>
              <a:gd name="connsiteY188" fmla="*/ 885423 h 2294428"/>
              <a:gd name="connsiteX189" fmla="*/ 11218151 w 12183815"/>
              <a:gd name="connsiteY189" fmla="*/ 1080048 h 2294428"/>
              <a:gd name="connsiteX190" fmla="*/ 11531961 w 12183815"/>
              <a:gd name="connsiteY190" fmla="*/ 1080048 h 2294428"/>
              <a:gd name="connsiteX191" fmla="*/ 11531961 w 12183815"/>
              <a:gd name="connsiteY191" fmla="*/ 1206271 h 2294428"/>
              <a:gd name="connsiteX192" fmla="*/ 11218151 w 12183815"/>
              <a:gd name="connsiteY192" fmla="*/ 1206271 h 2294428"/>
              <a:gd name="connsiteX193" fmla="*/ 11218151 w 12183815"/>
              <a:gd name="connsiteY193" fmla="*/ 1406934 h 2294428"/>
              <a:gd name="connsiteX194" fmla="*/ 3070082 w 12183815"/>
              <a:gd name="connsiteY194" fmla="*/ 1406934 h 2294428"/>
              <a:gd name="connsiteX195" fmla="*/ 3436195 w 12183815"/>
              <a:gd name="connsiteY195" fmla="*/ 1406934 h 2294428"/>
              <a:gd name="connsiteX196" fmla="*/ 3436195 w 12183815"/>
              <a:gd name="connsiteY196" fmla="*/ 1533156 h 2294428"/>
              <a:gd name="connsiteX197" fmla="*/ 2935810 w 12183815"/>
              <a:gd name="connsiteY197" fmla="*/ 1533156 h 2294428"/>
              <a:gd name="connsiteX198" fmla="*/ 2935810 w 12183815"/>
              <a:gd name="connsiteY198" fmla="*/ 759192 h 2294428"/>
              <a:gd name="connsiteX199" fmla="*/ 3070082 w 12183815"/>
              <a:gd name="connsiteY199" fmla="*/ 759192 h 2294428"/>
              <a:gd name="connsiteX200" fmla="*/ 3070082 w 12183815"/>
              <a:gd name="connsiteY200" fmla="*/ 1406934 h 2294428"/>
              <a:gd name="connsiteX201" fmla="*/ 10634738 w 12183815"/>
              <a:gd name="connsiteY201" fmla="*/ 1406934 h 2294428"/>
              <a:gd name="connsiteX202" fmla="*/ 11000834 w 12183815"/>
              <a:gd name="connsiteY202" fmla="*/ 1406934 h 2294428"/>
              <a:gd name="connsiteX203" fmla="*/ 11000834 w 12183815"/>
              <a:gd name="connsiteY203" fmla="*/ 1533156 h 2294428"/>
              <a:gd name="connsiteX204" fmla="*/ 10500440 w 12183815"/>
              <a:gd name="connsiteY204" fmla="*/ 1533156 h 2294428"/>
              <a:gd name="connsiteX205" fmla="*/ 10500440 w 12183815"/>
              <a:gd name="connsiteY205" fmla="*/ 759192 h 2294428"/>
              <a:gd name="connsiteX206" fmla="*/ 10634738 w 12183815"/>
              <a:gd name="connsiteY206" fmla="*/ 759192 h 2294428"/>
              <a:gd name="connsiteX207" fmla="*/ 10634738 w 12183815"/>
              <a:gd name="connsiteY207" fmla="*/ 1406934 h 2294428"/>
              <a:gd name="connsiteX208" fmla="*/ 2216844 w 12183815"/>
              <a:gd name="connsiteY208" fmla="*/ 959787 h 2294428"/>
              <a:gd name="connsiteX209" fmla="*/ 2216844 w 12183815"/>
              <a:gd name="connsiteY209" fmla="*/ 1334194 h 2294428"/>
              <a:gd name="connsiteX210" fmla="*/ 1842436 w 12183815"/>
              <a:gd name="connsiteY210" fmla="*/ 1334194 h 2294428"/>
              <a:gd name="connsiteX211" fmla="*/ 1842436 w 12183815"/>
              <a:gd name="connsiteY211" fmla="*/ 959787 h 2294428"/>
              <a:gd name="connsiteX212" fmla="*/ 2216844 w 12183815"/>
              <a:gd name="connsiteY212" fmla="*/ 959787 h 2294428"/>
              <a:gd name="connsiteX213" fmla="*/ 1334355 w 12183815"/>
              <a:gd name="connsiteY213" fmla="*/ 959787 h 2294428"/>
              <a:gd name="connsiteX214" fmla="*/ 1334355 w 12183815"/>
              <a:gd name="connsiteY214" fmla="*/ 1334194 h 2294428"/>
              <a:gd name="connsiteX215" fmla="*/ 959948 w 12183815"/>
              <a:gd name="connsiteY215" fmla="*/ 1334194 h 2294428"/>
              <a:gd name="connsiteX216" fmla="*/ 959948 w 12183815"/>
              <a:gd name="connsiteY216" fmla="*/ 959787 h 2294428"/>
              <a:gd name="connsiteX217" fmla="*/ 1334355 w 12183815"/>
              <a:gd name="connsiteY217" fmla="*/ 959787 h 2294428"/>
              <a:gd name="connsiteX218" fmla="*/ 529413 w 12183815"/>
              <a:gd name="connsiteY218" fmla="*/ 1146970 h 2294428"/>
              <a:gd name="connsiteX219" fmla="*/ 264675 w 12183815"/>
              <a:gd name="connsiteY219" fmla="*/ 1411708 h 2294428"/>
              <a:gd name="connsiteX220" fmla="*/ -71 w 12183815"/>
              <a:gd name="connsiteY220" fmla="*/ 1146970 h 2294428"/>
              <a:gd name="connsiteX221" fmla="*/ 264675 w 12183815"/>
              <a:gd name="connsiteY221" fmla="*/ 882265 h 2294428"/>
              <a:gd name="connsiteX222" fmla="*/ 529413 w 12183815"/>
              <a:gd name="connsiteY222" fmla="*/ 1146970 h 2294428"/>
              <a:gd name="connsiteX223" fmla="*/ 5317342 w 12183815"/>
              <a:gd name="connsiteY223" fmla="*/ 1295791 h 2294428"/>
              <a:gd name="connsiteX224" fmla="*/ 5317342 w 12183815"/>
              <a:gd name="connsiteY224" fmla="*/ 1170571 h 2294428"/>
              <a:gd name="connsiteX225" fmla="*/ 4983796 w 12183815"/>
              <a:gd name="connsiteY225" fmla="*/ 1170571 h 2294428"/>
              <a:gd name="connsiteX226" fmla="*/ 4983796 w 12183815"/>
              <a:gd name="connsiteY226" fmla="*/ 1295791 h 2294428"/>
              <a:gd name="connsiteX227" fmla="*/ 5317342 w 12183815"/>
              <a:gd name="connsiteY227" fmla="*/ 1295791 h 2294428"/>
              <a:gd name="connsiteX228" fmla="*/ 6185517 w 12183815"/>
              <a:gd name="connsiteY228" fmla="*/ 1247006 h 2294428"/>
              <a:gd name="connsiteX229" fmla="*/ 6371083 w 12183815"/>
              <a:gd name="connsiteY229" fmla="*/ 1247006 h 2294428"/>
              <a:gd name="connsiteX230" fmla="*/ 6278994 w 12183815"/>
              <a:gd name="connsiteY230" fmla="*/ 984710 h 2294428"/>
              <a:gd name="connsiteX231" fmla="*/ 6185517 w 12183815"/>
              <a:gd name="connsiteY231" fmla="*/ 1247006 h 2294428"/>
              <a:gd name="connsiteX232" fmla="*/ 9273747 w 12183815"/>
              <a:gd name="connsiteY232" fmla="*/ 1090102 h 2294428"/>
              <a:gd name="connsiteX233" fmla="*/ 9435914 w 12183815"/>
              <a:gd name="connsiteY233" fmla="*/ 1090102 h 2294428"/>
              <a:gd name="connsiteX234" fmla="*/ 9519776 w 12183815"/>
              <a:gd name="connsiteY234" fmla="*/ 1064539 h 2294428"/>
              <a:gd name="connsiteX235" fmla="*/ 9549835 w 12183815"/>
              <a:gd name="connsiteY235" fmla="*/ 988263 h 2294428"/>
              <a:gd name="connsiteX236" fmla="*/ 9519691 w 12183815"/>
              <a:gd name="connsiteY236" fmla="*/ 911381 h 2294428"/>
              <a:gd name="connsiteX237" fmla="*/ 9435914 w 12183815"/>
              <a:gd name="connsiteY237" fmla="*/ 885423 h 2294428"/>
              <a:gd name="connsiteX238" fmla="*/ 9273747 w 12183815"/>
              <a:gd name="connsiteY238" fmla="*/ 885423 h 2294428"/>
              <a:gd name="connsiteX239" fmla="*/ 9273747 w 12183815"/>
              <a:gd name="connsiteY239" fmla="*/ 1090102 h 2294428"/>
              <a:gd name="connsiteX240" fmla="*/ 970649 w 12183815"/>
              <a:gd name="connsiteY240" fmla="*/ 705734 h 2294428"/>
              <a:gd name="connsiteX241" fmla="*/ 705911 w 12183815"/>
              <a:gd name="connsiteY241" fmla="*/ 970472 h 2294428"/>
              <a:gd name="connsiteX242" fmla="*/ 441165 w 12183815"/>
              <a:gd name="connsiteY242" fmla="*/ 705734 h 2294428"/>
              <a:gd name="connsiteX243" fmla="*/ 705911 w 12183815"/>
              <a:gd name="connsiteY243" fmla="*/ 440995 h 2294428"/>
              <a:gd name="connsiteX244" fmla="*/ 970649 w 12183815"/>
              <a:gd name="connsiteY244" fmla="*/ 705734 h 2294428"/>
              <a:gd name="connsiteX245" fmla="*/ 1853138 w 12183815"/>
              <a:gd name="connsiteY245" fmla="*/ 705734 h 2294428"/>
              <a:gd name="connsiteX246" fmla="*/ 1588400 w 12183815"/>
              <a:gd name="connsiteY246" fmla="*/ 970472 h 2294428"/>
              <a:gd name="connsiteX247" fmla="*/ 1323653 w 12183815"/>
              <a:gd name="connsiteY247" fmla="*/ 705734 h 2294428"/>
              <a:gd name="connsiteX248" fmla="*/ 1588400 w 12183815"/>
              <a:gd name="connsiteY248" fmla="*/ 440995 h 2294428"/>
              <a:gd name="connsiteX249" fmla="*/ 1853138 w 12183815"/>
              <a:gd name="connsiteY249" fmla="*/ 705734 h 2294428"/>
              <a:gd name="connsiteX250" fmla="*/ 1411894 w 12183815"/>
              <a:gd name="connsiteY250" fmla="*/ 264506 h 2294428"/>
              <a:gd name="connsiteX251" fmla="*/ 1147156 w 12183815"/>
              <a:gd name="connsiteY251" fmla="*/ 529244 h 2294428"/>
              <a:gd name="connsiteX252" fmla="*/ 882409 w 12183815"/>
              <a:gd name="connsiteY252" fmla="*/ 264506 h 2294428"/>
              <a:gd name="connsiteX253" fmla="*/ 1147156 w 12183815"/>
              <a:gd name="connsiteY253" fmla="*/ -232 h 2294428"/>
              <a:gd name="connsiteX254" fmla="*/ 1411894 w 12183815"/>
              <a:gd name="connsiteY254" fmla="*/ 264506 h 229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2183815" h="2294428">
                <a:moveTo>
                  <a:pt x="1411894" y="2029458"/>
                </a:moveTo>
                <a:cubicBezTo>
                  <a:pt x="1411894" y="2175661"/>
                  <a:pt x="1293350" y="2294197"/>
                  <a:pt x="1147156" y="2294197"/>
                </a:cubicBezTo>
                <a:cubicBezTo>
                  <a:pt x="1000953" y="2294197"/>
                  <a:pt x="882409" y="2175661"/>
                  <a:pt x="882409" y="2029458"/>
                </a:cubicBezTo>
                <a:cubicBezTo>
                  <a:pt x="882409" y="1883255"/>
                  <a:pt x="1000953" y="1764720"/>
                  <a:pt x="1147156" y="1764720"/>
                </a:cubicBezTo>
                <a:cubicBezTo>
                  <a:pt x="1293350" y="1764720"/>
                  <a:pt x="1411894" y="1883255"/>
                  <a:pt x="1411894" y="2029458"/>
                </a:cubicBezTo>
                <a:close/>
                <a:moveTo>
                  <a:pt x="893119" y="1401014"/>
                </a:moveTo>
                <a:cubicBezTo>
                  <a:pt x="996498" y="1504436"/>
                  <a:pt x="996498" y="1672042"/>
                  <a:pt x="893119" y="1775422"/>
                </a:cubicBezTo>
                <a:cubicBezTo>
                  <a:pt x="789740" y="1878843"/>
                  <a:pt x="622091" y="1878843"/>
                  <a:pt x="518712" y="1775422"/>
                </a:cubicBezTo>
                <a:cubicBezTo>
                  <a:pt x="415332" y="1672042"/>
                  <a:pt x="415332" y="1504436"/>
                  <a:pt x="518712" y="1401014"/>
                </a:cubicBezTo>
                <a:cubicBezTo>
                  <a:pt x="622091" y="1297635"/>
                  <a:pt x="789740" y="1297635"/>
                  <a:pt x="893119" y="1401014"/>
                </a:cubicBezTo>
                <a:close/>
                <a:moveTo>
                  <a:pt x="1853138" y="1588231"/>
                </a:moveTo>
                <a:cubicBezTo>
                  <a:pt x="1853138" y="1734434"/>
                  <a:pt x="1734594" y="1852969"/>
                  <a:pt x="1588400" y="1852969"/>
                </a:cubicBezTo>
                <a:cubicBezTo>
                  <a:pt x="1442197" y="1852969"/>
                  <a:pt x="1323653" y="1734434"/>
                  <a:pt x="1323653" y="1588231"/>
                </a:cubicBezTo>
                <a:cubicBezTo>
                  <a:pt x="1323653" y="1442028"/>
                  <a:pt x="1442197" y="1323492"/>
                  <a:pt x="1588400" y="1323492"/>
                </a:cubicBezTo>
                <a:cubicBezTo>
                  <a:pt x="1734594" y="1323492"/>
                  <a:pt x="1853138" y="1442028"/>
                  <a:pt x="1853138" y="1588231"/>
                </a:cubicBezTo>
                <a:close/>
                <a:moveTo>
                  <a:pt x="5935909" y="1307141"/>
                </a:moveTo>
                <a:cubicBezTo>
                  <a:pt x="5935909" y="1238477"/>
                  <a:pt x="5909841" y="1182838"/>
                  <a:pt x="5865704" y="1144435"/>
                </a:cubicBezTo>
                <a:cubicBezTo>
                  <a:pt x="5830130" y="1112162"/>
                  <a:pt x="5795617" y="1097604"/>
                  <a:pt x="5721252" y="1086338"/>
                </a:cubicBezTo>
                <a:cubicBezTo>
                  <a:pt x="5721395" y="1086363"/>
                  <a:pt x="5637887" y="1073279"/>
                  <a:pt x="5637887" y="1073279"/>
                </a:cubicBezTo>
                <a:cubicBezTo>
                  <a:pt x="5606632" y="1068210"/>
                  <a:pt x="5577441" y="1058881"/>
                  <a:pt x="5558765" y="1042757"/>
                </a:cubicBezTo>
                <a:cubicBezTo>
                  <a:pt x="5542582" y="1028780"/>
                  <a:pt x="5536604" y="1006930"/>
                  <a:pt x="5536604" y="981190"/>
                </a:cubicBezTo>
                <a:cubicBezTo>
                  <a:pt x="5536604" y="949969"/>
                  <a:pt x="5546691" y="923767"/>
                  <a:pt x="5566789" y="905622"/>
                </a:cubicBezTo>
                <a:cubicBezTo>
                  <a:pt x="5588142" y="886349"/>
                  <a:pt x="5619767" y="876371"/>
                  <a:pt x="5659560" y="876371"/>
                </a:cubicBezTo>
                <a:cubicBezTo>
                  <a:pt x="5725025" y="876371"/>
                  <a:pt x="5768555" y="894474"/>
                  <a:pt x="5806596" y="930738"/>
                </a:cubicBezTo>
                <a:lnTo>
                  <a:pt x="5827090" y="950272"/>
                </a:lnTo>
                <a:lnTo>
                  <a:pt x="5918059" y="859161"/>
                </a:lnTo>
                <a:lnTo>
                  <a:pt x="5895005" y="838768"/>
                </a:lnTo>
                <a:cubicBezTo>
                  <a:pt x="5828176" y="779627"/>
                  <a:pt x="5762417" y="753163"/>
                  <a:pt x="5662583" y="753163"/>
                </a:cubicBezTo>
                <a:cubicBezTo>
                  <a:pt x="5583402" y="753163"/>
                  <a:pt x="5519722" y="776200"/>
                  <a:pt x="5475534" y="815327"/>
                </a:cubicBezTo>
                <a:cubicBezTo>
                  <a:pt x="5430025" y="855633"/>
                  <a:pt x="5404345" y="913208"/>
                  <a:pt x="5404345" y="983203"/>
                </a:cubicBezTo>
                <a:cubicBezTo>
                  <a:pt x="5404345" y="1051042"/>
                  <a:pt x="5427247" y="1102218"/>
                  <a:pt x="5469279" y="1139644"/>
                </a:cubicBezTo>
                <a:cubicBezTo>
                  <a:pt x="5505248" y="1171160"/>
                  <a:pt x="5552004" y="1190863"/>
                  <a:pt x="5614715" y="1200941"/>
                </a:cubicBezTo>
                <a:cubicBezTo>
                  <a:pt x="5615170" y="1201017"/>
                  <a:pt x="5698679" y="1213083"/>
                  <a:pt x="5698679" y="1213083"/>
                </a:cubicBezTo>
                <a:cubicBezTo>
                  <a:pt x="5741157" y="1219751"/>
                  <a:pt x="5758443" y="1224273"/>
                  <a:pt x="5776908" y="1241062"/>
                </a:cubicBezTo>
                <a:cubicBezTo>
                  <a:pt x="5795465" y="1257304"/>
                  <a:pt x="5802639" y="1280425"/>
                  <a:pt x="5802639" y="1309153"/>
                </a:cubicBezTo>
                <a:cubicBezTo>
                  <a:pt x="5802639" y="1377750"/>
                  <a:pt x="5747337" y="1412962"/>
                  <a:pt x="5661572" y="1412962"/>
                </a:cubicBezTo>
                <a:cubicBezTo>
                  <a:pt x="5589590" y="1412962"/>
                  <a:pt x="5539980" y="1397082"/>
                  <a:pt x="5486960" y="1344003"/>
                </a:cubicBezTo>
                <a:lnTo>
                  <a:pt x="5466458" y="1323476"/>
                </a:lnTo>
                <a:lnTo>
                  <a:pt x="5374403" y="1415648"/>
                </a:lnTo>
                <a:lnTo>
                  <a:pt x="5394577" y="1436125"/>
                </a:lnTo>
                <a:cubicBezTo>
                  <a:pt x="5466534" y="1509193"/>
                  <a:pt x="5543794" y="1539193"/>
                  <a:pt x="5659560" y="1539193"/>
                </a:cubicBezTo>
                <a:cubicBezTo>
                  <a:pt x="5828597" y="1539193"/>
                  <a:pt x="5935909" y="1448924"/>
                  <a:pt x="5935909" y="1307141"/>
                </a:cubicBezTo>
                <a:close/>
                <a:moveTo>
                  <a:pt x="12183745" y="1307141"/>
                </a:moveTo>
                <a:cubicBezTo>
                  <a:pt x="12183745" y="1238477"/>
                  <a:pt x="12157727" y="1182838"/>
                  <a:pt x="12113607" y="1144435"/>
                </a:cubicBezTo>
                <a:cubicBezTo>
                  <a:pt x="12077990" y="1112162"/>
                  <a:pt x="12043469" y="1097604"/>
                  <a:pt x="11969122" y="1086338"/>
                </a:cubicBezTo>
                <a:cubicBezTo>
                  <a:pt x="11969290" y="1086363"/>
                  <a:pt x="11885765" y="1073279"/>
                  <a:pt x="11885765" y="1073279"/>
                </a:cubicBezTo>
                <a:cubicBezTo>
                  <a:pt x="11854527" y="1068210"/>
                  <a:pt x="11825310" y="1058881"/>
                  <a:pt x="11806617" y="1042757"/>
                </a:cubicBezTo>
                <a:cubicBezTo>
                  <a:pt x="11790452" y="1028780"/>
                  <a:pt x="11784473" y="1006930"/>
                  <a:pt x="11784473" y="981190"/>
                </a:cubicBezTo>
                <a:cubicBezTo>
                  <a:pt x="11784473" y="949969"/>
                  <a:pt x="11794578" y="923767"/>
                  <a:pt x="11814701" y="905622"/>
                </a:cubicBezTo>
                <a:cubicBezTo>
                  <a:pt x="11836003" y="886349"/>
                  <a:pt x="11867662" y="876371"/>
                  <a:pt x="11907404" y="876371"/>
                </a:cubicBezTo>
                <a:cubicBezTo>
                  <a:pt x="11972910" y="876371"/>
                  <a:pt x="12016441" y="894474"/>
                  <a:pt x="12054499" y="930738"/>
                </a:cubicBezTo>
                <a:lnTo>
                  <a:pt x="12074959" y="950272"/>
                </a:lnTo>
                <a:lnTo>
                  <a:pt x="12165894" y="859161"/>
                </a:lnTo>
                <a:lnTo>
                  <a:pt x="12142908" y="838768"/>
                </a:lnTo>
                <a:cubicBezTo>
                  <a:pt x="12076054" y="779627"/>
                  <a:pt x="12010295" y="753163"/>
                  <a:pt x="11910435" y="753163"/>
                </a:cubicBezTo>
                <a:cubicBezTo>
                  <a:pt x="11831288" y="753163"/>
                  <a:pt x="11767549" y="776200"/>
                  <a:pt x="11723429" y="815327"/>
                </a:cubicBezTo>
                <a:cubicBezTo>
                  <a:pt x="11677878" y="855633"/>
                  <a:pt x="11652197" y="913208"/>
                  <a:pt x="11652197" y="983203"/>
                </a:cubicBezTo>
                <a:cubicBezTo>
                  <a:pt x="11652197" y="1051042"/>
                  <a:pt x="11675099" y="1102218"/>
                  <a:pt x="11717114" y="1139644"/>
                </a:cubicBezTo>
                <a:cubicBezTo>
                  <a:pt x="11753151" y="1171160"/>
                  <a:pt x="11799882" y="1190863"/>
                  <a:pt x="11862610" y="1200941"/>
                </a:cubicBezTo>
                <a:cubicBezTo>
                  <a:pt x="11863031" y="1201017"/>
                  <a:pt x="11946556" y="1213083"/>
                  <a:pt x="11946556" y="1213083"/>
                </a:cubicBezTo>
                <a:cubicBezTo>
                  <a:pt x="11988992" y="1219751"/>
                  <a:pt x="12006338" y="1224273"/>
                  <a:pt x="12024777" y="1241062"/>
                </a:cubicBezTo>
                <a:cubicBezTo>
                  <a:pt x="12043300" y="1257304"/>
                  <a:pt x="12050542" y="1280425"/>
                  <a:pt x="12050542" y="1309153"/>
                </a:cubicBezTo>
                <a:cubicBezTo>
                  <a:pt x="12050542" y="1377750"/>
                  <a:pt x="11995223" y="1412962"/>
                  <a:pt x="11909425" y="1412962"/>
                </a:cubicBezTo>
                <a:cubicBezTo>
                  <a:pt x="11837434" y="1412962"/>
                  <a:pt x="11787841" y="1397082"/>
                  <a:pt x="11734797" y="1344003"/>
                </a:cubicBezTo>
                <a:lnTo>
                  <a:pt x="11714336" y="1323476"/>
                </a:lnTo>
                <a:lnTo>
                  <a:pt x="11622306" y="1415648"/>
                </a:lnTo>
                <a:lnTo>
                  <a:pt x="11642430" y="1436125"/>
                </a:lnTo>
                <a:cubicBezTo>
                  <a:pt x="11714420" y="1509193"/>
                  <a:pt x="11791631" y="1539193"/>
                  <a:pt x="11907404" y="1539193"/>
                </a:cubicBezTo>
                <a:cubicBezTo>
                  <a:pt x="12076475" y="1539193"/>
                  <a:pt x="12183745" y="1448924"/>
                  <a:pt x="12183745" y="1307141"/>
                </a:cubicBezTo>
                <a:close/>
                <a:moveTo>
                  <a:pt x="8606133" y="1224374"/>
                </a:moveTo>
                <a:lnTo>
                  <a:pt x="8430073" y="1224374"/>
                </a:lnTo>
                <a:lnTo>
                  <a:pt x="8430073" y="1101165"/>
                </a:lnTo>
                <a:lnTo>
                  <a:pt x="8740347" y="1101165"/>
                </a:lnTo>
                <a:lnTo>
                  <a:pt x="8740347" y="1243706"/>
                </a:lnTo>
                <a:cubicBezTo>
                  <a:pt x="8740347" y="1335036"/>
                  <a:pt x="8722833" y="1390431"/>
                  <a:pt x="8671556" y="1447357"/>
                </a:cubicBezTo>
                <a:cubicBezTo>
                  <a:pt x="8615648" y="1508831"/>
                  <a:pt x="8540711" y="1539193"/>
                  <a:pt x="8459038" y="1539193"/>
                </a:cubicBezTo>
                <a:cubicBezTo>
                  <a:pt x="8375934" y="1539193"/>
                  <a:pt x="8308828" y="1509707"/>
                  <a:pt x="8259403" y="1460400"/>
                </a:cubicBezTo>
                <a:cubicBezTo>
                  <a:pt x="8187244" y="1388090"/>
                  <a:pt x="8179666" y="1321994"/>
                  <a:pt x="8179666" y="1146212"/>
                </a:cubicBezTo>
                <a:cubicBezTo>
                  <a:pt x="8179666" y="970346"/>
                  <a:pt x="8187244" y="904258"/>
                  <a:pt x="8259487" y="831914"/>
                </a:cubicBezTo>
                <a:cubicBezTo>
                  <a:pt x="8308828" y="782641"/>
                  <a:pt x="8375934" y="753163"/>
                  <a:pt x="8459038" y="753163"/>
                </a:cubicBezTo>
                <a:cubicBezTo>
                  <a:pt x="8609249" y="753163"/>
                  <a:pt x="8715592" y="853797"/>
                  <a:pt x="8737989" y="991673"/>
                </a:cubicBezTo>
                <a:lnTo>
                  <a:pt x="8743462" y="1025294"/>
                </a:lnTo>
                <a:lnTo>
                  <a:pt x="8609754" y="1025294"/>
                </a:lnTo>
                <a:lnTo>
                  <a:pt x="8604786" y="1002535"/>
                </a:lnTo>
                <a:cubicBezTo>
                  <a:pt x="8587863" y="925602"/>
                  <a:pt x="8534227" y="879385"/>
                  <a:pt x="8459038" y="879385"/>
                </a:cubicBezTo>
                <a:cubicBezTo>
                  <a:pt x="8418033" y="879385"/>
                  <a:pt x="8382838" y="893304"/>
                  <a:pt x="8355979" y="920988"/>
                </a:cubicBezTo>
                <a:cubicBezTo>
                  <a:pt x="8333161" y="944337"/>
                  <a:pt x="8323310" y="969857"/>
                  <a:pt x="8318427" y="1012933"/>
                </a:cubicBezTo>
                <a:cubicBezTo>
                  <a:pt x="8314637" y="1046276"/>
                  <a:pt x="8313964" y="1088864"/>
                  <a:pt x="8313964" y="1146212"/>
                </a:cubicBezTo>
                <a:cubicBezTo>
                  <a:pt x="8313964" y="1203526"/>
                  <a:pt x="8314637" y="1246088"/>
                  <a:pt x="8318427" y="1279423"/>
                </a:cubicBezTo>
                <a:cubicBezTo>
                  <a:pt x="8323310" y="1322499"/>
                  <a:pt x="8333161" y="1348011"/>
                  <a:pt x="8356063" y="1371461"/>
                </a:cubicBezTo>
                <a:cubicBezTo>
                  <a:pt x="8382838" y="1399053"/>
                  <a:pt x="8418033" y="1412962"/>
                  <a:pt x="8459038" y="1412962"/>
                </a:cubicBezTo>
                <a:cubicBezTo>
                  <a:pt x="8502653" y="1412962"/>
                  <a:pt x="8544752" y="1395702"/>
                  <a:pt x="8572285" y="1362384"/>
                </a:cubicBezTo>
                <a:cubicBezTo>
                  <a:pt x="8597293" y="1331289"/>
                  <a:pt x="8606133" y="1297383"/>
                  <a:pt x="8606133" y="1250745"/>
                </a:cubicBezTo>
                <a:lnTo>
                  <a:pt x="8606133" y="1224374"/>
                </a:lnTo>
                <a:close/>
                <a:moveTo>
                  <a:pt x="10354018" y="1267938"/>
                </a:moveTo>
                <a:lnTo>
                  <a:pt x="10354018" y="759192"/>
                </a:lnTo>
                <a:lnTo>
                  <a:pt x="10219805" y="759192"/>
                </a:lnTo>
                <a:lnTo>
                  <a:pt x="10219805" y="1261909"/>
                </a:lnTo>
                <a:cubicBezTo>
                  <a:pt x="10219805" y="1307739"/>
                  <a:pt x="10205828" y="1345974"/>
                  <a:pt x="10180148" y="1372505"/>
                </a:cubicBezTo>
                <a:cubicBezTo>
                  <a:pt x="10154804" y="1398691"/>
                  <a:pt x="10118261" y="1412962"/>
                  <a:pt x="10074647" y="1412962"/>
                </a:cubicBezTo>
                <a:cubicBezTo>
                  <a:pt x="10031200" y="1412962"/>
                  <a:pt x="9994910" y="1398733"/>
                  <a:pt x="9969818" y="1372589"/>
                </a:cubicBezTo>
                <a:cubicBezTo>
                  <a:pt x="9944307" y="1346041"/>
                  <a:pt x="9930582" y="1307773"/>
                  <a:pt x="9930582" y="1261909"/>
                </a:cubicBezTo>
                <a:cubicBezTo>
                  <a:pt x="9930582" y="1261909"/>
                  <a:pt x="9930582" y="759192"/>
                  <a:pt x="9930582" y="759192"/>
                </a:cubicBezTo>
                <a:lnTo>
                  <a:pt x="9796369" y="759192"/>
                </a:lnTo>
                <a:lnTo>
                  <a:pt x="9796369" y="1267938"/>
                </a:lnTo>
                <a:cubicBezTo>
                  <a:pt x="9796369" y="1427596"/>
                  <a:pt x="9912732" y="1539193"/>
                  <a:pt x="10074647" y="1539193"/>
                </a:cubicBezTo>
                <a:cubicBezTo>
                  <a:pt x="10236645" y="1539193"/>
                  <a:pt x="10354018" y="1427562"/>
                  <a:pt x="10354018" y="1267938"/>
                </a:cubicBezTo>
                <a:close/>
                <a:moveTo>
                  <a:pt x="9273747" y="1215322"/>
                </a:moveTo>
                <a:lnTo>
                  <a:pt x="9273747" y="1533156"/>
                </a:lnTo>
                <a:lnTo>
                  <a:pt x="9139449" y="1533156"/>
                </a:lnTo>
                <a:lnTo>
                  <a:pt x="9139449" y="759192"/>
                </a:lnTo>
                <a:cubicBezTo>
                  <a:pt x="9139449" y="759192"/>
                  <a:pt x="9442986" y="759192"/>
                  <a:pt x="9442986" y="759192"/>
                </a:cubicBezTo>
                <a:cubicBezTo>
                  <a:pt x="9513461" y="759192"/>
                  <a:pt x="9573157" y="781184"/>
                  <a:pt x="9615425" y="819933"/>
                </a:cubicBezTo>
                <a:cubicBezTo>
                  <a:pt x="9658451" y="859312"/>
                  <a:pt x="9684132" y="916206"/>
                  <a:pt x="9684132" y="987261"/>
                </a:cubicBezTo>
                <a:cubicBezTo>
                  <a:pt x="9684132" y="1093133"/>
                  <a:pt x="9627719" y="1166588"/>
                  <a:pt x="9541583" y="1197523"/>
                </a:cubicBezTo>
                <a:lnTo>
                  <a:pt x="9717054" y="1533156"/>
                </a:lnTo>
                <a:lnTo>
                  <a:pt x="9562128" y="1533156"/>
                </a:lnTo>
                <a:lnTo>
                  <a:pt x="9399119" y="1215322"/>
                </a:lnTo>
                <a:lnTo>
                  <a:pt x="9273747" y="1215322"/>
                </a:lnTo>
                <a:close/>
                <a:moveTo>
                  <a:pt x="6141767" y="1371225"/>
                </a:moveTo>
                <a:lnTo>
                  <a:pt x="6084444" y="1533156"/>
                </a:lnTo>
                <a:lnTo>
                  <a:pt x="5940944" y="1533156"/>
                </a:lnTo>
                <a:lnTo>
                  <a:pt x="6225797" y="759192"/>
                </a:lnTo>
                <a:lnTo>
                  <a:pt x="6330616" y="759192"/>
                </a:lnTo>
                <a:lnTo>
                  <a:pt x="6614384" y="1533156"/>
                </a:lnTo>
                <a:lnTo>
                  <a:pt x="6470942" y="1533156"/>
                </a:lnTo>
                <a:lnTo>
                  <a:pt x="6413611" y="1371225"/>
                </a:lnTo>
                <a:lnTo>
                  <a:pt x="6141767" y="1371225"/>
                </a:lnTo>
                <a:close/>
                <a:moveTo>
                  <a:pt x="7916040" y="1264419"/>
                </a:moveTo>
                <a:lnTo>
                  <a:pt x="7916040" y="759192"/>
                </a:lnTo>
                <a:lnTo>
                  <a:pt x="8050337" y="759192"/>
                </a:lnTo>
                <a:lnTo>
                  <a:pt x="8050337" y="1533156"/>
                </a:lnTo>
                <a:lnTo>
                  <a:pt x="7933469" y="1533156"/>
                </a:lnTo>
                <a:lnTo>
                  <a:pt x="7597734" y="1026203"/>
                </a:lnTo>
                <a:lnTo>
                  <a:pt x="7597734" y="1533156"/>
                </a:lnTo>
                <a:lnTo>
                  <a:pt x="7463462" y="1533156"/>
                </a:lnTo>
                <a:lnTo>
                  <a:pt x="7463462" y="759192"/>
                </a:lnTo>
                <a:lnTo>
                  <a:pt x="7580271" y="759192"/>
                </a:lnTo>
                <a:lnTo>
                  <a:pt x="7916040" y="1264419"/>
                </a:lnTo>
                <a:close/>
                <a:moveTo>
                  <a:pt x="7306995" y="1533156"/>
                </a:moveTo>
                <a:lnTo>
                  <a:pt x="7306995" y="759192"/>
                </a:lnTo>
                <a:lnTo>
                  <a:pt x="7172723" y="759192"/>
                </a:lnTo>
                <a:lnTo>
                  <a:pt x="7172723" y="1533156"/>
                </a:lnTo>
                <a:lnTo>
                  <a:pt x="7306995" y="1533156"/>
                </a:lnTo>
                <a:close/>
                <a:moveTo>
                  <a:pt x="3944243" y="1217334"/>
                </a:moveTo>
                <a:lnTo>
                  <a:pt x="3944243" y="1533156"/>
                </a:lnTo>
                <a:lnTo>
                  <a:pt x="3809971" y="1533156"/>
                </a:lnTo>
                <a:lnTo>
                  <a:pt x="3809971" y="759192"/>
                </a:lnTo>
                <a:lnTo>
                  <a:pt x="4312369" y="759192"/>
                </a:lnTo>
                <a:lnTo>
                  <a:pt x="4312369" y="885423"/>
                </a:lnTo>
                <a:lnTo>
                  <a:pt x="3944243" y="885423"/>
                </a:lnTo>
                <a:lnTo>
                  <a:pt x="3944243" y="1091112"/>
                </a:lnTo>
                <a:lnTo>
                  <a:pt x="4258052" y="1091112"/>
                </a:lnTo>
                <a:lnTo>
                  <a:pt x="4258052" y="1217334"/>
                </a:lnTo>
                <a:lnTo>
                  <a:pt x="3944243" y="1217334"/>
                </a:lnTo>
                <a:close/>
                <a:moveTo>
                  <a:pt x="3653512" y="1533156"/>
                </a:moveTo>
                <a:lnTo>
                  <a:pt x="3653512" y="759192"/>
                </a:lnTo>
                <a:lnTo>
                  <a:pt x="3519232" y="759192"/>
                </a:lnTo>
                <a:lnTo>
                  <a:pt x="3519232" y="1533156"/>
                </a:lnTo>
                <a:lnTo>
                  <a:pt x="3653512" y="1533156"/>
                </a:lnTo>
                <a:close/>
                <a:moveTo>
                  <a:pt x="6816360" y="1272662"/>
                </a:moveTo>
                <a:lnTo>
                  <a:pt x="6981306" y="759192"/>
                </a:lnTo>
                <a:lnTo>
                  <a:pt x="7122919" y="759192"/>
                </a:lnTo>
                <a:lnTo>
                  <a:pt x="6868513" y="1533156"/>
                </a:lnTo>
                <a:lnTo>
                  <a:pt x="6764198" y="1533156"/>
                </a:lnTo>
                <a:lnTo>
                  <a:pt x="6509792" y="759192"/>
                </a:lnTo>
                <a:lnTo>
                  <a:pt x="6651414" y="759192"/>
                </a:lnTo>
                <a:lnTo>
                  <a:pt x="6816360" y="1272662"/>
                </a:lnTo>
                <a:close/>
                <a:moveTo>
                  <a:pt x="4534713" y="1406934"/>
                </a:moveTo>
                <a:lnTo>
                  <a:pt x="4902830" y="1406934"/>
                </a:lnTo>
                <a:lnTo>
                  <a:pt x="4902830" y="1533156"/>
                </a:lnTo>
                <a:lnTo>
                  <a:pt x="4400441" y="1533156"/>
                </a:lnTo>
                <a:lnTo>
                  <a:pt x="4400441" y="759192"/>
                </a:lnTo>
                <a:lnTo>
                  <a:pt x="4902830" y="759192"/>
                </a:lnTo>
                <a:lnTo>
                  <a:pt x="4902830" y="885423"/>
                </a:lnTo>
                <a:lnTo>
                  <a:pt x="4534713" y="885423"/>
                </a:lnTo>
                <a:lnTo>
                  <a:pt x="4534713" y="1080048"/>
                </a:lnTo>
                <a:lnTo>
                  <a:pt x="4848523" y="1080048"/>
                </a:lnTo>
                <a:lnTo>
                  <a:pt x="4848523" y="1206271"/>
                </a:lnTo>
                <a:lnTo>
                  <a:pt x="4534713" y="1206271"/>
                </a:lnTo>
                <a:lnTo>
                  <a:pt x="4534713" y="1406934"/>
                </a:lnTo>
                <a:close/>
                <a:moveTo>
                  <a:pt x="11218151" y="1406934"/>
                </a:moveTo>
                <a:lnTo>
                  <a:pt x="11586270" y="1406934"/>
                </a:lnTo>
                <a:lnTo>
                  <a:pt x="11586270" y="1533156"/>
                </a:lnTo>
                <a:lnTo>
                  <a:pt x="11083854" y="1533156"/>
                </a:lnTo>
                <a:lnTo>
                  <a:pt x="11083854" y="759192"/>
                </a:lnTo>
                <a:lnTo>
                  <a:pt x="11586270" y="759192"/>
                </a:lnTo>
                <a:lnTo>
                  <a:pt x="11586270" y="885423"/>
                </a:lnTo>
                <a:lnTo>
                  <a:pt x="11218151" y="885423"/>
                </a:lnTo>
                <a:lnTo>
                  <a:pt x="11218151" y="1080048"/>
                </a:lnTo>
                <a:lnTo>
                  <a:pt x="11531961" y="1080048"/>
                </a:lnTo>
                <a:lnTo>
                  <a:pt x="11531961" y="1206271"/>
                </a:lnTo>
                <a:lnTo>
                  <a:pt x="11218151" y="1206271"/>
                </a:lnTo>
                <a:lnTo>
                  <a:pt x="11218151" y="1406934"/>
                </a:lnTo>
                <a:close/>
                <a:moveTo>
                  <a:pt x="3070082" y="1406934"/>
                </a:moveTo>
                <a:lnTo>
                  <a:pt x="3436195" y="1406934"/>
                </a:lnTo>
                <a:lnTo>
                  <a:pt x="3436195" y="1533156"/>
                </a:lnTo>
                <a:lnTo>
                  <a:pt x="2935810" y="1533156"/>
                </a:lnTo>
                <a:lnTo>
                  <a:pt x="2935810" y="759192"/>
                </a:lnTo>
                <a:lnTo>
                  <a:pt x="3070082" y="759192"/>
                </a:lnTo>
                <a:lnTo>
                  <a:pt x="3070082" y="1406934"/>
                </a:lnTo>
                <a:close/>
                <a:moveTo>
                  <a:pt x="10634738" y="1406934"/>
                </a:moveTo>
                <a:lnTo>
                  <a:pt x="11000834" y="1406934"/>
                </a:lnTo>
                <a:lnTo>
                  <a:pt x="11000834" y="1533156"/>
                </a:lnTo>
                <a:lnTo>
                  <a:pt x="10500440" y="1533156"/>
                </a:lnTo>
                <a:lnTo>
                  <a:pt x="10500440" y="759192"/>
                </a:lnTo>
                <a:lnTo>
                  <a:pt x="10634738" y="759192"/>
                </a:lnTo>
                <a:lnTo>
                  <a:pt x="10634738" y="1406934"/>
                </a:lnTo>
                <a:close/>
                <a:moveTo>
                  <a:pt x="2216844" y="959787"/>
                </a:moveTo>
                <a:cubicBezTo>
                  <a:pt x="2320223" y="1063166"/>
                  <a:pt x="2320223" y="1230815"/>
                  <a:pt x="2216844" y="1334194"/>
                </a:cubicBezTo>
                <a:cubicBezTo>
                  <a:pt x="2113464" y="1437574"/>
                  <a:pt x="1945816" y="1437574"/>
                  <a:pt x="1842436" y="1334194"/>
                </a:cubicBezTo>
                <a:cubicBezTo>
                  <a:pt x="1739048" y="1230815"/>
                  <a:pt x="1739048" y="1063166"/>
                  <a:pt x="1842436" y="959787"/>
                </a:cubicBezTo>
                <a:cubicBezTo>
                  <a:pt x="1945816" y="856407"/>
                  <a:pt x="2113464" y="856407"/>
                  <a:pt x="2216844" y="959787"/>
                </a:cubicBezTo>
                <a:close/>
                <a:moveTo>
                  <a:pt x="1334355" y="959787"/>
                </a:moveTo>
                <a:cubicBezTo>
                  <a:pt x="1437734" y="1063166"/>
                  <a:pt x="1437734" y="1230815"/>
                  <a:pt x="1334355" y="1334194"/>
                </a:cubicBezTo>
                <a:cubicBezTo>
                  <a:pt x="1230976" y="1437574"/>
                  <a:pt x="1063361" y="1437574"/>
                  <a:pt x="959948" y="1334194"/>
                </a:cubicBezTo>
                <a:cubicBezTo>
                  <a:pt x="856568" y="1230815"/>
                  <a:pt x="856568" y="1063166"/>
                  <a:pt x="959948" y="959787"/>
                </a:cubicBezTo>
                <a:cubicBezTo>
                  <a:pt x="1063361" y="856407"/>
                  <a:pt x="1230976" y="856407"/>
                  <a:pt x="1334355" y="959787"/>
                </a:cubicBezTo>
                <a:close/>
                <a:moveTo>
                  <a:pt x="529413" y="1146970"/>
                </a:moveTo>
                <a:cubicBezTo>
                  <a:pt x="529413" y="1293206"/>
                  <a:pt x="410870" y="1411708"/>
                  <a:pt x="264675" y="1411708"/>
                </a:cubicBezTo>
                <a:cubicBezTo>
                  <a:pt x="118472" y="1411708"/>
                  <a:pt x="-71" y="1293206"/>
                  <a:pt x="-71" y="1146970"/>
                </a:cubicBezTo>
                <a:cubicBezTo>
                  <a:pt x="-71" y="1000767"/>
                  <a:pt x="118472" y="882265"/>
                  <a:pt x="264675" y="882265"/>
                </a:cubicBezTo>
                <a:cubicBezTo>
                  <a:pt x="410870" y="882265"/>
                  <a:pt x="529413" y="1000767"/>
                  <a:pt x="529413" y="1146970"/>
                </a:cubicBezTo>
                <a:close/>
                <a:moveTo>
                  <a:pt x="5317342" y="1295791"/>
                </a:moveTo>
                <a:lnTo>
                  <a:pt x="5317342" y="1170571"/>
                </a:lnTo>
                <a:lnTo>
                  <a:pt x="4983796" y="1170571"/>
                </a:lnTo>
                <a:lnTo>
                  <a:pt x="4983796" y="1295791"/>
                </a:lnTo>
                <a:lnTo>
                  <a:pt x="5317342" y="1295791"/>
                </a:lnTo>
                <a:close/>
                <a:moveTo>
                  <a:pt x="6185517" y="1247006"/>
                </a:moveTo>
                <a:lnTo>
                  <a:pt x="6371083" y="1247006"/>
                </a:lnTo>
                <a:lnTo>
                  <a:pt x="6278994" y="984710"/>
                </a:lnTo>
                <a:lnTo>
                  <a:pt x="6185517" y="1247006"/>
                </a:lnTo>
                <a:close/>
                <a:moveTo>
                  <a:pt x="9273747" y="1090102"/>
                </a:moveTo>
                <a:lnTo>
                  <a:pt x="9435914" y="1090102"/>
                </a:lnTo>
                <a:cubicBezTo>
                  <a:pt x="9469929" y="1090102"/>
                  <a:pt x="9499232" y="1082237"/>
                  <a:pt x="9519776" y="1064539"/>
                </a:cubicBezTo>
                <a:cubicBezTo>
                  <a:pt x="9539310" y="1047733"/>
                  <a:pt x="9549835" y="1022086"/>
                  <a:pt x="9549835" y="988263"/>
                </a:cubicBezTo>
                <a:cubicBezTo>
                  <a:pt x="9549835" y="954348"/>
                  <a:pt x="9539310" y="928440"/>
                  <a:pt x="9519691" y="911381"/>
                </a:cubicBezTo>
                <a:cubicBezTo>
                  <a:pt x="9499147" y="893506"/>
                  <a:pt x="9469846" y="885423"/>
                  <a:pt x="9435914" y="885423"/>
                </a:cubicBezTo>
                <a:lnTo>
                  <a:pt x="9273747" y="885423"/>
                </a:lnTo>
                <a:lnTo>
                  <a:pt x="9273747" y="1090102"/>
                </a:lnTo>
                <a:close/>
                <a:moveTo>
                  <a:pt x="970649" y="705734"/>
                </a:moveTo>
                <a:cubicBezTo>
                  <a:pt x="970649" y="851936"/>
                  <a:pt x="852148" y="970472"/>
                  <a:pt x="705911" y="970472"/>
                </a:cubicBezTo>
                <a:cubicBezTo>
                  <a:pt x="559708" y="970472"/>
                  <a:pt x="441165" y="851936"/>
                  <a:pt x="441165" y="705734"/>
                </a:cubicBezTo>
                <a:cubicBezTo>
                  <a:pt x="441165" y="559531"/>
                  <a:pt x="559708" y="440995"/>
                  <a:pt x="705911" y="440995"/>
                </a:cubicBezTo>
                <a:cubicBezTo>
                  <a:pt x="852148" y="440995"/>
                  <a:pt x="970649" y="559531"/>
                  <a:pt x="970649" y="705734"/>
                </a:cubicBezTo>
                <a:close/>
                <a:moveTo>
                  <a:pt x="1853138" y="705734"/>
                </a:moveTo>
                <a:cubicBezTo>
                  <a:pt x="1853138" y="851936"/>
                  <a:pt x="1734594" y="970472"/>
                  <a:pt x="1588400" y="970472"/>
                </a:cubicBezTo>
                <a:cubicBezTo>
                  <a:pt x="1442197" y="970472"/>
                  <a:pt x="1323653" y="851936"/>
                  <a:pt x="1323653" y="705734"/>
                </a:cubicBezTo>
                <a:cubicBezTo>
                  <a:pt x="1323653" y="559531"/>
                  <a:pt x="1442197" y="440995"/>
                  <a:pt x="1588400" y="440995"/>
                </a:cubicBezTo>
                <a:cubicBezTo>
                  <a:pt x="1734594" y="440995"/>
                  <a:pt x="1853138" y="559531"/>
                  <a:pt x="1853138" y="705734"/>
                </a:cubicBezTo>
                <a:close/>
                <a:moveTo>
                  <a:pt x="1411894" y="264506"/>
                </a:moveTo>
                <a:cubicBezTo>
                  <a:pt x="1411894" y="410709"/>
                  <a:pt x="1293350" y="529244"/>
                  <a:pt x="1147156" y="529244"/>
                </a:cubicBezTo>
                <a:cubicBezTo>
                  <a:pt x="1000953" y="529244"/>
                  <a:pt x="882409" y="410709"/>
                  <a:pt x="882409" y="264506"/>
                </a:cubicBezTo>
                <a:cubicBezTo>
                  <a:pt x="882409" y="118303"/>
                  <a:pt x="1000953" y="-232"/>
                  <a:pt x="1147156" y="-232"/>
                </a:cubicBezTo>
                <a:cubicBezTo>
                  <a:pt x="1293350" y="-232"/>
                  <a:pt x="1411894" y="118303"/>
                  <a:pt x="1411894" y="264506"/>
                </a:cubicBezTo>
                <a:close/>
              </a:path>
            </a:pathLst>
          </a:custGeom>
          <a:solidFill>
            <a:srgbClr val="245BA7"/>
          </a:solidFill>
          <a:ln w="8420" cap="flat">
            <a:noFill/>
            <a:prstDash val="solid"/>
            <a:round/>
          </a:ln>
        </p:spPr>
        <p:txBody>
          <a:bodyPr rtlCol="0" anchor="ctr"/>
          <a:lstStyle/>
          <a:p>
            <a:endParaRPr lang="en-GB"/>
          </a:p>
        </p:txBody>
      </p:sp>
      <p:sp>
        <p:nvSpPr>
          <p:cNvPr id="59" name="TextBox 58">
            <a:extLst>
              <a:ext uri="{FF2B5EF4-FFF2-40B4-BE49-F238E27FC236}">
                <a16:creationId xmlns:a16="http://schemas.microsoft.com/office/drawing/2014/main" id="{18B372BF-D152-426F-9CE0-354AB82BE8D7}"/>
              </a:ext>
            </a:extLst>
          </p:cNvPr>
          <p:cNvSpPr txBox="1"/>
          <p:nvPr/>
        </p:nvSpPr>
        <p:spPr>
          <a:xfrm>
            <a:off x="1994705" y="3763170"/>
            <a:ext cx="6063445" cy="1200329"/>
          </a:xfrm>
          <a:prstGeom prst="rect">
            <a:avLst/>
          </a:prstGeom>
          <a:noFill/>
        </p:spPr>
        <p:txBody>
          <a:bodyPr wrap="square">
            <a:spAutoFit/>
          </a:bodyPr>
          <a:lstStyle/>
          <a:p>
            <a:r>
              <a:rPr lang="en-GB" dirty="0"/>
              <a:t>Life Saving Rules are exactly that… they save lives.</a:t>
            </a:r>
          </a:p>
          <a:p>
            <a:endParaRPr lang="en-GB" dirty="0"/>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endParaRPr lang="en-GB" sz="1800" dirty="0"/>
          </a:p>
        </p:txBody>
      </p:sp>
      <p:sp>
        <p:nvSpPr>
          <p:cNvPr id="61" name="TextBox 60">
            <a:extLst>
              <a:ext uri="{FF2B5EF4-FFF2-40B4-BE49-F238E27FC236}">
                <a16:creationId xmlns:a16="http://schemas.microsoft.com/office/drawing/2014/main" id="{2734A3FB-5CF5-4AD2-BED9-991954A1016F}"/>
              </a:ext>
            </a:extLst>
          </p:cNvPr>
          <p:cNvSpPr txBox="1">
            <a:spLocks noChangeAspect="1"/>
          </p:cNvSpPr>
          <p:nvPr/>
        </p:nvSpPr>
        <p:spPr>
          <a:xfrm>
            <a:off x="4010025" y="4959330"/>
            <a:ext cx="4407880" cy="563852"/>
          </a:xfrm>
          <a:custGeom>
            <a:avLst/>
            <a:gdLst/>
            <a:ahLst/>
            <a:cxnLst/>
            <a:rect l="l" t="t" r="r" b="b"/>
            <a:pathLst>
              <a:path w="1456569" h="186323">
                <a:moveTo>
                  <a:pt x="768351" y="184696"/>
                </a:moveTo>
                <a:cubicBezTo>
                  <a:pt x="768202" y="184622"/>
                  <a:pt x="768053" y="184659"/>
                  <a:pt x="767904" y="184808"/>
                </a:cubicBezTo>
                <a:cubicBezTo>
                  <a:pt x="767904" y="185031"/>
                  <a:pt x="767979" y="185180"/>
                  <a:pt x="768128" y="185254"/>
                </a:cubicBezTo>
                <a:cubicBezTo>
                  <a:pt x="768276" y="185329"/>
                  <a:pt x="768425" y="185291"/>
                  <a:pt x="768574" y="185143"/>
                </a:cubicBezTo>
                <a:cubicBezTo>
                  <a:pt x="768574" y="184919"/>
                  <a:pt x="768500" y="184770"/>
                  <a:pt x="768351" y="184696"/>
                </a:cubicBezTo>
                <a:close/>
                <a:moveTo>
                  <a:pt x="747701" y="184138"/>
                </a:moveTo>
                <a:cubicBezTo>
                  <a:pt x="747626" y="184287"/>
                  <a:pt x="747552" y="184380"/>
                  <a:pt x="747478" y="184417"/>
                </a:cubicBezTo>
                <a:cubicBezTo>
                  <a:pt x="747403" y="184454"/>
                  <a:pt x="747403" y="184584"/>
                  <a:pt x="747478" y="184808"/>
                </a:cubicBezTo>
                <a:cubicBezTo>
                  <a:pt x="747701" y="184882"/>
                  <a:pt x="747887" y="184845"/>
                  <a:pt x="748036" y="184696"/>
                </a:cubicBezTo>
                <a:cubicBezTo>
                  <a:pt x="748185" y="184324"/>
                  <a:pt x="748073" y="184138"/>
                  <a:pt x="747701" y="184138"/>
                </a:cubicBezTo>
                <a:close/>
                <a:moveTo>
                  <a:pt x="748929" y="183915"/>
                </a:moveTo>
                <a:cubicBezTo>
                  <a:pt x="748854" y="184064"/>
                  <a:pt x="748873" y="184231"/>
                  <a:pt x="748985" y="184417"/>
                </a:cubicBezTo>
                <a:cubicBezTo>
                  <a:pt x="749096" y="184603"/>
                  <a:pt x="749226" y="184696"/>
                  <a:pt x="749375" y="184696"/>
                </a:cubicBezTo>
                <a:cubicBezTo>
                  <a:pt x="749524" y="184696"/>
                  <a:pt x="749636" y="184473"/>
                  <a:pt x="749710" y="184026"/>
                </a:cubicBezTo>
                <a:cubicBezTo>
                  <a:pt x="749264" y="183803"/>
                  <a:pt x="749003" y="183766"/>
                  <a:pt x="748929" y="183915"/>
                </a:cubicBezTo>
                <a:close/>
                <a:moveTo>
                  <a:pt x="758807" y="183580"/>
                </a:moveTo>
                <a:cubicBezTo>
                  <a:pt x="758621" y="183654"/>
                  <a:pt x="758510" y="183803"/>
                  <a:pt x="758472" y="184026"/>
                </a:cubicBezTo>
                <a:cubicBezTo>
                  <a:pt x="758435" y="184250"/>
                  <a:pt x="758528" y="184473"/>
                  <a:pt x="758751" y="184696"/>
                </a:cubicBezTo>
                <a:cubicBezTo>
                  <a:pt x="758975" y="184622"/>
                  <a:pt x="759198" y="184547"/>
                  <a:pt x="759421" y="184473"/>
                </a:cubicBezTo>
                <a:cubicBezTo>
                  <a:pt x="759644" y="184398"/>
                  <a:pt x="759793" y="184250"/>
                  <a:pt x="759868" y="184026"/>
                </a:cubicBezTo>
                <a:cubicBezTo>
                  <a:pt x="759793" y="183803"/>
                  <a:pt x="759644" y="183654"/>
                  <a:pt x="759421" y="183580"/>
                </a:cubicBezTo>
                <a:cubicBezTo>
                  <a:pt x="759198" y="183505"/>
                  <a:pt x="758993" y="183505"/>
                  <a:pt x="758807" y="183580"/>
                </a:cubicBezTo>
                <a:close/>
                <a:moveTo>
                  <a:pt x="739776" y="182017"/>
                </a:moveTo>
                <a:cubicBezTo>
                  <a:pt x="739925" y="182166"/>
                  <a:pt x="740166" y="182240"/>
                  <a:pt x="740501" y="182240"/>
                </a:cubicBezTo>
                <a:cubicBezTo>
                  <a:pt x="740836" y="182240"/>
                  <a:pt x="741115" y="182315"/>
                  <a:pt x="741338" y="182464"/>
                </a:cubicBezTo>
                <a:cubicBezTo>
                  <a:pt x="741338" y="182836"/>
                  <a:pt x="741227" y="183115"/>
                  <a:pt x="741004" y="183301"/>
                </a:cubicBezTo>
                <a:cubicBezTo>
                  <a:pt x="740780" y="183487"/>
                  <a:pt x="740594" y="183729"/>
                  <a:pt x="740446" y="184026"/>
                </a:cubicBezTo>
                <a:cubicBezTo>
                  <a:pt x="740148" y="183729"/>
                  <a:pt x="739757" y="183580"/>
                  <a:pt x="739273" y="183580"/>
                </a:cubicBezTo>
                <a:cubicBezTo>
                  <a:pt x="738790" y="183580"/>
                  <a:pt x="738362" y="183431"/>
                  <a:pt x="737990" y="183133"/>
                </a:cubicBezTo>
                <a:cubicBezTo>
                  <a:pt x="738436" y="183133"/>
                  <a:pt x="738846" y="183078"/>
                  <a:pt x="739218" y="182966"/>
                </a:cubicBezTo>
                <a:cubicBezTo>
                  <a:pt x="739590" y="182854"/>
                  <a:pt x="739776" y="182538"/>
                  <a:pt x="739776" y="182017"/>
                </a:cubicBezTo>
                <a:close/>
                <a:moveTo>
                  <a:pt x="761877" y="181794"/>
                </a:moveTo>
                <a:cubicBezTo>
                  <a:pt x="761579" y="181719"/>
                  <a:pt x="761281" y="181794"/>
                  <a:pt x="760984" y="182017"/>
                </a:cubicBezTo>
                <a:cubicBezTo>
                  <a:pt x="760686" y="182240"/>
                  <a:pt x="760537" y="182538"/>
                  <a:pt x="760537" y="182910"/>
                </a:cubicBezTo>
                <a:cubicBezTo>
                  <a:pt x="760909" y="183282"/>
                  <a:pt x="761300" y="183319"/>
                  <a:pt x="761709" y="183022"/>
                </a:cubicBezTo>
                <a:cubicBezTo>
                  <a:pt x="762119" y="182724"/>
                  <a:pt x="762174" y="182315"/>
                  <a:pt x="761877" y="181794"/>
                </a:cubicBezTo>
                <a:close/>
                <a:moveTo>
                  <a:pt x="1012354" y="181571"/>
                </a:moveTo>
                <a:cubicBezTo>
                  <a:pt x="1012280" y="181645"/>
                  <a:pt x="1012243" y="181831"/>
                  <a:pt x="1012243" y="182129"/>
                </a:cubicBezTo>
                <a:cubicBezTo>
                  <a:pt x="1012317" y="182203"/>
                  <a:pt x="1012503" y="182240"/>
                  <a:pt x="1012801" y="182240"/>
                </a:cubicBezTo>
                <a:cubicBezTo>
                  <a:pt x="1012801" y="181868"/>
                  <a:pt x="1012652" y="181645"/>
                  <a:pt x="1012354" y="181571"/>
                </a:cubicBezTo>
                <a:close/>
                <a:moveTo>
                  <a:pt x="750045" y="181571"/>
                </a:moveTo>
                <a:cubicBezTo>
                  <a:pt x="750194" y="182092"/>
                  <a:pt x="750436" y="182464"/>
                  <a:pt x="750770" y="182687"/>
                </a:cubicBezTo>
                <a:cubicBezTo>
                  <a:pt x="751105" y="182910"/>
                  <a:pt x="751384" y="183208"/>
                  <a:pt x="751608" y="183580"/>
                </a:cubicBezTo>
                <a:cubicBezTo>
                  <a:pt x="752352" y="183580"/>
                  <a:pt x="752649" y="183282"/>
                  <a:pt x="752501" y="182687"/>
                </a:cubicBezTo>
                <a:cubicBezTo>
                  <a:pt x="752054" y="182612"/>
                  <a:pt x="751663" y="182296"/>
                  <a:pt x="751329" y="181738"/>
                </a:cubicBezTo>
                <a:cubicBezTo>
                  <a:pt x="750994" y="181180"/>
                  <a:pt x="750566" y="181124"/>
                  <a:pt x="750045" y="181571"/>
                </a:cubicBezTo>
                <a:close/>
                <a:moveTo>
                  <a:pt x="21754" y="181571"/>
                </a:moveTo>
                <a:cubicBezTo>
                  <a:pt x="21680" y="181645"/>
                  <a:pt x="21643" y="181831"/>
                  <a:pt x="21643" y="182129"/>
                </a:cubicBezTo>
                <a:cubicBezTo>
                  <a:pt x="21717" y="182203"/>
                  <a:pt x="21903" y="182240"/>
                  <a:pt x="22201" y="182240"/>
                </a:cubicBezTo>
                <a:cubicBezTo>
                  <a:pt x="22201" y="181868"/>
                  <a:pt x="22052" y="181645"/>
                  <a:pt x="21754" y="181571"/>
                </a:cubicBezTo>
                <a:close/>
                <a:moveTo>
                  <a:pt x="1002867" y="181459"/>
                </a:moveTo>
                <a:cubicBezTo>
                  <a:pt x="1002495" y="181385"/>
                  <a:pt x="1002309" y="181533"/>
                  <a:pt x="1002309" y="181906"/>
                </a:cubicBezTo>
                <a:cubicBezTo>
                  <a:pt x="1002309" y="182129"/>
                  <a:pt x="1002420" y="182259"/>
                  <a:pt x="1002643" y="182296"/>
                </a:cubicBezTo>
                <a:cubicBezTo>
                  <a:pt x="1002867" y="182333"/>
                  <a:pt x="1003053" y="182278"/>
                  <a:pt x="1003202" y="182129"/>
                </a:cubicBezTo>
                <a:cubicBezTo>
                  <a:pt x="1003350" y="181757"/>
                  <a:pt x="1003239" y="181533"/>
                  <a:pt x="1002867" y="181459"/>
                </a:cubicBezTo>
                <a:close/>
                <a:moveTo>
                  <a:pt x="12267" y="181459"/>
                </a:moveTo>
                <a:cubicBezTo>
                  <a:pt x="11895" y="181385"/>
                  <a:pt x="11709" y="181533"/>
                  <a:pt x="11709" y="181906"/>
                </a:cubicBezTo>
                <a:cubicBezTo>
                  <a:pt x="11709" y="182129"/>
                  <a:pt x="11820" y="182259"/>
                  <a:pt x="12043" y="182296"/>
                </a:cubicBezTo>
                <a:cubicBezTo>
                  <a:pt x="12267" y="182333"/>
                  <a:pt x="12453" y="182278"/>
                  <a:pt x="12602" y="182129"/>
                </a:cubicBezTo>
                <a:cubicBezTo>
                  <a:pt x="12750" y="181757"/>
                  <a:pt x="12639" y="181533"/>
                  <a:pt x="12267" y="181459"/>
                </a:cubicBezTo>
                <a:close/>
                <a:moveTo>
                  <a:pt x="1407158" y="181236"/>
                </a:moveTo>
                <a:cubicBezTo>
                  <a:pt x="1407010" y="181682"/>
                  <a:pt x="1407233" y="181961"/>
                  <a:pt x="1407828" y="182073"/>
                </a:cubicBezTo>
                <a:cubicBezTo>
                  <a:pt x="1408423" y="182185"/>
                  <a:pt x="1408721" y="182017"/>
                  <a:pt x="1408721" y="181571"/>
                </a:cubicBezTo>
                <a:cubicBezTo>
                  <a:pt x="1408275" y="180901"/>
                  <a:pt x="1407754" y="180789"/>
                  <a:pt x="1407158" y="181236"/>
                </a:cubicBezTo>
                <a:close/>
                <a:moveTo>
                  <a:pt x="1403363" y="181124"/>
                </a:moveTo>
                <a:cubicBezTo>
                  <a:pt x="1403066" y="181124"/>
                  <a:pt x="1402917" y="181273"/>
                  <a:pt x="1402917" y="181571"/>
                </a:cubicBezTo>
                <a:cubicBezTo>
                  <a:pt x="1403066" y="181645"/>
                  <a:pt x="1403270" y="181682"/>
                  <a:pt x="1403531" y="181682"/>
                </a:cubicBezTo>
                <a:cubicBezTo>
                  <a:pt x="1403791" y="181682"/>
                  <a:pt x="1403959" y="181571"/>
                  <a:pt x="1404033" y="181347"/>
                </a:cubicBezTo>
                <a:cubicBezTo>
                  <a:pt x="1403884" y="181199"/>
                  <a:pt x="1403661" y="181124"/>
                  <a:pt x="1403363" y="181124"/>
                </a:cubicBezTo>
                <a:close/>
                <a:moveTo>
                  <a:pt x="1191432" y="181068"/>
                </a:moveTo>
                <a:cubicBezTo>
                  <a:pt x="1191283" y="181106"/>
                  <a:pt x="1191172" y="181199"/>
                  <a:pt x="1191097" y="181347"/>
                </a:cubicBezTo>
                <a:cubicBezTo>
                  <a:pt x="1191023" y="181496"/>
                  <a:pt x="1191097" y="181682"/>
                  <a:pt x="1191320" y="181906"/>
                </a:cubicBezTo>
                <a:cubicBezTo>
                  <a:pt x="1191469" y="181906"/>
                  <a:pt x="1191562" y="181887"/>
                  <a:pt x="1191599" y="181850"/>
                </a:cubicBezTo>
                <a:cubicBezTo>
                  <a:pt x="1191637" y="181812"/>
                  <a:pt x="1191692" y="181794"/>
                  <a:pt x="1191767" y="181794"/>
                </a:cubicBezTo>
                <a:cubicBezTo>
                  <a:pt x="1191916" y="181496"/>
                  <a:pt x="1191934" y="181292"/>
                  <a:pt x="1191823" y="181180"/>
                </a:cubicBezTo>
                <a:cubicBezTo>
                  <a:pt x="1191711" y="181068"/>
                  <a:pt x="1191581" y="181031"/>
                  <a:pt x="1191432" y="181068"/>
                </a:cubicBezTo>
                <a:close/>
                <a:moveTo>
                  <a:pt x="296082" y="181068"/>
                </a:moveTo>
                <a:cubicBezTo>
                  <a:pt x="295933" y="181106"/>
                  <a:pt x="295821" y="181199"/>
                  <a:pt x="295747" y="181347"/>
                </a:cubicBezTo>
                <a:cubicBezTo>
                  <a:pt x="295673" y="181496"/>
                  <a:pt x="295747" y="181682"/>
                  <a:pt x="295970" y="181906"/>
                </a:cubicBezTo>
                <a:cubicBezTo>
                  <a:pt x="296119" y="181906"/>
                  <a:pt x="296212" y="181887"/>
                  <a:pt x="296249" y="181850"/>
                </a:cubicBezTo>
                <a:cubicBezTo>
                  <a:pt x="296287" y="181812"/>
                  <a:pt x="296342" y="181794"/>
                  <a:pt x="296417" y="181794"/>
                </a:cubicBezTo>
                <a:cubicBezTo>
                  <a:pt x="296566" y="181496"/>
                  <a:pt x="296584" y="181292"/>
                  <a:pt x="296473" y="181180"/>
                </a:cubicBezTo>
                <a:cubicBezTo>
                  <a:pt x="296361" y="181068"/>
                  <a:pt x="296231" y="181031"/>
                  <a:pt x="296082" y="181068"/>
                </a:cubicBezTo>
                <a:close/>
                <a:moveTo>
                  <a:pt x="992932" y="180901"/>
                </a:moveTo>
                <a:cubicBezTo>
                  <a:pt x="992784" y="181347"/>
                  <a:pt x="992988" y="181589"/>
                  <a:pt x="993546" y="181626"/>
                </a:cubicBezTo>
                <a:cubicBezTo>
                  <a:pt x="994104" y="181664"/>
                  <a:pt x="994309" y="181422"/>
                  <a:pt x="994160" y="180901"/>
                </a:cubicBezTo>
                <a:cubicBezTo>
                  <a:pt x="993639" y="180603"/>
                  <a:pt x="993230" y="180603"/>
                  <a:pt x="992932" y="180901"/>
                </a:cubicBezTo>
                <a:close/>
                <a:moveTo>
                  <a:pt x="2332" y="180901"/>
                </a:moveTo>
                <a:cubicBezTo>
                  <a:pt x="2184" y="181347"/>
                  <a:pt x="2388" y="181589"/>
                  <a:pt x="2946" y="181626"/>
                </a:cubicBezTo>
                <a:cubicBezTo>
                  <a:pt x="3504" y="181664"/>
                  <a:pt x="3709" y="181422"/>
                  <a:pt x="3560" y="180901"/>
                </a:cubicBezTo>
                <a:cubicBezTo>
                  <a:pt x="3039" y="180603"/>
                  <a:pt x="2630" y="180603"/>
                  <a:pt x="2332" y="180901"/>
                </a:cubicBezTo>
                <a:close/>
                <a:moveTo>
                  <a:pt x="142231" y="180789"/>
                </a:moveTo>
                <a:cubicBezTo>
                  <a:pt x="141859" y="180715"/>
                  <a:pt x="141598" y="180826"/>
                  <a:pt x="141449" y="181124"/>
                </a:cubicBezTo>
                <a:cubicBezTo>
                  <a:pt x="141301" y="181422"/>
                  <a:pt x="141301" y="181682"/>
                  <a:pt x="141449" y="181906"/>
                </a:cubicBezTo>
                <a:cubicBezTo>
                  <a:pt x="141822" y="182054"/>
                  <a:pt x="142119" y="181961"/>
                  <a:pt x="142342" y="181626"/>
                </a:cubicBezTo>
                <a:cubicBezTo>
                  <a:pt x="142566" y="181292"/>
                  <a:pt x="142528" y="181013"/>
                  <a:pt x="142231" y="180789"/>
                </a:cubicBezTo>
                <a:close/>
                <a:moveTo>
                  <a:pt x="1108386" y="180733"/>
                </a:moveTo>
                <a:cubicBezTo>
                  <a:pt x="1108088" y="180399"/>
                  <a:pt x="1107790" y="180454"/>
                  <a:pt x="1107493" y="180901"/>
                </a:cubicBezTo>
                <a:cubicBezTo>
                  <a:pt x="1107716" y="181050"/>
                  <a:pt x="1108014" y="181347"/>
                  <a:pt x="1108386" y="181794"/>
                </a:cubicBezTo>
                <a:cubicBezTo>
                  <a:pt x="1108758" y="182240"/>
                  <a:pt x="1109056" y="182129"/>
                  <a:pt x="1109279" y="181459"/>
                </a:cubicBezTo>
                <a:cubicBezTo>
                  <a:pt x="1108981" y="181310"/>
                  <a:pt x="1108683" y="181068"/>
                  <a:pt x="1108386" y="180733"/>
                </a:cubicBezTo>
                <a:close/>
                <a:moveTo>
                  <a:pt x="213036" y="180733"/>
                </a:moveTo>
                <a:cubicBezTo>
                  <a:pt x="212738" y="180399"/>
                  <a:pt x="212440" y="180454"/>
                  <a:pt x="212143" y="180901"/>
                </a:cubicBezTo>
                <a:cubicBezTo>
                  <a:pt x="212366" y="181050"/>
                  <a:pt x="212664" y="181347"/>
                  <a:pt x="213036" y="181794"/>
                </a:cubicBezTo>
                <a:cubicBezTo>
                  <a:pt x="213408" y="182240"/>
                  <a:pt x="213706" y="182129"/>
                  <a:pt x="213929" y="181459"/>
                </a:cubicBezTo>
                <a:cubicBezTo>
                  <a:pt x="213631" y="181310"/>
                  <a:pt x="213333" y="181068"/>
                  <a:pt x="213036" y="180733"/>
                </a:cubicBezTo>
                <a:close/>
                <a:moveTo>
                  <a:pt x="1389076" y="180678"/>
                </a:moveTo>
                <a:cubicBezTo>
                  <a:pt x="1389001" y="180752"/>
                  <a:pt x="1389001" y="180938"/>
                  <a:pt x="1389076" y="181236"/>
                </a:cubicBezTo>
                <a:cubicBezTo>
                  <a:pt x="1389225" y="181236"/>
                  <a:pt x="1389299" y="181050"/>
                  <a:pt x="1389299" y="180678"/>
                </a:cubicBezTo>
                <a:close/>
                <a:moveTo>
                  <a:pt x="1112181" y="180678"/>
                </a:moveTo>
                <a:cubicBezTo>
                  <a:pt x="1112107" y="180752"/>
                  <a:pt x="1112069" y="180882"/>
                  <a:pt x="1112069" y="181068"/>
                </a:cubicBezTo>
                <a:cubicBezTo>
                  <a:pt x="1112069" y="181254"/>
                  <a:pt x="1112144" y="181347"/>
                  <a:pt x="1112293" y="181347"/>
                </a:cubicBezTo>
                <a:cubicBezTo>
                  <a:pt x="1112441" y="181273"/>
                  <a:pt x="1112497" y="181124"/>
                  <a:pt x="1112460" y="180901"/>
                </a:cubicBezTo>
                <a:cubicBezTo>
                  <a:pt x="1112423" y="180678"/>
                  <a:pt x="1112330" y="180603"/>
                  <a:pt x="1112181" y="180678"/>
                </a:cubicBezTo>
                <a:close/>
                <a:moveTo>
                  <a:pt x="216831" y="180678"/>
                </a:moveTo>
                <a:cubicBezTo>
                  <a:pt x="216756" y="180752"/>
                  <a:pt x="216719" y="180882"/>
                  <a:pt x="216719" y="181068"/>
                </a:cubicBezTo>
                <a:cubicBezTo>
                  <a:pt x="216719" y="181254"/>
                  <a:pt x="216794" y="181347"/>
                  <a:pt x="216943" y="181347"/>
                </a:cubicBezTo>
                <a:cubicBezTo>
                  <a:pt x="217091" y="181273"/>
                  <a:pt x="217147" y="181124"/>
                  <a:pt x="217110" y="180901"/>
                </a:cubicBezTo>
                <a:cubicBezTo>
                  <a:pt x="217073" y="180678"/>
                  <a:pt x="216980" y="180603"/>
                  <a:pt x="216831" y="180678"/>
                </a:cubicBezTo>
                <a:close/>
                <a:moveTo>
                  <a:pt x="760161" y="180454"/>
                </a:moveTo>
                <a:cubicBezTo>
                  <a:pt x="760161" y="180603"/>
                  <a:pt x="760142" y="180696"/>
                  <a:pt x="760105" y="180733"/>
                </a:cubicBezTo>
                <a:cubicBezTo>
                  <a:pt x="760068" y="180771"/>
                  <a:pt x="760086" y="180864"/>
                  <a:pt x="760161" y="181013"/>
                </a:cubicBezTo>
                <a:cubicBezTo>
                  <a:pt x="760309" y="181161"/>
                  <a:pt x="760551" y="181273"/>
                  <a:pt x="760886" y="181347"/>
                </a:cubicBezTo>
                <a:cubicBezTo>
                  <a:pt x="761221" y="181422"/>
                  <a:pt x="761463" y="181422"/>
                  <a:pt x="761612" y="181347"/>
                </a:cubicBezTo>
                <a:cubicBezTo>
                  <a:pt x="761388" y="180752"/>
                  <a:pt x="760905" y="180454"/>
                  <a:pt x="760161" y="180454"/>
                </a:cubicBezTo>
                <a:close/>
                <a:moveTo>
                  <a:pt x="1282440" y="180120"/>
                </a:moveTo>
                <a:cubicBezTo>
                  <a:pt x="1282217" y="180343"/>
                  <a:pt x="1282199" y="180603"/>
                  <a:pt x="1282385" y="180901"/>
                </a:cubicBezTo>
                <a:cubicBezTo>
                  <a:pt x="1282571" y="181199"/>
                  <a:pt x="1282775" y="181273"/>
                  <a:pt x="1282998" y="181124"/>
                </a:cubicBezTo>
                <a:cubicBezTo>
                  <a:pt x="1282998" y="180603"/>
                  <a:pt x="1282812" y="180268"/>
                  <a:pt x="1282440" y="180120"/>
                </a:cubicBezTo>
                <a:close/>
                <a:moveTo>
                  <a:pt x="882390" y="180120"/>
                </a:moveTo>
                <a:cubicBezTo>
                  <a:pt x="882167" y="180343"/>
                  <a:pt x="882148" y="180603"/>
                  <a:pt x="882335" y="180901"/>
                </a:cubicBezTo>
                <a:cubicBezTo>
                  <a:pt x="882521" y="181199"/>
                  <a:pt x="882725" y="181273"/>
                  <a:pt x="882948" y="181124"/>
                </a:cubicBezTo>
                <a:cubicBezTo>
                  <a:pt x="882948" y="180603"/>
                  <a:pt x="882762" y="180268"/>
                  <a:pt x="882390" y="180120"/>
                </a:cubicBezTo>
                <a:close/>
                <a:moveTo>
                  <a:pt x="1029321" y="180008"/>
                </a:moveTo>
                <a:cubicBezTo>
                  <a:pt x="1029172" y="180231"/>
                  <a:pt x="1029172" y="180454"/>
                  <a:pt x="1029321" y="180678"/>
                </a:cubicBezTo>
                <a:cubicBezTo>
                  <a:pt x="1029470" y="180901"/>
                  <a:pt x="1029619" y="181050"/>
                  <a:pt x="1029767" y="181124"/>
                </a:cubicBezTo>
                <a:cubicBezTo>
                  <a:pt x="1029916" y="180901"/>
                  <a:pt x="1029935" y="180659"/>
                  <a:pt x="1029823" y="180399"/>
                </a:cubicBezTo>
                <a:cubicBezTo>
                  <a:pt x="1029712" y="180138"/>
                  <a:pt x="1029544" y="180008"/>
                  <a:pt x="1029321" y="180008"/>
                </a:cubicBezTo>
                <a:close/>
                <a:moveTo>
                  <a:pt x="765337" y="180008"/>
                </a:moveTo>
                <a:cubicBezTo>
                  <a:pt x="765188" y="180231"/>
                  <a:pt x="765300" y="180343"/>
                  <a:pt x="765672" y="180343"/>
                </a:cubicBezTo>
                <a:lnTo>
                  <a:pt x="765672" y="180008"/>
                </a:lnTo>
                <a:lnTo>
                  <a:pt x="765449" y="180008"/>
                </a:lnTo>
                <a:close/>
                <a:moveTo>
                  <a:pt x="38721" y="180008"/>
                </a:moveTo>
                <a:cubicBezTo>
                  <a:pt x="38572" y="180231"/>
                  <a:pt x="38572" y="180454"/>
                  <a:pt x="38721" y="180678"/>
                </a:cubicBezTo>
                <a:cubicBezTo>
                  <a:pt x="38870" y="180901"/>
                  <a:pt x="39019" y="181050"/>
                  <a:pt x="39167" y="181124"/>
                </a:cubicBezTo>
                <a:cubicBezTo>
                  <a:pt x="39316" y="180901"/>
                  <a:pt x="39335" y="180659"/>
                  <a:pt x="39223" y="180399"/>
                </a:cubicBezTo>
                <a:cubicBezTo>
                  <a:pt x="39112" y="180138"/>
                  <a:pt x="38944" y="180008"/>
                  <a:pt x="38721" y="180008"/>
                </a:cubicBezTo>
                <a:close/>
                <a:moveTo>
                  <a:pt x="1401633" y="179729"/>
                </a:moveTo>
                <a:cubicBezTo>
                  <a:pt x="1401447" y="179766"/>
                  <a:pt x="1401354" y="179859"/>
                  <a:pt x="1401354" y="180008"/>
                </a:cubicBezTo>
                <a:cubicBezTo>
                  <a:pt x="1401354" y="180157"/>
                  <a:pt x="1401466" y="180213"/>
                  <a:pt x="1401689" y="180175"/>
                </a:cubicBezTo>
                <a:cubicBezTo>
                  <a:pt x="1401912" y="180138"/>
                  <a:pt x="1402024" y="180045"/>
                  <a:pt x="1402024" y="179896"/>
                </a:cubicBezTo>
                <a:cubicBezTo>
                  <a:pt x="1401949" y="179747"/>
                  <a:pt x="1401819" y="179692"/>
                  <a:pt x="1401633" y="179729"/>
                </a:cubicBezTo>
                <a:close/>
                <a:moveTo>
                  <a:pt x="730734" y="179338"/>
                </a:moveTo>
                <a:cubicBezTo>
                  <a:pt x="731330" y="179487"/>
                  <a:pt x="731776" y="179766"/>
                  <a:pt x="732074" y="180175"/>
                </a:cubicBezTo>
                <a:cubicBezTo>
                  <a:pt x="732372" y="180585"/>
                  <a:pt x="732706" y="180975"/>
                  <a:pt x="733079" y="181347"/>
                </a:cubicBezTo>
                <a:cubicBezTo>
                  <a:pt x="732558" y="181571"/>
                  <a:pt x="732167" y="181459"/>
                  <a:pt x="731906" y="181013"/>
                </a:cubicBezTo>
                <a:cubicBezTo>
                  <a:pt x="731646" y="180566"/>
                  <a:pt x="731255" y="180268"/>
                  <a:pt x="730734" y="180120"/>
                </a:cubicBezTo>
                <a:cubicBezTo>
                  <a:pt x="730586" y="179747"/>
                  <a:pt x="730586" y="179487"/>
                  <a:pt x="730734" y="179338"/>
                </a:cubicBezTo>
                <a:close/>
                <a:moveTo>
                  <a:pt x="1277864" y="179227"/>
                </a:moveTo>
                <a:cubicBezTo>
                  <a:pt x="1277492" y="179375"/>
                  <a:pt x="1277120" y="179487"/>
                  <a:pt x="1276748" y="179561"/>
                </a:cubicBezTo>
                <a:cubicBezTo>
                  <a:pt x="1276897" y="179785"/>
                  <a:pt x="1277213" y="179934"/>
                  <a:pt x="1277696" y="180008"/>
                </a:cubicBezTo>
                <a:cubicBezTo>
                  <a:pt x="1278180" y="180082"/>
                  <a:pt x="1278496" y="179934"/>
                  <a:pt x="1278645" y="179561"/>
                </a:cubicBezTo>
                <a:cubicBezTo>
                  <a:pt x="1278496" y="179189"/>
                  <a:pt x="1278236" y="179078"/>
                  <a:pt x="1277864" y="179227"/>
                </a:cubicBezTo>
                <a:close/>
                <a:moveTo>
                  <a:pt x="1032223" y="179227"/>
                </a:moveTo>
                <a:cubicBezTo>
                  <a:pt x="1031851" y="179152"/>
                  <a:pt x="1031646" y="179227"/>
                  <a:pt x="1031609" y="179450"/>
                </a:cubicBezTo>
                <a:cubicBezTo>
                  <a:pt x="1031572" y="179673"/>
                  <a:pt x="1031628" y="179859"/>
                  <a:pt x="1031777" y="180008"/>
                </a:cubicBezTo>
                <a:cubicBezTo>
                  <a:pt x="1032074" y="180082"/>
                  <a:pt x="1032260" y="180008"/>
                  <a:pt x="1032335" y="179785"/>
                </a:cubicBezTo>
                <a:cubicBezTo>
                  <a:pt x="1032409" y="179561"/>
                  <a:pt x="1032372" y="179375"/>
                  <a:pt x="1032223" y="179227"/>
                </a:cubicBezTo>
                <a:close/>
                <a:moveTo>
                  <a:pt x="877814" y="179227"/>
                </a:moveTo>
                <a:cubicBezTo>
                  <a:pt x="877442" y="179375"/>
                  <a:pt x="877070" y="179487"/>
                  <a:pt x="876698" y="179561"/>
                </a:cubicBezTo>
                <a:cubicBezTo>
                  <a:pt x="876846" y="179785"/>
                  <a:pt x="877163" y="179934"/>
                  <a:pt x="877646" y="180008"/>
                </a:cubicBezTo>
                <a:cubicBezTo>
                  <a:pt x="878130" y="180082"/>
                  <a:pt x="878446" y="179934"/>
                  <a:pt x="878595" y="179561"/>
                </a:cubicBezTo>
                <a:cubicBezTo>
                  <a:pt x="878446" y="179189"/>
                  <a:pt x="878186" y="179078"/>
                  <a:pt x="877814" y="179227"/>
                </a:cubicBezTo>
                <a:close/>
                <a:moveTo>
                  <a:pt x="41623" y="179227"/>
                </a:moveTo>
                <a:cubicBezTo>
                  <a:pt x="41251" y="179152"/>
                  <a:pt x="41046" y="179227"/>
                  <a:pt x="41009" y="179450"/>
                </a:cubicBezTo>
                <a:cubicBezTo>
                  <a:pt x="40972" y="179673"/>
                  <a:pt x="41028" y="179859"/>
                  <a:pt x="41177" y="180008"/>
                </a:cubicBezTo>
                <a:cubicBezTo>
                  <a:pt x="41474" y="180082"/>
                  <a:pt x="41660" y="180008"/>
                  <a:pt x="41735" y="179785"/>
                </a:cubicBezTo>
                <a:cubicBezTo>
                  <a:pt x="41809" y="179561"/>
                  <a:pt x="41772" y="179375"/>
                  <a:pt x="41623" y="179227"/>
                </a:cubicBezTo>
                <a:close/>
                <a:moveTo>
                  <a:pt x="1241029" y="179115"/>
                </a:moveTo>
                <a:cubicBezTo>
                  <a:pt x="1240731" y="179264"/>
                  <a:pt x="1240508" y="179450"/>
                  <a:pt x="1240359" y="179673"/>
                </a:cubicBezTo>
                <a:cubicBezTo>
                  <a:pt x="1240434" y="179971"/>
                  <a:pt x="1240452" y="180306"/>
                  <a:pt x="1240415" y="180678"/>
                </a:cubicBezTo>
                <a:cubicBezTo>
                  <a:pt x="1240378" y="181050"/>
                  <a:pt x="1240434" y="181310"/>
                  <a:pt x="1240582" y="181459"/>
                </a:cubicBezTo>
                <a:cubicBezTo>
                  <a:pt x="1241103" y="181385"/>
                  <a:pt x="1241457" y="181143"/>
                  <a:pt x="1241643" y="180733"/>
                </a:cubicBezTo>
                <a:cubicBezTo>
                  <a:pt x="1241829" y="180324"/>
                  <a:pt x="1241885" y="179859"/>
                  <a:pt x="1241810" y="179338"/>
                </a:cubicBezTo>
                <a:cubicBezTo>
                  <a:pt x="1241587" y="179041"/>
                  <a:pt x="1241327" y="178966"/>
                  <a:pt x="1241029" y="179115"/>
                </a:cubicBezTo>
                <a:close/>
                <a:moveTo>
                  <a:pt x="840979" y="179115"/>
                </a:moveTo>
                <a:cubicBezTo>
                  <a:pt x="840681" y="179264"/>
                  <a:pt x="840458" y="179450"/>
                  <a:pt x="840309" y="179673"/>
                </a:cubicBezTo>
                <a:cubicBezTo>
                  <a:pt x="840384" y="179971"/>
                  <a:pt x="840402" y="180306"/>
                  <a:pt x="840365" y="180678"/>
                </a:cubicBezTo>
                <a:cubicBezTo>
                  <a:pt x="840328" y="181050"/>
                  <a:pt x="840384" y="181310"/>
                  <a:pt x="840532" y="181459"/>
                </a:cubicBezTo>
                <a:cubicBezTo>
                  <a:pt x="841053" y="181385"/>
                  <a:pt x="841407" y="181143"/>
                  <a:pt x="841593" y="180733"/>
                </a:cubicBezTo>
                <a:cubicBezTo>
                  <a:pt x="841779" y="180324"/>
                  <a:pt x="841835" y="179859"/>
                  <a:pt x="841760" y="179338"/>
                </a:cubicBezTo>
                <a:cubicBezTo>
                  <a:pt x="841537" y="179041"/>
                  <a:pt x="841277" y="178966"/>
                  <a:pt x="840979" y="179115"/>
                </a:cubicBezTo>
                <a:close/>
                <a:moveTo>
                  <a:pt x="612379" y="179115"/>
                </a:moveTo>
                <a:cubicBezTo>
                  <a:pt x="611932" y="179115"/>
                  <a:pt x="611598" y="179320"/>
                  <a:pt x="611374" y="179729"/>
                </a:cubicBezTo>
                <a:cubicBezTo>
                  <a:pt x="611151" y="180138"/>
                  <a:pt x="611188" y="180492"/>
                  <a:pt x="611486" y="180789"/>
                </a:cubicBezTo>
                <a:cubicBezTo>
                  <a:pt x="612007" y="180864"/>
                  <a:pt x="612360" y="180696"/>
                  <a:pt x="612546" y="180287"/>
                </a:cubicBezTo>
                <a:cubicBezTo>
                  <a:pt x="612732" y="179878"/>
                  <a:pt x="612677" y="179487"/>
                  <a:pt x="612379" y="179115"/>
                </a:cubicBezTo>
                <a:close/>
                <a:moveTo>
                  <a:pt x="175159" y="179115"/>
                </a:moveTo>
                <a:cubicBezTo>
                  <a:pt x="175010" y="178966"/>
                  <a:pt x="174843" y="178985"/>
                  <a:pt x="174657" y="179171"/>
                </a:cubicBezTo>
                <a:cubicBezTo>
                  <a:pt x="174471" y="179357"/>
                  <a:pt x="174452" y="179524"/>
                  <a:pt x="174601" y="179673"/>
                </a:cubicBezTo>
                <a:cubicBezTo>
                  <a:pt x="174824" y="179673"/>
                  <a:pt x="175010" y="179487"/>
                  <a:pt x="175159" y="179115"/>
                </a:cubicBezTo>
                <a:close/>
                <a:moveTo>
                  <a:pt x="748985" y="179059"/>
                </a:moveTo>
                <a:cubicBezTo>
                  <a:pt x="748798" y="179022"/>
                  <a:pt x="748631" y="179096"/>
                  <a:pt x="748482" y="179282"/>
                </a:cubicBezTo>
                <a:cubicBezTo>
                  <a:pt x="748333" y="179468"/>
                  <a:pt x="748240" y="179710"/>
                  <a:pt x="748203" y="180008"/>
                </a:cubicBezTo>
                <a:cubicBezTo>
                  <a:pt x="748166" y="180306"/>
                  <a:pt x="748259" y="180566"/>
                  <a:pt x="748482" y="180789"/>
                </a:cubicBezTo>
                <a:cubicBezTo>
                  <a:pt x="748854" y="180789"/>
                  <a:pt x="749115" y="180659"/>
                  <a:pt x="749264" y="180399"/>
                </a:cubicBezTo>
                <a:cubicBezTo>
                  <a:pt x="749412" y="180138"/>
                  <a:pt x="749450" y="179896"/>
                  <a:pt x="749375" y="179673"/>
                </a:cubicBezTo>
                <a:cubicBezTo>
                  <a:pt x="749301" y="179301"/>
                  <a:pt x="749171" y="179096"/>
                  <a:pt x="748985" y="179059"/>
                </a:cubicBezTo>
                <a:close/>
                <a:moveTo>
                  <a:pt x="1419102" y="179003"/>
                </a:moveTo>
                <a:cubicBezTo>
                  <a:pt x="1418804" y="179003"/>
                  <a:pt x="1418544" y="179078"/>
                  <a:pt x="1418320" y="179227"/>
                </a:cubicBezTo>
                <a:cubicBezTo>
                  <a:pt x="1418320" y="179822"/>
                  <a:pt x="1418525" y="180213"/>
                  <a:pt x="1418934" y="180399"/>
                </a:cubicBezTo>
                <a:cubicBezTo>
                  <a:pt x="1419344" y="180585"/>
                  <a:pt x="1419734" y="180492"/>
                  <a:pt x="1420106" y="180120"/>
                </a:cubicBezTo>
                <a:cubicBezTo>
                  <a:pt x="1420181" y="179896"/>
                  <a:pt x="1420181" y="179710"/>
                  <a:pt x="1420106" y="179561"/>
                </a:cubicBezTo>
                <a:cubicBezTo>
                  <a:pt x="1420032" y="179413"/>
                  <a:pt x="1419958" y="179264"/>
                  <a:pt x="1419883" y="179115"/>
                </a:cubicBezTo>
                <a:cubicBezTo>
                  <a:pt x="1419660" y="179041"/>
                  <a:pt x="1419399" y="179003"/>
                  <a:pt x="1419102" y="179003"/>
                </a:cubicBezTo>
                <a:close/>
                <a:moveTo>
                  <a:pt x="1407828" y="178892"/>
                </a:moveTo>
                <a:lnTo>
                  <a:pt x="1407940" y="179338"/>
                </a:lnTo>
                <a:cubicBezTo>
                  <a:pt x="1408089" y="179413"/>
                  <a:pt x="1408293" y="179487"/>
                  <a:pt x="1408554" y="179561"/>
                </a:cubicBezTo>
                <a:cubicBezTo>
                  <a:pt x="1408814" y="179636"/>
                  <a:pt x="1408981" y="179524"/>
                  <a:pt x="1409056" y="179227"/>
                </a:cubicBezTo>
                <a:cubicBezTo>
                  <a:pt x="1408811" y="178929"/>
                  <a:pt x="1408401" y="178817"/>
                  <a:pt x="1407828" y="178892"/>
                </a:cubicBezTo>
                <a:close/>
                <a:moveTo>
                  <a:pt x="1261902" y="178780"/>
                </a:moveTo>
                <a:cubicBezTo>
                  <a:pt x="1261753" y="179003"/>
                  <a:pt x="1261772" y="179245"/>
                  <a:pt x="1261958" y="179506"/>
                </a:cubicBezTo>
                <a:cubicBezTo>
                  <a:pt x="1262144" y="179766"/>
                  <a:pt x="1262200" y="180082"/>
                  <a:pt x="1262125" y="180454"/>
                </a:cubicBezTo>
                <a:cubicBezTo>
                  <a:pt x="1262497" y="180380"/>
                  <a:pt x="1262925" y="180324"/>
                  <a:pt x="1263409" y="180287"/>
                </a:cubicBezTo>
                <a:cubicBezTo>
                  <a:pt x="1263893" y="180250"/>
                  <a:pt x="1264172" y="180082"/>
                  <a:pt x="1264246" y="179785"/>
                </a:cubicBezTo>
                <a:cubicBezTo>
                  <a:pt x="1264246" y="179636"/>
                  <a:pt x="1263874" y="179413"/>
                  <a:pt x="1263130" y="179115"/>
                </a:cubicBezTo>
                <a:cubicBezTo>
                  <a:pt x="1262386" y="178817"/>
                  <a:pt x="1261977" y="178706"/>
                  <a:pt x="1261902" y="178780"/>
                </a:cubicBezTo>
                <a:close/>
                <a:moveTo>
                  <a:pt x="861852" y="178780"/>
                </a:moveTo>
                <a:cubicBezTo>
                  <a:pt x="861703" y="179003"/>
                  <a:pt x="861722" y="179245"/>
                  <a:pt x="861908" y="179506"/>
                </a:cubicBezTo>
                <a:cubicBezTo>
                  <a:pt x="862094" y="179766"/>
                  <a:pt x="862150" y="180082"/>
                  <a:pt x="862075" y="180454"/>
                </a:cubicBezTo>
                <a:cubicBezTo>
                  <a:pt x="862447" y="180380"/>
                  <a:pt x="862875" y="180324"/>
                  <a:pt x="863359" y="180287"/>
                </a:cubicBezTo>
                <a:cubicBezTo>
                  <a:pt x="863843" y="180250"/>
                  <a:pt x="864122" y="180082"/>
                  <a:pt x="864196" y="179785"/>
                </a:cubicBezTo>
                <a:cubicBezTo>
                  <a:pt x="864196" y="179636"/>
                  <a:pt x="863824" y="179413"/>
                  <a:pt x="863080" y="179115"/>
                </a:cubicBezTo>
                <a:cubicBezTo>
                  <a:pt x="862336" y="178817"/>
                  <a:pt x="861926" y="178706"/>
                  <a:pt x="861852" y="178780"/>
                </a:cubicBezTo>
                <a:close/>
                <a:moveTo>
                  <a:pt x="994718" y="178445"/>
                </a:moveTo>
                <a:cubicBezTo>
                  <a:pt x="994569" y="178594"/>
                  <a:pt x="994514" y="178799"/>
                  <a:pt x="994551" y="179059"/>
                </a:cubicBezTo>
                <a:cubicBezTo>
                  <a:pt x="994588" y="179320"/>
                  <a:pt x="994644" y="179524"/>
                  <a:pt x="994718" y="179673"/>
                </a:cubicBezTo>
                <a:cubicBezTo>
                  <a:pt x="994867" y="180045"/>
                  <a:pt x="995128" y="180157"/>
                  <a:pt x="995500" y="180008"/>
                </a:cubicBezTo>
                <a:cubicBezTo>
                  <a:pt x="995872" y="179859"/>
                  <a:pt x="996244" y="179822"/>
                  <a:pt x="996616" y="179896"/>
                </a:cubicBezTo>
                <a:cubicBezTo>
                  <a:pt x="996839" y="179896"/>
                  <a:pt x="997137" y="179952"/>
                  <a:pt x="997509" y="180064"/>
                </a:cubicBezTo>
                <a:cubicBezTo>
                  <a:pt x="997881" y="180175"/>
                  <a:pt x="998067" y="180008"/>
                  <a:pt x="998067" y="179561"/>
                </a:cubicBezTo>
                <a:cubicBezTo>
                  <a:pt x="997993" y="179115"/>
                  <a:pt x="997769" y="178966"/>
                  <a:pt x="997397" y="179115"/>
                </a:cubicBezTo>
                <a:cubicBezTo>
                  <a:pt x="997025" y="179264"/>
                  <a:pt x="996653" y="179301"/>
                  <a:pt x="996281" y="179227"/>
                </a:cubicBezTo>
                <a:cubicBezTo>
                  <a:pt x="995909" y="179152"/>
                  <a:pt x="995649" y="178948"/>
                  <a:pt x="995500" y="178613"/>
                </a:cubicBezTo>
                <a:cubicBezTo>
                  <a:pt x="995351" y="178278"/>
                  <a:pt x="995090" y="178222"/>
                  <a:pt x="994718" y="178445"/>
                </a:cubicBezTo>
                <a:close/>
                <a:moveTo>
                  <a:pt x="4118" y="178445"/>
                </a:moveTo>
                <a:cubicBezTo>
                  <a:pt x="3969" y="178594"/>
                  <a:pt x="3914" y="178799"/>
                  <a:pt x="3951" y="179059"/>
                </a:cubicBezTo>
                <a:cubicBezTo>
                  <a:pt x="3988" y="179320"/>
                  <a:pt x="4044" y="179524"/>
                  <a:pt x="4118" y="179673"/>
                </a:cubicBezTo>
                <a:cubicBezTo>
                  <a:pt x="4267" y="180045"/>
                  <a:pt x="4528" y="180157"/>
                  <a:pt x="4900" y="180008"/>
                </a:cubicBezTo>
                <a:cubicBezTo>
                  <a:pt x="5272" y="179859"/>
                  <a:pt x="5644" y="179822"/>
                  <a:pt x="6016" y="179896"/>
                </a:cubicBezTo>
                <a:cubicBezTo>
                  <a:pt x="6239" y="179896"/>
                  <a:pt x="6537" y="179952"/>
                  <a:pt x="6909" y="180064"/>
                </a:cubicBezTo>
                <a:cubicBezTo>
                  <a:pt x="7281" y="180175"/>
                  <a:pt x="7467" y="180008"/>
                  <a:pt x="7467" y="179561"/>
                </a:cubicBezTo>
                <a:cubicBezTo>
                  <a:pt x="7393" y="179115"/>
                  <a:pt x="7169" y="178966"/>
                  <a:pt x="6797" y="179115"/>
                </a:cubicBezTo>
                <a:cubicBezTo>
                  <a:pt x="6425" y="179264"/>
                  <a:pt x="6053" y="179301"/>
                  <a:pt x="5681" y="179227"/>
                </a:cubicBezTo>
                <a:cubicBezTo>
                  <a:pt x="5309" y="179152"/>
                  <a:pt x="5048" y="178948"/>
                  <a:pt x="4900" y="178613"/>
                </a:cubicBezTo>
                <a:cubicBezTo>
                  <a:pt x="4751" y="178278"/>
                  <a:pt x="4490" y="178222"/>
                  <a:pt x="4118" y="178445"/>
                </a:cubicBezTo>
                <a:close/>
                <a:moveTo>
                  <a:pt x="1412739" y="178334"/>
                </a:moveTo>
                <a:cubicBezTo>
                  <a:pt x="1412591" y="178408"/>
                  <a:pt x="1412460" y="178538"/>
                  <a:pt x="1412349" y="178724"/>
                </a:cubicBezTo>
                <a:cubicBezTo>
                  <a:pt x="1412237" y="178910"/>
                  <a:pt x="1412070" y="179078"/>
                  <a:pt x="1411846" y="179227"/>
                </a:cubicBezTo>
                <a:cubicBezTo>
                  <a:pt x="1411474" y="179375"/>
                  <a:pt x="1411121" y="179450"/>
                  <a:pt x="1410786" y="179450"/>
                </a:cubicBezTo>
                <a:cubicBezTo>
                  <a:pt x="1410451" y="179450"/>
                  <a:pt x="1410247" y="179636"/>
                  <a:pt x="1410172" y="180008"/>
                </a:cubicBezTo>
                <a:cubicBezTo>
                  <a:pt x="1410321" y="180380"/>
                  <a:pt x="1410600" y="180547"/>
                  <a:pt x="1411009" y="180510"/>
                </a:cubicBezTo>
                <a:cubicBezTo>
                  <a:pt x="1411419" y="180473"/>
                  <a:pt x="1411809" y="180492"/>
                  <a:pt x="1412181" y="180566"/>
                </a:cubicBezTo>
                <a:cubicBezTo>
                  <a:pt x="1412628" y="180640"/>
                  <a:pt x="1413074" y="180715"/>
                  <a:pt x="1413521" y="180789"/>
                </a:cubicBezTo>
                <a:cubicBezTo>
                  <a:pt x="1413967" y="180864"/>
                  <a:pt x="1414377" y="180789"/>
                  <a:pt x="1414749" y="180566"/>
                </a:cubicBezTo>
                <a:cubicBezTo>
                  <a:pt x="1415046" y="180640"/>
                  <a:pt x="1415232" y="180864"/>
                  <a:pt x="1415307" y="181236"/>
                </a:cubicBezTo>
                <a:cubicBezTo>
                  <a:pt x="1415381" y="181608"/>
                  <a:pt x="1415567" y="181794"/>
                  <a:pt x="1415865" y="181794"/>
                </a:cubicBezTo>
                <a:cubicBezTo>
                  <a:pt x="1416460" y="181794"/>
                  <a:pt x="1416758" y="181385"/>
                  <a:pt x="1416758" y="180566"/>
                </a:cubicBezTo>
                <a:cubicBezTo>
                  <a:pt x="1416460" y="180343"/>
                  <a:pt x="1416144" y="180268"/>
                  <a:pt x="1415809" y="180343"/>
                </a:cubicBezTo>
                <a:cubicBezTo>
                  <a:pt x="1415474" y="180417"/>
                  <a:pt x="1415195" y="180380"/>
                  <a:pt x="1414972" y="180231"/>
                </a:cubicBezTo>
                <a:cubicBezTo>
                  <a:pt x="1414897" y="180008"/>
                  <a:pt x="1414897" y="179841"/>
                  <a:pt x="1414972" y="179729"/>
                </a:cubicBezTo>
                <a:cubicBezTo>
                  <a:pt x="1415046" y="179617"/>
                  <a:pt x="1415083" y="179450"/>
                  <a:pt x="1415083" y="179227"/>
                </a:cubicBezTo>
                <a:cubicBezTo>
                  <a:pt x="1414414" y="178334"/>
                  <a:pt x="1413632" y="178036"/>
                  <a:pt x="1412739" y="178334"/>
                </a:cubicBezTo>
                <a:close/>
                <a:moveTo>
                  <a:pt x="1210631" y="178334"/>
                </a:moveTo>
                <a:cubicBezTo>
                  <a:pt x="1210259" y="178334"/>
                  <a:pt x="1210054" y="178427"/>
                  <a:pt x="1210017" y="178613"/>
                </a:cubicBezTo>
                <a:cubicBezTo>
                  <a:pt x="1209980" y="178799"/>
                  <a:pt x="1210035" y="179022"/>
                  <a:pt x="1210184" y="179282"/>
                </a:cubicBezTo>
                <a:cubicBezTo>
                  <a:pt x="1210333" y="179543"/>
                  <a:pt x="1210519" y="179785"/>
                  <a:pt x="1210742" y="180008"/>
                </a:cubicBezTo>
                <a:cubicBezTo>
                  <a:pt x="1210966" y="180231"/>
                  <a:pt x="1211189" y="180380"/>
                  <a:pt x="1211412" y="180454"/>
                </a:cubicBezTo>
                <a:cubicBezTo>
                  <a:pt x="1211561" y="180306"/>
                  <a:pt x="1211728" y="180287"/>
                  <a:pt x="1211914" y="180399"/>
                </a:cubicBezTo>
                <a:cubicBezTo>
                  <a:pt x="1212100" y="180510"/>
                  <a:pt x="1212268" y="180566"/>
                  <a:pt x="1212417" y="180566"/>
                </a:cubicBezTo>
                <a:cubicBezTo>
                  <a:pt x="1212863" y="180268"/>
                  <a:pt x="1213086" y="179822"/>
                  <a:pt x="1213086" y="179227"/>
                </a:cubicBezTo>
                <a:cubicBezTo>
                  <a:pt x="1212938" y="178855"/>
                  <a:pt x="1212752" y="178743"/>
                  <a:pt x="1212528" y="178892"/>
                </a:cubicBezTo>
                <a:cubicBezTo>
                  <a:pt x="1212305" y="179041"/>
                  <a:pt x="1212007" y="179078"/>
                  <a:pt x="1211635" y="179003"/>
                </a:cubicBezTo>
                <a:cubicBezTo>
                  <a:pt x="1211487" y="178929"/>
                  <a:pt x="1211319" y="178799"/>
                  <a:pt x="1211133" y="178613"/>
                </a:cubicBezTo>
                <a:cubicBezTo>
                  <a:pt x="1210947" y="178427"/>
                  <a:pt x="1210780" y="178334"/>
                  <a:pt x="1210631" y="178334"/>
                </a:cubicBezTo>
                <a:close/>
                <a:moveTo>
                  <a:pt x="315281" y="178334"/>
                </a:moveTo>
                <a:cubicBezTo>
                  <a:pt x="314909" y="178334"/>
                  <a:pt x="314704" y="178427"/>
                  <a:pt x="314667" y="178613"/>
                </a:cubicBezTo>
                <a:cubicBezTo>
                  <a:pt x="314630" y="178799"/>
                  <a:pt x="314685" y="179022"/>
                  <a:pt x="314834" y="179282"/>
                </a:cubicBezTo>
                <a:cubicBezTo>
                  <a:pt x="314983" y="179543"/>
                  <a:pt x="315169" y="179785"/>
                  <a:pt x="315392" y="180008"/>
                </a:cubicBezTo>
                <a:cubicBezTo>
                  <a:pt x="315616" y="180231"/>
                  <a:pt x="315839" y="180380"/>
                  <a:pt x="316062" y="180454"/>
                </a:cubicBezTo>
                <a:cubicBezTo>
                  <a:pt x="316211" y="180306"/>
                  <a:pt x="316378" y="180287"/>
                  <a:pt x="316564" y="180399"/>
                </a:cubicBezTo>
                <a:cubicBezTo>
                  <a:pt x="316750" y="180510"/>
                  <a:pt x="316918" y="180566"/>
                  <a:pt x="317067" y="180566"/>
                </a:cubicBezTo>
                <a:cubicBezTo>
                  <a:pt x="317513" y="180268"/>
                  <a:pt x="317736" y="179822"/>
                  <a:pt x="317736" y="179227"/>
                </a:cubicBezTo>
                <a:cubicBezTo>
                  <a:pt x="317588" y="178855"/>
                  <a:pt x="317402" y="178743"/>
                  <a:pt x="317178" y="178892"/>
                </a:cubicBezTo>
                <a:cubicBezTo>
                  <a:pt x="316955" y="179041"/>
                  <a:pt x="316657" y="179078"/>
                  <a:pt x="316285" y="179003"/>
                </a:cubicBezTo>
                <a:cubicBezTo>
                  <a:pt x="316136" y="178929"/>
                  <a:pt x="315969" y="178799"/>
                  <a:pt x="315783" y="178613"/>
                </a:cubicBezTo>
                <a:cubicBezTo>
                  <a:pt x="315597" y="178427"/>
                  <a:pt x="315430" y="178334"/>
                  <a:pt x="315281" y="178334"/>
                </a:cubicBezTo>
                <a:close/>
                <a:moveTo>
                  <a:pt x="1391587" y="178222"/>
                </a:moveTo>
                <a:cubicBezTo>
                  <a:pt x="1391178" y="177850"/>
                  <a:pt x="1390787" y="177887"/>
                  <a:pt x="1390415" y="178334"/>
                </a:cubicBezTo>
                <a:cubicBezTo>
                  <a:pt x="1390564" y="178706"/>
                  <a:pt x="1390806" y="179022"/>
                  <a:pt x="1391141" y="179282"/>
                </a:cubicBezTo>
                <a:cubicBezTo>
                  <a:pt x="1391476" y="179543"/>
                  <a:pt x="1391866" y="179599"/>
                  <a:pt x="1392313" y="179450"/>
                </a:cubicBezTo>
                <a:cubicBezTo>
                  <a:pt x="1392238" y="179003"/>
                  <a:pt x="1391996" y="178594"/>
                  <a:pt x="1391587" y="178222"/>
                </a:cubicBezTo>
                <a:close/>
                <a:moveTo>
                  <a:pt x="180963" y="178110"/>
                </a:moveTo>
                <a:cubicBezTo>
                  <a:pt x="180815" y="178110"/>
                  <a:pt x="180721" y="178185"/>
                  <a:pt x="180684" y="178334"/>
                </a:cubicBezTo>
                <a:cubicBezTo>
                  <a:pt x="180647" y="178482"/>
                  <a:pt x="180554" y="178594"/>
                  <a:pt x="180405" y="178668"/>
                </a:cubicBezTo>
                <a:cubicBezTo>
                  <a:pt x="179810" y="178743"/>
                  <a:pt x="179159" y="178892"/>
                  <a:pt x="178452" y="179115"/>
                </a:cubicBezTo>
                <a:cubicBezTo>
                  <a:pt x="177745" y="179338"/>
                  <a:pt x="177615" y="179822"/>
                  <a:pt x="178061" y="180566"/>
                </a:cubicBezTo>
                <a:cubicBezTo>
                  <a:pt x="178433" y="180417"/>
                  <a:pt x="178805" y="180343"/>
                  <a:pt x="179177" y="180343"/>
                </a:cubicBezTo>
                <a:cubicBezTo>
                  <a:pt x="179549" y="180343"/>
                  <a:pt x="179847" y="180231"/>
                  <a:pt x="180070" y="180008"/>
                </a:cubicBezTo>
                <a:cubicBezTo>
                  <a:pt x="180294" y="179859"/>
                  <a:pt x="180535" y="179506"/>
                  <a:pt x="180796" y="178948"/>
                </a:cubicBezTo>
                <a:cubicBezTo>
                  <a:pt x="181056" y="178389"/>
                  <a:pt x="181112" y="178110"/>
                  <a:pt x="180963" y="178110"/>
                </a:cubicBezTo>
                <a:close/>
                <a:moveTo>
                  <a:pt x="1404089" y="177887"/>
                </a:moveTo>
                <a:cubicBezTo>
                  <a:pt x="1403605" y="178036"/>
                  <a:pt x="1403400" y="178445"/>
                  <a:pt x="1403475" y="179115"/>
                </a:cubicBezTo>
                <a:cubicBezTo>
                  <a:pt x="1403847" y="179413"/>
                  <a:pt x="1404219" y="179424"/>
                  <a:pt x="1404591" y="179150"/>
                </a:cubicBezTo>
                <a:cubicBezTo>
                  <a:pt x="1404963" y="178875"/>
                  <a:pt x="1405224" y="178529"/>
                  <a:pt x="1405372" y="178110"/>
                </a:cubicBezTo>
                <a:cubicBezTo>
                  <a:pt x="1405000" y="177813"/>
                  <a:pt x="1404572" y="177738"/>
                  <a:pt x="1404089" y="177887"/>
                </a:cubicBezTo>
                <a:close/>
                <a:moveTo>
                  <a:pt x="750157" y="177776"/>
                </a:moveTo>
                <a:cubicBezTo>
                  <a:pt x="749933" y="177701"/>
                  <a:pt x="749747" y="177738"/>
                  <a:pt x="749598" y="177887"/>
                </a:cubicBezTo>
                <a:cubicBezTo>
                  <a:pt x="749747" y="178334"/>
                  <a:pt x="749784" y="178817"/>
                  <a:pt x="749710" y="179338"/>
                </a:cubicBezTo>
                <a:cubicBezTo>
                  <a:pt x="749636" y="179859"/>
                  <a:pt x="749859" y="180231"/>
                  <a:pt x="750380" y="180454"/>
                </a:cubicBezTo>
                <a:cubicBezTo>
                  <a:pt x="750826" y="180306"/>
                  <a:pt x="751087" y="179934"/>
                  <a:pt x="751161" y="179338"/>
                </a:cubicBezTo>
                <a:cubicBezTo>
                  <a:pt x="750119" y="179338"/>
                  <a:pt x="749784" y="178817"/>
                  <a:pt x="750157" y="177776"/>
                </a:cubicBezTo>
                <a:close/>
                <a:moveTo>
                  <a:pt x="187214" y="177776"/>
                </a:moveTo>
                <a:cubicBezTo>
                  <a:pt x="186842" y="177403"/>
                  <a:pt x="186544" y="177422"/>
                  <a:pt x="186321" y="177831"/>
                </a:cubicBezTo>
                <a:cubicBezTo>
                  <a:pt x="186098" y="178241"/>
                  <a:pt x="185912" y="178520"/>
                  <a:pt x="185763" y="178668"/>
                </a:cubicBezTo>
                <a:cubicBezTo>
                  <a:pt x="185837" y="178966"/>
                  <a:pt x="186061" y="179115"/>
                  <a:pt x="186433" y="179115"/>
                </a:cubicBezTo>
                <a:cubicBezTo>
                  <a:pt x="186582" y="178966"/>
                  <a:pt x="186749" y="178799"/>
                  <a:pt x="186935" y="178613"/>
                </a:cubicBezTo>
                <a:cubicBezTo>
                  <a:pt x="187121" y="178427"/>
                  <a:pt x="187214" y="178148"/>
                  <a:pt x="187214" y="177776"/>
                </a:cubicBezTo>
                <a:close/>
                <a:moveTo>
                  <a:pt x="767793" y="177720"/>
                </a:moveTo>
                <a:cubicBezTo>
                  <a:pt x="767569" y="177757"/>
                  <a:pt x="767458" y="177850"/>
                  <a:pt x="767458" y="177999"/>
                </a:cubicBezTo>
                <a:cubicBezTo>
                  <a:pt x="767458" y="178148"/>
                  <a:pt x="767588" y="178222"/>
                  <a:pt x="767848" y="178222"/>
                </a:cubicBezTo>
                <a:cubicBezTo>
                  <a:pt x="768109" y="178222"/>
                  <a:pt x="768202" y="178110"/>
                  <a:pt x="768128" y="177887"/>
                </a:cubicBezTo>
                <a:cubicBezTo>
                  <a:pt x="768128" y="177738"/>
                  <a:pt x="768016" y="177683"/>
                  <a:pt x="767793" y="177720"/>
                </a:cubicBezTo>
                <a:close/>
                <a:moveTo>
                  <a:pt x="758919" y="177720"/>
                </a:moveTo>
                <a:cubicBezTo>
                  <a:pt x="758807" y="177683"/>
                  <a:pt x="758677" y="177738"/>
                  <a:pt x="758528" y="177887"/>
                </a:cubicBezTo>
                <a:cubicBezTo>
                  <a:pt x="758379" y="178334"/>
                  <a:pt x="758528" y="178538"/>
                  <a:pt x="758975" y="178501"/>
                </a:cubicBezTo>
                <a:cubicBezTo>
                  <a:pt x="759421" y="178464"/>
                  <a:pt x="759570" y="178222"/>
                  <a:pt x="759421" y="177776"/>
                </a:cubicBezTo>
                <a:cubicBezTo>
                  <a:pt x="759198" y="177776"/>
                  <a:pt x="759030" y="177757"/>
                  <a:pt x="758919" y="177720"/>
                </a:cubicBezTo>
                <a:close/>
                <a:moveTo>
                  <a:pt x="513297" y="177664"/>
                </a:moveTo>
                <a:cubicBezTo>
                  <a:pt x="512701" y="177589"/>
                  <a:pt x="512441" y="177813"/>
                  <a:pt x="512515" y="178334"/>
                </a:cubicBezTo>
                <a:cubicBezTo>
                  <a:pt x="512813" y="178408"/>
                  <a:pt x="513036" y="178352"/>
                  <a:pt x="513185" y="178166"/>
                </a:cubicBezTo>
                <a:cubicBezTo>
                  <a:pt x="513334" y="177980"/>
                  <a:pt x="513371" y="177813"/>
                  <a:pt x="513297" y="177664"/>
                </a:cubicBezTo>
                <a:close/>
                <a:moveTo>
                  <a:pt x="379947" y="177664"/>
                </a:moveTo>
                <a:cubicBezTo>
                  <a:pt x="379351" y="177589"/>
                  <a:pt x="379091" y="177813"/>
                  <a:pt x="379165" y="178334"/>
                </a:cubicBezTo>
                <a:cubicBezTo>
                  <a:pt x="379463" y="178408"/>
                  <a:pt x="379686" y="178352"/>
                  <a:pt x="379835" y="178166"/>
                </a:cubicBezTo>
                <a:cubicBezTo>
                  <a:pt x="379984" y="177980"/>
                  <a:pt x="380021" y="177813"/>
                  <a:pt x="379947" y="177664"/>
                </a:cubicBezTo>
                <a:close/>
                <a:moveTo>
                  <a:pt x="1214314" y="177552"/>
                </a:moveTo>
                <a:cubicBezTo>
                  <a:pt x="1214017" y="177627"/>
                  <a:pt x="1213942" y="177850"/>
                  <a:pt x="1214091" y="178222"/>
                </a:cubicBezTo>
                <a:cubicBezTo>
                  <a:pt x="1214240" y="178296"/>
                  <a:pt x="1214426" y="178296"/>
                  <a:pt x="1214649" y="178222"/>
                </a:cubicBezTo>
                <a:cubicBezTo>
                  <a:pt x="1214872" y="178148"/>
                  <a:pt x="1214984" y="177999"/>
                  <a:pt x="1214984" y="177776"/>
                </a:cubicBezTo>
                <a:cubicBezTo>
                  <a:pt x="1214835" y="177552"/>
                  <a:pt x="1214612" y="177478"/>
                  <a:pt x="1214314" y="177552"/>
                </a:cubicBezTo>
                <a:close/>
                <a:moveTo>
                  <a:pt x="741785" y="177552"/>
                </a:moveTo>
                <a:cubicBezTo>
                  <a:pt x="742008" y="177924"/>
                  <a:pt x="741990" y="178148"/>
                  <a:pt x="741729" y="178222"/>
                </a:cubicBezTo>
                <a:cubicBezTo>
                  <a:pt x="741469" y="178296"/>
                  <a:pt x="741301" y="178408"/>
                  <a:pt x="741227" y="178557"/>
                </a:cubicBezTo>
                <a:cubicBezTo>
                  <a:pt x="741822" y="178631"/>
                  <a:pt x="742231" y="178985"/>
                  <a:pt x="742455" y="179617"/>
                </a:cubicBezTo>
                <a:cubicBezTo>
                  <a:pt x="742678" y="180250"/>
                  <a:pt x="742492" y="180715"/>
                  <a:pt x="741897" y="181013"/>
                </a:cubicBezTo>
                <a:cubicBezTo>
                  <a:pt x="741227" y="180640"/>
                  <a:pt x="740557" y="180640"/>
                  <a:pt x="739887" y="181013"/>
                </a:cubicBezTo>
                <a:cubicBezTo>
                  <a:pt x="739218" y="181385"/>
                  <a:pt x="738697" y="181385"/>
                  <a:pt x="738325" y="181013"/>
                </a:cubicBezTo>
                <a:cubicBezTo>
                  <a:pt x="738176" y="180268"/>
                  <a:pt x="738436" y="179729"/>
                  <a:pt x="739106" y="179394"/>
                </a:cubicBezTo>
                <a:cubicBezTo>
                  <a:pt x="739776" y="179059"/>
                  <a:pt x="740297" y="179152"/>
                  <a:pt x="740669" y="179673"/>
                </a:cubicBezTo>
                <a:cubicBezTo>
                  <a:pt x="741041" y="179375"/>
                  <a:pt x="741022" y="179134"/>
                  <a:pt x="740613" y="178948"/>
                </a:cubicBezTo>
                <a:cubicBezTo>
                  <a:pt x="740204" y="178762"/>
                  <a:pt x="740073" y="178482"/>
                  <a:pt x="740222" y="178110"/>
                </a:cubicBezTo>
                <a:cubicBezTo>
                  <a:pt x="740594" y="177813"/>
                  <a:pt x="741115" y="177627"/>
                  <a:pt x="741785" y="177552"/>
                </a:cubicBezTo>
                <a:close/>
                <a:moveTo>
                  <a:pt x="318964" y="177552"/>
                </a:moveTo>
                <a:cubicBezTo>
                  <a:pt x="318667" y="177627"/>
                  <a:pt x="318592" y="177850"/>
                  <a:pt x="318741" y="178222"/>
                </a:cubicBezTo>
                <a:cubicBezTo>
                  <a:pt x="318890" y="178296"/>
                  <a:pt x="319076" y="178296"/>
                  <a:pt x="319299" y="178222"/>
                </a:cubicBezTo>
                <a:cubicBezTo>
                  <a:pt x="319522" y="178148"/>
                  <a:pt x="319634" y="177999"/>
                  <a:pt x="319634" y="177776"/>
                </a:cubicBezTo>
                <a:cubicBezTo>
                  <a:pt x="319485" y="177552"/>
                  <a:pt x="319262" y="177478"/>
                  <a:pt x="318964" y="177552"/>
                </a:cubicBezTo>
                <a:close/>
                <a:moveTo>
                  <a:pt x="735646" y="177329"/>
                </a:moveTo>
                <a:cubicBezTo>
                  <a:pt x="735795" y="178073"/>
                  <a:pt x="735668" y="178724"/>
                  <a:pt x="735266" y="179282"/>
                </a:cubicBezTo>
                <a:cubicBezTo>
                  <a:pt x="734865" y="179841"/>
                  <a:pt x="734731" y="180492"/>
                  <a:pt x="734864" y="181236"/>
                </a:cubicBezTo>
                <a:cubicBezTo>
                  <a:pt x="734864" y="181608"/>
                  <a:pt x="734939" y="181831"/>
                  <a:pt x="735088" y="181906"/>
                </a:cubicBezTo>
                <a:cubicBezTo>
                  <a:pt x="735237" y="181980"/>
                  <a:pt x="735423" y="182203"/>
                  <a:pt x="735646" y="182575"/>
                </a:cubicBezTo>
                <a:cubicBezTo>
                  <a:pt x="735274" y="182650"/>
                  <a:pt x="734916" y="182575"/>
                  <a:pt x="734574" y="182352"/>
                </a:cubicBezTo>
                <a:cubicBezTo>
                  <a:pt x="734232" y="182129"/>
                  <a:pt x="733882" y="181943"/>
                  <a:pt x="733525" y="181794"/>
                </a:cubicBezTo>
                <a:cubicBezTo>
                  <a:pt x="733525" y="181645"/>
                  <a:pt x="733581" y="181552"/>
                  <a:pt x="733692" y="181515"/>
                </a:cubicBezTo>
                <a:cubicBezTo>
                  <a:pt x="733804" y="181478"/>
                  <a:pt x="733860" y="181385"/>
                  <a:pt x="733860" y="181236"/>
                </a:cubicBezTo>
                <a:cubicBezTo>
                  <a:pt x="733413" y="180194"/>
                  <a:pt x="733436" y="179320"/>
                  <a:pt x="733927" y="178613"/>
                </a:cubicBezTo>
                <a:cubicBezTo>
                  <a:pt x="734418" y="177906"/>
                  <a:pt x="734991" y="177478"/>
                  <a:pt x="735646" y="177329"/>
                </a:cubicBezTo>
                <a:close/>
                <a:moveTo>
                  <a:pt x="1273957" y="177050"/>
                </a:moveTo>
                <a:cubicBezTo>
                  <a:pt x="1273660" y="177087"/>
                  <a:pt x="1273548" y="177217"/>
                  <a:pt x="1273622" y="177441"/>
                </a:cubicBezTo>
                <a:cubicBezTo>
                  <a:pt x="1273697" y="177589"/>
                  <a:pt x="1273864" y="177645"/>
                  <a:pt x="1274125" y="177608"/>
                </a:cubicBezTo>
                <a:cubicBezTo>
                  <a:pt x="1274385" y="177571"/>
                  <a:pt x="1274515" y="177478"/>
                  <a:pt x="1274515" y="177329"/>
                </a:cubicBezTo>
                <a:cubicBezTo>
                  <a:pt x="1274441" y="177106"/>
                  <a:pt x="1274255" y="177013"/>
                  <a:pt x="1273957" y="177050"/>
                </a:cubicBezTo>
                <a:close/>
                <a:moveTo>
                  <a:pt x="873907" y="177050"/>
                </a:moveTo>
                <a:cubicBezTo>
                  <a:pt x="873609" y="177087"/>
                  <a:pt x="873498" y="177217"/>
                  <a:pt x="873572" y="177441"/>
                </a:cubicBezTo>
                <a:cubicBezTo>
                  <a:pt x="873647" y="177589"/>
                  <a:pt x="873814" y="177645"/>
                  <a:pt x="874075" y="177608"/>
                </a:cubicBezTo>
                <a:cubicBezTo>
                  <a:pt x="874335" y="177571"/>
                  <a:pt x="874465" y="177478"/>
                  <a:pt x="874465" y="177329"/>
                </a:cubicBezTo>
                <a:cubicBezTo>
                  <a:pt x="874391" y="177106"/>
                  <a:pt x="874205" y="177013"/>
                  <a:pt x="873907" y="177050"/>
                </a:cubicBezTo>
                <a:close/>
                <a:moveTo>
                  <a:pt x="746808" y="176994"/>
                </a:moveTo>
                <a:cubicBezTo>
                  <a:pt x="746733" y="177242"/>
                  <a:pt x="746733" y="177449"/>
                  <a:pt x="746808" y="177614"/>
                </a:cubicBezTo>
                <a:cubicBezTo>
                  <a:pt x="746882" y="177780"/>
                  <a:pt x="746920" y="177945"/>
                  <a:pt x="746920" y="178110"/>
                </a:cubicBezTo>
                <a:cubicBezTo>
                  <a:pt x="747068" y="178185"/>
                  <a:pt x="747254" y="178241"/>
                  <a:pt x="747478" y="178278"/>
                </a:cubicBezTo>
                <a:cubicBezTo>
                  <a:pt x="747701" y="178315"/>
                  <a:pt x="747887" y="178259"/>
                  <a:pt x="748036" y="178110"/>
                </a:cubicBezTo>
                <a:cubicBezTo>
                  <a:pt x="747961" y="177863"/>
                  <a:pt x="747868" y="177656"/>
                  <a:pt x="747757" y="177490"/>
                </a:cubicBezTo>
                <a:cubicBezTo>
                  <a:pt x="747645" y="177325"/>
                  <a:pt x="747552" y="177159"/>
                  <a:pt x="747478" y="176994"/>
                </a:cubicBezTo>
                <a:close/>
                <a:moveTo>
                  <a:pt x="524905" y="176994"/>
                </a:moveTo>
                <a:cubicBezTo>
                  <a:pt x="524533" y="176845"/>
                  <a:pt x="524329" y="176901"/>
                  <a:pt x="524291" y="177162"/>
                </a:cubicBezTo>
                <a:cubicBezTo>
                  <a:pt x="524254" y="177422"/>
                  <a:pt x="524236" y="177701"/>
                  <a:pt x="524236" y="177999"/>
                </a:cubicBezTo>
                <a:cubicBezTo>
                  <a:pt x="524682" y="178371"/>
                  <a:pt x="524980" y="178296"/>
                  <a:pt x="525128" y="177776"/>
                </a:cubicBezTo>
                <a:cubicBezTo>
                  <a:pt x="525054" y="177701"/>
                  <a:pt x="525035" y="177589"/>
                  <a:pt x="525073" y="177441"/>
                </a:cubicBezTo>
                <a:cubicBezTo>
                  <a:pt x="525110" y="177292"/>
                  <a:pt x="525054" y="177143"/>
                  <a:pt x="524905" y="176994"/>
                </a:cubicBezTo>
                <a:close/>
                <a:moveTo>
                  <a:pt x="514636" y="176994"/>
                </a:moveTo>
                <a:cubicBezTo>
                  <a:pt x="514338" y="177143"/>
                  <a:pt x="514171" y="177422"/>
                  <a:pt x="514134" y="177831"/>
                </a:cubicBezTo>
                <a:cubicBezTo>
                  <a:pt x="514097" y="178241"/>
                  <a:pt x="514264" y="178482"/>
                  <a:pt x="514636" y="178557"/>
                </a:cubicBezTo>
                <a:cubicBezTo>
                  <a:pt x="515008" y="178631"/>
                  <a:pt x="515194" y="178427"/>
                  <a:pt x="515194" y="177943"/>
                </a:cubicBezTo>
                <a:cubicBezTo>
                  <a:pt x="515194" y="177459"/>
                  <a:pt x="515008" y="177143"/>
                  <a:pt x="514636" y="176994"/>
                </a:cubicBezTo>
                <a:close/>
                <a:moveTo>
                  <a:pt x="391555" y="176994"/>
                </a:moveTo>
                <a:cubicBezTo>
                  <a:pt x="391183" y="176845"/>
                  <a:pt x="390979" y="176901"/>
                  <a:pt x="390941" y="177162"/>
                </a:cubicBezTo>
                <a:cubicBezTo>
                  <a:pt x="390904" y="177422"/>
                  <a:pt x="390885" y="177701"/>
                  <a:pt x="390885" y="177999"/>
                </a:cubicBezTo>
                <a:cubicBezTo>
                  <a:pt x="391332" y="178371"/>
                  <a:pt x="391630" y="178296"/>
                  <a:pt x="391778" y="177776"/>
                </a:cubicBezTo>
                <a:cubicBezTo>
                  <a:pt x="391704" y="177701"/>
                  <a:pt x="391685" y="177589"/>
                  <a:pt x="391723" y="177441"/>
                </a:cubicBezTo>
                <a:cubicBezTo>
                  <a:pt x="391760" y="177292"/>
                  <a:pt x="391704" y="177143"/>
                  <a:pt x="391555" y="176994"/>
                </a:cubicBezTo>
                <a:close/>
                <a:moveTo>
                  <a:pt x="381286" y="176994"/>
                </a:moveTo>
                <a:cubicBezTo>
                  <a:pt x="380988" y="177143"/>
                  <a:pt x="380821" y="177422"/>
                  <a:pt x="380784" y="177831"/>
                </a:cubicBezTo>
                <a:cubicBezTo>
                  <a:pt x="380747" y="178241"/>
                  <a:pt x="380914" y="178482"/>
                  <a:pt x="381286" y="178557"/>
                </a:cubicBezTo>
                <a:cubicBezTo>
                  <a:pt x="381658" y="178631"/>
                  <a:pt x="381844" y="178427"/>
                  <a:pt x="381844" y="177943"/>
                </a:cubicBezTo>
                <a:cubicBezTo>
                  <a:pt x="381844" y="177459"/>
                  <a:pt x="381658" y="177143"/>
                  <a:pt x="381286" y="176994"/>
                </a:cubicBezTo>
                <a:close/>
                <a:moveTo>
                  <a:pt x="156518" y="176994"/>
                </a:moveTo>
                <a:cubicBezTo>
                  <a:pt x="155923" y="176697"/>
                  <a:pt x="155142" y="176734"/>
                  <a:pt x="154174" y="177106"/>
                </a:cubicBezTo>
                <a:cubicBezTo>
                  <a:pt x="153877" y="177255"/>
                  <a:pt x="153598" y="177478"/>
                  <a:pt x="153337" y="177776"/>
                </a:cubicBezTo>
                <a:cubicBezTo>
                  <a:pt x="153077" y="178073"/>
                  <a:pt x="152872" y="178296"/>
                  <a:pt x="152723" y="178445"/>
                </a:cubicBezTo>
                <a:cubicBezTo>
                  <a:pt x="152426" y="178520"/>
                  <a:pt x="152146" y="178520"/>
                  <a:pt x="151886" y="178445"/>
                </a:cubicBezTo>
                <a:cubicBezTo>
                  <a:pt x="151626" y="178371"/>
                  <a:pt x="151384" y="178408"/>
                  <a:pt x="151161" y="178557"/>
                </a:cubicBezTo>
                <a:cubicBezTo>
                  <a:pt x="150342" y="178706"/>
                  <a:pt x="150044" y="179096"/>
                  <a:pt x="150268" y="179729"/>
                </a:cubicBezTo>
                <a:cubicBezTo>
                  <a:pt x="150491" y="180361"/>
                  <a:pt x="150900" y="180752"/>
                  <a:pt x="151495" y="180901"/>
                </a:cubicBezTo>
                <a:cubicBezTo>
                  <a:pt x="151867" y="180603"/>
                  <a:pt x="152202" y="180417"/>
                  <a:pt x="152500" y="180343"/>
                </a:cubicBezTo>
                <a:cubicBezTo>
                  <a:pt x="152946" y="180120"/>
                  <a:pt x="153449" y="179934"/>
                  <a:pt x="154007" y="179785"/>
                </a:cubicBezTo>
                <a:cubicBezTo>
                  <a:pt x="154565" y="179636"/>
                  <a:pt x="154993" y="179413"/>
                  <a:pt x="155290" y="179115"/>
                </a:cubicBezTo>
                <a:cubicBezTo>
                  <a:pt x="155439" y="178966"/>
                  <a:pt x="155532" y="178780"/>
                  <a:pt x="155570" y="178557"/>
                </a:cubicBezTo>
                <a:cubicBezTo>
                  <a:pt x="155607" y="178334"/>
                  <a:pt x="155700" y="178148"/>
                  <a:pt x="155849" y="177999"/>
                </a:cubicBezTo>
                <a:cubicBezTo>
                  <a:pt x="155997" y="177850"/>
                  <a:pt x="156165" y="177701"/>
                  <a:pt x="156351" y="177552"/>
                </a:cubicBezTo>
                <a:cubicBezTo>
                  <a:pt x="156537" y="177403"/>
                  <a:pt x="156593" y="177217"/>
                  <a:pt x="156518" y="176994"/>
                </a:cubicBezTo>
                <a:close/>
                <a:moveTo>
                  <a:pt x="506097" y="176938"/>
                </a:moveTo>
                <a:cubicBezTo>
                  <a:pt x="506506" y="177124"/>
                  <a:pt x="506711" y="177403"/>
                  <a:pt x="506711" y="177776"/>
                </a:cubicBezTo>
                <a:cubicBezTo>
                  <a:pt x="506562" y="177924"/>
                  <a:pt x="506320" y="177980"/>
                  <a:pt x="505985" y="177943"/>
                </a:cubicBezTo>
                <a:cubicBezTo>
                  <a:pt x="505651" y="177906"/>
                  <a:pt x="505446" y="177776"/>
                  <a:pt x="505372" y="177552"/>
                </a:cubicBezTo>
                <a:cubicBezTo>
                  <a:pt x="505446" y="176957"/>
                  <a:pt x="505688" y="176752"/>
                  <a:pt x="506097" y="176938"/>
                </a:cubicBezTo>
                <a:close/>
                <a:moveTo>
                  <a:pt x="372747" y="176938"/>
                </a:moveTo>
                <a:cubicBezTo>
                  <a:pt x="373156" y="177124"/>
                  <a:pt x="373361" y="177403"/>
                  <a:pt x="373361" y="177776"/>
                </a:cubicBezTo>
                <a:cubicBezTo>
                  <a:pt x="373212" y="177924"/>
                  <a:pt x="372970" y="177980"/>
                  <a:pt x="372635" y="177943"/>
                </a:cubicBezTo>
                <a:cubicBezTo>
                  <a:pt x="372301" y="177906"/>
                  <a:pt x="372096" y="177776"/>
                  <a:pt x="372021" y="177552"/>
                </a:cubicBezTo>
                <a:cubicBezTo>
                  <a:pt x="372096" y="176957"/>
                  <a:pt x="372338" y="176752"/>
                  <a:pt x="372747" y="176938"/>
                </a:cubicBezTo>
                <a:close/>
                <a:moveTo>
                  <a:pt x="1199915" y="176659"/>
                </a:moveTo>
                <a:cubicBezTo>
                  <a:pt x="1199469" y="176585"/>
                  <a:pt x="1199171" y="176641"/>
                  <a:pt x="1199022" y="176827"/>
                </a:cubicBezTo>
                <a:cubicBezTo>
                  <a:pt x="1198873" y="177013"/>
                  <a:pt x="1198725" y="177255"/>
                  <a:pt x="1198576" y="177552"/>
                </a:cubicBezTo>
                <a:cubicBezTo>
                  <a:pt x="1197906" y="177850"/>
                  <a:pt x="1197348" y="177999"/>
                  <a:pt x="1196901" y="177999"/>
                </a:cubicBezTo>
                <a:cubicBezTo>
                  <a:pt x="1196753" y="178207"/>
                  <a:pt x="1196715" y="178485"/>
                  <a:pt x="1196790" y="178832"/>
                </a:cubicBezTo>
                <a:cubicBezTo>
                  <a:pt x="1196864" y="179180"/>
                  <a:pt x="1196976" y="179423"/>
                  <a:pt x="1197125" y="179561"/>
                </a:cubicBezTo>
                <a:cubicBezTo>
                  <a:pt x="1197497" y="179561"/>
                  <a:pt x="1197869" y="179472"/>
                  <a:pt x="1198241" y="179293"/>
                </a:cubicBezTo>
                <a:cubicBezTo>
                  <a:pt x="1198613" y="179114"/>
                  <a:pt x="1198985" y="178953"/>
                  <a:pt x="1199357" y="178810"/>
                </a:cubicBezTo>
                <a:cubicBezTo>
                  <a:pt x="1199431" y="178523"/>
                  <a:pt x="1199413" y="178325"/>
                  <a:pt x="1199301" y="178218"/>
                </a:cubicBezTo>
                <a:cubicBezTo>
                  <a:pt x="1199190" y="178110"/>
                  <a:pt x="1199171" y="177949"/>
                  <a:pt x="1199245" y="177734"/>
                </a:cubicBezTo>
                <a:cubicBezTo>
                  <a:pt x="1199394" y="177591"/>
                  <a:pt x="1199580" y="177465"/>
                  <a:pt x="1199804" y="177358"/>
                </a:cubicBezTo>
                <a:cubicBezTo>
                  <a:pt x="1200027" y="177250"/>
                  <a:pt x="1200064" y="177017"/>
                  <a:pt x="1199915" y="176659"/>
                </a:cubicBezTo>
                <a:close/>
                <a:moveTo>
                  <a:pt x="1151583" y="176659"/>
                </a:moveTo>
                <a:cubicBezTo>
                  <a:pt x="1151137" y="176659"/>
                  <a:pt x="1150858" y="176808"/>
                  <a:pt x="1150746" y="177106"/>
                </a:cubicBezTo>
                <a:cubicBezTo>
                  <a:pt x="1150634" y="177403"/>
                  <a:pt x="1150579" y="177776"/>
                  <a:pt x="1150579" y="178222"/>
                </a:cubicBezTo>
                <a:cubicBezTo>
                  <a:pt x="1151025" y="178445"/>
                  <a:pt x="1151341" y="178334"/>
                  <a:pt x="1151527" y="177887"/>
                </a:cubicBezTo>
                <a:cubicBezTo>
                  <a:pt x="1151713" y="177441"/>
                  <a:pt x="1151732" y="177031"/>
                  <a:pt x="1151583" y="176659"/>
                </a:cubicBezTo>
                <a:close/>
                <a:moveTo>
                  <a:pt x="1124738" y="176659"/>
                </a:moveTo>
                <a:cubicBezTo>
                  <a:pt x="1124329" y="176659"/>
                  <a:pt x="1124199" y="176883"/>
                  <a:pt x="1124348" y="177329"/>
                </a:cubicBezTo>
                <a:cubicBezTo>
                  <a:pt x="1124497" y="177329"/>
                  <a:pt x="1124627" y="177348"/>
                  <a:pt x="1124738" y="177385"/>
                </a:cubicBezTo>
                <a:cubicBezTo>
                  <a:pt x="1124850" y="177422"/>
                  <a:pt x="1124980" y="177403"/>
                  <a:pt x="1125129" y="177329"/>
                </a:cubicBezTo>
                <a:cubicBezTo>
                  <a:pt x="1125278" y="176883"/>
                  <a:pt x="1125148" y="176659"/>
                  <a:pt x="1124738" y="176659"/>
                </a:cubicBezTo>
                <a:close/>
                <a:moveTo>
                  <a:pt x="304565" y="176659"/>
                </a:moveTo>
                <a:cubicBezTo>
                  <a:pt x="304119" y="176585"/>
                  <a:pt x="303821" y="176641"/>
                  <a:pt x="303672" y="176827"/>
                </a:cubicBezTo>
                <a:cubicBezTo>
                  <a:pt x="303523" y="177013"/>
                  <a:pt x="303374" y="177255"/>
                  <a:pt x="303226" y="177552"/>
                </a:cubicBezTo>
                <a:cubicBezTo>
                  <a:pt x="302556" y="177850"/>
                  <a:pt x="301998" y="177999"/>
                  <a:pt x="301551" y="177999"/>
                </a:cubicBezTo>
                <a:cubicBezTo>
                  <a:pt x="301402" y="178207"/>
                  <a:pt x="301365" y="178485"/>
                  <a:pt x="301440" y="178832"/>
                </a:cubicBezTo>
                <a:cubicBezTo>
                  <a:pt x="301514" y="179180"/>
                  <a:pt x="301626" y="179423"/>
                  <a:pt x="301775" y="179561"/>
                </a:cubicBezTo>
                <a:cubicBezTo>
                  <a:pt x="302147" y="179561"/>
                  <a:pt x="302519" y="179472"/>
                  <a:pt x="302891" y="179293"/>
                </a:cubicBezTo>
                <a:cubicBezTo>
                  <a:pt x="303263" y="179114"/>
                  <a:pt x="303635" y="178953"/>
                  <a:pt x="304007" y="178810"/>
                </a:cubicBezTo>
                <a:cubicBezTo>
                  <a:pt x="304081" y="178523"/>
                  <a:pt x="304063" y="178325"/>
                  <a:pt x="303951" y="178218"/>
                </a:cubicBezTo>
                <a:cubicBezTo>
                  <a:pt x="303840" y="178110"/>
                  <a:pt x="303821" y="177949"/>
                  <a:pt x="303895" y="177734"/>
                </a:cubicBezTo>
                <a:cubicBezTo>
                  <a:pt x="304044" y="177591"/>
                  <a:pt x="304230" y="177465"/>
                  <a:pt x="304453" y="177358"/>
                </a:cubicBezTo>
                <a:cubicBezTo>
                  <a:pt x="304677" y="177250"/>
                  <a:pt x="304714" y="177017"/>
                  <a:pt x="304565" y="176659"/>
                </a:cubicBezTo>
                <a:close/>
                <a:moveTo>
                  <a:pt x="256233" y="176659"/>
                </a:moveTo>
                <a:cubicBezTo>
                  <a:pt x="255787" y="176659"/>
                  <a:pt x="255508" y="176808"/>
                  <a:pt x="255396" y="177106"/>
                </a:cubicBezTo>
                <a:cubicBezTo>
                  <a:pt x="255284" y="177403"/>
                  <a:pt x="255229" y="177776"/>
                  <a:pt x="255229" y="178222"/>
                </a:cubicBezTo>
                <a:cubicBezTo>
                  <a:pt x="255675" y="178445"/>
                  <a:pt x="255991" y="178334"/>
                  <a:pt x="256177" y="177887"/>
                </a:cubicBezTo>
                <a:cubicBezTo>
                  <a:pt x="256363" y="177441"/>
                  <a:pt x="256382" y="177031"/>
                  <a:pt x="256233" y="176659"/>
                </a:cubicBezTo>
                <a:close/>
                <a:moveTo>
                  <a:pt x="229388" y="176659"/>
                </a:moveTo>
                <a:cubicBezTo>
                  <a:pt x="228979" y="176659"/>
                  <a:pt x="228849" y="176883"/>
                  <a:pt x="228998" y="177329"/>
                </a:cubicBezTo>
                <a:cubicBezTo>
                  <a:pt x="229146" y="177329"/>
                  <a:pt x="229277" y="177348"/>
                  <a:pt x="229388" y="177385"/>
                </a:cubicBezTo>
                <a:cubicBezTo>
                  <a:pt x="229500" y="177422"/>
                  <a:pt x="229630" y="177403"/>
                  <a:pt x="229779" y="177329"/>
                </a:cubicBezTo>
                <a:cubicBezTo>
                  <a:pt x="229928" y="176883"/>
                  <a:pt x="229798" y="176659"/>
                  <a:pt x="229388" y="176659"/>
                </a:cubicBezTo>
                <a:close/>
                <a:moveTo>
                  <a:pt x="1212528" y="176436"/>
                </a:moveTo>
                <a:cubicBezTo>
                  <a:pt x="1212380" y="176362"/>
                  <a:pt x="1212156" y="176455"/>
                  <a:pt x="1211859" y="176715"/>
                </a:cubicBezTo>
                <a:cubicBezTo>
                  <a:pt x="1211561" y="176976"/>
                  <a:pt x="1211412" y="177180"/>
                  <a:pt x="1211412" y="177329"/>
                </a:cubicBezTo>
                <a:cubicBezTo>
                  <a:pt x="1211338" y="177776"/>
                  <a:pt x="1211580" y="177980"/>
                  <a:pt x="1212138" y="177943"/>
                </a:cubicBezTo>
                <a:cubicBezTo>
                  <a:pt x="1212696" y="177906"/>
                  <a:pt x="1213124" y="177776"/>
                  <a:pt x="1213421" y="177552"/>
                </a:cubicBezTo>
                <a:cubicBezTo>
                  <a:pt x="1213347" y="177329"/>
                  <a:pt x="1213235" y="177087"/>
                  <a:pt x="1213086" y="176827"/>
                </a:cubicBezTo>
                <a:cubicBezTo>
                  <a:pt x="1212938" y="176566"/>
                  <a:pt x="1212752" y="176436"/>
                  <a:pt x="1212528" y="176436"/>
                </a:cubicBezTo>
                <a:close/>
                <a:moveTo>
                  <a:pt x="317178" y="176436"/>
                </a:moveTo>
                <a:cubicBezTo>
                  <a:pt x="317029" y="176362"/>
                  <a:pt x="316806" y="176455"/>
                  <a:pt x="316509" y="176715"/>
                </a:cubicBezTo>
                <a:cubicBezTo>
                  <a:pt x="316211" y="176976"/>
                  <a:pt x="316062" y="177180"/>
                  <a:pt x="316062" y="177329"/>
                </a:cubicBezTo>
                <a:cubicBezTo>
                  <a:pt x="315988" y="177776"/>
                  <a:pt x="316229" y="177980"/>
                  <a:pt x="316788" y="177943"/>
                </a:cubicBezTo>
                <a:cubicBezTo>
                  <a:pt x="317346" y="177906"/>
                  <a:pt x="317774" y="177776"/>
                  <a:pt x="318071" y="177552"/>
                </a:cubicBezTo>
                <a:cubicBezTo>
                  <a:pt x="317997" y="177329"/>
                  <a:pt x="317885" y="177087"/>
                  <a:pt x="317736" y="176827"/>
                </a:cubicBezTo>
                <a:cubicBezTo>
                  <a:pt x="317588" y="176566"/>
                  <a:pt x="317402" y="176436"/>
                  <a:pt x="317178" y="176436"/>
                </a:cubicBezTo>
                <a:close/>
                <a:moveTo>
                  <a:pt x="1279315" y="176324"/>
                </a:moveTo>
                <a:cubicBezTo>
                  <a:pt x="1278868" y="176324"/>
                  <a:pt x="1278645" y="176394"/>
                  <a:pt x="1278645" y="176534"/>
                </a:cubicBezTo>
                <a:cubicBezTo>
                  <a:pt x="1278571" y="176883"/>
                  <a:pt x="1278645" y="177057"/>
                  <a:pt x="1278868" y="177057"/>
                </a:cubicBezTo>
                <a:cubicBezTo>
                  <a:pt x="1279092" y="177057"/>
                  <a:pt x="1279166" y="177196"/>
                  <a:pt x="1279092" y="177476"/>
                </a:cubicBezTo>
                <a:cubicBezTo>
                  <a:pt x="1278868" y="177615"/>
                  <a:pt x="1278589" y="177685"/>
                  <a:pt x="1278255" y="177685"/>
                </a:cubicBezTo>
                <a:cubicBezTo>
                  <a:pt x="1277920" y="177685"/>
                  <a:pt x="1277789" y="177864"/>
                  <a:pt x="1277864" y="178222"/>
                </a:cubicBezTo>
                <a:cubicBezTo>
                  <a:pt x="1278087" y="178594"/>
                  <a:pt x="1278348" y="178632"/>
                  <a:pt x="1278645" y="178337"/>
                </a:cubicBezTo>
                <a:cubicBezTo>
                  <a:pt x="1278943" y="178042"/>
                  <a:pt x="1279278" y="177929"/>
                  <a:pt x="1279650" y="177999"/>
                </a:cubicBezTo>
                <a:cubicBezTo>
                  <a:pt x="1279501" y="177720"/>
                  <a:pt x="1279427" y="177458"/>
                  <a:pt x="1279427" y="177214"/>
                </a:cubicBezTo>
                <a:cubicBezTo>
                  <a:pt x="1279427" y="176970"/>
                  <a:pt x="1279389" y="176673"/>
                  <a:pt x="1279315" y="176324"/>
                </a:cubicBezTo>
                <a:close/>
                <a:moveTo>
                  <a:pt x="879265" y="176324"/>
                </a:moveTo>
                <a:cubicBezTo>
                  <a:pt x="878818" y="176324"/>
                  <a:pt x="878595" y="176394"/>
                  <a:pt x="878595" y="176534"/>
                </a:cubicBezTo>
                <a:cubicBezTo>
                  <a:pt x="878521" y="176883"/>
                  <a:pt x="878595" y="177057"/>
                  <a:pt x="878818" y="177057"/>
                </a:cubicBezTo>
                <a:cubicBezTo>
                  <a:pt x="879042" y="177057"/>
                  <a:pt x="879116" y="177196"/>
                  <a:pt x="879042" y="177476"/>
                </a:cubicBezTo>
                <a:cubicBezTo>
                  <a:pt x="878818" y="177615"/>
                  <a:pt x="878539" y="177685"/>
                  <a:pt x="878205" y="177685"/>
                </a:cubicBezTo>
                <a:cubicBezTo>
                  <a:pt x="877870" y="177685"/>
                  <a:pt x="877739" y="177864"/>
                  <a:pt x="877814" y="178222"/>
                </a:cubicBezTo>
                <a:cubicBezTo>
                  <a:pt x="878037" y="178594"/>
                  <a:pt x="878298" y="178632"/>
                  <a:pt x="878595" y="178337"/>
                </a:cubicBezTo>
                <a:cubicBezTo>
                  <a:pt x="878893" y="178042"/>
                  <a:pt x="879228" y="177929"/>
                  <a:pt x="879600" y="177999"/>
                </a:cubicBezTo>
                <a:cubicBezTo>
                  <a:pt x="879451" y="177720"/>
                  <a:pt x="879377" y="177458"/>
                  <a:pt x="879377" y="177214"/>
                </a:cubicBezTo>
                <a:cubicBezTo>
                  <a:pt x="879377" y="176970"/>
                  <a:pt x="879339" y="176673"/>
                  <a:pt x="879265" y="176324"/>
                </a:cubicBezTo>
                <a:close/>
                <a:moveTo>
                  <a:pt x="513520" y="176324"/>
                </a:moveTo>
                <a:cubicBezTo>
                  <a:pt x="513148" y="176324"/>
                  <a:pt x="512962" y="176436"/>
                  <a:pt x="512962" y="176659"/>
                </a:cubicBezTo>
                <a:cubicBezTo>
                  <a:pt x="513036" y="176659"/>
                  <a:pt x="513092" y="176697"/>
                  <a:pt x="513129" y="176771"/>
                </a:cubicBezTo>
                <a:cubicBezTo>
                  <a:pt x="513166" y="176845"/>
                  <a:pt x="513259" y="176883"/>
                  <a:pt x="513408" y="176883"/>
                </a:cubicBezTo>
                <a:cubicBezTo>
                  <a:pt x="513483" y="176808"/>
                  <a:pt x="513520" y="176622"/>
                  <a:pt x="513520" y="176324"/>
                </a:cubicBezTo>
                <a:close/>
                <a:moveTo>
                  <a:pt x="380170" y="176324"/>
                </a:moveTo>
                <a:cubicBezTo>
                  <a:pt x="379798" y="176324"/>
                  <a:pt x="379612" y="176436"/>
                  <a:pt x="379612" y="176659"/>
                </a:cubicBezTo>
                <a:cubicBezTo>
                  <a:pt x="379686" y="176659"/>
                  <a:pt x="379742" y="176697"/>
                  <a:pt x="379779" y="176771"/>
                </a:cubicBezTo>
                <a:cubicBezTo>
                  <a:pt x="379816" y="176845"/>
                  <a:pt x="379909" y="176883"/>
                  <a:pt x="380058" y="176883"/>
                </a:cubicBezTo>
                <a:cubicBezTo>
                  <a:pt x="380133" y="176808"/>
                  <a:pt x="380170" y="176622"/>
                  <a:pt x="380170" y="176324"/>
                </a:cubicBezTo>
                <a:close/>
                <a:moveTo>
                  <a:pt x="1214984" y="176213"/>
                </a:moveTo>
                <a:cubicBezTo>
                  <a:pt x="1214835" y="176659"/>
                  <a:pt x="1215040" y="176883"/>
                  <a:pt x="1215598" y="176883"/>
                </a:cubicBezTo>
                <a:cubicBezTo>
                  <a:pt x="1216156" y="176883"/>
                  <a:pt x="1216361" y="176659"/>
                  <a:pt x="1216212" y="176213"/>
                </a:cubicBezTo>
                <a:cubicBezTo>
                  <a:pt x="1215765" y="175841"/>
                  <a:pt x="1215356" y="175841"/>
                  <a:pt x="1214984" y="176213"/>
                </a:cubicBezTo>
                <a:close/>
                <a:moveTo>
                  <a:pt x="741785" y="176213"/>
                </a:moveTo>
                <a:cubicBezTo>
                  <a:pt x="741859" y="176362"/>
                  <a:pt x="741822" y="176510"/>
                  <a:pt x="741673" y="176659"/>
                </a:cubicBezTo>
                <a:cubicBezTo>
                  <a:pt x="741599" y="176659"/>
                  <a:pt x="741580" y="176622"/>
                  <a:pt x="741618" y="176548"/>
                </a:cubicBezTo>
                <a:cubicBezTo>
                  <a:pt x="741655" y="176473"/>
                  <a:pt x="741599" y="176436"/>
                  <a:pt x="741450" y="176436"/>
                </a:cubicBezTo>
                <a:cubicBezTo>
                  <a:pt x="741450" y="176287"/>
                  <a:pt x="741562" y="176213"/>
                  <a:pt x="741785" y="176213"/>
                </a:cubicBezTo>
                <a:close/>
                <a:moveTo>
                  <a:pt x="319634" y="176213"/>
                </a:moveTo>
                <a:cubicBezTo>
                  <a:pt x="319485" y="176659"/>
                  <a:pt x="319690" y="176883"/>
                  <a:pt x="320248" y="176883"/>
                </a:cubicBezTo>
                <a:cubicBezTo>
                  <a:pt x="320806" y="176883"/>
                  <a:pt x="321011" y="176659"/>
                  <a:pt x="320862" y="176213"/>
                </a:cubicBezTo>
                <a:cubicBezTo>
                  <a:pt x="320415" y="175841"/>
                  <a:pt x="320006" y="175841"/>
                  <a:pt x="319634" y="176213"/>
                </a:cubicBezTo>
                <a:close/>
                <a:moveTo>
                  <a:pt x="180070" y="176213"/>
                </a:moveTo>
                <a:cubicBezTo>
                  <a:pt x="179996" y="176213"/>
                  <a:pt x="179940" y="176231"/>
                  <a:pt x="179903" y="176269"/>
                </a:cubicBezTo>
                <a:cubicBezTo>
                  <a:pt x="179866" y="176306"/>
                  <a:pt x="179810" y="176324"/>
                  <a:pt x="179736" y="176324"/>
                </a:cubicBezTo>
                <a:cubicBezTo>
                  <a:pt x="179810" y="176622"/>
                  <a:pt x="179959" y="176771"/>
                  <a:pt x="180182" y="176771"/>
                </a:cubicBezTo>
                <a:cubicBezTo>
                  <a:pt x="180182" y="176697"/>
                  <a:pt x="180219" y="176659"/>
                  <a:pt x="180294" y="176659"/>
                </a:cubicBezTo>
                <a:cubicBezTo>
                  <a:pt x="180368" y="176659"/>
                  <a:pt x="180405" y="176585"/>
                  <a:pt x="180405" y="176436"/>
                </a:cubicBezTo>
                <a:cubicBezTo>
                  <a:pt x="180256" y="176287"/>
                  <a:pt x="180145" y="176213"/>
                  <a:pt x="180070" y="176213"/>
                </a:cubicBezTo>
                <a:close/>
                <a:moveTo>
                  <a:pt x="501297" y="176157"/>
                </a:moveTo>
                <a:cubicBezTo>
                  <a:pt x="501037" y="176194"/>
                  <a:pt x="500869" y="176362"/>
                  <a:pt x="500795" y="176659"/>
                </a:cubicBezTo>
                <a:cubicBezTo>
                  <a:pt x="500944" y="176808"/>
                  <a:pt x="501130" y="176845"/>
                  <a:pt x="501353" y="176771"/>
                </a:cubicBezTo>
                <a:cubicBezTo>
                  <a:pt x="501576" y="176697"/>
                  <a:pt x="501725" y="176697"/>
                  <a:pt x="501800" y="176771"/>
                </a:cubicBezTo>
                <a:cubicBezTo>
                  <a:pt x="502023" y="176920"/>
                  <a:pt x="502134" y="177106"/>
                  <a:pt x="502134" y="177329"/>
                </a:cubicBezTo>
                <a:cubicBezTo>
                  <a:pt x="502134" y="177552"/>
                  <a:pt x="502321" y="177664"/>
                  <a:pt x="502693" y="177664"/>
                </a:cubicBezTo>
                <a:cubicBezTo>
                  <a:pt x="502841" y="177441"/>
                  <a:pt x="502841" y="177199"/>
                  <a:pt x="502693" y="176938"/>
                </a:cubicBezTo>
                <a:cubicBezTo>
                  <a:pt x="502544" y="176678"/>
                  <a:pt x="502339" y="176473"/>
                  <a:pt x="502079" y="176324"/>
                </a:cubicBezTo>
                <a:cubicBezTo>
                  <a:pt x="501818" y="176176"/>
                  <a:pt x="501558" y="176120"/>
                  <a:pt x="501297" y="176157"/>
                </a:cubicBezTo>
                <a:close/>
                <a:moveTo>
                  <a:pt x="367947" y="176157"/>
                </a:moveTo>
                <a:cubicBezTo>
                  <a:pt x="367687" y="176194"/>
                  <a:pt x="367519" y="176362"/>
                  <a:pt x="367445" y="176659"/>
                </a:cubicBezTo>
                <a:cubicBezTo>
                  <a:pt x="367594" y="176808"/>
                  <a:pt x="367780" y="176845"/>
                  <a:pt x="368003" y="176771"/>
                </a:cubicBezTo>
                <a:cubicBezTo>
                  <a:pt x="368226" y="176697"/>
                  <a:pt x="368375" y="176697"/>
                  <a:pt x="368450" y="176771"/>
                </a:cubicBezTo>
                <a:cubicBezTo>
                  <a:pt x="368673" y="176920"/>
                  <a:pt x="368784" y="177106"/>
                  <a:pt x="368784" y="177329"/>
                </a:cubicBezTo>
                <a:cubicBezTo>
                  <a:pt x="368784" y="177552"/>
                  <a:pt x="368970" y="177664"/>
                  <a:pt x="369343" y="177664"/>
                </a:cubicBezTo>
                <a:cubicBezTo>
                  <a:pt x="369491" y="177441"/>
                  <a:pt x="369491" y="177199"/>
                  <a:pt x="369343" y="176938"/>
                </a:cubicBezTo>
                <a:cubicBezTo>
                  <a:pt x="369194" y="176678"/>
                  <a:pt x="368989" y="176473"/>
                  <a:pt x="368729" y="176324"/>
                </a:cubicBezTo>
                <a:cubicBezTo>
                  <a:pt x="368468" y="176176"/>
                  <a:pt x="368208" y="176120"/>
                  <a:pt x="367947" y="176157"/>
                </a:cubicBezTo>
                <a:close/>
                <a:moveTo>
                  <a:pt x="499232" y="176101"/>
                </a:moveTo>
                <a:cubicBezTo>
                  <a:pt x="499158" y="176176"/>
                  <a:pt x="499121" y="176399"/>
                  <a:pt x="499121" y="176771"/>
                </a:cubicBezTo>
                <a:cubicBezTo>
                  <a:pt x="499418" y="176771"/>
                  <a:pt x="499604" y="176734"/>
                  <a:pt x="499679" y="176659"/>
                </a:cubicBezTo>
                <a:cubicBezTo>
                  <a:pt x="499828" y="176287"/>
                  <a:pt x="499679" y="176101"/>
                  <a:pt x="499232" y="176101"/>
                </a:cubicBezTo>
                <a:close/>
                <a:moveTo>
                  <a:pt x="365882" y="176101"/>
                </a:moveTo>
                <a:cubicBezTo>
                  <a:pt x="365808" y="176176"/>
                  <a:pt x="365771" y="176399"/>
                  <a:pt x="365771" y="176771"/>
                </a:cubicBezTo>
                <a:cubicBezTo>
                  <a:pt x="366068" y="176771"/>
                  <a:pt x="366254" y="176734"/>
                  <a:pt x="366329" y="176659"/>
                </a:cubicBezTo>
                <a:cubicBezTo>
                  <a:pt x="366478" y="176287"/>
                  <a:pt x="366329" y="176101"/>
                  <a:pt x="365882" y="176101"/>
                </a:cubicBezTo>
                <a:close/>
                <a:moveTo>
                  <a:pt x="1106935" y="175990"/>
                </a:moveTo>
                <a:cubicBezTo>
                  <a:pt x="1106339" y="176287"/>
                  <a:pt x="1106116" y="176771"/>
                  <a:pt x="1106265" y="177441"/>
                </a:cubicBezTo>
                <a:cubicBezTo>
                  <a:pt x="1106711" y="177813"/>
                  <a:pt x="1107139" y="177813"/>
                  <a:pt x="1107549" y="177441"/>
                </a:cubicBezTo>
                <a:cubicBezTo>
                  <a:pt x="1107958" y="177069"/>
                  <a:pt x="1108125" y="176697"/>
                  <a:pt x="1108051" y="176324"/>
                </a:cubicBezTo>
                <a:cubicBezTo>
                  <a:pt x="1107902" y="175804"/>
                  <a:pt x="1107530" y="175692"/>
                  <a:pt x="1106935" y="175990"/>
                </a:cubicBezTo>
                <a:close/>
                <a:moveTo>
                  <a:pt x="211585" y="175990"/>
                </a:moveTo>
                <a:cubicBezTo>
                  <a:pt x="210989" y="176287"/>
                  <a:pt x="210766" y="176771"/>
                  <a:pt x="210915" y="177441"/>
                </a:cubicBezTo>
                <a:cubicBezTo>
                  <a:pt x="211361" y="177813"/>
                  <a:pt x="211789" y="177813"/>
                  <a:pt x="212199" y="177441"/>
                </a:cubicBezTo>
                <a:cubicBezTo>
                  <a:pt x="212608" y="177069"/>
                  <a:pt x="212775" y="176697"/>
                  <a:pt x="212701" y="176324"/>
                </a:cubicBezTo>
                <a:cubicBezTo>
                  <a:pt x="212552" y="175804"/>
                  <a:pt x="212180" y="175692"/>
                  <a:pt x="211585" y="175990"/>
                </a:cubicBezTo>
                <a:close/>
                <a:moveTo>
                  <a:pt x="163216" y="175990"/>
                </a:moveTo>
                <a:cubicBezTo>
                  <a:pt x="162992" y="176064"/>
                  <a:pt x="162844" y="176176"/>
                  <a:pt x="162769" y="176324"/>
                </a:cubicBezTo>
                <a:cubicBezTo>
                  <a:pt x="162844" y="176622"/>
                  <a:pt x="163067" y="176752"/>
                  <a:pt x="163439" y="176715"/>
                </a:cubicBezTo>
                <a:cubicBezTo>
                  <a:pt x="163811" y="176678"/>
                  <a:pt x="163923" y="176473"/>
                  <a:pt x="163774" y="176101"/>
                </a:cubicBezTo>
                <a:cubicBezTo>
                  <a:pt x="163625" y="175952"/>
                  <a:pt x="163439" y="175915"/>
                  <a:pt x="163216" y="175990"/>
                </a:cubicBezTo>
                <a:close/>
                <a:moveTo>
                  <a:pt x="1120776" y="175878"/>
                </a:moveTo>
                <a:lnTo>
                  <a:pt x="1120776" y="176101"/>
                </a:lnTo>
                <a:cubicBezTo>
                  <a:pt x="1121073" y="176101"/>
                  <a:pt x="1121222" y="176027"/>
                  <a:pt x="1121222" y="175878"/>
                </a:cubicBezTo>
                <a:cubicBezTo>
                  <a:pt x="1121073" y="175729"/>
                  <a:pt x="1120925" y="175729"/>
                  <a:pt x="1120776" y="175878"/>
                </a:cubicBezTo>
                <a:close/>
                <a:moveTo>
                  <a:pt x="225426" y="175878"/>
                </a:moveTo>
                <a:lnTo>
                  <a:pt x="225426" y="176101"/>
                </a:lnTo>
                <a:cubicBezTo>
                  <a:pt x="225723" y="176101"/>
                  <a:pt x="225872" y="176027"/>
                  <a:pt x="225872" y="175878"/>
                </a:cubicBezTo>
                <a:cubicBezTo>
                  <a:pt x="225723" y="175729"/>
                  <a:pt x="225575" y="175729"/>
                  <a:pt x="225426" y="175878"/>
                </a:cubicBezTo>
                <a:close/>
                <a:moveTo>
                  <a:pt x="515585" y="175711"/>
                </a:moveTo>
                <a:cubicBezTo>
                  <a:pt x="515324" y="175599"/>
                  <a:pt x="515120" y="175618"/>
                  <a:pt x="514971" y="175766"/>
                </a:cubicBezTo>
                <a:cubicBezTo>
                  <a:pt x="514897" y="176183"/>
                  <a:pt x="514971" y="176480"/>
                  <a:pt x="515194" y="176659"/>
                </a:cubicBezTo>
                <a:cubicBezTo>
                  <a:pt x="515343" y="176600"/>
                  <a:pt x="515510" y="176556"/>
                  <a:pt x="515697" y="176526"/>
                </a:cubicBezTo>
                <a:cubicBezTo>
                  <a:pt x="515882" y="176496"/>
                  <a:pt x="516013" y="176392"/>
                  <a:pt x="516087" y="176213"/>
                </a:cubicBezTo>
                <a:cubicBezTo>
                  <a:pt x="516013" y="175990"/>
                  <a:pt x="515845" y="175822"/>
                  <a:pt x="515585" y="175711"/>
                </a:cubicBezTo>
                <a:close/>
                <a:moveTo>
                  <a:pt x="382235" y="175711"/>
                </a:moveTo>
                <a:cubicBezTo>
                  <a:pt x="381974" y="175599"/>
                  <a:pt x="381770" y="175618"/>
                  <a:pt x="381621" y="175766"/>
                </a:cubicBezTo>
                <a:cubicBezTo>
                  <a:pt x="381547" y="176183"/>
                  <a:pt x="381621" y="176480"/>
                  <a:pt x="381844" y="176659"/>
                </a:cubicBezTo>
                <a:cubicBezTo>
                  <a:pt x="381993" y="176600"/>
                  <a:pt x="382160" y="176556"/>
                  <a:pt x="382346" y="176526"/>
                </a:cubicBezTo>
                <a:cubicBezTo>
                  <a:pt x="382533" y="176496"/>
                  <a:pt x="382663" y="176392"/>
                  <a:pt x="382737" y="176213"/>
                </a:cubicBezTo>
                <a:cubicBezTo>
                  <a:pt x="382663" y="175990"/>
                  <a:pt x="382495" y="175822"/>
                  <a:pt x="382235" y="175711"/>
                </a:cubicBezTo>
                <a:close/>
                <a:moveTo>
                  <a:pt x="737432" y="175655"/>
                </a:moveTo>
                <a:cubicBezTo>
                  <a:pt x="737581" y="175804"/>
                  <a:pt x="737822" y="175878"/>
                  <a:pt x="738157" y="175878"/>
                </a:cubicBezTo>
                <a:cubicBezTo>
                  <a:pt x="738492" y="175878"/>
                  <a:pt x="738771" y="175915"/>
                  <a:pt x="738994" y="175990"/>
                </a:cubicBezTo>
                <a:cubicBezTo>
                  <a:pt x="739143" y="176257"/>
                  <a:pt x="739125" y="176458"/>
                  <a:pt x="738939" y="176592"/>
                </a:cubicBezTo>
                <a:cubicBezTo>
                  <a:pt x="738753" y="176726"/>
                  <a:pt x="738585" y="176860"/>
                  <a:pt x="738436" y="176994"/>
                </a:cubicBezTo>
                <a:cubicBezTo>
                  <a:pt x="737618" y="176994"/>
                  <a:pt x="737283" y="176548"/>
                  <a:pt x="737432" y="175655"/>
                </a:cubicBezTo>
                <a:close/>
                <a:moveTo>
                  <a:pt x="730065" y="175655"/>
                </a:moveTo>
                <a:cubicBezTo>
                  <a:pt x="729618" y="175580"/>
                  <a:pt x="729358" y="175692"/>
                  <a:pt x="729283" y="175990"/>
                </a:cubicBezTo>
                <a:cubicBezTo>
                  <a:pt x="729581" y="176362"/>
                  <a:pt x="730028" y="176473"/>
                  <a:pt x="730623" y="176324"/>
                </a:cubicBezTo>
                <a:cubicBezTo>
                  <a:pt x="730697" y="175952"/>
                  <a:pt x="730511" y="175729"/>
                  <a:pt x="730065" y="175655"/>
                </a:cubicBezTo>
                <a:close/>
                <a:moveTo>
                  <a:pt x="754287" y="175543"/>
                </a:moveTo>
                <a:cubicBezTo>
                  <a:pt x="754063" y="175690"/>
                  <a:pt x="753952" y="176053"/>
                  <a:pt x="753952" y="176633"/>
                </a:cubicBezTo>
                <a:cubicBezTo>
                  <a:pt x="753952" y="177213"/>
                  <a:pt x="753877" y="177612"/>
                  <a:pt x="753728" y="177830"/>
                </a:cubicBezTo>
                <a:cubicBezTo>
                  <a:pt x="752761" y="178192"/>
                  <a:pt x="752240" y="178011"/>
                  <a:pt x="752166" y="177285"/>
                </a:cubicBezTo>
                <a:cubicBezTo>
                  <a:pt x="752315" y="176996"/>
                  <a:pt x="752538" y="176797"/>
                  <a:pt x="752835" y="176688"/>
                </a:cubicBezTo>
                <a:cubicBezTo>
                  <a:pt x="753133" y="176579"/>
                  <a:pt x="753245" y="176308"/>
                  <a:pt x="753170" y="175873"/>
                </a:cubicBezTo>
                <a:cubicBezTo>
                  <a:pt x="753096" y="175873"/>
                  <a:pt x="753059" y="175836"/>
                  <a:pt x="753059" y="175763"/>
                </a:cubicBezTo>
                <a:cubicBezTo>
                  <a:pt x="752984" y="175691"/>
                  <a:pt x="752687" y="175655"/>
                  <a:pt x="752166" y="175655"/>
                </a:cubicBezTo>
                <a:cubicBezTo>
                  <a:pt x="752017" y="176087"/>
                  <a:pt x="751701" y="176376"/>
                  <a:pt x="751217" y="176520"/>
                </a:cubicBezTo>
                <a:cubicBezTo>
                  <a:pt x="750733" y="176664"/>
                  <a:pt x="750491" y="177024"/>
                  <a:pt x="750491" y="177601"/>
                </a:cubicBezTo>
                <a:cubicBezTo>
                  <a:pt x="750640" y="177745"/>
                  <a:pt x="750845" y="177799"/>
                  <a:pt x="751105" y="177763"/>
                </a:cubicBezTo>
                <a:cubicBezTo>
                  <a:pt x="751366" y="177727"/>
                  <a:pt x="751533" y="177781"/>
                  <a:pt x="751608" y="177926"/>
                </a:cubicBezTo>
                <a:cubicBezTo>
                  <a:pt x="751608" y="178142"/>
                  <a:pt x="751589" y="178340"/>
                  <a:pt x="751552" y="178520"/>
                </a:cubicBezTo>
                <a:cubicBezTo>
                  <a:pt x="751515" y="178700"/>
                  <a:pt x="751533" y="178899"/>
                  <a:pt x="751608" y="179115"/>
                </a:cubicBezTo>
                <a:cubicBezTo>
                  <a:pt x="751756" y="179264"/>
                  <a:pt x="751924" y="179245"/>
                  <a:pt x="752110" y="179059"/>
                </a:cubicBezTo>
                <a:cubicBezTo>
                  <a:pt x="752296" y="178873"/>
                  <a:pt x="752575" y="178855"/>
                  <a:pt x="752947" y="179003"/>
                </a:cubicBezTo>
                <a:cubicBezTo>
                  <a:pt x="753245" y="179078"/>
                  <a:pt x="753394" y="179245"/>
                  <a:pt x="753394" y="179506"/>
                </a:cubicBezTo>
                <a:cubicBezTo>
                  <a:pt x="753394" y="179766"/>
                  <a:pt x="753580" y="179896"/>
                  <a:pt x="753952" y="179896"/>
                </a:cubicBezTo>
                <a:cubicBezTo>
                  <a:pt x="754175" y="179751"/>
                  <a:pt x="754287" y="179425"/>
                  <a:pt x="754287" y="178917"/>
                </a:cubicBezTo>
                <a:cubicBezTo>
                  <a:pt x="754287" y="178409"/>
                  <a:pt x="754249" y="178047"/>
                  <a:pt x="754175" y="177830"/>
                </a:cubicBezTo>
                <a:cubicBezTo>
                  <a:pt x="754398" y="177757"/>
                  <a:pt x="754603" y="177576"/>
                  <a:pt x="754789" y="177286"/>
                </a:cubicBezTo>
                <a:cubicBezTo>
                  <a:pt x="754975" y="176996"/>
                  <a:pt x="755068" y="176688"/>
                  <a:pt x="755068" y="176362"/>
                </a:cubicBezTo>
                <a:cubicBezTo>
                  <a:pt x="755068" y="176036"/>
                  <a:pt x="755012" y="175781"/>
                  <a:pt x="754900" y="175596"/>
                </a:cubicBezTo>
                <a:cubicBezTo>
                  <a:pt x="754789" y="175412"/>
                  <a:pt x="754584" y="175394"/>
                  <a:pt x="754287" y="175543"/>
                </a:cubicBezTo>
                <a:close/>
                <a:moveTo>
                  <a:pt x="517203" y="175487"/>
                </a:moveTo>
                <a:cubicBezTo>
                  <a:pt x="517055" y="175450"/>
                  <a:pt x="516943" y="175469"/>
                  <a:pt x="516869" y="175543"/>
                </a:cubicBezTo>
                <a:cubicBezTo>
                  <a:pt x="516794" y="175841"/>
                  <a:pt x="516980" y="175915"/>
                  <a:pt x="517427" y="175766"/>
                </a:cubicBezTo>
                <a:cubicBezTo>
                  <a:pt x="517427" y="175618"/>
                  <a:pt x="517352" y="175524"/>
                  <a:pt x="517203" y="175487"/>
                </a:cubicBezTo>
                <a:close/>
                <a:moveTo>
                  <a:pt x="383853" y="175487"/>
                </a:moveTo>
                <a:cubicBezTo>
                  <a:pt x="383705" y="175450"/>
                  <a:pt x="383593" y="175469"/>
                  <a:pt x="383518" y="175543"/>
                </a:cubicBezTo>
                <a:cubicBezTo>
                  <a:pt x="383444" y="175841"/>
                  <a:pt x="383630" y="175915"/>
                  <a:pt x="384077" y="175766"/>
                </a:cubicBezTo>
                <a:cubicBezTo>
                  <a:pt x="384077" y="175618"/>
                  <a:pt x="384002" y="175524"/>
                  <a:pt x="383853" y="175487"/>
                </a:cubicBezTo>
                <a:close/>
                <a:moveTo>
                  <a:pt x="1270274" y="175431"/>
                </a:moveTo>
                <a:cubicBezTo>
                  <a:pt x="1270125" y="175804"/>
                  <a:pt x="1270125" y="176027"/>
                  <a:pt x="1270274" y="176101"/>
                </a:cubicBezTo>
                <a:cubicBezTo>
                  <a:pt x="1270348" y="176101"/>
                  <a:pt x="1270404" y="176120"/>
                  <a:pt x="1270441" y="176157"/>
                </a:cubicBezTo>
                <a:cubicBezTo>
                  <a:pt x="1270478" y="176194"/>
                  <a:pt x="1270534" y="176213"/>
                  <a:pt x="1270609" y="176213"/>
                </a:cubicBezTo>
                <a:cubicBezTo>
                  <a:pt x="1270683" y="176138"/>
                  <a:pt x="1270720" y="175952"/>
                  <a:pt x="1270720" y="175655"/>
                </a:cubicBezTo>
                <a:cubicBezTo>
                  <a:pt x="1270571" y="175655"/>
                  <a:pt x="1270497" y="175618"/>
                  <a:pt x="1270497" y="175543"/>
                </a:cubicBezTo>
                <a:cubicBezTo>
                  <a:pt x="1270497" y="175469"/>
                  <a:pt x="1270422" y="175431"/>
                  <a:pt x="1270274" y="175431"/>
                </a:cubicBezTo>
                <a:close/>
                <a:moveTo>
                  <a:pt x="870224" y="175431"/>
                </a:moveTo>
                <a:cubicBezTo>
                  <a:pt x="870075" y="175804"/>
                  <a:pt x="870075" y="176027"/>
                  <a:pt x="870224" y="176101"/>
                </a:cubicBezTo>
                <a:cubicBezTo>
                  <a:pt x="870298" y="176101"/>
                  <a:pt x="870354" y="176120"/>
                  <a:pt x="870391" y="176157"/>
                </a:cubicBezTo>
                <a:cubicBezTo>
                  <a:pt x="870428" y="176194"/>
                  <a:pt x="870484" y="176213"/>
                  <a:pt x="870558" y="176213"/>
                </a:cubicBezTo>
                <a:cubicBezTo>
                  <a:pt x="870633" y="176138"/>
                  <a:pt x="870670" y="175952"/>
                  <a:pt x="870670" y="175655"/>
                </a:cubicBezTo>
                <a:cubicBezTo>
                  <a:pt x="870521" y="175655"/>
                  <a:pt x="870447" y="175618"/>
                  <a:pt x="870447" y="175543"/>
                </a:cubicBezTo>
                <a:cubicBezTo>
                  <a:pt x="870447" y="175469"/>
                  <a:pt x="870372" y="175431"/>
                  <a:pt x="870224" y="175431"/>
                </a:cubicBezTo>
                <a:close/>
                <a:moveTo>
                  <a:pt x="188107" y="175431"/>
                </a:moveTo>
                <a:cubicBezTo>
                  <a:pt x="187661" y="175431"/>
                  <a:pt x="187475" y="175580"/>
                  <a:pt x="187549" y="175878"/>
                </a:cubicBezTo>
                <a:cubicBezTo>
                  <a:pt x="187698" y="176027"/>
                  <a:pt x="187958" y="176120"/>
                  <a:pt x="188330" y="176157"/>
                </a:cubicBezTo>
                <a:cubicBezTo>
                  <a:pt x="188702" y="176194"/>
                  <a:pt x="188888" y="176064"/>
                  <a:pt x="188888" y="175766"/>
                </a:cubicBezTo>
                <a:cubicBezTo>
                  <a:pt x="188814" y="175543"/>
                  <a:pt x="188554" y="175431"/>
                  <a:pt x="188107" y="175431"/>
                </a:cubicBezTo>
                <a:close/>
                <a:moveTo>
                  <a:pt x="173373" y="175431"/>
                </a:moveTo>
                <a:cubicBezTo>
                  <a:pt x="173001" y="175506"/>
                  <a:pt x="172741" y="175711"/>
                  <a:pt x="172592" y="176045"/>
                </a:cubicBezTo>
                <a:cubicBezTo>
                  <a:pt x="172443" y="176380"/>
                  <a:pt x="172443" y="176697"/>
                  <a:pt x="172592" y="176994"/>
                </a:cubicBezTo>
                <a:cubicBezTo>
                  <a:pt x="172964" y="176994"/>
                  <a:pt x="173206" y="176827"/>
                  <a:pt x="173317" y="176492"/>
                </a:cubicBezTo>
                <a:cubicBezTo>
                  <a:pt x="173429" y="176157"/>
                  <a:pt x="173448" y="175804"/>
                  <a:pt x="173373" y="175431"/>
                </a:cubicBezTo>
                <a:close/>
                <a:moveTo>
                  <a:pt x="142566" y="175431"/>
                </a:moveTo>
                <a:cubicBezTo>
                  <a:pt x="141970" y="175208"/>
                  <a:pt x="141673" y="175413"/>
                  <a:pt x="141673" y="176045"/>
                </a:cubicBezTo>
                <a:cubicBezTo>
                  <a:pt x="141673" y="176678"/>
                  <a:pt x="141896" y="176994"/>
                  <a:pt x="142342" y="176994"/>
                </a:cubicBezTo>
                <a:cubicBezTo>
                  <a:pt x="142640" y="176920"/>
                  <a:pt x="142808" y="176697"/>
                  <a:pt x="142845" y="176324"/>
                </a:cubicBezTo>
                <a:cubicBezTo>
                  <a:pt x="142882" y="175952"/>
                  <a:pt x="142789" y="175655"/>
                  <a:pt x="142566" y="175431"/>
                </a:cubicBezTo>
                <a:close/>
                <a:moveTo>
                  <a:pt x="1265307" y="175376"/>
                </a:moveTo>
                <a:cubicBezTo>
                  <a:pt x="1264972" y="175338"/>
                  <a:pt x="1264767" y="175469"/>
                  <a:pt x="1264693" y="175766"/>
                </a:cubicBezTo>
                <a:cubicBezTo>
                  <a:pt x="1264916" y="175915"/>
                  <a:pt x="1265158" y="176064"/>
                  <a:pt x="1265418" y="176213"/>
                </a:cubicBezTo>
                <a:cubicBezTo>
                  <a:pt x="1265679" y="176362"/>
                  <a:pt x="1265883" y="176585"/>
                  <a:pt x="1266032" y="176883"/>
                </a:cubicBezTo>
                <a:cubicBezTo>
                  <a:pt x="1266479" y="176808"/>
                  <a:pt x="1266683" y="176641"/>
                  <a:pt x="1266646" y="176380"/>
                </a:cubicBezTo>
                <a:cubicBezTo>
                  <a:pt x="1266609" y="176120"/>
                  <a:pt x="1266460" y="175897"/>
                  <a:pt x="1266200" y="175711"/>
                </a:cubicBezTo>
                <a:cubicBezTo>
                  <a:pt x="1265939" y="175524"/>
                  <a:pt x="1265641" y="175413"/>
                  <a:pt x="1265307" y="175376"/>
                </a:cubicBezTo>
                <a:close/>
                <a:moveTo>
                  <a:pt x="865256" y="175376"/>
                </a:moveTo>
                <a:cubicBezTo>
                  <a:pt x="864922" y="175338"/>
                  <a:pt x="864717" y="175469"/>
                  <a:pt x="864643" y="175766"/>
                </a:cubicBezTo>
                <a:cubicBezTo>
                  <a:pt x="864866" y="175915"/>
                  <a:pt x="865108" y="176064"/>
                  <a:pt x="865368" y="176213"/>
                </a:cubicBezTo>
                <a:cubicBezTo>
                  <a:pt x="865629" y="176362"/>
                  <a:pt x="865833" y="176585"/>
                  <a:pt x="865982" y="176883"/>
                </a:cubicBezTo>
                <a:cubicBezTo>
                  <a:pt x="866429" y="176808"/>
                  <a:pt x="866633" y="176641"/>
                  <a:pt x="866596" y="176380"/>
                </a:cubicBezTo>
                <a:cubicBezTo>
                  <a:pt x="866559" y="176120"/>
                  <a:pt x="866410" y="175897"/>
                  <a:pt x="866149" y="175711"/>
                </a:cubicBezTo>
                <a:cubicBezTo>
                  <a:pt x="865889" y="175524"/>
                  <a:pt x="865591" y="175413"/>
                  <a:pt x="865256" y="175376"/>
                </a:cubicBezTo>
                <a:close/>
                <a:moveTo>
                  <a:pt x="759198" y="175320"/>
                </a:moveTo>
                <a:lnTo>
                  <a:pt x="759198" y="175543"/>
                </a:lnTo>
                <a:cubicBezTo>
                  <a:pt x="759347" y="175692"/>
                  <a:pt x="759496" y="175729"/>
                  <a:pt x="759644" y="175655"/>
                </a:cubicBezTo>
                <a:cubicBezTo>
                  <a:pt x="759793" y="175580"/>
                  <a:pt x="759830" y="175469"/>
                  <a:pt x="759756" y="175320"/>
                </a:cubicBezTo>
                <a:cubicBezTo>
                  <a:pt x="759533" y="175171"/>
                  <a:pt x="759347" y="175171"/>
                  <a:pt x="759198" y="175320"/>
                </a:cubicBezTo>
                <a:close/>
                <a:moveTo>
                  <a:pt x="1267092" y="175208"/>
                </a:moveTo>
                <a:cubicBezTo>
                  <a:pt x="1266906" y="175283"/>
                  <a:pt x="1266813" y="175506"/>
                  <a:pt x="1266813" y="175878"/>
                </a:cubicBezTo>
                <a:cubicBezTo>
                  <a:pt x="1267111" y="176176"/>
                  <a:pt x="1267483" y="176324"/>
                  <a:pt x="1267930" y="176324"/>
                </a:cubicBezTo>
                <a:cubicBezTo>
                  <a:pt x="1268153" y="176101"/>
                  <a:pt x="1268209" y="175897"/>
                  <a:pt x="1268097" y="175711"/>
                </a:cubicBezTo>
                <a:cubicBezTo>
                  <a:pt x="1267985" y="175524"/>
                  <a:pt x="1267837" y="175376"/>
                  <a:pt x="1267651" y="175264"/>
                </a:cubicBezTo>
                <a:cubicBezTo>
                  <a:pt x="1267465" y="175152"/>
                  <a:pt x="1267279" y="175134"/>
                  <a:pt x="1267092" y="175208"/>
                </a:cubicBezTo>
                <a:close/>
                <a:moveTo>
                  <a:pt x="867042" y="175208"/>
                </a:moveTo>
                <a:cubicBezTo>
                  <a:pt x="866856" y="175283"/>
                  <a:pt x="866763" y="175506"/>
                  <a:pt x="866763" y="175878"/>
                </a:cubicBezTo>
                <a:cubicBezTo>
                  <a:pt x="867061" y="176176"/>
                  <a:pt x="867433" y="176324"/>
                  <a:pt x="867880" y="176324"/>
                </a:cubicBezTo>
                <a:cubicBezTo>
                  <a:pt x="868103" y="176101"/>
                  <a:pt x="868159" y="175897"/>
                  <a:pt x="868047" y="175711"/>
                </a:cubicBezTo>
                <a:cubicBezTo>
                  <a:pt x="867935" y="175524"/>
                  <a:pt x="867787" y="175376"/>
                  <a:pt x="867601" y="175264"/>
                </a:cubicBezTo>
                <a:cubicBezTo>
                  <a:pt x="867414" y="175152"/>
                  <a:pt x="867228" y="175134"/>
                  <a:pt x="867042" y="175208"/>
                </a:cubicBezTo>
                <a:close/>
                <a:moveTo>
                  <a:pt x="748036" y="175208"/>
                </a:moveTo>
                <a:cubicBezTo>
                  <a:pt x="748110" y="175357"/>
                  <a:pt x="748259" y="175599"/>
                  <a:pt x="748482" y="175934"/>
                </a:cubicBezTo>
                <a:cubicBezTo>
                  <a:pt x="748705" y="176269"/>
                  <a:pt x="748929" y="176529"/>
                  <a:pt x="749152" y="176715"/>
                </a:cubicBezTo>
                <a:cubicBezTo>
                  <a:pt x="749375" y="176901"/>
                  <a:pt x="749598" y="176976"/>
                  <a:pt x="749822" y="176938"/>
                </a:cubicBezTo>
                <a:cubicBezTo>
                  <a:pt x="750045" y="176901"/>
                  <a:pt x="750194" y="176585"/>
                  <a:pt x="750268" y="175990"/>
                </a:cubicBezTo>
                <a:cubicBezTo>
                  <a:pt x="749822" y="175915"/>
                  <a:pt x="749450" y="175673"/>
                  <a:pt x="749152" y="175264"/>
                </a:cubicBezTo>
                <a:cubicBezTo>
                  <a:pt x="748854" y="174855"/>
                  <a:pt x="748482" y="174836"/>
                  <a:pt x="748036" y="175208"/>
                </a:cubicBezTo>
                <a:close/>
                <a:moveTo>
                  <a:pt x="757412" y="175097"/>
                </a:moveTo>
                <a:cubicBezTo>
                  <a:pt x="756817" y="175476"/>
                  <a:pt x="756407" y="175949"/>
                  <a:pt x="756184" y="176518"/>
                </a:cubicBezTo>
                <a:cubicBezTo>
                  <a:pt x="755961" y="177087"/>
                  <a:pt x="755589" y="177522"/>
                  <a:pt x="755068" y="177824"/>
                </a:cubicBezTo>
                <a:cubicBezTo>
                  <a:pt x="755217" y="178203"/>
                  <a:pt x="755421" y="178469"/>
                  <a:pt x="755682" y="178621"/>
                </a:cubicBezTo>
                <a:cubicBezTo>
                  <a:pt x="755942" y="178772"/>
                  <a:pt x="756072" y="179038"/>
                  <a:pt x="756072" y="179417"/>
                </a:cubicBezTo>
                <a:cubicBezTo>
                  <a:pt x="756147" y="179796"/>
                  <a:pt x="756017" y="180118"/>
                  <a:pt x="755682" y="180383"/>
                </a:cubicBezTo>
                <a:cubicBezTo>
                  <a:pt x="755347" y="180648"/>
                  <a:pt x="755105" y="180932"/>
                  <a:pt x="754956" y="181236"/>
                </a:cubicBezTo>
                <a:cubicBezTo>
                  <a:pt x="755254" y="181161"/>
                  <a:pt x="755403" y="181087"/>
                  <a:pt x="755403" y="181013"/>
                </a:cubicBezTo>
                <a:cubicBezTo>
                  <a:pt x="755403" y="180938"/>
                  <a:pt x="755514" y="180864"/>
                  <a:pt x="755738" y="180789"/>
                </a:cubicBezTo>
                <a:cubicBezTo>
                  <a:pt x="755738" y="180938"/>
                  <a:pt x="755924" y="181013"/>
                  <a:pt x="756296" y="181013"/>
                </a:cubicBezTo>
                <a:cubicBezTo>
                  <a:pt x="756519" y="180861"/>
                  <a:pt x="756686" y="180634"/>
                  <a:pt x="756798" y="180331"/>
                </a:cubicBezTo>
                <a:cubicBezTo>
                  <a:pt x="756910" y="180027"/>
                  <a:pt x="757226" y="179913"/>
                  <a:pt x="757747" y="179989"/>
                </a:cubicBezTo>
                <a:lnTo>
                  <a:pt x="758863" y="180899"/>
                </a:lnTo>
                <a:cubicBezTo>
                  <a:pt x="758937" y="180520"/>
                  <a:pt x="758882" y="180217"/>
                  <a:pt x="758696" y="179989"/>
                </a:cubicBezTo>
                <a:cubicBezTo>
                  <a:pt x="758510" y="179761"/>
                  <a:pt x="758268" y="179533"/>
                  <a:pt x="757970" y="179306"/>
                </a:cubicBezTo>
                <a:cubicBezTo>
                  <a:pt x="757672" y="179079"/>
                  <a:pt x="757431" y="178813"/>
                  <a:pt x="757244" y="178510"/>
                </a:cubicBezTo>
                <a:cubicBezTo>
                  <a:pt x="757058" y="178206"/>
                  <a:pt x="757003" y="177789"/>
                  <a:pt x="757077" y="177258"/>
                </a:cubicBezTo>
                <a:cubicBezTo>
                  <a:pt x="757300" y="177106"/>
                  <a:pt x="757468" y="176784"/>
                  <a:pt x="757579" y="176291"/>
                </a:cubicBezTo>
                <a:cubicBezTo>
                  <a:pt x="757691" y="175798"/>
                  <a:pt x="757635" y="175400"/>
                  <a:pt x="757412" y="175097"/>
                </a:cubicBezTo>
                <a:close/>
                <a:moveTo>
                  <a:pt x="723814" y="174873"/>
                </a:moveTo>
                <a:cubicBezTo>
                  <a:pt x="723814" y="175022"/>
                  <a:pt x="723795" y="175097"/>
                  <a:pt x="723758" y="175097"/>
                </a:cubicBezTo>
                <a:cubicBezTo>
                  <a:pt x="723721" y="175097"/>
                  <a:pt x="723702" y="175171"/>
                  <a:pt x="723702" y="175320"/>
                </a:cubicBezTo>
                <a:cubicBezTo>
                  <a:pt x="723851" y="175394"/>
                  <a:pt x="723944" y="175320"/>
                  <a:pt x="723981" y="175097"/>
                </a:cubicBezTo>
                <a:cubicBezTo>
                  <a:pt x="724019" y="174873"/>
                  <a:pt x="723963" y="174799"/>
                  <a:pt x="723814" y="174873"/>
                </a:cubicBezTo>
                <a:close/>
                <a:moveTo>
                  <a:pt x="1272339" y="174762"/>
                </a:moveTo>
                <a:cubicBezTo>
                  <a:pt x="1272153" y="175059"/>
                  <a:pt x="1272134" y="175394"/>
                  <a:pt x="1272283" y="175766"/>
                </a:cubicBezTo>
                <a:cubicBezTo>
                  <a:pt x="1272878" y="175766"/>
                  <a:pt x="1273176" y="175431"/>
                  <a:pt x="1273176" y="174762"/>
                </a:cubicBezTo>
                <a:cubicBezTo>
                  <a:pt x="1272804" y="174464"/>
                  <a:pt x="1272525" y="174464"/>
                  <a:pt x="1272339" y="174762"/>
                </a:cubicBezTo>
                <a:close/>
                <a:moveTo>
                  <a:pt x="872289" y="174762"/>
                </a:moveTo>
                <a:cubicBezTo>
                  <a:pt x="872103" y="175059"/>
                  <a:pt x="872084" y="175394"/>
                  <a:pt x="872233" y="175766"/>
                </a:cubicBezTo>
                <a:cubicBezTo>
                  <a:pt x="872828" y="175766"/>
                  <a:pt x="873126" y="175431"/>
                  <a:pt x="873126" y="174762"/>
                </a:cubicBezTo>
                <a:cubicBezTo>
                  <a:pt x="872754" y="174464"/>
                  <a:pt x="872475" y="174464"/>
                  <a:pt x="872289" y="174762"/>
                </a:cubicBezTo>
                <a:close/>
                <a:moveTo>
                  <a:pt x="1281101" y="174427"/>
                </a:moveTo>
                <a:cubicBezTo>
                  <a:pt x="1280357" y="174650"/>
                  <a:pt x="1279836" y="175134"/>
                  <a:pt x="1279538" y="175878"/>
                </a:cubicBezTo>
                <a:cubicBezTo>
                  <a:pt x="1279910" y="176027"/>
                  <a:pt x="1280282" y="176064"/>
                  <a:pt x="1280654" y="175990"/>
                </a:cubicBezTo>
                <a:cubicBezTo>
                  <a:pt x="1281027" y="175915"/>
                  <a:pt x="1281361" y="175952"/>
                  <a:pt x="1281659" y="176101"/>
                </a:cubicBezTo>
                <a:cubicBezTo>
                  <a:pt x="1281808" y="175729"/>
                  <a:pt x="1281771" y="175431"/>
                  <a:pt x="1281547" y="175208"/>
                </a:cubicBezTo>
                <a:cubicBezTo>
                  <a:pt x="1281324" y="174985"/>
                  <a:pt x="1281175" y="174725"/>
                  <a:pt x="1281101" y="174427"/>
                </a:cubicBezTo>
                <a:close/>
                <a:moveTo>
                  <a:pt x="1209291" y="174427"/>
                </a:moveTo>
                <a:cubicBezTo>
                  <a:pt x="1209143" y="174873"/>
                  <a:pt x="1208919" y="175208"/>
                  <a:pt x="1208622" y="175431"/>
                </a:cubicBezTo>
                <a:cubicBezTo>
                  <a:pt x="1208324" y="175655"/>
                  <a:pt x="1208212" y="176064"/>
                  <a:pt x="1208287" y="176659"/>
                </a:cubicBezTo>
                <a:cubicBezTo>
                  <a:pt x="1208584" y="177031"/>
                  <a:pt x="1208882" y="177162"/>
                  <a:pt x="1209180" y="177050"/>
                </a:cubicBezTo>
                <a:cubicBezTo>
                  <a:pt x="1209477" y="176938"/>
                  <a:pt x="1209738" y="176734"/>
                  <a:pt x="1209961" y="176436"/>
                </a:cubicBezTo>
                <a:cubicBezTo>
                  <a:pt x="1210184" y="176138"/>
                  <a:pt x="1210296" y="175804"/>
                  <a:pt x="1210296" y="175431"/>
                </a:cubicBezTo>
                <a:cubicBezTo>
                  <a:pt x="1210296" y="175059"/>
                  <a:pt x="1210147" y="174762"/>
                  <a:pt x="1209849" y="174539"/>
                </a:cubicBezTo>
                <a:close/>
                <a:moveTo>
                  <a:pt x="881051" y="174427"/>
                </a:moveTo>
                <a:cubicBezTo>
                  <a:pt x="880307" y="174650"/>
                  <a:pt x="879786" y="175134"/>
                  <a:pt x="879488" y="175878"/>
                </a:cubicBezTo>
                <a:cubicBezTo>
                  <a:pt x="879860" y="176027"/>
                  <a:pt x="880232" y="176064"/>
                  <a:pt x="880604" y="175990"/>
                </a:cubicBezTo>
                <a:cubicBezTo>
                  <a:pt x="880976" y="175915"/>
                  <a:pt x="881311" y="175952"/>
                  <a:pt x="881609" y="176101"/>
                </a:cubicBezTo>
                <a:cubicBezTo>
                  <a:pt x="881758" y="175729"/>
                  <a:pt x="881721" y="175431"/>
                  <a:pt x="881497" y="175208"/>
                </a:cubicBezTo>
                <a:cubicBezTo>
                  <a:pt x="881274" y="174985"/>
                  <a:pt x="881125" y="174725"/>
                  <a:pt x="881051" y="174427"/>
                </a:cubicBezTo>
                <a:close/>
                <a:moveTo>
                  <a:pt x="513520" y="174427"/>
                </a:moveTo>
                <a:cubicBezTo>
                  <a:pt x="513073" y="174352"/>
                  <a:pt x="512832" y="174557"/>
                  <a:pt x="512794" y="175041"/>
                </a:cubicBezTo>
                <a:cubicBezTo>
                  <a:pt x="512757" y="175524"/>
                  <a:pt x="513036" y="175692"/>
                  <a:pt x="513631" y="175543"/>
                </a:cubicBezTo>
                <a:cubicBezTo>
                  <a:pt x="513706" y="175022"/>
                  <a:pt x="513669" y="174650"/>
                  <a:pt x="513520" y="174427"/>
                </a:cubicBezTo>
                <a:close/>
                <a:moveTo>
                  <a:pt x="380170" y="174427"/>
                </a:moveTo>
                <a:cubicBezTo>
                  <a:pt x="379723" y="174352"/>
                  <a:pt x="379482" y="174557"/>
                  <a:pt x="379444" y="175041"/>
                </a:cubicBezTo>
                <a:cubicBezTo>
                  <a:pt x="379407" y="175524"/>
                  <a:pt x="379686" y="175692"/>
                  <a:pt x="380281" y="175543"/>
                </a:cubicBezTo>
                <a:cubicBezTo>
                  <a:pt x="380356" y="175022"/>
                  <a:pt x="380319" y="174650"/>
                  <a:pt x="380170" y="174427"/>
                </a:cubicBezTo>
                <a:close/>
                <a:moveTo>
                  <a:pt x="313941" y="174427"/>
                </a:moveTo>
                <a:cubicBezTo>
                  <a:pt x="313792" y="174873"/>
                  <a:pt x="313569" y="175208"/>
                  <a:pt x="313272" y="175431"/>
                </a:cubicBezTo>
                <a:cubicBezTo>
                  <a:pt x="312974" y="175655"/>
                  <a:pt x="312862" y="176064"/>
                  <a:pt x="312937" y="176659"/>
                </a:cubicBezTo>
                <a:cubicBezTo>
                  <a:pt x="313234" y="177031"/>
                  <a:pt x="313532" y="177162"/>
                  <a:pt x="313830" y="177050"/>
                </a:cubicBezTo>
                <a:cubicBezTo>
                  <a:pt x="314127" y="176938"/>
                  <a:pt x="314388" y="176734"/>
                  <a:pt x="314611" y="176436"/>
                </a:cubicBezTo>
                <a:cubicBezTo>
                  <a:pt x="314834" y="176138"/>
                  <a:pt x="314946" y="175804"/>
                  <a:pt x="314946" y="175431"/>
                </a:cubicBezTo>
                <a:cubicBezTo>
                  <a:pt x="314946" y="175059"/>
                  <a:pt x="314797" y="174762"/>
                  <a:pt x="314499" y="174539"/>
                </a:cubicBezTo>
                <a:close/>
                <a:moveTo>
                  <a:pt x="1412181" y="174092"/>
                </a:moveTo>
                <a:cubicBezTo>
                  <a:pt x="1411809" y="174092"/>
                  <a:pt x="1411586" y="174204"/>
                  <a:pt x="1411512" y="174427"/>
                </a:cubicBezTo>
                <a:cubicBezTo>
                  <a:pt x="1411437" y="174650"/>
                  <a:pt x="1411288" y="174799"/>
                  <a:pt x="1411065" y="174873"/>
                </a:cubicBezTo>
                <a:cubicBezTo>
                  <a:pt x="1410470" y="175011"/>
                  <a:pt x="1409912" y="175026"/>
                  <a:pt x="1409391" y="174920"/>
                </a:cubicBezTo>
                <a:cubicBezTo>
                  <a:pt x="1408870" y="174815"/>
                  <a:pt x="1408423" y="174650"/>
                  <a:pt x="1408051" y="174427"/>
                </a:cubicBezTo>
                <a:cubicBezTo>
                  <a:pt x="1407679" y="174576"/>
                  <a:pt x="1407493" y="174893"/>
                  <a:pt x="1407493" y="175380"/>
                </a:cubicBezTo>
                <a:cubicBezTo>
                  <a:pt x="1407493" y="175867"/>
                  <a:pt x="1407344" y="176219"/>
                  <a:pt x="1407047" y="176436"/>
                </a:cubicBezTo>
                <a:cubicBezTo>
                  <a:pt x="1406675" y="176585"/>
                  <a:pt x="1406358" y="176734"/>
                  <a:pt x="1406098" y="176883"/>
                </a:cubicBezTo>
                <a:cubicBezTo>
                  <a:pt x="1405837" y="177031"/>
                  <a:pt x="1405707" y="177292"/>
                  <a:pt x="1405707" y="177664"/>
                </a:cubicBezTo>
                <a:cubicBezTo>
                  <a:pt x="1406005" y="177887"/>
                  <a:pt x="1406303" y="178055"/>
                  <a:pt x="1406600" y="178166"/>
                </a:cubicBezTo>
                <a:cubicBezTo>
                  <a:pt x="1406898" y="178278"/>
                  <a:pt x="1407233" y="178408"/>
                  <a:pt x="1407605" y="178557"/>
                </a:cubicBezTo>
                <a:cubicBezTo>
                  <a:pt x="1407754" y="178185"/>
                  <a:pt x="1407716" y="177850"/>
                  <a:pt x="1407493" y="177552"/>
                </a:cubicBezTo>
                <a:cubicBezTo>
                  <a:pt x="1407270" y="177255"/>
                  <a:pt x="1407233" y="176920"/>
                  <a:pt x="1407382" y="176548"/>
                </a:cubicBezTo>
                <a:cubicBezTo>
                  <a:pt x="1407679" y="176256"/>
                  <a:pt x="1408126" y="176144"/>
                  <a:pt x="1408721" y="176213"/>
                </a:cubicBezTo>
                <a:cubicBezTo>
                  <a:pt x="1408870" y="176362"/>
                  <a:pt x="1408963" y="176529"/>
                  <a:pt x="1409000" y="176715"/>
                </a:cubicBezTo>
                <a:cubicBezTo>
                  <a:pt x="1409037" y="176901"/>
                  <a:pt x="1409130" y="177069"/>
                  <a:pt x="1409279" y="177217"/>
                </a:cubicBezTo>
                <a:cubicBezTo>
                  <a:pt x="1410023" y="177292"/>
                  <a:pt x="1410600" y="177180"/>
                  <a:pt x="1411009" y="176883"/>
                </a:cubicBezTo>
                <a:cubicBezTo>
                  <a:pt x="1411419" y="176585"/>
                  <a:pt x="1411772" y="176250"/>
                  <a:pt x="1412070" y="175878"/>
                </a:cubicBezTo>
                <a:cubicBezTo>
                  <a:pt x="1412442" y="176101"/>
                  <a:pt x="1412814" y="176066"/>
                  <a:pt x="1413186" y="175773"/>
                </a:cubicBezTo>
                <a:cubicBezTo>
                  <a:pt x="1413037" y="175493"/>
                  <a:pt x="1412851" y="175230"/>
                  <a:pt x="1412628" y="174985"/>
                </a:cubicBezTo>
                <a:cubicBezTo>
                  <a:pt x="1412405" y="174740"/>
                  <a:pt x="1412256" y="174442"/>
                  <a:pt x="1412181" y="174092"/>
                </a:cubicBezTo>
                <a:close/>
                <a:moveTo>
                  <a:pt x="1185963" y="173757"/>
                </a:moveTo>
                <a:cubicBezTo>
                  <a:pt x="1185814" y="174055"/>
                  <a:pt x="1185758" y="174371"/>
                  <a:pt x="1185795" y="174706"/>
                </a:cubicBezTo>
                <a:cubicBezTo>
                  <a:pt x="1185832" y="175041"/>
                  <a:pt x="1185851" y="175394"/>
                  <a:pt x="1185851" y="175766"/>
                </a:cubicBezTo>
                <a:cubicBezTo>
                  <a:pt x="1185702" y="175841"/>
                  <a:pt x="1185497" y="175878"/>
                  <a:pt x="1185237" y="175878"/>
                </a:cubicBezTo>
                <a:cubicBezTo>
                  <a:pt x="1184977" y="175878"/>
                  <a:pt x="1184809" y="175804"/>
                  <a:pt x="1184735" y="175655"/>
                </a:cubicBezTo>
                <a:cubicBezTo>
                  <a:pt x="1184586" y="175506"/>
                  <a:pt x="1184549" y="175320"/>
                  <a:pt x="1184623" y="175097"/>
                </a:cubicBezTo>
                <a:cubicBezTo>
                  <a:pt x="1184697" y="174873"/>
                  <a:pt x="1184660" y="174687"/>
                  <a:pt x="1184511" y="174539"/>
                </a:cubicBezTo>
                <a:cubicBezTo>
                  <a:pt x="1184139" y="174613"/>
                  <a:pt x="1183935" y="174799"/>
                  <a:pt x="1183898" y="175097"/>
                </a:cubicBezTo>
                <a:cubicBezTo>
                  <a:pt x="1183860" y="175394"/>
                  <a:pt x="1183898" y="175692"/>
                  <a:pt x="1184009" y="175990"/>
                </a:cubicBezTo>
                <a:cubicBezTo>
                  <a:pt x="1184121" y="176287"/>
                  <a:pt x="1184288" y="176585"/>
                  <a:pt x="1184511" y="176883"/>
                </a:cubicBezTo>
                <a:cubicBezTo>
                  <a:pt x="1184735" y="177180"/>
                  <a:pt x="1184958" y="177329"/>
                  <a:pt x="1185181" y="177329"/>
                </a:cubicBezTo>
                <a:cubicBezTo>
                  <a:pt x="1185404" y="177240"/>
                  <a:pt x="1185628" y="177106"/>
                  <a:pt x="1185851" y="176927"/>
                </a:cubicBezTo>
                <a:cubicBezTo>
                  <a:pt x="1186074" y="176749"/>
                  <a:pt x="1186297" y="176659"/>
                  <a:pt x="1186521" y="176659"/>
                </a:cubicBezTo>
                <a:cubicBezTo>
                  <a:pt x="1186744" y="176749"/>
                  <a:pt x="1186874" y="176883"/>
                  <a:pt x="1186911" y="177061"/>
                </a:cubicBezTo>
                <a:cubicBezTo>
                  <a:pt x="1186949" y="177240"/>
                  <a:pt x="1187116" y="177403"/>
                  <a:pt x="1187414" y="177552"/>
                </a:cubicBezTo>
                <a:cubicBezTo>
                  <a:pt x="1187711" y="177403"/>
                  <a:pt x="1187841" y="177217"/>
                  <a:pt x="1187804" y="176994"/>
                </a:cubicBezTo>
                <a:cubicBezTo>
                  <a:pt x="1187767" y="176771"/>
                  <a:pt x="1187693" y="176566"/>
                  <a:pt x="1187581" y="176380"/>
                </a:cubicBezTo>
                <a:cubicBezTo>
                  <a:pt x="1187469" y="176194"/>
                  <a:pt x="1187321" y="176027"/>
                  <a:pt x="1187135" y="175878"/>
                </a:cubicBezTo>
                <a:cubicBezTo>
                  <a:pt x="1186949" y="175729"/>
                  <a:pt x="1186818" y="175580"/>
                  <a:pt x="1186744" y="175431"/>
                </a:cubicBezTo>
                <a:cubicBezTo>
                  <a:pt x="1186595" y="175059"/>
                  <a:pt x="1186558" y="174650"/>
                  <a:pt x="1186632" y="174204"/>
                </a:cubicBezTo>
                <a:cubicBezTo>
                  <a:pt x="1186707" y="173757"/>
                  <a:pt x="1186483" y="173608"/>
                  <a:pt x="1185963" y="173757"/>
                </a:cubicBezTo>
                <a:close/>
                <a:moveTo>
                  <a:pt x="516645" y="173757"/>
                </a:moveTo>
                <a:cubicBezTo>
                  <a:pt x="516348" y="173683"/>
                  <a:pt x="516162" y="173720"/>
                  <a:pt x="516087" y="173869"/>
                </a:cubicBezTo>
                <a:cubicBezTo>
                  <a:pt x="516013" y="174018"/>
                  <a:pt x="515994" y="174166"/>
                  <a:pt x="516031" y="174315"/>
                </a:cubicBezTo>
                <a:cubicBezTo>
                  <a:pt x="516069" y="174464"/>
                  <a:pt x="516162" y="174594"/>
                  <a:pt x="516310" y="174706"/>
                </a:cubicBezTo>
                <a:cubicBezTo>
                  <a:pt x="516459" y="174818"/>
                  <a:pt x="516645" y="174799"/>
                  <a:pt x="516869" y="174650"/>
                </a:cubicBezTo>
                <a:cubicBezTo>
                  <a:pt x="517017" y="174129"/>
                  <a:pt x="516943" y="173832"/>
                  <a:pt x="516645" y="173757"/>
                </a:cubicBezTo>
                <a:close/>
                <a:moveTo>
                  <a:pt x="383295" y="173757"/>
                </a:moveTo>
                <a:cubicBezTo>
                  <a:pt x="382998" y="173683"/>
                  <a:pt x="382812" y="173720"/>
                  <a:pt x="382737" y="173869"/>
                </a:cubicBezTo>
                <a:cubicBezTo>
                  <a:pt x="382663" y="174018"/>
                  <a:pt x="382644" y="174166"/>
                  <a:pt x="382681" y="174315"/>
                </a:cubicBezTo>
                <a:cubicBezTo>
                  <a:pt x="382719" y="174464"/>
                  <a:pt x="382812" y="174594"/>
                  <a:pt x="382960" y="174706"/>
                </a:cubicBezTo>
                <a:cubicBezTo>
                  <a:pt x="383109" y="174818"/>
                  <a:pt x="383295" y="174799"/>
                  <a:pt x="383518" y="174650"/>
                </a:cubicBezTo>
                <a:cubicBezTo>
                  <a:pt x="383667" y="174129"/>
                  <a:pt x="383593" y="173832"/>
                  <a:pt x="383295" y="173757"/>
                </a:cubicBezTo>
                <a:close/>
                <a:moveTo>
                  <a:pt x="290612" y="173757"/>
                </a:moveTo>
                <a:cubicBezTo>
                  <a:pt x="290464" y="174055"/>
                  <a:pt x="290408" y="174371"/>
                  <a:pt x="290445" y="174706"/>
                </a:cubicBezTo>
                <a:cubicBezTo>
                  <a:pt x="290482" y="175041"/>
                  <a:pt x="290501" y="175394"/>
                  <a:pt x="290501" y="175766"/>
                </a:cubicBezTo>
                <a:cubicBezTo>
                  <a:pt x="290352" y="175841"/>
                  <a:pt x="290147" y="175878"/>
                  <a:pt x="289887" y="175878"/>
                </a:cubicBezTo>
                <a:cubicBezTo>
                  <a:pt x="289626" y="175878"/>
                  <a:pt x="289459" y="175804"/>
                  <a:pt x="289385" y="175655"/>
                </a:cubicBezTo>
                <a:cubicBezTo>
                  <a:pt x="289236" y="175506"/>
                  <a:pt x="289199" y="175320"/>
                  <a:pt x="289273" y="175097"/>
                </a:cubicBezTo>
                <a:cubicBezTo>
                  <a:pt x="289347" y="174873"/>
                  <a:pt x="289310" y="174687"/>
                  <a:pt x="289161" y="174539"/>
                </a:cubicBezTo>
                <a:cubicBezTo>
                  <a:pt x="288789" y="174613"/>
                  <a:pt x="288585" y="174799"/>
                  <a:pt x="288547" y="175097"/>
                </a:cubicBezTo>
                <a:cubicBezTo>
                  <a:pt x="288510" y="175394"/>
                  <a:pt x="288547" y="175692"/>
                  <a:pt x="288659" y="175990"/>
                </a:cubicBezTo>
                <a:cubicBezTo>
                  <a:pt x="288771" y="176287"/>
                  <a:pt x="288938" y="176585"/>
                  <a:pt x="289161" y="176883"/>
                </a:cubicBezTo>
                <a:cubicBezTo>
                  <a:pt x="289385" y="177180"/>
                  <a:pt x="289608" y="177329"/>
                  <a:pt x="289831" y="177329"/>
                </a:cubicBezTo>
                <a:cubicBezTo>
                  <a:pt x="290054" y="177240"/>
                  <a:pt x="290278" y="177106"/>
                  <a:pt x="290501" y="176927"/>
                </a:cubicBezTo>
                <a:cubicBezTo>
                  <a:pt x="290724" y="176749"/>
                  <a:pt x="290947" y="176659"/>
                  <a:pt x="291171" y="176659"/>
                </a:cubicBezTo>
                <a:cubicBezTo>
                  <a:pt x="291394" y="176749"/>
                  <a:pt x="291524" y="176883"/>
                  <a:pt x="291561" y="177061"/>
                </a:cubicBezTo>
                <a:cubicBezTo>
                  <a:pt x="291598" y="177240"/>
                  <a:pt x="291766" y="177403"/>
                  <a:pt x="292064" y="177552"/>
                </a:cubicBezTo>
                <a:cubicBezTo>
                  <a:pt x="292361" y="177403"/>
                  <a:pt x="292491" y="177217"/>
                  <a:pt x="292454" y="176994"/>
                </a:cubicBezTo>
                <a:cubicBezTo>
                  <a:pt x="292417" y="176771"/>
                  <a:pt x="292343" y="176566"/>
                  <a:pt x="292231" y="176380"/>
                </a:cubicBezTo>
                <a:cubicBezTo>
                  <a:pt x="292119" y="176194"/>
                  <a:pt x="291971" y="176027"/>
                  <a:pt x="291784" y="175878"/>
                </a:cubicBezTo>
                <a:cubicBezTo>
                  <a:pt x="291598" y="175729"/>
                  <a:pt x="291468" y="175580"/>
                  <a:pt x="291394" y="175431"/>
                </a:cubicBezTo>
                <a:cubicBezTo>
                  <a:pt x="291245" y="175059"/>
                  <a:pt x="291208" y="174650"/>
                  <a:pt x="291282" y="174204"/>
                </a:cubicBezTo>
                <a:cubicBezTo>
                  <a:pt x="291357" y="173757"/>
                  <a:pt x="291133" y="173608"/>
                  <a:pt x="290612" y="173757"/>
                </a:cubicBezTo>
                <a:close/>
                <a:moveTo>
                  <a:pt x="1216770" y="173646"/>
                </a:moveTo>
                <a:cubicBezTo>
                  <a:pt x="1216696" y="173794"/>
                  <a:pt x="1216677" y="174018"/>
                  <a:pt x="1216714" y="174315"/>
                </a:cubicBezTo>
                <a:cubicBezTo>
                  <a:pt x="1216751" y="174613"/>
                  <a:pt x="1216770" y="174836"/>
                  <a:pt x="1216770" y="174985"/>
                </a:cubicBezTo>
                <a:cubicBezTo>
                  <a:pt x="1216919" y="175283"/>
                  <a:pt x="1217179" y="175376"/>
                  <a:pt x="1217551" y="175264"/>
                </a:cubicBezTo>
                <a:lnTo>
                  <a:pt x="1217637" y="175251"/>
                </a:lnTo>
                <a:lnTo>
                  <a:pt x="1217551" y="175208"/>
                </a:lnTo>
                <a:cubicBezTo>
                  <a:pt x="1217477" y="174985"/>
                  <a:pt x="1217477" y="174799"/>
                  <a:pt x="1217551" y="174650"/>
                </a:cubicBezTo>
                <a:cubicBezTo>
                  <a:pt x="1217923" y="174501"/>
                  <a:pt x="1218147" y="174576"/>
                  <a:pt x="1218221" y="174873"/>
                </a:cubicBezTo>
                <a:lnTo>
                  <a:pt x="1218097" y="175182"/>
                </a:lnTo>
                <a:lnTo>
                  <a:pt x="1218668" y="175097"/>
                </a:lnTo>
                <a:cubicBezTo>
                  <a:pt x="1218965" y="175171"/>
                  <a:pt x="1219319" y="175245"/>
                  <a:pt x="1219728" y="175320"/>
                </a:cubicBezTo>
                <a:cubicBezTo>
                  <a:pt x="1220137" y="175394"/>
                  <a:pt x="1220267" y="175208"/>
                  <a:pt x="1220119" y="174762"/>
                </a:cubicBezTo>
                <a:cubicBezTo>
                  <a:pt x="1220044" y="174390"/>
                  <a:pt x="1219840" y="174278"/>
                  <a:pt x="1219505" y="174427"/>
                </a:cubicBezTo>
                <a:cubicBezTo>
                  <a:pt x="1219170" y="174576"/>
                  <a:pt x="1218816" y="174613"/>
                  <a:pt x="1218444" y="174539"/>
                </a:cubicBezTo>
                <a:cubicBezTo>
                  <a:pt x="1218072" y="174464"/>
                  <a:pt x="1217812" y="174259"/>
                  <a:pt x="1217663" y="173925"/>
                </a:cubicBezTo>
                <a:cubicBezTo>
                  <a:pt x="1217514" y="173590"/>
                  <a:pt x="1217216" y="173497"/>
                  <a:pt x="1216770" y="173646"/>
                </a:cubicBezTo>
                <a:close/>
                <a:moveTo>
                  <a:pt x="1205608" y="173646"/>
                </a:moveTo>
                <a:cubicBezTo>
                  <a:pt x="1205533" y="173773"/>
                  <a:pt x="1205533" y="173936"/>
                  <a:pt x="1205608" y="174132"/>
                </a:cubicBezTo>
                <a:cubicBezTo>
                  <a:pt x="1205682" y="174329"/>
                  <a:pt x="1205645" y="174501"/>
                  <a:pt x="1205496" y="174650"/>
                </a:cubicBezTo>
                <a:cubicBezTo>
                  <a:pt x="1205347" y="174650"/>
                  <a:pt x="1205161" y="174578"/>
                  <a:pt x="1204938" y="174435"/>
                </a:cubicBezTo>
                <a:cubicBezTo>
                  <a:pt x="1204715" y="174291"/>
                  <a:pt x="1204417" y="174289"/>
                  <a:pt x="1204045" y="174427"/>
                </a:cubicBezTo>
                <a:cubicBezTo>
                  <a:pt x="1203896" y="174576"/>
                  <a:pt x="1203729" y="174911"/>
                  <a:pt x="1203543" y="175431"/>
                </a:cubicBezTo>
                <a:cubicBezTo>
                  <a:pt x="1203357" y="175952"/>
                  <a:pt x="1203041" y="176138"/>
                  <a:pt x="1202594" y="175990"/>
                </a:cubicBezTo>
                <a:cubicBezTo>
                  <a:pt x="1202296" y="175915"/>
                  <a:pt x="1202110" y="175673"/>
                  <a:pt x="1202036" y="175264"/>
                </a:cubicBezTo>
                <a:cubicBezTo>
                  <a:pt x="1201962" y="174855"/>
                  <a:pt x="1202110" y="174576"/>
                  <a:pt x="1202482" y="174427"/>
                </a:cubicBezTo>
                <a:cubicBezTo>
                  <a:pt x="1202631" y="174427"/>
                  <a:pt x="1202817" y="174445"/>
                  <a:pt x="1203041" y="174483"/>
                </a:cubicBezTo>
                <a:cubicBezTo>
                  <a:pt x="1203264" y="174520"/>
                  <a:pt x="1203413" y="174432"/>
                  <a:pt x="1203487" y="174219"/>
                </a:cubicBezTo>
                <a:cubicBezTo>
                  <a:pt x="1203487" y="173901"/>
                  <a:pt x="1203301" y="173773"/>
                  <a:pt x="1202929" y="173837"/>
                </a:cubicBezTo>
                <a:cubicBezTo>
                  <a:pt x="1202557" y="173901"/>
                  <a:pt x="1202259" y="173965"/>
                  <a:pt x="1202036" y="174027"/>
                </a:cubicBezTo>
                <a:cubicBezTo>
                  <a:pt x="1201738" y="173901"/>
                  <a:pt x="1201366" y="173787"/>
                  <a:pt x="1200920" y="173686"/>
                </a:cubicBezTo>
                <a:cubicBezTo>
                  <a:pt x="1200473" y="173584"/>
                  <a:pt x="1200064" y="173603"/>
                  <a:pt x="1199692" y="173741"/>
                </a:cubicBezTo>
                <a:cubicBezTo>
                  <a:pt x="1199543" y="173869"/>
                  <a:pt x="1199469" y="173997"/>
                  <a:pt x="1199469" y="174124"/>
                </a:cubicBezTo>
                <a:cubicBezTo>
                  <a:pt x="1199469" y="174252"/>
                  <a:pt x="1199357" y="174315"/>
                  <a:pt x="1199134" y="174315"/>
                </a:cubicBezTo>
                <a:cubicBezTo>
                  <a:pt x="1198464" y="174315"/>
                  <a:pt x="1197980" y="174405"/>
                  <a:pt x="1197683" y="174584"/>
                </a:cubicBezTo>
                <a:cubicBezTo>
                  <a:pt x="1197608" y="174926"/>
                  <a:pt x="1197478" y="175171"/>
                  <a:pt x="1197292" y="175320"/>
                </a:cubicBezTo>
                <a:cubicBezTo>
                  <a:pt x="1197106" y="175469"/>
                  <a:pt x="1197087" y="175729"/>
                  <a:pt x="1197236" y="176101"/>
                </a:cubicBezTo>
                <a:cubicBezTo>
                  <a:pt x="1197683" y="176324"/>
                  <a:pt x="1197999" y="176306"/>
                  <a:pt x="1198185" y="176045"/>
                </a:cubicBezTo>
                <a:cubicBezTo>
                  <a:pt x="1198371" y="175785"/>
                  <a:pt x="1198613" y="175580"/>
                  <a:pt x="1198911" y="175431"/>
                </a:cubicBezTo>
                <a:cubicBezTo>
                  <a:pt x="1199357" y="175134"/>
                  <a:pt x="1199822" y="174896"/>
                  <a:pt x="1200306" y="174717"/>
                </a:cubicBezTo>
                <a:cubicBezTo>
                  <a:pt x="1200790" y="174539"/>
                  <a:pt x="1201255" y="174628"/>
                  <a:pt x="1201701" y="174985"/>
                </a:cubicBezTo>
                <a:cubicBezTo>
                  <a:pt x="1201850" y="175283"/>
                  <a:pt x="1201850" y="175524"/>
                  <a:pt x="1201701" y="175711"/>
                </a:cubicBezTo>
                <a:cubicBezTo>
                  <a:pt x="1201552" y="175897"/>
                  <a:pt x="1201441" y="176138"/>
                  <a:pt x="1201366" y="176436"/>
                </a:cubicBezTo>
                <a:cubicBezTo>
                  <a:pt x="1201664" y="176659"/>
                  <a:pt x="1201906" y="176938"/>
                  <a:pt x="1202092" y="177273"/>
                </a:cubicBezTo>
                <a:cubicBezTo>
                  <a:pt x="1202278" y="177608"/>
                  <a:pt x="1202557" y="177850"/>
                  <a:pt x="1202929" y="177999"/>
                </a:cubicBezTo>
                <a:cubicBezTo>
                  <a:pt x="1203450" y="177776"/>
                  <a:pt x="1203822" y="177403"/>
                  <a:pt x="1204045" y="176883"/>
                </a:cubicBezTo>
                <a:cubicBezTo>
                  <a:pt x="1204268" y="176362"/>
                  <a:pt x="1204678" y="176027"/>
                  <a:pt x="1205273" y="175878"/>
                </a:cubicBezTo>
                <a:cubicBezTo>
                  <a:pt x="1205422" y="175729"/>
                  <a:pt x="1205496" y="175580"/>
                  <a:pt x="1205496" y="175431"/>
                </a:cubicBezTo>
                <a:cubicBezTo>
                  <a:pt x="1205496" y="175283"/>
                  <a:pt x="1205533" y="175134"/>
                  <a:pt x="1205608" y="174985"/>
                </a:cubicBezTo>
                <a:cubicBezTo>
                  <a:pt x="1206203" y="175134"/>
                  <a:pt x="1206352" y="175357"/>
                  <a:pt x="1206054" y="175655"/>
                </a:cubicBezTo>
                <a:cubicBezTo>
                  <a:pt x="1205757" y="175952"/>
                  <a:pt x="1205608" y="176213"/>
                  <a:pt x="1205608" y="176436"/>
                </a:cubicBezTo>
                <a:cubicBezTo>
                  <a:pt x="1205385" y="177329"/>
                  <a:pt x="1205794" y="177776"/>
                  <a:pt x="1206836" y="177776"/>
                </a:cubicBezTo>
                <a:cubicBezTo>
                  <a:pt x="1207282" y="177552"/>
                  <a:pt x="1207394" y="177106"/>
                  <a:pt x="1207171" y="176436"/>
                </a:cubicBezTo>
                <a:lnTo>
                  <a:pt x="1207340" y="176022"/>
                </a:lnTo>
                <a:lnTo>
                  <a:pt x="1206947" y="175990"/>
                </a:lnTo>
                <a:cubicBezTo>
                  <a:pt x="1207022" y="175841"/>
                  <a:pt x="1207189" y="175729"/>
                  <a:pt x="1207450" y="175655"/>
                </a:cubicBezTo>
                <a:lnTo>
                  <a:pt x="1207487" y="175662"/>
                </a:lnTo>
                <a:lnTo>
                  <a:pt x="1207673" y="175208"/>
                </a:lnTo>
                <a:cubicBezTo>
                  <a:pt x="1207710" y="174687"/>
                  <a:pt x="1207580" y="174241"/>
                  <a:pt x="1207282" y="173869"/>
                </a:cubicBezTo>
                <a:cubicBezTo>
                  <a:pt x="1207059" y="173720"/>
                  <a:pt x="1206780" y="173664"/>
                  <a:pt x="1206445" y="173701"/>
                </a:cubicBezTo>
                <a:cubicBezTo>
                  <a:pt x="1206110" y="173739"/>
                  <a:pt x="1205831" y="173720"/>
                  <a:pt x="1205608" y="173646"/>
                </a:cubicBezTo>
                <a:close/>
                <a:moveTo>
                  <a:pt x="1026084" y="173646"/>
                </a:moveTo>
                <a:cubicBezTo>
                  <a:pt x="1025861" y="173646"/>
                  <a:pt x="1025712" y="173813"/>
                  <a:pt x="1025637" y="174148"/>
                </a:cubicBezTo>
                <a:cubicBezTo>
                  <a:pt x="1025563" y="174483"/>
                  <a:pt x="1025600" y="174725"/>
                  <a:pt x="1025749" y="174873"/>
                </a:cubicBezTo>
                <a:cubicBezTo>
                  <a:pt x="1025898" y="174948"/>
                  <a:pt x="1025991" y="174948"/>
                  <a:pt x="1026028" y="174873"/>
                </a:cubicBezTo>
                <a:cubicBezTo>
                  <a:pt x="1026065" y="174799"/>
                  <a:pt x="1026121" y="174762"/>
                  <a:pt x="1026195" y="174762"/>
                </a:cubicBezTo>
                <a:cubicBezTo>
                  <a:pt x="1026270" y="174241"/>
                  <a:pt x="1026233" y="173869"/>
                  <a:pt x="1026084" y="173646"/>
                </a:cubicBezTo>
                <a:close/>
                <a:moveTo>
                  <a:pt x="321420" y="173646"/>
                </a:moveTo>
                <a:cubicBezTo>
                  <a:pt x="321345" y="173794"/>
                  <a:pt x="321327" y="174018"/>
                  <a:pt x="321364" y="174315"/>
                </a:cubicBezTo>
                <a:cubicBezTo>
                  <a:pt x="321401" y="174613"/>
                  <a:pt x="321420" y="174836"/>
                  <a:pt x="321420" y="174985"/>
                </a:cubicBezTo>
                <a:cubicBezTo>
                  <a:pt x="321569" y="175283"/>
                  <a:pt x="321829" y="175376"/>
                  <a:pt x="322201" y="175264"/>
                </a:cubicBezTo>
                <a:lnTo>
                  <a:pt x="322287" y="175251"/>
                </a:lnTo>
                <a:lnTo>
                  <a:pt x="322201" y="175208"/>
                </a:lnTo>
                <a:cubicBezTo>
                  <a:pt x="322127" y="174985"/>
                  <a:pt x="322127" y="174799"/>
                  <a:pt x="322201" y="174650"/>
                </a:cubicBezTo>
                <a:cubicBezTo>
                  <a:pt x="322573" y="174501"/>
                  <a:pt x="322797" y="174576"/>
                  <a:pt x="322871" y="174873"/>
                </a:cubicBezTo>
                <a:lnTo>
                  <a:pt x="322747" y="175182"/>
                </a:lnTo>
                <a:lnTo>
                  <a:pt x="323317" y="175097"/>
                </a:lnTo>
                <a:cubicBezTo>
                  <a:pt x="323615" y="175171"/>
                  <a:pt x="323969" y="175245"/>
                  <a:pt x="324378" y="175320"/>
                </a:cubicBezTo>
                <a:cubicBezTo>
                  <a:pt x="324787" y="175394"/>
                  <a:pt x="324917" y="175208"/>
                  <a:pt x="324768" y="174762"/>
                </a:cubicBezTo>
                <a:cubicBezTo>
                  <a:pt x="324694" y="174390"/>
                  <a:pt x="324489" y="174278"/>
                  <a:pt x="324155" y="174427"/>
                </a:cubicBezTo>
                <a:cubicBezTo>
                  <a:pt x="323820" y="174576"/>
                  <a:pt x="323466" y="174613"/>
                  <a:pt x="323094" y="174539"/>
                </a:cubicBezTo>
                <a:cubicBezTo>
                  <a:pt x="322722" y="174464"/>
                  <a:pt x="322462" y="174259"/>
                  <a:pt x="322313" y="173925"/>
                </a:cubicBezTo>
                <a:cubicBezTo>
                  <a:pt x="322164" y="173590"/>
                  <a:pt x="321866" y="173497"/>
                  <a:pt x="321420" y="173646"/>
                </a:cubicBezTo>
                <a:close/>
                <a:moveTo>
                  <a:pt x="310258" y="173646"/>
                </a:moveTo>
                <a:cubicBezTo>
                  <a:pt x="310183" y="173773"/>
                  <a:pt x="310183" y="173936"/>
                  <a:pt x="310258" y="174132"/>
                </a:cubicBezTo>
                <a:cubicBezTo>
                  <a:pt x="310332" y="174329"/>
                  <a:pt x="310295" y="174501"/>
                  <a:pt x="310146" y="174650"/>
                </a:cubicBezTo>
                <a:cubicBezTo>
                  <a:pt x="309997" y="174650"/>
                  <a:pt x="309811" y="174578"/>
                  <a:pt x="309588" y="174435"/>
                </a:cubicBezTo>
                <a:cubicBezTo>
                  <a:pt x="309365" y="174291"/>
                  <a:pt x="309067" y="174289"/>
                  <a:pt x="308695" y="174427"/>
                </a:cubicBezTo>
                <a:cubicBezTo>
                  <a:pt x="308546" y="174576"/>
                  <a:pt x="308379" y="174911"/>
                  <a:pt x="308193" y="175431"/>
                </a:cubicBezTo>
                <a:cubicBezTo>
                  <a:pt x="308007" y="175952"/>
                  <a:pt x="307690" y="176138"/>
                  <a:pt x="307244" y="175990"/>
                </a:cubicBezTo>
                <a:cubicBezTo>
                  <a:pt x="306946" y="175915"/>
                  <a:pt x="306760" y="175673"/>
                  <a:pt x="306686" y="175264"/>
                </a:cubicBezTo>
                <a:cubicBezTo>
                  <a:pt x="306611" y="174855"/>
                  <a:pt x="306760" y="174576"/>
                  <a:pt x="307132" y="174427"/>
                </a:cubicBezTo>
                <a:cubicBezTo>
                  <a:pt x="307281" y="174427"/>
                  <a:pt x="307467" y="174445"/>
                  <a:pt x="307690" y="174483"/>
                </a:cubicBezTo>
                <a:cubicBezTo>
                  <a:pt x="307914" y="174520"/>
                  <a:pt x="308063" y="174432"/>
                  <a:pt x="308137" y="174219"/>
                </a:cubicBezTo>
                <a:cubicBezTo>
                  <a:pt x="308137" y="173901"/>
                  <a:pt x="307951" y="173773"/>
                  <a:pt x="307579" y="173837"/>
                </a:cubicBezTo>
                <a:cubicBezTo>
                  <a:pt x="307207" y="173901"/>
                  <a:pt x="306909" y="173965"/>
                  <a:pt x="306686" y="174027"/>
                </a:cubicBezTo>
                <a:cubicBezTo>
                  <a:pt x="306388" y="173901"/>
                  <a:pt x="306016" y="173787"/>
                  <a:pt x="305570" y="173686"/>
                </a:cubicBezTo>
                <a:cubicBezTo>
                  <a:pt x="305123" y="173584"/>
                  <a:pt x="304714" y="173603"/>
                  <a:pt x="304342" y="173741"/>
                </a:cubicBezTo>
                <a:cubicBezTo>
                  <a:pt x="304193" y="173869"/>
                  <a:pt x="304119" y="173997"/>
                  <a:pt x="304119" y="174124"/>
                </a:cubicBezTo>
                <a:cubicBezTo>
                  <a:pt x="304119" y="174252"/>
                  <a:pt x="304007" y="174315"/>
                  <a:pt x="303784" y="174315"/>
                </a:cubicBezTo>
                <a:cubicBezTo>
                  <a:pt x="303114" y="174315"/>
                  <a:pt x="302630" y="174405"/>
                  <a:pt x="302333" y="174584"/>
                </a:cubicBezTo>
                <a:cubicBezTo>
                  <a:pt x="302258" y="174926"/>
                  <a:pt x="302128" y="175171"/>
                  <a:pt x="301942" y="175320"/>
                </a:cubicBezTo>
                <a:cubicBezTo>
                  <a:pt x="301756" y="175469"/>
                  <a:pt x="301737" y="175729"/>
                  <a:pt x="301886" y="176101"/>
                </a:cubicBezTo>
                <a:cubicBezTo>
                  <a:pt x="302333" y="176324"/>
                  <a:pt x="302649" y="176306"/>
                  <a:pt x="302835" y="176045"/>
                </a:cubicBezTo>
                <a:cubicBezTo>
                  <a:pt x="303021" y="175785"/>
                  <a:pt x="303263" y="175580"/>
                  <a:pt x="303561" y="175431"/>
                </a:cubicBezTo>
                <a:cubicBezTo>
                  <a:pt x="304007" y="175134"/>
                  <a:pt x="304472" y="174896"/>
                  <a:pt x="304956" y="174717"/>
                </a:cubicBezTo>
                <a:cubicBezTo>
                  <a:pt x="305439" y="174539"/>
                  <a:pt x="305905" y="174628"/>
                  <a:pt x="306351" y="174985"/>
                </a:cubicBezTo>
                <a:cubicBezTo>
                  <a:pt x="306500" y="175283"/>
                  <a:pt x="306500" y="175524"/>
                  <a:pt x="306351" y="175711"/>
                </a:cubicBezTo>
                <a:cubicBezTo>
                  <a:pt x="306202" y="175897"/>
                  <a:pt x="306091" y="176138"/>
                  <a:pt x="306016" y="176436"/>
                </a:cubicBezTo>
                <a:cubicBezTo>
                  <a:pt x="306314" y="176659"/>
                  <a:pt x="306556" y="176938"/>
                  <a:pt x="306742" y="177273"/>
                </a:cubicBezTo>
                <a:cubicBezTo>
                  <a:pt x="306928" y="177608"/>
                  <a:pt x="307207" y="177850"/>
                  <a:pt x="307579" y="177999"/>
                </a:cubicBezTo>
                <a:cubicBezTo>
                  <a:pt x="308100" y="177776"/>
                  <a:pt x="308472" y="177403"/>
                  <a:pt x="308695" y="176883"/>
                </a:cubicBezTo>
                <a:cubicBezTo>
                  <a:pt x="308918" y="176362"/>
                  <a:pt x="309328" y="176027"/>
                  <a:pt x="309923" y="175878"/>
                </a:cubicBezTo>
                <a:cubicBezTo>
                  <a:pt x="310072" y="175729"/>
                  <a:pt x="310146" y="175580"/>
                  <a:pt x="310146" y="175431"/>
                </a:cubicBezTo>
                <a:cubicBezTo>
                  <a:pt x="310146" y="175283"/>
                  <a:pt x="310183" y="175134"/>
                  <a:pt x="310258" y="174985"/>
                </a:cubicBezTo>
                <a:cubicBezTo>
                  <a:pt x="310853" y="175134"/>
                  <a:pt x="311002" y="175357"/>
                  <a:pt x="310704" y="175655"/>
                </a:cubicBezTo>
                <a:cubicBezTo>
                  <a:pt x="310407" y="175952"/>
                  <a:pt x="310258" y="176213"/>
                  <a:pt x="310258" y="176436"/>
                </a:cubicBezTo>
                <a:cubicBezTo>
                  <a:pt x="310035" y="177329"/>
                  <a:pt x="310444" y="177776"/>
                  <a:pt x="311486" y="177776"/>
                </a:cubicBezTo>
                <a:cubicBezTo>
                  <a:pt x="311932" y="177552"/>
                  <a:pt x="312044" y="177106"/>
                  <a:pt x="311820" y="176436"/>
                </a:cubicBezTo>
                <a:lnTo>
                  <a:pt x="311990" y="176022"/>
                </a:lnTo>
                <a:lnTo>
                  <a:pt x="311597" y="175990"/>
                </a:lnTo>
                <a:cubicBezTo>
                  <a:pt x="311672" y="175841"/>
                  <a:pt x="311839" y="175729"/>
                  <a:pt x="312100" y="175655"/>
                </a:cubicBezTo>
                <a:lnTo>
                  <a:pt x="312137" y="175662"/>
                </a:lnTo>
                <a:lnTo>
                  <a:pt x="312323" y="175208"/>
                </a:lnTo>
                <a:cubicBezTo>
                  <a:pt x="312360" y="174687"/>
                  <a:pt x="312230" y="174241"/>
                  <a:pt x="311932" y="173869"/>
                </a:cubicBezTo>
                <a:cubicBezTo>
                  <a:pt x="311709" y="173720"/>
                  <a:pt x="311430" y="173664"/>
                  <a:pt x="311095" y="173701"/>
                </a:cubicBezTo>
                <a:cubicBezTo>
                  <a:pt x="310760" y="173739"/>
                  <a:pt x="310481" y="173720"/>
                  <a:pt x="310258" y="173646"/>
                </a:cubicBezTo>
                <a:close/>
                <a:moveTo>
                  <a:pt x="35484" y="173646"/>
                </a:moveTo>
                <a:cubicBezTo>
                  <a:pt x="35261" y="173646"/>
                  <a:pt x="35112" y="173813"/>
                  <a:pt x="35037" y="174148"/>
                </a:cubicBezTo>
                <a:cubicBezTo>
                  <a:pt x="34963" y="174483"/>
                  <a:pt x="35000" y="174725"/>
                  <a:pt x="35149" y="174873"/>
                </a:cubicBezTo>
                <a:cubicBezTo>
                  <a:pt x="35298" y="174948"/>
                  <a:pt x="35391" y="174948"/>
                  <a:pt x="35428" y="174873"/>
                </a:cubicBezTo>
                <a:cubicBezTo>
                  <a:pt x="35465" y="174799"/>
                  <a:pt x="35521" y="174762"/>
                  <a:pt x="35595" y="174762"/>
                </a:cubicBezTo>
                <a:cubicBezTo>
                  <a:pt x="35670" y="174241"/>
                  <a:pt x="35633" y="173869"/>
                  <a:pt x="35484" y="173646"/>
                </a:cubicBezTo>
                <a:close/>
                <a:moveTo>
                  <a:pt x="1257214" y="173534"/>
                </a:moveTo>
                <a:cubicBezTo>
                  <a:pt x="1257065" y="173980"/>
                  <a:pt x="1256991" y="174204"/>
                  <a:pt x="1256991" y="174204"/>
                </a:cubicBezTo>
                <a:cubicBezTo>
                  <a:pt x="1257363" y="174565"/>
                  <a:pt x="1257995" y="174677"/>
                  <a:pt x="1258888" y="174539"/>
                </a:cubicBezTo>
                <a:cubicBezTo>
                  <a:pt x="1259260" y="174677"/>
                  <a:pt x="1259465" y="174953"/>
                  <a:pt x="1259502" y="175368"/>
                </a:cubicBezTo>
                <a:cubicBezTo>
                  <a:pt x="1259539" y="175782"/>
                  <a:pt x="1259818" y="175990"/>
                  <a:pt x="1260339" y="175990"/>
                </a:cubicBezTo>
                <a:cubicBezTo>
                  <a:pt x="1260563" y="175783"/>
                  <a:pt x="1260600" y="175524"/>
                  <a:pt x="1260451" y="175213"/>
                </a:cubicBezTo>
                <a:cubicBezTo>
                  <a:pt x="1260302" y="174902"/>
                  <a:pt x="1260153" y="174640"/>
                  <a:pt x="1260005" y="174427"/>
                </a:cubicBezTo>
                <a:close/>
                <a:moveTo>
                  <a:pt x="857164" y="173534"/>
                </a:moveTo>
                <a:cubicBezTo>
                  <a:pt x="857015" y="173980"/>
                  <a:pt x="856941" y="174204"/>
                  <a:pt x="856941" y="174204"/>
                </a:cubicBezTo>
                <a:cubicBezTo>
                  <a:pt x="857313" y="174565"/>
                  <a:pt x="857945" y="174677"/>
                  <a:pt x="858838" y="174539"/>
                </a:cubicBezTo>
                <a:cubicBezTo>
                  <a:pt x="859210" y="174677"/>
                  <a:pt x="859415" y="174953"/>
                  <a:pt x="859452" y="175368"/>
                </a:cubicBezTo>
                <a:cubicBezTo>
                  <a:pt x="859489" y="175782"/>
                  <a:pt x="859768" y="175990"/>
                  <a:pt x="860289" y="175990"/>
                </a:cubicBezTo>
                <a:cubicBezTo>
                  <a:pt x="860513" y="175783"/>
                  <a:pt x="860550" y="175524"/>
                  <a:pt x="860401" y="175213"/>
                </a:cubicBezTo>
                <a:cubicBezTo>
                  <a:pt x="860252" y="174902"/>
                  <a:pt x="860103" y="174640"/>
                  <a:pt x="859954" y="174427"/>
                </a:cubicBezTo>
                <a:close/>
                <a:moveTo>
                  <a:pt x="162211" y="173534"/>
                </a:moveTo>
                <a:cubicBezTo>
                  <a:pt x="162062" y="173683"/>
                  <a:pt x="161988" y="173925"/>
                  <a:pt x="161988" y="174259"/>
                </a:cubicBezTo>
                <a:cubicBezTo>
                  <a:pt x="161988" y="174594"/>
                  <a:pt x="162099" y="174799"/>
                  <a:pt x="162323" y="174873"/>
                </a:cubicBezTo>
                <a:cubicBezTo>
                  <a:pt x="162620" y="174799"/>
                  <a:pt x="162750" y="174539"/>
                  <a:pt x="162713" y="174092"/>
                </a:cubicBezTo>
                <a:cubicBezTo>
                  <a:pt x="162676" y="173646"/>
                  <a:pt x="162509" y="173460"/>
                  <a:pt x="162211" y="173534"/>
                </a:cubicBezTo>
                <a:close/>
                <a:moveTo>
                  <a:pt x="757189" y="173422"/>
                </a:moveTo>
                <a:cubicBezTo>
                  <a:pt x="756891" y="173720"/>
                  <a:pt x="756854" y="174018"/>
                  <a:pt x="757077" y="174315"/>
                </a:cubicBezTo>
                <a:cubicBezTo>
                  <a:pt x="757375" y="174390"/>
                  <a:pt x="757505" y="174278"/>
                  <a:pt x="757468" y="173980"/>
                </a:cubicBezTo>
                <a:cubicBezTo>
                  <a:pt x="757431" y="173683"/>
                  <a:pt x="757337" y="173497"/>
                  <a:pt x="757189" y="173422"/>
                </a:cubicBezTo>
                <a:close/>
                <a:moveTo>
                  <a:pt x="1274962" y="173311"/>
                </a:moveTo>
                <a:cubicBezTo>
                  <a:pt x="1274887" y="173714"/>
                  <a:pt x="1274757" y="174113"/>
                  <a:pt x="1274571" y="174506"/>
                </a:cubicBezTo>
                <a:cubicBezTo>
                  <a:pt x="1274385" y="174900"/>
                  <a:pt x="1274329" y="175283"/>
                  <a:pt x="1274404" y="175655"/>
                </a:cubicBezTo>
                <a:cubicBezTo>
                  <a:pt x="1274552" y="175729"/>
                  <a:pt x="1274701" y="175748"/>
                  <a:pt x="1274850" y="175711"/>
                </a:cubicBezTo>
                <a:cubicBezTo>
                  <a:pt x="1274999" y="175673"/>
                  <a:pt x="1275111" y="175729"/>
                  <a:pt x="1275185" y="175878"/>
                </a:cubicBezTo>
                <a:cubicBezTo>
                  <a:pt x="1275334" y="176101"/>
                  <a:pt x="1275445" y="176306"/>
                  <a:pt x="1275520" y="176492"/>
                </a:cubicBezTo>
                <a:cubicBezTo>
                  <a:pt x="1275594" y="176678"/>
                  <a:pt x="1275743" y="176808"/>
                  <a:pt x="1275966" y="176883"/>
                </a:cubicBezTo>
                <a:cubicBezTo>
                  <a:pt x="1276264" y="176734"/>
                  <a:pt x="1276394" y="176585"/>
                  <a:pt x="1276357" y="176436"/>
                </a:cubicBezTo>
                <a:cubicBezTo>
                  <a:pt x="1276320" y="176287"/>
                  <a:pt x="1276227" y="176157"/>
                  <a:pt x="1276078" y="176045"/>
                </a:cubicBezTo>
                <a:cubicBezTo>
                  <a:pt x="1275929" y="175934"/>
                  <a:pt x="1275762" y="175822"/>
                  <a:pt x="1275576" y="175711"/>
                </a:cubicBezTo>
                <a:cubicBezTo>
                  <a:pt x="1275390" y="175599"/>
                  <a:pt x="1275297" y="175469"/>
                  <a:pt x="1275297" y="175320"/>
                </a:cubicBezTo>
                <a:cubicBezTo>
                  <a:pt x="1275297" y="174868"/>
                  <a:pt x="1275669" y="174682"/>
                  <a:pt x="1276413" y="174762"/>
                </a:cubicBezTo>
                <a:cubicBezTo>
                  <a:pt x="1276562" y="174358"/>
                  <a:pt x="1276562" y="174036"/>
                  <a:pt x="1276413" y="173794"/>
                </a:cubicBezTo>
                <a:cubicBezTo>
                  <a:pt x="1276115" y="173472"/>
                  <a:pt x="1275631" y="173311"/>
                  <a:pt x="1274962" y="173311"/>
                </a:cubicBezTo>
                <a:close/>
                <a:moveTo>
                  <a:pt x="874912" y="173311"/>
                </a:moveTo>
                <a:cubicBezTo>
                  <a:pt x="874837" y="173714"/>
                  <a:pt x="874707" y="174113"/>
                  <a:pt x="874521" y="174506"/>
                </a:cubicBezTo>
                <a:cubicBezTo>
                  <a:pt x="874335" y="174900"/>
                  <a:pt x="874279" y="175283"/>
                  <a:pt x="874354" y="175655"/>
                </a:cubicBezTo>
                <a:cubicBezTo>
                  <a:pt x="874502" y="175729"/>
                  <a:pt x="874651" y="175748"/>
                  <a:pt x="874800" y="175711"/>
                </a:cubicBezTo>
                <a:cubicBezTo>
                  <a:pt x="874949" y="175673"/>
                  <a:pt x="875061" y="175729"/>
                  <a:pt x="875135" y="175878"/>
                </a:cubicBezTo>
                <a:cubicBezTo>
                  <a:pt x="875284" y="176101"/>
                  <a:pt x="875395" y="176306"/>
                  <a:pt x="875470" y="176492"/>
                </a:cubicBezTo>
                <a:cubicBezTo>
                  <a:pt x="875544" y="176678"/>
                  <a:pt x="875693" y="176808"/>
                  <a:pt x="875916" y="176883"/>
                </a:cubicBezTo>
                <a:cubicBezTo>
                  <a:pt x="876214" y="176734"/>
                  <a:pt x="876344" y="176585"/>
                  <a:pt x="876307" y="176436"/>
                </a:cubicBezTo>
                <a:cubicBezTo>
                  <a:pt x="876270" y="176287"/>
                  <a:pt x="876177" y="176157"/>
                  <a:pt x="876028" y="176045"/>
                </a:cubicBezTo>
                <a:cubicBezTo>
                  <a:pt x="875879" y="175934"/>
                  <a:pt x="875712" y="175822"/>
                  <a:pt x="875526" y="175711"/>
                </a:cubicBezTo>
                <a:cubicBezTo>
                  <a:pt x="875340" y="175599"/>
                  <a:pt x="875247" y="175469"/>
                  <a:pt x="875247" y="175320"/>
                </a:cubicBezTo>
                <a:cubicBezTo>
                  <a:pt x="875247" y="174868"/>
                  <a:pt x="875619" y="174682"/>
                  <a:pt x="876363" y="174762"/>
                </a:cubicBezTo>
                <a:cubicBezTo>
                  <a:pt x="876512" y="174358"/>
                  <a:pt x="876512" y="174036"/>
                  <a:pt x="876363" y="173794"/>
                </a:cubicBezTo>
                <a:cubicBezTo>
                  <a:pt x="876065" y="173472"/>
                  <a:pt x="875581" y="173311"/>
                  <a:pt x="874912" y="173311"/>
                </a:cubicBezTo>
                <a:close/>
                <a:moveTo>
                  <a:pt x="1272283" y="173087"/>
                </a:moveTo>
                <a:cubicBezTo>
                  <a:pt x="1271911" y="172939"/>
                  <a:pt x="1271688" y="172994"/>
                  <a:pt x="1271613" y="173255"/>
                </a:cubicBezTo>
                <a:cubicBezTo>
                  <a:pt x="1271539" y="173515"/>
                  <a:pt x="1271576" y="173720"/>
                  <a:pt x="1271725" y="173869"/>
                </a:cubicBezTo>
                <a:cubicBezTo>
                  <a:pt x="1272022" y="173943"/>
                  <a:pt x="1272227" y="173887"/>
                  <a:pt x="1272339" y="173701"/>
                </a:cubicBezTo>
                <a:cubicBezTo>
                  <a:pt x="1272450" y="173515"/>
                  <a:pt x="1272432" y="173311"/>
                  <a:pt x="1272283" y="173087"/>
                </a:cubicBezTo>
                <a:close/>
                <a:moveTo>
                  <a:pt x="1211635" y="173087"/>
                </a:moveTo>
                <a:cubicBezTo>
                  <a:pt x="1211338" y="173385"/>
                  <a:pt x="1211301" y="173701"/>
                  <a:pt x="1211524" y="174036"/>
                </a:cubicBezTo>
                <a:cubicBezTo>
                  <a:pt x="1211747" y="174371"/>
                  <a:pt x="1212045" y="174632"/>
                  <a:pt x="1212417" y="174818"/>
                </a:cubicBezTo>
                <a:cubicBezTo>
                  <a:pt x="1212789" y="175004"/>
                  <a:pt x="1213124" y="175022"/>
                  <a:pt x="1213421" y="174873"/>
                </a:cubicBezTo>
                <a:cubicBezTo>
                  <a:pt x="1213719" y="174725"/>
                  <a:pt x="1213756" y="174352"/>
                  <a:pt x="1213533" y="173757"/>
                </a:cubicBezTo>
                <a:cubicBezTo>
                  <a:pt x="1213161" y="173906"/>
                  <a:pt x="1212807" y="173776"/>
                  <a:pt x="1212473" y="173366"/>
                </a:cubicBezTo>
                <a:cubicBezTo>
                  <a:pt x="1212138" y="172957"/>
                  <a:pt x="1211859" y="172864"/>
                  <a:pt x="1211635" y="173087"/>
                </a:cubicBezTo>
                <a:close/>
                <a:moveTo>
                  <a:pt x="872233" y="173087"/>
                </a:moveTo>
                <a:cubicBezTo>
                  <a:pt x="871861" y="172939"/>
                  <a:pt x="871637" y="172994"/>
                  <a:pt x="871563" y="173255"/>
                </a:cubicBezTo>
                <a:cubicBezTo>
                  <a:pt x="871489" y="173515"/>
                  <a:pt x="871526" y="173720"/>
                  <a:pt x="871675" y="173869"/>
                </a:cubicBezTo>
                <a:cubicBezTo>
                  <a:pt x="871972" y="173943"/>
                  <a:pt x="872177" y="173887"/>
                  <a:pt x="872289" y="173701"/>
                </a:cubicBezTo>
                <a:cubicBezTo>
                  <a:pt x="872400" y="173515"/>
                  <a:pt x="872382" y="173311"/>
                  <a:pt x="872233" y="173087"/>
                </a:cubicBezTo>
                <a:close/>
                <a:moveTo>
                  <a:pt x="510953" y="173087"/>
                </a:moveTo>
                <a:cubicBezTo>
                  <a:pt x="510581" y="172939"/>
                  <a:pt x="510339" y="172994"/>
                  <a:pt x="510227" y="173255"/>
                </a:cubicBezTo>
                <a:cubicBezTo>
                  <a:pt x="510115" y="173515"/>
                  <a:pt x="510134" y="173794"/>
                  <a:pt x="510283" y="174092"/>
                </a:cubicBezTo>
                <a:cubicBezTo>
                  <a:pt x="510357" y="174092"/>
                  <a:pt x="510395" y="174129"/>
                  <a:pt x="510395" y="174204"/>
                </a:cubicBezTo>
                <a:cubicBezTo>
                  <a:pt x="510692" y="174204"/>
                  <a:pt x="510878" y="174073"/>
                  <a:pt x="510953" y="173813"/>
                </a:cubicBezTo>
                <a:cubicBezTo>
                  <a:pt x="511027" y="173553"/>
                  <a:pt x="511027" y="173311"/>
                  <a:pt x="510953" y="173087"/>
                </a:cubicBezTo>
                <a:close/>
                <a:moveTo>
                  <a:pt x="377603" y="173087"/>
                </a:moveTo>
                <a:cubicBezTo>
                  <a:pt x="377231" y="172939"/>
                  <a:pt x="376989" y="172994"/>
                  <a:pt x="376877" y="173255"/>
                </a:cubicBezTo>
                <a:cubicBezTo>
                  <a:pt x="376765" y="173515"/>
                  <a:pt x="376784" y="173794"/>
                  <a:pt x="376933" y="174092"/>
                </a:cubicBezTo>
                <a:cubicBezTo>
                  <a:pt x="377007" y="174092"/>
                  <a:pt x="377044" y="174129"/>
                  <a:pt x="377044" y="174204"/>
                </a:cubicBezTo>
                <a:cubicBezTo>
                  <a:pt x="377342" y="174204"/>
                  <a:pt x="377528" y="174073"/>
                  <a:pt x="377603" y="173813"/>
                </a:cubicBezTo>
                <a:cubicBezTo>
                  <a:pt x="377677" y="173553"/>
                  <a:pt x="377677" y="173311"/>
                  <a:pt x="377603" y="173087"/>
                </a:cubicBezTo>
                <a:close/>
                <a:moveTo>
                  <a:pt x="316285" y="173087"/>
                </a:moveTo>
                <a:cubicBezTo>
                  <a:pt x="315988" y="173385"/>
                  <a:pt x="315950" y="173701"/>
                  <a:pt x="316174" y="174036"/>
                </a:cubicBezTo>
                <a:cubicBezTo>
                  <a:pt x="316397" y="174371"/>
                  <a:pt x="316695" y="174632"/>
                  <a:pt x="317067" y="174818"/>
                </a:cubicBezTo>
                <a:cubicBezTo>
                  <a:pt x="317439" y="175004"/>
                  <a:pt x="317774" y="175022"/>
                  <a:pt x="318071" y="174873"/>
                </a:cubicBezTo>
                <a:cubicBezTo>
                  <a:pt x="318369" y="174725"/>
                  <a:pt x="318406" y="174352"/>
                  <a:pt x="318183" y="173757"/>
                </a:cubicBezTo>
                <a:cubicBezTo>
                  <a:pt x="317811" y="173906"/>
                  <a:pt x="317457" y="173776"/>
                  <a:pt x="317122" y="173366"/>
                </a:cubicBezTo>
                <a:cubicBezTo>
                  <a:pt x="316788" y="172957"/>
                  <a:pt x="316509" y="172864"/>
                  <a:pt x="316285" y="173087"/>
                </a:cubicBezTo>
                <a:close/>
                <a:moveTo>
                  <a:pt x="1390862" y="172864"/>
                </a:moveTo>
                <a:cubicBezTo>
                  <a:pt x="1390415" y="173162"/>
                  <a:pt x="1390043" y="173422"/>
                  <a:pt x="1389745" y="173646"/>
                </a:cubicBezTo>
                <a:cubicBezTo>
                  <a:pt x="1389597" y="173794"/>
                  <a:pt x="1389392" y="173906"/>
                  <a:pt x="1389132" y="173980"/>
                </a:cubicBezTo>
                <a:cubicBezTo>
                  <a:pt x="1388871" y="174055"/>
                  <a:pt x="1388815" y="174278"/>
                  <a:pt x="1388964" y="174650"/>
                </a:cubicBezTo>
                <a:cubicBezTo>
                  <a:pt x="1389708" y="175022"/>
                  <a:pt x="1390415" y="175078"/>
                  <a:pt x="1391085" y="174818"/>
                </a:cubicBezTo>
                <a:cubicBezTo>
                  <a:pt x="1391755" y="174557"/>
                  <a:pt x="1392089" y="173943"/>
                  <a:pt x="1392089" y="172976"/>
                </a:cubicBezTo>
                <a:cubicBezTo>
                  <a:pt x="1391717" y="172604"/>
                  <a:pt x="1391308" y="172567"/>
                  <a:pt x="1390862" y="172864"/>
                </a:cubicBezTo>
                <a:close/>
                <a:moveTo>
                  <a:pt x="793912" y="172753"/>
                </a:moveTo>
                <a:cubicBezTo>
                  <a:pt x="793093" y="172381"/>
                  <a:pt x="792424" y="172455"/>
                  <a:pt x="791903" y="172976"/>
                </a:cubicBezTo>
                <a:cubicBezTo>
                  <a:pt x="791680" y="173794"/>
                  <a:pt x="791735" y="174650"/>
                  <a:pt x="792070" y="175543"/>
                </a:cubicBezTo>
                <a:cubicBezTo>
                  <a:pt x="792405" y="176436"/>
                  <a:pt x="792907" y="176808"/>
                  <a:pt x="793577" y="176659"/>
                </a:cubicBezTo>
                <a:cubicBezTo>
                  <a:pt x="793800" y="176585"/>
                  <a:pt x="793986" y="176362"/>
                  <a:pt x="794135" y="175990"/>
                </a:cubicBezTo>
                <a:cubicBezTo>
                  <a:pt x="794284" y="175618"/>
                  <a:pt x="794377" y="175208"/>
                  <a:pt x="794414" y="174762"/>
                </a:cubicBezTo>
                <a:cubicBezTo>
                  <a:pt x="794452" y="174315"/>
                  <a:pt x="794433" y="173906"/>
                  <a:pt x="794358" y="173534"/>
                </a:cubicBezTo>
                <a:cubicBezTo>
                  <a:pt x="794284" y="173162"/>
                  <a:pt x="794135" y="172901"/>
                  <a:pt x="793912" y="172753"/>
                </a:cubicBezTo>
                <a:close/>
                <a:moveTo>
                  <a:pt x="744520" y="172753"/>
                </a:moveTo>
                <a:cubicBezTo>
                  <a:pt x="744110" y="172381"/>
                  <a:pt x="743757" y="172455"/>
                  <a:pt x="743459" y="172976"/>
                </a:cubicBezTo>
                <a:lnTo>
                  <a:pt x="743683" y="174092"/>
                </a:lnTo>
                <a:cubicBezTo>
                  <a:pt x="744278" y="174170"/>
                  <a:pt x="744669" y="174404"/>
                  <a:pt x="744855" y="174795"/>
                </a:cubicBezTo>
                <a:cubicBezTo>
                  <a:pt x="745041" y="175186"/>
                  <a:pt x="745394" y="175459"/>
                  <a:pt x="745915" y="175616"/>
                </a:cubicBezTo>
                <a:cubicBezTo>
                  <a:pt x="745989" y="175772"/>
                  <a:pt x="746027" y="175966"/>
                  <a:pt x="746027" y="176199"/>
                </a:cubicBezTo>
                <a:cubicBezTo>
                  <a:pt x="746027" y="176431"/>
                  <a:pt x="746175" y="176510"/>
                  <a:pt x="746473" y="176436"/>
                </a:cubicBezTo>
                <a:cubicBezTo>
                  <a:pt x="746696" y="176436"/>
                  <a:pt x="746808" y="176202"/>
                  <a:pt x="746808" y="175733"/>
                </a:cubicBezTo>
                <a:cubicBezTo>
                  <a:pt x="746733" y="175655"/>
                  <a:pt x="746436" y="175538"/>
                  <a:pt x="745915" y="175381"/>
                </a:cubicBezTo>
                <a:cubicBezTo>
                  <a:pt x="745915" y="175225"/>
                  <a:pt x="745896" y="175108"/>
                  <a:pt x="745859" y="175029"/>
                </a:cubicBezTo>
                <a:cubicBezTo>
                  <a:pt x="745822" y="174951"/>
                  <a:pt x="745803" y="174834"/>
                  <a:pt x="745803" y="174678"/>
                </a:cubicBezTo>
                <a:cubicBezTo>
                  <a:pt x="745654" y="174522"/>
                  <a:pt x="745506" y="174444"/>
                  <a:pt x="745357" y="174444"/>
                </a:cubicBezTo>
                <a:cubicBezTo>
                  <a:pt x="745208" y="174444"/>
                  <a:pt x="745096" y="174366"/>
                  <a:pt x="745022" y="174209"/>
                </a:cubicBezTo>
                <a:cubicBezTo>
                  <a:pt x="745096" y="173610"/>
                  <a:pt x="744929" y="173125"/>
                  <a:pt x="744520" y="172753"/>
                </a:cubicBezTo>
                <a:close/>
                <a:moveTo>
                  <a:pt x="757970" y="172641"/>
                </a:moveTo>
                <a:cubicBezTo>
                  <a:pt x="757970" y="173162"/>
                  <a:pt x="758156" y="173348"/>
                  <a:pt x="758528" y="173199"/>
                </a:cubicBezTo>
                <a:cubicBezTo>
                  <a:pt x="758751" y="173050"/>
                  <a:pt x="758751" y="172883"/>
                  <a:pt x="758528" y="172697"/>
                </a:cubicBezTo>
                <a:cubicBezTo>
                  <a:pt x="758305" y="172511"/>
                  <a:pt x="758119" y="172492"/>
                  <a:pt x="757970" y="172641"/>
                </a:cubicBezTo>
                <a:close/>
                <a:moveTo>
                  <a:pt x="1108721" y="172529"/>
                </a:moveTo>
                <a:cubicBezTo>
                  <a:pt x="1108572" y="172769"/>
                  <a:pt x="1108460" y="173088"/>
                  <a:pt x="1108386" y="173486"/>
                </a:cubicBezTo>
                <a:cubicBezTo>
                  <a:pt x="1108311" y="173884"/>
                  <a:pt x="1108460" y="174123"/>
                  <a:pt x="1108832" y="174204"/>
                </a:cubicBezTo>
                <a:cubicBezTo>
                  <a:pt x="1109056" y="174123"/>
                  <a:pt x="1109204" y="173964"/>
                  <a:pt x="1109279" y="173726"/>
                </a:cubicBezTo>
                <a:cubicBezTo>
                  <a:pt x="1109130" y="173566"/>
                  <a:pt x="1109037" y="173387"/>
                  <a:pt x="1109000" y="173188"/>
                </a:cubicBezTo>
                <a:cubicBezTo>
                  <a:pt x="1108963" y="172988"/>
                  <a:pt x="1108869" y="172769"/>
                  <a:pt x="1108721" y="172529"/>
                </a:cubicBezTo>
                <a:close/>
                <a:moveTo>
                  <a:pt x="213371" y="172529"/>
                </a:moveTo>
                <a:cubicBezTo>
                  <a:pt x="213222" y="172769"/>
                  <a:pt x="213110" y="173088"/>
                  <a:pt x="213036" y="173486"/>
                </a:cubicBezTo>
                <a:cubicBezTo>
                  <a:pt x="212961" y="173884"/>
                  <a:pt x="213110" y="174123"/>
                  <a:pt x="213482" y="174204"/>
                </a:cubicBezTo>
                <a:cubicBezTo>
                  <a:pt x="213706" y="174123"/>
                  <a:pt x="213854" y="173964"/>
                  <a:pt x="213929" y="173726"/>
                </a:cubicBezTo>
                <a:cubicBezTo>
                  <a:pt x="213780" y="173566"/>
                  <a:pt x="213687" y="173387"/>
                  <a:pt x="213650" y="173188"/>
                </a:cubicBezTo>
                <a:cubicBezTo>
                  <a:pt x="213613" y="172988"/>
                  <a:pt x="213519" y="172769"/>
                  <a:pt x="213371" y="172529"/>
                </a:cubicBezTo>
                <a:close/>
                <a:moveTo>
                  <a:pt x="1188195" y="172418"/>
                </a:moveTo>
                <a:cubicBezTo>
                  <a:pt x="1188121" y="172492"/>
                  <a:pt x="1187935" y="172567"/>
                  <a:pt x="1187637" y="172641"/>
                </a:cubicBezTo>
                <a:cubicBezTo>
                  <a:pt x="1187637" y="172814"/>
                  <a:pt x="1187600" y="172959"/>
                  <a:pt x="1187525" y="173074"/>
                </a:cubicBezTo>
                <a:cubicBezTo>
                  <a:pt x="1187451" y="173190"/>
                  <a:pt x="1187414" y="173306"/>
                  <a:pt x="1187414" y="173422"/>
                </a:cubicBezTo>
                <a:cubicBezTo>
                  <a:pt x="1187711" y="173422"/>
                  <a:pt x="1187953" y="173307"/>
                  <a:pt x="1188139" y="173075"/>
                </a:cubicBezTo>
                <a:cubicBezTo>
                  <a:pt x="1188325" y="172844"/>
                  <a:pt x="1188344" y="172625"/>
                  <a:pt x="1188195" y="172418"/>
                </a:cubicBezTo>
                <a:close/>
                <a:moveTo>
                  <a:pt x="292845" y="172418"/>
                </a:moveTo>
                <a:cubicBezTo>
                  <a:pt x="292770" y="172492"/>
                  <a:pt x="292584" y="172567"/>
                  <a:pt x="292287" y="172641"/>
                </a:cubicBezTo>
                <a:cubicBezTo>
                  <a:pt x="292287" y="172814"/>
                  <a:pt x="292250" y="172959"/>
                  <a:pt x="292175" y="173074"/>
                </a:cubicBezTo>
                <a:cubicBezTo>
                  <a:pt x="292101" y="173190"/>
                  <a:pt x="292064" y="173306"/>
                  <a:pt x="292064" y="173422"/>
                </a:cubicBezTo>
                <a:cubicBezTo>
                  <a:pt x="292361" y="173422"/>
                  <a:pt x="292603" y="173307"/>
                  <a:pt x="292789" y="173075"/>
                </a:cubicBezTo>
                <a:cubicBezTo>
                  <a:pt x="292975" y="172844"/>
                  <a:pt x="292994" y="172625"/>
                  <a:pt x="292845" y="172418"/>
                </a:cubicBezTo>
                <a:close/>
                <a:moveTo>
                  <a:pt x="1203822" y="171971"/>
                </a:moveTo>
                <a:cubicBezTo>
                  <a:pt x="1203971" y="172343"/>
                  <a:pt x="1204157" y="172715"/>
                  <a:pt x="1204380" y="173087"/>
                </a:cubicBezTo>
                <a:cubicBezTo>
                  <a:pt x="1204603" y="173460"/>
                  <a:pt x="1204975" y="173571"/>
                  <a:pt x="1205496" y="173422"/>
                </a:cubicBezTo>
                <a:cubicBezTo>
                  <a:pt x="1205347" y="173050"/>
                  <a:pt x="1205124" y="172641"/>
                  <a:pt x="1204827" y="172194"/>
                </a:cubicBezTo>
                <a:cubicBezTo>
                  <a:pt x="1204529" y="171748"/>
                  <a:pt x="1204194" y="171674"/>
                  <a:pt x="1203822" y="171971"/>
                </a:cubicBezTo>
                <a:close/>
                <a:moveTo>
                  <a:pt x="308472" y="171971"/>
                </a:moveTo>
                <a:cubicBezTo>
                  <a:pt x="308621" y="172343"/>
                  <a:pt x="308807" y="172715"/>
                  <a:pt x="309030" y="173087"/>
                </a:cubicBezTo>
                <a:cubicBezTo>
                  <a:pt x="309253" y="173460"/>
                  <a:pt x="309625" y="173571"/>
                  <a:pt x="310146" y="173422"/>
                </a:cubicBezTo>
                <a:cubicBezTo>
                  <a:pt x="309997" y="173050"/>
                  <a:pt x="309774" y="172641"/>
                  <a:pt x="309476" y="172194"/>
                </a:cubicBezTo>
                <a:cubicBezTo>
                  <a:pt x="309179" y="171748"/>
                  <a:pt x="308844" y="171674"/>
                  <a:pt x="308472" y="171971"/>
                </a:cubicBezTo>
                <a:close/>
                <a:moveTo>
                  <a:pt x="1427027" y="171860"/>
                </a:moveTo>
                <a:lnTo>
                  <a:pt x="1427027" y="172418"/>
                </a:lnTo>
                <a:lnTo>
                  <a:pt x="1427473" y="172418"/>
                </a:lnTo>
                <a:cubicBezTo>
                  <a:pt x="1427622" y="171897"/>
                  <a:pt x="1427473" y="171711"/>
                  <a:pt x="1427027" y="171860"/>
                </a:cubicBezTo>
                <a:close/>
                <a:moveTo>
                  <a:pt x="1251354" y="171692"/>
                </a:moveTo>
                <a:cubicBezTo>
                  <a:pt x="1250647" y="171804"/>
                  <a:pt x="1250219" y="172046"/>
                  <a:pt x="1250070" y="172418"/>
                </a:cubicBezTo>
                <a:cubicBezTo>
                  <a:pt x="1249624" y="173236"/>
                  <a:pt x="1249587" y="174111"/>
                  <a:pt x="1249959" y="175041"/>
                </a:cubicBezTo>
                <a:cubicBezTo>
                  <a:pt x="1250331" y="175971"/>
                  <a:pt x="1250963" y="176399"/>
                  <a:pt x="1251856" y="176324"/>
                </a:cubicBezTo>
                <a:cubicBezTo>
                  <a:pt x="1252600" y="176324"/>
                  <a:pt x="1253121" y="176064"/>
                  <a:pt x="1253419" y="175543"/>
                </a:cubicBezTo>
                <a:cubicBezTo>
                  <a:pt x="1253717" y="175022"/>
                  <a:pt x="1254014" y="174464"/>
                  <a:pt x="1254312" y="173869"/>
                </a:cubicBezTo>
                <a:cubicBezTo>
                  <a:pt x="1254089" y="173497"/>
                  <a:pt x="1253958" y="173125"/>
                  <a:pt x="1253921" y="172753"/>
                </a:cubicBezTo>
                <a:cubicBezTo>
                  <a:pt x="1253884" y="172381"/>
                  <a:pt x="1253679" y="172120"/>
                  <a:pt x="1253307" y="171971"/>
                </a:cubicBezTo>
                <a:cubicBezTo>
                  <a:pt x="1252712" y="171674"/>
                  <a:pt x="1252061" y="171581"/>
                  <a:pt x="1251354" y="171692"/>
                </a:cubicBezTo>
                <a:close/>
                <a:moveTo>
                  <a:pt x="851304" y="171692"/>
                </a:moveTo>
                <a:cubicBezTo>
                  <a:pt x="850597" y="171804"/>
                  <a:pt x="850169" y="172046"/>
                  <a:pt x="850020" y="172418"/>
                </a:cubicBezTo>
                <a:cubicBezTo>
                  <a:pt x="849574" y="173236"/>
                  <a:pt x="849537" y="174111"/>
                  <a:pt x="849909" y="175041"/>
                </a:cubicBezTo>
                <a:cubicBezTo>
                  <a:pt x="850281" y="175971"/>
                  <a:pt x="850913" y="176399"/>
                  <a:pt x="851806" y="176324"/>
                </a:cubicBezTo>
                <a:cubicBezTo>
                  <a:pt x="852550" y="176324"/>
                  <a:pt x="853071" y="176064"/>
                  <a:pt x="853369" y="175543"/>
                </a:cubicBezTo>
                <a:cubicBezTo>
                  <a:pt x="853667" y="175022"/>
                  <a:pt x="853964" y="174464"/>
                  <a:pt x="854262" y="173869"/>
                </a:cubicBezTo>
                <a:cubicBezTo>
                  <a:pt x="854039" y="173497"/>
                  <a:pt x="853908" y="173125"/>
                  <a:pt x="853871" y="172753"/>
                </a:cubicBezTo>
                <a:cubicBezTo>
                  <a:pt x="853834" y="172381"/>
                  <a:pt x="853629" y="172120"/>
                  <a:pt x="853257" y="171971"/>
                </a:cubicBezTo>
                <a:cubicBezTo>
                  <a:pt x="852662" y="171674"/>
                  <a:pt x="852011" y="171581"/>
                  <a:pt x="851304" y="171692"/>
                </a:cubicBezTo>
                <a:close/>
                <a:moveTo>
                  <a:pt x="1403810" y="171636"/>
                </a:moveTo>
                <a:cubicBezTo>
                  <a:pt x="1403586" y="171562"/>
                  <a:pt x="1403400" y="171618"/>
                  <a:pt x="1403252" y="171804"/>
                </a:cubicBezTo>
                <a:cubicBezTo>
                  <a:pt x="1403103" y="171990"/>
                  <a:pt x="1403103" y="172120"/>
                  <a:pt x="1403252" y="172194"/>
                </a:cubicBezTo>
                <a:cubicBezTo>
                  <a:pt x="1403252" y="172046"/>
                  <a:pt x="1403345" y="171971"/>
                  <a:pt x="1403531" y="171971"/>
                </a:cubicBezTo>
                <a:cubicBezTo>
                  <a:pt x="1403717" y="171971"/>
                  <a:pt x="1403810" y="171860"/>
                  <a:pt x="1403810" y="171636"/>
                </a:cubicBezTo>
                <a:close/>
                <a:moveTo>
                  <a:pt x="1385950" y="171636"/>
                </a:moveTo>
                <a:cubicBezTo>
                  <a:pt x="1385727" y="171860"/>
                  <a:pt x="1385653" y="172176"/>
                  <a:pt x="1385727" y="172585"/>
                </a:cubicBezTo>
                <a:cubicBezTo>
                  <a:pt x="1385802" y="172994"/>
                  <a:pt x="1385988" y="173329"/>
                  <a:pt x="1386285" y="173590"/>
                </a:cubicBezTo>
                <a:cubicBezTo>
                  <a:pt x="1386583" y="173850"/>
                  <a:pt x="1386899" y="174036"/>
                  <a:pt x="1387234" y="174148"/>
                </a:cubicBezTo>
                <a:cubicBezTo>
                  <a:pt x="1387569" y="174259"/>
                  <a:pt x="1387885" y="174129"/>
                  <a:pt x="1388183" y="173757"/>
                </a:cubicBezTo>
                <a:cubicBezTo>
                  <a:pt x="1388034" y="173087"/>
                  <a:pt x="1387736" y="172622"/>
                  <a:pt x="1387290" y="172362"/>
                </a:cubicBezTo>
                <a:cubicBezTo>
                  <a:pt x="1386843" y="172101"/>
                  <a:pt x="1386397" y="171860"/>
                  <a:pt x="1385950" y="171636"/>
                </a:cubicBezTo>
                <a:close/>
                <a:moveTo>
                  <a:pt x="1109390" y="171636"/>
                </a:moveTo>
                <a:lnTo>
                  <a:pt x="1108944" y="171748"/>
                </a:lnTo>
                <a:cubicBezTo>
                  <a:pt x="1108944" y="171822"/>
                  <a:pt x="1108925" y="171897"/>
                  <a:pt x="1108888" y="171971"/>
                </a:cubicBezTo>
                <a:cubicBezTo>
                  <a:pt x="1108851" y="172046"/>
                  <a:pt x="1108832" y="172157"/>
                  <a:pt x="1108832" y="172306"/>
                </a:cubicBezTo>
                <a:cubicBezTo>
                  <a:pt x="1108981" y="172381"/>
                  <a:pt x="1109149" y="172325"/>
                  <a:pt x="1109335" y="172139"/>
                </a:cubicBezTo>
                <a:cubicBezTo>
                  <a:pt x="1109521" y="171953"/>
                  <a:pt x="1109539" y="171785"/>
                  <a:pt x="1109390" y="171636"/>
                </a:cubicBezTo>
                <a:close/>
                <a:moveTo>
                  <a:pt x="758528" y="171636"/>
                </a:moveTo>
                <a:cubicBezTo>
                  <a:pt x="758379" y="171860"/>
                  <a:pt x="758342" y="172008"/>
                  <a:pt x="758417" y="172083"/>
                </a:cubicBezTo>
                <a:lnTo>
                  <a:pt x="758640" y="172083"/>
                </a:lnTo>
                <a:cubicBezTo>
                  <a:pt x="758640" y="171860"/>
                  <a:pt x="758603" y="171711"/>
                  <a:pt x="758528" y="171636"/>
                </a:cubicBezTo>
                <a:close/>
                <a:moveTo>
                  <a:pt x="214040" y="171636"/>
                </a:moveTo>
                <a:lnTo>
                  <a:pt x="213594" y="171748"/>
                </a:lnTo>
                <a:cubicBezTo>
                  <a:pt x="213594" y="171822"/>
                  <a:pt x="213575" y="171897"/>
                  <a:pt x="213538" y="171971"/>
                </a:cubicBezTo>
                <a:cubicBezTo>
                  <a:pt x="213501" y="172046"/>
                  <a:pt x="213482" y="172157"/>
                  <a:pt x="213482" y="172306"/>
                </a:cubicBezTo>
                <a:cubicBezTo>
                  <a:pt x="213631" y="172381"/>
                  <a:pt x="213799" y="172325"/>
                  <a:pt x="213985" y="172139"/>
                </a:cubicBezTo>
                <a:cubicBezTo>
                  <a:pt x="214171" y="171953"/>
                  <a:pt x="214189" y="171785"/>
                  <a:pt x="214040" y="171636"/>
                </a:cubicBezTo>
                <a:close/>
                <a:moveTo>
                  <a:pt x="1208510" y="170967"/>
                </a:moveTo>
                <a:cubicBezTo>
                  <a:pt x="1207691" y="171115"/>
                  <a:pt x="1207357" y="171525"/>
                  <a:pt x="1207505" y="172194"/>
                </a:cubicBezTo>
                <a:cubicBezTo>
                  <a:pt x="1207654" y="172641"/>
                  <a:pt x="1208045" y="172771"/>
                  <a:pt x="1208677" y="172585"/>
                </a:cubicBezTo>
                <a:cubicBezTo>
                  <a:pt x="1209310" y="172399"/>
                  <a:pt x="1209626" y="172083"/>
                  <a:pt x="1209626" y="171636"/>
                </a:cubicBezTo>
                <a:cubicBezTo>
                  <a:pt x="1209626" y="171115"/>
                  <a:pt x="1209254" y="170892"/>
                  <a:pt x="1208510" y="170967"/>
                </a:cubicBezTo>
                <a:close/>
                <a:moveTo>
                  <a:pt x="313160" y="170967"/>
                </a:moveTo>
                <a:cubicBezTo>
                  <a:pt x="312341" y="171115"/>
                  <a:pt x="312006" y="171525"/>
                  <a:pt x="312155" y="172194"/>
                </a:cubicBezTo>
                <a:cubicBezTo>
                  <a:pt x="312304" y="172641"/>
                  <a:pt x="312695" y="172771"/>
                  <a:pt x="313327" y="172585"/>
                </a:cubicBezTo>
                <a:cubicBezTo>
                  <a:pt x="313960" y="172399"/>
                  <a:pt x="314276" y="172083"/>
                  <a:pt x="314276" y="171636"/>
                </a:cubicBezTo>
                <a:cubicBezTo>
                  <a:pt x="314276" y="171115"/>
                  <a:pt x="313904" y="170892"/>
                  <a:pt x="313160" y="170967"/>
                </a:cubicBezTo>
                <a:close/>
                <a:moveTo>
                  <a:pt x="1176865" y="170911"/>
                </a:moveTo>
                <a:cubicBezTo>
                  <a:pt x="1176158" y="170948"/>
                  <a:pt x="1175917" y="171402"/>
                  <a:pt x="1176140" y="172273"/>
                </a:cubicBezTo>
                <a:cubicBezTo>
                  <a:pt x="1176512" y="172593"/>
                  <a:pt x="1177126" y="172714"/>
                  <a:pt x="1177982" y="172636"/>
                </a:cubicBezTo>
                <a:cubicBezTo>
                  <a:pt x="1178837" y="172558"/>
                  <a:pt x="1179600" y="172560"/>
                  <a:pt x="1180270" y="172641"/>
                </a:cubicBezTo>
                <a:cubicBezTo>
                  <a:pt x="1180642" y="172641"/>
                  <a:pt x="1181033" y="172641"/>
                  <a:pt x="1181442" y="172641"/>
                </a:cubicBezTo>
                <a:cubicBezTo>
                  <a:pt x="1181851" y="172641"/>
                  <a:pt x="1182093" y="172436"/>
                  <a:pt x="1182167" y="172027"/>
                </a:cubicBezTo>
                <a:cubicBezTo>
                  <a:pt x="1182242" y="171543"/>
                  <a:pt x="1182037" y="171320"/>
                  <a:pt x="1181554" y="171357"/>
                </a:cubicBezTo>
                <a:cubicBezTo>
                  <a:pt x="1181070" y="171395"/>
                  <a:pt x="1180679" y="171413"/>
                  <a:pt x="1180381" y="171413"/>
                </a:cubicBezTo>
                <a:cubicBezTo>
                  <a:pt x="1180009" y="171413"/>
                  <a:pt x="1179675" y="171357"/>
                  <a:pt x="1179377" y="171246"/>
                </a:cubicBezTo>
                <a:cubicBezTo>
                  <a:pt x="1179079" y="171134"/>
                  <a:pt x="1178782" y="171153"/>
                  <a:pt x="1178484" y="171301"/>
                </a:cubicBezTo>
                <a:cubicBezTo>
                  <a:pt x="1178112" y="171004"/>
                  <a:pt x="1177572" y="170874"/>
                  <a:pt x="1176865" y="170911"/>
                </a:cubicBezTo>
                <a:close/>
                <a:moveTo>
                  <a:pt x="281515" y="170911"/>
                </a:moveTo>
                <a:cubicBezTo>
                  <a:pt x="280808" y="170948"/>
                  <a:pt x="280567" y="171402"/>
                  <a:pt x="280790" y="172273"/>
                </a:cubicBezTo>
                <a:cubicBezTo>
                  <a:pt x="281162" y="172593"/>
                  <a:pt x="281776" y="172714"/>
                  <a:pt x="282632" y="172636"/>
                </a:cubicBezTo>
                <a:cubicBezTo>
                  <a:pt x="283487" y="172558"/>
                  <a:pt x="284250" y="172560"/>
                  <a:pt x="284920" y="172641"/>
                </a:cubicBezTo>
                <a:cubicBezTo>
                  <a:pt x="285292" y="172641"/>
                  <a:pt x="285683" y="172641"/>
                  <a:pt x="286092" y="172641"/>
                </a:cubicBezTo>
                <a:cubicBezTo>
                  <a:pt x="286501" y="172641"/>
                  <a:pt x="286743" y="172436"/>
                  <a:pt x="286817" y="172027"/>
                </a:cubicBezTo>
                <a:cubicBezTo>
                  <a:pt x="286892" y="171543"/>
                  <a:pt x="286687" y="171320"/>
                  <a:pt x="286203" y="171357"/>
                </a:cubicBezTo>
                <a:cubicBezTo>
                  <a:pt x="285720" y="171395"/>
                  <a:pt x="285329" y="171413"/>
                  <a:pt x="285031" y="171413"/>
                </a:cubicBezTo>
                <a:cubicBezTo>
                  <a:pt x="284659" y="171413"/>
                  <a:pt x="284324" y="171357"/>
                  <a:pt x="284027" y="171246"/>
                </a:cubicBezTo>
                <a:cubicBezTo>
                  <a:pt x="283729" y="171134"/>
                  <a:pt x="283431" y="171153"/>
                  <a:pt x="283134" y="171301"/>
                </a:cubicBezTo>
                <a:cubicBezTo>
                  <a:pt x="282762" y="171004"/>
                  <a:pt x="282222" y="170874"/>
                  <a:pt x="281515" y="170911"/>
                </a:cubicBezTo>
                <a:close/>
                <a:moveTo>
                  <a:pt x="1110507" y="170353"/>
                </a:moveTo>
                <a:cubicBezTo>
                  <a:pt x="1110209" y="170390"/>
                  <a:pt x="1110097" y="170557"/>
                  <a:pt x="1110172" y="170855"/>
                </a:cubicBezTo>
                <a:cubicBezTo>
                  <a:pt x="1110321" y="170929"/>
                  <a:pt x="1110488" y="171004"/>
                  <a:pt x="1110674" y="171078"/>
                </a:cubicBezTo>
                <a:cubicBezTo>
                  <a:pt x="1110860" y="171153"/>
                  <a:pt x="1111028" y="171115"/>
                  <a:pt x="1111176" y="170967"/>
                </a:cubicBezTo>
                <a:lnTo>
                  <a:pt x="1111176" y="170520"/>
                </a:lnTo>
                <a:cubicBezTo>
                  <a:pt x="1111028" y="170371"/>
                  <a:pt x="1110804" y="170316"/>
                  <a:pt x="1110507" y="170353"/>
                </a:cubicBezTo>
                <a:close/>
                <a:moveTo>
                  <a:pt x="215157" y="170353"/>
                </a:moveTo>
                <a:cubicBezTo>
                  <a:pt x="214859" y="170390"/>
                  <a:pt x="214747" y="170557"/>
                  <a:pt x="214822" y="170855"/>
                </a:cubicBezTo>
                <a:cubicBezTo>
                  <a:pt x="214971" y="170929"/>
                  <a:pt x="215138" y="171004"/>
                  <a:pt x="215324" y="171078"/>
                </a:cubicBezTo>
                <a:cubicBezTo>
                  <a:pt x="215510" y="171153"/>
                  <a:pt x="215677" y="171115"/>
                  <a:pt x="215826" y="170967"/>
                </a:cubicBezTo>
                <a:lnTo>
                  <a:pt x="215826" y="170520"/>
                </a:lnTo>
                <a:cubicBezTo>
                  <a:pt x="215677" y="170371"/>
                  <a:pt x="215454" y="170316"/>
                  <a:pt x="215157" y="170353"/>
                </a:cubicBezTo>
                <a:close/>
                <a:moveTo>
                  <a:pt x="1279873" y="170297"/>
                </a:moveTo>
                <a:cubicBezTo>
                  <a:pt x="1279799" y="170446"/>
                  <a:pt x="1279724" y="170595"/>
                  <a:pt x="1279650" y="170743"/>
                </a:cubicBezTo>
                <a:cubicBezTo>
                  <a:pt x="1279575" y="170892"/>
                  <a:pt x="1279613" y="171041"/>
                  <a:pt x="1279761" y="171190"/>
                </a:cubicBezTo>
                <a:cubicBezTo>
                  <a:pt x="1279836" y="171264"/>
                  <a:pt x="1280059" y="171301"/>
                  <a:pt x="1280431" y="171301"/>
                </a:cubicBezTo>
                <a:cubicBezTo>
                  <a:pt x="1280357" y="171153"/>
                  <a:pt x="1280301" y="170948"/>
                  <a:pt x="1280264" y="170688"/>
                </a:cubicBezTo>
                <a:cubicBezTo>
                  <a:pt x="1280227" y="170427"/>
                  <a:pt x="1280096" y="170297"/>
                  <a:pt x="1279873" y="170297"/>
                </a:cubicBezTo>
                <a:close/>
                <a:moveTo>
                  <a:pt x="879823" y="170297"/>
                </a:moveTo>
                <a:cubicBezTo>
                  <a:pt x="879749" y="170446"/>
                  <a:pt x="879674" y="170595"/>
                  <a:pt x="879600" y="170743"/>
                </a:cubicBezTo>
                <a:cubicBezTo>
                  <a:pt x="879525" y="170892"/>
                  <a:pt x="879563" y="171041"/>
                  <a:pt x="879711" y="171190"/>
                </a:cubicBezTo>
                <a:cubicBezTo>
                  <a:pt x="879786" y="171264"/>
                  <a:pt x="880009" y="171301"/>
                  <a:pt x="880381" y="171301"/>
                </a:cubicBezTo>
                <a:cubicBezTo>
                  <a:pt x="880307" y="171153"/>
                  <a:pt x="880251" y="170948"/>
                  <a:pt x="880214" y="170688"/>
                </a:cubicBezTo>
                <a:cubicBezTo>
                  <a:pt x="880177" y="170427"/>
                  <a:pt x="880046" y="170297"/>
                  <a:pt x="879823" y="170297"/>
                </a:cubicBezTo>
                <a:close/>
                <a:moveTo>
                  <a:pt x="734195" y="170185"/>
                </a:moveTo>
                <a:cubicBezTo>
                  <a:pt x="734046" y="170260"/>
                  <a:pt x="733953" y="170409"/>
                  <a:pt x="733916" y="170632"/>
                </a:cubicBezTo>
                <a:cubicBezTo>
                  <a:pt x="733878" y="170855"/>
                  <a:pt x="733897" y="171078"/>
                  <a:pt x="733971" y="171301"/>
                </a:cubicBezTo>
                <a:cubicBezTo>
                  <a:pt x="734046" y="171525"/>
                  <a:pt x="734158" y="171636"/>
                  <a:pt x="734306" y="171636"/>
                </a:cubicBezTo>
                <a:cubicBezTo>
                  <a:pt x="734530" y="171562"/>
                  <a:pt x="734697" y="171395"/>
                  <a:pt x="734809" y="171134"/>
                </a:cubicBezTo>
                <a:cubicBezTo>
                  <a:pt x="734920" y="170874"/>
                  <a:pt x="734902" y="170632"/>
                  <a:pt x="734753" y="170409"/>
                </a:cubicBezTo>
                <a:cubicBezTo>
                  <a:pt x="734530" y="170185"/>
                  <a:pt x="734344" y="170111"/>
                  <a:pt x="734195" y="170185"/>
                </a:cubicBezTo>
                <a:close/>
                <a:moveTo>
                  <a:pt x="1239801" y="170074"/>
                </a:moveTo>
                <a:cubicBezTo>
                  <a:pt x="1239280" y="170074"/>
                  <a:pt x="1239020" y="170409"/>
                  <a:pt x="1239020" y="171078"/>
                </a:cubicBezTo>
                <a:cubicBezTo>
                  <a:pt x="1239317" y="171376"/>
                  <a:pt x="1239652" y="171413"/>
                  <a:pt x="1240024" y="171190"/>
                </a:cubicBezTo>
                <a:cubicBezTo>
                  <a:pt x="1240173" y="170892"/>
                  <a:pt x="1240099" y="170520"/>
                  <a:pt x="1239801" y="170074"/>
                </a:cubicBezTo>
                <a:close/>
                <a:moveTo>
                  <a:pt x="839751" y="170074"/>
                </a:moveTo>
                <a:cubicBezTo>
                  <a:pt x="839230" y="170074"/>
                  <a:pt x="838970" y="170409"/>
                  <a:pt x="838970" y="171078"/>
                </a:cubicBezTo>
                <a:cubicBezTo>
                  <a:pt x="839267" y="171376"/>
                  <a:pt x="839602" y="171413"/>
                  <a:pt x="839974" y="171190"/>
                </a:cubicBezTo>
                <a:cubicBezTo>
                  <a:pt x="840123" y="170892"/>
                  <a:pt x="840049" y="170520"/>
                  <a:pt x="839751" y="170074"/>
                </a:cubicBezTo>
                <a:close/>
                <a:moveTo>
                  <a:pt x="755403" y="169683"/>
                </a:moveTo>
                <a:cubicBezTo>
                  <a:pt x="755179" y="169795"/>
                  <a:pt x="755179" y="170185"/>
                  <a:pt x="755403" y="170855"/>
                </a:cubicBezTo>
                <a:cubicBezTo>
                  <a:pt x="755552" y="170855"/>
                  <a:pt x="755626" y="170892"/>
                  <a:pt x="755626" y="170967"/>
                </a:cubicBezTo>
                <a:cubicBezTo>
                  <a:pt x="756221" y="170818"/>
                  <a:pt x="756500" y="170613"/>
                  <a:pt x="756463" y="170353"/>
                </a:cubicBezTo>
                <a:cubicBezTo>
                  <a:pt x="756426" y="170092"/>
                  <a:pt x="756296" y="169888"/>
                  <a:pt x="756072" y="169739"/>
                </a:cubicBezTo>
                <a:cubicBezTo>
                  <a:pt x="755849" y="169590"/>
                  <a:pt x="755626" y="169571"/>
                  <a:pt x="755403" y="169683"/>
                </a:cubicBezTo>
                <a:close/>
                <a:moveTo>
                  <a:pt x="1263688" y="169516"/>
                </a:moveTo>
                <a:cubicBezTo>
                  <a:pt x="1263539" y="169739"/>
                  <a:pt x="1263428" y="170036"/>
                  <a:pt x="1263353" y="170409"/>
                </a:cubicBezTo>
                <a:cubicBezTo>
                  <a:pt x="1263279" y="170781"/>
                  <a:pt x="1263353" y="171115"/>
                  <a:pt x="1263576" y="171413"/>
                </a:cubicBezTo>
                <a:cubicBezTo>
                  <a:pt x="1263948" y="171636"/>
                  <a:pt x="1264283" y="171636"/>
                  <a:pt x="1264581" y="171413"/>
                </a:cubicBezTo>
                <a:cubicBezTo>
                  <a:pt x="1264879" y="171190"/>
                  <a:pt x="1265065" y="170911"/>
                  <a:pt x="1265139" y="170576"/>
                </a:cubicBezTo>
                <a:cubicBezTo>
                  <a:pt x="1265214" y="170241"/>
                  <a:pt x="1265139" y="169943"/>
                  <a:pt x="1264916" y="169683"/>
                </a:cubicBezTo>
                <a:cubicBezTo>
                  <a:pt x="1264693" y="169423"/>
                  <a:pt x="1264283" y="169367"/>
                  <a:pt x="1263688" y="169516"/>
                </a:cubicBezTo>
                <a:close/>
                <a:moveTo>
                  <a:pt x="1178205" y="169516"/>
                </a:moveTo>
                <a:cubicBezTo>
                  <a:pt x="1177944" y="169590"/>
                  <a:pt x="1177851" y="169776"/>
                  <a:pt x="1177926" y="170074"/>
                </a:cubicBezTo>
                <a:cubicBezTo>
                  <a:pt x="1178075" y="170223"/>
                  <a:pt x="1178279" y="170278"/>
                  <a:pt x="1178540" y="170241"/>
                </a:cubicBezTo>
                <a:cubicBezTo>
                  <a:pt x="1178800" y="170204"/>
                  <a:pt x="1178893" y="169999"/>
                  <a:pt x="1178819" y="169627"/>
                </a:cubicBezTo>
                <a:cubicBezTo>
                  <a:pt x="1178670" y="169478"/>
                  <a:pt x="1178465" y="169441"/>
                  <a:pt x="1178205" y="169516"/>
                </a:cubicBezTo>
                <a:close/>
                <a:moveTo>
                  <a:pt x="863638" y="169516"/>
                </a:moveTo>
                <a:cubicBezTo>
                  <a:pt x="863489" y="169739"/>
                  <a:pt x="863378" y="170036"/>
                  <a:pt x="863303" y="170409"/>
                </a:cubicBezTo>
                <a:cubicBezTo>
                  <a:pt x="863229" y="170781"/>
                  <a:pt x="863303" y="171115"/>
                  <a:pt x="863526" y="171413"/>
                </a:cubicBezTo>
                <a:cubicBezTo>
                  <a:pt x="863898" y="171636"/>
                  <a:pt x="864233" y="171636"/>
                  <a:pt x="864531" y="171413"/>
                </a:cubicBezTo>
                <a:cubicBezTo>
                  <a:pt x="864829" y="171190"/>
                  <a:pt x="865015" y="170911"/>
                  <a:pt x="865089" y="170576"/>
                </a:cubicBezTo>
                <a:cubicBezTo>
                  <a:pt x="865163" y="170241"/>
                  <a:pt x="865089" y="169943"/>
                  <a:pt x="864866" y="169683"/>
                </a:cubicBezTo>
                <a:cubicBezTo>
                  <a:pt x="864643" y="169423"/>
                  <a:pt x="864233" y="169367"/>
                  <a:pt x="863638" y="169516"/>
                </a:cubicBezTo>
                <a:close/>
                <a:moveTo>
                  <a:pt x="282855" y="169516"/>
                </a:moveTo>
                <a:cubicBezTo>
                  <a:pt x="282594" y="169590"/>
                  <a:pt x="282501" y="169776"/>
                  <a:pt x="282576" y="170074"/>
                </a:cubicBezTo>
                <a:cubicBezTo>
                  <a:pt x="282725" y="170223"/>
                  <a:pt x="282929" y="170278"/>
                  <a:pt x="283190" y="170241"/>
                </a:cubicBezTo>
                <a:cubicBezTo>
                  <a:pt x="283450" y="170204"/>
                  <a:pt x="283543" y="169999"/>
                  <a:pt x="283469" y="169627"/>
                </a:cubicBezTo>
                <a:cubicBezTo>
                  <a:pt x="283320" y="169478"/>
                  <a:pt x="283115" y="169441"/>
                  <a:pt x="282855" y="169516"/>
                </a:cubicBezTo>
                <a:close/>
                <a:moveTo>
                  <a:pt x="138436" y="169516"/>
                </a:moveTo>
                <a:cubicBezTo>
                  <a:pt x="137915" y="169441"/>
                  <a:pt x="137654" y="169609"/>
                  <a:pt x="137654" y="170018"/>
                </a:cubicBezTo>
                <a:cubicBezTo>
                  <a:pt x="137654" y="170427"/>
                  <a:pt x="137431" y="170669"/>
                  <a:pt x="136985" y="170743"/>
                </a:cubicBezTo>
                <a:cubicBezTo>
                  <a:pt x="136836" y="170743"/>
                  <a:pt x="136724" y="170688"/>
                  <a:pt x="136650" y="170576"/>
                </a:cubicBezTo>
                <a:cubicBezTo>
                  <a:pt x="136575" y="170464"/>
                  <a:pt x="136464" y="170446"/>
                  <a:pt x="136315" y="170520"/>
                </a:cubicBezTo>
                <a:cubicBezTo>
                  <a:pt x="136017" y="170892"/>
                  <a:pt x="135906" y="171264"/>
                  <a:pt x="135980" y="171636"/>
                </a:cubicBezTo>
                <a:cubicBezTo>
                  <a:pt x="136054" y="172008"/>
                  <a:pt x="136278" y="172194"/>
                  <a:pt x="136650" y="172194"/>
                </a:cubicBezTo>
                <a:cubicBezTo>
                  <a:pt x="136799" y="172194"/>
                  <a:pt x="137003" y="172101"/>
                  <a:pt x="137264" y="171915"/>
                </a:cubicBezTo>
                <a:cubicBezTo>
                  <a:pt x="137524" y="171729"/>
                  <a:pt x="137766" y="171488"/>
                  <a:pt x="137989" y="171190"/>
                </a:cubicBezTo>
                <a:cubicBezTo>
                  <a:pt x="138212" y="170892"/>
                  <a:pt x="138380" y="170595"/>
                  <a:pt x="138492" y="170297"/>
                </a:cubicBezTo>
                <a:cubicBezTo>
                  <a:pt x="138603" y="169999"/>
                  <a:pt x="138584" y="169739"/>
                  <a:pt x="138436" y="169516"/>
                </a:cubicBezTo>
                <a:close/>
                <a:moveTo>
                  <a:pt x="1203041" y="169237"/>
                </a:moveTo>
                <a:cubicBezTo>
                  <a:pt x="1202594" y="169199"/>
                  <a:pt x="1202185" y="169255"/>
                  <a:pt x="1201813" y="169404"/>
                </a:cubicBezTo>
                <a:cubicBezTo>
                  <a:pt x="1201738" y="169539"/>
                  <a:pt x="1201701" y="169911"/>
                  <a:pt x="1201701" y="170520"/>
                </a:cubicBezTo>
                <a:cubicBezTo>
                  <a:pt x="1200883" y="170595"/>
                  <a:pt x="1200399" y="171078"/>
                  <a:pt x="1200250" y="171971"/>
                </a:cubicBezTo>
                <a:cubicBezTo>
                  <a:pt x="1200697" y="172567"/>
                  <a:pt x="1201255" y="172641"/>
                  <a:pt x="1201924" y="172194"/>
                </a:cubicBezTo>
                <a:cubicBezTo>
                  <a:pt x="1202073" y="172046"/>
                  <a:pt x="1202129" y="171785"/>
                  <a:pt x="1202092" y="171413"/>
                </a:cubicBezTo>
                <a:cubicBezTo>
                  <a:pt x="1202055" y="171041"/>
                  <a:pt x="1202110" y="170743"/>
                  <a:pt x="1202259" y="170520"/>
                </a:cubicBezTo>
                <a:cubicBezTo>
                  <a:pt x="1202408" y="170520"/>
                  <a:pt x="1202538" y="170557"/>
                  <a:pt x="1202650" y="170632"/>
                </a:cubicBezTo>
                <a:cubicBezTo>
                  <a:pt x="1202762" y="170706"/>
                  <a:pt x="1202929" y="170743"/>
                  <a:pt x="1203152" y="170743"/>
                </a:cubicBezTo>
                <a:cubicBezTo>
                  <a:pt x="1203301" y="170595"/>
                  <a:pt x="1203506" y="170469"/>
                  <a:pt x="1203766" y="170368"/>
                </a:cubicBezTo>
                <a:cubicBezTo>
                  <a:pt x="1204027" y="170266"/>
                  <a:pt x="1204120" y="170046"/>
                  <a:pt x="1204045" y="169709"/>
                </a:cubicBezTo>
                <a:cubicBezTo>
                  <a:pt x="1203822" y="169431"/>
                  <a:pt x="1203487" y="169274"/>
                  <a:pt x="1203041" y="169237"/>
                </a:cubicBezTo>
                <a:close/>
                <a:moveTo>
                  <a:pt x="307690" y="169237"/>
                </a:moveTo>
                <a:cubicBezTo>
                  <a:pt x="307244" y="169199"/>
                  <a:pt x="306835" y="169255"/>
                  <a:pt x="306463" y="169404"/>
                </a:cubicBezTo>
                <a:cubicBezTo>
                  <a:pt x="306388" y="169539"/>
                  <a:pt x="306351" y="169911"/>
                  <a:pt x="306351" y="170520"/>
                </a:cubicBezTo>
                <a:cubicBezTo>
                  <a:pt x="305532" y="170595"/>
                  <a:pt x="305049" y="171078"/>
                  <a:pt x="304900" y="171971"/>
                </a:cubicBezTo>
                <a:cubicBezTo>
                  <a:pt x="305346" y="172567"/>
                  <a:pt x="305905" y="172641"/>
                  <a:pt x="306574" y="172194"/>
                </a:cubicBezTo>
                <a:cubicBezTo>
                  <a:pt x="306723" y="172046"/>
                  <a:pt x="306779" y="171785"/>
                  <a:pt x="306742" y="171413"/>
                </a:cubicBezTo>
                <a:cubicBezTo>
                  <a:pt x="306704" y="171041"/>
                  <a:pt x="306760" y="170743"/>
                  <a:pt x="306909" y="170520"/>
                </a:cubicBezTo>
                <a:cubicBezTo>
                  <a:pt x="307058" y="170520"/>
                  <a:pt x="307188" y="170557"/>
                  <a:pt x="307300" y="170632"/>
                </a:cubicBezTo>
                <a:cubicBezTo>
                  <a:pt x="307411" y="170706"/>
                  <a:pt x="307579" y="170743"/>
                  <a:pt x="307802" y="170743"/>
                </a:cubicBezTo>
                <a:cubicBezTo>
                  <a:pt x="307951" y="170595"/>
                  <a:pt x="308156" y="170469"/>
                  <a:pt x="308416" y="170368"/>
                </a:cubicBezTo>
                <a:cubicBezTo>
                  <a:pt x="308676" y="170266"/>
                  <a:pt x="308769" y="170046"/>
                  <a:pt x="308695" y="169709"/>
                </a:cubicBezTo>
                <a:cubicBezTo>
                  <a:pt x="308472" y="169431"/>
                  <a:pt x="308137" y="169274"/>
                  <a:pt x="307690" y="169237"/>
                </a:cubicBezTo>
                <a:close/>
                <a:moveTo>
                  <a:pt x="1416479" y="169232"/>
                </a:moveTo>
                <a:cubicBezTo>
                  <a:pt x="1415995" y="169341"/>
                  <a:pt x="1415753" y="169636"/>
                  <a:pt x="1415753" y="170117"/>
                </a:cubicBezTo>
                <a:cubicBezTo>
                  <a:pt x="1415902" y="170254"/>
                  <a:pt x="1416107" y="170412"/>
                  <a:pt x="1416367" y="170589"/>
                </a:cubicBezTo>
                <a:cubicBezTo>
                  <a:pt x="1416628" y="170766"/>
                  <a:pt x="1416944" y="170781"/>
                  <a:pt x="1417316" y="170632"/>
                </a:cubicBezTo>
                <a:cubicBezTo>
                  <a:pt x="1417390" y="170357"/>
                  <a:pt x="1417465" y="170100"/>
                  <a:pt x="1417539" y="169859"/>
                </a:cubicBezTo>
                <a:cubicBezTo>
                  <a:pt x="1417614" y="169618"/>
                  <a:pt x="1417688" y="169430"/>
                  <a:pt x="1417762" y="169292"/>
                </a:cubicBezTo>
                <a:cubicBezTo>
                  <a:pt x="1417390" y="169143"/>
                  <a:pt x="1416962" y="169123"/>
                  <a:pt x="1416479" y="169232"/>
                </a:cubicBezTo>
                <a:close/>
                <a:moveTo>
                  <a:pt x="730176" y="168957"/>
                </a:moveTo>
                <a:cubicBezTo>
                  <a:pt x="729581" y="168809"/>
                  <a:pt x="729228" y="168950"/>
                  <a:pt x="729116" y="169383"/>
                </a:cubicBezTo>
                <a:cubicBezTo>
                  <a:pt x="729004" y="169816"/>
                  <a:pt x="728949" y="170195"/>
                  <a:pt x="728949" y="170520"/>
                </a:cubicBezTo>
                <a:cubicBezTo>
                  <a:pt x="729544" y="170595"/>
                  <a:pt x="730028" y="170497"/>
                  <a:pt x="730400" y="170227"/>
                </a:cubicBezTo>
                <a:cubicBezTo>
                  <a:pt x="730846" y="169771"/>
                  <a:pt x="730772" y="169348"/>
                  <a:pt x="730176" y="168957"/>
                </a:cubicBezTo>
                <a:close/>
                <a:moveTo>
                  <a:pt x="725377" y="168623"/>
                </a:moveTo>
                <a:cubicBezTo>
                  <a:pt x="724856" y="168623"/>
                  <a:pt x="724577" y="168846"/>
                  <a:pt x="724539" y="169292"/>
                </a:cubicBezTo>
                <a:cubicBezTo>
                  <a:pt x="724502" y="169739"/>
                  <a:pt x="724744" y="169962"/>
                  <a:pt x="725265" y="169962"/>
                </a:cubicBezTo>
                <a:cubicBezTo>
                  <a:pt x="725712" y="169516"/>
                  <a:pt x="725749" y="169069"/>
                  <a:pt x="725377" y="168623"/>
                </a:cubicBezTo>
                <a:close/>
                <a:moveTo>
                  <a:pt x="180349" y="168623"/>
                </a:moveTo>
                <a:cubicBezTo>
                  <a:pt x="180163" y="168548"/>
                  <a:pt x="179977" y="168567"/>
                  <a:pt x="179791" y="168678"/>
                </a:cubicBezTo>
                <a:cubicBezTo>
                  <a:pt x="179605" y="168790"/>
                  <a:pt x="179456" y="168957"/>
                  <a:pt x="179345" y="169181"/>
                </a:cubicBezTo>
                <a:cubicBezTo>
                  <a:pt x="179233" y="169404"/>
                  <a:pt x="179252" y="169664"/>
                  <a:pt x="179401" y="169962"/>
                </a:cubicBezTo>
                <a:cubicBezTo>
                  <a:pt x="179773" y="170111"/>
                  <a:pt x="180070" y="170074"/>
                  <a:pt x="180294" y="169850"/>
                </a:cubicBezTo>
                <a:cubicBezTo>
                  <a:pt x="180517" y="169627"/>
                  <a:pt x="180628" y="169404"/>
                  <a:pt x="180628" y="169181"/>
                </a:cubicBezTo>
                <a:cubicBezTo>
                  <a:pt x="180628" y="168883"/>
                  <a:pt x="180535" y="168697"/>
                  <a:pt x="180349" y="168623"/>
                </a:cubicBezTo>
                <a:close/>
                <a:moveTo>
                  <a:pt x="1197850" y="167897"/>
                </a:moveTo>
                <a:cubicBezTo>
                  <a:pt x="1197664" y="168009"/>
                  <a:pt x="1197553" y="168176"/>
                  <a:pt x="1197515" y="168399"/>
                </a:cubicBezTo>
                <a:cubicBezTo>
                  <a:pt x="1197478" y="168623"/>
                  <a:pt x="1197515" y="168827"/>
                  <a:pt x="1197627" y="169013"/>
                </a:cubicBezTo>
                <a:cubicBezTo>
                  <a:pt x="1197739" y="169199"/>
                  <a:pt x="1197943" y="169255"/>
                  <a:pt x="1198241" y="169181"/>
                </a:cubicBezTo>
                <a:cubicBezTo>
                  <a:pt x="1198687" y="169106"/>
                  <a:pt x="1198799" y="168771"/>
                  <a:pt x="1198576" y="168176"/>
                </a:cubicBezTo>
                <a:cubicBezTo>
                  <a:pt x="1198278" y="167878"/>
                  <a:pt x="1198036" y="167785"/>
                  <a:pt x="1197850" y="167897"/>
                </a:cubicBezTo>
                <a:close/>
                <a:moveTo>
                  <a:pt x="302500" y="167897"/>
                </a:moveTo>
                <a:cubicBezTo>
                  <a:pt x="302314" y="168009"/>
                  <a:pt x="302202" y="168176"/>
                  <a:pt x="302165" y="168399"/>
                </a:cubicBezTo>
                <a:cubicBezTo>
                  <a:pt x="302128" y="168623"/>
                  <a:pt x="302165" y="168827"/>
                  <a:pt x="302277" y="169013"/>
                </a:cubicBezTo>
                <a:cubicBezTo>
                  <a:pt x="302388" y="169199"/>
                  <a:pt x="302593" y="169255"/>
                  <a:pt x="302891" y="169181"/>
                </a:cubicBezTo>
                <a:cubicBezTo>
                  <a:pt x="303337" y="169106"/>
                  <a:pt x="303449" y="168771"/>
                  <a:pt x="303226" y="168176"/>
                </a:cubicBezTo>
                <a:cubicBezTo>
                  <a:pt x="302928" y="167878"/>
                  <a:pt x="302686" y="167785"/>
                  <a:pt x="302500" y="167897"/>
                </a:cubicBezTo>
                <a:close/>
                <a:moveTo>
                  <a:pt x="1267372" y="167841"/>
                </a:moveTo>
                <a:cubicBezTo>
                  <a:pt x="1267297" y="167916"/>
                  <a:pt x="1267297" y="168064"/>
                  <a:pt x="1267372" y="168288"/>
                </a:cubicBezTo>
                <a:cubicBezTo>
                  <a:pt x="1267520" y="168362"/>
                  <a:pt x="1267595" y="168288"/>
                  <a:pt x="1267595" y="168064"/>
                </a:cubicBezTo>
                <a:cubicBezTo>
                  <a:pt x="1267595" y="167841"/>
                  <a:pt x="1267520" y="167767"/>
                  <a:pt x="1267372" y="167841"/>
                </a:cubicBezTo>
                <a:close/>
                <a:moveTo>
                  <a:pt x="867321" y="167841"/>
                </a:moveTo>
                <a:cubicBezTo>
                  <a:pt x="867247" y="167916"/>
                  <a:pt x="867247" y="168064"/>
                  <a:pt x="867321" y="168288"/>
                </a:cubicBezTo>
                <a:cubicBezTo>
                  <a:pt x="867470" y="168362"/>
                  <a:pt x="867545" y="168288"/>
                  <a:pt x="867545" y="168064"/>
                </a:cubicBezTo>
                <a:cubicBezTo>
                  <a:pt x="867545" y="167841"/>
                  <a:pt x="867470" y="167767"/>
                  <a:pt x="867321" y="167841"/>
                </a:cubicBezTo>
                <a:close/>
                <a:moveTo>
                  <a:pt x="1412293" y="167618"/>
                </a:moveTo>
                <a:cubicBezTo>
                  <a:pt x="1411772" y="167916"/>
                  <a:pt x="1411437" y="168251"/>
                  <a:pt x="1411288" y="168623"/>
                </a:cubicBezTo>
                <a:cubicBezTo>
                  <a:pt x="1411809" y="168771"/>
                  <a:pt x="1412293" y="168753"/>
                  <a:pt x="1412739" y="168567"/>
                </a:cubicBezTo>
                <a:cubicBezTo>
                  <a:pt x="1413186" y="168381"/>
                  <a:pt x="1413484" y="168102"/>
                  <a:pt x="1413632" y="167730"/>
                </a:cubicBezTo>
                <a:cubicBezTo>
                  <a:pt x="1413260" y="167358"/>
                  <a:pt x="1412814" y="167320"/>
                  <a:pt x="1412293" y="167618"/>
                </a:cubicBezTo>
                <a:close/>
                <a:moveTo>
                  <a:pt x="1243373" y="167506"/>
                </a:moveTo>
                <a:cubicBezTo>
                  <a:pt x="1242778" y="167655"/>
                  <a:pt x="1242592" y="168009"/>
                  <a:pt x="1242815" y="168567"/>
                </a:cubicBezTo>
                <a:cubicBezTo>
                  <a:pt x="1243038" y="169125"/>
                  <a:pt x="1243336" y="169441"/>
                  <a:pt x="1243708" y="169516"/>
                </a:cubicBezTo>
                <a:cubicBezTo>
                  <a:pt x="1244006" y="169516"/>
                  <a:pt x="1244229" y="169404"/>
                  <a:pt x="1244378" y="169181"/>
                </a:cubicBezTo>
                <a:cubicBezTo>
                  <a:pt x="1244526" y="168957"/>
                  <a:pt x="1244582" y="168697"/>
                  <a:pt x="1244545" y="168399"/>
                </a:cubicBezTo>
                <a:cubicBezTo>
                  <a:pt x="1244508" y="168102"/>
                  <a:pt x="1244396" y="167860"/>
                  <a:pt x="1244210" y="167674"/>
                </a:cubicBezTo>
                <a:cubicBezTo>
                  <a:pt x="1244024" y="167488"/>
                  <a:pt x="1243745" y="167432"/>
                  <a:pt x="1243373" y="167506"/>
                </a:cubicBezTo>
                <a:close/>
                <a:moveTo>
                  <a:pt x="1187302" y="167506"/>
                </a:moveTo>
                <a:cubicBezTo>
                  <a:pt x="1186930" y="167647"/>
                  <a:pt x="1186762" y="167999"/>
                  <a:pt x="1186800" y="168563"/>
                </a:cubicBezTo>
                <a:cubicBezTo>
                  <a:pt x="1186837" y="169127"/>
                  <a:pt x="1187042" y="169445"/>
                  <a:pt x="1187414" y="169516"/>
                </a:cubicBezTo>
                <a:cubicBezTo>
                  <a:pt x="1187786" y="169516"/>
                  <a:pt x="1187972" y="169181"/>
                  <a:pt x="1187972" y="168511"/>
                </a:cubicBezTo>
                <a:cubicBezTo>
                  <a:pt x="1187972" y="167841"/>
                  <a:pt x="1187748" y="167506"/>
                  <a:pt x="1187302" y="167506"/>
                </a:cubicBezTo>
                <a:close/>
                <a:moveTo>
                  <a:pt x="1113646" y="167506"/>
                </a:moveTo>
                <a:lnTo>
                  <a:pt x="1113594" y="167621"/>
                </a:lnTo>
                <a:lnTo>
                  <a:pt x="1114190" y="167730"/>
                </a:lnTo>
                <a:cubicBezTo>
                  <a:pt x="1114190" y="167655"/>
                  <a:pt x="1114116" y="167841"/>
                  <a:pt x="1113967" y="168288"/>
                </a:cubicBezTo>
                <a:lnTo>
                  <a:pt x="1113393" y="168072"/>
                </a:lnTo>
                <a:lnTo>
                  <a:pt x="1113021" y="168904"/>
                </a:lnTo>
                <a:cubicBezTo>
                  <a:pt x="1112983" y="169539"/>
                  <a:pt x="1112517" y="169780"/>
                  <a:pt x="1111623" y="169627"/>
                </a:cubicBezTo>
                <a:cubicBezTo>
                  <a:pt x="1111548" y="170020"/>
                  <a:pt x="1111716" y="170334"/>
                  <a:pt x="1112125" y="170570"/>
                </a:cubicBezTo>
                <a:cubicBezTo>
                  <a:pt x="1112534" y="170805"/>
                  <a:pt x="1112776" y="171080"/>
                  <a:pt x="1112851" y="171394"/>
                </a:cubicBezTo>
                <a:cubicBezTo>
                  <a:pt x="1112925" y="171853"/>
                  <a:pt x="1112719" y="172306"/>
                  <a:pt x="1112233" y="172753"/>
                </a:cubicBezTo>
                <a:cubicBezTo>
                  <a:pt x="1112026" y="172604"/>
                  <a:pt x="1111888" y="172436"/>
                  <a:pt x="1111820" y="172250"/>
                </a:cubicBezTo>
                <a:cubicBezTo>
                  <a:pt x="1111751" y="172064"/>
                  <a:pt x="1111648" y="171897"/>
                  <a:pt x="1111511" y="171748"/>
                </a:cubicBezTo>
                <a:cubicBezTo>
                  <a:pt x="1111362" y="171990"/>
                  <a:pt x="1111158" y="172191"/>
                  <a:pt x="1110897" y="172352"/>
                </a:cubicBezTo>
                <a:cubicBezTo>
                  <a:pt x="1110637" y="172513"/>
                  <a:pt x="1110507" y="172796"/>
                  <a:pt x="1110507" y="173199"/>
                </a:cubicBezTo>
                <a:cubicBezTo>
                  <a:pt x="1110655" y="173344"/>
                  <a:pt x="1110860" y="173399"/>
                  <a:pt x="1111121" y="173362"/>
                </a:cubicBezTo>
                <a:cubicBezTo>
                  <a:pt x="1111381" y="173326"/>
                  <a:pt x="1111586" y="173344"/>
                  <a:pt x="1111734" y="173417"/>
                </a:cubicBezTo>
                <a:cubicBezTo>
                  <a:pt x="1111883" y="173634"/>
                  <a:pt x="1112051" y="173834"/>
                  <a:pt x="1112237" y="174014"/>
                </a:cubicBezTo>
                <a:cubicBezTo>
                  <a:pt x="1112423" y="174195"/>
                  <a:pt x="1112590" y="174430"/>
                  <a:pt x="1112739" y="174720"/>
                </a:cubicBezTo>
                <a:cubicBezTo>
                  <a:pt x="1112367" y="174865"/>
                  <a:pt x="1112144" y="175210"/>
                  <a:pt x="1112069" y="175753"/>
                </a:cubicBezTo>
                <a:cubicBezTo>
                  <a:pt x="1111995" y="176297"/>
                  <a:pt x="1111883" y="176786"/>
                  <a:pt x="1111734" y="177221"/>
                </a:cubicBezTo>
                <a:cubicBezTo>
                  <a:pt x="1112032" y="177516"/>
                  <a:pt x="1112441" y="177738"/>
                  <a:pt x="1112962" y="177887"/>
                </a:cubicBezTo>
                <a:cubicBezTo>
                  <a:pt x="1113334" y="177664"/>
                  <a:pt x="1113632" y="177406"/>
                  <a:pt x="1113855" y="177115"/>
                </a:cubicBezTo>
                <a:cubicBezTo>
                  <a:pt x="1114078" y="176823"/>
                  <a:pt x="1114451" y="176749"/>
                  <a:pt x="1114971" y="176895"/>
                </a:cubicBezTo>
                <a:cubicBezTo>
                  <a:pt x="1115120" y="177112"/>
                  <a:pt x="1115195" y="177406"/>
                  <a:pt x="1115195" y="177777"/>
                </a:cubicBezTo>
                <a:cubicBezTo>
                  <a:pt x="1115195" y="178148"/>
                  <a:pt x="1115381" y="178371"/>
                  <a:pt x="1115753" y="178445"/>
                </a:cubicBezTo>
                <a:cubicBezTo>
                  <a:pt x="1116125" y="178520"/>
                  <a:pt x="1116348" y="178352"/>
                  <a:pt x="1116423" y="177943"/>
                </a:cubicBezTo>
                <a:cubicBezTo>
                  <a:pt x="1116497" y="177534"/>
                  <a:pt x="1116683" y="177329"/>
                  <a:pt x="1116981" y="177329"/>
                </a:cubicBezTo>
                <a:cubicBezTo>
                  <a:pt x="1117427" y="177255"/>
                  <a:pt x="1117650" y="177392"/>
                  <a:pt x="1117650" y="177741"/>
                </a:cubicBezTo>
                <a:cubicBezTo>
                  <a:pt x="1117650" y="178089"/>
                  <a:pt x="1117725" y="178459"/>
                  <a:pt x="1117874" y="178850"/>
                </a:cubicBezTo>
                <a:cubicBezTo>
                  <a:pt x="1118022" y="179161"/>
                  <a:pt x="1118227" y="179432"/>
                  <a:pt x="1118488" y="179663"/>
                </a:cubicBezTo>
                <a:cubicBezTo>
                  <a:pt x="1118748" y="179893"/>
                  <a:pt x="1119139" y="179934"/>
                  <a:pt x="1119660" y="179785"/>
                </a:cubicBezTo>
                <a:cubicBezTo>
                  <a:pt x="1119734" y="179024"/>
                  <a:pt x="1119325" y="178453"/>
                  <a:pt x="1118432" y="178072"/>
                </a:cubicBezTo>
                <a:cubicBezTo>
                  <a:pt x="1118506" y="177692"/>
                  <a:pt x="1118636" y="177407"/>
                  <a:pt x="1118822" y="177217"/>
                </a:cubicBezTo>
                <a:cubicBezTo>
                  <a:pt x="1119008" y="177026"/>
                  <a:pt x="1119139" y="176741"/>
                  <a:pt x="1119213" y="176361"/>
                </a:cubicBezTo>
                <a:cubicBezTo>
                  <a:pt x="1119288" y="175981"/>
                  <a:pt x="1119250" y="175562"/>
                  <a:pt x="1119102" y="175105"/>
                </a:cubicBezTo>
                <a:cubicBezTo>
                  <a:pt x="1118953" y="174648"/>
                  <a:pt x="1118878" y="174192"/>
                  <a:pt x="1118878" y="173736"/>
                </a:cubicBezTo>
                <a:cubicBezTo>
                  <a:pt x="1118650" y="173584"/>
                  <a:pt x="1118556" y="173355"/>
                  <a:pt x="1118594" y="173051"/>
                </a:cubicBezTo>
                <a:cubicBezTo>
                  <a:pt x="1118632" y="172746"/>
                  <a:pt x="1118575" y="172404"/>
                  <a:pt x="1118423" y="172024"/>
                </a:cubicBezTo>
                <a:cubicBezTo>
                  <a:pt x="1118272" y="171796"/>
                  <a:pt x="1118026" y="171682"/>
                  <a:pt x="1117684" y="171682"/>
                </a:cubicBezTo>
                <a:cubicBezTo>
                  <a:pt x="1117343" y="171682"/>
                  <a:pt x="1117096" y="171568"/>
                  <a:pt x="1116944" y="171340"/>
                </a:cubicBezTo>
                <a:cubicBezTo>
                  <a:pt x="1117096" y="170958"/>
                  <a:pt x="1117343" y="170692"/>
                  <a:pt x="1117684" y="170540"/>
                </a:cubicBezTo>
                <a:cubicBezTo>
                  <a:pt x="1118026" y="170388"/>
                  <a:pt x="1118272" y="170122"/>
                  <a:pt x="1118423" y="169741"/>
                </a:cubicBezTo>
                <a:cubicBezTo>
                  <a:pt x="1118120" y="169516"/>
                  <a:pt x="1117759" y="169385"/>
                  <a:pt x="1117343" y="169348"/>
                </a:cubicBezTo>
                <a:cubicBezTo>
                  <a:pt x="1116926" y="169311"/>
                  <a:pt x="1116603" y="169106"/>
                  <a:pt x="1116375" y="168734"/>
                </a:cubicBezTo>
                <a:cubicBezTo>
                  <a:pt x="1116149" y="168809"/>
                  <a:pt x="1115846" y="168883"/>
                  <a:pt x="1115467" y="168957"/>
                </a:cubicBezTo>
                <a:cubicBezTo>
                  <a:pt x="1115088" y="169032"/>
                  <a:pt x="1114822" y="168957"/>
                  <a:pt x="1114670" y="168734"/>
                </a:cubicBezTo>
                <a:cubicBezTo>
                  <a:pt x="1114594" y="168511"/>
                  <a:pt x="1114651" y="168381"/>
                  <a:pt x="1114841" y="168344"/>
                </a:cubicBezTo>
                <a:cubicBezTo>
                  <a:pt x="1115030" y="168306"/>
                  <a:pt x="1115087" y="168139"/>
                  <a:pt x="1115012" y="167841"/>
                </a:cubicBezTo>
                <a:cubicBezTo>
                  <a:pt x="1114860" y="167692"/>
                  <a:pt x="1114652" y="167618"/>
                  <a:pt x="1114386" y="167618"/>
                </a:cubicBezTo>
                <a:cubicBezTo>
                  <a:pt x="1114121" y="167618"/>
                  <a:pt x="1113874" y="167581"/>
                  <a:pt x="1113646" y="167506"/>
                </a:cubicBezTo>
                <a:close/>
                <a:moveTo>
                  <a:pt x="843323" y="167506"/>
                </a:moveTo>
                <a:cubicBezTo>
                  <a:pt x="842728" y="167655"/>
                  <a:pt x="842542" y="168009"/>
                  <a:pt x="842765" y="168567"/>
                </a:cubicBezTo>
                <a:cubicBezTo>
                  <a:pt x="842988" y="169125"/>
                  <a:pt x="843286" y="169441"/>
                  <a:pt x="843658" y="169516"/>
                </a:cubicBezTo>
                <a:cubicBezTo>
                  <a:pt x="843955" y="169516"/>
                  <a:pt x="844179" y="169404"/>
                  <a:pt x="844328" y="169181"/>
                </a:cubicBezTo>
                <a:cubicBezTo>
                  <a:pt x="844476" y="168957"/>
                  <a:pt x="844532" y="168697"/>
                  <a:pt x="844495" y="168399"/>
                </a:cubicBezTo>
                <a:cubicBezTo>
                  <a:pt x="844458" y="168102"/>
                  <a:pt x="844346" y="167860"/>
                  <a:pt x="844160" y="167674"/>
                </a:cubicBezTo>
                <a:cubicBezTo>
                  <a:pt x="843974" y="167488"/>
                  <a:pt x="843695" y="167432"/>
                  <a:pt x="843323" y="167506"/>
                </a:cubicBezTo>
                <a:close/>
                <a:moveTo>
                  <a:pt x="291952" y="167506"/>
                </a:moveTo>
                <a:cubicBezTo>
                  <a:pt x="291580" y="167647"/>
                  <a:pt x="291412" y="167999"/>
                  <a:pt x="291450" y="168563"/>
                </a:cubicBezTo>
                <a:cubicBezTo>
                  <a:pt x="291487" y="169127"/>
                  <a:pt x="291691" y="169445"/>
                  <a:pt x="292064" y="169516"/>
                </a:cubicBezTo>
                <a:cubicBezTo>
                  <a:pt x="292436" y="169516"/>
                  <a:pt x="292622" y="169181"/>
                  <a:pt x="292622" y="168511"/>
                </a:cubicBezTo>
                <a:cubicBezTo>
                  <a:pt x="292622" y="167841"/>
                  <a:pt x="292398" y="167506"/>
                  <a:pt x="291952" y="167506"/>
                </a:cubicBezTo>
                <a:close/>
                <a:moveTo>
                  <a:pt x="218296" y="167506"/>
                </a:moveTo>
                <a:lnTo>
                  <a:pt x="218245" y="167621"/>
                </a:lnTo>
                <a:lnTo>
                  <a:pt x="218840" y="167730"/>
                </a:lnTo>
                <a:cubicBezTo>
                  <a:pt x="218840" y="167655"/>
                  <a:pt x="218766" y="167841"/>
                  <a:pt x="218617" y="168288"/>
                </a:cubicBezTo>
                <a:lnTo>
                  <a:pt x="218043" y="168072"/>
                </a:lnTo>
                <a:lnTo>
                  <a:pt x="217671" y="168904"/>
                </a:lnTo>
                <a:cubicBezTo>
                  <a:pt x="217633" y="169539"/>
                  <a:pt x="217167" y="169780"/>
                  <a:pt x="216273" y="169627"/>
                </a:cubicBezTo>
                <a:cubicBezTo>
                  <a:pt x="216198" y="170020"/>
                  <a:pt x="216366" y="170334"/>
                  <a:pt x="216775" y="170570"/>
                </a:cubicBezTo>
                <a:cubicBezTo>
                  <a:pt x="217184" y="170805"/>
                  <a:pt x="217426" y="171080"/>
                  <a:pt x="217501" y="171394"/>
                </a:cubicBezTo>
                <a:cubicBezTo>
                  <a:pt x="217575" y="171853"/>
                  <a:pt x="217369" y="172306"/>
                  <a:pt x="216883" y="172753"/>
                </a:cubicBezTo>
                <a:cubicBezTo>
                  <a:pt x="216676" y="172604"/>
                  <a:pt x="216538" y="172436"/>
                  <a:pt x="216470" y="172250"/>
                </a:cubicBezTo>
                <a:cubicBezTo>
                  <a:pt x="216401" y="172064"/>
                  <a:pt x="216298" y="171897"/>
                  <a:pt x="216161" y="171748"/>
                </a:cubicBezTo>
                <a:cubicBezTo>
                  <a:pt x="216012" y="171990"/>
                  <a:pt x="215808" y="172191"/>
                  <a:pt x="215547" y="172352"/>
                </a:cubicBezTo>
                <a:cubicBezTo>
                  <a:pt x="215287" y="172513"/>
                  <a:pt x="215157" y="172796"/>
                  <a:pt x="215157" y="173199"/>
                </a:cubicBezTo>
                <a:cubicBezTo>
                  <a:pt x="215305" y="173344"/>
                  <a:pt x="215510" y="173399"/>
                  <a:pt x="215771" y="173362"/>
                </a:cubicBezTo>
                <a:cubicBezTo>
                  <a:pt x="216031" y="173326"/>
                  <a:pt x="216236" y="173344"/>
                  <a:pt x="216384" y="173417"/>
                </a:cubicBezTo>
                <a:cubicBezTo>
                  <a:pt x="216533" y="173634"/>
                  <a:pt x="216701" y="173834"/>
                  <a:pt x="216887" y="174014"/>
                </a:cubicBezTo>
                <a:cubicBezTo>
                  <a:pt x="217073" y="174195"/>
                  <a:pt x="217240" y="174430"/>
                  <a:pt x="217389" y="174720"/>
                </a:cubicBezTo>
                <a:cubicBezTo>
                  <a:pt x="217017" y="174865"/>
                  <a:pt x="216794" y="175210"/>
                  <a:pt x="216719" y="175753"/>
                </a:cubicBezTo>
                <a:cubicBezTo>
                  <a:pt x="216645" y="176297"/>
                  <a:pt x="216533" y="176786"/>
                  <a:pt x="216384" y="177221"/>
                </a:cubicBezTo>
                <a:cubicBezTo>
                  <a:pt x="216682" y="177516"/>
                  <a:pt x="217091" y="177738"/>
                  <a:pt x="217612" y="177887"/>
                </a:cubicBezTo>
                <a:cubicBezTo>
                  <a:pt x="217984" y="177664"/>
                  <a:pt x="218282" y="177406"/>
                  <a:pt x="218505" y="177115"/>
                </a:cubicBezTo>
                <a:cubicBezTo>
                  <a:pt x="218728" y="176823"/>
                  <a:pt x="219101" y="176749"/>
                  <a:pt x="219621" y="176895"/>
                </a:cubicBezTo>
                <a:cubicBezTo>
                  <a:pt x="219770" y="177112"/>
                  <a:pt x="219845" y="177406"/>
                  <a:pt x="219845" y="177777"/>
                </a:cubicBezTo>
                <a:cubicBezTo>
                  <a:pt x="219845" y="178148"/>
                  <a:pt x="220031" y="178371"/>
                  <a:pt x="220403" y="178445"/>
                </a:cubicBezTo>
                <a:cubicBezTo>
                  <a:pt x="220775" y="178520"/>
                  <a:pt x="220998" y="178352"/>
                  <a:pt x="221073" y="177943"/>
                </a:cubicBezTo>
                <a:cubicBezTo>
                  <a:pt x="221147" y="177534"/>
                  <a:pt x="221333" y="177329"/>
                  <a:pt x="221631" y="177329"/>
                </a:cubicBezTo>
                <a:cubicBezTo>
                  <a:pt x="222077" y="177255"/>
                  <a:pt x="222300" y="177392"/>
                  <a:pt x="222300" y="177741"/>
                </a:cubicBezTo>
                <a:cubicBezTo>
                  <a:pt x="222300" y="178089"/>
                  <a:pt x="222375" y="178459"/>
                  <a:pt x="222524" y="178850"/>
                </a:cubicBezTo>
                <a:cubicBezTo>
                  <a:pt x="222672" y="179161"/>
                  <a:pt x="222877" y="179432"/>
                  <a:pt x="223138" y="179663"/>
                </a:cubicBezTo>
                <a:cubicBezTo>
                  <a:pt x="223398" y="179893"/>
                  <a:pt x="223789" y="179934"/>
                  <a:pt x="224310" y="179785"/>
                </a:cubicBezTo>
                <a:cubicBezTo>
                  <a:pt x="224384" y="179024"/>
                  <a:pt x="223975" y="178453"/>
                  <a:pt x="223082" y="178072"/>
                </a:cubicBezTo>
                <a:cubicBezTo>
                  <a:pt x="223156" y="177692"/>
                  <a:pt x="223286" y="177407"/>
                  <a:pt x="223472" y="177217"/>
                </a:cubicBezTo>
                <a:cubicBezTo>
                  <a:pt x="223658" y="177026"/>
                  <a:pt x="223789" y="176741"/>
                  <a:pt x="223863" y="176361"/>
                </a:cubicBezTo>
                <a:cubicBezTo>
                  <a:pt x="223937" y="175981"/>
                  <a:pt x="223900" y="175562"/>
                  <a:pt x="223751" y="175105"/>
                </a:cubicBezTo>
                <a:cubicBezTo>
                  <a:pt x="223603" y="174648"/>
                  <a:pt x="223528" y="174192"/>
                  <a:pt x="223528" y="173736"/>
                </a:cubicBezTo>
                <a:cubicBezTo>
                  <a:pt x="223300" y="173584"/>
                  <a:pt x="223206" y="173355"/>
                  <a:pt x="223244" y="173051"/>
                </a:cubicBezTo>
                <a:cubicBezTo>
                  <a:pt x="223282" y="172746"/>
                  <a:pt x="223225" y="172404"/>
                  <a:pt x="223073" y="172024"/>
                </a:cubicBezTo>
                <a:cubicBezTo>
                  <a:pt x="222922" y="171796"/>
                  <a:pt x="222676" y="171682"/>
                  <a:pt x="222334" y="171682"/>
                </a:cubicBezTo>
                <a:cubicBezTo>
                  <a:pt x="221993" y="171682"/>
                  <a:pt x="221746" y="171568"/>
                  <a:pt x="221594" y="171340"/>
                </a:cubicBezTo>
                <a:cubicBezTo>
                  <a:pt x="221746" y="170958"/>
                  <a:pt x="221993" y="170692"/>
                  <a:pt x="222334" y="170540"/>
                </a:cubicBezTo>
                <a:cubicBezTo>
                  <a:pt x="222676" y="170388"/>
                  <a:pt x="222922" y="170122"/>
                  <a:pt x="223073" y="169741"/>
                </a:cubicBezTo>
                <a:cubicBezTo>
                  <a:pt x="222770" y="169516"/>
                  <a:pt x="222409" y="169385"/>
                  <a:pt x="221993" y="169348"/>
                </a:cubicBezTo>
                <a:cubicBezTo>
                  <a:pt x="221576" y="169311"/>
                  <a:pt x="221253" y="169106"/>
                  <a:pt x="221025" y="168734"/>
                </a:cubicBezTo>
                <a:cubicBezTo>
                  <a:pt x="220799" y="168809"/>
                  <a:pt x="220496" y="168883"/>
                  <a:pt x="220117" y="168957"/>
                </a:cubicBezTo>
                <a:cubicBezTo>
                  <a:pt x="219738" y="169032"/>
                  <a:pt x="219472" y="168957"/>
                  <a:pt x="219320" y="168734"/>
                </a:cubicBezTo>
                <a:cubicBezTo>
                  <a:pt x="219244" y="168511"/>
                  <a:pt x="219301" y="168381"/>
                  <a:pt x="219491" y="168344"/>
                </a:cubicBezTo>
                <a:cubicBezTo>
                  <a:pt x="219680" y="168306"/>
                  <a:pt x="219737" y="168139"/>
                  <a:pt x="219662" y="167841"/>
                </a:cubicBezTo>
                <a:cubicBezTo>
                  <a:pt x="219510" y="167692"/>
                  <a:pt x="219302" y="167618"/>
                  <a:pt x="219036" y="167618"/>
                </a:cubicBezTo>
                <a:cubicBezTo>
                  <a:pt x="218771" y="167618"/>
                  <a:pt x="218524" y="167581"/>
                  <a:pt x="218296" y="167506"/>
                </a:cubicBezTo>
                <a:close/>
                <a:moveTo>
                  <a:pt x="768965" y="167172"/>
                </a:moveTo>
                <a:cubicBezTo>
                  <a:pt x="768779" y="167246"/>
                  <a:pt x="768667" y="167395"/>
                  <a:pt x="768630" y="167618"/>
                </a:cubicBezTo>
                <a:cubicBezTo>
                  <a:pt x="768593" y="167841"/>
                  <a:pt x="768611" y="168064"/>
                  <a:pt x="768686" y="168288"/>
                </a:cubicBezTo>
                <a:cubicBezTo>
                  <a:pt x="768760" y="168511"/>
                  <a:pt x="768946" y="168585"/>
                  <a:pt x="769244" y="168511"/>
                </a:cubicBezTo>
                <a:cubicBezTo>
                  <a:pt x="769467" y="168437"/>
                  <a:pt x="769579" y="168102"/>
                  <a:pt x="769579" y="167506"/>
                </a:cubicBezTo>
                <a:cubicBezTo>
                  <a:pt x="769355" y="167209"/>
                  <a:pt x="769151" y="167097"/>
                  <a:pt x="768965" y="167172"/>
                </a:cubicBezTo>
                <a:close/>
                <a:moveTo>
                  <a:pt x="728279" y="167060"/>
                </a:moveTo>
                <a:cubicBezTo>
                  <a:pt x="727683" y="166911"/>
                  <a:pt x="727367" y="167116"/>
                  <a:pt x="727330" y="167674"/>
                </a:cubicBezTo>
                <a:cubicBezTo>
                  <a:pt x="727293" y="168232"/>
                  <a:pt x="727349" y="168697"/>
                  <a:pt x="727497" y="169069"/>
                </a:cubicBezTo>
                <a:cubicBezTo>
                  <a:pt x="727870" y="169143"/>
                  <a:pt x="728167" y="168939"/>
                  <a:pt x="728390" y="168455"/>
                </a:cubicBezTo>
                <a:cubicBezTo>
                  <a:pt x="728614" y="167971"/>
                  <a:pt x="728576" y="167506"/>
                  <a:pt x="728279" y="167060"/>
                </a:cubicBezTo>
                <a:close/>
                <a:moveTo>
                  <a:pt x="629903" y="167060"/>
                </a:moveTo>
                <a:cubicBezTo>
                  <a:pt x="629308" y="166911"/>
                  <a:pt x="629029" y="167097"/>
                  <a:pt x="629066" y="167618"/>
                </a:cubicBezTo>
                <a:cubicBezTo>
                  <a:pt x="629103" y="168139"/>
                  <a:pt x="629308" y="168399"/>
                  <a:pt x="629680" y="168399"/>
                </a:cubicBezTo>
                <a:cubicBezTo>
                  <a:pt x="630275" y="167953"/>
                  <a:pt x="630350" y="167506"/>
                  <a:pt x="629903" y="167060"/>
                </a:cubicBezTo>
                <a:close/>
                <a:moveTo>
                  <a:pt x="1025637" y="166948"/>
                </a:moveTo>
                <a:cubicBezTo>
                  <a:pt x="1025116" y="166874"/>
                  <a:pt x="1024875" y="167134"/>
                  <a:pt x="1024912" y="167730"/>
                </a:cubicBezTo>
                <a:cubicBezTo>
                  <a:pt x="1024949" y="168325"/>
                  <a:pt x="1025154" y="168623"/>
                  <a:pt x="1025526" y="168623"/>
                </a:cubicBezTo>
                <a:cubicBezTo>
                  <a:pt x="1025823" y="168474"/>
                  <a:pt x="1025954" y="168213"/>
                  <a:pt x="1025916" y="167841"/>
                </a:cubicBezTo>
                <a:cubicBezTo>
                  <a:pt x="1025879" y="167469"/>
                  <a:pt x="1025786" y="167172"/>
                  <a:pt x="1025637" y="166948"/>
                </a:cubicBezTo>
                <a:close/>
                <a:moveTo>
                  <a:pt x="35037" y="166948"/>
                </a:moveTo>
                <a:cubicBezTo>
                  <a:pt x="34516" y="166874"/>
                  <a:pt x="34275" y="167134"/>
                  <a:pt x="34312" y="167730"/>
                </a:cubicBezTo>
                <a:cubicBezTo>
                  <a:pt x="34349" y="168325"/>
                  <a:pt x="34554" y="168623"/>
                  <a:pt x="34926" y="168623"/>
                </a:cubicBezTo>
                <a:cubicBezTo>
                  <a:pt x="35223" y="168474"/>
                  <a:pt x="35354" y="168213"/>
                  <a:pt x="35316" y="167841"/>
                </a:cubicBezTo>
                <a:cubicBezTo>
                  <a:pt x="35279" y="167469"/>
                  <a:pt x="35186" y="167172"/>
                  <a:pt x="35037" y="166948"/>
                </a:cubicBezTo>
                <a:close/>
                <a:moveTo>
                  <a:pt x="163104" y="166837"/>
                </a:moveTo>
                <a:cubicBezTo>
                  <a:pt x="162657" y="166688"/>
                  <a:pt x="162416" y="166837"/>
                  <a:pt x="162378" y="167283"/>
                </a:cubicBezTo>
                <a:cubicBezTo>
                  <a:pt x="162341" y="167730"/>
                  <a:pt x="162397" y="168102"/>
                  <a:pt x="162546" y="168399"/>
                </a:cubicBezTo>
                <a:lnTo>
                  <a:pt x="163104" y="168399"/>
                </a:lnTo>
                <a:cubicBezTo>
                  <a:pt x="163476" y="167804"/>
                  <a:pt x="163476" y="167283"/>
                  <a:pt x="163104" y="166837"/>
                </a:cubicBezTo>
                <a:close/>
                <a:moveTo>
                  <a:pt x="1258330" y="166725"/>
                </a:moveTo>
                <a:cubicBezTo>
                  <a:pt x="1256991" y="166651"/>
                  <a:pt x="1256284" y="167209"/>
                  <a:pt x="1256209" y="168399"/>
                </a:cubicBezTo>
                <a:cubicBezTo>
                  <a:pt x="1256805" y="168548"/>
                  <a:pt x="1257288" y="168437"/>
                  <a:pt x="1257660" y="168064"/>
                </a:cubicBezTo>
                <a:cubicBezTo>
                  <a:pt x="1258033" y="167692"/>
                  <a:pt x="1258256" y="167246"/>
                  <a:pt x="1258330" y="166725"/>
                </a:cubicBezTo>
                <a:close/>
                <a:moveTo>
                  <a:pt x="1148346" y="166725"/>
                </a:moveTo>
                <a:cubicBezTo>
                  <a:pt x="1148346" y="166799"/>
                  <a:pt x="1148328" y="166855"/>
                  <a:pt x="1148290" y="166892"/>
                </a:cubicBezTo>
                <a:cubicBezTo>
                  <a:pt x="1148253" y="166930"/>
                  <a:pt x="1148235" y="166985"/>
                  <a:pt x="1148235" y="167060"/>
                </a:cubicBezTo>
                <a:cubicBezTo>
                  <a:pt x="1148458" y="167209"/>
                  <a:pt x="1148569" y="167172"/>
                  <a:pt x="1148569" y="166948"/>
                </a:cubicBezTo>
                <a:close/>
                <a:moveTo>
                  <a:pt x="858280" y="166725"/>
                </a:moveTo>
                <a:cubicBezTo>
                  <a:pt x="856941" y="166651"/>
                  <a:pt x="856234" y="167209"/>
                  <a:pt x="856159" y="168399"/>
                </a:cubicBezTo>
                <a:cubicBezTo>
                  <a:pt x="856755" y="168548"/>
                  <a:pt x="857238" y="168437"/>
                  <a:pt x="857610" y="168064"/>
                </a:cubicBezTo>
                <a:cubicBezTo>
                  <a:pt x="857983" y="167692"/>
                  <a:pt x="858206" y="167246"/>
                  <a:pt x="858280" y="166725"/>
                </a:cubicBezTo>
                <a:close/>
                <a:moveTo>
                  <a:pt x="252996" y="166725"/>
                </a:moveTo>
                <a:cubicBezTo>
                  <a:pt x="252996" y="166799"/>
                  <a:pt x="252978" y="166855"/>
                  <a:pt x="252940" y="166892"/>
                </a:cubicBezTo>
                <a:cubicBezTo>
                  <a:pt x="252903" y="166930"/>
                  <a:pt x="252885" y="166985"/>
                  <a:pt x="252885" y="167060"/>
                </a:cubicBezTo>
                <a:cubicBezTo>
                  <a:pt x="253108" y="167209"/>
                  <a:pt x="253219" y="167172"/>
                  <a:pt x="253219" y="166948"/>
                </a:cubicBezTo>
                <a:close/>
                <a:moveTo>
                  <a:pt x="740222" y="166613"/>
                </a:moveTo>
                <a:cubicBezTo>
                  <a:pt x="739776" y="166613"/>
                  <a:pt x="739553" y="166911"/>
                  <a:pt x="739553" y="167506"/>
                </a:cubicBezTo>
                <a:cubicBezTo>
                  <a:pt x="739701" y="167506"/>
                  <a:pt x="739794" y="167525"/>
                  <a:pt x="739832" y="167562"/>
                </a:cubicBezTo>
                <a:cubicBezTo>
                  <a:pt x="739869" y="167599"/>
                  <a:pt x="739962" y="167618"/>
                  <a:pt x="740111" y="167618"/>
                </a:cubicBezTo>
                <a:cubicBezTo>
                  <a:pt x="740259" y="167544"/>
                  <a:pt x="740352" y="167395"/>
                  <a:pt x="740390" y="167172"/>
                </a:cubicBezTo>
                <a:cubicBezTo>
                  <a:pt x="740427" y="166948"/>
                  <a:pt x="740371" y="166762"/>
                  <a:pt x="740222" y="166613"/>
                </a:cubicBezTo>
                <a:close/>
                <a:moveTo>
                  <a:pt x="1189758" y="166502"/>
                </a:moveTo>
                <a:cubicBezTo>
                  <a:pt x="1189460" y="166576"/>
                  <a:pt x="1189274" y="166706"/>
                  <a:pt x="1189200" y="166892"/>
                </a:cubicBezTo>
                <a:cubicBezTo>
                  <a:pt x="1189125" y="167079"/>
                  <a:pt x="1189014" y="167283"/>
                  <a:pt x="1188865" y="167506"/>
                </a:cubicBezTo>
                <a:cubicBezTo>
                  <a:pt x="1189088" y="167804"/>
                  <a:pt x="1189293" y="168083"/>
                  <a:pt x="1189479" y="168344"/>
                </a:cubicBezTo>
                <a:cubicBezTo>
                  <a:pt x="1189665" y="168604"/>
                  <a:pt x="1189981" y="168734"/>
                  <a:pt x="1190427" y="168734"/>
                </a:cubicBezTo>
                <a:cubicBezTo>
                  <a:pt x="1190725" y="168362"/>
                  <a:pt x="1190744" y="167953"/>
                  <a:pt x="1190483" y="167506"/>
                </a:cubicBezTo>
                <a:cubicBezTo>
                  <a:pt x="1190223" y="167060"/>
                  <a:pt x="1189981" y="166725"/>
                  <a:pt x="1189758" y="166502"/>
                </a:cubicBezTo>
                <a:close/>
                <a:moveTo>
                  <a:pt x="294408" y="166502"/>
                </a:moveTo>
                <a:cubicBezTo>
                  <a:pt x="294110" y="166576"/>
                  <a:pt x="293924" y="166706"/>
                  <a:pt x="293849" y="166892"/>
                </a:cubicBezTo>
                <a:cubicBezTo>
                  <a:pt x="293775" y="167079"/>
                  <a:pt x="293663" y="167283"/>
                  <a:pt x="293515" y="167506"/>
                </a:cubicBezTo>
                <a:cubicBezTo>
                  <a:pt x="293738" y="167804"/>
                  <a:pt x="293942" y="168083"/>
                  <a:pt x="294129" y="168344"/>
                </a:cubicBezTo>
                <a:cubicBezTo>
                  <a:pt x="294315" y="168604"/>
                  <a:pt x="294631" y="168734"/>
                  <a:pt x="295077" y="168734"/>
                </a:cubicBezTo>
                <a:cubicBezTo>
                  <a:pt x="295375" y="168362"/>
                  <a:pt x="295394" y="167953"/>
                  <a:pt x="295133" y="167506"/>
                </a:cubicBezTo>
                <a:cubicBezTo>
                  <a:pt x="294873" y="167060"/>
                  <a:pt x="294631" y="166725"/>
                  <a:pt x="294408" y="166502"/>
                </a:cubicBezTo>
                <a:close/>
                <a:moveTo>
                  <a:pt x="1403866" y="166446"/>
                </a:moveTo>
                <a:cubicBezTo>
                  <a:pt x="1403531" y="166483"/>
                  <a:pt x="1403289" y="166581"/>
                  <a:pt x="1403140" y="166739"/>
                </a:cubicBezTo>
                <a:cubicBezTo>
                  <a:pt x="1402991" y="167325"/>
                  <a:pt x="1403140" y="167692"/>
                  <a:pt x="1403586" y="167841"/>
                </a:cubicBezTo>
                <a:cubicBezTo>
                  <a:pt x="1404033" y="167990"/>
                  <a:pt x="1404405" y="167916"/>
                  <a:pt x="1404703" y="167618"/>
                </a:cubicBezTo>
                <a:cubicBezTo>
                  <a:pt x="1404703" y="167032"/>
                  <a:pt x="1404665" y="166697"/>
                  <a:pt x="1404591" y="166613"/>
                </a:cubicBezTo>
                <a:cubicBezTo>
                  <a:pt x="1404442" y="166465"/>
                  <a:pt x="1404200" y="166409"/>
                  <a:pt x="1403866" y="166446"/>
                </a:cubicBezTo>
                <a:close/>
                <a:moveTo>
                  <a:pt x="1146225" y="166446"/>
                </a:moveTo>
                <a:cubicBezTo>
                  <a:pt x="1146002" y="166558"/>
                  <a:pt x="1145853" y="166725"/>
                  <a:pt x="1145779" y="166948"/>
                </a:cubicBezTo>
                <a:cubicBezTo>
                  <a:pt x="1145705" y="167172"/>
                  <a:pt x="1145723" y="167395"/>
                  <a:pt x="1145835" y="167618"/>
                </a:cubicBezTo>
                <a:cubicBezTo>
                  <a:pt x="1145946" y="167841"/>
                  <a:pt x="1146188" y="167953"/>
                  <a:pt x="1146560" y="167953"/>
                </a:cubicBezTo>
                <a:cubicBezTo>
                  <a:pt x="1146560" y="167581"/>
                  <a:pt x="1146672" y="167376"/>
                  <a:pt x="1146895" y="167339"/>
                </a:cubicBezTo>
                <a:cubicBezTo>
                  <a:pt x="1147118" y="167302"/>
                  <a:pt x="1147230" y="167097"/>
                  <a:pt x="1147230" y="166725"/>
                </a:cubicBezTo>
                <a:cubicBezTo>
                  <a:pt x="1147156" y="166725"/>
                  <a:pt x="1147118" y="166688"/>
                  <a:pt x="1147118" y="166613"/>
                </a:cubicBezTo>
                <a:cubicBezTo>
                  <a:pt x="1146746" y="166390"/>
                  <a:pt x="1146449" y="166334"/>
                  <a:pt x="1146225" y="166446"/>
                </a:cubicBezTo>
                <a:close/>
                <a:moveTo>
                  <a:pt x="790898" y="166446"/>
                </a:moveTo>
                <a:cubicBezTo>
                  <a:pt x="790675" y="166409"/>
                  <a:pt x="790470" y="166446"/>
                  <a:pt x="790284" y="166558"/>
                </a:cubicBezTo>
                <a:cubicBezTo>
                  <a:pt x="790098" y="166669"/>
                  <a:pt x="789987" y="166818"/>
                  <a:pt x="789949" y="167004"/>
                </a:cubicBezTo>
                <a:cubicBezTo>
                  <a:pt x="789912" y="167190"/>
                  <a:pt x="790080" y="167395"/>
                  <a:pt x="790452" y="167618"/>
                </a:cubicBezTo>
                <a:cubicBezTo>
                  <a:pt x="790601" y="167692"/>
                  <a:pt x="790787" y="167655"/>
                  <a:pt x="791010" y="167506"/>
                </a:cubicBezTo>
                <a:cubicBezTo>
                  <a:pt x="791233" y="167358"/>
                  <a:pt x="791308" y="167172"/>
                  <a:pt x="791233" y="166948"/>
                </a:cubicBezTo>
                <a:cubicBezTo>
                  <a:pt x="791233" y="166651"/>
                  <a:pt x="791121" y="166483"/>
                  <a:pt x="790898" y="166446"/>
                </a:cubicBezTo>
                <a:close/>
                <a:moveTo>
                  <a:pt x="250875" y="166446"/>
                </a:moveTo>
                <a:cubicBezTo>
                  <a:pt x="250652" y="166558"/>
                  <a:pt x="250503" y="166725"/>
                  <a:pt x="250429" y="166948"/>
                </a:cubicBezTo>
                <a:cubicBezTo>
                  <a:pt x="250354" y="167172"/>
                  <a:pt x="250373" y="167395"/>
                  <a:pt x="250485" y="167618"/>
                </a:cubicBezTo>
                <a:cubicBezTo>
                  <a:pt x="250596" y="167841"/>
                  <a:pt x="250838" y="167953"/>
                  <a:pt x="251210" y="167953"/>
                </a:cubicBezTo>
                <a:cubicBezTo>
                  <a:pt x="251210" y="167581"/>
                  <a:pt x="251322" y="167376"/>
                  <a:pt x="251545" y="167339"/>
                </a:cubicBezTo>
                <a:cubicBezTo>
                  <a:pt x="251768" y="167302"/>
                  <a:pt x="251880" y="167097"/>
                  <a:pt x="251880" y="166725"/>
                </a:cubicBezTo>
                <a:cubicBezTo>
                  <a:pt x="251806" y="166725"/>
                  <a:pt x="251768" y="166688"/>
                  <a:pt x="251768" y="166613"/>
                </a:cubicBezTo>
                <a:cubicBezTo>
                  <a:pt x="251396" y="166390"/>
                  <a:pt x="251099" y="166334"/>
                  <a:pt x="250875" y="166446"/>
                </a:cubicBezTo>
                <a:close/>
                <a:moveTo>
                  <a:pt x="1136961" y="166055"/>
                </a:moveTo>
                <a:cubicBezTo>
                  <a:pt x="1136589" y="165906"/>
                  <a:pt x="1136347" y="165962"/>
                  <a:pt x="1136235" y="166223"/>
                </a:cubicBezTo>
                <a:cubicBezTo>
                  <a:pt x="1136124" y="166483"/>
                  <a:pt x="1136031" y="166762"/>
                  <a:pt x="1135956" y="167060"/>
                </a:cubicBezTo>
                <a:cubicBezTo>
                  <a:pt x="1136180" y="166911"/>
                  <a:pt x="1136403" y="166799"/>
                  <a:pt x="1136626" y="166725"/>
                </a:cubicBezTo>
                <a:cubicBezTo>
                  <a:pt x="1136849" y="166651"/>
                  <a:pt x="1136961" y="166427"/>
                  <a:pt x="1136961" y="166055"/>
                </a:cubicBezTo>
                <a:close/>
                <a:moveTo>
                  <a:pt x="241611" y="166055"/>
                </a:moveTo>
                <a:cubicBezTo>
                  <a:pt x="241239" y="165906"/>
                  <a:pt x="240997" y="165962"/>
                  <a:pt x="240885" y="166223"/>
                </a:cubicBezTo>
                <a:cubicBezTo>
                  <a:pt x="240774" y="166483"/>
                  <a:pt x="240681" y="166762"/>
                  <a:pt x="240606" y="167060"/>
                </a:cubicBezTo>
                <a:cubicBezTo>
                  <a:pt x="240829" y="166911"/>
                  <a:pt x="241053" y="166799"/>
                  <a:pt x="241276" y="166725"/>
                </a:cubicBezTo>
                <a:cubicBezTo>
                  <a:pt x="241499" y="166651"/>
                  <a:pt x="241611" y="166427"/>
                  <a:pt x="241611" y="166055"/>
                </a:cubicBezTo>
                <a:close/>
                <a:moveTo>
                  <a:pt x="764891" y="165720"/>
                </a:moveTo>
                <a:cubicBezTo>
                  <a:pt x="764295" y="165572"/>
                  <a:pt x="763942" y="165739"/>
                  <a:pt x="763830" y="166223"/>
                </a:cubicBezTo>
                <a:cubicBezTo>
                  <a:pt x="763719" y="166706"/>
                  <a:pt x="763700" y="167134"/>
                  <a:pt x="763774" y="167506"/>
                </a:cubicBezTo>
                <a:cubicBezTo>
                  <a:pt x="764295" y="167730"/>
                  <a:pt x="764742" y="167581"/>
                  <a:pt x="765114" y="167060"/>
                </a:cubicBezTo>
                <a:cubicBezTo>
                  <a:pt x="765486" y="166539"/>
                  <a:pt x="765411" y="166093"/>
                  <a:pt x="764891" y="165720"/>
                </a:cubicBezTo>
                <a:close/>
                <a:moveTo>
                  <a:pt x="1134059" y="165553"/>
                </a:moveTo>
                <a:cubicBezTo>
                  <a:pt x="1133612" y="165665"/>
                  <a:pt x="1133166" y="165720"/>
                  <a:pt x="1132719" y="165720"/>
                </a:cubicBezTo>
                <a:cubicBezTo>
                  <a:pt x="1132645" y="165869"/>
                  <a:pt x="1132570" y="166055"/>
                  <a:pt x="1132496" y="166279"/>
                </a:cubicBezTo>
                <a:cubicBezTo>
                  <a:pt x="1132422" y="166502"/>
                  <a:pt x="1132384" y="166762"/>
                  <a:pt x="1132384" y="167060"/>
                </a:cubicBezTo>
                <a:cubicBezTo>
                  <a:pt x="1132831" y="167432"/>
                  <a:pt x="1133408" y="167469"/>
                  <a:pt x="1134115" y="167172"/>
                </a:cubicBezTo>
                <a:cubicBezTo>
                  <a:pt x="1134821" y="166874"/>
                  <a:pt x="1135101" y="166465"/>
                  <a:pt x="1134952" y="165944"/>
                </a:cubicBezTo>
                <a:cubicBezTo>
                  <a:pt x="1134803" y="165572"/>
                  <a:pt x="1134505" y="165441"/>
                  <a:pt x="1134059" y="165553"/>
                </a:cubicBezTo>
                <a:close/>
                <a:moveTo>
                  <a:pt x="238709" y="165553"/>
                </a:moveTo>
                <a:cubicBezTo>
                  <a:pt x="238262" y="165665"/>
                  <a:pt x="237816" y="165720"/>
                  <a:pt x="237369" y="165720"/>
                </a:cubicBezTo>
                <a:cubicBezTo>
                  <a:pt x="237295" y="165869"/>
                  <a:pt x="237220" y="166055"/>
                  <a:pt x="237146" y="166279"/>
                </a:cubicBezTo>
                <a:cubicBezTo>
                  <a:pt x="237072" y="166502"/>
                  <a:pt x="237034" y="166762"/>
                  <a:pt x="237034" y="167060"/>
                </a:cubicBezTo>
                <a:cubicBezTo>
                  <a:pt x="237481" y="167432"/>
                  <a:pt x="238058" y="167469"/>
                  <a:pt x="238764" y="167172"/>
                </a:cubicBezTo>
                <a:cubicBezTo>
                  <a:pt x="239471" y="166874"/>
                  <a:pt x="239750" y="166465"/>
                  <a:pt x="239602" y="165944"/>
                </a:cubicBezTo>
                <a:cubicBezTo>
                  <a:pt x="239453" y="165572"/>
                  <a:pt x="239155" y="165441"/>
                  <a:pt x="238709" y="165553"/>
                </a:cubicBezTo>
                <a:close/>
                <a:moveTo>
                  <a:pt x="760314" y="165497"/>
                </a:moveTo>
                <a:cubicBezTo>
                  <a:pt x="760016" y="165274"/>
                  <a:pt x="759682" y="165348"/>
                  <a:pt x="759309" y="165720"/>
                </a:cubicBezTo>
                <a:cubicBezTo>
                  <a:pt x="759235" y="166093"/>
                  <a:pt x="759291" y="166316"/>
                  <a:pt x="759477" y="166390"/>
                </a:cubicBezTo>
                <a:cubicBezTo>
                  <a:pt x="759663" y="166465"/>
                  <a:pt x="759868" y="166576"/>
                  <a:pt x="760091" y="166725"/>
                </a:cubicBezTo>
                <a:cubicBezTo>
                  <a:pt x="760091" y="166502"/>
                  <a:pt x="760147" y="166316"/>
                  <a:pt x="760258" y="166167"/>
                </a:cubicBezTo>
                <a:cubicBezTo>
                  <a:pt x="760370" y="166018"/>
                  <a:pt x="760388" y="165795"/>
                  <a:pt x="760314" y="165497"/>
                </a:cubicBezTo>
                <a:close/>
                <a:moveTo>
                  <a:pt x="729953" y="165497"/>
                </a:moveTo>
                <a:cubicBezTo>
                  <a:pt x="729581" y="165423"/>
                  <a:pt x="729228" y="165479"/>
                  <a:pt x="728893" y="165665"/>
                </a:cubicBezTo>
                <a:cubicBezTo>
                  <a:pt x="728558" y="165851"/>
                  <a:pt x="728428" y="166130"/>
                  <a:pt x="728502" y="166502"/>
                </a:cubicBezTo>
                <a:cubicBezTo>
                  <a:pt x="728800" y="166874"/>
                  <a:pt x="729190" y="166948"/>
                  <a:pt x="729674" y="166725"/>
                </a:cubicBezTo>
                <a:cubicBezTo>
                  <a:pt x="730158" y="166502"/>
                  <a:pt x="730251" y="166093"/>
                  <a:pt x="729953" y="165497"/>
                </a:cubicBezTo>
                <a:close/>
                <a:moveTo>
                  <a:pt x="1142598" y="165162"/>
                </a:moveTo>
                <a:cubicBezTo>
                  <a:pt x="1142337" y="165237"/>
                  <a:pt x="1142207" y="165386"/>
                  <a:pt x="1142207" y="165609"/>
                </a:cubicBezTo>
                <a:cubicBezTo>
                  <a:pt x="1142281" y="165758"/>
                  <a:pt x="1142468" y="165832"/>
                  <a:pt x="1142765" y="165832"/>
                </a:cubicBezTo>
                <a:cubicBezTo>
                  <a:pt x="1143063" y="165832"/>
                  <a:pt x="1143249" y="165758"/>
                  <a:pt x="1143323" y="165609"/>
                </a:cubicBezTo>
                <a:cubicBezTo>
                  <a:pt x="1143323" y="165460"/>
                  <a:pt x="1143305" y="165386"/>
                  <a:pt x="1143267" y="165386"/>
                </a:cubicBezTo>
                <a:cubicBezTo>
                  <a:pt x="1143230" y="165386"/>
                  <a:pt x="1143212" y="165311"/>
                  <a:pt x="1143212" y="165162"/>
                </a:cubicBezTo>
                <a:cubicBezTo>
                  <a:pt x="1143063" y="165088"/>
                  <a:pt x="1142858" y="165088"/>
                  <a:pt x="1142598" y="165162"/>
                </a:cubicBezTo>
                <a:close/>
                <a:moveTo>
                  <a:pt x="726158" y="165162"/>
                </a:moveTo>
                <a:cubicBezTo>
                  <a:pt x="725488" y="165088"/>
                  <a:pt x="725135" y="165441"/>
                  <a:pt x="725098" y="166223"/>
                </a:cubicBezTo>
                <a:cubicBezTo>
                  <a:pt x="725060" y="167004"/>
                  <a:pt x="725228" y="167544"/>
                  <a:pt x="725600" y="167841"/>
                </a:cubicBezTo>
                <a:cubicBezTo>
                  <a:pt x="725749" y="167469"/>
                  <a:pt x="725953" y="167041"/>
                  <a:pt x="726214" y="166558"/>
                </a:cubicBezTo>
                <a:cubicBezTo>
                  <a:pt x="726474" y="166074"/>
                  <a:pt x="726456" y="165609"/>
                  <a:pt x="726158" y="165162"/>
                </a:cubicBezTo>
                <a:close/>
                <a:moveTo>
                  <a:pt x="247248" y="165162"/>
                </a:moveTo>
                <a:cubicBezTo>
                  <a:pt x="246987" y="165237"/>
                  <a:pt x="246857" y="165386"/>
                  <a:pt x="246857" y="165609"/>
                </a:cubicBezTo>
                <a:cubicBezTo>
                  <a:pt x="246931" y="165758"/>
                  <a:pt x="247117" y="165832"/>
                  <a:pt x="247415" y="165832"/>
                </a:cubicBezTo>
                <a:cubicBezTo>
                  <a:pt x="247713" y="165832"/>
                  <a:pt x="247899" y="165758"/>
                  <a:pt x="247973" y="165609"/>
                </a:cubicBezTo>
                <a:cubicBezTo>
                  <a:pt x="247973" y="165460"/>
                  <a:pt x="247955" y="165386"/>
                  <a:pt x="247917" y="165386"/>
                </a:cubicBezTo>
                <a:cubicBezTo>
                  <a:pt x="247880" y="165386"/>
                  <a:pt x="247862" y="165311"/>
                  <a:pt x="247862" y="165162"/>
                </a:cubicBezTo>
                <a:cubicBezTo>
                  <a:pt x="247713" y="165088"/>
                  <a:pt x="247508" y="165088"/>
                  <a:pt x="247248" y="165162"/>
                </a:cubicBezTo>
                <a:close/>
                <a:moveTo>
                  <a:pt x="717340" y="165051"/>
                </a:moveTo>
                <a:cubicBezTo>
                  <a:pt x="716819" y="164902"/>
                  <a:pt x="716447" y="165051"/>
                  <a:pt x="716224" y="165497"/>
                </a:cubicBezTo>
                <a:cubicBezTo>
                  <a:pt x="716000" y="165869"/>
                  <a:pt x="716019" y="166297"/>
                  <a:pt x="716280" y="166781"/>
                </a:cubicBezTo>
                <a:cubicBezTo>
                  <a:pt x="716540" y="167265"/>
                  <a:pt x="716782" y="167692"/>
                  <a:pt x="717005" y="168064"/>
                </a:cubicBezTo>
                <a:cubicBezTo>
                  <a:pt x="717377" y="167841"/>
                  <a:pt x="717656" y="167599"/>
                  <a:pt x="717842" y="167339"/>
                </a:cubicBezTo>
                <a:cubicBezTo>
                  <a:pt x="718028" y="167079"/>
                  <a:pt x="718307" y="166874"/>
                  <a:pt x="718679" y="166725"/>
                </a:cubicBezTo>
                <a:cubicBezTo>
                  <a:pt x="718754" y="166502"/>
                  <a:pt x="718828" y="166279"/>
                  <a:pt x="718903" y="166055"/>
                </a:cubicBezTo>
                <a:cubicBezTo>
                  <a:pt x="718977" y="165832"/>
                  <a:pt x="718940" y="165646"/>
                  <a:pt x="718791" y="165497"/>
                </a:cubicBezTo>
                <a:cubicBezTo>
                  <a:pt x="718345" y="165348"/>
                  <a:pt x="717861" y="165200"/>
                  <a:pt x="717340" y="165051"/>
                </a:cubicBezTo>
                <a:close/>
                <a:moveTo>
                  <a:pt x="1152141" y="164827"/>
                </a:moveTo>
                <a:cubicBezTo>
                  <a:pt x="1152216" y="165125"/>
                  <a:pt x="1152346" y="165441"/>
                  <a:pt x="1152532" y="165776"/>
                </a:cubicBezTo>
                <a:cubicBezTo>
                  <a:pt x="1152718" y="166111"/>
                  <a:pt x="1152997" y="166093"/>
                  <a:pt x="1153369" y="165720"/>
                </a:cubicBezTo>
                <a:lnTo>
                  <a:pt x="1153369" y="165162"/>
                </a:lnTo>
                <a:cubicBezTo>
                  <a:pt x="1152923" y="164716"/>
                  <a:pt x="1152513" y="164604"/>
                  <a:pt x="1152141" y="164827"/>
                </a:cubicBezTo>
                <a:close/>
                <a:moveTo>
                  <a:pt x="256791" y="164827"/>
                </a:moveTo>
                <a:cubicBezTo>
                  <a:pt x="256866" y="165125"/>
                  <a:pt x="256996" y="165441"/>
                  <a:pt x="257182" y="165776"/>
                </a:cubicBezTo>
                <a:cubicBezTo>
                  <a:pt x="257368" y="166111"/>
                  <a:pt x="257647" y="166093"/>
                  <a:pt x="258019" y="165720"/>
                </a:cubicBezTo>
                <a:lnTo>
                  <a:pt x="258019" y="165162"/>
                </a:lnTo>
                <a:cubicBezTo>
                  <a:pt x="257573" y="164716"/>
                  <a:pt x="257163" y="164604"/>
                  <a:pt x="256791" y="164827"/>
                </a:cubicBezTo>
                <a:close/>
                <a:moveTo>
                  <a:pt x="1019610" y="164716"/>
                </a:moveTo>
                <a:cubicBezTo>
                  <a:pt x="1019015" y="165088"/>
                  <a:pt x="1018977" y="165572"/>
                  <a:pt x="1019498" y="166167"/>
                </a:cubicBezTo>
                <a:lnTo>
                  <a:pt x="1020056" y="166167"/>
                </a:lnTo>
                <a:cubicBezTo>
                  <a:pt x="1020280" y="165944"/>
                  <a:pt x="1020335" y="165665"/>
                  <a:pt x="1020224" y="165330"/>
                </a:cubicBezTo>
                <a:cubicBezTo>
                  <a:pt x="1020112" y="164995"/>
                  <a:pt x="1019907" y="164790"/>
                  <a:pt x="1019610" y="164716"/>
                </a:cubicBezTo>
                <a:close/>
                <a:moveTo>
                  <a:pt x="29010" y="164716"/>
                </a:moveTo>
                <a:cubicBezTo>
                  <a:pt x="28415" y="165088"/>
                  <a:pt x="28377" y="165572"/>
                  <a:pt x="28898" y="166167"/>
                </a:cubicBezTo>
                <a:lnTo>
                  <a:pt x="29456" y="166167"/>
                </a:lnTo>
                <a:cubicBezTo>
                  <a:pt x="29680" y="165944"/>
                  <a:pt x="29735" y="165665"/>
                  <a:pt x="29624" y="165330"/>
                </a:cubicBezTo>
                <a:cubicBezTo>
                  <a:pt x="29512" y="164995"/>
                  <a:pt x="29307" y="164790"/>
                  <a:pt x="29010" y="164716"/>
                </a:cubicBezTo>
                <a:close/>
                <a:moveTo>
                  <a:pt x="1250238" y="164660"/>
                </a:moveTo>
                <a:cubicBezTo>
                  <a:pt x="1250052" y="164995"/>
                  <a:pt x="1250145" y="165200"/>
                  <a:pt x="1250517" y="165274"/>
                </a:cubicBezTo>
                <a:cubicBezTo>
                  <a:pt x="1250740" y="165274"/>
                  <a:pt x="1250852" y="165088"/>
                  <a:pt x="1250852" y="164716"/>
                </a:cubicBezTo>
                <a:cubicBezTo>
                  <a:pt x="1250628" y="164344"/>
                  <a:pt x="1250424" y="164325"/>
                  <a:pt x="1250238" y="164660"/>
                </a:cubicBezTo>
                <a:close/>
                <a:moveTo>
                  <a:pt x="850188" y="164660"/>
                </a:moveTo>
                <a:cubicBezTo>
                  <a:pt x="850002" y="164995"/>
                  <a:pt x="850095" y="165200"/>
                  <a:pt x="850467" y="165274"/>
                </a:cubicBezTo>
                <a:cubicBezTo>
                  <a:pt x="850690" y="165274"/>
                  <a:pt x="850802" y="165088"/>
                  <a:pt x="850802" y="164716"/>
                </a:cubicBezTo>
                <a:cubicBezTo>
                  <a:pt x="850578" y="164344"/>
                  <a:pt x="850374" y="164325"/>
                  <a:pt x="850188" y="164660"/>
                </a:cubicBezTo>
                <a:close/>
                <a:moveTo>
                  <a:pt x="606798" y="164381"/>
                </a:moveTo>
                <a:cubicBezTo>
                  <a:pt x="606351" y="164827"/>
                  <a:pt x="606240" y="165274"/>
                  <a:pt x="606463" y="165720"/>
                </a:cubicBezTo>
                <a:cubicBezTo>
                  <a:pt x="606835" y="165720"/>
                  <a:pt x="607151" y="165572"/>
                  <a:pt x="607412" y="165274"/>
                </a:cubicBezTo>
                <a:cubicBezTo>
                  <a:pt x="607672" y="164976"/>
                  <a:pt x="607765" y="164716"/>
                  <a:pt x="607691" y="164493"/>
                </a:cubicBezTo>
                <a:cubicBezTo>
                  <a:pt x="607542" y="163972"/>
                  <a:pt x="607244" y="163935"/>
                  <a:pt x="606798" y="164381"/>
                </a:cubicBezTo>
                <a:close/>
                <a:moveTo>
                  <a:pt x="762658" y="163935"/>
                </a:moveTo>
                <a:cubicBezTo>
                  <a:pt x="762286" y="163935"/>
                  <a:pt x="762081" y="164214"/>
                  <a:pt x="762044" y="164772"/>
                </a:cubicBezTo>
                <a:cubicBezTo>
                  <a:pt x="762007" y="165330"/>
                  <a:pt x="762100" y="165758"/>
                  <a:pt x="762323" y="166055"/>
                </a:cubicBezTo>
                <a:cubicBezTo>
                  <a:pt x="762695" y="165981"/>
                  <a:pt x="762956" y="165646"/>
                  <a:pt x="763105" y="165051"/>
                </a:cubicBezTo>
                <a:cubicBezTo>
                  <a:pt x="763253" y="164455"/>
                  <a:pt x="763105" y="164083"/>
                  <a:pt x="762658" y="163935"/>
                </a:cubicBezTo>
                <a:close/>
                <a:moveTo>
                  <a:pt x="1034176" y="163879"/>
                </a:moveTo>
                <a:cubicBezTo>
                  <a:pt x="1033990" y="163990"/>
                  <a:pt x="1033842" y="164158"/>
                  <a:pt x="1033730" y="164381"/>
                </a:cubicBezTo>
                <a:cubicBezTo>
                  <a:pt x="1033618" y="164604"/>
                  <a:pt x="1033600" y="164846"/>
                  <a:pt x="1033674" y="165107"/>
                </a:cubicBezTo>
                <a:cubicBezTo>
                  <a:pt x="1033749" y="165367"/>
                  <a:pt x="1033935" y="165497"/>
                  <a:pt x="1034232" y="165497"/>
                </a:cubicBezTo>
                <a:cubicBezTo>
                  <a:pt x="1034604" y="165497"/>
                  <a:pt x="1034790" y="165051"/>
                  <a:pt x="1034790" y="164158"/>
                </a:cubicBezTo>
                <a:cubicBezTo>
                  <a:pt x="1034567" y="163860"/>
                  <a:pt x="1034362" y="163767"/>
                  <a:pt x="1034176" y="163879"/>
                </a:cubicBezTo>
                <a:close/>
                <a:moveTo>
                  <a:pt x="43576" y="163879"/>
                </a:moveTo>
                <a:cubicBezTo>
                  <a:pt x="43390" y="163990"/>
                  <a:pt x="43242" y="164158"/>
                  <a:pt x="43130" y="164381"/>
                </a:cubicBezTo>
                <a:cubicBezTo>
                  <a:pt x="43018" y="164604"/>
                  <a:pt x="43000" y="164846"/>
                  <a:pt x="43074" y="165107"/>
                </a:cubicBezTo>
                <a:cubicBezTo>
                  <a:pt x="43148" y="165367"/>
                  <a:pt x="43335" y="165497"/>
                  <a:pt x="43632" y="165497"/>
                </a:cubicBezTo>
                <a:cubicBezTo>
                  <a:pt x="44004" y="165497"/>
                  <a:pt x="44190" y="165051"/>
                  <a:pt x="44190" y="164158"/>
                </a:cubicBezTo>
                <a:cubicBezTo>
                  <a:pt x="43967" y="163860"/>
                  <a:pt x="43762" y="163767"/>
                  <a:pt x="43576" y="163879"/>
                </a:cubicBezTo>
                <a:close/>
                <a:moveTo>
                  <a:pt x="1180716" y="163823"/>
                </a:moveTo>
                <a:cubicBezTo>
                  <a:pt x="1180568" y="164269"/>
                  <a:pt x="1180716" y="164493"/>
                  <a:pt x="1181163" y="164493"/>
                </a:cubicBezTo>
                <a:cubicBezTo>
                  <a:pt x="1181609" y="164493"/>
                  <a:pt x="1181758" y="164269"/>
                  <a:pt x="1181609" y="163823"/>
                </a:cubicBezTo>
                <a:cubicBezTo>
                  <a:pt x="1181312" y="163525"/>
                  <a:pt x="1181014" y="163525"/>
                  <a:pt x="1180716" y="163823"/>
                </a:cubicBezTo>
                <a:close/>
                <a:moveTo>
                  <a:pt x="285366" y="163823"/>
                </a:moveTo>
                <a:cubicBezTo>
                  <a:pt x="285217" y="164269"/>
                  <a:pt x="285366" y="164493"/>
                  <a:pt x="285813" y="164493"/>
                </a:cubicBezTo>
                <a:cubicBezTo>
                  <a:pt x="286259" y="164493"/>
                  <a:pt x="286408" y="164269"/>
                  <a:pt x="286259" y="163823"/>
                </a:cubicBezTo>
                <a:cubicBezTo>
                  <a:pt x="285962" y="163525"/>
                  <a:pt x="285664" y="163525"/>
                  <a:pt x="285366" y="163823"/>
                </a:cubicBezTo>
                <a:close/>
                <a:moveTo>
                  <a:pt x="153560" y="163823"/>
                </a:moveTo>
                <a:cubicBezTo>
                  <a:pt x="153374" y="163972"/>
                  <a:pt x="153281" y="164195"/>
                  <a:pt x="153281" y="164493"/>
                </a:cubicBezTo>
                <a:cubicBezTo>
                  <a:pt x="153281" y="164790"/>
                  <a:pt x="153356" y="165051"/>
                  <a:pt x="153505" y="165274"/>
                </a:cubicBezTo>
                <a:cubicBezTo>
                  <a:pt x="153653" y="165497"/>
                  <a:pt x="153914" y="165534"/>
                  <a:pt x="154286" y="165386"/>
                </a:cubicBezTo>
                <a:cubicBezTo>
                  <a:pt x="154584" y="164939"/>
                  <a:pt x="154584" y="164493"/>
                  <a:pt x="154286" y="164046"/>
                </a:cubicBezTo>
                <a:cubicBezTo>
                  <a:pt x="153988" y="163748"/>
                  <a:pt x="153746" y="163674"/>
                  <a:pt x="153560" y="163823"/>
                </a:cubicBezTo>
                <a:close/>
                <a:moveTo>
                  <a:pt x="1309285" y="163376"/>
                </a:moveTo>
                <a:cubicBezTo>
                  <a:pt x="1308950" y="163376"/>
                  <a:pt x="1308634" y="163488"/>
                  <a:pt x="1308336" y="163711"/>
                </a:cubicBezTo>
                <a:cubicBezTo>
                  <a:pt x="1308039" y="163935"/>
                  <a:pt x="1307797" y="164232"/>
                  <a:pt x="1307611" y="164604"/>
                </a:cubicBezTo>
                <a:cubicBezTo>
                  <a:pt x="1307425" y="164976"/>
                  <a:pt x="1307443" y="165348"/>
                  <a:pt x="1307667" y="165720"/>
                </a:cubicBezTo>
                <a:cubicBezTo>
                  <a:pt x="1308262" y="165869"/>
                  <a:pt x="1308820" y="165702"/>
                  <a:pt x="1309341" y="165218"/>
                </a:cubicBezTo>
                <a:cubicBezTo>
                  <a:pt x="1309862" y="164734"/>
                  <a:pt x="1310048" y="164269"/>
                  <a:pt x="1309899" y="163823"/>
                </a:cubicBezTo>
                <a:cubicBezTo>
                  <a:pt x="1309825" y="163525"/>
                  <a:pt x="1309620" y="163376"/>
                  <a:pt x="1309285" y="163376"/>
                </a:cubicBezTo>
                <a:close/>
                <a:moveTo>
                  <a:pt x="909235" y="163376"/>
                </a:moveTo>
                <a:cubicBezTo>
                  <a:pt x="908900" y="163376"/>
                  <a:pt x="908584" y="163488"/>
                  <a:pt x="908286" y="163711"/>
                </a:cubicBezTo>
                <a:cubicBezTo>
                  <a:pt x="907989" y="163935"/>
                  <a:pt x="907747" y="164232"/>
                  <a:pt x="907561" y="164604"/>
                </a:cubicBezTo>
                <a:cubicBezTo>
                  <a:pt x="907375" y="164976"/>
                  <a:pt x="907393" y="165348"/>
                  <a:pt x="907617" y="165720"/>
                </a:cubicBezTo>
                <a:cubicBezTo>
                  <a:pt x="908212" y="165869"/>
                  <a:pt x="908770" y="165702"/>
                  <a:pt x="909291" y="165218"/>
                </a:cubicBezTo>
                <a:cubicBezTo>
                  <a:pt x="909812" y="164734"/>
                  <a:pt x="909998" y="164269"/>
                  <a:pt x="909849" y="163823"/>
                </a:cubicBezTo>
                <a:cubicBezTo>
                  <a:pt x="909775" y="163525"/>
                  <a:pt x="909570" y="163376"/>
                  <a:pt x="909235" y="163376"/>
                </a:cubicBezTo>
                <a:close/>
                <a:moveTo>
                  <a:pt x="775160" y="163376"/>
                </a:moveTo>
                <a:cubicBezTo>
                  <a:pt x="774788" y="163228"/>
                  <a:pt x="774527" y="163302"/>
                  <a:pt x="774378" y="163600"/>
                </a:cubicBezTo>
                <a:cubicBezTo>
                  <a:pt x="774229" y="163897"/>
                  <a:pt x="774304" y="164121"/>
                  <a:pt x="774602" y="164269"/>
                </a:cubicBezTo>
                <a:cubicBezTo>
                  <a:pt x="775122" y="164269"/>
                  <a:pt x="775308" y="163972"/>
                  <a:pt x="775160" y="163376"/>
                </a:cubicBezTo>
                <a:close/>
                <a:moveTo>
                  <a:pt x="1247559" y="163321"/>
                </a:moveTo>
                <a:cubicBezTo>
                  <a:pt x="1247001" y="163283"/>
                  <a:pt x="1246759" y="163562"/>
                  <a:pt x="1246833" y="164158"/>
                </a:cubicBezTo>
                <a:cubicBezTo>
                  <a:pt x="1247280" y="164455"/>
                  <a:pt x="1247726" y="164493"/>
                  <a:pt x="1248173" y="164269"/>
                </a:cubicBezTo>
                <a:cubicBezTo>
                  <a:pt x="1248322" y="163674"/>
                  <a:pt x="1248117" y="163358"/>
                  <a:pt x="1247559" y="163321"/>
                </a:cubicBezTo>
                <a:close/>
                <a:moveTo>
                  <a:pt x="847509" y="163321"/>
                </a:moveTo>
                <a:cubicBezTo>
                  <a:pt x="846951" y="163283"/>
                  <a:pt x="846709" y="163562"/>
                  <a:pt x="846783" y="164158"/>
                </a:cubicBezTo>
                <a:cubicBezTo>
                  <a:pt x="847230" y="164455"/>
                  <a:pt x="847676" y="164493"/>
                  <a:pt x="848123" y="164269"/>
                </a:cubicBezTo>
                <a:cubicBezTo>
                  <a:pt x="848271" y="163674"/>
                  <a:pt x="848067" y="163358"/>
                  <a:pt x="847509" y="163321"/>
                </a:cubicBezTo>
                <a:close/>
                <a:moveTo>
                  <a:pt x="1241699" y="162930"/>
                </a:moveTo>
                <a:cubicBezTo>
                  <a:pt x="1241550" y="163302"/>
                  <a:pt x="1241736" y="163488"/>
                  <a:pt x="1242257" y="163488"/>
                </a:cubicBezTo>
                <a:cubicBezTo>
                  <a:pt x="1242331" y="163414"/>
                  <a:pt x="1242368" y="163228"/>
                  <a:pt x="1242368" y="162930"/>
                </a:cubicBezTo>
                <a:cubicBezTo>
                  <a:pt x="1241996" y="162856"/>
                  <a:pt x="1241773" y="162856"/>
                  <a:pt x="1241699" y="162930"/>
                </a:cubicBezTo>
                <a:close/>
                <a:moveTo>
                  <a:pt x="1189200" y="162930"/>
                </a:moveTo>
                <a:cubicBezTo>
                  <a:pt x="1188604" y="162781"/>
                  <a:pt x="1188269" y="163004"/>
                  <a:pt x="1188195" y="163600"/>
                </a:cubicBezTo>
                <a:cubicBezTo>
                  <a:pt x="1188121" y="164195"/>
                  <a:pt x="1188158" y="164679"/>
                  <a:pt x="1188307" y="165051"/>
                </a:cubicBezTo>
                <a:cubicBezTo>
                  <a:pt x="1188827" y="165051"/>
                  <a:pt x="1189162" y="164790"/>
                  <a:pt x="1189311" y="164269"/>
                </a:cubicBezTo>
                <a:cubicBezTo>
                  <a:pt x="1189460" y="163748"/>
                  <a:pt x="1189423" y="163302"/>
                  <a:pt x="1189200" y="162930"/>
                </a:cubicBezTo>
                <a:close/>
                <a:moveTo>
                  <a:pt x="841649" y="162930"/>
                </a:moveTo>
                <a:cubicBezTo>
                  <a:pt x="841500" y="163302"/>
                  <a:pt x="841686" y="163488"/>
                  <a:pt x="842207" y="163488"/>
                </a:cubicBezTo>
                <a:cubicBezTo>
                  <a:pt x="842281" y="163414"/>
                  <a:pt x="842318" y="163228"/>
                  <a:pt x="842318" y="162930"/>
                </a:cubicBezTo>
                <a:cubicBezTo>
                  <a:pt x="841946" y="162856"/>
                  <a:pt x="841723" y="162856"/>
                  <a:pt x="841649" y="162930"/>
                </a:cubicBezTo>
                <a:close/>
                <a:moveTo>
                  <a:pt x="293849" y="162930"/>
                </a:moveTo>
                <a:cubicBezTo>
                  <a:pt x="293254" y="162781"/>
                  <a:pt x="292919" y="163004"/>
                  <a:pt x="292845" y="163600"/>
                </a:cubicBezTo>
                <a:cubicBezTo>
                  <a:pt x="292770" y="164195"/>
                  <a:pt x="292808" y="164679"/>
                  <a:pt x="292956" y="165051"/>
                </a:cubicBezTo>
                <a:cubicBezTo>
                  <a:pt x="293477" y="165051"/>
                  <a:pt x="293812" y="164790"/>
                  <a:pt x="293961" y="164269"/>
                </a:cubicBezTo>
                <a:cubicBezTo>
                  <a:pt x="294110" y="163748"/>
                  <a:pt x="294073" y="163302"/>
                  <a:pt x="293849" y="162930"/>
                </a:cubicBezTo>
                <a:close/>
                <a:moveTo>
                  <a:pt x="1152923" y="162874"/>
                </a:moveTo>
                <a:cubicBezTo>
                  <a:pt x="1152774" y="162762"/>
                  <a:pt x="1152588" y="162856"/>
                  <a:pt x="1152365" y="163153"/>
                </a:cubicBezTo>
                <a:cubicBezTo>
                  <a:pt x="1152662" y="163525"/>
                  <a:pt x="1152867" y="163674"/>
                  <a:pt x="1152979" y="163600"/>
                </a:cubicBezTo>
                <a:cubicBezTo>
                  <a:pt x="1153090" y="163525"/>
                  <a:pt x="1153146" y="163414"/>
                  <a:pt x="1153146" y="163265"/>
                </a:cubicBezTo>
                <a:cubicBezTo>
                  <a:pt x="1153146" y="163116"/>
                  <a:pt x="1153072" y="162986"/>
                  <a:pt x="1152923" y="162874"/>
                </a:cubicBezTo>
                <a:close/>
                <a:moveTo>
                  <a:pt x="257573" y="162874"/>
                </a:moveTo>
                <a:cubicBezTo>
                  <a:pt x="257424" y="162762"/>
                  <a:pt x="257238" y="162856"/>
                  <a:pt x="257015" y="163153"/>
                </a:cubicBezTo>
                <a:cubicBezTo>
                  <a:pt x="257312" y="163525"/>
                  <a:pt x="257517" y="163674"/>
                  <a:pt x="257628" y="163600"/>
                </a:cubicBezTo>
                <a:cubicBezTo>
                  <a:pt x="257740" y="163525"/>
                  <a:pt x="257796" y="163414"/>
                  <a:pt x="257796" y="163265"/>
                </a:cubicBezTo>
                <a:cubicBezTo>
                  <a:pt x="257796" y="163116"/>
                  <a:pt x="257721" y="162986"/>
                  <a:pt x="257573" y="162874"/>
                </a:cubicBezTo>
                <a:close/>
                <a:moveTo>
                  <a:pt x="1304653" y="162372"/>
                </a:moveTo>
                <a:cubicBezTo>
                  <a:pt x="1304504" y="162967"/>
                  <a:pt x="1304560" y="163525"/>
                  <a:pt x="1304820" y="164046"/>
                </a:cubicBezTo>
                <a:cubicBezTo>
                  <a:pt x="1305081" y="164567"/>
                  <a:pt x="1305509" y="164827"/>
                  <a:pt x="1306104" y="164827"/>
                </a:cubicBezTo>
                <a:cubicBezTo>
                  <a:pt x="1306551" y="164381"/>
                  <a:pt x="1306569" y="163879"/>
                  <a:pt x="1306160" y="163321"/>
                </a:cubicBezTo>
                <a:cubicBezTo>
                  <a:pt x="1305751" y="162762"/>
                  <a:pt x="1305248" y="162446"/>
                  <a:pt x="1304653" y="162372"/>
                </a:cubicBezTo>
                <a:close/>
                <a:moveTo>
                  <a:pt x="1266930" y="162372"/>
                </a:moveTo>
                <a:cubicBezTo>
                  <a:pt x="1266390" y="162149"/>
                  <a:pt x="1266011" y="162446"/>
                  <a:pt x="1265795" y="163265"/>
                </a:cubicBezTo>
                <a:cubicBezTo>
                  <a:pt x="1265651" y="163562"/>
                  <a:pt x="1265633" y="163823"/>
                  <a:pt x="1265741" y="164046"/>
                </a:cubicBezTo>
                <a:cubicBezTo>
                  <a:pt x="1265849" y="164269"/>
                  <a:pt x="1265723" y="164455"/>
                  <a:pt x="1265362" y="164604"/>
                </a:cubicBezTo>
                <a:cubicBezTo>
                  <a:pt x="1265195" y="164381"/>
                  <a:pt x="1265027" y="164121"/>
                  <a:pt x="1264860" y="163823"/>
                </a:cubicBezTo>
                <a:cubicBezTo>
                  <a:pt x="1264693" y="163525"/>
                  <a:pt x="1264525" y="163228"/>
                  <a:pt x="1264358" y="162930"/>
                </a:cubicBezTo>
                <a:cubicBezTo>
                  <a:pt x="1263694" y="162930"/>
                  <a:pt x="1263307" y="163209"/>
                  <a:pt x="1263196" y="163767"/>
                </a:cubicBezTo>
                <a:cubicBezTo>
                  <a:pt x="1263086" y="164325"/>
                  <a:pt x="1262810" y="164716"/>
                  <a:pt x="1262368" y="164939"/>
                </a:cubicBezTo>
                <a:cubicBezTo>
                  <a:pt x="1262147" y="165088"/>
                  <a:pt x="1261907" y="165125"/>
                  <a:pt x="1261649" y="165051"/>
                </a:cubicBezTo>
                <a:cubicBezTo>
                  <a:pt x="1261391" y="164976"/>
                  <a:pt x="1261188" y="165051"/>
                  <a:pt x="1261041" y="165274"/>
                </a:cubicBezTo>
                <a:cubicBezTo>
                  <a:pt x="1261337" y="166018"/>
                  <a:pt x="1261819" y="166558"/>
                  <a:pt x="1262485" y="166892"/>
                </a:cubicBezTo>
                <a:cubicBezTo>
                  <a:pt x="1263152" y="167227"/>
                  <a:pt x="1263560" y="167767"/>
                  <a:pt x="1263709" y="168511"/>
                </a:cubicBezTo>
                <a:cubicBezTo>
                  <a:pt x="1264080" y="168585"/>
                  <a:pt x="1264358" y="168548"/>
                  <a:pt x="1264543" y="168399"/>
                </a:cubicBezTo>
                <a:cubicBezTo>
                  <a:pt x="1264727" y="168251"/>
                  <a:pt x="1264875" y="168102"/>
                  <a:pt x="1264986" y="167953"/>
                </a:cubicBezTo>
                <a:cubicBezTo>
                  <a:pt x="1265098" y="167804"/>
                  <a:pt x="1265246" y="167655"/>
                  <a:pt x="1265431" y="167506"/>
                </a:cubicBezTo>
                <a:cubicBezTo>
                  <a:pt x="1265617" y="167358"/>
                  <a:pt x="1265895" y="167320"/>
                  <a:pt x="1266266" y="167395"/>
                </a:cubicBezTo>
                <a:cubicBezTo>
                  <a:pt x="1266637" y="166799"/>
                  <a:pt x="1266952" y="166204"/>
                  <a:pt x="1267211" y="165609"/>
                </a:cubicBezTo>
                <a:cubicBezTo>
                  <a:pt x="1267470" y="165014"/>
                  <a:pt x="1267748" y="164418"/>
                  <a:pt x="1268045" y="163823"/>
                </a:cubicBezTo>
                <a:cubicBezTo>
                  <a:pt x="1268267" y="163823"/>
                  <a:pt x="1268415" y="163879"/>
                  <a:pt x="1268489" y="163990"/>
                </a:cubicBezTo>
                <a:cubicBezTo>
                  <a:pt x="1268564" y="164102"/>
                  <a:pt x="1268712" y="164121"/>
                  <a:pt x="1268934" y="164046"/>
                </a:cubicBezTo>
                <a:cubicBezTo>
                  <a:pt x="1269083" y="163897"/>
                  <a:pt x="1269120" y="163730"/>
                  <a:pt x="1269046" y="163544"/>
                </a:cubicBezTo>
                <a:cubicBezTo>
                  <a:pt x="1268971" y="163358"/>
                  <a:pt x="1268897" y="163190"/>
                  <a:pt x="1268823" y="163042"/>
                </a:cubicBezTo>
                <a:cubicBezTo>
                  <a:pt x="1268102" y="162818"/>
                  <a:pt x="1267471" y="162595"/>
                  <a:pt x="1266930" y="162372"/>
                </a:cubicBezTo>
                <a:close/>
                <a:moveTo>
                  <a:pt x="904603" y="162372"/>
                </a:moveTo>
                <a:cubicBezTo>
                  <a:pt x="904454" y="162967"/>
                  <a:pt x="904510" y="163525"/>
                  <a:pt x="904770" y="164046"/>
                </a:cubicBezTo>
                <a:cubicBezTo>
                  <a:pt x="905031" y="164567"/>
                  <a:pt x="905459" y="164827"/>
                  <a:pt x="906054" y="164827"/>
                </a:cubicBezTo>
                <a:cubicBezTo>
                  <a:pt x="906500" y="164381"/>
                  <a:pt x="906519" y="163879"/>
                  <a:pt x="906110" y="163321"/>
                </a:cubicBezTo>
                <a:cubicBezTo>
                  <a:pt x="905701" y="162762"/>
                  <a:pt x="905198" y="162446"/>
                  <a:pt x="904603" y="162372"/>
                </a:cubicBezTo>
                <a:close/>
                <a:moveTo>
                  <a:pt x="866880" y="162372"/>
                </a:moveTo>
                <a:cubicBezTo>
                  <a:pt x="866340" y="162149"/>
                  <a:pt x="865961" y="162446"/>
                  <a:pt x="865745" y="163265"/>
                </a:cubicBezTo>
                <a:cubicBezTo>
                  <a:pt x="865601" y="163562"/>
                  <a:pt x="865583" y="163823"/>
                  <a:pt x="865691" y="164046"/>
                </a:cubicBezTo>
                <a:cubicBezTo>
                  <a:pt x="865799" y="164269"/>
                  <a:pt x="865673" y="164455"/>
                  <a:pt x="865312" y="164604"/>
                </a:cubicBezTo>
                <a:cubicBezTo>
                  <a:pt x="865145" y="164381"/>
                  <a:pt x="864977" y="164121"/>
                  <a:pt x="864810" y="163823"/>
                </a:cubicBezTo>
                <a:cubicBezTo>
                  <a:pt x="864643" y="163525"/>
                  <a:pt x="864475" y="163228"/>
                  <a:pt x="864308" y="162930"/>
                </a:cubicBezTo>
                <a:cubicBezTo>
                  <a:pt x="863644" y="162930"/>
                  <a:pt x="863257" y="163209"/>
                  <a:pt x="863146" y="163767"/>
                </a:cubicBezTo>
                <a:cubicBezTo>
                  <a:pt x="863036" y="164325"/>
                  <a:pt x="862760" y="164716"/>
                  <a:pt x="862318" y="164939"/>
                </a:cubicBezTo>
                <a:cubicBezTo>
                  <a:pt x="862097" y="165088"/>
                  <a:pt x="861857" y="165125"/>
                  <a:pt x="861599" y="165051"/>
                </a:cubicBezTo>
                <a:cubicBezTo>
                  <a:pt x="861341" y="164976"/>
                  <a:pt x="861138" y="165051"/>
                  <a:pt x="860990" y="165274"/>
                </a:cubicBezTo>
                <a:cubicBezTo>
                  <a:pt x="861287" y="166018"/>
                  <a:pt x="861769" y="166558"/>
                  <a:pt x="862435" y="166892"/>
                </a:cubicBezTo>
                <a:cubicBezTo>
                  <a:pt x="863102" y="167227"/>
                  <a:pt x="863510" y="167767"/>
                  <a:pt x="863659" y="168511"/>
                </a:cubicBezTo>
                <a:cubicBezTo>
                  <a:pt x="864030" y="168585"/>
                  <a:pt x="864308" y="168548"/>
                  <a:pt x="864493" y="168399"/>
                </a:cubicBezTo>
                <a:cubicBezTo>
                  <a:pt x="864677" y="168251"/>
                  <a:pt x="864825" y="168102"/>
                  <a:pt x="864936" y="167953"/>
                </a:cubicBezTo>
                <a:cubicBezTo>
                  <a:pt x="865047" y="167804"/>
                  <a:pt x="865196" y="167655"/>
                  <a:pt x="865381" y="167506"/>
                </a:cubicBezTo>
                <a:cubicBezTo>
                  <a:pt x="865567" y="167358"/>
                  <a:pt x="865845" y="167320"/>
                  <a:pt x="866216" y="167395"/>
                </a:cubicBezTo>
                <a:cubicBezTo>
                  <a:pt x="866587" y="166799"/>
                  <a:pt x="866902" y="166204"/>
                  <a:pt x="867161" y="165609"/>
                </a:cubicBezTo>
                <a:cubicBezTo>
                  <a:pt x="867420" y="165014"/>
                  <a:pt x="867698" y="164418"/>
                  <a:pt x="867995" y="163823"/>
                </a:cubicBezTo>
                <a:cubicBezTo>
                  <a:pt x="868217" y="163823"/>
                  <a:pt x="868365" y="163879"/>
                  <a:pt x="868439" y="163990"/>
                </a:cubicBezTo>
                <a:cubicBezTo>
                  <a:pt x="868514" y="164102"/>
                  <a:pt x="868662" y="164121"/>
                  <a:pt x="868884" y="164046"/>
                </a:cubicBezTo>
                <a:cubicBezTo>
                  <a:pt x="869033" y="163897"/>
                  <a:pt x="869070" y="163730"/>
                  <a:pt x="868996" y="163544"/>
                </a:cubicBezTo>
                <a:cubicBezTo>
                  <a:pt x="868921" y="163358"/>
                  <a:pt x="868847" y="163190"/>
                  <a:pt x="868773" y="163042"/>
                </a:cubicBezTo>
                <a:cubicBezTo>
                  <a:pt x="868052" y="162818"/>
                  <a:pt x="867421" y="162595"/>
                  <a:pt x="866880" y="162372"/>
                </a:cubicBezTo>
                <a:close/>
                <a:moveTo>
                  <a:pt x="723033" y="162372"/>
                </a:moveTo>
                <a:cubicBezTo>
                  <a:pt x="722884" y="162893"/>
                  <a:pt x="723014" y="163321"/>
                  <a:pt x="723423" y="163655"/>
                </a:cubicBezTo>
                <a:cubicBezTo>
                  <a:pt x="723833" y="163990"/>
                  <a:pt x="723963" y="164418"/>
                  <a:pt x="723814" y="164939"/>
                </a:cubicBezTo>
                <a:cubicBezTo>
                  <a:pt x="724037" y="164716"/>
                  <a:pt x="724167" y="164437"/>
                  <a:pt x="724205" y="164102"/>
                </a:cubicBezTo>
                <a:cubicBezTo>
                  <a:pt x="724242" y="163767"/>
                  <a:pt x="724260" y="163376"/>
                  <a:pt x="724260" y="162930"/>
                </a:cubicBezTo>
                <a:cubicBezTo>
                  <a:pt x="724037" y="162781"/>
                  <a:pt x="723814" y="162669"/>
                  <a:pt x="723591" y="162595"/>
                </a:cubicBezTo>
                <a:cubicBezTo>
                  <a:pt x="723367" y="162521"/>
                  <a:pt x="723181" y="162446"/>
                  <a:pt x="723033" y="162372"/>
                </a:cubicBezTo>
                <a:close/>
                <a:moveTo>
                  <a:pt x="764053" y="162260"/>
                </a:moveTo>
                <a:cubicBezTo>
                  <a:pt x="763793" y="162260"/>
                  <a:pt x="763570" y="162353"/>
                  <a:pt x="763384" y="162539"/>
                </a:cubicBezTo>
                <a:cubicBezTo>
                  <a:pt x="763198" y="162725"/>
                  <a:pt x="763142" y="162967"/>
                  <a:pt x="763216" y="163265"/>
                </a:cubicBezTo>
                <a:cubicBezTo>
                  <a:pt x="763365" y="163414"/>
                  <a:pt x="763625" y="163488"/>
                  <a:pt x="763998" y="163488"/>
                </a:cubicBezTo>
                <a:cubicBezTo>
                  <a:pt x="764370" y="163488"/>
                  <a:pt x="764630" y="163414"/>
                  <a:pt x="764779" y="163265"/>
                </a:cubicBezTo>
                <a:cubicBezTo>
                  <a:pt x="764928" y="162893"/>
                  <a:pt x="764909" y="162632"/>
                  <a:pt x="764723" y="162483"/>
                </a:cubicBezTo>
                <a:cubicBezTo>
                  <a:pt x="764537" y="162335"/>
                  <a:pt x="764314" y="162260"/>
                  <a:pt x="764053" y="162260"/>
                </a:cubicBezTo>
                <a:close/>
                <a:moveTo>
                  <a:pt x="727163" y="162260"/>
                </a:moveTo>
                <a:cubicBezTo>
                  <a:pt x="726939" y="162260"/>
                  <a:pt x="726623" y="162279"/>
                  <a:pt x="726214" y="162316"/>
                </a:cubicBezTo>
                <a:cubicBezTo>
                  <a:pt x="725805" y="162353"/>
                  <a:pt x="725488" y="162446"/>
                  <a:pt x="725265" y="162595"/>
                </a:cubicBezTo>
                <a:cubicBezTo>
                  <a:pt x="725191" y="163236"/>
                  <a:pt x="725321" y="163636"/>
                  <a:pt x="725656" y="163797"/>
                </a:cubicBezTo>
                <a:cubicBezTo>
                  <a:pt x="725991" y="163957"/>
                  <a:pt x="726418" y="164078"/>
                  <a:pt x="726939" y="164158"/>
                </a:cubicBezTo>
                <a:cubicBezTo>
                  <a:pt x="727088" y="163921"/>
                  <a:pt x="727144" y="163624"/>
                  <a:pt x="727107" y="163268"/>
                </a:cubicBezTo>
                <a:cubicBezTo>
                  <a:pt x="727070" y="162912"/>
                  <a:pt x="727088" y="162576"/>
                  <a:pt x="727163" y="162260"/>
                </a:cubicBezTo>
                <a:close/>
                <a:moveTo>
                  <a:pt x="1135342" y="162204"/>
                </a:moveTo>
                <a:cubicBezTo>
                  <a:pt x="1135082" y="162242"/>
                  <a:pt x="1134989" y="162446"/>
                  <a:pt x="1135063" y="162818"/>
                </a:cubicBezTo>
                <a:cubicBezTo>
                  <a:pt x="1135361" y="162893"/>
                  <a:pt x="1135659" y="162893"/>
                  <a:pt x="1135956" y="162818"/>
                </a:cubicBezTo>
                <a:lnTo>
                  <a:pt x="1136068" y="162372"/>
                </a:lnTo>
                <a:cubicBezTo>
                  <a:pt x="1135845" y="162223"/>
                  <a:pt x="1135603" y="162167"/>
                  <a:pt x="1135342" y="162204"/>
                </a:cubicBezTo>
                <a:close/>
                <a:moveTo>
                  <a:pt x="239992" y="162204"/>
                </a:moveTo>
                <a:cubicBezTo>
                  <a:pt x="239732" y="162242"/>
                  <a:pt x="239639" y="162446"/>
                  <a:pt x="239713" y="162818"/>
                </a:cubicBezTo>
                <a:cubicBezTo>
                  <a:pt x="240011" y="162893"/>
                  <a:pt x="240309" y="162893"/>
                  <a:pt x="240606" y="162818"/>
                </a:cubicBezTo>
                <a:lnTo>
                  <a:pt x="240718" y="162372"/>
                </a:lnTo>
                <a:cubicBezTo>
                  <a:pt x="240495" y="162223"/>
                  <a:pt x="240253" y="162167"/>
                  <a:pt x="239992" y="162204"/>
                </a:cubicBezTo>
                <a:close/>
                <a:moveTo>
                  <a:pt x="1253865" y="162149"/>
                </a:moveTo>
                <a:cubicBezTo>
                  <a:pt x="1253568" y="162149"/>
                  <a:pt x="1253382" y="162279"/>
                  <a:pt x="1253307" y="162539"/>
                </a:cubicBezTo>
                <a:cubicBezTo>
                  <a:pt x="1253233" y="162800"/>
                  <a:pt x="1253233" y="163042"/>
                  <a:pt x="1253307" y="163265"/>
                </a:cubicBezTo>
                <a:cubicBezTo>
                  <a:pt x="1253679" y="163265"/>
                  <a:pt x="1253903" y="163135"/>
                  <a:pt x="1253977" y="162874"/>
                </a:cubicBezTo>
                <a:cubicBezTo>
                  <a:pt x="1254051" y="162614"/>
                  <a:pt x="1254014" y="162372"/>
                  <a:pt x="1253865" y="162149"/>
                </a:cubicBezTo>
                <a:close/>
                <a:moveTo>
                  <a:pt x="853815" y="162149"/>
                </a:moveTo>
                <a:cubicBezTo>
                  <a:pt x="853518" y="162149"/>
                  <a:pt x="853332" y="162279"/>
                  <a:pt x="853257" y="162539"/>
                </a:cubicBezTo>
                <a:cubicBezTo>
                  <a:pt x="853183" y="162800"/>
                  <a:pt x="853183" y="163042"/>
                  <a:pt x="853257" y="163265"/>
                </a:cubicBezTo>
                <a:cubicBezTo>
                  <a:pt x="853629" y="163265"/>
                  <a:pt x="853853" y="163135"/>
                  <a:pt x="853927" y="162874"/>
                </a:cubicBezTo>
                <a:cubicBezTo>
                  <a:pt x="854001" y="162614"/>
                  <a:pt x="853964" y="162372"/>
                  <a:pt x="853815" y="162149"/>
                </a:cubicBezTo>
                <a:close/>
                <a:moveTo>
                  <a:pt x="1245494" y="162093"/>
                </a:moveTo>
                <a:cubicBezTo>
                  <a:pt x="1245271" y="162056"/>
                  <a:pt x="1245085" y="162074"/>
                  <a:pt x="1244936" y="162149"/>
                </a:cubicBezTo>
                <a:cubicBezTo>
                  <a:pt x="1244936" y="162372"/>
                  <a:pt x="1245047" y="162502"/>
                  <a:pt x="1245271" y="162539"/>
                </a:cubicBezTo>
                <a:cubicBezTo>
                  <a:pt x="1245494" y="162576"/>
                  <a:pt x="1245680" y="162558"/>
                  <a:pt x="1245829" y="162483"/>
                </a:cubicBezTo>
                <a:cubicBezTo>
                  <a:pt x="1245829" y="162260"/>
                  <a:pt x="1245717" y="162130"/>
                  <a:pt x="1245494" y="162093"/>
                </a:cubicBezTo>
                <a:close/>
                <a:moveTo>
                  <a:pt x="845444" y="162093"/>
                </a:moveTo>
                <a:cubicBezTo>
                  <a:pt x="845221" y="162056"/>
                  <a:pt x="845034" y="162074"/>
                  <a:pt x="844886" y="162149"/>
                </a:cubicBezTo>
                <a:cubicBezTo>
                  <a:pt x="844886" y="162372"/>
                  <a:pt x="844997" y="162502"/>
                  <a:pt x="845221" y="162539"/>
                </a:cubicBezTo>
                <a:cubicBezTo>
                  <a:pt x="845444" y="162576"/>
                  <a:pt x="845630" y="162558"/>
                  <a:pt x="845779" y="162483"/>
                </a:cubicBezTo>
                <a:cubicBezTo>
                  <a:pt x="845779" y="162260"/>
                  <a:pt x="845667" y="162130"/>
                  <a:pt x="845444" y="162093"/>
                </a:cubicBezTo>
                <a:close/>
                <a:moveTo>
                  <a:pt x="1036018" y="161925"/>
                </a:moveTo>
                <a:cubicBezTo>
                  <a:pt x="1035646" y="161777"/>
                  <a:pt x="1035404" y="161907"/>
                  <a:pt x="1035293" y="162316"/>
                </a:cubicBezTo>
                <a:cubicBezTo>
                  <a:pt x="1035181" y="162725"/>
                  <a:pt x="1035274" y="163004"/>
                  <a:pt x="1035572" y="163153"/>
                </a:cubicBezTo>
                <a:cubicBezTo>
                  <a:pt x="1035795" y="163079"/>
                  <a:pt x="1035962" y="162893"/>
                  <a:pt x="1036074" y="162595"/>
                </a:cubicBezTo>
                <a:cubicBezTo>
                  <a:pt x="1036186" y="162297"/>
                  <a:pt x="1036167" y="162074"/>
                  <a:pt x="1036018" y="161925"/>
                </a:cubicBezTo>
                <a:close/>
                <a:moveTo>
                  <a:pt x="760984" y="161925"/>
                </a:moveTo>
                <a:cubicBezTo>
                  <a:pt x="760240" y="161851"/>
                  <a:pt x="759849" y="162204"/>
                  <a:pt x="759812" y="162986"/>
                </a:cubicBezTo>
                <a:cubicBezTo>
                  <a:pt x="759775" y="163767"/>
                  <a:pt x="759979" y="164269"/>
                  <a:pt x="760426" y="164493"/>
                </a:cubicBezTo>
                <a:cubicBezTo>
                  <a:pt x="760575" y="164121"/>
                  <a:pt x="760761" y="163711"/>
                  <a:pt x="760984" y="163265"/>
                </a:cubicBezTo>
                <a:cubicBezTo>
                  <a:pt x="761207" y="162818"/>
                  <a:pt x="761207" y="162372"/>
                  <a:pt x="760984" y="161925"/>
                </a:cubicBezTo>
                <a:close/>
                <a:moveTo>
                  <a:pt x="45418" y="161925"/>
                </a:moveTo>
                <a:cubicBezTo>
                  <a:pt x="45046" y="161777"/>
                  <a:pt x="44804" y="161907"/>
                  <a:pt x="44693" y="162316"/>
                </a:cubicBezTo>
                <a:cubicBezTo>
                  <a:pt x="44581" y="162725"/>
                  <a:pt x="44674" y="163004"/>
                  <a:pt x="44972" y="163153"/>
                </a:cubicBezTo>
                <a:cubicBezTo>
                  <a:pt x="45195" y="163079"/>
                  <a:pt x="45362" y="162893"/>
                  <a:pt x="45474" y="162595"/>
                </a:cubicBezTo>
                <a:cubicBezTo>
                  <a:pt x="45586" y="162297"/>
                  <a:pt x="45567" y="162074"/>
                  <a:pt x="45418" y="161925"/>
                </a:cubicBezTo>
                <a:close/>
                <a:moveTo>
                  <a:pt x="1261902" y="161814"/>
                </a:moveTo>
                <a:cubicBezTo>
                  <a:pt x="1261753" y="161963"/>
                  <a:pt x="1261716" y="162167"/>
                  <a:pt x="1261790" y="162428"/>
                </a:cubicBezTo>
                <a:cubicBezTo>
                  <a:pt x="1261865" y="162688"/>
                  <a:pt x="1262051" y="162781"/>
                  <a:pt x="1262349" y="162707"/>
                </a:cubicBezTo>
                <a:cubicBezTo>
                  <a:pt x="1262497" y="162558"/>
                  <a:pt x="1262535" y="162353"/>
                  <a:pt x="1262460" y="162093"/>
                </a:cubicBezTo>
                <a:cubicBezTo>
                  <a:pt x="1262386" y="161832"/>
                  <a:pt x="1262200" y="161739"/>
                  <a:pt x="1261902" y="161814"/>
                </a:cubicBezTo>
                <a:close/>
                <a:moveTo>
                  <a:pt x="861852" y="161814"/>
                </a:moveTo>
                <a:cubicBezTo>
                  <a:pt x="861703" y="161963"/>
                  <a:pt x="861666" y="162167"/>
                  <a:pt x="861740" y="162428"/>
                </a:cubicBezTo>
                <a:cubicBezTo>
                  <a:pt x="861815" y="162688"/>
                  <a:pt x="862001" y="162781"/>
                  <a:pt x="862299" y="162707"/>
                </a:cubicBezTo>
                <a:cubicBezTo>
                  <a:pt x="862447" y="162558"/>
                  <a:pt x="862485" y="162353"/>
                  <a:pt x="862410" y="162093"/>
                </a:cubicBezTo>
                <a:cubicBezTo>
                  <a:pt x="862336" y="161832"/>
                  <a:pt x="862150" y="161739"/>
                  <a:pt x="861852" y="161814"/>
                </a:cubicBezTo>
                <a:close/>
                <a:moveTo>
                  <a:pt x="713768" y="161702"/>
                </a:moveTo>
                <a:cubicBezTo>
                  <a:pt x="713768" y="162074"/>
                  <a:pt x="713712" y="162353"/>
                  <a:pt x="713601" y="162539"/>
                </a:cubicBezTo>
                <a:cubicBezTo>
                  <a:pt x="713489" y="162725"/>
                  <a:pt x="713359" y="162967"/>
                  <a:pt x="713210" y="163265"/>
                </a:cubicBezTo>
                <a:cubicBezTo>
                  <a:pt x="713508" y="163562"/>
                  <a:pt x="713880" y="163562"/>
                  <a:pt x="714326" y="163265"/>
                </a:cubicBezTo>
                <a:cubicBezTo>
                  <a:pt x="714624" y="162967"/>
                  <a:pt x="714624" y="162521"/>
                  <a:pt x="714326" y="161925"/>
                </a:cubicBezTo>
                <a:cubicBezTo>
                  <a:pt x="714177" y="161925"/>
                  <a:pt x="714084" y="161888"/>
                  <a:pt x="714047" y="161814"/>
                </a:cubicBezTo>
                <a:cubicBezTo>
                  <a:pt x="714010" y="161739"/>
                  <a:pt x="713917" y="161702"/>
                  <a:pt x="713768" y="161702"/>
                </a:cubicBezTo>
                <a:close/>
                <a:moveTo>
                  <a:pt x="152277" y="161702"/>
                </a:moveTo>
                <a:cubicBezTo>
                  <a:pt x="151979" y="161702"/>
                  <a:pt x="151867" y="161888"/>
                  <a:pt x="151942" y="162260"/>
                </a:cubicBezTo>
                <a:cubicBezTo>
                  <a:pt x="152016" y="162632"/>
                  <a:pt x="152202" y="162818"/>
                  <a:pt x="152500" y="162818"/>
                </a:cubicBezTo>
                <a:cubicBezTo>
                  <a:pt x="152649" y="162669"/>
                  <a:pt x="152705" y="162446"/>
                  <a:pt x="152667" y="162149"/>
                </a:cubicBezTo>
                <a:cubicBezTo>
                  <a:pt x="152630" y="161851"/>
                  <a:pt x="152500" y="161702"/>
                  <a:pt x="152277" y="161702"/>
                </a:cubicBezTo>
                <a:close/>
                <a:moveTo>
                  <a:pt x="1275520" y="161590"/>
                </a:moveTo>
                <a:cubicBezTo>
                  <a:pt x="1275148" y="161367"/>
                  <a:pt x="1274925" y="161423"/>
                  <a:pt x="1274850" y="161758"/>
                </a:cubicBezTo>
                <a:cubicBezTo>
                  <a:pt x="1274776" y="162093"/>
                  <a:pt x="1274664" y="162335"/>
                  <a:pt x="1274515" y="162483"/>
                </a:cubicBezTo>
                <a:cubicBezTo>
                  <a:pt x="1274143" y="162632"/>
                  <a:pt x="1273827" y="162632"/>
                  <a:pt x="1273566" y="162483"/>
                </a:cubicBezTo>
                <a:cubicBezTo>
                  <a:pt x="1273306" y="162335"/>
                  <a:pt x="1273139" y="162149"/>
                  <a:pt x="1273064" y="161925"/>
                </a:cubicBezTo>
                <a:cubicBezTo>
                  <a:pt x="1272394" y="161925"/>
                  <a:pt x="1272022" y="162149"/>
                  <a:pt x="1271948" y="162595"/>
                </a:cubicBezTo>
                <a:cubicBezTo>
                  <a:pt x="1272022" y="162893"/>
                  <a:pt x="1272190" y="163135"/>
                  <a:pt x="1272450" y="163321"/>
                </a:cubicBezTo>
                <a:cubicBezTo>
                  <a:pt x="1272711" y="163507"/>
                  <a:pt x="1272953" y="163674"/>
                  <a:pt x="1273176" y="163823"/>
                </a:cubicBezTo>
                <a:cubicBezTo>
                  <a:pt x="1273399" y="163972"/>
                  <a:pt x="1273529" y="164158"/>
                  <a:pt x="1273566" y="164381"/>
                </a:cubicBezTo>
                <a:cubicBezTo>
                  <a:pt x="1273604" y="164604"/>
                  <a:pt x="1273473" y="164865"/>
                  <a:pt x="1273176" y="165162"/>
                </a:cubicBezTo>
                <a:cubicBezTo>
                  <a:pt x="1272729" y="165014"/>
                  <a:pt x="1272432" y="164753"/>
                  <a:pt x="1272283" y="164381"/>
                </a:cubicBezTo>
                <a:cubicBezTo>
                  <a:pt x="1272134" y="164009"/>
                  <a:pt x="1271836" y="163748"/>
                  <a:pt x="1271390" y="163600"/>
                </a:cubicBezTo>
                <a:cubicBezTo>
                  <a:pt x="1271092" y="162483"/>
                  <a:pt x="1270497" y="161851"/>
                  <a:pt x="1269604" y="161702"/>
                </a:cubicBezTo>
                <a:cubicBezTo>
                  <a:pt x="1269381" y="162074"/>
                  <a:pt x="1269362" y="162335"/>
                  <a:pt x="1269548" y="162483"/>
                </a:cubicBezTo>
                <a:cubicBezTo>
                  <a:pt x="1269734" y="162632"/>
                  <a:pt x="1269902" y="162818"/>
                  <a:pt x="1270050" y="163042"/>
                </a:cubicBezTo>
                <a:cubicBezTo>
                  <a:pt x="1270199" y="163190"/>
                  <a:pt x="1270274" y="163321"/>
                  <a:pt x="1270274" y="163432"/>
                </a:cubicBezTo>
                <a:cubicBezTo>
                  <a:pt x="1270274" y="163544"/>
                  <a:pt x="1270311" y="163637"/>
                  <a:pt x="1270385" y="163711"/>
                </a:cubicBezTo>
                <a:cubicBezTo>
                  <a:pt x="1270534" y="163860"/>
                  <a:pt x="1270683" y="163953"/>
                  <a:pt x="1270832" y="163990"/>
                </a:cubicBezTo>
                <a:cubicBezTo>
                  <a:pt x="1270981" y="164028"/>
                  <a:pt x="1271092" y="164121"/>
                  <a:pt x="1271167" y="164269"/>
                </a:cubicBezTo>
                <a:cubicBezTo>
                  <a:pt x="1271241" y="164493"/>
                  <a:pt x="1271204" y="164809"/>
                  <a:pt x="1271055" y="165218"/>
                </a:cubicBezTo>
                <a:cubicBezTo>
                  <a:pt x="1270906" y="165627"/>
                  <a:pt x="1270609" y="165832"/>
                  <a:pt x="1270162" y="165832"/>
                </a:cubicBezTo>
                <a:cubicBezTo>
                  <a:pt x="1270013" y="165758"/>
                  <a:pt x="1269920" y="165609"/>
                  <a:pt x="1269883" y="165386"/>
                </a:cubicBezTo>
                <a:cubicBezTo>
                  <a:pt x="1269846" y="165162"/>
                  <a:pt x="1269753" y="164976"/>
                  <a:pt x="1269604" y="164827"/>
                </a:cubicBezTo>
                <a:cubicBezTo>
                  <a:pt x="1268934" y="165125"/>
                  <a:pt x="1268525" y="165460"/>
                  <a:pt x="1268376" y="165832"/>
                </a:cubicBezTo>
                <a:cubicBezTo>
                  <a:pt x="1268449" y="165832"/>
                  <a:pt x="1268486" y="165869"/>
                  <a:pt x="1268486" y="165944"/>
                </a:cubicBezTo>
                <a:cubicBezTo>
                  <a:pt x="1268927" y="166241"/>
                  <a:pt x="1269367" y="166520"/>
                  <a:pt x="1269808" y="166781"/>
                </a:cubicBezTo>
                <a:cubicBezTo>
                  <a:pt x="1270249" y="167041"/>
                  <a:pt x="1270543" y="167469"/>
                  <a:pt x="1270691" y="168064"/>
                </a:cubicBezTo>
                <a:cubicBezTo>
                  <a:pt x="1270470" y="168288"/>
                  <a:pt x="1270267" y="168604"/>
                  <a:pt x="1270084" y="169013"/>
                </a:cubicBezTo>
                <a:cubicBezTo>
                  <a:pt x="1269900" y="169423"/>
                  <a:pt x="1269790" y="169832"/>
                  <a:pt x="1269753" y="170241"/>
                </a:cubicBezTo>
                <a:cubicBezTo>
                  <a:pt x="1269716" y="170650"/>
                  <a:pt x="1269772" y="171004"/>
                  <a:pt x="1269919" y="171301"/>
                </a:cubicBezTo>
                <a:cubicBezTo>
                  <a:pt x="1270066" y="171599"/>
                  <a:pt x="1270360" y="171748"/>
                  <a:pt x="1270800" y="171748"/>
                </a:cubicBezTo>
                <a:cubicBezTo>
                  <a:pt x="1271168" y="171748"/>
                  <a:pt x="1271498" y="171525"/>
                  <a:pt x="1271792" y="171078"/>
                </a:cubicBezTo>
                <a:cubicBezTo>
                  <a:pt x="1272085" y="170632"/>
                  <a:pt x="1272490" y="170483"/>
                  <a:pt x="1273005" y="170632"/>
                </a:cubicBezTo>
                <a:cubicBezTo>
                  <a:pt x="1273446" y="170781"/>
                  <a:pt x="1273647" y="171097"/>
                  <a:pt x="1273610" y="171581"/>
                </a:cubicBezTo>
                <a:cubicBezTo>
                  <a:pt x="1273573" y="172064"/>
                  <a:pt x="1273775" y="172381"/>
                  <a:pt x="1274217" y="172529"/>
                </a:cubicBezTo>
                <a:cubicBezTo>
                  <a:pt x="1274583" y="172381"/>
                  <a:pt x="1274840" y="172176"/>
                  <a:pt x="1274987" y="171915"/>
                </a:cubicBezTo>
                <a:cubicBezTo>
                  <a:pt x="1275134" y="171655"/>
                  <a:pt x="1275318" y="171413"/>
                  <a:pt x="1275539" y="171190"/>
                </a:cubicBezTo>
                <a:cubicBezTo>
                  <a:pt x="1275759" y="171190"/>
                  <a:pt x="1275924" y="171264"/>
                  <a:pt x="1276034" y="171413"/>
                </a:cubicBezTo>
                <a:cubicBezTo>
                  <a:pt x="1276145" y="171562"/>
                  <a:pt x="1276237" y="171729"/>
                  <a:pt x="1276310" y="171915"/>
                </a:cubicBezTo>
                <a:cubicBezTo>
                  <a:pt x="1276383" y="172101"/>
                  <a:pt x="1276456" y="172287"/>
                  <a:pt x="1276530" y="172474"/>
                </a:cubicBezTo>
                <a:cubicBezTo>
                  <a:pt x="1276603" y="172660"/>
                  <a:pt x="1276750" y="172753"/>
                  <a:pt x="1276971" y="172753"/>
                </a:cubicBezTo>
                <a:cubicBezTo>
                  <a:pt x="1277269" y="172604"/>
                  <a:pt x="1277399" y="172399"/>
                  <a:pt x="1277362" y="172139"/>
                </a:cubicBezTo>
                <a:cubicBezTo>
                  <a:pt x="1277324" y="171878"/>
                  <a:pt x="1277343" y="171674"/>
                  <a:pt x="1277417" y="171525"/>
                </a:cubicBezTo>
                <a:cubicBezTo>
                  <a:pt x="1277566" y="171153"/>
                  <a:pt x="1277827" y="170836"/>
                  <a:pt x="1278199" y="170576"/>
                </a:cubicBezTo>
                <a:cubicBezTo>
                  <a:pt x="1278571" y="170316"/>
                  <a:pt x="1278757" y="169962"/>
                  <a:pt x="1278757" y="169516"/>
                </a:cubicBezTo>
                <a:cubicBezTo>
                  <a:pt x="1277864" y="169590"/>
                  <a:pt x="1277101" y="169385"/>
                  <a:pt x="1276469" y="168902"/>
                </a:cubicBezTo>
                <a:cubicBezTo>
                  <a:pt x="1275836" y="168418"/>
                  <a:pt x="1275222" y="167990"/>
                  <a:pt x="1274627" y="167618"/>
                </a:cubicBezTo>
                <a:cubicBezTo>
                  <a:pt x="1274999" y="167246"/>
                  <a:pt x="1275371" y="166855"/>
                  <a:pt x="1275743" y="166446"/>
                </a:cubicBezTo>
                <a:cubicBezTo>
                  <a:pt x="1276115" y="166037"/>
                  <a:pt x="1276227" y="165460"/>
                  <a:pt x="1276078" y="164716"/>
                </a:cubicBezTo>
                <a:cubicBezTo>
                  <a:pt x="1275855" y="164567"/>
                  <a:pt x="1275669" y="164604"/>
                  <a:pt x="1275520" y="164827"/>
                </a:cubicBezTo>
                <a:cubicBezTo>
                  <a:pt x="1275371" y="165051"/>
                  <a:pt x="1275185" y="165088"/>
                  <a:pt x="1274962" y="164939"/>
                </a:cubicBezTo>
                <a:cubicBezTo>
                  <a:pt x="1274813" y="164567"/>
                  <a:pt x="1274850" y="164381"/>
                  <a:pt x="1275073" y="164381"/>
                </a:cubicBezTo>
                <a:cubicBezTo>
                  <a:pt x="1275297" y="164381"/>
                  <a:pt x="1275371" y="164232"/>
                  <a:pt x="1275297" y="163935"/>
                </a:cubicBezTo>
                <a:cubicBezTo>
                  <a:pt x="1275148" y="163786"/>
                  <a:pt x="1275018" y="163674"/>
                  <a:pt x="1274906" y="163600"/>
                </a:cubicBezTo>
                <a:cubicBezTo>
                  <a:pt x="1274794" y="163525"/>
                  <a:pt x="1274739" y="163339"/>
                  <a:pt x="1274739" y="163042"/>
                </a:cubicBezTo>
                <a:cubicBezTo>
                  <a:pt x="1275259" y="162744"/>
                  <a:pt x="1275520" y="162260"/>
                  <a:pt x="1275520" y="161590"/>
                </a:cubicBezTo>
                <a:close/>
                <a:moveTo>
                  <a:pt x="875470" y="161590"/>
                </a:moveTo>
                <a:cubicBezTo>
                  <a:pt x="875098" y="161367"/>
                  <a:pt x="874875" y="161423"/>
                  <a:pt x="874800" y="161758"/>
                </a:cubicBezTo>
                <a:cubicBezTo>
                  <a:pt x="874726" y="162093"/>
                  <a:pt x="874614" y="162335"/>
                  <a:pt x="874465" y="162483"/>
                </a:cubicBezTo>
                <a:cubicBezTo>
                  <a:pt x="874093" y="162632"/>
                  <a:pt x="873777" y="162632"/>
                  <a:pt x="873516" y="162483"/>
                </a:cubicBezTo>
                <a:cubicBezTo>
                  <a:pt x="873256" y="162335"/>
                  <a:pt x="873089" y="162149"/>
                  <a:pt x="873014" y="161925"/>
                </a:cubicBezTo>
                <a:cubicBezTo>
                  <a:pt x="872344" y="161925"/>
                  <a:pt x="871972" y="162149"/>
                  <a:pt x="871898" y="162595"/>
                </a:cubicBezTo>
                <a:cubicBezTo>
                  <a:pt x="871972" y="162893"/>
                  <a:pt x="872140" y="163135"/>
                  <a:pt x="872400" y="163321"/>
                </a:cubicBezTo>
                <a:cubicBezTo>
                  <a:pt x="872661" y="163507"/>
                  <a:pt x="872903" y="163674"/>
                  <a:pt x="873126" y="163823"/>
                </a:cubicBezTo>
                <a:cubicBezTo>
                  <a:pt x="873349" y="163972"/>
                  <a:pt x="873479" y="164158"/>
                  <a:pt x="873516" y="164381"/>
                </a:cubicBezTo>
                <a:cubicBezTo>
                  <a:pt x="873554" y="164604"/>
                  <a:pt x="873423" y="164865"/>
                  <a:pt x="873126" y="165162"/>
                </a:cubicBezTo>
                <a:cubicBezTo>
                  <a:pt x="872679" y="165014"/>
                  <a:pt x="872382" y="164753"/>
                  <a:pt x="872233" y="164381"/>
                </a:cubicBezTo>
                <a:cubicBezTo>
                  <a:pt x="872084" y="164009"/>
                  <a:pt x="871786" y="163748"/>
                  <a:pt x="871340" y="163600"/>
                </a:cubicBezTo>
                <a:cubicBezTo>
                  <a:pt x="871042" y="162483"/>
                  <a:pt x="870447" y="161851"/>
                  <a:pt x="869554" y="161702"/>
                </a:cubicBezTo>
                <a:cubicBezTo>
                  <a:pt x="869331" y="162074"/>
                  <a:pt x="869312" y="162335"/>
                  <a:pt x="869498" y="162483"/>
                </a:cubicBezTo>
                <a:cubicBezTo>
                  <a:pt x="869684" y="162632"/>
                  <a:pt x="869852" y="162818"/>
                  <a:pt x="870000" y="163042"/>
                </a:cubicBezTo>
                <a:cubicBezTo>
                  <a:pt x="870149" y="163190"/>
                  <a:pt x="870224" y="163321"/>
                  <a:pt x="870224" y="163432"/>
                </a:cubicBezTo>
                <a:cubicBezTo>
                  <a:pt x="870224" y="163544"/>
                  <a:pt x="870261" y="163637"/>
                  <a:pt x="870335" y="163711"/>
                </a:cubicBezTo>
                <a:cubicBezTo>
                  <a:pt x="870484" y="163860"/>
                  <a:pt x="870633" y="163953"/>
                  <a:pt x="870782" y="163990"/>
                </a:cubicBezTo>
                <a:cubicBezTo>
                  <a:pt x="870931" y="164028"/>
                  <a:pt x="871042" y="164121"/>
                  <a:pt x="871117" y="164269"/>
                </a:cubicBezTo>
                <a:cubicBezTo>
                  <a:pt x="871191" y="164493"/>
                  <a:pt x="871154" y="164809"/>
                  <a:pt x="871005" y="165218"/>
                </a:cubicBezTo>
                <a:cubicBezTo>
                  <a:pt x="870856" y="165627"/>
                  <a:pt x="870558" y="165832"/>
                  <a:pt x="870112" y="165832"/>
                </a:cubicBezTo>
                <a:cubicBezTo>
                  <a:pt x="869963" y="165758"/>
                  <a:pt x="869870" y="165609"/>
                  <a:pt x="869833" y="165386"/>
                </a:cubicBezTo>
                <a:cubicBezTo>
                  <a:pt x="869796" y="165162"/>
                  <a:pt x="869703" y="164976"/>
                  <a:pt x="869554" y="164827"/>
                </a:cubicBezTo>
                <a:cubicBezTo>
                  <a:pt x="868884" y="165125"/>
                  <a:pt x="868475" y="165460"/>
                  <a:pt x="868326" y="165832"/>
                </a:cubicBezTo>
                <a:cubicBezTo>
                  <a:pt x="868399" y="165832"/>
                  <a:pt x="868436" y="165869"/>
                  <a:pt x="868436" y="165944"/>
                </a:cubicBezTo>
                <a:cubicBezTo>
                  <a:pt x="868877" y="166241"/>
                  <a:pt x="869317" y="166520"/>
                  <a:pt x="869758" y="166781"/>
                </a:cubicBezTo>
                <a:cubicBezTo>
                  <a:pt x="870199" y="167041"/>
                  <a:pt x="870493" y="167469"/>
                  <a:pt x="870640" y="168064"/>
                </a:cubicBezTo>
                <a:cubicBezTo>
                  <a:pt x="870420" y="168288"/>
                  <a:pt x="870217" y="168604"/>
                  <a:pt x="870034" y="169013"/>
                </a:cubicBezTo>
                <a:cubicBezTo>
                  <a:pt x="869850" y="169423"/>
                  <a:pt x="869740" y="169832"/>
                  <a:pt x="869703" y="170241"/>
                </a:cubicBezTo>
                <a:cubicBezTo>
                  <a:pt x="869666" y="170650"/>
                  <a:pt x="869722" y="171004"/>
                  <a:pt x="869869" y="171301"/>
                </a:cubicBezTo>
                <a:cubicBezTo>
                  <a:pt x="870016" y="171599"/>
                  <a:pt x="870310" y="171748"/>
                  <a:pt x="870750" y="171748"/>
                </a:cubicBezTo>
                <a:cubicBezTo>
                  <a:pt x="871118" y="171748"/>
                  <a:pt x="871448" y="171525"/>
                  <a:pt x="871742" y="171078"/>
                </a:cubicBezTo>
                <a:cubicBezTo>
                  <a:pt x="872035" y="170632"/>
                  <a:pt x="872440" y="170483"/>
                  <a:pt x="872955" y="170632"/>
                </a:cubicBezTo>
                <a:cubicBezTo>
                  <a:pt x="873396" y="170781"/>
                  <a:pt x="873597" y="171097"/>
                  <a:pt x="873560" y="171581"/>
                </a:cubicBezTo>
                <a:cubicBezTo>
                  <a:pt x="873523" y="172064"/>
                  <a:pt x="873725" y="172381"/>
                  <a:pt x="874167" y="172529"/>
                </a:cubicBezTo>
                <a:cubicBezTo>
                  <a:pt x="874533" y="172381"/>
                  <a:pt x="874790" y="172176"/>
                  <a:pt x="874937" y="171915"/>
                </a:cubicBezTo>
                <a:cubicBezTo>
                  <a:pt x="875084" y="171655"/>
                  <a:pt x="875268" y="171413"/>
                  <a:pt x="875489" y="171190"/>
                </a:cubicBezTo>
                <a:cubicBezTo>
                  <a:pt x="875709" y="171190"/>
                  <a:pt x="875874" y="171264"/>
                  <a:pt x="875984" y="171413"/>
                </a:cubicBezTo>
                <a:cubicBezTo>
                  <a:pt x="876095" y="171562"/>
                  <a:pt x="876187" y="171729"/>
                  <a:pt x="876260" y="171915"/>
                </a:cubicBezTo>
                <a:cubicBezTo>
                  <a:pt x="876333" y="172101"/>
                  <a:pt x="876406" y="172287"/>
                  <a:pt x="876480" y="172474"/>
                </a:cubicBezTo>
                <a:cubicBezTo>
                  <a:pt x="876553" y="172660"/>
                  <a:pt x="876700" y="172753"/>
                  <a:pt x="876921" y="172753"/>
                </a:cubicBezTo>
                <a:cubicBezTo>
                  <a:pt x="877219" y="172604"/>
                  <a:pt x="877349" y="172399"/>
                  <a:pt x="877312" y="172139"/>
                </a:cubicBezTo>
                <a:cubicBezTo>
                  <a:pt x="877274" y="171878"/>
                  <a:pt x="877293" y="171674"/>
                  <a:pt x="877367" y="171525"/>
                </a:cubicBezTo>
                <a:cubicBezTo>
                  <a:pt x="877516" y="171153"/>
                  <a:pt x="877777" y="170836"/>
                  <a:pt x="878149" y="170576"/>
                </a:cubicBezTo>
                <a:cubicBezTo>
                  <a:pt x="878521" y="170316"/>
                  <a:pt x="878707" y="169962"/>
                  <a:pt x="878707" y="169516"/>
                </a:cubicBezTo>
                <a:cubicBezTo>
                  <a:pt x="877814" y="169590"/>
                  <a:pt x="877051" y="169385"/>
                  <a:pt x="876419" y="168902"/>
                </a:cubicBezTo>
                <a:cubicBezTo>
                  <a:pt x="875786" y="168418"/>
                  <a:pt x="875172" y="167990"/>
                  <a:pt x="874577" y="167618"/>
                </a:cubicBezTo>
                <a:cubicBezTo>
                  <a:pt x="874949" y="167246"/>
                  <a:pt x="875321" y="166855"/>
                  <a:pt x="875693" y="166446"/>
                </a:cubicBezTo>
                <a:cubicBezTo>
                  <a:pt x="876065" y="166037"/>
                  <a:pt x="876177" y="165460"/>
                  <a:pt x="876028" y="164716"/>
                </a:cubicBezTo>
                <a:cubicBezTo>
                  <a:pt x="875805" y="164567"/>
                  <a:pt x="875619" y="164604"/>
                  <a:pt x="875470" y="164827"/>
                </a:cubicBezTo>
                <a:cubicBezTo>
                  <a:pt x="875321" y="165051"/>
                  <a:pt x="875135" y="165088"/>
                  <a:pt x="874912" y="164939"/>
                </a:cubicBezTo>
                <a:cubicBezTo>
                  <a:pt x="874763" y="164567"/>
                  <a:pt x="874800" y="164381"/>
                  <a:pt x="875023" y="164381"/>
                </a:cubicBezTo>
                <a:cubicBezTo>
                  <a:pt x="875247" y="164381"/>
                  <a:pt x="875321" y="164232"/>
                  <a:pt x="875247" y="163935"/>
                </a:cubicBezTo>
                <a:cubicBezTo>
                  <a:pt x="875098" y="163786"/>
                  <a:pt x="874968" y="163674"/>
                  <a:pt x="874856" y="163600"/>
                </a:cubicBezTo>
                <a:cubicBezTo>
                  <a:pt x="874744" y="163525"/>
                  <a:pt x="874688" y="163339"/>
                  <a:pt x="874688" y="163042"/>
                </a:cubicBezTo>
                <a:cubicBezTo>
                  <a:pt x="875209" y="162744"/>
                  <a:pt x="875470" y="162260"/>
                  <a:pt x="875470" y="161590"/>
                </a:cubicBezTo>
                <a:close/>
                <a:moveTo>
                  <a:pt x="1174019" y="160921"/>
                </a:moveTo>
                <a:cubicBezTo>
                  <a:pt x="1173647" y="160921"/>
                  <a:pt x="1173424" y="161032"/>
                  <a:pt x="1173349" y="161256"/>
                </a:cubicBezTo>
                <a:cubicBezTo>
                  <a:pt x="1173275" y="161479"/>
                  <a:pt x="1173275" y="161702"/>
                  <a:pt x="1173349" y="161925"/>
                </a:cubicBezTo>
                <a:cubicBezTo>
                  <a:pt x="1173424" y="162149"/>
                  <a:pt x="1173573" y="162297"/>
                  <a:pt x="1173796" y="162372"/>
                </a:cubicBezTo>
                <a:cubicBezTo>
                  <a:pt x="1174019" y="162446"/>
                  <a:pt x="1174242" y="162372"/>
                  <a:pt x="1174466" y="162149"/>
                </a:cubicBezTo>
                <a:cubicBezTo>
                  <a:pt x="1174540" y="161702"/>
                  <a:pt x="1174391" y="161293"/>
                  <a:pt x="1174019" y="160921"/>
                </a:cubicBezTo>
                <a:close/>
                <a:moveTo>
                  <a:pt x="1150579" y="160921"/>
                </a:moveTo>
                <a:cubicBezTo>
                  <a:pt x="1150355" y="161516"/>
                  <a:pt x="1150244" y="162186"/>
                  <a:pt x="1150244" y="162930"/>
                </a:cubicBezTo>
                <a:cubicBezTo>
                  <a:pt x="1150244" y="163674"/>
                  <a:pt x="1150169" y="164344"/>
                  <a:pt x="1150021" y="164939"/>
                </a:cubicBezTo>
                <a:cubicBezTo>
                  <a:pt x="1149425" y="164790"/>
                  <a:pt x="1148960" y="164400"/>
                  <a:pt x="1148625" y="163767"/>
                </a:cubicBezTo>
                <a:cubicBezTo>
                  <a:pt x="1148290" y="163135"/>
                  <a:pt x="1147788" y="162967"/>
                  <a:pt x="1147118" y="163265"/>
                </a:cubicBezTo>
                <a:cubicBezTo>
                  <a:pt x="1147416" y="164009"/>
                  <a:pt x="1147881" y="164567"/>
                  <a:pt x="1148514" y="164939"/>
                </a:cubicBezTo>
                <a:cubicBezTo>
                  <a:pt x="1149146" y="165311"/>
                  <a:pt x="1149686" y="165795"/>
                  <a:pt x="1150132" y="166390"/>
                </a:cubicBezTo>
                <a:cubicBezTo>
                  <a:pt x="1150281" y="166167"/>
                  <a:pt x="1150467" y="166037"/>
                  <a:pt x="1150690" y="166000"/>
                </a:cubicBezTo>
                <a:cubicBezTo>
                  <a:pt x="1150914" y="165962"/>
                  <a:pt x="1151100" y="165795"/>
                  <a:pt x="1151248" y="165497"/>
                </a:cubicBezTo>
                <a:cubicBezTo>
                  <a:pt x="1151248" y="165348"/>
                  <a:pt x="1151155" y="165255"/>
                  <a:pt x="1150969" y="165218"/>
                </a:cubicBezTo>
                <a:cubicBezTo>
                  <a:pt x="1150783" y="165181"/>
                  <a:pt x="1150727" y="165051"/>
                  <a:pt x="1150802" y="164827"/>
                </a:cubicBezTo>
                <a:cubicBezTo>
                  <a:pt x="1150876" y="164679"/>
                  <a:pt x="1150951" y="164548"/>
                  <a:pt x="1151025" y="164437"/>
                </a:cubicBezTo>
                <a:cubicBezTo>
                  <a:pt x="1151100" y="164325"/>
                  <a:pt x="1151174" y="164195"/>
                  <a:pt x="1151248" y="164046"/>
                </a:cubicBezTo>
                <a:lnTo>
                  <a:pt x="1150579" y="163265"/>
                </a:lnTo>
                <a:cubicBezTo>
                  <a:pt x="1150876" y="162967"/>
                  <a:pt x="1151025" y="162558"/>
                  <a:pt x="1151025" y="162037"/>
                </a:cubicBezTo>
                <a:cubicBezTo>
                  <a:pt x="1151025" y="161516"/>
                  <a:pt x="1150876" y="161144"/>
                  <a:pt x="1150579" y="160921"/>
                </a:cubicBezTo>
                <a:close/>
                <a:moveTo>
                  <a:pt x="278669" y="160921"/>
                </a:moveTo>
                <a:cubicBezTo>
                  <a:pt x="278297" y="160921"/>
                  <a:pt x="278074" y="161032"/>
                  <a:pt x="277999" y="161256"/>
                </a:cubicBezTo>
                <a:cubicBezTo>
                  <a:pt x="277925" y="161479"/>
                  <a:pt x="277925" y="161702"/>
                  <a:pt x="277999" y="161925"/>
                </a:cubicBezTo>
                <a:cubicBezTo>
                  <a:pt x="278074" y="162149"/>
                  <a:pt x="278223" y="162297"/>
                  <a:pt x="278446" y="162372"/>
                </a:cubicBezTo>
                <a:cubicBezTo>
                  <a:pt x="278669" y="162446"/>
                  <a:pt x="278892" y="162372"/>
                  <a:pt x="279115" y="162149"/>
                </a:cubicBezTo>
                <a:cubicBezTo>
                  <a:pt x="279190" y="161702"/>
                  <a:pt x="279041" y="161293"/>
                  <a:pt x="278669" y="160921"/>
                </a:cubicBezTo>
                <a:close/>
                <a:moveTo>
                  <a:pt x="255229" y="160921"/>
                </a:moveTo>
                <a:cubicBezTo>
                  <a:pt x="255005" y="161516"/>
                  <a:pt x="254894" y="162186"/>
                  <a:pt x="254894" y="162930"/>
                </a:cubicBezTo>
                <a:cubicBezTo>
                  <a:pt x="254894" y="163674"/>
                  <a:pt x="254819" y="164344"/>
                  <a:pt x="254670" y="164939"/>
                </a:cubicBezTo>
                <a:cubicBezTo>
                  <a:pt x="254075" y="164790"/>
                  <a:pt x="253610" y="164400"/>
                  <a:pt x="253275" y="163767"/>
                </a:cubicBezTo>
                <a:cubicBezTo>
                  <a:pt x="252940" y="163135"/>
                  <a:pt x="252438" y="162967"/>
                  <a:pt x="251768" y="163265"/>
                </a:cubicBezTo>
                <a:cubicBezTo>
                  <a:pt x="252066" y="164009"/>
                  <a:pt x="252531" y="164567"/>
                  <a:pt x="253164" y="164939"/>
                </a:cubicBezTo>
                <a:cubicBezTo>
                  <a:pt x="253796" y="165311"/>
                  <a:pt x="254336" y="165795"/>
                  <a:pt x="254782" y="166390"/>
                </a:cubicBezTo>
                <a:cubicBezTo>
                  <a:pt x="254931" y="166167"/>
                  <a:pt x="255117" y="166037"/>
                  <a:pt x="255340" y="166000"/>
                </a:cubicBezTo>
                <a:cubicBezTo>
                  <a:pt x="255563" y="165962"/>
                  <a:pt x="255749" y="165795"/>
                  <a:pt x="255898" y="165497"/>
                </a:cubicBezTo>
                <a:cubicBezTo>
                  <a:pt x="255898" y="165348"/>
                  <a:pt x="255805" y="165255"/>
                  <a:pt x="255619" y="165218"/>
                </a:cubicBezTo>
                <a:cubicBezTo>
                  <a:pt x="255433" y="165181"/>
                  <a:pt x="255377" y="165051"/>
                  <a:pt x="255452" y="164827"/>
                </a:cubicBezTo>
                <a:cubicBezTo>
                  <a:pt x="255526" y="164679"/>
                  <a:pt x="255601" y="164548"/>
                  <a:pt x="255675" y="164437"/>
                </a:cubicBezTo>
                <a:cubicBezTo>
                  <a:pt x="255749" y="164325"/>
                  <a:pt x="255824" y="164195"/>
                  <a:pt x="255898" y="164046"/>
                </a:cubicBezTo>
                <a:lnTo>
                  <a:pt x="255229" y="163265"/>
                </a:lnTo>
                <a:cubicBezTo>
                  <a:pt x="255526" y="162967"/>
                  <a:pt x="255675" y="162558"/>
                  <a:pt x="255675" y="162037"/>
                </a:cubicBezTo>
                <a:cubicBezTo>
                  <a:pt x="255675" y="161516"/>
                  <a:pt x="255526" y="161144"/>
                  <a:pt x="255229" y="160921"/>
                </a:cubicBezTo>
                <a:close/>
                <a:moveTo>
                  <a:pt x="721582" y="160698"/>
                </a:moveTo>
                <a:lnTo>
                  <a:pt x="721582" y="161032"/>
                </a:lnTo>
                <a:cubicBezTo>
                  <a:pt x="721805" y="161032"/>
                  <a:pt x="721916" y="160921"/>
                  <a:pt x="721916" y="160698"/>
                </a:cubicBezTo>
                <a:close/>
                <a:moveTo>
                  <a:pt x="719684" y="160586"/>
                </a:moveTo>
                <a:cubicBezTo>
                  <a:pt x="719457" y="160511"/>
                  <a:pt x="719155" y="160549"/>
                  <a:pt x="718777" y="160698"/>
                </a:cubicBezTo>
                <a:cubicBezTo>
                  <a:pt x="718853" y="161070"/>
                  <a:pt x="718890" y="161442"/>
                  <a:pt x="718890" y="161814"/>
                </a:cubicBezTo>
                <a:cubicBezTo>
                  <a:pt x="718890" y="162186"/>
                  <a:pt x="718739" y="162446"/>
                  <a:pt x="718437" y="162595"/>
                </a:cubicBezTo>
                <a:cubicBezTo>
                  <a:pt x="718136" y="162669"/>
                  <a:pt x="717853" y="162725"/>
                  <a:pt x="717588" y="162762"/>
                </a:cubicBezTo>
                <a:cubicBezTo>
                  <a:pt x="717324" y="162800"/>
                  <a:pt x="717116" y="162967"/>
                  <a:pt x="716965" y="163265"/>
                </a:cubicBezTo>
                <a:cubicBezTo>
                  <a:pt x="717418" y="163711"/>
                  <a:pt x="717815" y="163897"/>
                  <a:pt x="718154" y="163823"/>
                </a:cubicBezTo>
                <a:cubicBezTo>
                  <a:pt x="718494" y="163748"/>
                  <a:pt x="718777" y="163525"/>
                  <a:pt x="719004" y="163153"/>
                </a:cubicBezTo>
                <a:cubicBezTo>
                  <a:pt x="719231" y="162781"/>
                  <a:pt x="719401" y="162353"/>
                  <a:pt x="719514" y="161870"/>
                </a:cubicBezTo>
                <a:cubicBezTo>
                  <a:pt x="719627" y="161386"/>
                  <a:pt x="719684" y="160958"/>
                  <a:pt x="719684" y="160586"/>
                </a:cubicBezTo>
                <a:close/>
                <a:moveTo>
                  <a:pt x="716112" y="160084"/>
                </a:moveTo>
                <a:cubicBezTo>
                  <a:pt x="715442" y="160121"/>
                  <a:pt x="715182" y="160511"/>
                  <a:pt x="715331" y="161256"/>
                </a:cubicBezTo>
                <a:cubicBezTo>
                  <a:pt x="715628" y="161553"/>
                  <a:pt x="716000" y="161665"/>
                  <a:pt x="716447" y="161590"/>
                </a:cubicBezTo>
                <a:cubicBezTo>
                  <a:pt x="716893" y="161516"/>
                  <a:pt x="717117" y="161293"/>
                  <a:pt x="717117" y="160921"/>
                </a:cubicBezTo>
                <a:cubicBezTo>
                  <a:pt x="717117" y="160325"/>
                  <a:pt x="716782" y="160046"/>
                  <a:pt x="716112" y="160084"/>
                </a:cubicBezTo>
                <a:close/>
                <a:moveTo>
                  <a:pt x="1149072" y="159916"/>
                </a:moveTo>
                <a:cubicBezTo>
                  <a:pt x="1148737" y="159991"/>
                  <a:pt x="1148532" y="160214"/>
                  <a:pt x="1148458" y="160586"/>
                </a:cubicBezTo>
                <a:cubicBezTo>
                  <a:pt x="1148309" y="161032"/>
                  <a:pt x="1148290" y="161442"/>
                  <a:pt x="1148402" y="161814"/>
                </a:cubicBezTo>
                <a:cubicBezTo>
                  <a:pt x="1148514" y="162186"/>
                  <a:pt x="1148495" y="162558"/>
                  <a:pt x="1148346" y="162930"/>
                </a:cubicBezTo>
                <a:cubicBezTo>
                  <a:pt x="1148793" y="163376"/>
                  <a:pt x="1149239" y="163376"/>
                  <a:pt x="1149686" y="162930"/>
                </a:cubicBezTo>
                <a:cubicBezTo>
                  <a:pt x="1149835" y="162707"/>
                  <a:pt x="1149853" y="162521"/>
                  <a:pt x="1149741" y="162372"/>
                </a:cubicBezTo>
                <a:cubicBezTo>
                  <a:pt x="1149630" y="162223"/>
                  <a:pt x="1149574" y="162037"/>
                  <a:pt x="1149574" y="161814"/>
                </a:cubicBezTo>
                <a:cubicBezTo>
                  <a:pt x="1149574" y="161516"/>
                  <a:pt x="1149648" y="161237"/>
                  <a:pt x="1149797" y="160977"/>
                </a:cubicBezTo>
                <a:cubicBezTo>
                  <a:pt x="1149946" y="160716"/>
                  <a:pt x="1149946" y="160511"/>
                  <a:pt x="1149797" y="160363"/>
                </a:cubicBezTo>
                <a:cubicBezTo>
                  <a:pt x="1149648" y="159991"/>
                  <a:pt x="1149407" y="159842"/>
                  <a:pt x="1149072" y="159916"/>
                </a:cubicBezTo>
                <a:close/>
                <a:moveTo>
                  <a:pt x="253722" y="159916"/>
                </a:moveTo>
                <a:cubicBezTo>
                  <a:pt x="253387" y="159991"/>
                  <a:pt x="253182" y="160214"/>
                  <a:pt x="253108" y="160586"/>
                </a:cubicBezTo>
                <a:cubicBezTo>
                  <a:pt x="252959" y="161032"/>
                  <a:pt x="252940" y="161442"/>
                  <a:pt x="253052" y="161814"/>
                </a:cubicBezTo>
                <a:cubicBezTo>
                  <a:pt x="253164" y="162186"/>
                  <a:pt x="253145" y="162558"/>
                  <a:pt x="252996" y="162930"/>
                </a:cubicBezTo>
                <a:cubicBezTo>
                  <a:pt x="253443" y="163376"/>
                  <a:pt x="253889" y="163376"/>
                  <a:pt x="254336" y="162930"/>
                </a:cubicBezTo>
                <a:cubicBezTo>
                  <a:pt x="254484" y="162707"/>
                  <a:pt x="254503" y="162521"/>
                  <a:pt x="254391" y="162372"/>
                </a:cubicBezTo>
                <a:cubicBezTo>
                  <a:pt x="254280" y="162223"/>
                  <a:pt x="254224" y="162037"/>
                  <a:pt x="254224" y="161814"/>
                </a:cubicBezTo>
                <a:cubicBezTo>
                  <a:pt x="254224" y="161516"/>
                  <a:pt x="254298" y="161237"/>
                  <a:pt x="254447" y="160977"/>
                </a:cubicBezTo>
                <a:cubicBezTo>
                  <a:pt x="254596" y="160716"/>
                  <a:pt x="254596" y="160511"/>
                  <a:pt x="254447" y="160363"/>
                </a:cubicBezTo>
                <a:cubicBezTo>
                  <a:pt x="254298" y="159991"/>
                  <a:pt x="254057" y="159842"/>
                  <a:pt x="253722" y="159916"/>
                </a:cubicBezTo>
                <a:close/>
                <a:moveTo>
                  <a:pt x="713768" y="159358"/>
                </a:moveTo>
                <a:cubicBezTo>
                  <a:pt x="713545" y="159656"/>
                  <a:pt x="713229" y="159898"/>
                  <a:pt x="712819" y="160084"/>
                </a:cubicBezTo>
                <a:cubicBezTo>
                  <a:pt x="712410" y="160270"/>
                  <a:pt x="712019" y="160474"/>
                  <a:pt x="711647" y="160698"/>
                </a:cubicBezTo>
                <a:cubicBezTo>
                  <a:pt x="711275" y="160921"/>
                  <a:pt x="710959" y="161181"/>
                  <a:pt x="710698" y="161479"/>
                </a:cubicBezTo>
                <a:cubicBezTo>
                  <a:pt x="710438" y="161777"/>
                  <a:pt x="710382" y="162186"/>
                  <a:pt x="710531" y="162707"/>
                </a:cubicBezTo>
                <a:cubicBezTo>
                  <a:pt x="711350" y="162856"/>
                  <a:pt x="712075" y="162558"/>
                  <a:pt x="712708" y="161814"/>
                </a:cubicBezTo>
                <a:cubicBezTo>
                  <a:pt x="713340" y="161070"/>
                  <a:pt x="713731" y="160325"/>
                  <a:pt x="713880" y="159581"/>
                </a:cubicBezTo>
                <a:cubicBezTo>
                  <a:pt x="713805" y="159507"/>
                  <a:pt x="713768" y="159432"/>
                  <a:pt x="713768" y="159358"/>
                </a:cubicBezTo>
                <a:close/>
                <a:moveTo>
                  <a:pt x="1153481" y="159246"/>
                </a:moveTo>
                <a:cubicBezTo>
                  <a:pt x="1153109" y="159172"/>
                  <a:pt x="1152867" y="159265"/>
                  <a:pt x="1152755" y="159525"/>
                </a:cubicBezTo>
                <a:cubicBezTo>
                  <a:pt x="1152644" y="159786"/>
                  <a:pt x="1152551" y="160065"/>
                  <a:pt x="1152476" y="160363"/>
                </a:cubicBezTo>
                <a:cubicBezTo>
                  <a:pt x="1151955" y="160735"/>
                  <a:pt x="1151658" y="161032"/>
                  <a:pt x="1151583" y="161256"/>
                </a:cubicBezTo>
                <a:cubicBezTo>
                  <a:pt x="1151658" y="161702"/>
                  <a:pt x="1151918" y="161925"/>
                  <a:pt x="1152365" y="161925"/>
                </a:cubicBezTo>
                <a:cubicBezTo>
                  <a:pt x="1152513" y="161777"/>
                  <a:pt x="1152681" y="161590"/>
                  <a:pt x="1152867" y="161367"/>
                </a:cubicBezTo>
                <a:cubicBezTo>
                  <a:pt x="1153053" y="161144"/>
                  <a:pt x="1153295" y="160995"/>
                  <a:pt x="1153592" y="160921"/>
                </a:cubicBezTo>
                <a:cubicBezTo>
                  <a:pt x="1153592" y="160623"/>
                  <a:pt x="1153611" y="160307"/>
                  <a:pt x="1153648" y="159972"/>
                </a:cubicBezTo>
                <a:cubicBezTo>
                  <a:pt x="1153685" y="159637"/>
                  <a:pt x="1153630" y="159395"/>
                  <a:pt x="1153481" y="159246"/>
                </a:cubicBezTo>
                <a:close/>
                <a:moveTo>
                  <a:pt x="258131" y="159246"/>
                </a:moveTo>
                <a:cubicBezTo>
                  <a:pt x="257759" y="159172"/>
                  <a:pt x="257517" y="159265"/>
                  <a:pt x="257405" y="159525"/>
                </a:cubicBezTo>
                <a:cubicBezTo>
                  <a:pt x="257294" y="159786"/>
                  <a:pt x="257201" y="160065"/>
                  <a:pt x="257126" y="160363"/>
                </a:cubicBezTo>
                <a:cubicBezTo>
                  <a:pt x="256605" y="160735"/>
                  <a:pt x="256308" y="161032"/>
                  <a:pt x="256233" y="161256"/>
                </a:cubicBezTo>
                <a:cubicBezTo>
                  <a:pt x="256308" y="161702"/>
                  <a:pt x="256568" y="161925"/>
                  <a:pt x="257015" y="161925"/>
                </a:cubicBezTo>
                <a:cubicBezTo>
                  <a:pt x="257163" y="161777"/>
                  <a:pt x="257331" y="161590"/>
                  <a:pt x="257517" y="161367"/>
                </a:cubicBezTo>
                <a:cubicBezTo>
                  <a:pt x="257703" y="161144"/>
                  <a:pt x="257945" y="160995"/>
                  <a:pt x="258242" y="160921"/>
                </a:cubicBezTo>
                <a:cubicBezTo>
                  <a:pt x="258242" y="160623"/>
                  <a:pt x="258261" y="160307"/>
                  <a:pt x="258298" y="159972"/>
                </a:cubicBezTo>
                <a:cubicBezTo>
                  <a:pt x="258335" y="159637"/>
                  <a:pt x="258280" y="159395"/>
                  <a:pt x="258131" y="159246"/>
                </a:cubicBezTo>
                <a:close/>
                <a:moveTo>
                  <a:pt x="757635" y="159135"/>
                </a:moveTo>
                <a:cubicBezTo>
                  <a:pt x="757784" y="159730"/>
                  <a:pt x="757989" y="160177"/>
                  <a:pt x="758249" y="160474"/>
                </a:cubicBezTo>
                <a:cubicBezTo>
                  <a:pt x="758510" y="160772"/>
                  <a:pt x="758677" y="161144"/>
                  <a:pt x="758751" y="161590"/>
                </a:cubicBezTo>
                <a:cubicBezTo>
                  <a:pt x="758975" y="161144"/>
                  <a:pt x="759049" y="160586"/>
                  <a:pt x="758975" y="159916"/>
                </a:cubicBezTo>
                <a:cubicBezTo>
                  <a:pt x="758900" y="159246"/>
                  <a:pt x="758454" y="158986"/>
                  <a:pt x="757635" y="159135"/>
                </a:cubicBezTo>
                <a:close/>
                <a:moveTo>
                  <a:pt x="591841" y="159135"/>
                </a:moveTo>
                <a:cubicBezTo>
                  <a:pt x="591469" y="159507"/>
                  <a:pt x="591469" y="159842"/>
                  <a:pt x="591841" y="160139"/>
                </a:cubicBezTo>
                <a:cubicBezTo>
                  <a:pt x="592585" y="160139"/>
                  <a:pt x="592827" y="159898"/>
                  <a:pt x="592566" y="159414"/>
                </a:cubicBezTo>
                <a:cubicBezTo>
                  <a:pt x="592306" y="158930"/>
                  <a:pt x="592064" y="158837"/>
                  <a:pt x="591841" y="159135"/>
                </a:cubicBezTo>
                <a:close/>
                <a:moveTo>
                  <a:pt x="761988" y="159023"/>
                </a:moveTo>
                <a:lnTo>
                  <a:pt x="760202" y="159260"/>
                </a:lnTo>
                <a:cubicBezTo>
                  <a:pt x="760054" y="159814"/>
                  <a:pt x="760147" y="160209"/>
                  <a:pt x="760481" y="160446"/>
                </a:cubicBezTo>
                <a:cubicBezTo>
                  <a:pt x="760816" y="160684"/>
                  <a:pt x="761207" y="160842"/>
                  <a:pt x="761654" y="160921"/>
                </a:cubicBezTo>
                <a:cubicBezTo>
                  <a:pt x="761802" y="160763"/>
                  <a:pt x="761877" y="160486"/>
                  <a:pt x="761877" y="160091"/>
                </a:cubicBezTo>
                <a:cubicBezTo>
                  <a:pt x="761877" y="159695"/>
                  <a:pt x="761914" y="159339"/>
                  <a:pt x="761988" y="159023"/>
                </a:cubicBezTo>
                <a:close/>
                <a:moveTo>
                  <a:pt x="709861" y="159023"/>
                </a:moveTo>
                <a:lnTo>
                  <a:pt x="709861" y="159693"/>
                </a:lnTo>
                <a:cubicBezTo>
                  <a:pt x="710085" y="159767"/>
                  <a:pt x="710196" y="159656"/>
                  <a:pt x="710196" y="159358"/>
                </a:cubicBezTo>
                <a:cubicBezTo>
                  <a:pt x="710196" y="159060"/>
                  <a:pt x="710085" y="158949"/>
                  <a:pt x="709861" y="159023"/>
                </a:cubicBezTo>
                <a:close/>
                <a:moveTo>
                  <a:pt x="1275520" y="158800"/>
                </a:moveTo>
                <a:cubicBezTo>
                  <a:pt x="1275445" y="159321"/>
                  <a:pt x="1275520" y="159618"/>
                  <a:pt x="1275743" y="159693"/>
                </a:cubicBezTo>
                <a:cubicBezTo>
                  <a:pt x="1275743" y="159544"/>
                  <a:pt x="1275762" y="159358"/>
                  <a:pt x="1275799" y="159135"/>
                </a:cubicBezTo>
                <a:cubicBezTo>
                  <a:pt x="1275836" y="158912"/>
                  <a:pt x="1275743" y="158800"/>
                  <a:pt x="1275520" y="158800"/>
                </a:cubicBezTo>
                <a:close/>
                <a:moveTo>
                  <a:pt x="875470" y="158800"/>
                </a:moveTo>
                <a:cubicBezTo>
                  <a:pt x="875395" y="159321"/>
                  <a:pt x="875470" y="159618"/>
                  <a:pt x="875693" y="159693"/>
                </a:cubicBezTo>
                <a:cubicBezTo>
                  <a:pt x="875693" y="159544"/>
                  <a:pt x="875712" y="159358"/>
                  <a:pt x="875749" y="159135"/>
                </a:cubicBezTo>
                <a:cubicBezTo>
                  <a:pt x="875786" y="158912"/>
                  <a:pt x="875693" y="158800"/>
                  <a:pt x="875470" y="158800"/>
                </a:cubicBezTo>
                <a:close/>
                <a:moveTo>
                  <a:pt x="160313" y="158298"/>
                </a:moveTo>
                <a:cubicBezTo>
                  <a:pt x="160090" y="158260"/>
                  <a:pt x="159923" y="158335"/>
                  <a:pt x="159811" y="158521"/>
                </a:cubicBezTo>
                <a:cubicBezTo>
                  <a:pt x="159700" y="158707"/>
                  <a:pt x="159755" y="159023"/>
                  <a:pt x="159979" y="159470"/>
                </a:cubicBezTo>
                <a:cubicBezTo>
                  <a:pt x="160127" y="159470"/>
                  <a:pt x="160239" y="159488"/>
                  <a:pt x="160313" y="159525"/>
                </a:cubicBezTo>
                <a:cubicBezTo>
                  <a:pt x="160388" y="159563"/>
                  <a:pt x="160499" y="159581"/>
                  <a:pt x="160648" y="159581"/>
                </a:cubicBezTo>
                <a:cubicBezTo>
                  <a:pt x="160872" y="159209"/>
                  <a:pt x="160927" y="158912"/>
                  <a:pt x="160816" y="158688"/>
                </a:cubicBezTo>
                <a:cubicBezTo>
                  <a:pt x="160704" y="158465"/>
                  <a:pt x="160537" y="158335"/>
                  <a:pt x="160313" y="158298"/>
                </a:cubicBezTo>
                <a:close/>
                <a:moveTo>
                  <a:pt x="1027981" y="158242"/>
                </a:moveTo>
                <a:cubicBezTo>
                  <a:pt x="1027684" y="158242"/>
                  <a:pt x="1027498" y="158391"/>
                  <a:pt x="1027423" y="158688"/>
                </a:cubicBezTo>
                <a:cubicBezTo>
                  <a:pt x="1027349" y="158986"/>
                  <a:pt x="1027349" y="159284"/>
                  <a:pt x="1027423" y="159581"/>
                </a:cubicBezTo>
                <a:cubicBezTo>
                  <a:pt x="1027572" y="159581"/>
                  <a:pt x="1027665" y="159600"/>
                  <a:pt x="1027702" y="159637"/>
                </a:cubicBezTo>
                <a:cubicBezTo>
                  <a:pt x="1027740" y="159674"/>
                  <a:pt x="1027833" y="159693"/>
                  <a:pt x="1027981" y="159693"/>
                </a:cubicBezTo>
                <a:cubicBezTo>
                  <a:pt x="1028130" y="159544"/>
                  <a:pt x="1028205" y="159302"/>
                  <a:pt x="1028205" y="158967"/>
                </a:cubicBezTo>
                <a:cubicBezTo>
                  <a:pt x="1028205" y="158633"/>
                  <a:pt x="1028130" y="158391"/>
                  <a:pt x="1027981" y="158242"/>
                </a:cubicBezTo>
                <a:close/>
                <a:moveTo>
                  <a:pt x="37381" y="158242"/>
                </a:moveTo>
                <a:cubicBezTo>
                  <a:pt x="37084" y="158242"/>
                  <a:pt x="36898" y="158391"/>
                  <a:pt x="36823" y="158688"/>
                </a:cubicBezTo>
                <a:cubicBezTo>
                  <a:pt x="36749" y="158986"/>
                  <a:pt x="36749" y="159284"/>
                  <a:pt x="36823" y="159581"/>
                </a:cubicBezTo>
                <a:cubicBezTo>
                  <a:pt x="36972" y="159581"/>
                  <a:pt x="37065" y="159600"/>
                  <a:pt x="37102" y="159637"/>
                </a:cubicBezTo>
                <a:cubicBezTo>
                  <a:pt x="37140" y="159674"/>
                  <a:pt x="37233" y="159693"/>
                  <a:pt x="37381" y="159693"/>
                </a:cubicBezTo>
                <a:cubicBezTo>
                  <a:pt x="37530" y="159544"/>
                  <a:pt x="37605" y="159302"/>
                  <a:pt x="37605" y="158967"/>
                </a:cubicBezTo>
                <a:cubicBezTo>
                  <a:pt x="37605" y="158633"/>
                  <a:pt x="37530" y="158391"/>
                  <a:pt x="37381" y="158242"/>
                </a:cubicBezTo>
                <a:close/>
                <a:moveTo>
                  <a:pt x="721023" y="158186"/>
                </a:moveTo>
                <a:cubicBezTo>
                  <a:pt x="720800" y="158298"/>
                  <a:pt x="720596" y="158502"/>
                  <a:pt x="720410" y="158800"/>
                </a:cubicBezTo>
                <a:cubicBezTo>
                  <a:pt x="720223" y="159098"/>
                  <a:pt x="720168" y="159395"/>
                  <a:pt x="720242" y="159693"/>
                </a:cubicBezTo>
                <a:cubicBezTo>
                  <a:pt x="720614" y="159842"/>
                  <a:pt x="720949" y="159805"/>
                  <a:pt x="721247" y="159581"/>
                </a:cubicBezTo>
                <a:cubicBezTo>
                  <a:pt x="721544" y="159358"/>
                  <a:pt x="721805" y="159172"/>
                  <a:pt x="722028" y="159023"/>
                </a:cubicBezTo>
                <a:cubicBezTo>
                  <a:pt x="722028" y="158577"/>
                  <a:pt x="721916" y="158298"/>
                  <a:pt x="721693" y="158186"/>
                </a:cubicBezTo>
                <a:cubicBezTo>
                  <a:pt x="721470" y="158074"/>
                  <a:pt x="721247" y="158074"/>
                  <a:pt x="721023" y="158186"/>
                </a:cubicBezTo>
                <a:close/>
                <a:moveTo>
                  <a:pt x="136092" y="158019"/>
                </a:moveTo>
                <a:cubicBezTo>
                  <a:pt x="135645" y="157870"/>
                  <a:pt x="135422" y="158037"/>
                  <a:pt x="135422" y="158521"/>
                </a:cubicBezTo>
                <a:cubicBezTo>
                  <a:pt x="135422" y="159005"/>
                  <a:pt x="135496" y="159321"/>
                  <a:pt x="135645" y="159470"/>
                </a:cubicBezTo>
                <a:cubicBezTo>
                  <a:pt x="136017" y="159470"/>
                  <a:pt x="136222" y="159265"/>
                  <a:pt x="136259" y="158856"/>
                </a:cubicBezTo>
                <a:cubicBezTo>
                  <a:pt x="136296" y="158446"/>
                  <a:pt x="136240" y="158167"/>
                  <a:pt x="136092" y="158019"/>
                </a:cubicBezTo>
                <a:close/>
                <a:moveTo>
                  <a:pt x="1264185" y="157851"/>
                </a:moveTo>
                <a:cubicBezTo>
                  <a:pt x="1264041" y="157740"/>
                  <a:pt x="1263897" y="157758"/>
                  <a:pt x="1263753" y="157907"/>
                </a:cubicBezTo>
                <a:cubicBezTo>
                  <a:pt x="1263608" y="158651"/>
                  <a:pt x="1263320" y="159191"/>
                  <a:pt x="1262887" y="159525"/>
                </a:cubicBezTo>
                <a:cubicBezTo>
                  <a:pt x="1262454" y="159860"/>
                  <a:pt x="1262237" y="160437"/>
                  <a:pt x="1262237" y="161256"/>
                </a:cubicBezTo>
                <a:cubicBezTo>
                  <a:pt x="1262597" y="161032"/>
                  <a:pt x="1262904" y="160977"/>
                  <a:pt x="1263157" y="161088"/>
                </a:cubicBezTo>
                <a:cubicBezTo>
                  <a:pt x="1263410" y="161200"/>
                  <a:pt x="1263608" y="161386"/>
                  <a:pt x="1263753" y="161646"/>
                </a:cubicBezTo>
                <a:cubicBezTo>
                  <a:pt x="1263897" y="161907"/>
                  <a:pt x="1264041" y="162149"/>
                  <a:pt x="1264185" y="162372"/>
                </a:cubicBezTo>
                <a:cubicBezTo>
                  <a:pt x="1264329" y="162595"/>
                  <a:pt x="1264473" y="162707"/>
                  <a:pt x="1264618" y="162707"/>
                </a:cubicBezTo>
                <a:cubicBezTo>
                  <a:pt x="1264835" y="162707"/>
                  <a:pt x="1264980" y="162595"/>
                  <a:pt x="1265052" y="162372"/>
                </a:cubicBezTo>
                <a:cubicBezTo>
                  <a:pt x="1265124" y="162149"/>
                  <a:pt x="1265196" y="161907"/>
                  <a:pt x="1265268" y="161646"/>
                </a:cubicBezTo>
                <a:cubicBezTo>
                  <a:pt x="1265340" y="161386"/>
                  <a:pt x="1265394" y="161144"/>
                  <a:pt x="1265430" y="160921"/>
                </a:cubicBezTo>
                <a:cubicBezTo>
                  <a:pt x="1265466" y="160698"/>
                  <a:pt x="1265593" y="160549"/>
                  <a:pt x="1265809" y="160474"/>
                </a:cubicBezTo>
                <a:cubicBezTo>
                  <a:pt x="1265809" y="160102"/>
                  <a:pt x="1265773" y="159879"/>
                  <a:pt x="1265701" y="159805"/>
                </a:cubicBezTo>
                <a:cubicBezTo>
                  <a:pt x="1265340" y="159730"/>
                  <a:pt x="1265070" y="159823"/>
                  <a:pt x="1264889" y="160084"/>
                </a:cubicBezTo>
                <a:cubicBezTo>
                  <a:pt x="1264708" y="160344"/>
                  <a:pt x="1264437" y="160363"/>
                  <a:pt x="1264077" y="160139"/>
                </a:cubicBezTo>
                <a:cubicBezTo>
                  <a:pt x="1264005" y="159618"/>
                  <a:pt x="1264095" y="159284"/>
                  <a:pt x="1264347" y="159135"/>
                </a:cubicBezTo>
                <a:cubicBezTo>
                  <a:pt x="1264600" y="158986"/>
                  <a:pt x="1264690" y="158651"/>
                  <a:pt x="1264618" y="158130"/>
                </a:cubicBezTo>
                <a:cubicBezTo>
                  <a:pt x="1264473" y="158056"/>
                  <a:pt x="1264329" y="157963"/>
                  <a:pt x="1264185" y="157851"/>
                </a:cubicBezTo>
                <a:close/>
                <a:moveTo>
                  <a:pt x="864135" y="157851"/>
                </a:moveTo>
                <a:cubicBezTo>
                  <a:pt x="863991" y="157740"/>
                  <a:pt x="863847" y="157758"/>
                  <a:pt x="863703" y="157907"/>
                </a:cubicBezTo>
                <a:cubicBezTo>
                  <a:pt x="863558" y="158651"/>
                  <a:pt x="863270" y="159191"/>
                  <a:pt x="862837" y="159525"/>
                </a:cubicBezTo>
                <a:cubicBezTo>
                  <a:pt x="862403" y="159860"/>
                  <a:pt x="862187" y="160437"/>
                  <a:pt x="862187" y="161256"/>
                </a:cubicBezTo>
                <a:cubicBezTo>
                  <a:pt x="862547" y="161032"/>
                  <a:pt x="862854" y="160977"/>
                  <a:pt x="863107" y="161088"/>
                </a:cubicBezTo>
                <a:cubicBezTo>
                  <a:pt x="863360" y="161200"/>
                  <a:pt x="863558" y="161386"/>
                  <a:pt x="863703" y="161646"/>
                </a:cubicBezTo>
                <a:cubicBezTo>
                  <a:pt x="863847" y="161907"/>
                  <a:pt x="863991" y="162149"/>
                  <a:pt x="864135" y="162372"/>
                </a:cubicBezTo>
                <a:cubicBezTo>
                  <a:pt x="864279" y="162595"/>
                  <a:pt x="864423" y="162707"/>
                  <a:pt x="864568" y="162707"/>
                </a:cubicBezTo>
                <a:cubicBezTo>
                  <a:pt x="864785" y="162707"/>
                  <a:pt x="864930" y="162595"/>
                  <a:pt x="865002" y="162372"/>
                </a:cubicBezTo>
                <a:cubicBezTo>
                  <a:pt x="865074" y="162149"/>
                  <a:pt x="865146" y="161907"/>
                  <a:pt x="865218" y="161646"/>
                </a:cubicBezTo>
                <a:cubicBezTo>
                  <a:pt x="865290" y="161386"/>
                  <a:pt x="865344" y="161144"/>
                  <a:pt x="865380" y="160921"/>
                </a:cubicBezTo>
                <a:cubicBezTo>
                  <a:pt x="865416" y="160698"/>
                  <a:pt x="865543" y="160549"/>
                  <a:pt x="865759" y="160474"/>
                </a:cubicBezTo>
                <a:cubicBezTo>
                  <a:pt x="865759" y="160102"/>
                  <a:pt x="865723" y="159879"/>
                  <a:pt x="865651" y="159805"/>
                </a:cubicBezTo>
                <a:cubicBezTo>
                  <a:pt x="865290" y="159730"/>
                  <a:pt x="865020" y="159823"/>
                  <a:pt x="864839" y="160084"/>
                </a:cubicBezTo>
                <a:cubicBezTo>
                  <a:pt x="864658" y="160344"/>
                  <a:pt x="864387" y="160363"/>
                  <a:pt x="864027" y="160139"/>
                </a:cubicBezTo>
                <a:cubicBezTo>
                  <a:pt x="863955" y="159618"/>
                  <a:pt x="864045" y="159284"/>
                  <a:pt x="864297" y="159135"/>
                </a:cubicBezTo>
                <a:cubicBezTo>
                  <a:pt x="864550" y="158986"/>
                  <a:pt x="864640" y="158651"/>
                  <a:pt x="864568" y="158130"/>
                </a:cubicBezTo>
                <a:cubicBezTo>
                  <a:pt x="864423" y="158056"/>
                  <a:pt x="864279" y="157963"/>
                  <a:pt x="864135" y="157851"/>
                </a:cubicBezTo>
                <a:close/>
                <a:moveTo>
                  <a:pt x="1414079" y="157795"/>
                </a:moveTo>
                <a:cubicBezTo>
                  <a:pt x="1413930" y="157795"/>
                  <a:pt x="1413781" y="157870"/>
                  <a:pt x="1413632" y="158019"/>
                </a:cubicBezTo>
                <a:cubicBezTo>
                  <a:pt x="1413707" y="158167"/>
                  <a:pt x="1413800" y="158205"/>
                  <a:pt x="1413911" y="158130"/>
                </a:cubicBezTo>
                <a:cubicBezTo>
                  <a:pt x="1414023" y="158056"/>
                  <a:pt x="1414079" y="157944"/>
                  <a:pt x="1414079" y="157795"/>
                </a:cubicBezTo>
                <a:close/>
                <a:moveTo>
                  <a:pt x="739106" y="157572"/>
                </a:moveTo>
                <a:cubicBezTo>
                  <a:pt x="738287" y="157498"/>
                  <a:pt x="737878" y="157833"/>
                  <a:pt x="737878" y="158577"/>
                </a:cubicBezTo>
                <a:cubicBezTo>
                  <a:pt x="738060" y="158726"/>
                  <a:pt x="738287" y="158763"/>
                  <a:pt x="738560" y="158688"/>
                </a:cubicBezTo>
                <a:cubicBezTo>
                  <a:pt x="738833" y="158614"/>
                  <a:pt x="739053" y="158577"/>
                  <a:pt x="739218" y="158577"/>
                </a:cubicBezTo>
                <a:cubicBezTo>
                  <a:pt x="739441" y="158205"/>
                  <a:pt x="739404" y="157870"/>
                  <a:pt x="739106" y="157572"/>
                </a:cubicBezTo>
                <a:close/>
                <a:moveTo>
                  <a:pt x="716670" y="157572"/>
                </a:moveTo>
                <a:cubicBezTo>
                  <a:pt x="716373" y="157423"/>
                  <a:pt x="716112" y="157461"/>
                  <a:pt x="715889" y="157684"/>
                </a:cubicBezTo>
                <a:cubicBezTo>
                  <a:pt x="715666" y="157907"/>
                  <a:pt x="715517" y="158205"/>
                  <a:pt x="715442" y="158577"/>
                </a:cubicBezTo>
                <a:cubicBezTo>
                  <a:pt x="715814" y="158874"/>
                  <a:pt x="716149" y="158912"/>
                  <a:pt x="716447" y="158688"/>
                </a:cubicBezTo>
                <a:cubicBezTo>
                  <a:pt x="716745" y="158465"/>
                  <a:pt x="716819" y="158093"/>
                  <a:pt x="716670" y="157572"/>
                </a:cubicBezTo>
                <a:close/>
                <a:moveTo>
                  <a:pt x="734641" y="157349"/>
                </a:moveTo>
                <a:cubicBezTo>
                  <a:pt x="734046" y="157200"/>
                  <a:pt x="733711" y="157442"/>
                  <a:pt x="733637" y="158074"/>
                </a:cubicBezTo>
                <a:cubicBezTo>
                  <a:pt x="733562" y="158707"/>
                  <a:pt x="733748" y="159098"/>
                  <a:pt x="734195" y="159246"/>
                </a:cubicBezTo>
                <a:cubicBezTo>
                  <a:pt x="734567" y="159098"/>
                  <a:pt x="734827" y="158819"/>
                  <a:pt x="734976" y="158409"/>
                </a:cubicBezTo>
                <a:cubicBezTo>
                  <a:pt x="735125" y="158000"/>
                  <a:pt x="735013" y="157647"/>
                  <a:pt x="734641" y="157349"/>
                </a:cubicBezTo>
                <a:close/>
                <a:moveTo>
                  <a:pt x="196479" y="157237"/>
                </a:moveTo>
                <a:cubicBezTo>
                  <a:pt x="196181" y="157237"/>
                  <a:pt x="196014" y="157442"/>
                  <a:pt x="195976" y="157851"/>
                </a:cubicBezTo>
                <a:cubicBezTo>
                  <a:pt x="195939" y="158260"/>
                  <a:pt x="196144" y="158502"/>
                  <a:pt x="196590" y="158577"/>
                </a:cubicBezTo>
                <a:cubicBezTo>
                  <a:pt x="196814" y="158428"/>
                  <a:pt x="196925" y="158167"/>
                  <a:pt x="196925" y="157795"/>
                </a:cubicBezTo>
                <a:cubicBezTo>
                  <a:pt x="196925" y="157423"/>
                  <a:pt x="196776" y="157237"/>
                  <a:pt x="196479" y="157237"/>
                </a:cubicBezTo>
                <a:close/>
                <a:moveTo>
                  <a:pt x="1153034" y="156679"/>
                </a:moveTo>
                <a:cubicBezTo>
                  <a:pt x="1152365" y="156307"/>
                  <a:pt x="1151974" y="156400"/>
                  <a:pt x="1151862" y="156958"/>
                </a:cubicBezTo>
                <a:cubicBezTo>
                  <a:pt x="1151751" y="157516"/>
                  <a:pt x="1151546" y="157944"/>
                  <a:pt x="1151248" y="158242"/>
                </a:cubicBezTo>
                <a:cubicBezTo>
                  <a:pt x="1151100" y="158242"/>
                  <a:pt x="1151007" y="158167"/>
                  <a:pt x="1150969" y="158019"/>
                </a:cubicBezTo>
                <a:cubicBezTo>
                  <a:pt x="1150932" y="157870"/>
                  <a:pt x="1150802" y="157795"/>
                  <a:pt x="1150579" y="157795"/>
                </a:cubicBezTo>
                <a:cubicBezTo>
                  <a:pt x="1150430" y="158093"/>
                  <a:pt x="1150374" y="158539"/>
                  <a:pt x="1150411" y="159135"/>
                </a:cubicBezTo>
                <a:cubicBezTo>
                  <a:pt x="1150448" y="159730"/>
                  <a:pt x="1150616" y="160102"/>
                  <a:pt x="1150914" y="160251"/>
                </a:cubicBezTo>
                <a:cubicBezTo>
                  <a:pt x="1151137" y="160102"/>
                  <a:pt x="1151267" y="159935"/>
                  <a:pt x="1151304" y="159749"/>
                </a:cubicBezTo>
                <a:cubicBezTo>
                  <a:pt x="1151341" y="159563"/>
                  <a:pt x="1151434" y="159395"/>
                  <a:pt x="1151583" y="159246"/>
                </a:cubicBezTo>
                <a:cubicBezTo>
                  <a:pt x="1151881" y="158874"/>
                  <a:pt x="1152234" y="158577"/>
                  <a:pt x="1152644" y="158353"/>
                </a:cubicBezTo>
                <a:cubicBezTo>
                  <a:pt x="1153053" y="158130"/>
                  <a:pt x="1153183" y="157647"/>
                  <a:pt x="1153034" y="156902"/>
                </a:cubicBezTo>
                <a:close/>
                <a:moveTo>
                  <a:pt x="257684" y="156679"/>
                </a:moveTo>
                <a:cubicBezTo>
                  <a:pt x="257015" y="156307"/>
                  <a:pt x="256624" y="156400"/>
                  <a:pt x="256512" y="156958"/>
                </a:cubicBezTo>
                <a:cubicBezTo>
                  <a:pt x="256401" y="157516"/>
                  <a:pt x="256196" y="157944"/>
                  <a:pt x="255898" y="158242"/>
                </a:cubicBezTo>
                <a:cubicBezTo>
                  <a:pt x="255749" y="158242"/>
                  <a:pt x="255656" y="158167"/>
                  <a:pt x="255619" y="158019"/>
                </a:cubicBezTo>
                <a:cubicBezTo>
                  <a:pt x="255582" y="157870"/>
                  <a:pt x="255452" y="157795"/>
                  <a:pt x="255229" y="157795"/>
                </a:cubicBezTo>
                <a:cubicBezTo>
                  <a:pt x="255080" y="158093"/>
                  <a:pt x="255024" y="158539"/>
                  <a:pt x="255061" y="159135"/>
                </a:cubicBezTo>
                <a:cubicBezTo>
                  <a:pt x="255098" y="159730"/>
                  <a:pt x="255266" y="160102"/>
                  <a:pt x="255563" y="160251"/>
                </a:cubicBezTo>
                <a:cubicBezTo>
                  <a:pt x="255787" y="160102"/>
                  <a:pt x="255917" y="159935"/>
                  <a:pt x="255954" y="159749"/>
                </a:cubicBezTo>
                <a:cubicBezTo>
                  <a:pt x="255991" y="159563"/>
                  <a:pt x="256084" y="159395"/>
                  <a:pt x="256233" y="159246"/>
                </a:cubicBezTo>
                <a:cubicBezTo>
                  <a:pt x="256531" y="158874"/>
                  <a:pt x="256884" y="158577"/>
                  <a:pt x="257294" y="158353"/>
                </a:cubicBezTo>
                <a:cubicBezTo>
                  <a:pt x="257703" y="158130"/>
                  <a:pt x="257833" y="157647"/>
                  <a:pt x="257684" y="156902"/>
                </a:cubicBezTo>
                <a:close/>
                <a:moveTo>
                  <a:pt x="712875" y="156568"/>
                </a:moveTo>
                <a:cubicBezTo>
                  <a:pt x="712652" y="156642"/>
                  <a:pt x="712540" y="156791"/>
                  <a:pt x="712540" y="157014"/>
                </a:cubicBezTo>
                <a:cubicBezTo>
                  <a:pt x="712615" y="157014"/>
                  <a:pt x="712652" y="157051"/>
                  <a:pt x="712652" y="157126"/>
                </a:cubicBezTo>
                <a:cubicBezTo>
                  <a:pt x="712950" y="157200"/>
                  <a:pt x="713173" y="157051"/>
                  <a:pt x="713322" y="156679"/>
                </a:cubicBezTo>
                <a:cubicBezTo>
                  <a:pt x="713247" y="156530"/>
                  <a:pt x="713098" y="156493"/>
                  <a:pt x="712875" y="156568"/>
                </a:cubicBezTo>
                <a:close/>
                <a:moveTo>
                  <a:pt x="650442" y="156568"/>
                </a:moveTo>
                <a:cubicBezTo>
                  <a:pt x="650293" y="156940"/>
                  <a:pt x="650330" y="157293"/>
                  <a:pt x="650553" y="157628"/>
                </a:cubicBezTo>
                <a:cubicBezTo>
                  <a:pt x="650777" y="157963"/>
                  <a:pt x="651000" y="158205"/>
                  <a:pt x="651223" y="158353"/>
                </a:cubicBezTo>
                <a:cubicBezTo>
                  <a:pt x="651521" y="158651"/>
                  <a:pt x="651856" y="158912"/>
                  <a:pt x="652228" y="159135"/>
                </a:cubicBezTo>
                <a:cubicBezTo>
                  <a:pt x="652600" y="159358"/>
                  <a:pt x="652897" y="159395"/>
                  <a:pt x="653121" y="159246"/>
                </a:cubicBezTo>
                <a:cubicBezTo>
                  <a:pt x="653269" y="158428"/>
                  <a:pt x="653028" y="157833"/>
                  <a:pt x="652395" y="157461"/>
                </a:cubicBezTo>
                <a:cubicBezTo>
                  <a:pt x="651763" y="157088"/>
                  <a:pt x="651111" y="156791"/>
                  <a:pt x="650442" y="156568"/>
                </a:cubicBezTo>
                <a:close/>
                <a:moveTo>
                  <a:pt x="709973" y="156344"/>
                </a:moveTo>
                <a:cubicBezTo>
                  <a:pt x="709824" y="156493"/>
                  <a:pt x="709768" y="156661"/>
                  <a:pt x="709806" y="156847"/>
                </a:cubicBezTo>
                <a:cubicBezTo>
                  <a:pt x="709843" y="157033"/>
                  <a:pt x="709861" y="157237"/>
                  <a:pt x="709861" y="157461"/>
                </a:cubicBezTo>
                <a:cubicBezTo>
                  <a:pt x="710233" y="157535"/>
                  <a:pt x="710457" y="157349"/>
                  <a:pt x="710531" y="156902"/>
                </a:cubicBezTo>
                <a:cubicBezTo>
                  <a:pt x="710605" y="156456"/>
                  <a:pt x="710419" y="156270"/>
                  <a:pt x="709973" y="156344"/>
                </a:cubicBezTo>
                <a:close/>
                <a:moveTo>
                  <a:pt x="1150467" y="156009"/>
                </a:moveTo>
                <a:cubicBezTo>
                  <a:pt x="1150318" y="156158"/>
                  <a:pt x="1150300" y="156307"/>
                  <a:pt x="1150411" y="156456"/>
                </a:cubicBezTo>
                <a:cubicBezTo>
                  <a:pt x="1150523" y="156605"/>
                  <a:pt x="1150653" y="156642"/>
                  <a:pt x="1150802" y="156568"/>
                </a:cubicBezTo>
                <a:cubicBezTo>
                  <a:pt x="1150802" y="156344"/>
                  <a:pt x="1150690" y="156158"/>
                  <a:pt x="1150467" y="156009"/>
                </a:cubicBezTo>
                <a:close/>
                <a:moveTo>
                  <a:pt x="255117" y="156009"/>
                </a:moveTo>
                <a:cubicBezTo>
                  <a:pt x="254968" y="156158"/>
                  <a:pt x="254950" y="156307"/>
                  <a:pt x="255061" y="156456"/>
                </a:cubicBezTo>
                <a:cubicBezTo>
                  <a:pt x="255173" y="156605"/>
                  <a:pt x="255303" y="156642"/>
                  <a:pt x="255452" y="156568"/>
                </a:cubicBezTo>
                <a:cubicBezTo>
                  <a:pt x="255452" y="156344"/>
                  <a:pt x="255340" y="156158"/>
                  <a:pt x="255117" y="156009"/>
                </a:cubicBezTo>
                <a:close/>
                <a:moveTo>
                  <a:pt x="1189758" y="155898"/>
                </a:moveTo>
                <a:cubicBezTo>
                  <a:pt x="1189386" y="155898"/>
                  <a:pt x="1189237" y="156065"/>
                  <a:pt x="1189311" y="156400"/>
                </a:cubicBezTo>
                <a:cubicBezTo>
                  <a:pt x="1189386" y="156735"/>
                  <a:pt x="1189423" y="157051"/>
                  <a:pt x="1189423" y="157349"/>
                </a:cubicBezTo>
                <a:cubicBezTo>
                  <a:pt x="1189274" y="157647"/>
                  <a:pt x="1189088" y="157907"/>
                  <a:pt x="1188865" y="158130"/>
                </a:cubicBezTo>
                <a:cubicBezTo>
                  <a:pt x="1188641" y="158353"/>
                  <a:pt x="1188567" y="158688"/>
                  <a:pt x="1188641" y="159135"/>
                </a:cubicBezTo>
                <a:cubicBezTo>
                  <a:pt x="1188790" y="159284"/>
                  <a:pt x="1188865" y="159395"/>
                  <a:pt x="1188865" y="159470"/>
                </a:cubicBezTo>
                <a:cubicBezTo>
                  <a:pt x="1189609" y="159470"/>
                  <a:pt x="1189981" y="159005"/>
                  <a:pt x="1189981" y="158074"/>
                </a:cubicBezTo>
                <a:cubicBezTo>
                  <a:pt x="1189981" y="157144"/>
                  <a:pt x="1189906" y="156419"/>
                  <a:pt x="1189758" y="155898"/>
                </a:cubicBezTo>
                <a:close/>
                <a:moveTo>
                  <a:pt x="294408" y="155898"/>
                </a:moveTo>
                <a:cubicBezTo>
                  <a:pt x="294036" y="155898"/>
                  <a:pt x="293887" y="156065"/>
                  <a:pt x="293961" y="156400"/>
                </a:cubicBezTo>
                <a:cubicBezTo>
                  <a:pt x="294036" y="156735"/>
                  <a:pt x="294073" y="157051"/>
                  <a:pt x="294073" y="157349"/>
                </a:cubicBezTo>
                <a:cubicBezTo>
                  <a:pt x="293924" y="157647"/>
                  <a:pt x="293738" y="157907"/>
                  <a:pt x="293515" y="158130"/>
                </a:cubicBezTo>
                <a:cubicBezTo>
                  <a:pt x="293291" y="158353"/>
                  <a:pt x="293217" y="158688"/>
                  <a:pt x="293291" y="159135"/>
                </a:cubicBezTo>
                <a:cubicBezTo>
                  <a:pt x="293440" y="159284"/>
                  <a:pt x="293515" y="159395"/>
                  <a:pt x="293515" y="159470"/>
                </a:cubicBezTo>
                <a:cubicBezTo>
                  <a:pt x="294259" y="159470"/>
                  <a:pt x="294631" y="159005"/>
                  <a:pt x="294631" y="158074"/>
                </a:cubicBezTo>
                <a:cubicBezTo>
                  <a:pt x="294631" y="157144"/>
                  <a:pt x="294556" y="156419"/>
                  <a:pt x="294408" y="155898"/>
                </a:cubicBezTo>
                <a:close/>
                <a:moveTo>
                  <a:pt x="724372" y="155451"/>
                </a:moveTo>
                <a:cubicBezTo>
                  <a:pt x="724298" y="155600"/>
                  <a:pt x="724260" y="155823"/>
                  <a:pt x="724260" y="156121"/>
                </a:cubicBezTo>
                <a:cubicBezTo>
                  <a:pt x="724260" y="156419"/>
                  <a:pt x="724260" y="156679"/>
                  <a:pt x="724260" y="156902"/>
                </a:cubicBezTo>
                <a:cubicBezTo>
                  <a:pt x="724633" y="157051"/>
                  <a:pt x="724893" y="157033"/>
                  <a:pt x="725042" y="156847"/>
                </a:cubicBezTo>
                <a:cubicBezTo>
                  <a:pt x="725191" y="156661"/>
                  <a:pt x="725265" y="156456"/>
                  <a:pt x="725265" y="156233"/>
                </a:cubicBezTo>
                <a:cubicBezTo>
                  <a:pt x="725265" y="156009"/>
                  <a:pt x="725191" y="155805"/>
                  <a:pt x="725042" y="155619"/>
                </a:cubicBezTo>
                <a:cubicBezTo>
                  <a:pt x="724893" y="155433"/>
                  <a:pt x="724670" y="155377"/>
                  <a:pt x="724372" y="155451"/>
                </a:cubicBezTo>
                <a:close/>
                <a:moveTo>
                  <a:pt x="1035348" y="155340"/>
                </a:moveTo>
                <a:cubicBezTo>
                  <a:pt x="1034993" y="155042"/>
                  <a:pt x="1034708" y="155079"/>
                  <a:pt x="1034495" y="155451"/>
                </a:cubicBezTo>
                <a:cubicBezTo>
                  <a:pt x="1034281" y="155823"/>
                  <a:pt x="1034103" y="156084"/>
                  <a:pt x="1033960" y="156233"/>
                </a:cubicBezTo>
                <a:cubicBezTo>
                  <a:pt x="1033818" y="156977"/>
                  <a:pt x="1033568" y="157684"/>
                  <a:pt x="1033208" y="158353"/>
                </a:cubicBezTo>
                <a:cubicBezTo>
                  <a:pt x="1032849" y="159023"/>
                  <a:pt x="1032744" y="159730"/>
                  <a:pt x="1032893" y="160474"/>
                </a:cubicBezTo>
                <a:cubicBezTo>
                  <a:pt x="1033675" y="159953"/>
                  <a:pt x="1034209" y="159228"/>
                  <a:pt x="1034494" y="158298"/>
                </a:cubicBezTo>
                <a:cubicBezTo>
                  <a:pt x="1034779" y="157367"/>
                  <a:pt x="1035064" y="156381"/>
                  <a:pt x="1035348" y="155340"/>
                </a:cubicBezTo>
                <a:close/>
                <a:moveTo>
                  <a:pt x="722363" y="155340"/>
                </a:moveTo>
                <a:cubicBezTo>
                  <a:pt x="722065" y="155340"/>
                  <a:pt x="721842" y="155451"/>
                  <a:pt x="721693" y="155675"/>
                </a:cubicBezTo>
                <a:cubicBezTo>
                  <a:pt x="721544" y="155898"/>
                  <a:pt x="721544" y="156121"/>
                  <a:pt x="721693" y="156344"/>
                </a:cubicBezTo>
                <a:cubicBezTo>
                  <a:pt x="721768" y="156419"/>
                  <a:pt x="721954" y="156456"/>
                  <a:pt x="722251" y="156456"/>
                </a:cubicBezTo>
                <a:cubicBezTo>
                  <a:pt x="722623" y="156084"/>
                  <a:pt x="722661" y="155712"/>
                  <a:pt x="722363" y="155340"/>
                </a:cubicBezTo>
                <a:close/>
                <a:moveTo>
                  <a:pt x="44748" y="155340"/>
                </a:moveTo>
                <a:cubicBezTo>
                  <a:pt x="44393" y="155042"/>
                  <a:pt x="44108" y="155079"/>
                  <a:pt x="43895" y="155451"/>
                </a:cubicBezTo>
                <a:cubicBezTo>
                  <a:pt x="43681" y="155823"/>
                  <a:pt x="43503" y="156084"/>
                  <a:pt x="43360" y="156233"/>
                </a:cubicBezTo>
                <a:cubicBezTo>
                  <a:pt x="43218" y="156977"/>
                  <a:pt x="42968" y="157684"/>
                  <a:pt x="42608" y="158353"/>
                </a:cubicBezTo>
                <a:cubicBezTo>
                  <a:pt x="42249" y="159023"/>
                  <a:pt x="42144" y="159730"/>
                  <a:pt x="42293" y="160474"/>
                </a:cubicBezTo>
                <a:cubicBezTo>
                  <a:pt x="43075" y="159953"/>
                  <a:pt x="43609" y="159228"/>
                  <a:pt x="43894" y="158298"/>
                </a:cubicBezTo>
                <a:cubicBezTo>
                  <a:pt x="44179" y="157367"/>
                  <a:pt x="44464" y="156381"/>
                  <a:pt x="44748" y="155340"/>
                </a:cubicBezTo>
                <a:close/>
                <a:moveTo>
                  <a:pt x="134194" y="155116"/>
                </a:moveTo>
                <a:cubicBezTo>
                  <a:pt x="134045" y="155042"/>
                  <a:pt x="133878" y="155079"/>
                  <a:pt x="133692" y="155228"/>
                </a:cubicBezTo>
                <a:cubicBezTo>
                  <a:pt x="133506" y="155377"/>
                  <a:pt x="133413" y="155544"/>
                  <a:pt x="133413" y="155730"/>
                </a:cubicBezTo>
                <a:cubicBezTo>
                  <a:pt x="133413" y="155916"/>
                  <a:pt x="133636" y="156009"/>
                  <a:pt x="134082" y="156009"/>
                </a:cubicBezTo>
                <a:cubicBezTo>
                  <a:pt x="134306" y="155489"/>
                  <a:pt x="134343" y="155191"/>
                  <a:pt x="134194" y="155116"/>
                </a:cubicBezTo>
                <a:close/>
                <a:moveTo>
                  <a:pt x="718791" y="155005"/>
                </a:moveTo>
                <a:cubicBezTo>
                  <a:pt x="718642" y="155228"/>
                  <a:pt x="718624" y="155526"/>
                  <a:pt x="718735" y="155898"/>
                </a:cubicBezTo>
                <a:cubicBezTo>
                  <a:pt x="718847" y="156270"/>
                  <a:pt x="719089" y="156419"/>
                  <a:pt x="719461" y="156344"/>
                </a:cubicBezTo>
                <a:cubicBezTo>
                  <a:pt x="719684" y="156121"/>
                  <a:pt x="719721" y="155823"/>
                  <a:pt x="719572" y="155451"/>
                </a:cubicBezTo>
                <a:cubicBezTo>
                  <a:pt x="719424" y="155079"/>
                  <a:pt x="719163" y="154930"/>
                  <a:pt x="718791" y="155005"/>
                </a:cubicBezTo>
                <a:close/>
                <a:moveTo>
                  <a:pt x="1013192" y="154893"/>
                </a:moveTo>
                <a:cubicBezTo>
                  <a:pt x="1012782" y="154521"/>
                  <a:pt x="1012503" y="154558"/>
                  <a:pt x="1012354" y="155005"/>
                </a:cubicBezTo>
                <a:cubicBezTo>
                  <a:pt x="1012280" y="155228"/>
                  <a:pt x="1012373" y="155470"/>
                  <a:pt x="1012634" y="155730"/>
                </a:cubicBezTo>
                <a:cubicBezTo>
                  <a:pt x="1012894" y="155991"/>
                  <a:pt x="1013173" y="156158"/>
                  <a:pt x="1013471" y="156233"/>
                </a:cubicBezTo>
                <a:cubicBezTo>
                  <a:pt x="1013694" y="155712"/>
                  <a:pt x="1013601" y="155265"/>
                  <a:pt x="1013192" y="154893"/>
                </a:cubicBezTo>
                <a:close/>
                <a:moveTo>
                  <a:pt x="175940" y="154893"/>
                </a:moveTo>
                <a:cubicBezTo>
                  <a:pt x="175568" y="154447"/>
                  <a:pt x="175233" y="154465"/>
                  <a:pt x="174936" y="154949"/>
                </a:cubicBezTo>
                <a:cubicBezTo>
                  <a:pt x="174638" y="155433"/>
                  <a:pt x="174675" y="155823"/>
                  <a:pt x="175047" y="156121"/>
                </a:cubicBezTo>
                <a:cubicBezTo>
                  <a:pt x="175494" y="155898"/>
                  <a:pt x="175792" y="155489"/>
                  <a:pt x="175940" y="154893"/>
                </a:cubicBezTo>
                <a:close/>
                <a:moveTo>
                  <a:pt x="22592" y="154893"/>
                </a:moveTo>
                <a:cubicBezTo>
                  <a:pt x="22182" y="154521"/>
                  <a:pt x="21903" y="154558"/>
                  <a:pt x="21754" y="155005"/>
                </a:cubicBezTo>
                <a:cubicBezTo>
                  <a:pt x="21680" y="155228"/>
                  <a:pt x="21773" y="155470"/>
                  <a:pt x="22033" y="155730"/>
                </a:cubicBezTo>
                <a:cubicBezTo>
                  <a:pt x="22294" y="155991"/>
                  <a:pt x="22573" y="156158"/>
                  <a:pt x="22871" y="156233"/>
                </a:cubicBezTo>
                <a:cubicBezTo>
                  <a:pt x="23094" y="155712"/>
                  <a:pt x="23001" y="155265"/>
                  <a:pt x="22592" y="154893"/>
                </a:cubicBezTo>
                <a:close/>
                <a:moveTo>
                  <a:pt x="773709" y="154223"/>
                </a:moveTo>
                <a:cubicBezTo>
                  <a:pt x="773337" y="154149"/>
                  <a:pt x="773095" y="154223"/>
                  <a:pt x="772983" y="154447"/>
                </a:cubicBezTo>
                <a:cubicBezTo>
                  <a:pt x="772871" y="154670"/>
                  <a:pt x="772778" y="154930"/>
                  <a:pt x="772704" y="155228"/>
                </a:cubicBezTo>
                <a:cubicBezTo>
                  <a:pt x="772853" y="155302"/>
                  <a:pt x="773076" y="155340"/>
                  <a:pt x="773374" y="155340"/>
                </a:cubicBezTo>
                <a:cubicBezTo>
                  <a:pt x="773671" y="155340"/>
                  <a:pt x="773857" y="155265"/>
                  <a:pt x="773932" y="155116"/>
                </a:cubicBezTo>
                <a:cubicBezTo>
                  <a:pt x="774006" y="154893"/>
                  <a:pt x="774006" y="154726"/>
                  <a:pt x="773932" y="154614"/>
                </a:cubicBezTo>
                <a:cubicBezTo>
                  <a:pt x="773857" y="154503"/>
                  <a:pt x="773783" y="154372"/>
                  <a:pt x="773709" y="154223"/>
                </a:cubicBezTo>
                <a:close/>
                <a:moveTo>
                  <a:pt x="769021" y="154223"/>
                </a:moveTo>
                <a:cubicBezTo>
                  <a:pt x="768648" y="154298"/>
                  <a:pt x="768425" y="154596"/>
                  <a:pt x="768351" y="155116"/>
                </a:cubicBezTo>
                <a:cubicBezTo>
                  <a:pt x="768276" y="155637"/>
                  <a:pt x="768425" y="155935"/>
                  <a:pt x="768797" y="156009"/>
                </a:cubicBezTo>
                <a:cubicBezTo>
                  <a:pt x="769021" y="156084"/>
                  <a:pt x="769225" y="156028"/>
                  <a:pt x="769411" y="155842"/>
                </a:cubicBezTo>
                <a:cubicBezTo>
                  <a:pt x="769597" y="155656"/>
                  <a:pt x="769709" y="155451"/>
                  <a:pt x="769746" y="155228"/>
                </a:cubicBezTo>
                <a:cubicBezTo>
                  <a:pt x="769783" y="155005"/>
                  <a:pt x="769746" y="154782"/>
                  <a:pt x="769634" y="154558"/>
                </a:cubicBezTo>
                <a:cubicBezTo>
                  <a:pt x="769523" y="154335"/>
                  <a:pt x="769318" y="154223"/>
                  <a:pt x="769021" y="154223"/>
                </a:cubicBezTo>
                <a:close/>
                <a:moveTo>
                  <a:pt x="586315" y="153442"/>
                </a:moveTo>
                <a:cubicBezTo>
                  <a:pt x="586129" y="153442"/>
                  <a:pt x="585962" y="153535"/>
                  <a:pt x="585813" y="153721"/>
                </a:cubicBezTo>
                <a:cubicBezTo>
                  <a:pt x="585664" y="153907"/>
                  <a:pt x="585553" y="154130"/>
                  <a:pt x="585478" y="154391"/>
                </a:cubicBezTo>
                <a:cubicBezTo>
                  <a:pt x="585404" y="154651"/>
                  <a:pt x="585478" y="154893"/>
                  <a:pt x="585702" y="155116"/>
                </a:cubicBezTo>
                <a:cubicBezTo>
                  <a:pt x="585999" y="154968"/>
                  <a:pt x="586278" y="154800"/>
                  <a:pt x="586539" y="154614"/>
                </a:cubicBezTo>
                <a:cubicBezTo>
                  <a:pt x="586799" y="154428"/>
                  <a:pt x="586855" y="154149"/>
                  <a:pt x="586706" y="153777"/>
                </a:cubicBezTo>
                <a:cubicBezTo>
                  <a:pt x="586632" y="153554"/>
                  <a:pt x="586501" y="153442"/>
                  <a:pt x="586315" y="153442"/>
                </a:cubicBezTo>
                <a:close/>
                <a:moveTo>
                  <a:pt x="722586" y="153219"/>
                </a:moveTo>
                <a:cubicBezTo>
                  <a:pt x="721842" y="153144"/>
                  <a:pt x="721470" y="153405"/>
                  <a:pt x="721470" y="154000"/>
                </a:cubicBezTo>
                <a:cubicBezTo>
                  <a:pt x="721768" y="154075"/>
                  <a:pt x="722047" y="154071"/>
                  <a:pt x="722307" y="153991"/>
                </a:cubicBezTo>
                <a:cubicBezTo>
                  <a:pt x="722568" y="153910"/>
                  <a:pt x="722661" y="153653"/>
                  <a:pt x="722586" y="153219"/>
                </a:cubicBezTo>
                <a:close/>
                <a:moveTo>
                  <a:pt x="1149797" y="152996"/>
                </a:moveTo>
                <a:cubicBezTo>
                  <a:pt x="1149797" y="153144"/>
                  <a:pt x="1149760" y="153237"/>
                  <a:pt x="1149686" y="153275"/>
                </a:cubicBezTo>
                <a:cubicBezTo>
                  <a:pt x="1149611" y="153312"/>
                  <a:pt x="1149611" y="153405"/>
                  <a:pt x="1149686" y="153554"/>
                </a:cubicBezTo>
                <a:cubicBezTo>
                  <a:pt x="1149909" y="153703"/>
                  <a:pt x="1150039" y="153647"/>
                  <a:pt x="1150076" y="153386"/>
                </a:cubicBezTo>
                <a:cubicBezTo>
                  <a:pt x="1150114" y="153126"/>
                  <a:pt x="1150021" y="152996"/>
                  <a:pt x="1149797" y="152996"/>
                </a:cubicBezTo>
                <a:close/>
                <a:moveTo>
                  <a:pt x="254447" y="152996"/>
                </a:moveTo>
                <a:cubicBezTo>
                  <a:pt x="254447" y="153144"/>
                  <a:pt x="254410" y="153237"/>
                  <a:pt x="254336" y="153275"/>
                </a:cubicBezTo>
                <a:cubicBezTo>
                  <a:pt x="254261" y="153312"/>
                  <a:pt x="254261" y="153405"/>
                  <a:pt x="254336" y="153554"/>
                </a:cubicBezTo>
                <a:cubicBezTo>
                  <a:pt x="254559" y="153703"/>
                  <a:pt x="254689" y="153647"/>
                  <a:pt x="254726" y="153386"/>
                </a:cubicBezTo>
                <a:cubicBezTo>
                  <a:pt x="254763" y="153126"/>
                  <a:pt x="254670" y="152996"/>
                  <a:pt x="254447" y="152996"/>
                </a:cubicBezTo>
                <a:close/>
                <a:moveTo>
                  <a:pt x="718456" y="152884"/>
                </a:moveTo>
                <a:cubicBezTo>
                  <a:pt x="718084" y="152512"/>
                  <a:pt x="717824" y="152549"/>
                  <a:pt x="717675" y="152996"/>
                </a:cubicBezTo>
                <a:cubicBezTo>
                  <a:pt x="717526" y="153442"/>
                  <a:pt x="717638" y="153740"/>
                  <a:pt x="718010" y="153889"/>
                </a:cubicBezTo>
                <a:cubicBezTo>
                  <a:pt x="718158" y="153740"/>
                  <a:pt x="718289" y="153628"/>
                  <a:pt x="718400" y="153554"/>
                </a:cubicBezTo>
                <a:cubicBezTo>
                  <a:pt x="718512" y="153479"/>
                  <a:pt x="718531" y="153256"/>
                  <a:pt x="718456" y="152884"/>
                </a:cubicBezTo>
                <a:close/>
                <a:moveTo>
                  <a:pt x="723647" y="152438"/>
                </a:moveTo>
                <a:cubicBezTo>
                  <a:pt x="723163" y="152438"/>
                  <a:pt x="722847" y="152586"/>
                  <a:pt x="722698" y="152884"/>
                </a:cubicBezTo>
                <a:cubicBezTo>
                  <a:pt x="722921" y="153033"/>
                  <a:pt x="723312" y="153182"/>
                  <a:pt x="723870" y="153331"/>
                </a:cubicBezTo>
                <a:cubicBezTo>
                  <a:pt x="724428" y="153479"/>
                  <a:pt x="724744" y="153293"/>
                  <a:pt x="724819" y="152772"/>
                </a:cubicBezTo>
                <a:cubicBezTo>
                  <a:pt x="724521" y="152549"/>
                  <a:pt x="724130" y="152438"/>
                  <a:pt x="723647" y="152438"/>
                </a:cubicBezTo>
                <a:close/>
                <a:moveTo>
                  <a:pt x="1253977" y="152214"/>
                </a:moveTo>
                <a:lnTo>
                  <a:pt x="1253977" y="152438"/>
                </a:lnTo>
                <a:cubicBezTo>
                  <a:pt x="1254349" y="152363"/>
                  <a:pt x="1254665" y="152512"/>
                  <a:pt x="1254926" y="152884"/>
                </a:cubicBezTo>
                <a:cubicBezTo>
                  <a:pt x="1255186" y="153256"/>
                  <a:pt x="1255502" y="153293"/>
                  <a:pt x="1255875" y="152996"/>
                </a:cubicBezTo>
                <a:cubicBezTo>
                  <a:pt x="1255800" y="152772"/>
                  <a:pt x="1255577" y="152531"/>
                  <a:pt x="1255205" y="152270"/>
                </a:cubicBezTo>
                <a:cubicBezTo>
                  <a:pt x="1254833" y="152010"/>
                  <a:pt x="1254423" y="151991"/>
                  <a:pt x="1253977" y="152214"/>
                </a:cubicBezTo>
                <a:close/>
                <a:moveTo>
                  <a:pt x="853927" y="152214"/>
                </a:moveTo>
                <a:lnTo>
                  <a:pt x="853927" y="152438"/>
                </a:lnTo>
                <a:cubicBezTo>
                  <a:pt x="854299" y="152363"/>
                  <a:pt x="854615" y="152512"/>
                  <a:pt x="854876" y="152884"/>
                </a:cubicBezTo>
                <a:cubicBezTo>
                  <a:pt x="855136" y="153256"/>
                  <a:pt x="855452" y="153293"/>
                  <a:pt x="855825" y="152996"/>
                </a:cubicBezTo>
                <a:cubicBezTo>
                  <a:pt x="855750" y="152772"/>
                  <a:pt x="855527" y="152531"/>
                  <a:pt x="855155" y="152270"/>
                </a:cubicBezTo>
                <a:cubicBezTo>
                  <a:pt x="854783" y="152010"/>
                  <a:pt x="854373" y="151991"/>
                  <a:pt x="853927" y="152214"/>
                </a:cubicBezTo>
                <a:close/>
                <a:moveTo>
                  <a:pt x="729060" y="152103"/>
                </a:moveTo>
                <a:cubicBezTo>
                  <a:pt x="728911" y="152326"/>
                  <a:pt x="728893" y="152549"/>
                  <a:pt x="729004" y="152772"/>
                </a:cubicBezTo>
                <a:cubicBezTo>
                  <a:pt x="729116" y="152996"/>
                  <a:pt x="729321" y="153070"/>
                  <a:pt x="729618" y="152996"/>
                </a:cubicBezTo>
                <a:cubicBezTo>
                  <a:pt x="729767" y="152326"/>
                  <a:pt x="729581" y="152028"/>
                  <a:pt x="729060" y="152103"/>
                </a:cubicBezTo>
                <a:close/>
                <a:moveTo>
                  <a:pt x="1271055" y="151879"/>
                </a:moveTo>
                <a:cubicBezTo>
                  <a:pt x="1270981" y="152177"/>
                  <a:pt x="1270981" y="152363"/>
                  <a:pt x="1271055" y="152438"/>
                </a:cubicBezTo>
                <a:lnTo>
                  <a:pt x="1271390" y="152438"/>
                </a:lnTo>
                <a:cubicBezTo>
                  <a:pt x="1271390" y="151991"/>
                  <a:pt x="1271278" y="151805"/>
                  <a:pt x="1271055" y="151879"/>
                </a:cubicBezTo>
                <a:close/>
                <a:moveTo>
                  <a:pt x="871005" y="151879"/>
                </a:moveTo>
                <a:cubicBezTo>
                  <a:pt x="870931" y="152177"/>
                  <a:pt x="870931" y="152363"/>
                  <a:pt x="871005" y="152438"/>
                </a:cubicBezTo>
                <a:lnTo>
                  <a:pt x="871340" y="152438"/>
                </a:lnTo>
                <a:cubicBezTo>
                  <a:pt x="871340" y="151991"/>
                  <a:pt x="871228" y="151805"/>
                  <a:pt x="871005" y="151879"/>
                </a:cubicBezTo>
                <a:close/>
                <a:moveTo>
                  <a:pt x="1251968" y="151824"/>
                </a:moveTo>
                <a:cubicBezTo>
                  <a:pt x="1251447" y="151563"/>
                  <a:pt x="1251038" y="151619"/>
                  <a:pt x="1250740" y="151991"/>
                </a:cubicBezTo>
                <a:cubicBezTo>
                  <a:pt x="1251186" y="152438"/>
                  <a:pt x="1251670" y="152698"/>
                  <a:pt x="1252191" y="152772"/>
                </a:cubicBezTo>
                <a:cubicBezTo>
                  <a:pt x="1252563" y="152400"/>
                  <a:pt x="1252489" y="152084"/>
                  <a:pt x="1251968" y="151824"/>
                </a:cubicBezTo>
                <a:close/>
                <a:moveTo>
                  <a:pt x="851918" y="151824"/>
                </a:moveTo>
                <a:cubicBezTo>
                  <a:pt x="851397" y="151563"/>
                  <a:pt x="850988" y="151619"/>
                  <a:pt x="850690" y="151991"/>
                </a:cubicBezTo>
                <a:cubicBezTo>
                  <a:pt x="851136" y="152438"/>
                  <a:pt x="851620" y="152698"/>
                  <a:pt x="852141" y="152772"/>
                </a:cubicBezTo>
                <a:cubicBezTo>
                  <a:pt x="852513" y="152400"/>
                  <a:pt x="852439" y="152084"/>
                  <a:pt x="851918" y="151824"/>
                </a:cubicBezTo>
                <a:close/>
                <a:moveTo>
                  <a:pt x="710754" y="151433"/>
                </a:moveTo>
                <a:cubicBezTo>
                  <a:pt x="710531" y="151359"/>
                  <a:pt x="710159" y="151396"/>
                  <a:pt x="709638" y="151545"/>
                </a:cubicBezTo>
                <a:cubicBezTo>
                  <a:pt x="709787" y="151991"/>
                  <a:pt x="709954" y="152475"/>
                  <a:pt x="710140" y="152996"/>
                </a:cubicBezTo>
                <a:cubicBezTo>
                  <a:pt x="710326" y="153517"/>
                  <a:pt x="710717" y="153703"/>
                  <a:pt x="711312" y="153554"/>
                </a:cubicBezTo>
                <a:cubicBezTo>
                  <a:pt x="711387" y="153182"/>
                  <a:pt x="711350" y="152828"/>
                  <a:pt x="711201" y="152493"/>
                </a:cubicBezTo>
                <a:cubicBezTo>
                  <a:pt x="711052" y="152158"/>
                  <a:pt x="710903" y="151805"/>
                  <a:pt x="710754" y="151433"/>
                </a:cubicBezTo>
                <a:close/>
                <a:moveTo>
                  <a:pt x="1256321" y="151321"/>
                </a:moveTo>
                <a:cubicBezTo>
                  <a:pt x="1256247" y="151619"/>
                  <a:pt x="1256247" y="151879"/>
                  <a:pt x="1256321" y="152103"/>
                </a:cubicBezTo>
                <a:cubicBezTo>
                  <a:pt x="1256395" y="152326"/>
                  <a:pt x="1256470" y="152549"/>
                  <a:pt x="1256544" y="152772"/>
                </a:cubicBezTo>
                <a:cubicBezTo>
                  <a:pt x="1256916" y="152772"/>
                  <a:pt x="1257177" y="152586"/>
                  <a:pt x="1257326" y="152214"/>
                </a:cubicBezTo>
                <a:cubicBezTo>
                  <a:pt x="1257177" y="152065"/>
                  <a:pt x="1257028" y="151898"/>
                  <a:pt x="1256879" y="151712"/>
                </a:cubicBezTo>
                <a:cubicBezTo>
                  <a:pt x="1256730" y="151526"/>
                  <a:pt x="1256544" y="151396"/>
                  <a:pt x="1256321" y="151321"/>
                </a:cubicBezTo>
                <a:close/>
                <a:moveTo>
                  <a:pt x="856271" y="151321"/>
                </a:moveTo>
                <a:cubicBezTo>
                  <a:pt x="856197" y="151619"/>
                  <a:pt x="856197" y="151879"/>
                  <a:pt x="856271" y="152103"/>
                </a:cubicBezTo>
                <a:cubicBezTo>
                  <a:pt x="856345" y="152326"/>
                  <a:pt x="856420" y="152549"/>
                  <a:pt x="856494" y="152772"/>
                </a:cubicBezTo>
                <a:cubicBezTo>
                  <a:pt x="856866" y="152772"/>
                  <a:pt x="857127" y="152586"/>
                  <a:pt x="857276" y="152214"/>
                </a:cubicBezTo>
                <a:cubicBezTo>
                  <a:pt x="857127" y="152065"/>
                  <a:pt x="856978" y="151898"/>
                  <a:pt x="856829" y="151712"/>
                </a:cubicBezTo>
                <a:cubicBezTo>
                  <a:pt x="856680" y="151526"/>
                  <a:pt x="856494" y="151396"/>
                  <a:pt x="856271" y="151321"/>
                </a:cubicBezTo>
                <a:close/>
                <a:moveTo>
                  <a:pt x="1268767" y="151266"/>
                </a:moveTo>
                <a:cubicBezTo>
                  <a:pt x="1268581" y="151303"/>
                  <a:pt x="1268488" y="151433"/>
                  <a:pt x="1268488" y="151656"/>
                </a:cubicBezTo>
                <a:cubicBezTo>
                  <a:pt x="1268637" y="151731"/>
                  <a:pt x="1268804" y="151749"/>
                  <a:pt x="1268990" y="151712"/>
                </a:cubicBezTo>
                <a:cubicBezTo>
                  <a:pt x="1269176" y="151675"/>
                  <a:pt x="1269232" y="151582"/>
                  <a:pt x="1269157" y="151433"/>
                </a:cubicBezTo>
                <a:cubicBezTo>
                  <a:pt x="1269083" y="151284"/>
                  <a:pt x="1268953" y="151228"/>
                  <a:pt x="1268767" y="151266"/>
                </a:cubicBezTo>
                <a:close/>
                <a:moveTo>
                  <a:pt x="868717" y="151266"/>
                </a:moveTo>
                <a:cubicBezTo>
                  <a:pt x="868531" y="151303"/>
                  <a:pt x="868438" y="151433"/>
                  <a:pt x="868438" y="151656"/>
                </a:cubicBezTo>
                <a:cubicBezTo>
                  <a:pt x="868587" y="151731"/>
                  <a:pt x="868754" y="151749"/>
                  <a:pt x="868940" y="151712"/>
                </a:cubicBezTo>
                <a:cubicBezTo>
                  <a:pt x="869126" y="151675"/>
                  <a:pt x="869182" y="151582"/>
                  <a:pt x="869107" y="151433"/>
                </a:cubicBezTo>
                <a:cubicBezTo>
                  <a:pt x="869033" y="151284"/>
                  <a:pt x="868903" y="151228"/>
                  <a:pt x="868717" y="151266"/>
                </a:cubicBezTo>
                <a:close/>
                <a:moveTo>
                  <a:pt x="595636" y="151210"/>
                </a:moveTo>
                <a:cubicBezTo>
                  <a:pt x="595561" y="151359"/>
                  <a:pt x="595543" y="151545"/>
                  <a:pt x="595580" y="151768"/>
                </a:cubicBezTo>
                <a:cubicBezTo>
                  <a:pt x="595617" y="151991"/>
                  <a:pt x="595747" y="152103"/>
                  <a:pt x="595971" y="152103"/>
                </a:cubicBezTo>
                <a:lnTo>
                  <a:pt x="596194" y="151879"/>
                </a:lnTo>
                <a:cubicBezTo>
                  <a:pt x="596194" y="151433"/>
                  <a:pt x="596008" y="151210"/>
                  <a:pt x="595636" y="151210"/>
                </a:cubicBezTo>
                <a:close/>
                <a:moveTo>
                  <a:pt x="720186" y="151098"/>
                </a:moveTo>
                <a:cubicBezTo>
                  <a:pt x="719777" y="151024"/>
                  <a:pt x="719535" y="151173"/>
                  <a:pt x="719461" y="151545"/>
                </a:cubicBezTo>
                <a:cubicBezTo>
                  <a:pt x="719684" y="151693"/>
                  <a:pt x="719889" y="151768"/>
                  <a:pt x="720075" y="151768"/>
                </a:cubicBezTo>
                <a:cubicBezTo>
                  <a:pt x="720261" y="151768"/>
                  <a:pt x="720540" y="151768"/>
                  <a:pt x="720912" y="151768"/>
                </a:cubicBezTo>
                <a:cubicBezTo>
                  <a:pt x="720912" y="151693"/>
                  <a:pt x="720930" y="151638"/>
                  <a:pt x="720968" y="151600"/>
                </a:cubicBezTo>
                <a:cubicBezTo>
                  <a:pt x="721005" y="151563"/>
                  <a:pt x="721023" y="151507"/>
                  <a:pt x="721023" y="151433"/>
                </a:cubicBezTo>
                <a:cubicBezTo>
                  <a:pt x="720875" y="151284"/>
                  <a:pt x="720596" y="151173"/>
                  <a:pt x="720186" y="151098"/>
                </a:cubicBezTo>
                <a:close/>
                <a:moveTo>
                  <a:pt x="1247168" y="150763"/>
                </a:moveTo>
                <a:cubicBezTo>
                  <a:pt x="1247317" y="151359"/>
                  <a:pt x="1247168" y="151879"/>
                  <a:pt x="1246722" y="152326"/>
                </a:cubicBezTo>
                <a:cubicBezTo>
                  <a:pt x="1246796" y="152549"/>
                  <a:pt x="1246945" y="152661"/>
                  <a:pt x="1247168" y="152661"/>
                </a:cubicBezTo>
                <a:cubicBezTo>
                  <a:pt x="1247243" y="152214"/>
                  <a:pt x="1247484" y="151954"/>
                  <a:pt x="1247894" y="151879"/>
                </a:cubicBezTo>
                <a:cubicBezTo>
                  <a:pt x="1248303" y="151805"/>
                  <a:pt x="1248545" y="151582"/>
                  <a:pt x="1248619" y="151210"/>
                </a:cubicBezTo>
                <a:cubicBezTo>
                  <a:pt x="1248470" y="151061"/>
                  <a:pt x="1248284" y="150968"/>
                  <a:pt x="1248061" y="150931"/>
                </a:cubicBezTo>
                <a:cubicBezTo>
                  <a:pt x="1247838" y="150893"/>
                  <a:pt x="1247540" y="150838"/>
                  <a:pt x="1247168" y="150763"/>
                </a:cubicBezTo>
                <a:close/>
                <a:moveTo>
                  <a:pt x="847118" y="150763"/>
                </a:moveTo>
                <a:cubicBezTo>
                  <a:pt x="847267" y="151359"/>
                  <a:pt x="847118" y="151879"/>
                  <a:pt x="846672" y="152326"/>
                </a:cubicBezTo>
                <a:cubicBezTo>
                  <a:pt x="846746" y="152549"/>
                  <a:pt x="846895" y="152661"/>
                  <a:pt x="847118" y="152661"/>
                </a:cubicBezTo>
                <a:cubicBezTo>
                  <a:pt x="847192" y="152214"/>
                  <a:pt x="847434" y="151954"/>
                  <a:pt x="847844" y="151879"/>
                </a:cubicBezTo>
                <a:cubicBezTo>
                  <a:pt x="848253" y="151805"/>
                  <a:pt x="848495" y="151582"/>
                  <a:pt x="848569" y="151210"/>
                </a:cubicBezTo>
                <a:cubicBezTo>
                  <a:pt x="848420" y="151061"/>
                  <a:pt x="848234" y="150968"/>
                  <a:pt x="848011" y="150931"/>
                </a:cubicBezTo>
                <a:cubicBezTo>
                  <a:pt x="847788" y="150893"/>
                  <a:pt x="847490" y="150838"/>
                  <a:pt x="847118" y="150763"/>
                </a:cubicBezTo>
                <a:close/>
                <a:moveTo>
                  <a:pt x="1260451" y="150317"/>
                </a:moveTo>
                <a:cubicBezTo>
                  <a:pt x="1260228" y="150466"/>
                  <a:pt x="1260191" y="150652"/>
                  <a:pt x="1260339" y="150875"/>
                </a:cubicBezTo>
                <a:cubicBezTo>
                  <a:pt x="1260637" y="150949"/>
                  <a:pt x="1260860" y="150800"/>
                  <a:pt x="1261009" y="150428"/>
                </a:cubicBezTo>
                <a:cubicBezTo>
                  <a:pt x="1260860" y="150205"/>
                  <a:pt x="1260674" y="150168"/>
                  <a:pt x="1260451" y="150317"/>
                </a:cubicBezTo>
                <a:close/>
                <a:moveTo>
                  <a:pt x="860401" y="150317"/>
                </a:moveTo>
                <a:cubicBezTo>
                  <a:pt x="860178" y="150466"/>
                  <a:pt x="860141" y="150652"/>
                  <a:pt x="860289" y="150875"/>
                </a:cubicBezTo>
                <a:cubicBezTo>
                  <a:pt x="860587" y="150949"/>
                  <a:pt x="860810" y="150800"/>
                  <a:pt x="860959" y="150428"/>
                </a:cubicBezTo>
                <a:cubicBezTo>
                  <a:pt x="860810" y="150205"/>
                  <a:pt x="860624" y="150168"/>
                  <a:pt x="860401" y="150317"/>
                </a:cubicBezTo>
                <a:close/>
                <a:moveTo>
                  <a:pt x="1026475" y="149926"/>
                </a:moveTo>
                <a:cubicBezTo>
                  <a:pt x="1026363" y="150038"/>
                  <a:pt x="1026344" y="150280"/>
                  <a:pt x="1026419" y="150652"/>
                </a:cubicBezTo>
                <a:cubicBezTo>
                  <a:pt x="1026493" y="150875"/>
                  <a:pt x="1026716" y="150986"/>
                  <a:pt x="1027088" y="150986"/>
                </a:cubicBezTo>
                <a:cubicBezTo>
                  <a:pt x="1027312" y="150763"/>
                  <a:pt x="1027386" y="150559"/>
                  <a:pt x="1027312" y="150373"/>
                </a:cubicBezTo>
                <a:cubicBezTo>
                  <a:pt x="1027237" y="150187"/>
                  <a:pt x="1027107" y="150038"/>
                  <a:pt x="1026921" y="149926"/>
                </a:cubicBezTo>
                <a:cubicBezTo>
                  <a:pt x="1026735" y="149814"/>
                  <a:pt x="1026586" y="149814"/>
                  <a:pt x="1026475" y="149926"/>
                </a:cubicBezTo>
                <a:close/>
                <a:moveTo>
                  <a:pt x="161095" y="149926"/>
                </a:moveTo>
                <a:cubicBezTo>
                  <a:pt x="160872" y="150187"/>
                  <a:pt x="160834" y="150503"/>
                  <a:pt x="160983" y="150875"/>
                </a:cubicBezTo>
                <a:cubicBezTo>
                  <a:pt x="161206" y="150949"/>
                  <a:pt x="161430" y="150912"/>
                  <a:pt x="161653" y="150763"/>
                </a:cubicBezTo>
                <a:cubicBezTo>
                  <a:pt x="161876" y="150614"/>
                  <a:pt x="161951" y="150354"/>
                  <a:pt x="161876" y="149982"/>
                </a:cubicBezTo>
                <a:cubicBezTo>
                  <a:pt x="161578" y="149684"/>
                  <a:pt x="161318" y="149666"/>
                  <a:pt x="161095" y="149926"/>
                </a:cubicBezTo>
                <a:close/>
                <a:moveTo>
                  <a:pt x="35875" y="149926"/>
                </a:moveTo>
                <a:cubicBezTo>
                  <a:pt x="35763" y="150038"/>
                  <a:pt x="35744" y="150280"/>
                  <a:pt x="35819" y="150652"/>
                </a:cubicBezTo>
                <a:cubicBezTo>
                  <a:pt x="35893" y="150875"/>
                  <a:pt x="36116" y="150986"/>
                  <a:pt x="36488" y="150986"/>
                </a:cubicBezTo>
                <a:cubicBezTo>
                  <a:pt x="36712" y="150763"/>
                  <a:pt x="36786" y="150559"/>
                  <a:pt x="36712" y="150373"/>
                </a:cubicBezTo>
                <a:cubicBezTo>
                  <a:pt x="36637" y="150187"/>
                  <a:pt x="36507" y="150038"/>
                  <a:pt x="36321" y="149926"/>
                </a:cubicBezTo>
                <a:cubicBezTo>
                  <a:pt x="36135" y="149814"/>
                  <a:pt x="35986" y="149814"/>
                  <a:pt x="35875" y="149926"/>
                </a:cubicBezTo>
                <a:close/>
                <a:moveTo>
                  <a:pt x="714549" y="149870"/>
                </a:moveTo>
                <a:cubicBezTo>
                  <a:pt x="714549" y="150182"/>
                  <a:pt x="714456" y="150377"/>
                  <a:pt x="714270" y="150455"/>
                </a:cubicBezTo>
                <a:cubicBezTo>
                  <a:pt x="714084" y="150532"/>
                  <a:pt x="713880" y="150591"/>
                  <a:pt x="713656" y="150630"/>
                </a:cubicBezTo>
                <a:cubicBezTo>
                  <a:pt x="713433" y="150669"/>
                  <a:pt x="713229" y="150727"/>
                  <a:pt x="713043" y="150805"/>
                </a:cubicBezTo>
                <a:cubicBezTo>
                  <a:pt x="712856" y="150883"/>
                  <a:pt x="712763" y="151039"/>
                  <a:pt x="712763" y="151274"/>
                </a:cubicBezTo>
                <a:cubicBezTo>
                  <a:pt x="712987" y="151508"/>
                  <a:pt x="713303" y="151703"/>
                  <a:pt x="713712" y="151859"/>
                </a:cubicBezTo>
                <a:cubicBezTo>
                  <a:pt x="714122" y="152014"/>
                  <a:pt x="714215" y="152319"/>
                  <a:pt x="713991" y="152772"/>
                </a:cubicBezTo>
                <a:cubicBezTo>
                  <a:pt x="713768" y="152996"/>
                  <a:pt x="713489" y="153163"/>
                  <a:pt x="713154" y="153275"/>
                </a:cubicBezTo>
                <a:cubicBezTo>
                  <a:pt x="712819" y="153386"/>
                  <a:pt x="712652" y="153665"/>
                  <a:pt x="712652" y="154112"/>
                </a:cubicBezTo>
                <a:cubicBezTo>
                  <a:pt x="713098" y="154558"/>
                  <a:pt x="713656" y="154633"/>
                  <a:pt x="714326" y="154335"/>
                </a:cubicBezTo>
                <a:cubicBezTo>
                  <a:pt x="714401" y="153963"/>
                  <a:pt x="714494" y="153572"/>
                  <a:pt x="714605" y="153163"/>
                </a:cubicBezTo>
                <a:cubicBezTo>
                  <a:pt x="714717" y="152754"/>
                  <a:pt x="714959" y="152475"/>
                  <a:pt x="715331" y="152326"/>
                </a:cubicBezTo>
                <a:cubicBezTo>
                  <a:pt x="716149" y="152698"/>
                  <a:pt x="716707" y="152659"/>
                  <a:pt x="717005" y="152209"/>
                </a:cubicBezTo>
                <a:cubicBezTo>
                  <a:pt x="716633" y="150884"/>
                  <a:pt x="715814" y="150104"/>
                  <a:pt x="714549" y="149870"/>
                </a:cubicBezTo>
                <a:close/>
                <a:moveTo>
                  <a:pt x="736874" y="149759"/>
                </a:moveTo>
                <a:cubicBezTo>
                  <a:pt x="736427" y="149907"/>
                  <a:pt x="736297" y="150280"/>
                  <a:pt x="736483" y="150875"/>
                </a:cubicBezTo>
                <a:cubicBezTo>
                  <a:pt x="736669" y="151470"/>
                  <a:pt x="737022" y="151768"/>
                  <a:pt x="737543" y="151768"/>
                </a:cubicBezTo>
                <a:cubicBezTo>
                  <a:pt x="737767" y="151768"/>
                  <a:pt x="737934" y="151638"/>
                  <a:pt x="738046" y="151377"/>
                </a:cubicBezTo>
                <a:cubicBezTo>
                  <a:pt x="738157" y="151117"/>
                  <a:pt x="738194" y="150838"/>
                  <a:pt x="738157" y="150540"/>
                </a:cubicBezTo>
                <a:cubicBezTo>
                  <a:pt x="738120" y="150242"/>
                  <a:pt x="737990" y="150000"/>
                  <a:pt x="737767" y="149814"/>
                </a:cubicBezTo>
                <a:cubicBezTo>
                  <a:pt x="737543" y="149628"/>
                  <a:pt x="737246" y="149610"/>
                  <a:pt x="736874" y="149759"/>
                </a:cubicBezTo>
                <a:close/>
                <a:moveTo>
                  <a:pt x="725656" y="149703"/>
                </a:moveTo>
                <a:cubicBezTo>
                  <a:pt x="725544" y="149814"/>
                  <a:pt x="725488" y="149963"/>
                  <a:pt x="725488" y="150149"/>
                </a:cubicBezTo>
                <a:cubicBezTo>
                  <a:pt x="725488" y="150335"/>
                  <a:pt x="725563" y="150521"/>
                  <a:pt x="725712" y="150707"/>
                </a:cubicBezTo>
                <a:cubicBezTo>
                  <a:pt x="725860" y="150893"/>
                  <a:pt x="726046" y="150986"/>
                  <a:pt x="726270" y="150986"/>
                </a:cubicBezTo>
                <a:cubicBezTo>
                  <a:pt x="726418" y="150838"/>
                  <a:pt x="726474" y="150633"/>
                  <a:pt x="726437" y="150373"/>
                </a:cubicBezTo>
                <a:cubicBezTo>
                  <a:pt x="726400" y="150112"/>
                  <a:pt x="726344" y="149907"/>
                  <a:pt x="726270" y="149759"/>
                </a:cubicBezTo>
                <a:cubicBezTo>
                  <a:pt x="725972" y="149610"/>
                  <a:pt x="725767" y="149591"/>
                  <a:pt x="725656" y="149703"/>
                </a:cubicBezTo>
                <a:close/>
                <a:moveTo>
                  <a:pt x="1033451" y="149424"/>
                </a:moveTo>
                <a:cubicBezTo>
                  <a:pt x="1033079" y="149424"/>
                  <a:pt x="1032837" y="149573"/>
                  <a:pt x="1032725" y="149870"/>
                </a:cubicBezTo>
                <a:cubicBezTo>
                  <a:pt x="1032614" y="150168"/>
                  <a:pt x="1032483" y="150428"/>
                  <a:pt x="1032335" y="150652"/>
                </a:cubicBezTo>
                <a:cubicBezTo>
                  <a:pt x="1032037" y="151024"/>
                  <a:pt x="1031777" y="151284"/>
                  <a:pt x="1031553" y="151433"/>
                </a:cubicBezTo>
                <a:cubicBezTo>
                  <a:pt x="1031330" y="151582"/>
                  <a:pt x="1031218" y="151842"/>
                  <a:pt x="1031218" y="152214"/>
                </a:cubicBezTo>
                <a:cubicBezTo>
                  <a:pt x="1031144" y="152958"/>
                  <a:pt x="1031349" y="153517"/>
                  <a:pt x="1031832" y="153889"/>
                </a:cubicBezTo>
                <a:cubicBezTo>
                  <a:pt x="1032316" y="154261"/>
                  <a:pt x="1032744" y="154633"/>
                  <a:pt x="1033116" y="155005"/>
                </a:cubicBezTo>
                <a:cubicBezTo>
                  <a:pt x="1033414" y="154782"/>
                  <a:pt x="1033674" y="154614"/>
                  <a:pt x="1033897" y="154503"/>
                </a:cubicBezTo>
                <a:cubicBezTo>
                  <a:pt x="1034121" y="154391"/>
                  <a:pt x="1034307" y="154223"/>
                  <a:pt x="1034455" y="154000"/>
                </a:cubicBezTo>
                <a:cubicBezTo>
                  <a:pt x="1034604" y="153703"/>
                  <a:pt x="1034697" y="153293"/>
                  <a:pt x="1034734" y="152772"/>
                </a:cubicBezTo>
                <a:cubicBezTo>
                  <a:pt x="1034772" y="152252"/>
                  <a:pt x="1034753" y="151749"/>
                  <a:pt x="1034679" y="151266"/>
                </a:cubicBezTo>
                <a:cubicBezTo>
                  <a:pt x="1034604" y="150782"/>
                  <a:pt x="1034455" y="150354"/>
                  <a:pt x="1034232" y="149982"/>
                </a:cubicBezTo>
                <a:cubicBezTo>
                  <a:pt x="1034009" y="149610"/>
                  <a:pt x="1033749" y="149424"/>
                  <a:pt x="1033451" y="149424"/>
                </a:cubicBezTo>
                <a:close/>
                <a:moveTo>
                  <a:pt x="154398" y="149424"/>
                </a:moveTo>
                <a:cubicBezTo>
                  <a:pt x="153951" y="149573"/>
                  <a:pt x="153635" y="149963"/>
                  <a:pt x="153449" y="150596"/>
                </a:cubicBezTo>
                <a:cubicBezTo>
                  <a:pt x="153263" y="151228"/>
                  <a:pt x="153207" y="151879"/>
                  <a:pt x="153281" y="152549"/>
                </a:cubicBezTo>
                <a:cubicBezTo>
                  <a:pt x="153356" y="153219"/>
                  <a:pt x="153542" y="153796"/>
                  <a:pt x="153839" y="154279"/>
                </a:cubicBezTo>
                <a:cubicBezTo>
                  <a:pt x="154137" y="154763"/>
                  <a:pt x="154546" y="154968"/>
                  <a:pt x="155067" y="154893"/>
                </a:cubicBezTo>
                <a:cubicBezTo>
                  <a:pt x="155365" y="154819"/>
                  <a:pt x="155663" y="154558"/>
                  <a:pt x="155960" y="154112"/>
                </a:cubicBezTo>
                <a:cubicBezTo>
                  <a:pt x="156258" y="153814"/>
                  <a:pt x="156518" y="153479"/>
                  <a:pt x="156742" y="153107"/>
                </a:cubicBezTo>
                <a:cubicBezTo>
                  <a:pt x="156965" y="152735"/>
                  <a:pt x="157002" y="152252"/>
                  <a:pt x="156853" y="151656"/>
                </a:cubicBezTo>
                <a:cubicBezTo>
                  <a:pt x="156704" y="151359"/>
                  <a:pt x="156500" y="151135"/>
                  <a:pt x="156239" y="150986"/>
                </a:cubicBezTo>
                <a:cubicBezTo>
                  <a:pt x="155979" y="150838"/>
                  <a:pt x="155774" y="150652"/>
                  <a:pt x="155625" y="150428"/>
                </a:cubicBezTo>
                <a:cubicBezTo>
                  <a:pt x="155328" y="150056"/>
                  <a:pt x="155142" y="149759"/>
                  <a:pt x="155067" y="149535"/>
                </a:cubicBezTo>
                <a:cubicBezTo>
                  <a:pt x="154993" y="149312"/>
                  <a:pt x="154770" y="149275"/>
                  <a:pt x="154398" y="149424"/>
                </a:cubicBezTo>
                <a:close/>
                <a:moveTo>
                  <a:pt x="42851" y="149424"/>
                </a:moveTo>
                <a:cubicBezTo>
                  <a:pt x="42479" y="149424"/>
                  <a:pt x="42237" y="149573"/>
                  <a:pt x="42125" y="149870"/>
                </a:cubicBezTo>
                <a:cubicBezTo>
                  <a:pt x="42014" y="150168"/>
                  <a:pt x="41883" y="150428"/>
                  <a:pt x="41735" y="150652"/>
                </a:cubicBezTo>
                <a:cubicBezTo>
                  <a:pt x="41437" y="151024"/>
                  <a:pt x="41177" y="151284"/>
                  <a:pt x="40953" y="151433"/>
                </a:cubicBezTo>
                <a:cubicBezTo>
                  <a:pt x="40730" y="151582"/>
                  <a:pt x="40618" y="151842"/>
                  <a:pt x="40618" y="152214"/>
                </a:cubicBezTo>
                <a:cubicBezTo>
                  <a:pt x="40544" y="152958"/>
                  <a:pt x="40749" y="153517"/>
                  <a:pt x="41232" y="153889"/>
                </a:cubicBezTo>
                <a:cubicBezTo>
                  <a:pt x="41716" y="154261"/>
                  <a:pt x="42144" y="154633"/>
                  <a:pt x="42516" y="155005"/>
                </a:cubicBezTo>
                <a:cubicBezTo>
                  <a:pt x="42814" y="154782"/>
                  <a:pt x="43074" y="154614"/>
                  <a:pt x="43297" y="154503"/>
                </a:cubicBezTo>
                <a:cubicBezTo>
                  <a:pt x="43521" y="154391"/>
                  <a:pt x="43707" y="154223"/>
                  <a:pt x="43855" y="154000"/>
                </a:cubicBezTo>
                <a:cubicBezTo>
                  <a:pt x="44004" y="153703"/>
                  <a:pt x="44097" y="153293"/>
                  <a:pt x="44134" y="152772"/>
                </a:cubicBezTo>
                <a:cubicBezTo>
                  <a:pt x="44172" y="152252"/>
                  <a:pt x="44153" y="151749"/>
                  <a:pt x="44079" y="151266"/>
                </a:cubicBezTo>
                <a:cubicBezTo>
                  <a:pt x="44004" y="150782"/>
                  <a:pt x="43855" y="150354"/>
                  <a:pt x="43632" y="149982"/>
                </a:cubicBezTo>
                <a:cubicBezTo>
                  <a:pt x="43409" y="149610"/>
                  <a:pt x="43148" y="149424"/>
                  <a:pt x="42851" y="149424"/>
                </a:cubicBezTo>
                <a:close/>
                <a:moveTo>
                  <a:pt x="724595" y="147638"/>
                </a:moveTo>
                <a:cubicBezTo>
                  <a:pt x="724595" y="147787"/>
                  <a:pt x="724633" y="147898"/>
                  <a:pt x="724707" y="147973"/>
                </a:cubicBezTo>
                <a:cubicBezTo>
                  <a:pt x="724781" y="148047"/>
                  <a:pt x="724819" y="148159"/>
                  <a:pt x="724819" y="148308"/>
                </a:cubicBezTo>
                <a:cubicBezTo>
                  <a:pt x="725042" y="148159"/>
                  <a:pt x="725321" y="148159"/>
                  <a:pt x="725656" y="148308"/>
                </a:cubicBezTo>
                <a:cubicBezTo>
                  <a:pt x="725991" y="148456"/>
                  <a:pt x="726232" y="148382"/>
                  <a:pt x="726381" y="148084"/>
                </a:cubicBezTo>
                <a:cubicBezTo>
                  <a:pt x="726232" y="147935"/>
                  <a:pt x="726084" y="147898"/>
                  <a:pt x="725935" y="147973"/>
                </a:cubicBezTo>
                <a:cubicBezTo>
                  <a:pt x="725786" y="148047"/>
                  <a:pt x="725637" y="148084"/>
                  <a:pt x="725488" y="148084"/>
                </a:cubicBezTo>
                <a:cubicBezTo>
                  <a:pt x="725339" y="147935"/>
                  <a:pt x="725228" y="147805"/>
                  <a:pt x="725153" y="147694"/>
                </a:cubicBezTo>
                <a:cubicBezTo>
                  <a:pt x="725079" y="147582"/>
                  <a:pt x="724893" y="147563"/>
                  <a:pt x="724595" y="147638"/>
                </a:cubicBezTo>
                <a:close/>
                <a:moveTo>
                  <a:pt x="1199692" y="147526"/>
                </a:moveTo>
                <a:cubicBezTo>
                  <a:pt x="1199022" y="147749"/>
                  <a:pt x="1198408" y="148047"/>
                  <a:pt x="1197850" y="148419"/>
                </a:cubicBezTo>
                <a:cubicBezTo>
                  <a:pt x="1197292" y="148791"/>
                  <a:pt x="1197050" y="149349"/>
                  <a:pt x="1197125" y="150093"/>
                </a:cubicBezTo>
                <a:cubicBezTo>
                  <a:pt x="1197720" y="150093"/>
                  <a:pt x="1198315" y="149852"/>
                  <a:pt x="1198911" y="149368"/>
                </a:cubicBezTo>
                <a:cubicBezTo>
                  <a:pt x="1199506" y="148884"/>
                  <a:pt x="1199766" y="148270"/>
                  <a:pt x="1199692" y="147526"/>
                </a:cubicBezTo>
                <a:close/>
                <a:moveTo>
                  <a:pt x="797819" y="147526"/>
                </a:moveTo>
                <a:cubicBezTo>
                  <a:pt x="797357" y="147526"/>
                  <a:pt x="796892" y="147639"/>
                  <a:pt x="796423" y="147865"/>
                </a:cubicBezTo>
                <a:cubicBezTo>
                  <a:pt x="795955" y="148092"/>
                  <a:pt x="795564" y="148355"/>
                  <a:pt x="795251" y="148656"/>
                </a:cubicBezTo>
                <a:cubicBezTo>
                  <a:pt x="795118" y="148883"/>
                  <a:pt x="795034" y="149147"/>
                  <a:pt x="795000" y="149449"/>
                </a:cubicBezTo>
                <a:cubicBezTo>
                  <a:pt x="794967" y="149751"/>
                  <a:pt x="794883" y="150052"/>
                  <a:pt x="794749" y="150353"/>
                </a:cubicBezTo>
                <a:cubicBezTo>
                  <a:pt x="794615" y="150655"/>
                  <a:pt x="794498" y="150862"/>
                  <a:pt x="794398" y="150975"/>
                </a:cubicBezTo>
                <a:cubicBezTo>
                  <a:pt x="794297" y="151088"/>
                  <a:pt x="794247" y="151258"/>
                  <a:pt x="794247" y="151484"/>
                </a:cubicBezTo>
                <a:cubicBezTo>
                  <a:pt x="794172" y="151937"/>
                  <a:pt x="794247" y="152446"/>
                  <a:pt x="794470" y="153011"/>
                </a:cubicBezTo>
                <a:cubicBezTo>
                  <a:pt x="794693" y="153576"/>
                  <a:pt x="794954" y="154047"/>
                  <a:pt x="795251" y="154424"/>
                </a:cubicBezTo>
                <a:cubicBezTo>
                  <a:pt x="795549" y="154726"/>
                  <a:pt x="795940" y="155085"/>
                  <a:pt x="796423" y="155499"/>
                </a:cubicBezTo>
                <a:cubicBezTo>
                  <a:pt x="796907" y="155914"/>
                  <a:pt x="797298" y="156121"/>
                  <a:pt x="797596" y="156121"/>
                </a:cubicBezTo>
                <a:cubicBezTo>
                  <a:pt x="797744" y="156121"/>
                  <a:pt x="797893" y="156046"/>
                  <a:pt x="798042" y="155895"/>
                </a:cubicBezTo>
                <a:cubicBezTo>
                  <a:pt x="798191" y="155745"/>
                  <a:pt x="798377" y="155594"/>
                  <a:pt x="798600" y="155443"/>
                </a:cubicBezTo>
                <a:cubicBezTo>
                  <a:pt x="798823" y="155367"/>
                  <a:pt x="799009" y="155348"/>
                  <a:pt x="799158" y="155386"/>
                </a:cubicBezTo>
                <a:cubicBezTo>
                  <a:pt x="799307" y="155424"/>
                  <a:pt x="799456" y="155405"/>
                  <a:pt x="799605" y="155329"/>
                </a:cubicBezTo>
                <a:cubicBezTo>
                  <a:pt x="800795" y="154726"/>
                  <a:pt x="801465" y="153708"/>
                  <a:pt x="801614" y="152275"/>
                </a:cubicBezTo>
                <a:cubicBezTo>
                  <a:pt x="801763" y="150843"/>
                  <a:pt x="801539" y="149599"/>
                  <a:pt x="800944" y="148545"/>
                </a:cubicBezTo>
                <a:cubicBezTo>
                  <a:pt x="800274" y="147642"/>
                  <a:pt x="799233" y="147303"/>
                  <a:pt x="797819" y="147526"/>
                </a:cubicBezTo>
                <a:close/>
                <a:moveTo>
                  <a:pt x="304342" y="147526"/>
                </a:moveTo>
                <a:cubicBezTo>
                  <a:pt x="303672" y="147749"/>
                  <a:pt x="303058" y="148047"/>
                  <a:pt x="302500" y="148419"/>
                </a:cubicBezTo>
                <a:cubicBezTo>
                  <a:pt x="301942" y="148791"/>
                  <a:pt x="301700" y="149349"/>
                  <a:pt x="301775" y="150093"/>
                </a:cubicBezTo>
                <a:cubicBezTo>
                  <a:pt x="302370" y="150093"/>
                  <a:pt x="302965" y="149852"/>
                  <a:pt x="303561" y="149368"/>
                </a:cubicBezTo>
                <a:cubicBezTo>
                  <a:pt x="304156" y="148884"/>
                  <a:pt x="304416" y="148270"/>
                  <a:pt x="304342" y="147526"/>
                </a:cubicBezTo>
                <a:close/>
                <a:moveTo>
                  <a:pt x="707964" y="147080"/>
                </a:moveTo>
                <a:cubicBezTo>
                  <a:pt x="707368" y="147080"/>
                  <a:pt x="707034" y="147452"/>
                  <a:pt x="706959" y="148196"/>
                </a:cubicBezTo>
                <a:cubicBezTo>
                  <a:pt x="707331" y="148568"/>
                  <a:pt x="707741" y="148531"/>
                  <a:pt x="708187" y="148084"/>
                </a:cubicBezTo>
                <a:cubicBezTo>
                  <a:pt x="708187" y="147563"/>
                  <a:pt x="708113" y="147229"/>
                  <a:pt x="707964" y="147080"/>
                </a:cubicBezTo>
                <a:close/>
                <a:moveTo>
                  <a:pt x="158193" y="147080"/>
                </a:moveTo>
                <a:cubicBezTo>
                  <a:pt x="157969" y="147229"/>
                  <a:pt x="157876" y="147433"/>
                  <a:pt x="157914" y="147694"/>
                </a:cubicBezTo>
                <a:cubicBezTo>
                  <a:pt x="157951" y="147954"/>
                  <a:pt x="158062" y="148177"/>
                  <a:pt x="158248" y="148363"/>
                </a:cubicBezTo>
                <a:cubicBezTo>
                  <a:pt x="158434" y="148549"/>
                  <a:pt x="158639" y="148642"/>
                  <a:pt x="158862" y="148642"/>
                </a:cubicBezTo>
                <a:cubicBezTo>
                  <a:pt x="159086" y="148642"/>
                  <a:pt x="159234" y="148494"/>
                  <a:pt x="159309" y="148196"/>
                </a:cubicBezTo>
                <a:cubicBezTo>
                  <a:pt x="159458" y="147824"/>
                  <a:pt x="159383" y="147508"/>
                  <a:pt x="159086" y="147247"/>
                </a:cubicBezTo>
                <a:cubicBezTo>
                  <a:pt x="158788" y="146987"/>
                  <a:pt x="158490" y="146931"/>
                  <a:pt x="158193" y="147080"/>
                </a:cubicBezTo>
                <a:close/>
                <a:moveTo>
                  <a:pt x="714438" y="146968"/>
                </a:moveTo>
                <a:cubicBezTo>
                  <a:pt x="714289" y="147418"/>
                  <a:pt x="713917" y="147856"/>
                  <a:pt x="713322" y="148283"/>
                </a:cubicBezTo>
                <a:cubicBezTo>
                  <a:pt x="712726" y="148710"/>
                  <a:pt x="712317" y="148458"/>
                  <a:pt x="712094" y="147526"/>
                </a:cubicBezTo>
                <a:cubicBezTo>
                  <a:pt x="711573" y="147526"/>
                  <a:pt x="711238" y="147720"/>
                  <a:pt x="711089" y="148107"/>
                </a:cubicBezTo>
                <a:cubicBezTo>
                  <a:pt x="711387" y="148416"/>
                  <a:pt x="711536" y="148803"/>
                  <a:pt x="711536" y="149268"/>
                </a:cubicBezTo>
                <a:cubicBezTo>
                  <a:pt x="711536" y="149732"/>
                  <a:pt x="711536" y="150119"/>
                  <a:pt x="711536" y="150428"/>
                </a:cubicBezTo>
                <a:cubicBezTo>
                  <a:pt x="711982" y="150280"/>
                  <a:pt x="712429" y="150205"/>
                  <a:pt x="712875" y="150205"/>
                </a:cubicBezTo>
                <a:cubicBezTo>
                  <a:pt x="713247" y="149817"/>
                  <a:pt x="713749" y="149409"/>
                  <a:pt x="714382" y="148982"/>
                </a:cubicBezTo>
                <a:cubicBezTo>
                  <a:pt x="715014" y="148554"/>
                  <a:pt x="715145" y="147883"/>
                  <a:pt x="714773" y="146968"/>
                </a:cubicBezTo>
                <a:close/>
                <a:moveTo>
                  <a:pt x="720744" y="146633"/>
                </a:moveTo>
                <a:cubicBezTo>
                  <a:pt x="720484" y="146708"/>
                  <a:pt x="720279" y="146856"/>
                  <a:pt x="720130" y="147080"/>
                </a:cubicBezTo>
                <a:cubicBezTo>
                  <a:pt x="719982" y="147303"/>
                  <a:pt x="719982" y="147563"/>
                  <a:pt x="720130" y="147861"/>
                </a:cubicBezTo>
                <a:cubicBezTo>
                  <a:pt x="720428" y="147935"/>
                  <a:pt x="720782" y="147917"/>
                  <a:pt x="721191" y="147805"/>
                </a:cubicBezTo>
                <a:cubicBezTo>
                  <a:pt x="721600" y="147694"/>
                  <a:pt x="721879" y="147526"/>
                  <a:pt x="722028" y="147303"/>
                </a:cubicBezTo>
                <a:cubicBezTo>
                  <a:pt x="721954" y="147005"/>
                  <a:pt x="721786" y="146801"/>
                  <a:pt x="721526" y="146689"/>
                </a:cubicBezTo>
                <a:cubicBezTo>
                  <a:pt x="721265" y="146577"/>
                  <a:pt x="721005" y="146559"/>
                  <a:pt x="720744" y="146633"/>
                </a:cubicBezTo>
                <a:close/>
                <a:moveTo>
                  <a:pt x="612491" y="146633"/>
                </a:moveTo>
                <a:cubicBezTo>
                  <a:pt x="612193" y="146708"/>
                  <a:pt x="611877" y="147173"/>
                  <a:pt x="611542" y="148029"/>
                </a:cubicBezTo>
                <a:cubicBezTo>
                  <a:pt x="611207" y="148884"/>
                  <a:pt x="611039" y="149424"/>
                  <a:pt x="611039" y="149647"/>
                </a:cubicBezTo>
                <a:cubicBezTo>
                  <a:pt x="611188" y="150466"/>
                  <a:pt x="611598" y="150800"/>
                  <a:pt x="612267" y="150652"/>
                </a:cubicBezTo>
                <a:cubicBezTo>
                  <a:pt x="612937" y="150503"/>
                  <a:pt x="613421" y="150205"/>
                  <a:pt x="613718" y="149759"/>
                </a:cubicBezTo>
                <a:cubicBezTo>
                  <a:pt x="613793" y="148866"/>
                  <a:pt x="613737" y="148103"/>
                  <a:pt x="613551" y="147470"/>
                </a:cubicBezTo>
                <a:cubicBezTo>
                  <a:pt x="613365" y="146838"/>
                  <a:pt x="613011" y="146559"/>
                  <a:pt x="612491" y="146633"/>
                </a:cubicBezTo>
                <a:close/>
                <a:moveTo>
                  <a:pt x="771644" y="146466"/>
                </a:moveTo>
                <a:cubicBezTo>
                  <a:pt x="771309" y="146503"/>
                  <a:pt x="771141" y="146819"/>
                  <a:pt x="771141" y="147415"/>
                </a:cubicBezTo>
                <a:cubicBezTo>
                  <a:pt x="771216" y="147712"/>
                  <a:pt x="771346" y="147935"/>
                  <a:pt x="771532" y="148084"/>
                </a:cubicBezTo>
                <a:cubicBezTo>
                  <a:pt x="771718" y="148233"/>
                  <a:pt x="771923" y="148382"/>
                  <a:pt x="772146" y="148531"/>
                </a:cubicBezTo>
                <a:cubicBezTo>
                  <a:pt x="772741" y="148308"/>
                  <a:pt x="773020" y="148010"/>
                  <a:pt x="772983" y="147638"/>
                </a:cubicBezTo>
                <a:cubicBezTo>
                  <a:pt x="772946" y="147266"/>
                  <a:pt x="772797" y="146968"/>
                  <a:pt x="772537" y="146745"/>
                </a:cubicBezTo>
                <a:cubicBezTo>
                  <a:pt x="772276" y="146522"/>
                  <a:pt x="771978" y="146429"/>
                  <a:pt x="771644" y="146466"/>
                </a:cubicBezTo>
                <a:close/>
                <a:moveTo>
                  <a:pt x="728725" y="146187"/>
                </a:moveTo>
                <a:cubicBezTo>
                  <a:pt x="728428" y="146261"/>
                  <a:pt x="728260" y="146410"/>
                  <a:pt x="728223" y="146633"/>
                </a:cubicBezTo>
                <a:cubicBezTo>
                  <a:pt x="728186" y="146856"/>
                  <a:pt x="728223" y="147080"/>
                  <a:pt x="728335" y="147303"/>
                </a:cubicBezTo>
                <a:cubicBezTo>
                  <a:pt x="728446" y="147526"/>
                  <a:pt x="728614" y="147675"/>
                  <a:pt x="728837" y="147749"/>
                </a:cubicBezTo>
                <a:cubicBezTo>
                  <a:pt x="729060" y="147824"/>
                  <a:pt x="729283" y="147749"/>
                  <a:pt x="729507" y="147526"/>
                </a:cubicBezTo>
                <a:cubicBezTo>
                  <a:pt x="729358" y="147303"/>
                  <a:pt x="729246" y="147061"/>
                  <a:pt x="729172" y="146801"/>
                </a:cubicBezTo>
                <a:cubicBezTo>
                  <a:pt x="729097" y="146540"/>
                  <a:pt x="728949" y="146336"/>
                  <a:pt x="728725" y="146187"/>
                </a:cubicBezTo>
                <a:close/>
                <a:moveTo>
                  <a:pt x="808255" y="146019"/>
                </a:moveTo>
                <a:cubicBezTo>
                  <a:pt x="808069" y="145982"/>
                  <a:pt x="807976" y="146112"/>
                  <a:pt x="807976" y="146410"/>
                </a:cubicBezTo>
                <a:cubicBezTo>
                  <a:pt x="808051" y="146410"/>
                  <a:pt x="808106" y="146447"/>
                  <a:pt x="808144" y="146522"/>
                </a:cubicBezTo>
                <a:cubicBezTo>
                  <a:pt x="808181" y="146596"/>
                  <a:pt x="808274" y="146633"/>
                  <a:pt x="808423" y="146633"/>
                </a:cubicBezTo>
                <a:cubicBezTo>
                  <a:pt x="808497" y="146261"/>
                  <a:pt x="808441" y="146057"/>
                  <a:pt x="808255" y="146019"/>
                </a:cubicBezTo>
                <a:close/>
                <a:moveTo>
                  <a:pt x="1401912" y="145796"/>
                </a:moveTo>
                <a:cubicBezTo>
                  <a:pt x="1401689" y="145759"/>
                  <a:pt x="1401466" y="145796"/>
                  <a:pt x="1401242" y="145908"/>
                </a:cubicBezTo>
                <a:cubicBezTo>
                  <a:pt x="1401019" y="146019"/>
                  <a:pt x="1400908" y="146187"/>
                  <a:pt x="1400908" y="146410"/>
                </a:cubicBezTo>
                <a:cubicBezTo>
                  <a:pt x="1401205" y="146856"/>
                  <a:pt x="1401726" y="146968"/>
                  <a:pt x="1402470" y="146745"/>
                </a:cubicBezTo>
                <a:cubicBezTo>
                  <a:pt x="1402619" y="146447"/>
                  <a:pt x="1402619" y="146224"/>
                  <a:pt x="1402470" y="146075"/>
                </a:cubicBezTo>
                <a:cubicBezTo>
                  <a:pt x="1402321" y="145926"/>
                  <a:pt x="1402135" y="145833"/>
                  <a:pt x="1401912" y="145796"/>
                </a:cubicBezTo>
                <a:close/>
                <a:moveTo>
                  <a:pt x="1032223" y="144624"/>
                </a:moveTo>
                <a:cubicBezTo>
                  <a:pt x="1031851" y="144698"/>
                  <a:pt x="1031739" y="144978"/>
                  <a:pt x="1031888" y="145461"/>
                </a:cubicBezTo>
                <a:cubicBezTo>
                  <a:pt x="1032037" y="145945"/>
                  <a:pt x="1032297" y="146187"/>
                  <a:pt x="1032669" y="146187"/>
                </a:cubicBezTo>
                <a:cubicBezTo>
                  <a:pt x="1032967" y="145889"/>
                  <a:pt x="1033042" y="145536"/>
                  <a:pt x="1032893" y="145126"/>
                </a:cubicBezTo>
                <a:cubicBezTo>
                  <a:pt x="1032744" y="144717"/>
                  <a:pt x="1032521" y="144550"/>
                  <a:pt x="1032223" y="144624"/>
                </a:cubicBezTo>
                <a:close/>
                <a:moveTo>
                  <a:pt x="41623" y="144624"/>
                </a:moveTo>
                <a:cubicBezTo>
                  <a:pt x="41251" y="144698"/>
                  <a:pt x="41139" y="144978"/>
                  <a:pt x="41288" y="145461"/>
                </a:cubicBezTo>
                <a:cubicBezTo>
                  <a:pt x="41437" y="145945"/>
                  <a:pt x="41697" y="146187"/>
                  <a:pt x="42069" y="146187"/>
                </a:cubicBezTo>
                <a:cubicBezTo>
                  <a:pt x="42367" y="145889"/>
                  <a:pt x="42442" y="145536"/>
                  <a:pt x="42293" y="145126"/>
                </a:cubicBezTo>
                <a:cubicBezTo>
                  <a:pt x="42144" y="144717"/>
                  <a:pt x="41921" y="144550"/>
                  <a:pt x="41623" y="144624"/>
                </a:cubicBezTo>
                <a:close/>
                <a:moveTo>
                  <a:pt x="156072" y="144512"/>
                </a:moveTo>
                <a:cubicBezTo>
                  <a:pt x="155625" y="144438"/>
                  <a:pt x="155328" y="144661"/>
                  <a:pt x="155179" y="145182"/>
                </a:cubicBezTo>
                <a:cubicBezTo>
                  <a:pt x="155030" y="145703"/>
                  <a:pt x="155104" y="146038"/>
                  <a:pt x="155402" y="146187"/>
                </a:cubicBezTo>
                <a:cubicBezTo>
                  <a:pt x="155625" y="146038"/>
                  <a:pt x="155849" y="145815"/>
                  <a:pt x="156072" y="145517"/>
                </a:cubicBezTo>
                <a:cubicBezTo>
                  <a:pt x="156295" y="145219"/>
                  <a:pt x="156295" y="144885"/>
                  <a:pt x="156072" y="144512"/>
                </a:cubicBezTo>
                <a:close/>
                <a:moveTo>
                  <a:pt x="144575" y="144512"/>
                </a:moveTo>
                <a:cubicBezTo>
                  <a:pt x="144426" y="144661"/>
                  <a:pt x="144352" y="144903"/>
                  <a:pt x="144352" y="145238"/>
                </a:cubicBezTo>
                <a:cubicBezTo>
                  <a:pt x="144352" y="145573"/>
                  <a:pt x="144463" y="145740"/>
                  <a:pt x="144686" y="145740"/>
                </a:cubicBezTo>
                <a:cubicBezTo>
                  <a:pt x="145059" y="145666"/>
                  <a:pt x="145207" y="145461"/>
                  <a:pt x="145133" y="145126"/>
                </a:cubicBezTo>
                <a:cubicBezTo>
                  <a:pt x="145059" y="144791"/>
                  <a:pt x="144873" y="144587"/>
                  <a:pt x="144575" y="144512"/>
                </a:cubicBezTo>
                <a:close/>
                <a:moveTo>
                  <a:pt x="712038" y="144233"/>
                </a:moveTo>
                <a:cubicBezTo>
                  <a:pt x="711703" y="144122"/>
                  <a:pt x="711387" y="144140"/>
                  <a:pt x="711089" y="144289"/>
                </a:cubicBezTo>
                <a:cubicBezTo>
                  <a:pt x="711089" y="144661"/>
                  <a:pt x="711015" y="144978"/>
                  <a:pt x="710866" y="145238"/>
                </a:cubicBezTo>
                <a:cubicBezTo>
                  <a:pt x="710717" y="145498"/>
                  <a:pt x="710568" y="145740"/>
                  <a:pt x="710419" y="145964"/>
                </a:cubicBezTo>
                <a:cubicBezTo>
                  <a:pt x="710271" y="146187"/>
                  <a:pt x="710159" y="146399"/>
                  <a:pt x="710085" y="146601"/>
                </a:cubicBezTo>
                <a:cubicBezTo>
                  <a:pt x="710010" y="146803"/>
                  <a:pt x="710085" y="146999"/>
                  <a:pt x="710308" y="147191"/>
                </a:cubicBezTo>
                <a:cubicBezTo>
                  <a:pt x="710605" y="147191"/>
                  <a:pt x="710773" y="147096"/>
                  <a:pt x="710810" y="146904"/>
                </a:cubicBezTo>
                <a:cubicBezTo>
                  <a:pt x="710847" y="146713"/>
                  <a:pt x="710978" y="146548"/>
                  <a:pt x="711201" y="146410"/>
                </a:cubicBezTo>
                <a:cubicBezTo>
                  <a:pt x="711498" y="146261"/>
                  <a:pt x="711740" y="146224"/>
                  <a:pt x="711926" y="146298"/>
                </a:cubicBezTo>
                <a:cubicBezTo>
                  <a:pt x="712112" y="146373"/>
                  <a:pt x="712391" y="146447"/>
                  <a:pt x="712763" y="146522"/>
                </a:cubicBezTo>
                <a:cubicBezTo>
                  <a:pt x="712987" y="146224"/>
                  <a:pt x="713080" y="145908"/>
                  <a:pt x="713043" y="145573"/>
                </a:cubicBezTo>
                <a:cubicBezTo>
                  <a:pt x="713005" y="145238"/>
                  <a:pt x="712912" y="144959"/>
                  <a:pt x="712763" y="144736"/>
                </a:cubicBezTo>
                <a:cubicBezTo>
                  <a:pt x="712615" y="144512"/>
                  <a:pt x="712373" y="144345"/>
                  <a:pt x="712038" y="144233"/>
                </a:cubicBezTo>
                <a:close/>
                <a:moveTo>
                  <a:pt x="1410619" y="143954"/>
                </a:moveTo>
                <a:cubicBezTo>
                  <a:pt x="1410395" y="144326"/>
                  <a:pt x="1410488" y="144550"/>
                  <a:pt x="1410898" y="144624"/>
                </a:cubicBezTo>
                <a:cubicBezTo>
                  <a:pt x="1411307" y="144698"/>
                  <a:pt x="1411549" y="144624"/>
                  <a:pt x="1411623" y="144401"/>
                </a:cubicBezTo>
                <a:cubicBezTo>
                  <a:pt x="1411326" y="144103"/>
                  <a:pt x="1410991" y="143954"/>
                  <a:pt x="1410619" y="143954"/>
                </a:cubicBezTo>
                <a:close/>
                <a:moveTo>
                  <a:pt x="1403586" y="143731"/>
                </a:moveTo>
                <a:cubicBezTo>
                  <a:pt x="1403289" y="143657"/>
                  <a:pt x="1403047" y="143750"/>
                  <a:pt x="1402861" y="144010"/>
                </a:cubicBezTo>
                <a:cubicBezTo>
                  <a:pt x="1402675" y="144271"/>
                  <a:pt x="1402433" y="144401"/>
                  <a:pt x="1402135" y="144401"/>
                </a:cubicBezTo>
                <a:cubicBezTo>
                  <a:pt x="1402433" y="144550"/>
                  <a:pt x="1402749" y="144568"/>
                  <a:pt x="1403084" y="144457"/>
                </a:cubicBezTo>
                <a:cubicBezTo>
                  <a:pt x="1403419" y="144345"/>
                  <a:pt x="1403586" y="144103"/>
                  <a:pt x="1403586" y="143731"/>
                </a:cubicBezTo>
                <a:close/>
                <a:moveTo>
                  <a:pt x="1407661" y="143452"/>
                </a:moveTo>
                <a:cubicBezTo>
                  <a:pt x="1407400" y="143415"/>
                  <a:pt x="1407177" y="143452"/>
                  <a:pt x="1406991" y="143564"/>
                </a:cubicBezTo>
                <a:cubicBezTo>
                  <a:pt x="1406805" y="143675"/>
                  <a:pt x="1406749" y="143880"/>
                  <a:pt x="1406823" y="144178"/>
                </a:cubicBezTo>
                <a:cubicBezTo>
                  <a:pt x="1407047" y="144401"/>
                  <a:pt x="1407437" y="144512"/>
                  <a:pt x="1407995" y="144512"/>
                </a:cubicBezTo>
                <a:cubicBezTo>
                  <a:pt x="1408554" y="144512"/>
                  <a:pt x="1408907" y="144326"/>
                  <a:pt x="1409056" y="143954"/>
                </a:cubicBezTo>
                <a:cubicBezTo>
                  <a:pt x="1408981" y="143880"/>
                  <a:pt x="1408795" y="143787"/>
                  <a:pt x="1408498" y="143675"/>
                </a:cubicBezTo>
                <a:cubicBezTo>
                  <a:pt x="1408200" y="143564"/>
                  <a:pt x="1407921" y="143489"/>
                  <a:pt x="1407661" y="143452"/>
                </a:cubicBezTo>
                <a:close/>
                <a:moveTo>
                  <a:pt x="720912" y="143285"/>
                </a:moveTo>
                <a:cubicBezTo>
                  <a:pt x="720614" y="143136"/>
                  <a:pt x="720391" y="143210"/>
                  <a:pt x="720242" y="143508"/>
                </a:cubicBezTo>
                <a:cubicBezTo>
                  <a:pt x="720391" y="143806"/>
                  <a:pt x="720540" y="144029"/>
                  <a:pt x="720689" y="144178"/>
                </a:cubicBezTo>
                <a:cubicBezTo>
                  <a:pt x="720837" y="144326"/>
                  <a:pt x="720912" y="144587"/>
                  <a:pt x="720912" y="144959"/>
                </a:cubicBezTo>
                <a:cubicBezTo>
                  <a:pt x="721284" y="145033"/>
                  <a:pt x="721489" y="144940"/>
                  <a:pt x="721526" y="144680"/>
                </a:cubicBezTo>
                <a:cubicBezTo>
                  <a:pt x="721563" y="144419"/>
                  <a:pt x="721582" y="144103"/>
                  <a:pt x="721582" y="143731"/>
                </a:cubicBezTo>
                <a:cubicBezTo>
                  <a:pt x="721433" y="143582"/>
                  <a:pt x="721209" y="143433"/>
                  <a:pt x="720912" y="143285"/>
                </a:cubicBezTo>
                <a:close/>
                <a:moveTo>
                  <a:pt x="715666" y="143006"/>
                </a:moveTo>
                <a:cubicBezTo>
                  <a:pt x="715368" y="143043"/>
                  <a:pt x="715256" y="143247"/>
                  <a:pt x="715331" y="143619"/>
                </a:cubicBezTo>
                <a:cubicBezTo>
                  <a:pt x="715628" y="143917"/>
                  <a:pt x="715889" y="143880"/>
                  <a:pt x="716112" y="143508"/>
                </a:cubicBezTo>
                <a:cubicBezTo>
                  <a:pt x="716112" y="143136"/>
                  <a:pt x="715963" y="142968"/>
                  <a:pt x="715666" y="143006"/>
                </a:cubicBezTo>
                <a:close/>
                <a:moveTo>
                  <a:pt x="713210" y="142838"/>
                </a:moveTo>
                <a:cubicBezTo>
                  <a:pt x="713210" y="143210"/>
                  <a:pt x="713359" y="143396"/>
                  <a:pt x="713656" y="143396"/>
                </a:cubicBezTo>
                <a:cubicBezTo>
                  <a:pt x="713805" y="143247"/>
                  <a:pt x="713842" y="143061"/>
                  <a:pt x="713768" y="142838"/>
                </a:cubicBezTo>
                <a:cubicBezTo>
                  <a:pt x="713545" y="142466"/>
                  <a:pt x="713359" y="142466"/>
                  <a:pt x="713210" y="142838"/>
                </a:cubicBezTo>
                <a:close/>
                <a:moveTo>
                  <a:pt x="1423734" y="142671"/>
                </a:moveTo>
                <a:cubicBezTo>
                  <a:pt x="1423474" y="142633"/>
                  <a:pt x="1423306" y="142727"/>
                  <a:pt x="1423232" y="142950"/>
                </a:cubicBezTo>
                <a:cubicBezTo>
                  <a:pt x="1423232" y="143099"/>
                  <a:pt x="1423325" y="143210"/>
                  <a:pt x="1423511" y="143285"/>
                </a:cubicBezTo>
                <a:cubicBezTo>
                  <a:pt x="1423697" y="143359"/>
                  <a:pt x="1423864" y="143322"/>
                  <a:pt x="1424013" y="143173"/>
                </a:cubicBezTo>
                <a:cubicBezTo>
                  <a:pt x="1424088" y="142875"/>
                  <a:pt x="1423995" y="142708"/>
                  <a:pt x="1423734" y="142671"/>
                </a:cubicBezTo>
                <a:close/>
                <a:moveTo>
                  <a:pt x="164667" y="142503"/>
                </a:moveTo>
                <a:cubicBezTo>
                  <a:pt x="164518" y="142652"/>
                  <a:pt x="164481" y="142857"/>
                  <a:pt x="164555" y="143117"/>
                </a:cubicBezTo>
                <a:cubicBezTo>
                  <a:pt x="164629" y="143378"/>
                  <a:pt x="164778" y="143433"/>
                  <a:pt x="165002" y="143285"/>
                </a:cubicBezTo>
                <a:cubicBezTo>
                  <a:pt x="165150" y="143136"/>
                  <a:pt x="165169" y="142987"/>
                  <a:pt x="165057" y="142838"/>
                </a:cubicBezTo>
                <a:cubicBezTo>
                  <a:pt x="164946" y="142689"/>
                  <a:pt x="164815" y="142578"/>
                  <a:pt x="164667" y="142503"/>
                </a:cubicBezTo>
                <a:close/>
                <a:moveTo>
                  <a:pt x="1392403" y="142344"/>
                </a:moveTo>
                <a:lnTo>
                  <a:pt x="1392367" y="142399"/>
                </a:lnTo>
                <a:lnTo>
                  <a:pt x="1392424" y="142503"/>
                </a:lnTo>
                <a:close/>
                <a:moveTo>
                  <a:pt x="1421223" y="141387"/>
                </a:moveTo>
                <a:cubicBezTo>
                  <a:pt x="1421148" y="141685"/>
                  <a:pt x="1421223" y="141871"/>
                  <a:pt x="1421446" y="141945"/>
                </a:cubicBezTo>
                <a:cubicBezTo>
                  <a:pt x="1421669" y="142020"/>
                  <a:pt x="1421855" y="141982"/>
                  <a:pt x="1422004" y="141834"/>
                </a:cubicBezTo>
                <a:cubicBezTo>
                  <a:pt x="1422004" y="141461"/>
                  <a:pt x="1421743" y="141313"/>
                  <a:pt x="1421223" y="141387"/>
                </a:cubicBezTo>
                <a:close/>
                <a:moveTo>
                  <a:pt x="1406489" y="141387"/>
                </a:moveTo>
                <a:cubicBezTo>
                  <a:pt x="1406489" y="141461"/>
                  <a:pt x="1406451" y="141499"/>
                  <a:pt x="1406377" y="141499"/>
                </a:cubicBezTo>
                <a:cubicBezTo>
                  <a:pt x="1406303" y="141499"/>
                  <a:pt x="1406265" y="141536"/>
                  <a:pt x="1406265" y="141610"/>
                </a:cubicBezTo>
                <a:cubicBezTo>
                  <a:pt x="1406340" y="141908"/>
                  <a:pt x="1406414" y="142243"/>
                  <a:pt x="1406489" y="142615"/>
                </a:cubicBezTo>
                <a:cubicBezTo>
                  <a:pt x="1406563" y="142987"/>
                  <a:pt x="1406786" y="143136"/>
                  <a:pt x="1407158" y="143061"/>
                </a:cubicBezTo>
                <a:cubicBezTo>
                  <a:pt x="1407307" y="142689"/>
                  <a:pt x="1407270" y="142392"/>
                  <a:pt x="1407047" y="142168"/>
                </a:cubicBezTo>
                <a:cubicBezTo>
                  <a:pt x="1406823" y="141945"/>
                  <a:pt x="1406637" y="141685"/>
                  <a:pt x="1406489" y="141387"/>
                </a:cubicBezTo>
                <a:close/>
                <a:moveTo>
                  <a:pt x="709750" y="141387"/>
                </a:moveTo>
                <a:cubicBezTo>
                  <a:pt x="709378" y="141387"/>
                  <a:pt x="709117" y="141499"/>
                  <a:pt x="708968" y="141722"/>
                </a:cubicBezTo>
                <a:cubicBezTo>
                  <a:pt x="708820" y="141945"/>
                  <a:pt x="708745" y="142206"/>
                  <a:pt x="708745" y="142503"/>
                </a:cubicBezTo>
                <a:cubicBezTo>
                  <a:pt x="708745" y="142801"/>
                  <a:pt x="708838" y="143099"/>
                  <a:pt x="709024" y="143396"/>
                </a:cubicBezTo>
                <a:cubicBezTo>
                  <a:pt x="709210" y="143694"/>
                  <a:pt x="709415" y="143843"/>
                  <a:pt x="709638" y="143843"/>
                </a:cubicBezTo>
                <a:cubicBezTo>
                  <a:pt x="710085" y="143619"/>
                  <a:pt x="710233" y="143247"/>
                  <a:pt x="710085" y="142727"/>
                </a:cubicBezTo>
                <a:cubicBezTo>
                  <a:pt x="709936" y="142206"/>
                  <a:pt x="709824" y="141759"/>
                  <a:pt x="709750" y="141387"/>
                </a:cubicBezTo>
                <a:close/>
                <a:moveTo>
                  <a:pt x="1396666" y="140996"/>
                </a:moveTo>
                <a:cubicBezTo>
                  <a:pt x="1396368" y="141108"/>
                  <a:pt x="1396219" y="141350"/>
                  <a:pt x="1396219" y="141722"/>
                </a:cubicBezTo>
                <a:cubicBezTo>
                  <a:pt x="1396368" y="141648"/>
                  <a:pt x="1396554" y="141610"/>
                  <a:pt x="1396778" y="141610"/>
                </a:cubicBezTo>
                <a:cubicBezTo>
                  <a:pt x="1397001" y="141610"/>
                  <a:pt x="1397187" y="141536"/>
                  <a:pt x="1397336" y="141387"/>
                </a:cubicBezTo>
                <a:cubicBezTo>
                  <a:pt x="1397187" y="141015"/>
                  <a:pt x="1396964" y="140885"/>
                  <a:pt x="1396666" y="140996"/>
                </a:cubicBezTo>
                <a:close/>
                <a:moveTo>
                  <a:pt x="1398564" y="140327"/>
                </a:moveTo>
                <a:cubicBezTo>
                  <a:pt x="1398340" y="140364"/>
                  <a:pt x="1398191" y="140466"/>
                  <a:pt x="1398117" y="140634"/>
                </a:cubicBezTo>
                <a:cubicBezTo>
                  <a:pt x="1398117" y="141285"/>
                  <a:pt x="1398340" y="141536"/>
                  <a:pt x="1398787" y="141387"/>
                </a:cubicBezTo>
                <a:cubicBezTo>
                  <a:pt x="1399159" y="141220"/>
                  <a:pt x="1399270" y="140885"/>
                  <a:pt x="1399122" y="140382"/>
                </a:cubicBezTo>
                <a:cubicBezTo>
                  <a:pt x="1398973" y="140308"/>
                  <a:pt x="1398787" y="140289"/>
                  <a:pt x="1398564" y="140327"/>
                </a:cubicBezTo>
                <a:close/>
                <a:moveTo>
                  <a:pt x="1410172" y="140159"/>
                </a:moveTo>
                <a:cubicBezTo>
                  <a:pt x="1409577" y="140159"/>
                  <a:pt x="1409428" y="140494"/>
                  <a:pt x="1409726" y="141164"/>
                </a:cubicBezTo>
                <a:cubicBezTo>
                  <a:pt x="1410023" y="141313"/>
                  <a:pt x="1410340" y="141331"/>
                  <a:pt x="1410674" y="141220"/>
                </a:cubicBezTo>
                <a:cubicBezTo>
                  <a:pt x="1411009" y="141108"/>
                  <a:pt x="1411251" y="140903"/>
                  <a:pt x="1411400" y="140606"/>
                </a:cubicBezTo>
                <a:cubicBezTo>
                  <a:pt x="1411177" y="140308"/>
                  <a:pt x="1410767" y="140159"/>
                  <a:pt x="1410172" y="140159"/>
                </a:cubicBezTo>
                <a:close/>
                <a:moveTo>
                  <a:pt x="1391978" y="140048"/>
                </a:moveTo>
                <a:cubicBezTo>
                  <a:pt x="1391829" y="140345"/>
                  <a:pt x="1391773" y="140792"/>
                  <a:pt x="1391810" y="141387"/>
                </a:cubicBezTo>
                <a:lnTo>
                  <a:pt x="1391819" y="141402"/>
                </a:lnTo>
                <a:lnTo>
                  <a:pt x="1392089" y="141275"/>
                </a:lnTo>
                <a:lnTo>
                  <a:pt x="1392340" y="141883"/>
                </a:lnTo>
                <a:lnTo>
                  <a:pt x="1392257" y="141275"/>
                </a:lnTo>
                <a:cubicBezTo>
                  <a:pt x="1392294" y="140755"/>
                  <a:pt x="1392201" y="140345"/>
                  <a:pt x="1391978" y="140048"/>
                </a:cubicBezTo>
                <a:close/>
                <a:moveTo>
                  <a:pt x="804516" y="139769"/>
                </a:moveTo>
                <a:cubicBezTo>
                  <a:pt x="804293" y="139880"/>
                  <a:pt x="804144" y="140066"/>
                  <a:pt x="804070" y="140327"/>
                </a:cubicBezTo>
                <a:cubicBezTo>
                  <a:pt x="803995" y="140587"/>
                  <a:pt x="804014" y="140848"/>
                  <a:pt x="804125" y="141108"/>
                </a:cubicBezTo>
                <a:cubicBezTo>
                  <a:pt x="804237" y="141368"/>
                  <a:pt x="804479" y="141461"/>
                  <a:pt x="804851" y="141387"/>
                </a:cubicBezTo>
                <a:cubicBezTo>
                  <a:pt x="805372" y="141387"/>
                  <a:pt x="805558" y="140978"/>
                  <a:pt x="805409" y="140159"/>
                </a:cubicBezTo>
                <a:cubicBezTo>
                  <a:pt x="805037" y="139787"/>
                  <a:pt x="804739" y="139657"/>
                  <a:pt x="804516" y="139769"/>
                </a:cubicBezTo>
                <a:close/>
                <a:moveTo>
                  <a:pt x="713656" y="139713"/>
                </a:moveTo>
                <a:cubicBezTo>
                  <a:pt x="713136" y="139638"/>
                  <a:pt x="712577" y="139676"/>
                  <a:pt x="711982" y="139824"/>
                </a:cubicBezTo>
                <a:cubicBezTo>
                  <a:pt x="711908" y="140196"/>
                  <a:pt x="712038" y="140550"/>
                  <a:pt x="712373" y="140885"/>
                </a:cubicBezTo>
                <a:cubicBezTo>
                  <a:pt x="712708" y="141220"/>
                  <a:pt x="713173" y="141313"/>
                  <a:pt x="713768" y="141164"/>
                </a:cubicBezTo>
                <a:cubicBezTo>
                  <a:pt x="714066" y="141387"/>
                  <a:pt x="714289" y="141666"/>
                  <a:pt x="714438" y="142001"/>
                </a:cubicBezTo>
                <a:cubicBezTo>
                  <a:pt x="714587" y="142336"/>
                  <a:pt x="714921" y="142466"/>
                  <a:pt x="715442" y="142392"/>
                </a:cubicBezTo>
                <a:cubicBezTo>
                  <a:pt x="715814" y="142094"/>
                  <a:pt x="715982" y="141648"/>
                  <a:pt x="715945" y="141052"/>
                </a:cubicBezTo>
                <a:cubicBezTo>
                  <a:pt x="715907" y="140457"/>
                  <a:pt x="715703" y="140048"/>
                  <a:pt x="715331" y="139824"/>
                </a:cubicBezTo>
                <a:cubicBezTo>
                  <a:pt x="714735" y="139824"/>
                  <a:pt x="714177" y="139787"/>
                  <a:pt x="713656" y="139713"/>
                </a:cubicBezTo>
                <a:close/>
                <a:moveTo>
                  <a:pt x="144352" y="139601"/>
                </a:moveTo>
                <a:cubicBezTo>
                  <a:pt x="143831" y="139155"/>
                  <a:pt x="143459" y="139210"/>
                  <a:pt x="143235" y="139769"/>
                </a:cubicBezTo>
                <a:cubicBezTo>
                  <a:pt x="143012" y="140327"/>
                  <a:pt x="143049" y="140792"/>
                  <a:pt x="143347" y="141164"/>
                </a:cubicBezTo>
                <a:cubicBezTo>
                  <a:pt x="143570" y="141313"/>
                  <a:pt x="143868" y="141313"/>
                  <a:pt x="144240" y="141164"/>
                </a:cubicBezTo>
                <a:cubicBezTo>
                  <a:pt x="144389" y="141015"/>
                  <a:pt x="144463" y="140773"/>
                  <a:pt x="144463" y="140438"/>
                </a:cubicBezTo>
                <a:cubicBezTo>
                  <a:pt x="144463" y="140103"/>
                  <a:pt x="144426" y="139824"/>
                  <a:pt x="144352" y="139601"/>
                </a:cubicBezTo>
                <a:close/>
                <a:moveTo>
                  <a:pt x="1408163" y="138820"/>
                </a:moveTo>
                <a:cubicBezTo>
                  <a:pt x="1407344" y="138522"/>
                  <a:pt x="1406861" y="138727"/>
                  <a:pt x="1406712" y="139434"/>
                </a:cubicBezTo>
                <a:cubicBezTo>
                  <a:pt x="1406563" y="140141"/>
                  <a:pt x="1406600" y="140792"/>
                  <a:pt x="1406823" y="141387"/>
                </a:cubicBezTo>
                <a:cubicBezTo>
                  <a:pt x="1407344" y="141387"/>
                  <a:pt x="1407791" y="141201"/>
                  <a:pt x="1408163" y="140829"/>
                </a:cubicBezTo>
                <a:cubicBezTo>
                  <a:pt x="1408163" y="140457"/>
                  <a:pt x="1408219" y="140178"/>
                  <a:pt x="1408330" y="139992"/>
                </a:cubicBezTo>
                <a:cubicBezTo>
                  <a:pt x="1408442" y="139806"/>
                  <a:pt x="1408498" y="139527"/>
                  <a:pt x="1408498" y="139155"/>
                </a:cubicBezTo>
                <a:cubicBezTo>
                  <a:pt x="1408349" y="139155"/>
                  <a:pt x="1408275" y="139117"/>
                  <a:pt x="1408275" y="139043"/>
                </a:cubicBezTo>
                <a:cubicBezTo>
                  <a:pt x="1408275" y="138969"/>
                  <a:pt x="1408237" y="138894"/>
                  <a:pt x="1408163" y="138820"/>
                </a:cubicBezTo>
                <a:close/>
                <a:moveTo>
                  <a:pt x="709526" y="138820"/>
                </a:moveTo>
                <a:cubicBezTo>
                  <a:pt x="709080" y="139266"/>
                  <a:pt x="709080" y="139676"/>
                  <a:pt x="709526" y="140048"/>
                </a:cubicBezTo>
                <a:cubicBezTo>
                  <a:pt x="709601" y="140048"/>
                  <a:pt x="709657" y="140029"/>
                  <a:pt x="709694" y="139992"/>
                </a:cubicBezTo>
                <a:cubicBezTo>
                  <a:pt x="709731" y="139955"/>
                  <a:pt x="709787" y="139936"/>
                  <a:pt x="709861" y="139936"/>
                </a:cubicBezTo>
                <a:cubicBezTo>
                  <a:pt x="710010" y="139787"/>
                  <a:pt x="710047" y="139564"/>
                  <a:pt x="709973" y="139266"/>
                </a:cubicBezTo>
                <a:cubicBezTo>
                  <a:pt x="709899" y="138969"/>
                  <a:pt x="709750" y="138820"/>
                  <a:pt x="709526" y="138820"/>
                </a:cubicBezTo>
                <a:close/>
                <a:moveTo>
                  <a:pt x="1413074" y="138541"/>
                </a:moveTo>
                <a:cubicBezTo>
                  <a:pt x="1412628" y="138801"/>
                  <a:pt x="1412330" y="139117"/>
                  <a:pt x="1412181" y="139489"/>
                </a:cubicBezTo>
                <a:cubicBezTo>
                  <a:pt x="1412479" y="139862"/>
                  <a:pt x="1412888" y="139973"/>
                  <a:pt x="1413409" y="139824"/>
                </a:cubicBezTo>
                <a:cubicBezTo>
                  <a:pt x="1413930" y="139676"/>
                  <a:pt x="1414153" y="139341"/>
                  <a:pt x="1414079" y="138820"/>
                </a:cubicBezTo>
                <a:cubicBezTo>
                  <a:pt x="1413856" y="138373"/>
                  <a:pt x="1413521" y="138280"/>
                  <a:pt x="1413074" y="138541"/>
                </a:cubicBezTo>
                <a:close/>
                <a:moveTo>
                  <a:pt x="1397016" y="138321"/>
                </a:moveTo>
                <a:lnTo>
                  <a:pt x="1396610" y="138401"/>
                </a:lnTo>
                <a:lnTo>
                  <a:pt x="1396046" y="138392"/>
                </a:lnTo>
                <a:lnTo>
                  <a:pt x="1396331" y="138668"/>
                </a:lnTo>
                <a:cubicBezTo>
                  <a:pt x="1396852" y="138590"/>
                  <a:pt x="1397150" y="138706"/>
                  <a:pt x="1397224" y="139016"/>
                </a:cubicBezTo>
                <a:cubicBezTo>
                  <a:pt x="1397298" y="139326"/>
                  <a:pt x="1397485" y="139558"/>
                  <a:pt x="1397782" y="139713"/>
                </a:cubicBezTo>
                <a:cubicBezTo>
                  <a:pt x="1398080" y="139713"/>
                  <a:pt x="1398266" y="139564"/>
                  <a:pt x="1398340" y="139266"/>
                </a:cubicBezTo>
                <a:cubicBezTo>
                  <a:pt x="1398266" y="139117"/>
                  <a:pt x="1398117" y="139024"/>
                  <a:pt x="1397894" y="138987"/>
                </a:cubicBezTo>
                <a:cubicBezTo>
                  <a:pt x="1397671" y="138950"/>
                  <a:pt x="1397447" y="138894"/>
                  <a:pt x="1397224" y="138820"/>
                </a:cubicBezTo>
                <a:close/>
                <a:moveTo>
                  <a:pt x="1400405" y="138150"/>
                </a:moveTo>
                <a:cubicBezTo>
                  <a:pt x="1400145" y="138076"/>
                  <a:pt x="1399866" y="138150"/>
                  <a:pt x="1399568" y="138373"/>
                </a:cubicBezTo>
                <a:cubicBezTo>
                  <a:pt x="1399494" y="138671"/>
                  <a:pt x="1399643" y="138876"/>
                  <a:pt x="1400015" y="138987"/>
                </a:cubicBezTo>
                <a:cubicBezTo>
                  <a:pt x="1400387" y="139099"/>
                  <a:pt x="1400684" y="139266"/>
                  <a:pt x="1400908" y="139489"/>
                </a:cubicBezTo>
                <a:cubicBezTo>
                  <a:pt x="1401056" y="139638"/>
                  <a:pt x="1401131" y="139787"/>
                  <a:pt x="1401131" y="139936"/>
                </a:cubicBezTo>
                <a:cubicBezTo>
                  <a:pt x="1401131" y="140085"/>
                  <a:pt x="1401205" y="140196"/>
                  <a:pt x="1401354" y="140271"/>
                </a:cubicBezTo>
                <a:cubicBezTo>
                  <a:pt x="1401801" y="140420"/>
                  <a:pt x="1402173" y="140345"/>
                  <a:pt x="1402470" y="140048"/>
                </a:cubicBezTo>
                <a:cubicBezTo>
                  <a:pt x="1402396" y="139899"/>
                  <a:pt x="1402396" y="139787"/>
                  <a:pt x="1402470" y="139713"/>
                </a:cubicBezTo>
                <a:cubicBezTo>
                  <a:pt x="1402545" y="139638"/>
                  <a:pt x="1402582" y="139527"/>
                  <a:pt x="1402582" y="139378"/>
                </a:cubicBezTo>
                <a:cubicBezTo>
                  <a:pt x="1402284" y="139378"/>
                  <a:pt x="1402024" y="139285"/>
                  <a:pt x="1401801" y="139099"/>
                </a:cubicBezTo>
                <a:cubicBezTo>
                  <a:pt x="1401577" y="138913"/>
                  <a:pt x="1401354" y="138727"/>
                  <a:pt x="1401131" y="138541"/>
                </a:cubicBezTo>
                <a:cubicBezTo>
                  <a:pt x="1400908" y="138355"/>
                  <a:pt x="1400666" y="138224"/>
                  <a:pt x="1400405" y="138150"/>
                </a:cubicBezTo>
                <a:close/>
                <a:moveTo>
                  <a:pt x="1246498" y="137927"/>
                </a:moveTo>
                <a:cubicBezTo>
                  <a:pt x="1246052" y="138001"/>
                  <a:pt x="1245754" y="138224"/>
                  <a:pt x="1245605" y="138597"/>
                </a:cubicBezTo>
                <a:cubicBezTo>
                  <a:pt x="1245457" y="138745"/>
                  <a:pt x="1245401" y="139006"/>
                  <a:pt x="1245438" y="139378"/>
                </a:cubicBezTo>
                <a:cubicBezTo>
                  <a:pt x="1245475" y="139750"/>
                  <a:pt x="1245419" y="140122"/>
                  <a:pt x="1245271" y="140494"/>
                </a:cubicBezTo>
                <a:cubicBezTo>
                  <a:pt x="1245196" y="140643"/>
                  <a:pt x="1245103" y="140755"/>
                  <a:pt x="1244991" y="140829"/>
                </a:cubicBezTo>
                <a:cubicBezTo>
                  <a:pt x="1244880" y="140903"/>
                  <a:pt x="1244787" y="141015"/>
                  <a:pt x="1244712" y="141164"/>
                </a:cubicBezTo>
                <a:cubicBezTo>
                  <a:pt x="1244564" y="141461"/>
                  <a:pt x="1244489" y="141759"/>
                  <a:pt x="1244489" y="142057"/>
                </a:cubicBezTo>
                <a:cubicBezTo>
                  <a:pt x="1244489" y="142354"/>
                  <a:pt x="1244340" y="142578"/>
                  <a:pt x="1244043" y="142727"/>
                </a:cubicBezTo>
                <a:cubicBezTo>
                  <a:pt x="1243894" y="142875"/>
                  <a:pt x="1243559" y="142875"/>
                  <a:pt x="1243038" y="142727"/>
                </a:cubicBezTo>
                <a:cubicBezTo>
                  <a:pt x="1243038" y="143024"/>
                  <a:pt x="1243150" y="143266"/>
                  <a:pt x="1243373" y="143452"/>
                </a:cubicBezTo>
                <a:cubicBezTo>
                  <a:pt x="1243596" y="143638"/>
                  <a:pt x="1243708" y="143917"/>
                  <a:pt x="1243708" y="144289"/>
                </a:cubicBezTo>
                <a:cubicBezTo>
                  <a:pt x="1243708" y="144512"/>
                  <a:pt x="1243633" y="144717"/>
                  <a:pt x="1243485" y="144903"/>
                </a:cubicBezTo>
                <a:cubicBezTo>
                  <a:pt x="1243336" y="145089"/>
                  <a:pt x="1243187" y="145331"/>
                  <a:pt x="1243038" y="145629"/>
                </a:cubicBezTo>
                <a:cubicBezTo>
                  <a:pt x="1242964" y="145852"/>
                  <a:pt x="1242964" y="146094"/>
                  <a:pt x="1243038" y="146354"/>
                </a:cubicBezTo>
                <a:cubicBezTo>
                  <a:pt x="1243113" y="146615"/>
                  <a:pt x="1243113" y="146819"/>
                  <a:pt x="1243038" y="146968"/>
                </a:cubicBezTo>
                <a:cubicBezTo>
                  <a:pt x="1243038" y="147117"/>
                  <a:pt x="1242982" y="147266"/>
                  <a:pt x="1242871" y="147415"/>
                </a:cubicBezTo>
                <a:cubicBezTo>
                  <a:pt x="1242759" y="147563"/>
                  <a:pt x="1242666" y="147749"/>
                  <a:pt x="1242592" y="147973"/>
                </a:cubicBezTo>
                <a:cubicBezTo>
                  <a:pt x="1242443" y="148345"/>
                  <a:pt x="1242368" y="148791"/>
                  <a:pt x="1242368" y="149312"/>
                </a:cubicBezTo>
                <a:cubicBezTo>
                  <a:pt x="1242368" y="149833"/>
                  <a:pt x="1242294" y="150280"/>
                  <a:pt x="1242145" y="150652"/>
                </a:cubicBezTo>
                <a:cubicBezTo>
                  <a:pt x="1241996" y="151024"/>
                  <a:pt x="1241810" y="151303"/>
                  <a:pt x="1241587" y="151489"/>
                </a:cubicBezTo>
                <a:cubicBezTo>
                  <a:pt x="1241364" y="151675"/>
                  <a:pt x="1241215" y="151917"/>
                  <a:pt x="1241141" y="152214"/>
                </a:cubicBezTo>
                <a:cubicBezTo>
                  <a:pt x="1241736" y="152363"/>
                  <a:pt x="1242108" y="152754"/>
                  <a:pt x="1242257" y="153386"/>
                </a:cubicBezTo>
                <a:cubicBezTo>
                  <a:pt x="1242406" y="154019"/>
                  <a:pt x="1242666" y="154521"/>
                  <a:pt x="1243038" y="154893"/>
                </a:cubicBezTo>
                <a:cubicBezTo>
                  <a:pt x="1242889" y="154968"/>
                  <a:pt x="1242740" y="155154"/>
                  <a:pt x="1242592" y="155451"/>
                </a:cubicBezTo>
                <a:cubicBezTo>
                  <a:pt x="1242443" y="155749"/>
                  <a:pt x="1242331" y="156084"/>
                  <a:pt x="1242257" y="156456"/>
                </a:cubicBezTo>
                <a:cubicBezTo>
                  <a:pt x="1242182" y="156828"/>
                  <a:pt x="1242164" y="157163"/>
                  <a:pt x="1242201" y="157461"/>
                </a:cubicBezTo>
                <a:cubicBezTo>
                  <a:pt x="1242238" y="157758"/>
                  <a:pt x="1242368" y="157907"/>
                  <a:pt x="1242592" y="157907"/>
                </a:cubicBezTo>
                <a:cubicBezTo>
                  <a:pt x="1242964" y="157907"/>
                  <a:pt x="1243150" y="157702"/>
                  <a:pt x="1243150" y="157293"/>
                </a:cubicBezTo>
                <a:cubicBezTo>
                  <a:pt x="1243150" y="156884"/>
                  <a:pt x="1243224" y="156530"/>
                  <a:pt x="1243373" y="156233"/>
                </a:cubicBezTo>
                <a:cubicBezTo>
                  <a:pt x="1243596" y="155861"/>
                  <a:pt x="1243894" y="155600"/>
                  <a:pt x="1244266" y="155451"/>
                </a:cubicBezTo>
                <a:cubicBezTo>
                  <a:pt x="1244638" y="155302"/>
                  <a:pt x="1244861" y="155042"/>
                  <a:pt x="1244936" y="154670"/>
                </a:cubicBezTo>
                <a:cubicBezTo>
                  <a:pt x="1244712" y="154298"/>
                  <a:pt x="1244452" y="153963"/>
                  <a:pt x="1244154" y="153665"/>
                </a:cubicBezTo>
                <a:cubicBezTo>
                  <a:pt x="1243857" y="153368"/>
                  <a:pt x="1243596" y="153070"/>
                  <a:pt x="1243373" y="152772"/>
                </a:cubicBezTo>
                <a:cubicBezTo>
                  <a:pt x="1243522" y="152252"/>
                  <a:pt x="1243615" y="151731"/>
                  <a:pt x="1243652" y="151210"/>
                </a:cubicBezTo>
                <a:cubicBezTo>
                  <a:pt x="1243689" y="150689"/>
                  <a:pt x="1243782" y="150205"/>
                  <a:pt x="1243931" y="149759"/>
                </a:cubicBezTo>
                <a:cubicBezTo>
                  <a:pt x="1243633" y="149163"/>
                  <a:pt x="1243578" y="148661"/>
                  <a:pt x="1243764" y="148252"/>
                </a:cubicBezTo>
                <a:cubicBezTo>
                  <a:pt x="1243950" y="147842"/>
                  <a:pt x="1244117" y="147452"/>
                  <a:pt x="1244266" y="147080"/>
                </a:cubicBezTo>
                <a:lnTo>
                  <a:pt x="1244489" y="146187"/>
                </a:lnTo>
                <a:cubicBezTo>
                  <a:pt x="1244712" y="145815"/>
                  <a:pt x="1244954" y="145498"/>
                  <a:pt x="1245215" y="145238"/>
                </a:cubicBezTo>
                <a:cubicBezTo>
                  <a:pt x="1245475" y="144978"/>
                  <a:pt x="1245680" y="144587"/>
                  <a:pt x="1245829" y="144066"/>
                </a:cubicBezTo>
                <a:cubicBezTo>
                  <a:pt x="1245903" y="143694"/>
                  <a:pt x="1245847" y="143247"/>
                  <a:pt x="1245661" y="142727"/>
                </a:cubicBezTo>
                <a:cubicBezTo>
                  <a:pt x="1245475" y="142206"/>
                  <a:pt x="1245419" y="141722"/>
                  <a:pt x="1245494" y="141275"/>
                </a:cubicBezTo>
                <a:cubicBezTo>
                  <a:pt x="1245643" y="140755"/>
                  <a:pt x="1246033" y="140289"/>
                  <a:pt x="1246666" y="139880"/>
                </a:cubicBezTo>
                <a:cubicBezTo>
                  <a:pt x="1247298" y="139471"/>
                  <a:pt x="1247540" y="138969"/>
                  <a:pt x="1247391" y="138373"/>
                </a:cubicBezTo>
                <a:cubicBezTo>
                  <a:pt x="1247243" y="138001"/>
                  <a:pt x="1246945" y="137852"/>
                  <a:pt x="1246498" y="137927"/>
                </a:cubicBezTo>
                <a:close/>
                <a:moveTo>
                  <a:pt x="846448" y="137927"/>
                </a:moveTo>
                <a:cubicBezTo>
                  <a:pt x="846002" y="138001"/>
                  <a:pt x="845704" y="138224"/>
                  <a:pt x="845555" y="138597"/>
                </a:cubicBezTo>
                <a:cubicBezTo>
                  <a:pt x="845407" y="138745"/>
                  <a:pt x="845351" y="139006"/>
                  <a:pt x="845388" y="139378"/>
                </a:cubicBezTo>
                <a:cubicBezTo>
                  <a:pt x="845425" y="139750"/>
                  <a:pt x="845369" y="140122"/>
                  <a:pt x="845221" y="140494"/>
                </a:cubicBezTo>
                <a:cubicBezTo>
                  <a:pt x="845146" y="140643"/>
                  <a:pt x="845053" y="140755"/>
                  <a:pt x="844941" y="140829"/>
                </a:cubicBezTo>
                <a:cubicBezTo>
                  <a:pt x="844830" y="140903"/>
                  <a:pt x="844737" y="141015"/>
                  <a:pt x="844662" y="141164"/>
                </a:cubicBezTo>
                <a:cubicBezTo>
                  <a:pt x="844514" y="141461"/>
                  <a:pt x="844439" y="141759"/>
                  <a:pt x="844439" y="142057"/>
                </a:cubicBezTo>
                <a:cubicBezTo>
                  <a:pt x="844439" y="142354"/>
                  <a:pt x="844290" y="142578"/>
                  <a:pt x="843993" y="142727"/>
                </a:cubicBezTo>
                <a:cubicBezTo>
                  <a:pt x="843844" y="142875"/>
                  <a:pt x="843509" y="142875"/>
                  <a:pt x="842988" y="142727"/>
                </a:cubicBezTo>
                <a:cubicBezTo>
                  <a:pt x="842988" y="143024"/>
                  <a:pt x="843100" y="143266"/>
                  <a:pt x="843323" y="143452"/>
                </a:cubicBezTo>
                <a:cubicBezTo>
                  <a:pt x="843546" y="143638"/>
                  <a:pt x="843658" y="143917"/>
                  <a:pt x="843658" y="144289"/>
                </a:cubicBezTo>
                <a:cubicBezTo>
                  <a:pt x="843658" y="144512"/>
                  <a:pt x="843583" y="144717"/>
                  <a:pt x="843435" y="144903"/>
                </a:cubicBezTo>
                <a:cubicBezTo>
                  <a:pt x="843286" y="145089"/>
                  <a:pt x="843137" y="145331"/>
                  <a:pt x="842988" y="145629"/>
                </a:cubicBezTo>
                <a:cubicBezTo>
                  <a:pt x="842914" y="145852"/>
                  <a:pt x="842914" y="146094"/>
                  <a:pt x="842988" y="146354"/>
                </a:cubicBezTo>
                <a:cubicBezTo>
                  <a:pt x="843062" y="146615"/>
                  <a:pt x="843062" y="146819"/>
                  <a:pt x="842988" y="146968"/>
                </a:cubicBezTo>
                <a:cubicBezTo>
                  <a:pt x="842988" y="147117"/>
                  <a:pt x="842932" y="147266"/>
                  <a:pt x="842821" y="147415"/>
                </a:cubicBezTo>
                <a:cubicBezTo>
                  <a:pt x="842709" y="147563"/>
                  <a:pt x="842616" y="147749"/>
                  <a:pt x="842542" y="147973"/>
                </a:cubicBezTo>
                <a:cubicBezTo>
                  <a:pt x="842393" y="148345"/>
                  <a:pt x="842318" y="148791"/>
                  <a:pt x="842318" y="149312"/>
                </a:cubicBezTo>
                <a:cubicBezTo>
                  <a:pt x="842318" y="149833"/>
                  <a:pt x="842244" y="150280"/>
                  <a:pt x="842095" y="150652"/>
                </a:cubicBezTo>
                <a:cubicBezTo>
                  <a:pt x="841946" y="151024"/>
                  <a:pt x="841760" y="151303"/>
                  <a:pt x="841537" y="151489"/>
                </a:cubicBezTo>
                <a:cubicBezTo>
                  <a:pt x="841314" y="151675"/>
                  <a:pt x="841165" y="151917"/>
                  <a:pt x="841091" y="152214"/>
                </a:cubicBezTo>
                <a:cubicBezTo>
                  <a:pt x="841686" y="152363"/>
                  <a:pt x="842058" y="152754"/>
                  <a:pt x="842207" y="153386"/>
                </a:cubicBezTo>
                <a:cubicBezTo>
                  <a:pt x="842356" y="154019"/>
                  <a:pt x="842616" y="154521"/>
                  <a:pt x="842988" y="154893"/>
                </a:cubicBezTo>
                <a:cubicBezTo>
                  <a:pt x="842839" y="154968"/>
                  <a:pt x="842690" y="155154"/>
                  <a:pt x="842542" y="155451"/>
                </a:cubicBezTo>
                <a:cubicBezTo>
                  <a:pt x="842393" y="155749"/>
                  <a:pt x="842281" y="156084"/>
                  <a:pt x="842207" y="156456"/>
                </a:cubicBezTo>
                <a:cubicBezTo>
                  <a:pt x="842132" y="156828"/>
                  <a:pt x="842114" y="157163"/>
                  <a:pt x="842151" y="157461"/>
                </a:cubicBezTo>
                <a:cubicBezTo>
                  <a:pt x="842188" y="157758"/>
                  <a:pt x="842318" y="157907"/>
                  <a:pt x="842542" y="157907"/>
                </a:cubicBezTo>
                <a:cubicBezTo>
                  <a:pt x="842914" y="157907"/>
                  <a:pt x="843100" y="157702"/>
                  <a:pt x="843100" y="157293"/>
                </a:cubicBezTo>
                <a:cubicBezTo>
                  <a:pt x="843100" y="156884"/>
                  <a:pt x="843174" y="156530"/>
                  <a:pt x="843323" y="156233"/>
                </a:cubicBezTo>
                <a:cubicBezTo>
                  <a:pt x="843546" y="155861"/>
                  <a:pt x="843844" y="155600"/>
                  <a:pt x="844216" y="155451"/>
                </a:cubicBezTo>
                <a:cubicBezTo>
                  <a:pt x="844588" y="155302"/>
                  <a:pt x="844811" y="155042"/>
                  <a:pt x="844886" y="154670"/>
                </a:cubicBezTo>
                <a:cubicBezTo>
                  <a:pt x="844662" y="154298"/>
                  <a:pt x="844402" y="153963"/>
                  <a:pt x="844104" y="153665"/>
                </a:cubicBezTo>
                <a:cubicBezTo>
                  <a:pt x="843807" y="153368"/>
                  <a:pt x="843546" y="153070"/>
                  <a:pt x="843323" y="152772"/>
                </a:cubicBezTo>
                <a:cubicBezTo>
                  <a:pt x="843472" y="152252"/>
                  <a:pt x="843565" y="151731"/>
                  <a:pt x="843602" y="151210"/>
                </a:cubicBezTo>
                <a:cubicBezTo>
                  <a:pt x="843639" y="150689"/>
                  <a:pt x="843732" y="150205"/>
                  <a:pt x="843881" y="149759"/>
                </a:cubicBezTo>
                <a:cubicBezTo>
                  <a:pt x="843583" y="149163"/>
                  <a:pt x="843528" y="148661"/>
                  <a:pt x="843714" y="148252"/>
                </a:cubicBezTo>
                <a:cubicBezTo>
                  <a:pt x="843900" y="147842"/>
                  <a:pt x="844067" y="147452"/>
                  <a:pt x="844216" y="147080"/>
                </a:cubicBezTo>
                <a:lnTo>
                  <a:pt x="844439" y="146187"/>
                </a:lnTo>
                <a:cubicBezTo>
                  <a:pt x="844662" y="145815"/>
                  <a:pt x="844904" y="145498"/>
                  <a:pt x="845165" y="145238"/>
                </a:cubicBezTo>
                <a:cubicBezTo>
                  <a:pt x="845425" y="144978"/>
                  <a:pt x="845630" y="144587"/>
                  <a:pt x="845779" y="144066"/>
                </a:cubicBezTo>
                <a:cubicBezTo>
                  <a:pt x="845853" y="143694"/>
                  <a:pt x="845797" y="143247"/>
                  <a:pt x="845611" y="142727"/>
                </a:cubicBezTo>
                <a:cubicBezTo>
                  <a:pt x="845425" y="142206"/>
                  <a:pt x="845369" y="141722"/>
                  <a:pt x="845444" y="141275"/>
                </a:cubicBezTo>
                <a:cubicBezTo>
                  <a:pt x="845593" y="140755"/>
                  <a:pt x="845983" y="140289"/>
                  <a:pt x="846616" y="139880"/>
                </a:cubicBezTo>
                <a:cubicBezTo>
                  <a:pt x="847248" y="139471"/>
                  <a:pt x="847490" y="138969"/>
                  <a:pt x="847341" y="138373"/>
                </a:cubicBezTo>
                <a:cubicBezTo>
                  <a:pt x="847192" y="138001"/>
                  <a:pt x="846895" y="137852"/>
                  <a:pt x="846448" y="137927"/>
                </a:cubicBezTo>
                <a:close/>
                <a:moveTo>
                  <a:pt x="143347" y="137815"/>
                </a:moveTo>
                <a:cubicBezTo>
                  <a:pt x="143049" y="137741"/>
                  <a:pt x="142863" y="137797"/>
                  <a:pt x="142789" y="137983"/>
                </a:cubicBezTo>
                <a:cubicBezTo>
                  <a:pt x="142714" y="138169"/>
                  <a:pt x="142752" y="138336"/>
                  <a:pt x="142901" y="138485"/>
                </a:cubicBezTo>
                <a:lnTo>
                  <a:pt x="143347" y="138485"/>
                </a:lnTo>
                <a:cubicBezTo>
                  <a:pt x="143421" y="138262"/>
                  <a:pt x="143421" y="138038"/>
                  <a:pt x="143347" y="137815"/>
                </a:cubicBezTo>
                <a:close/>
                <a:moveTo>
                  <a:pt x="1393321" y="137704"/>
                </a:moveTo>
                <a:cubicBezTo>
                  <a:pt x="1393095" y="138076"/>
                  <a:pt x="1392852" y="138373"/>
                  <a:pt x="1392592" y="138597"/>
                </a:cubicBezTo>
                <a:cubicBezTo>
                  <a:pt x="1392331" y="138820"/>
                  <a:pt x="1392127" y="139155"/>
                  <a:pt x="1391978" y="139601"/>
                </a:cubicBezTo>
                <a:cubicBezTo>
                  <a:pt x="1392127" y="139750"/>
                  <a:pt x="1392331" y="139824"/>
                  <a:pt x="1392592" y="139824"/>
                </a:cubicBezTo>
                <a:cubicBezTo>
                  <a:pt x="1392852" y="139824"/>
                  <a:pt x="1393057" y="139899"/>
                  <a:pt x="1393207" y="140048"/>
                </a:cubicBezTo>
                <a:cubicBezTo>
                  <a:pt x="1393057" y="140196"/>
                  <a:pt x="1392982" y="140494"/>
                  <a:pt x="1392982" y="140941"/>
                </a:cubicBezTo>
                <a:cubicBezTo>
                  <a:pt x="1393280" y="141238"/>
                  <a:pt x="1393559" y="141573"/>
                  <a:pt x="1393820" y="141945"/>
                </a:cubicBezTo>
                <a:cubicBezTo>
                  <a:pt x="1394080" y="142317"/>
                  <a:pt x="1394173" y="142689"/>
                  <a:pt x="1394099" y="143061"/>
                </a:cubicBezTo>
                <a:cubicBezTo>
                  <a:pt x="1394024" y="143433"/>
                  <a:pt x="1393857" y="143675"/>
                  <a:pt x="1393596" y="143787"/>
                </a:cubicBezTo>
                <a:cubicBezTo>
                  <a:pt x="1393336" y="143899"/>
                  <a:pt x="1393131" y="144103"/>
                  <a:pt x="1392982" y="144401"/>
                </a:cubicBezTo>
                <a:cubicBezTo>
                  <a:pt x="1393057" y="144698"/>
                  <a:pt x="1393280" y="144847"/>
                  <a:pt x="1393652" y="144847"/>
                </a:cubicBezTo>
                <a:cubicBezTo>
                  <a:pt x="1394024" y="144847"/>
                  <a:pt x="1394322" y="144773"/>
                  <a:pt x="1394545" y="144624"/>
                </a:cubicBezTo>
                <a:cubicBezTo>
                  <a:pt x="1394620" y="144103"/>
                  <a:pt x="1395029" y="143731"/>
                  <a:pt x="1395773" y="143508"/>
                </a:cubicBezTo>
                <a:cubicBezTo>
                  <a:pt x="1395922" y="143731"/>
                  <a:pt x="1395996" y="143954"/>
                  <a:pt x="1395996" y="144178"/>
                </a:cubicBezTo>
                <a:cubicBezTo>
                  <a:pt x="1395996" y="144401"/>
                  <a:pt x="1396071" y="144587"/>
                  <a:pt x="1396219" y="144736"/>
                </a:cubicBezTo>
                <a:cubicBezTo>
                  <a:pt x="1396666" y="144885"/>
                  <a:pt x="1397019" y="144866"/>
                  <a:pt x="1397280" y="144680"/>
                </a:cubicBezTo>
                <a:cubicBezTo>
                  <a:pt x="1397540" y="144494"/>
                  <a:pt x="1397819" y="144326"/>
                  <a:pt x="1398117" y="144178"/>
                </a:cubicBezTo>
                <a:cubicBezTo>
                  <a:pt x="1398266" y="144178"/>
                  <a:pt x="1398396" y="144233"/>
                  <a:pt x="1398508" y="144345"/>
                </a:cubicBezTo>
                <a:cubicBezTo>
                  <a:pt x="1398619" y="144457"/>
                  <a:pt x="1398750" y="144475"/>
                  <a:pt x="1398898" y="144401"/>
                </a:cubicBezTo>
                <a:cubicBezTo>
                  <a:pt x="1399047" y="144401"/>
                  <a:pt x="1399159" y="144345"/>
                  <a:pt x="1399233" y="144233"/>
                </a:cubicBezTo>
                <a:cubicBezTo>
                  <a:pt x="1399308" y="144122"/>
                  <a:pt x="1399419" y="144029"/>
                  <a:pt x="1399568" y="143954"/>
                </a:cubicBezTo>
                <a:cubicBezTo>
                  <a:pt x="1400387" y="143875"/>
                  <a:pt x="1400963" y="143578"/>
                  <a:pt x="1401298" y="143061"/>
                </a:cubicBezTo>
                <a:cubicBezTo>
                  <a:pt x="1401633" y="142545"/>
                  <a:pt x="1402210" y="142247"/>
                  <a:pt x="1403028" y="142168"/>
                </a:cubicBezTo>
                <a:cubicBezTo>
                  <a:pt x="1403028" y="141914"/>
                  <a:pt x="1403177" y="141691"/>
                  <a:pt x="1403475" y="141499"/>
                </a:cubicBezTo>
                <a:cubicBezTo>
                  <a:pt x="1403847" y="141499"/>
                  <a:pt x="1404107" y="141397"/>
                  <a:pt x="1404256" y="141194"/>
                </a:cubicBezTo>
                <a:cubicBezTo>
                  <a:pt x="1404405" y="140991"/>
                  <a:pt x="1404461" y="140787"/>
                  <a:pt x="1404424" y="140580"/>
                </a:cubicBezTo>
                <a:cubicBezTo>
                  <a:pt x="1404386" y="140374"/>
                  <a:pt x="1404256" y="140234"/>
                  <a:pt x="1404033" y="140159"/>
                </a:cubicBezTo>
                <a:cubicBezTo>
                  <a:pt x="1403810" y="140085"/>
                  <a:pt x="1403511" y="140159"/>
                  <a:pt x="1403136" y="140382"/>
                </a:cubicBezTo>
                <a:cubicBezTo>
                  <a:pt x="1403061" y="140770"/>
                  <a:pt x="1402910" y="141076"/>
                  <a:pt x="1402685" y="141302"/>
                </a:cubicBezTo>
                <a:cubicBezTo>
                  <a:pt x="1402459" y="141527"/>
                  <a:pt x="1402196" y="141704"/>
                  <a:pt x="1401895" y="141834"/>
                </a:cubicBezTo>
                <a:cubicBezTo>
                  <a:pt x="1400992" y="141685"/>
                  <a:pt x="1400353" y="141908"/>
                  <a:pt x="1399977" y="142503"/>
                </a:cubicBezTo>
                <a:cubicBezTo>
                  <a:pt x="1399601" y="143099"/>
                  <a:pt x="1399000" y="143396"/>
                  <a:pt x="1398173" y="143396"/>
                </a:cubicBezTo>
                <a:cubicBezTo>
                  <a:pt x="1397872" y="143040"/>
                  <a:pt x="1397477" y="142809"/>
                  <a:pt x="1396988" y="142702"/>
                </a:cubicBezTo>
                <a:cubicBezTo>
                  <a:pt x="1396499" y="142595"/>
                  <a:pt x="1396067" y="142471"/>
                  <a:pt x="1395691" y="142329"/>
                </a:cubicBezTo>
                <a:cubicBezTo>
                  <a:pt x="1395540" y="142186"/>
                  <a:pt x="1395521" y="142061"/>
                  <a:pt x="1395633" y="141955"/>
                </a:cubicBezTo>
                <a:cubicBezTo>
                  <a:pt x="1395746" y="141848"/>
                  <a:pt x="1395803" y="141724"/>
                  <a:pt x="1395803" y="141581"/>
                </a:cubicBezTo>
                <a:cubicBezTo>
                  <a:pt x="1395202" y="141439"/>
                  <a:pt x="1394807" y="141185"/>
                  <a:pt x="1394618" y="140819"/>
                </a:cubicBezTo>
                <a:cubicBezTo>
                  <a:pt x="1394430" y="140454"/>
                  <a:pt x="1394073" y="140196"/>
                  <a:pt x="1393546" y="140048"/>
                </a:cubicBezTo>
                <a:cubicBezTo>
                  <a:pt x="1393847" y="139899"/>
                  <a:pt x="1394073" y="139601"/>
                  <a:pt x="1394223" y="139155"/>
                </a:cubicBezTo>
                <a:cubicBezTo>
                  <a:pt x="1394374" y="138708"/>
                  <a:pt x="1394336" y="138299"/>
                  <a:pt x="1394111" y="137927"/>
                </a:cubicBezTo>
                <a:cubicBezTo>
                  <a:pt x="1393660" y="137778"/>
                  <a:pt x="1393396" y="137704"/>
                  <a:pt x="1393321" y="137704"/>
                </a:cubicBezTo>
                <a:close/>
                <a:moveTo>
                  <a:pt x="719349" y="137704"/>
                </a:moveTo>
                <a:cubicBezTo>
                  <a:pt x="719349" y="138597"/>
                  <a:pt x="719647" y="139117"/>
                  <a:pt x="720242" y="139266"/>
                </a:cubicBezTo>
                <a:cubicBezTo>
                  <a:pt x="720763" y="139043"/>
                  <a:pt x="720930" y="138652"/>
                  <a:pt x="720744" y="138094"/>
                </a:cubicBezTo>
                <a:cubicBezTo>
                  <a:pt x="720558" y="137536"/>
                  <a:pt x="720093" y="137406"/>
                  <a:pt x="719349" y="137704"/>
                </a:cubicBezTo>
                <a:close/>
                <a:moveTo>
                  <a:pt x="642851" y="137536"/>
                </a:moveTo>
                <a:cubicBezTo>
                  <a:pt x="642405" y="137425"/>
                  <a:pt x="642070" y="137555"/>
                  <a:pt x="641847" y="137927"/>
                </a:cubicBezTo>
                <a:cubicBezTo>
                  <a:pt x="641847" y="138671"/>
                  <a:pt x="642145" y="138987"/>
                  <a:pt x="642740" y="138876"/>
                </a:cubicBezTo>
                <a:cubicBezTo>
                  <a:pt x="643335" y="138764"/>
                  <a:pt x="643707" y="138485"/>
                  <a:pt x="643856" y="138038"/>
                </a:cubicBezTo>
                <a:cubicBezTo>
                  <a:pt x="643633" y="137815"/>
                  <a:pt x="643298" y="137648"/>
                  <a:pt x="642851" y="137536"/>
                </a:cubicBezTo>
                <a:close/>
                <a:moveTo>
                  <a:pt x="1405931" y="137480"/>
                </a:moveTo>
                <a:cubicBezTo>
                  <a:pt x="1405856" y="137629"/>
                  <a:pt x="1405763" y="137704"/>
                  <a:pt x="1405651" y="137704"/>
                </a:cubicBezTo>
                <a:cubicBezTo>
                  <a:pt x="1405540" y="137704"/>
                  <a:pt x="1405484" y="137778"/>
                  <a:pt x="1405484" y="137927"/>
                </a:cubicBezTo>
                <a:lnTo>
                  <a:pt x="1406042" y="137815"/>
                </a:lnTo>
                <a:cubicBezTo>
                  <a:pt x="1406042" y="137666"/>
                  <a:pt x="1406005" y="137555"/>
                  <a:pt x="1405931" y="137480"/>
                </a:cubicBezTo>
                <a:close/>
                <a:moveTo>
                  <a:pt x="1412516" y="137257"/>
                </a:moveTo>
                <a:cubicBezTo>
                  <a:pt x="1411921" y="137108"/>
                  <a:pt x="1411623" y="137294"/>
                  <a:pt x="1411623" y="137815"/>
                </a:cubicBezTo>
                <a:cubicBezTo>
                  <a:pt x="1411772" y="137964"/>
                  <a:pt x="1412014" y="138038"/>
                  <a:pt x="1412349" y="138038"/>
                </a:cubicBezTo>
                <a:cubicBezTo>
                  <a:pt x="1412684" y="138038"/>
                  <a:pt x="1413000" y="138038"/>
                  <a:pt x="1413297" y="138038"/>
                </a:cubicBezTo>
                <a:cubicBezTo>
                  <a:pt x="1413372" y="137666"/>
                  <a:pt x="1413111" y="137406"/>
                  <a:pt x="1412516" y="137257"/>
                </a:cubicBezTo>
                <a:close/>
                <a:moveTo>
                  <a:pt x="1249735" y="137034"/>
                </a:moveTo>
                <a:cubicBezTo>
                  <a:pt x="1249363" y="137183"/>
                  <a:pt x="1249121" y="137480"/>
                  <a:pt x="1249010" y="137927"/>
                </a:cubicBezTo>
                <a:cubicBezTo>
                  <a:pt x="1248898" y="138373"/>
                  <a:pt x="1248917" y="138783"/>
                  <a:pt x="1249066" y="139155"/>
                </a:cubicBezTo>
                <a:cubicBezTo>
                  <a:pt x="1249214" y="139378"/>
                  <a:pt x="1249587" y="139527"/>
                  <a:pt x="1250182" y="139601"/>
                </a:cubicBezTo>
                <a:cubicBezTo>
                  <a:pt x="1250480" y="139229"/>
                  <a:pt x="1250573" y="138745"/>
                  <a:pt x="1250461" y="138150"/>
                </a:cubicBezTo>
                <a:cubicBezTo>
                  <a:pt x="1250349" y="137555"/>
                  <a:pt x="1250107" y="137183"/>
                  <a:pt x="1249735" y="137034"/>
                </a:cubicBezTo>
                <a:close/>
                <a:moveTo>
                  <a:pt x="849685" y="137034"/>
                </a:moveTo>
                <a:cubicBezTo>
                  <a:pt x="849313" y="137183"/>
                  <a:pt x="849071" y="137480"/>
                  <a:pt x="848960" y="137927"/>
                </a:cubicBezTo>
                <a:cubicBezTo>
                  <a:pt x="848848" y="138373"/>
                  <a:pt x="848867" y="138783"/>
                  <a:pt x="849016" y="139155"/>
                </a:cubicBezTo>
                <a:cubicBezTo>
                  <a:pt x="849164" y="139378"/>
                  <a:pt x="849537" y="139527"/>
                  <a:pt x="850132" y="139601"/>
                </a:cubicBezTo>
                <a:cubicBezTo>
                  <a:pt x="850429" y="139229"/>
                  <a:pt x="850523" y="138745"/>
                  <a:pt x="850411" y="138150"/>
                </a:cubicBezTo>
                <a:cubicBezTo>
                  <a:pt x="850299" y="137555"/>
                  <a:pt x="850057" y="137183"/>
                  <a:pt x="849685" y="137034"/>
                </a:cubicBezTo>
                <a:close/>
                <a:moveTo>
                  <a:pt x="723256" y="136811"/>
                </a:moveTo>
                <a:cubicBezTo>
                  <a:pt x="722958" y="136811"/>
                  <a:pt x="722735" y="136978"/>
                  <a:pt x="722586" y="137313"/>
                </a:cubicBezTo>
                <a:cubicBezTo>
                  <a:pt x="722437" y="137648"/>
                  <a:pt x="722363" y="138038"/>
                  <a:pt x="722363" y="138485"/>
                </a:cubicBezTo>
                <a:cubicBezTo>
                  <a:pt x="722809" y="138931"/>
                  <a:pt x="723256" y="139117"/>
                  <a:pt x="723702" y="139043"/>
                </a:cubicBezTo>
                <a:cubicBezTo>
                  <a:pt x="724074" y="138745"/>
                  <a:pt x="724186" y="138317"/>
                  <a:pt x="724037" y="137759"/>
                </a:cubicBezTo>
                <a:cubicBezTo>
                  <a:pt x="723888" y="137201"/>
                  <a:pt x="723628" y="136885"/>
                  <a:pt x="723256" y="136811"/>
                </a:cubicBezTo>
                <a:close/>
                <a:moveTo>
                  <a:pt x="1211077" y="136699"/>
                </a:moveTo>
                <a:cubicBezTo>
                  <a:pt x="1210705" y="136848"/>
                  <a:pt x="1210612" y="137164"/>
                  <a:pt x="1210798" y="137648"/>
                </a:cubicBezTo>
                <a:cubicBezTo>
                  <a:pt x="1210984" y="138131"/>
                  <a:pt x="1211263" y="138336"/>
                  <a:pt x="1211635" y="138262"/>
                </a:cubicBezTo>
                <a:cubicBezTo>
                  <a:pt x="1212007" y="138187"/>
                  <a:pt x="1212156" y="137852"/>
                  <a:pt x="1212082" y="137257"/>
                </a:cubicBezTo>
                <a:cubicBezTo>
                  <a:pt x="1212007" y="136662"/>
                  <a:pt x="1211673" y="136476"/>
                  <a:pt x="1211077" y="136699"/>
                </a:cubicBezTo>
                <a:close/>
                <a:moveTo>
                  <a:pt x="717340" y="136699"/>
                </a:moveTo>
                <a:cubicBezTo>
                  <a:pt x="717266" y="136922"/>
                  <a:pt x="717266" y="137090"/>
                  <a:pt x="717340" y="137201"/>
                </a:cubicBezTo>
                <a:cubicBezTo>
                  <a:pt x="717414" y="137313"/>
                  <a:pt x="717489" y="137443"/>
                  <a:pt x="717563" y="137592"/>
                </a:cubicBezTo>
                <a:cubicBezTo>
                  <a:pt x="718233" y="137666"/>
                  <a:pt x="718717" y="137666"/>
                  <a:pt x="719014" y="137592"/>
                </a:cubicBezTo>
                <a:cubicBezTo>
                  <a:pt x="718791" y="136997"/>
                  <a:pt x="718233" y="136699"/>
                  <a:pt x="717340" y="136699"/>
                </a:cubicBezTo>
                <a:close/>
                <a:moveTo>
                  <a:pt x="711201" y="136699"/>
                </a:moveTo>
                <a:cubicBezTo>
                  <a:pt x="710903" y="136625"/>
                  <a:pt x="710792" y="136811"/>
                  <a:pt x="710866" y="137257"/>
                </a:cubicBezTo>
                <a:cubicBezTo>
                  <a:pt x="711015" y="137257"/>
                  <a:pt x="711089" y="137294"/>
                  <a:pt x="711089" y="137369"/>
                </a:cubicBezTo>
                <a:cubicBezTo>
                  <a:pt x="711089" y="137443"/>
                  <a:pt x="711164" y="137443"/>
                  <a:pt x="711312" y="137369"/>
                </a:cubicBezTo>
                <a:cubicBezTo>
                  <a:pt x="711536" y="136997"/>
                  <a:pt x="711498" y="136773"/>
                  <a:pt x="711201" y="136699"/>
                </a:cubicBezTo>
                <a:close/>
                <a:moveTo>
                  <a:pt x="315727" y="136699"/>
                </a:moveTo>
                <a:cubicBezTo>
                  <a:pt x="315355" y="136848"/>
                  <a:pt x="315262" y="137164"/>
                  <a:pt x="315448" y="137648"/>
                </a:cubicBezTo>
                <a:cubicBezTo>
                  <a:pt x="315634" y="138131"/>
                  <a:pt x="315913" y="138336"/>
                  <a:pt x="316285" y="138262"/>
                </a:cubicBezTo>
                <a:cubicBezTo>
                  <a:pt x="316657" y="138187"/>
                  <a:pt x="316806" y="137852"/>
                  <a:pt x="316732" y="137257"/>
                </a:cubicBezTo>
                <a:cubicBezTo>
                  <a:pt x="316657" y="136662"/>
                  <a:pt x="316323" y="136476"/>
                  <a:pt x="315727" y="136699"/>
                </a:cubicBezTo>
                <a:close/>
                <a:moveTo>
                  <a:pt x="726158" y="136476"/>
                </a:moveTo>
                <a:cubicBezTo>
                  <a:pt x="726009" y="136476"/>
                  <a:pt x="725879" y="136587"/>
                  <a:pt x="725767" y="136811"/>
                </a:cubicBezTo>
                <a:cubicBezTo>
                  <a:pt x="725656" y="137034"/>
                  <a:pt x="725674" y="137331"/>
                  <a:pt x="725823" y="137704"/>
                </a:cubicBezTo>
                <a:cubicBezTo>
                  <a:pt x="725972" y="137629"/>
                  <a:pt x="726084" y="137629"/>
                  <a:pt x="726158" y="137704"/>
                </a:cubicBezTo>
                <a:cubicBezTo>
                  <a:pt x="726232" y="137778"/>
                  <a:pt x="726344" y="137778"/>
                  <a:pt x="726493" y="137704"/>
                </a:cubicBezTo>
                <a:cubicBezTo>
                  <a:pt x="726642" y="137257"/>
                  <a:pt x="726660" y="136941"/>
                  <a:pt x="726549" y="136755"/>
                </a:cubicBezTo>
                <a:cubicBezTo>
                  <a:pt x="726437" y="136569"/>
                  <a:pt x="726307" y="136476"/>
                  <a:pt x="726158" y="136476"/>
                </a:cubicBezTo>
                <a:close/>
                <a:moveTo>
                  <a:pt x="1385281" y="136364"/>
                </a:moveTo>
                <a:cubicBezTo>
                  <a:pt x="1385206" y="136736"/>
                  <a:pt x="1385318" y="136978"/>
                  <a:pt x="1385615" y="137090"/>
                </a:cubicBezTo>
                <a:cubicBezTo>
                  <a:pt x="1385913" y="137201"/>
                  <a:pt x="1386136" y="137183"/>
                  <a:pt x="1386285" y="137034"/>
                </a:cubicBezTo>
                <a:cubicBezTo>
                  <a:pt x="1386285" y="136959"/>
                  <a:pt x="1386285" y="136904"/>
                  <a:pt x="1386285" y="136866"/>
                </a:cubicBezTo>
                <a:cubicBezTo>
                  <a:pt x="1386285" y="136829"/>
                  <a:pt x="1386285" y="136773"/>
                  <a:pt x="1386285" y="136699"/>
                </a:cubicBezTo>
                <a:cubicBezTo>
                  <a:pt x="1386211" y="136104"/>
                  <a:pt x="1385876" y="135992"/>
                  <a:pt x="1385281" y="136364"/>
                </a:cubicBezTo>
                <a:close/>
                <a:moveTo>
                  <a:pt x="1317824" y="135918"/>
                </a:moveTo>
                <a:cubicBezTo>
                  <a:pt x="1317601" y="136066"/>
                  <a:pt x="1317452" y="136252"/>
                  <a:pt x="1317378" y="136476"/>
                </a:cubicBezTo>
                <a:cubicBezTo>
                  <a:pt x="1317527" y="136699"/>
                  <a:pt x="1317787" y="136792"/>
                  <a:pt x="1318159" y="136755"/>
                </a:cubicBezTo>
                <a:cubicBezTo>
                  <a:pt x="1318531" y="136718"/>
                  <a:pt x="1318643" y="136476"/>
                  <a:pt x="1318494" y="136029"/>
                </a:cubicBezTo>
                <a:cubicBezTo>
                  <a:pt x="1318271" y="135806"/>
                  <a:pt x="1318047" y="135769"/>
                  <a:pt x="1317824" y="135918"/>
                </a:cubicBezTo>
                <a:close/>
                <a:moveTo>
                  <a:pt x="917774" y="135918"/>
                </a:moveTo>
                <a:cubicBezTo>
                  <a:pt x="917551" y="136066"/>
                  <a:pt x="917402" y="136252"/>
                  <a:pt x="917328" y="136476"/>
                </a:cubicBezTo>
                <a:cubicBezTo>
                  <a:pt x="917477" y="136699"/>
                  <a:pt x="917737" y="136792"/>
                  <a:pt x="918109" y="136755"/>
                </a:cubicBezTo>
                <a:cubicBezTo>
                  <a:pt x="918481" y="136718"/>
                  <a:pt x="918593" y="136476"/>
                  <a:pt x="918444" y="136029"/>
                </a:cubicBezTo>
                <a:cubicBezTo>
                  <a:pt x="918221" y="135806"/>
                  <a:pt x="917997" y="135769"/>
                  <a:pt x="917774" y="135918"/>
                </a:cubicBezTo>
                <a:close/>
                <a:moveTo>
                  <a:pt x="1398117" y="135639"/>
                </a:moveTo>
                <a:cubicBezTo>
                  <a:pt x="1397894" y="135676"/>
                  <a:pt x="1397708" y="135825"/>
                  <a:pt x="1397559" y="136085"/>
                </a:cubicBezTo>
                <a:cubicBezTo>
                  <a:pt x="1397410" y="136345"/>
                  <a:pt x="1397336" y="136625"/>
                  <a:pt x="1397336" y="136922"/>
                </a:cubicBezTo>
                <a:lnTo>
                  <a:pt x="1397759" y="137452"/>
                </a:lnTo>
                <a:lnTo>
                  <a:pt x="1397805" y="137448"/>
                </a:lnTo>
                <a:lnTo>
                  <a:pt x="1398675" y="136252"/>
                </a:lnTo>
                <a:cubicBezTo>
                  <a:pt x="1398526" y="135806"/>
                  <a:pt x="1398340" y="135601"/>
                  <a:pt x="1398117" y="135639"/>
                </a:cubicBezTo>
                <a:close/>
                <a:moveTo>
                  <a:pt x="715418" y="135360"/>
                </a:moveTo>
                <a:cubicBezTo>
                  <a:pt x="715158" y="135508"/>
                  <a:pt x="715102" y="135769"/>
                  <a:pt x="715251" y="136141"/>
                </a:cubicBezTo>
                <a:cubicBezTo>
                  <a:pt x="715474" y="136215"/>
                  <a:pt x="715660" y="136215"/>
                  <a:pt x="715809" y="136141"/>
                </a:cubicBezTo>
                <a:cubicBezTo>
                  <a:pt x="715957" y="136066"/>
                  <a:pt x="716106" y="136029"/>
                  <a:pt x="716255" y="136029"/>
                </a:cubicBezTo>
                <a:cubicBezTo>
                  <a:pt x="716255" y="135806"/>
                  <a:pt x="716292" y="135694"/>
                  <a:pt x="716367" y="135694"/>
                </a:cubicBezTo>
                <a:cubicBezTo>
                  <a:pt x="715995" y="135322"/>
                  <a:pt x="715678" y="135211"/>
                  <a:pt x="715418" y="135360"/>
                </a:cubicBezTo>
                <a:close/>
                <a:moveTo>
                  <a:pt x="1421334" y="134578"/>
                </a:moveTo>
                <a:cubicBezTo>
                  <a:pt x="1420962" y="134578"/>
                  <a:pt x="1420739" y="134615"/>
                  <a:pt x="1420664" y="134690"/>
                </a:cubicBezTo>
                <a:lnTo>
                  <a:pt x="1420664" y="135025"/>
                </a:lnTo>
                <a:cubicBezTo>
                  <a:pt x="1421185" y="135099"/>
                  <a:pt x="1421409" y="134950"/>
                  <a:pt x="1421334" y="134578"/>
                </a:cubicBezTo>
                <a:close/>
                <a:moveTo>
                  <a:pt x="1410228" y="134467"/>
                </a:moveTo>
                <a:cubicBezTo>
                  <a:pt x="1409893" y="134467"/>
                  <a:pt x="1409726" y="134615"/>
                  <a:pt x="1409726" y="134913"/>
                </a:cubicBezTo>
                <a:cubicBezTo>
                  <a:pt x="1409874" y="135136"/>
                  <a:pt x="1410098" y="135248"/>
                  <a:pt x="1410395" y="135248"/>
                </a:cubicBezTo>
                <a:cubicBezTo>
                  <a:pt x="1410693" y="135248"/>
                  <a:pt x="1410879" y="135062"/>
                  <a:pt x="1410953" y="134690"/>
                </a:cubicBezTo>
                <a:cubicBezTo>
                  <a:pt x="1410805" y="134541"/>
                  <a:pt x="1410563" y="134467"/>
                  <a:pt x="1410228" y="134467"/>
                </a:cubicBezTo>
                <a:close/>
                <a:moveTo>
                  <a:pt x="715331" y="133574"/>
                </a:moveTo>
                <a:cubicBezTo>
                  <a:pt x="714810" y="133425"/>
                  <a:pt x="714456" y="133611"/>
                  <a:pt x="714270" y="134132"/>
                </a:cubicBezTo>
                <a:cubicBezTo>
                  <a:pt x="714084" y="134653"/>
                  <a:pt x="714289" y="134950"/>
                  <a:pt x="714884" y="135025"/>
                </a:cubicBezTo>
                <a:cubicBezTo>
                  <a:pt x="715108" y="134876"/>
                  <a:pt x="715275" y="134615"/>
                  <a:pt x="715387" y="134243"/>
                </a:cubicBezTo>
                <a:cubicBezTo>
                  <a:pt x="715498" y="133871"/>
                  <a:pt x="715480" y="133648"/>
                  <a:pt x="715331" y="133574"/>
                </a:cubicBezTo>
                <a:close/>
                <a:moveTo>
                  <a:pt x="721023" y="133406"/>
                </a:moveTo>
                <a:cubicBezTo>
                  <a:pt x="720800" y="133369"/>
                  <a:pt x="720596" y="133443"/>
                  <a:pt x="720410" y="133629"/>
                </a:cubicBezTo>
                <a:cubicBezTo>
                  <a:pt x="720223" y="133815"/>
                  <a:pt x="720168" y="134057"/>
                  <a:pt x="720242" y="134355"/>
                </a:cubicBezTo>
                <a:cubicBezTo>
                  <a:pt x="720317" y="134653"/>
                  <a:pt x="720726" y="134801"/>
                  <a:pt x="721470" y="134801"/>
                </a:cubicBezTo>
                <a:cubicBezTo>
                  <a:pt x="721693" y="134355"/>
                  <a:pt x="721730" y="134020"/>
                  <a:pt x="721582" y="133797"/>
                </a:cubicBezTo>
                <a:cubicBezTo>
                  <a:pt x="721433" y="133574"/>
                  <a:pt x="721247" y="133443"/>
                  <a:pt x="721023" y="133406"/>
                </a:cubicBezTo>
                <a:close/>
                <a:moveTo>
                  <a:pt x="710085" y="132792"/>
                </a:moveTo>
                <a:cubicBezTo>
                  <a:pt x="709192" y="132346"/>
                  <a:pt x="708652" y="132569"/>
                  <a:pt x="708466" y="133462"/>
                </a:cubicBezTo>
                <a:cubicBezTo>
                  <a:pt x="708280" y="134355"/>
                  <a:pt x="708187" y="135248"/>
                  <a:pt x="708187" y="136141"/>
                </a:cubicBezTo>
                <a:cubicBezTo>
                  <a:pt x="708038" y="136215"/>
                  <a:pt x="707982" y="136308"/>
                  <a:pt x="708020" y="136420"/>
                </a:cubicBezTo>
                <a:cubicBezTo>
                  <a:pt x="708057" y="136532"/>
                  <a:pt x="708001" y="136587"/>
                  <a:pt x="707852" y="136587"/>
                </a:cubicBezTo>
                <a:cubicBezTo>
                  <a:pt x="707703" y="136513"/>
                  <a:pt x="707592" y="136420"/>
                  <a:pt x="707517" y="136308"/>
                </a:cubicBezTo>
                <a:cubicBezTo>
                  <a:pt x="707443" y="136197"/>
                  <a:pt x="707294" y="136141"/>
                  <a:pt x="707071" y="136141"/>
                </a:cubicBezTo>
                <a:cubicBezTo>
                  <a:pt x="706996" y="136587"/>
                  <a:pt x="706941" y="136941"/>
                  <a:pt x="706903" y="137201"/>
                </a:cubicBezTo>
                <a:cubicBezTo>
                  <a:pt x="706866" y="137462"/>
                  <a:pt x="706959" y="137704"/>
                  <a:pt x="707182" y="137927"/>
                </a:cubicBezTo>
                <a:cubicBezTo>
                  <a:pt x="707554" y="137629"/>
                  <a:pt x="707945" y="137480"/>
                  <a:pt x="708354" y="137480"/>
                </a:cubicBezTo>
                <a:cubicBezTo>
                  <a:pt x="708764" y="137480"/>
                  <a:pt x="709192" y="137480"/>
                  <a:pt x="709638" y="137480"/>
                </a:cubicBezTo>
                <a:cubicBezTo>
                  <a:pt x="709712" y="137257"/>
                  <a:pt x="709712" y="136997"/>
                  <a:pt x="709638" y="136699"/>
                </a:cubicBezTo>
                <a:cubicBezTo>
                  <a:pt x="709564" y="136401"/>
                  <a:pt x="709489" y="136122"/>
                  <a:pt x="709415" y="135862"/>
                </a:cubicBezTo>
                <a:cubicBezTo>
                  <a:pt x="709340" y="135601"/>
                  <a:pt x="709303" y="135341"/>
                  <a:pt x="709303" y="135080"/>
                </a:cubicBezTo>
                <a:cubicBezTo>
                  <a:pt x="709303" y="134820"/>
                  <a:pt x="709452" y="134578"/>
                  <a:pt x="709750" y="134355"/>
                </a:cubicBezTo>
                <a:cubicBezTo>
                  <a:pt x="709899" y="134504"/>
                  <a:pt x="709973" y="134671"/>
                  <a:pt x="709973" y="134857"/>
                </a:cubicBezTo>
                <a:cubicBezTo>
                  <a:pt x="709973" y="135043"/>
                  <a:pt x="710047" y="135211"/>
                  <a:pt x="710196" y="135360"/>
                </a:cubicBezTo>
                <a:cubicBezTo>
                  <a:pt x="710792" y="135508"/>
                  <a:pt x="711089" y="135360"/>
                  <a:pt x="711089" y="134913"/>
                </a:cubicBezTo>
                <a:cubicBezTo>
                  <a:pt x="710866" y="134615"/>
                  <a:pt x="710661" y="134299"/>
                  <a:pt x="710475" y="133964"/>
                </a:cubicBezTo>
                <a:cubicBezTo>
                  <a:pt x="710289" y="133629"/>
                  <a:pt x="710159" y="133239"/>
                  <a:pt x="710085" y="132792"/>
                </a:cubicBezTo>
                <a:close/>
                <a:moveTo>
                  <a:pt x="1188586" y="132681"/>
                </a:moveTo>
                <a:cubicBezTo>
                  <a:pt x="1188325" y="132829"/>
                  <a:pt x="1188307" y="133015"/>
                  <a:pt x="1188530" y="133239"/>
                </a:cubicBezTo>
                <a:cubicBezTo>
                  <a:pt x="1188976" y="133239"/>
                  <a:pt x="1189200" y="133127"/>
                  <a:pt x="1189200" y="132904"/>
                </a:cubicBezTo>
                <a:cubicBezTo>
                  <a:pt x="1189051" y="132606"/>
                  <a:pt x="1188846" y="132532"/>
                  <a:pt x="1188586" y="132681"/>
                </a:cubicBezTo>
                <a:close/>
                <a:moveTo>
                  <a:pt x="1119548" y="132681"/>
                </a:moveTo>
                <a:cubicBezTo>
                  <a:pt x="1119176" y="132978"/>
                  <a:pt x="1119083" y="133276"/>
                  <a:pt x="1119269" y="133574"/>
                </a:cubicBezTo>
                <a:cubicBezTo>
                  <a:pt x="1119455" y="133871"/>
                  <a:pt x="1119474" y="134243"/>
                  <a:pt x="1119325" y="134690"/>
                </a:cubicBezTo>
                <a:cubicBezTo>
                  <a:pt x="1119250" y="134913"/>
                  <a:pt x="1119102" y="135080"/>
                  <a:pt x="1118878" y="135192"/>
                </a:cubicBezTo>
                <a:cubicBezTo>
                  <a:pt x="1118655" y="135304"/>
                  <a:pt x="1118506" y="135471"/>
                  <a:pt x="1118432" y="135694"/>
                </a:cubicBezTo>
                <a:cubicBezTo>
                  <a:pt x="1118432" y="135992"/>
                  <a:pt x="1118804" y="136290"/>
                  <a:pt x="1119548" y="136587"/>
                </a:cubicBezTo>
                <a:lnTo>
                  <a:pt x="1120553" y="134578"/>
                </a:lnTo>
                <a:cubicBezTo>
                  <a:pt x="1120701" y="134429"/>
                  <a:pt x="1120869" y="134355"/>
                  <a:pt x="1121055" y="134355"/>
                </a:cubicBezTo>
                <a:cubicBezTo>
                  <a:pt x="1121241" y="134355"/>
                  <a:pt x="1121297" y="134243"/>
                  <a:pt x="1121222" y="134020"/>
                </a:cubicBezTo>
                <a:cubicBezTo>
                  <a:pt x="1120925" y="133871"/>
                  <a:pt x="1120627" y="133722"/>
                  <a:pt x="1120329" y="133574"/>
                </a:cubicBezTo>
                <a:cubicBezTo>
                  <a:pt x="1120032" y="133425"/>
                  <a:pt x="1119846" y="133127"/>
                  <a:pt x="1119771" y="132681"/>
                </a:cubicBezTo>
                <a:close/>
                <a:moveTo>
                  <a:pt x="293236" y="132681"/>
                </a:moveTo>
                <a:cubicBezTo>
                  <a:pt x="292975" y="132829"/>
                  <a:pt x="292956" y="133015"/>
                  <a:pt x="293180" y="133239"/>
                </a:cubicBezTo>
                <a:cubicBezTo>
                  <a:pt x="293626" y="133239"/>
                  <a:pt x="293849" y="133127"/>
                  <a:pt x="293849" y="132904"/>
                </a:cubicBezTo>
                <a:cubicBezTo>
                  <a:pt x="293701" y="132606"/>
                  <a:pt x="293496" y="132532"/>
                  <a:pt x="293236" y="132681"/>
                </a:cubicBezTo>
                <a:close/>
                <a:moveTo>
                  <a:pt x="224198" y="132681"/>
                </a:moveTo>
                <a:cubicBezTo>
                  <a:pt x="223826" y="132978"/>
                  <a:pt x="223733" y="133276"/>
                  <a:pt x="223919" y="133574"/>
                </a:cubicBezTo>
                <a:cubicBezTo>
                  <a:pt x="224105" y="133871"/>
                  <a:pt x="224123" y="134243"/>
                  <a:pt x="223975" y="134690"/>
                </a:cubicBezTo>
                <a:cubicBezTo>
                  <a:pt x="223900" y="134913"/>
                  <a:pt x="223751" y="135080"/>
                  <a:pt x="223528" y="135192"/>
                </a:cubicBezTo>
                <a:cubicBezTo>
                  <a:pt x="223305" y="135304"/>
                  <a:pt x="223156" y="135471"/>
                  <a:pt x="223082" y="135694"/>
                </a:cubicBezTo>
                <a:cubicBezTo>
                  <a:pt x="223082" y="135992"/>
                  <a:pt x="223454" y="136290"/>
                  <a:pt x="224198" y="136587"/>
                </a:cubicBezTo>
                <a:lnTo>
                  <a:pt x="225202" y="134578"/>
                </a:lnTo>
                <a:cubicBezTo>
                  <a:pt x="225351" y="134429"/>
                  <a:pt x="225519" y="134355"/>
                  <a:pt x="225705" y="134355"/>
                </a:cubicBezTo>
                <a:cubicBezTo>
                  <a:pt x="225891" y="134355"/>
                  <a:pt x="225947" y="134243"/>
                  <a:pt x="225872" y="134020"/>
                </a:cubicBezTo>
                <a:cubicBezTo>
                  <a:pt x="225575" y="133871"/>
                  <a:pt x="225277" y="133722"/>
                  <a:pt x="224979" y="133574"/>
                </a:cubicBezTo>
                <a:cubicBezTo>
                  <a:pt x="224682" y="133425"/>
                  <a:pt x="224496" y="133127"/>
                  <a:pt x="224421" y="132681"/>
                </a:cubicBezTo>
                <a:close/>
                <a:moveTo>
                  <a:pt x="731739" y="132457"/>
                </a:moveTo>
                <a:cubicBezTo>
                  <a:pt x="731218" y="132532"/>
                  <a:pt x="730753" y="132922"/>
                  <a:pt x="730344" y="133629"/>
                </a:cubicBezTo>
                <a:cubicBezTo>
                  <a:pt x="729935" y="134336"/>
                  <a:pt x="729693" y="134987"/>
                  <a:pt x="729618" y="135583"/>
                </a:cubicBezTo>
                <a:cubicBezTo>
                  <a:pt x="729618" y="136625"/>
                  <a:pt x="729990" y="137276"/>
                  <a:pt x="730734" y="137536"/>
                </a:cubicBezTo>
                <a:cubicBezTo>
                  <a:pt x="731479" y="137797"/>
                  <a:pt x="732223" y="138113"/>
                  <a:pt x="732967" y="138485"/>
                </a:cubicBezTo>
                <a:cubicBezTo>
                  <a:pt x="734083" y="137890"/>
                  <a:pt x="734753" y="136941"/>
                  <a:pt x="734976" y="135639"/>
                </a:cubicBezTo>
                <a:cubicBezTo>
                  <a:pt x="735199" y="134336"/>
                  <a:pt x="734716" y="133313"/>
                  <a:pt x="733525" y="132569"/>
                </a:cubicBezTo>
                <a:cubicBezTo>
                  <a:pt x="733153" y="132718"/>
                  <a:pt x="732837" y="132718"/>
                  <a:pt x="732576" y="132569"/>
                </a:cubicBezTo>
                <a:cubicBezTo>
                  <a:pt x="732316" y="132420"/>
                  <a:pt x="732037" y="132383"/>
                  <a:pt x="731739" y="132457"/>
                </a:cubicBezTo>
                <a:close/>
                <a:moveTo>
                  <a:pt x="715721" y="132346"/>
                </a:moveTo>
                <a:cubicBezTo>
                  <a:pt x="715535" y="132495"/>
                  <a:pt x="715480" y="132904"/>
                  <a:pt x="715554" y="133574"/>
                </a:cubicBezTo>
                <a:cubicBezTo>
                  <a:pt x="716075" y="133499"/>
                  <a:pt x="716354" y="133332"/>
                  <a:pt x="716391" y="133071"/>
                </a:cubicBezTo>
                <a:cubicBezTo>
                  <a:pt x="716428" y="132811"/>
                  <a:pt x="716373" y="132588"/>
                  <a:pt x="716224" y="132402"/>
                </a:cubicBezTo>
                <a:cubicBezTo>
                  <a:pt x="716075" y="132216"/>
                  <a:pt x="715907" y="132197"/>
                  <a:pt x="715721" y="132346"/>
                </a:cubicBezTo>
                <a:close/>
                <a:moveTo>
                  <a:pt x="1411288" y="132123"/>
                </a:moveTo>
                <a:cubicBezTo>
                  <a:pt x="1410916" y="132123"/>
                  <a:pt x="1410693" y="132160"/>
                  <a:pt x="1410619" y="132234"/>
                </a:cubicBezTo>
                <a:lnTo>
                  <a:pt x="1410619" y="132457"/>
                </a:lnTo>
                <a:cubicBezTo>
                  <a:pt x="1410767" y="132606"/>
                  <a:pt x="1410935" y="132662"/>
                  <a:pt x="1411121" y="132625"/>
                </a:cubicBezTo>
                <a:cubicBezTo>
                  <a:pt x="1411307" y="132588"/>
                  <a:pt x="1411363" y="132420"/>
                  <a:pt x="1411288" y="132123"/>
                </a:cubicBezTo>
                <a:close/>
                <a:moveTo>
                  <a:pt x="1407158" y="132011"/>
                </a:moveTo>
                <a:cubicBezTo>
                  <a:pt x="1406637" y="132160"/>
                  <a:pt x="1406079" y="132197"/>
                  <a:pt x="1405484" y="132123"/>
                </a:cubicBezTo>
                <a:cubicBezTo>
                  <a:pt x="1405558" y="132495"/>
                  <a:pt x="1405800" y="132736"/>
                  <a:pt x="1406210" y="132848"/>
                </a:cubicBezTo>
                <a:cubicBezTo>
                  <a:pt x="1406619" y="132960"/>
                  <a:pt x="1406786" y="133276"/>
                  <a:pt x="1406712" y="133797"/>
                </a:cubicBezTo>
                <a:cubicBezTo>
                  <a:pt x="1406563" y="133946"/>
                  <a:pt x="1406358" y="134057"/>
                  <a:pt x="1406098" y="134132"/>
                </a:cubicBezTo>
                <a:cubicBezTo>
                  <a:pt x="1405837" y="134206"/>
                  <a:pt x="1405633" y="134392"/>
                  <a:pt x="1405484" y="134690"/>
                </a:cubicBezTo>
                <a:cubicBezTo>
                  <a:pt x="1405707" y="135062"/>
                  <a:pt x="1405968" y="135322"/>
                  <a:pt x="1406265" y="135471"/>
                </a:cubicBezTo>
                <a:cubicBezTo>
                  <a:pt x="1406563" y="135620"/>
                  <a:pt x="1406786" y="135880"/>
                  <a:pt x="1406935" y="136252"/>
                </a:cubicBezTo>
                <a:cubicBezTo>
                  <a:pt x="1406563" y="136773"/>
                  <a:pt x="1406377" y="137183"/>
                  <a:pt x="1406377" y="137480"/>
                </a:cubicBezTo>
                <a:cubicBezTo>
                  <a:pt x="1406898" y="137852"/>
                  <a:pt x="1407289" y="137815"/>
                  <a:pt x="1407549" y="137369"/>
                </a:cubicBezTo>
                <a:cubicBezTo>
                  <a:pt x="1407809" y="136922"/>
                  <a:pt x="1408200" y="136699"/>
                  <a:pt x="1408721" y="136699"/>
                </a:cubicBezTo>
                <a:cubicBezTo>
                  <a:pt x="1409019" y="136848"/>
                  <a:pt x="1409261" y="137015"/>
                  <a:pt x="1409447" y="137201"/>
                </a:cubicBezTo>
                <a:cubicBezTo>
                  <a:pt x="1409633" y="137387"/>
                  <a:pt x="1409912" y="137518"/>
                  <a:pt x="1410284" y="137592"/>
                </a:cubicBezTo>
                <a:cubicBezTo>
                  <a:pt x="1410358" y="137518"/>
                  <a:pt x="1410395" y="137294"/>
                  <a:pt x="1410395" y="136922"/>
                </a:cubicBezTo>
                <a:cubicBezTo>
                  <a:pt x="1409949" y="136550"/>
                  <a:pt x="1409428" y="136215"/>
                  <a:pt x="1408833" y="135918"/>
                </a:cubicBezTo>
                <a:cubicBezTo>
                  <a:pt x="1408237" y="135620"/>
                  <a:pt x="1407977" y="135173"/>
                  <a:pt x="1408051" y="134578"/>
                </a:cubicBezTo>
                <a:cubicBezTo>
                  <a:pt x="1408051" y="134206"/>
                  <a:pt x="1408237" y="133890"/>
                  <a:pt x="1408609" y="133629"/>
                </a:cubicBezTo>
                <a:cubicBezTo>
                  <a:pt x="1408981" y="133369"/>
                  <a:pt x="1409019" y="132941"/>
                  <a:pt x="1408721" y="132346"/>
                </a:cubicBezTo>
                <a:cubicBezTo>
                  <a:pt x="1408200" y="131974"/>
                  <a:pt x="1407679" y="131862"/>
                  <a:pt x="1407158" y="132011"/>
                </a:cubicBezTo>
                <a:close/>
                <a:moveTo>
                  <a:pt x="1154485" y="130671"/>
                </a:moveTo>
                <a:cubicBezTo>
                  <a:pt x="1154113" y="130820"/>
                  <a:pt x="1153946" y="131099"/>
                  <a:pt x="1153983" y="131509"/>
                </a:cubicBezTo>
                <a:cubicBezTo>
                  <a:pt x="1154020" y="131918"/>
                  <a:pt x="1154225" y="132160"/>
                  <a:pt x="1154597" y="132234"/>
                </a:cubicBezTo>
                <a:cubicBezTo>
                  <a:pt x="1155267" y="132234"/>
                  <a:pt x="1155509" y="131955"/>
                  <a:pt x="1155323" y="131397"/>
                </a:cubicBezTo>
                <a:cubicBezTo>
                  <a:pt x="1155137" y="130839"/>
                  <a:pt x="1154857" y="130597"/>
                  <a:pt x="1154485" y="130671"/>
                </a:cubicBezTo>
                <a:close/>
                <a:moveTo>
                  <a:pt x="259135" y="130671"/>
                </a:moveTo>
                <a:cubicBezTo>
                  <a:pt x="258763" y="130820"/>
                  <a:pt x="258596" y="131099"/>
                  <a:pt x="258633" y="131509"/>
                </a:cubicBezTo>
                <a:cubicBezTo>
                  <a:pt x="258670" y="131918"/>
                  <a:pt x="258875" y="132160"/>
                  <a:pt x="259247" y="132234"/>
                </a:cubicBezTo>
                <a:cubicBezTo>
                  <a:pt x="259917" y="132234"/>
                  <a:pt x="260159" y="131955"/>
                  <a:pt x="259972" y="131397"/>
                </a:cubicBezTo>
                <a:cubicBezTo>
                  <a:pt x="259786" y="130839"/>
                  <a:pt x="259507" y="130597"/>
                  <a:pt x="259135" y="130671"/>
                </a:cubicBezTo>
                <a:close/>
                <a:moveTo>
                  <a:pt x="138101" y="130671"/>
                </a:moveTo>
                <a:cubicBezTo>
                  <a:pt x="138026" y="130820"/>
                  <a:pt x="137989" y="131006"/>
                  <a:pt x="137989" y="131230"/>
                </a:cubicBezTo>
                <a:cubicBezTo>
                  <a:pt x="137989" y="131453"/>
                  <a:pt x="138101" y="131564"/>
                  <a:pt x="138324" y="131564"/>
                </a:cubicBezTo>
                <a:cubicBezTo>
                  <a:pt x="138473" y="131416"/>
                  <a:pt x="138529" y="131285"/>
                  <a:pt x="138492" y="131174"/>
                </a:cubicBezTo>
                <a:cubicBezTo>
                  <a:pt x="138454" y="131062"/>
                  <a:pt x="138436" y="130895"/>
                  <a:pt x="138436" y="130671"/>
                </a:cubicBezTo>
                <a:close/>
                <a:moveTo>
                  <a:pt x="1407326" y="130225"/>
                </a:moveTo>
                <a:cubicBezTo>
                  <a:pt x="1406693" y="130225"/>
                  <a:pt x="1406377" y="130485"/>
                  <a:pt x="1406377" y="131006"/>
                </a:cubicBezTo>
                <a:cubicBezTo>
                  <a:pt x="1406526" y="131304"/>
                  <a:pt x="1406879" y="131434"/>
                  <a:pt x="1407437" y="131397"/>
                </a:cubicBezTo>
                <a:cubicBezTo>
                  <a:pt x="1407995" y="131360"/>
                  <a:pt x="1408349" y="131192"/>
                  <a:pt x="1408498" y="130895"/>
                </a:cubicBezTo>
                <a:cubicBezTo>
                  <a:pt x="1408349" y="130448"/>
                  <a:pt x="1407958" y="130225"/>
                  <a:pt x="1407326" y="130225"/>
                </a:cubicBezTo>
                <a:close/>
                <a:moveTo>
                  <a:pt x="772481" y="130002"/>
                </a:moveTo>
                <a:cubicBezTo>
                  <a:pt x="772332" y="130151"/>
                  <a:pt x="772369" y="130244"/>
                  <a:pt x="772592" y="130281"/>
                </a:cubicBezTo>
                <a:cubicBezTo>
                  <a:pt x="772816" y="130318"/>
                  <a:pt x="772890" y="130262"/>
                  <a:pt x="772816" y="130113"/>
                </a:cubicBezTo>
                <a:cubicBezTo>
                  <a:pt x="772816" y="130039"/>
                  <a:pt x="772704" y="130002"/>
                  <a:pt x="772481" y="130002"/>
                </a:cubicBezTo>
                <a:close/>
                <a:moveTo>
                  <a:pt x="1255316" y="129890"/>
                </a:moveTo>
                <a:cubicBezTo>
                  <a:pt x="1255242" y="130039"/>
                  <a:pt x="1255149" y="130132"/>
                  <a:pt x="1255037" y="130169"/>
                </a:cubicBezTo>
                <a:cubicBezTo>
                  <a:pt x="1254926" y="130206"/>
                  <a:pt x="1254870" y="130299"/>
                  <a:pt x="1254870" y="130448"/>
                </a:cubicBezTo>
                <a:cubicBezTo>
                  <a:pt x="1254944" y="130523"/>
                  <a:pt x="1255093" y="130560"/>
                  <a:pt x="1255316" y="130560"/>
                </a:cubicBezTo>
                <a:cubicBezTo>
                  <a:pt x="1255465" y="130485"/>
                  <a:pt x="1255540" y="130355"/>
                  <a:pt x="1255540" y="130169"/>
                </a:cubicBezTo>
                <a:cubicBezTo>
                  <a:pt x="1255540" y="129983"/>
                  <a:pt x="1255465" y="129890"/>
                  <a:pt x="1255316" y="129890"/>
                </a:cubicBezTo>
                <a:close/>
                <a:moveTo>
                  <a:pt x="855266" y="129890"/>
                </a:moveTo>
                <a:cubicBezTo>
                  <a:pt x="855192" y="130039"/>
                  <a:pt x="855099" y="130132"/>
                  <a:pt x="854987" y="130169"/>
                </a:cubicBezTo>
                <a:cubicBezTo>
                  <a:pt x="854876" y="130206"/>
                  <a:pt x="854820" y="130299"/>
                  <a:pt x="854820" y="130448"/>
                </a:cubicBezTo>
                <a:cubicBezTo>
                  <a:pt x="854894" y="130523"/>
                  <a:pt x="855043" y="130560"/>
                  <a:pt x="855266" y="130560"/>
                </a:cubicBezTo>
                <a:cubicBezTo>
                  <a:pt x="855415" y="130485"/>
                  <a:pt x="855490" y="130355"/>
                  <a:pt x="855490" y="130169"/>
                </a:cubicBezTo>
                <a:cubicBezTo>
                  <a:pt x="855490" y="129983"/>
                  <a:pt x="855415" y="129890"/>
                  <a:pt x="855266" y="129890"/>
                </a:cubicBezTo>
                <a:close/>
                <a:moveTo>
                  <a:pt x="1156495" y="129667"/>
                </a:moveTo>
                <a:cubicBezTo>
                  <a:pt x="1156122" y="129816"/>
                  <a:pt x="1155918" y="130262"/>
                  <a:pt x="1155881" y="131006"/>
                </a:cubicBezTo>
                <a:cubicBezTo>
                  <a:pt x="1155843" y="131750"/>
                  <a:pt x="1156011" y="132197"/>
                  <a:pt x="1156383" y="132346"/>
                </a:cubicBezTo>
                <a:cubicBezTo>
                  <a:pt x="1156681" y="132048"/>
                  <a:pt x="1156829" y="131602"/>
                  <a:pt x="1156829" y="131006"/>
                </a:cubicBezTo>
                <a:cubicBezTo>
                  <a:pt x="1156829" y="130411"/>
                  <a:pt x="1156718" y="129964"/>
                  <a:pt x="1156495" y="129667"/>
                </a:cubicBezTo>
                <a:close/>
                <a:moveTo>
                  <a:pt x="1030102" y="129667"/>
                </a:moveTo>
                <a:cubicBezTo>
                  <a:pt x="1029879" y="129667"/>
                  <a:pt x="1029712" y="129797"/>
                  <a:pt x="1029600" y="130058"/>
                </a:cubicBezTo>
                <a:cubicBezTo>
                  <a:pt x="1029488" y="130318"/>
                  <a:pt x="1029432" y="130616"/>
                  <a:pt x="1029432" y="130950"/>
                </a:cubicBezTo>
                <a:cubicBezTo>
                  <a:pt x="1029432" y="131285"/>
                  <a:pt x="1029488" y="131583"/>
                  <a:pt x="1029600" y="131843"/>
                </a:cubicBezTo>
                <a:cubicBezTo>
                  <a:pt x="1029712" y="132104"/>
                  <a:pt x="1029842" y="132234"/>
                  <a:pt x="1029991" y="132234"/>
                </a:cubicBezTo>
                <a:cubicBezTo>
                  <a:pt x="1030363" y="132160"/>
                  <a:pt x="1030511" y="131769"/>
                  <a:pt x="1030437" y="131062"/>
                </a:cubicBezTo>
                <a:cubicBezTo>
                  <a:pt x="1030363" y="130355"/>
                  <a:pt x="1030251" y="129890"/>
                  <a:pt x="1030102" y="129667"/>
                </a:cubicBezTo>
                <a:close/>
                <a:moveTo>
                  <a:pt x="261144" y="129667"/>
                </a:moveTo>
                <a:cubicBezTo>
                  <a:pt x="260772" y="129816"/>
                  <a:pt x="260568" y="130262"/>
                  <a:pt x="260531" y="131006"/>
                </a:cubicBezTo>
                <a:cubicBezTo>
                  <a:pt x="260493" y="131750"/>
                  <a:pt x="260661" y="132197"/>
                  <a:pt x="261033" y="132346"/>
                </a:cubicBezTo>
                <a:cubicBezTo>
                  <a:pt x="261331" y="132048"/>
                  <a:pt x="261479" y="131602"/>
                  <a:pt x="261479" y="131006"/>
                </a:cubicBezTo>
                <a:cubicBezTo>
                  <a:pt x="261479" y="130411"/>
                  <a:pt x="261368" y="129964"/>
                  <a:pt x="261144" y="129667"/>
                </a:cubicBezTo>
                <a:close/>
                <a:moveTo>
                  <a:pt x="39502" y="129667"/>
                </a:moveTo>
                <a:cubicBezTo>
                  <a:pt x="39279" y="129667"/>
                  <a:pt x="39112" y="129797"/>
                  <a:pt x="39000" y="130058"/>
                </a:cubicBezTo>
                <a:cubicBezTo>
                  <a:pt x="38888" y="130318"/>
                  <a:pt x="38832" y="130616"/>
                  <a:pt x="38832" y="130950"/>
                </a:cubicBezTo>
                <a:cubicBezTo>
                  <a:pt x="38832" y="131285"/>
                  <a:pt x="38888" y="131583"/>
                  <a:pt x="39000" y="131843"/>
                </a:cubicBezTo>
                <a:cubicBezTo>
                  <a:pt x="39112" y="132104"/>
                  <a:pt x="39242" y="132234"/>
                  <a:pt x="39391" y="132234"/>
                </a:cubicBezTo>
                <a:cubicBezTo>
                  <a:pt x="39763" y="132160"/>
                  <a:pt x="39911" y="131769"/>
                  <a:pt x="39837" y="131062"/>
                </a:cubicBezTo>
                <a:cubicBezTo>
                  <a:pt x="39763" y="130355"/>
                  <a:pt x="39651" y="129890"/>
                  <a:pt x="39502" y="129667"/>
                </a:cubicBezTo>
                <a:close/>
                <a:moveTo>
                  <a:pt x="1409614" y="129555"/>
                </a:moveTo>
                <a:cubicBezTo>
                  <a:pt x="1409391" y="129481"/>
                  <a:pt x="1409205" y="129518"/>
                  <a:pt x="1409056" y="129667"/>
                </a:cubicBezTo>
                <a:lnTo>
                  <a:pt x="1409279" y="130113"/>
                </a:lnTo>
                <a:cubicBezTo>
                  <a:pt x="1409800" y="130113"/>
                  <a:pt x="1410060" y="130039"/>
                  <a:pt x="1410060" y="129890"/>
                </a:cubicBezTo>
                <a:cubicBezTo>
                  <a:pt x="1409986" y="129741"/>
                  <a:pt x="1409837" y="129630"/>
                  <a:pt x="1409614" y="129555"/>
                </a:cubicBezTo>
                <a:close/>
                <a:moveTo>
                  <a:pt x="1255316" y="128662"/>
                </a:moveTo>
                <a:cubicBezTo>
                  <a:pt x="1254796" y="128588"/>
                  <a:pt x="1254535" y="128625"/>
                  <a:pt x="1254535" y="128774"/>
                </a:cubicBezTo>
                <a:cubicBezTo>
                  <a:pt x="1254684" y="129146"/>
                  <a:pt x="1254907" y="129295"/>
                  <a:pt x="1255205" y="129220"/>
                </a:cubicBezTo>
                <a:cubicBezTo>
                  <a:pt x="1255205" y="129146"/>
                  <a:pt x="1255242" y="129109"/>
                  <a:pt x="1255316" y="129109"/>
                </a:cubicBezTo>
                <a:cubicBezTo>
                  <a:pt x="1255391" y="129109"/>
                  <a:pt x="1255391" y="129034"/>
                  <a:pt x="1255316" y="128885"/>
                </a:cubicBezTo>
                <a:close/>
                <a:moveTo>
                  <a:pt x="855266" y="128662"/>
                </a:moveTo>
                <a:cubicBezTo>
                  <a:pt x="854746" y="128588"/>
                  <a:pt x="854485" y="128625"/>
                  <a:pt x="854485" y="128774"/>
                </a:cubicBezTo>
                <a:cubicBezTo>
                  <a:pt x="854634" y="129146"/>
                  <a:pt x="854857" y="129295"/>
                  <a:pt x="855155" y="129220"/>
                </a:cubicBezTo>
                <a:cubicBezTo>
                  <a:pt x="855155" y="129146"/>
                  <a:pt x="855192" y="129109"/>
                  <a:pt x="855266" y="129109"/>
                </a:cubicBezTo>
                <a:cubicBezTo>
                  <a:pt x="855341" y="129109"/>
                  <a:pt x="855341" y="129034"/>
                  <a:pt x="855266" y="128885"/>
                </a:cubicBezTo>
                <a:close/>
                <a:moveTo>
                  <a:pt x="715777" y="128327"/>
                </a:moveTo>
                <a:cubicBezTo>
                  <a:pt x="715480" y="128402"/>
                  <a:pt x="715182" y="128551"/>
                  <a:pt x="714884" y="128774"/>
                </a:cubicBezTo>
                <a:cubicBezTo>
                  <a:pt x="714810" y="128625"/>
                  <a:pt x="714624" y="128551"/>
                  <a:pt x="714326" y="128551"/>
                </a:cubicBezTo>
                <a:cubicBezTo>
                  <a:pt x="714029" y="128551"/>
                  <a:pt x="713842" y="128625"/>
                  <a:pt x="713768" y="128774"/>
                </a:cubicBezTo>
                <a:cubicBezTo>
                  <a:pt x="713842" y="129146"/>
                  <a:pt x="714177" y="129518"/>
                  <a:pt x="714773" y="129890"/>
                </a:cubicBezTo>
                <a:cubicBezTo>
                  <a:pt x="714921" y="129741"/>
                  <a:pt x="715033" y="129537"/>
                  <a:pt x="715108" y="129276"/>
                </a:cubicBezTo>
                <a:cubicBezTo>
                  <a:pt x="715182" y="129016"/>
                  <a:pt x="715442" y="128960"/>
                  <a:pt x="715889" y="129109"/>
                </a:cubicBezTo>
                <a:cubicBezTo>
                  <a:pt x="716112" y="128513"/>
                  <a:pt x="716075" y="128253"/>
                  <a:pt x="715777" y="128327"/>
                </a:cubicBezTo>
                <a:close/>
                <a:moveTo>
                  <a:pt x="799047" y="127434"/>
                </a:moveTo>
                <a:cubicBezTo>
                  <a:pt x="798526" y="127360"/>
                  <a:pt x="798284" y="127527"/>
                  <a:pt x="798321" y="127937"/>
                </a:cubicBezTo>
                <a:cubicBezTo>
                  <a:pt x="798358" y="128346"/>
                  <a:pt x="798451" y="128662"/>
                  <a:pt x="798600" y="128885"/>
                </a:cubicBezTo>
                <a:cubicBezTo>
                  <a:pt x="798898" y="128811"/>
                  <a:pt x="799084" y="128606"/>
                  <a:pt x="799158" y="128272"/>
                </a:cubicBezTo>
                <a:cubicBezTo>
                  <a:pt x="799233" y="127937"/>
                  <a:pt x="799195" y="127658"/>
                  <a:pt x="799047" y="127434"/>
                </a:cubicBezTo>
                <a:close/>
                <a:moveTo>
                  <a:pt x="600101" y="127211"/>
                </a:moveTo>
                <a:cubicBezTo>
                  <a:pt x="599729" y="127211"/>
                  <a:pt x="599561" y="127434"/>
                  <a:pt x="599598" y="127881"/>
                </a:cubicBezTo>
                <a:cubicBezTo>
                  <a:pt x="599635" y="128327"/>
                  <a:pt x="599803" y="128625"/>
                  <a:pt x="600101" y="128774"/>
                </a:cubicBezTo>
                <a:cubicBezTo>
                  <a:pt x="600249" y="128625"/>
                  <a:pt x="600342" y="128383"/>
                  <a:pt x="600380" y="128048"/>
                </a:cubicBezTo>
                <a:cubicBezTo>
                  <a:pt x="600417" y="127713"/>
                  <a:pt x="600324" y="127434"/>
                  <a:pt x="600101" y="127211"/>
                </a:cubicBezTo>
                <a:close/>
                <a:moveTo>
                  <a:pt x="720689" y="126095"/>
                </a:moveTo>
                <a:cubicBezTo>
                  <a:pt x="720317" y="126095"/>
                  <a:pt x="720093" y="126244"/>
                  <a:pt x="720019" y="126541"/>
                </a:cubicBezTo>
                <a:cubicBezTo>
                  <a:pt x="720168" y="126839"/>
                  <a:pt x="720354" y="126914"/>
                  <a:pt x="720577" y="126765"/>
                </a:cubicBezTo>
                <a:cubicBezTo>
                  <a:pt x="720800" y="126541"/>
                  <a:pt x="720837" y="126318"/>
                  <a:pt x="720689" y="126095"/>
                </a:cubicBezTo>
                <a:close/>
                <a:moveTo>
                  <a:pt x="718456" y="125314"/>
                </a:moveTo>
                <a:cubicBezTo>
                  <a:pt x="718382" y="125462"/>
                  <a:pt x="718289" y="125537"/>
                  <a:pt x="718177" y="125537"/>
                </a:cubicBezTo>
                <a:cubicBezTo>
                  <a:pt x="718065" y="125537"/>
                  <a:pt x="718010" y="125611"/>
                  <a:pt x="718010" y="125760"/>
                </a:cubicBezTo>
                <a:cubicBezTo>
                  <a:pt x="718158" y="125760"/>
                  <a:pt x="718233" y="125723"/>
                  <a:pt x="718233" y="125648"/>
                </a:cubicBezTo>
                <a:cubicBezTo>
                  <a:pt x="718233" y="125574"/>
                  <a:pt x="718307" y="125611"/>
                  <a:pt x="718456" y="125760"/>
                </a:cubicBezTo>
                <a:cubicBezTo>
                  <a:pt x="718456" y="125686"/>
                  <a:pt x="718493" y="125593"/>
                  <a:pt x="718568" y="125481"/>
                </a:cubicBezTo>
                <a:cubicBezTo>
                  <a:pt x="718642" y="125369"/>
                  <a:pt x="718605" y="125314"/>
                  <a:pt x="718456" y="125314"/>
                </a:cubicBezTo>
                <a:close/>
                <a:moveTo>
                  <a:pt x="1251633" y="125090"/>
                </a:moveTo>
                <a:cubicBezTo>
                  <a:pt x="1251559" y="125239"/>
                  <a:pt x="1251466" y="125295"/>
                  <a:pt x="1251354" y="125258"/>
                </a:cubicBezTo>
                <a:cubicBezTo>
                  <a:pt x="1251242" y="125221"/>
                  <a:pt x="1251149" y="125276"/>
                  <a:pt x="1251075" y="125425"/>
                </a:cubicBezTo>
                <a:cubicBezTo>
                  <a:pt x="1250852" y="125797"/>
                  <a:pt x="1250870" y="126114"/>
                  <a:pt x="1251131" y="126374"/>
                </a:cubicBezTo>
                <a:cubicBezTo>
                  <a:pt x="1251391" y="126634"/>
                  <a:pt x="1251596" y="126951"/>
                  <a:pt x="1251745" y="127323"/>
                </a:cubicBezTo>
                <a:cubicBezTo>
                  <a:pt x="1251968" y="127918"/>
                  <a:pt x="1252061" y="128551"/>
                  <a:pt x="1252024" y="129220"/>
                </a:cubicBezTo>
                <a:cubicBezTo>
                  <a:pt x="1251986" y="129890"/>
                  <a:pt x="1251968" y="130523"/>
                  <a:pt x="1251968" y="131118"/>
                </a:cubicBezTo>
                <a:cubicBezTo>
                  <a:pt x="1251819" y="131267"/>
                  <a:pt x="1251670" y="131397"/>
                  <a:pt x="1251521" y="131509"/>
                </a:cubicBezTo>
                <a:cubicBezTo>
                  <a:pt x="1251372" y="131620"/>
                  <a:pt x="1251261" y="131788"/>
                  <a:pt x="1251186" y="132011"/>
                </a:cubicBezTo>
                <a:cubicBezTo>
                  <a:pt x="1251559" y="131936"/>
                  <a:pt x="1251912" y="131732"/>
                  <a:pt x="1252247" y="131397"/>
                </a:cubicBezTo>
                <a:cubicBezTo>
                  <a:pt x="1252582" y="131062"/>
                  <a:pt x="1252935" y="130783"/>
                  <a:pt x="1253307" y="130560"/>
                </a:cubicBezTo>
                <a:cubicBezTo>
                  <a:pt x="1253010" y="129667"/>
                  <a:pt x="1252805" y="128681"/>
                  <a:pt x="1252693" y="127602"/>
                </a:cubicBezTo>
                <a:cubicBezTo>
                  <a:pt x="1252582" y="126523"/>
                  <a:pt x="1252228" y="125686"/>
                  <a:pt x="1251633" y="125090"/>
                </a:cubicBezTo>
                <a:close/>
                <a:moveTo>
                  <a:pt x="851583" y="125090"/>
                </a:moveTo>
                <a:cubicBezTo>
                  <a:pt x="851508" y="125239"/>
                  <a:pt x="851415" y="125295"/>
                  <a:pt x="851304" y="125258"/>
                </a:cubicBezTo>
                <a:cubicBezTo>
                  <a:pt x="851192" y="125221"/>
                  <a:pt x="851099" y="125276"/>
                  <a:pt x="851025" y="125425"/>
                </a:cubicBezTo>
                <a:cubicBezTo>
                  <a:pt x="850802" y="125797"/>
                  <a:pt x="850820" y="126114"/>
                  <a:pt x="851081" y="126374"/>
                </a:cubicBezTo>
                <a:cubicBezTo>
                  <a:pt x="851341" y="126634"/>
                  <a:pt x="851546" y="126951"/>
                  <a:pt x="851695" y="127323"/>
                </a:cubicBezTo>
                <a:cubicBezTo>
                  <a:pt x="851918" y="127918"/>
                  <a:pt x="852011" y="128551"/>
                  <a:pt x="851974" y="129220"/>
                </a:cubicBezTo>
                <a:cubicBezTo>
                  <a:pt x="851936" y="129890"/>
                  <a:pt x="851918" y="130523"/>
                  <a:pt x="851918" y="131118"/>
                </a:cubicBezTo>
                <a:cubicBezTo>
                  <a:pt x="851769" y="131267"/>
                  <a:pt x="851620" y="131397"/>
                  <a:pt x="851471" y="131509"/>
                </a:cubicBezTo>
                <a:cubicBezTo>
                  <a:pt x="851322" y="131620"/>
                  <a:pt x="851211" y="131788"/>
                  <a:pt x="851136" y="132011"/>
                </a:cubicBezTo>
                <a:cubicBezTo>
                  <a:pt x="851508" y="131936"/>
                  <a:pt x="851862" y="131732"/>
                  <a:pt x="852197" y="131397"/>
                </a:cubicBezTo>
                <a:cubicBezTo>
                  <a:pt x="852532" y="131062"/>
                  <a:pt x="852885" y="130783"/>
                  <a:pt x="853257" y="130560"/>
                </a:cubicBezTo>
                <a:cubicBezTo>
                  <a:pt x="852960" y="129667"/>
                  <a:pt x="852755" y="128681"/>
                  <a:pt x="852643" y="127602"/>
                </a:cubicBezTo>
                <a:cubicBezTo>
                  <a:pt x="852532" y="126523"/>
                  <a:pt x="852178" y="125686"/>
                  <a:pt x="851583" y="125090"/>
                </a:cubicBezTo>
                <a:close/>
                <a:moveTo>
                  <a:pt x="771197" y="124588"/>
                </a:moveTo>
                <a:cubicBezTo>
                  <a:pt x="770937" y="124551"/>
                  <a:pt x="770713" y="124625"/>
                  <a:pt x="770527" y="124811"/>
                </a:cubicBezTo>
                <a:cubicBezTo>
                  <a:pt x="770341" y="124997"/>
                  <a:pt x="770286" y="125314"/>
                  <a:pt x="770360" y="125760"/>
                </a:cubicBezTo>
                <a:cubicBezTo>
                  <a:pt x="770509" y="125909"/>
                  <a:pt x="770732" y="125983"/>
                  <a:pt x="771030" y="125983"/>
                </a:cubicBezTo>
                <a:cubicBezTo>
                  <a:pt x="771327" y="125983"/>
                  <a:pt x="771588" y="126021"/>
                  <a:pt x="771811" y="126095"/>
                </a:cubicBezTo>
                <a:cubicBezTo>
                  <a:pt x="771960" y="125648"/>
                  <a:pt x="771960" y="125295"/>
                  <a:pt x="771811" y="125035"/>
                </a:cubicBezTo>
                <a:cubicBezTo>
                  <a:pt x="771662" y="124774"/>
                  <a:pt x="771458" y="124625"/>
                  <a:pt x="771197" y="124588"/>
                </a:cubicBezTo>
                <a:close/>
                <a:moveTo>
                  <a:pt x="711871" y="124532"/>
                </a:moveTo>
                <a:cubicBezTo>
                  <a:pt x="711498" y="124309"/>
                  <a:pt x="711275" y="124365"/>
                  <a:pt x="711201" y="124700"/>
                </a:cubicBezTo>
                <a:cubicBezTo>
                  <a:pt x="711126" y="125035"/>
                  <a:pt x="711312" y="125165"/>
                  <a:pt x="711759" y="125090"/>
                </a:cubicBezTo>
                <a:cubicBezTo>
                  <a:pt x="711908" y="124793"/>
                  <a:pt x="711945" y="124607"/>
                  <a:pt x="711871" y="124532"/>
                </a:cubicBezTo>
                <a:close/>
                <a:moveTo>
                  <a:pt x="715331" y="124197"/>
                </a:moveTo>
                <a:cubicBezTo>
                  <a:pt x="715331" y="125090"/>
                  <a:pt x="715256" y="125835"/>
                  <a:pt x="715108" y="126430"/>
                </a:cubicBezTo>
                <a:cubicBezTo>
                  <a:pt x="715412" y="126355"/>
                  <a:pt x="715895" y="126318"/>
                  <a:pt x="716556" y="126318"/>
                </a:cubicBezTo>
                <a:cubicBezTo>
                  <a:pt x="717217" y="126318"/>
                  <a:pt x="717664" y="126132"/>
                  <a:pt x="717898" y="125760"/>
                </a:cubicBezTo>
                <a:cubicBezTo>
                  <a:pt x="717509" y="125388"/>
                  <a:pt x="717139" y="125053"/>
                  <a:pt x="716789" y="124756"/>
                </a:cubicBezTo>
                <a:cubicBezTo>
                  <a:pt x="716439" y="124458"/>
                  <a:pt x="715953" y="124272"/>
                  <a:pt x="715331" y="124197"/>
                </a:cubicBezTo>
                <a:close/>
                <a:moveTo>
                  <a:pt x="1382155" y="123974"/>
                </a:moveTo>
                <a:cubicBezTo>
                  <a:pt x="1382676" y="124123"/>
                  <a:pt x="1382955" y="124551"/>
                  <a:pt x="1382992" y="125258"/>
                </a:cubicBezTo>
                <a:cubicBezTo>
                  <a:pt x="1383030" y="125965"/>
                  <a:pt x="1382751" y="126393"/>
                  <a:pt x="1382155" y="126541"/>
                </a:cubicBezTo>
                <a:cubicBezTo>
                  <a:pt x="1382006" y="126169"/>
                  <a:pt x="1381951" y="125741"/>
                  <a:pt x="1381988" y="125258"/>
                </a:cubicBezTo>
                <a:cubicBezTo>
                  <a:pt x="1382025" y="124774"/>
                  <a:pt x="1382081" y="124346"/>
                  <a:pt x="1382155" y="123974"/>
                </a:cubicBezTo>
                <a:close/>
                <a:moveTo>
                  <a:pt x="1253865" y="123974"/>
                </a:moveTo>
                <a:cubicBezTo>
                  <a:pt x="1253642" y="123900"/>
                  <a:pt x="1253493" y="123974"/>
                  <a:pt x="1253419" y="124197"/>
                </a:cubicBezTo>
                <a:cubicBezTo>
                  <a:pt x="1253344" y="124421"/>
                  <a:pt x="1253382" y="124607"/>
                  <a:pt x="1253531" y="124756"/>
                </a:cubicBezTo>
                <a:cubicBezTo>
                  <a:pt x="1253754" y="124830"/>
                  <a:pt x="1253903" y="124756"/>
                  <a:pt x="1253977" y="124532"/>
                </a:cubicBezTo>
                <a:cubicBezTo>
                  <a:pt x="1254051" y="124309"/>
                  <a:pt x="1254014" y="124123"/>
                  <a:pt x="1253865" y="123974"/>
                </a:cubicBezTo>
                <a:close/>
                <a:moveTo>
                  <a:pt x="853815" y="123974"/>
                </a:moveTo>
                <a:cubicBezTo>
                  <a:pt x="853592" y="123900"/>
                  <a:pt x="853443" y="123974"/>
                  <a:pt x="853369" y="124197"/>
                </a:cubicBezTo>
                <a:cubicBezTo>
                  <a:pt x="853294" y="124421"/>
                  <a:pt x="853332" y="124607"/>
                  <a:pt x="853480" y="124756"/>
                </a:cubicBezTo>
                <a:cubicBezTo>
                  <a:pt x="853704" y="124830"/>
                  <a:pt x="853853" y="124756"/>
                  <a:pt x="853927" y="124532"/>
                </a:cubicBezTo>
                <a:cubicBezTo>
                  <a:pt x="854001" y="124309"/>
                  <a:pt x="853964" y="124123"/>
                  <a:pt x="853815" y="123974"/>
                </a:cubicBezTo>
                <a:close/>
                <a:moveTo>
                  <a:pt x="721916" y="123416"/>
                </a:moveTo>
                <a:cubicBezTo>
                  <a:pt x="721693" y="123788"/>
                  <a:pt x="721730" y="124179"/>
                  <a:pt x="722028" y="124588"/>
                </a:cubicBezTo>
                <a:cubicBezTo>
                  <a:pt x="722326" y="124997"/>
                  <a:pt x="722549" y="125388"/>
                  <a:pt x="722698" y="125760"/>
                </a:cubicBezTo>
                <a:cubicBezTo>
                  <a:pt x="723070" y="125686"/>
                  <a:pt x="723312" y="125500"/>
                  <a:pt x="723423" y="125202"/>
                </a:cubicBezTo>
                <a:cubicBezTo>
                  <a:pt x="723535" y="124904"/>
                  <a:pt x="723554" y="124607"/>
                  <a:pt x="723479" y="124309"/>
                </a:cubicBezTo>
                <a:cubicBezTo>
                  <a:pt x="723405" y="124011"/>
                  <a:pt x="723237" y="123770"/>
                  <a:pt x="722977" y="123583"/>
                </a:cubicBezTo>
                <a:cubicBezTo>
                  <a:pt x="722716" y="123397"/>
                  <a:pt x="722363" y="123342"/>
                  <a:pt x="721916" y="123416"/>
                </a:cubicBezTo>
                <a:close/>
                <a:moveTo>
                  <a:pt x="705731" y="122970"/>
                </a:moveTo>
                <a:cubicBezTo>
                  <a:pt x="705583" y="123342"/>
                  <a:pt x="705545" y="123565"/>
                  <a:pt x="705620" y="123639"/>
                </a:cubicBezTo>
                <a:cubicBezTo>
                  <a:pt x="705917" y="123714"/>
                  <a:pt x="706141" y="123565"/>
                  <a:pt x="706289" y="123193"/>
                </a:cubicBezTo>
                <a:cubicBezTo>
                  <a:pt x="706141" y="123118"/>
                  <a:pt x="706048" y="123044"/>
                  <a:pt x="706010" y="122970"/>
                </a:cubicBezTo>
                <a:cubicBezTo>
                  <a:pt x="705973" y="122895"/>
                  <a:pt x="705880" y="122895"/>
                  <a:pt x="705731" y="122970"/>
                </a:cubicBezTo>
                <a:close/>
                <a:moveTo>
                  <a:pt x="1417651" y="122858"/>
                </a:moveTo>
                <a:cubicBezTo>
                  <a:pt x="1416981" y="122709"/>
                  <a:pt x="1416516" y="122829"/>
                  <a:pt x="1416255" y="123217"/>
                </a:cubicBezTo>
                <a:cubicBezTo>
                  <a:pt x="1415995" y="123606"/>
                  <a:pt x="1415939" y="124044"/>
                  <a:pt x="1416088" y="124532"/>
                </a:cubicBezTo>
                <a:cubicBezTo>
                  <a:pt x="1416981" y="124532"/>
                  <a:pt x="1417576" y="124393"/>
                  <a:pt x="1417874" y="124114"/>
                </a:cubicBezTo>
                <a:cubicBezTo>
                  <a:pt x="1418172" y="123625"/>
                  <a:pt x="1418097" y="123207"/>
                  <a:pt x="1417651" y="122858"/>
                </a:cubicBezTo>
                <a:close/>
                <a:moveTo>
                  <a:pt x="1411846" y="122746"/>
                </a:moveTo>
                <a:cubicBezTo>
                  <a:pt x="1411326" y="122374"/>
                  <a:pt x="1410991" y="122449"/>
                  <a:pt x="1410842" y="122970"/>
                </a:cubicBezTo>
                <a:cubicBezTo>
                  <a:pt x="1410693" y="123490"/>
                  <a:pt x="1410953" y="123751"/>
                  <a:pt x="1411623" y="123751"/>
                </a:cubicBezTo>
                <a:cubicBezTo>
                  <a:pt x="1411698" y="123602"/>
                  <a:pt x="1411772" y="123453"/>
                  <a:pt x="1411846" y="123304"/>
                </a:cubicBezTo>
                <a:cubicBezTo>
                  <a:pt x="1411921" y="123156"/>
                  <a:pt x="1411921" y="122970"/>
                  <a:pt x="1411846" y="122746"/>
                </a:cubicBezTo>
                <a:close/>
                <a:moveTo>
                  <a:pt x="1282664" y="122300"/>
                </a:moveTo>
                <a:cubicBezTo>
                  <a:pt x="1282440" y="122746"/>
                  <a:pt x="1282422" y="123156"/>
                  <a:pt x="1282608" y="123528"/>
                </a:cubicBezTo>
                <a:cubicBezTo>
                  <a:pt x="1282794" y="123900"/>
                  <a:pt x="1283054" y="124160"/>
                  <a:pt x="1283389" y="124309"/>
                </a:cubicBezTo>
                <a:cubicBezTo>
                  <a:pt x="1283724" y="124458"/>
                  <a:pt x="1284022" y="124458"/>
                  <a:pt x="1284282" y="124309"/>
                </a:cubicBezTo>
                <a:cubicBezTo>
                  <a:pt x="1284543" y="124160"/>
                  <a:pt x="1284636" y="123788"/>
                  <a:pt x="1284561" y="123193"/>
                </a:cubicBezTo>
                <a:cubicBezTo>
                  <a:pt x="1284189" y="123044"/>
                  <a:pt x="1283854" y="122895"/>
                  <a:pt x="1283557" y="122746"/>
                </a:cubicBezTo>
                <a:cubicBezTo>
                  <a:pt x="1283259" y="122598"/>
                  <a:pt x="1282961" y="122449"/>
                  <a:pt x="1282664" y="122300"/>
                </a:cubicBezTo>
                <a:close/>
                <a:moveTo>
                  <a:pt x="882614" y="122300"/>
                </a:moveTo>
                <a:cubicBezTo>
                  <a:pt x="882390" y="122746"/>
                  <a:pt x="882372" y="123156"/>
                  <a:pt x="882558" y="123528"/>
                </a:cubicBezTo>
                <a:cubicBezTo>
                  <a:pt x="882744" y="123900"/>
                  <a:pt x="883004" y="124160"/>
                  <a:pt x="883339" y="124309"/>
                </a:cubicBezTo>
                <a:cubicBezTo>
                  <a:pt x="883674" y="124458"/>
                  <a:pt x="883972" y="124458"/>
                  <a:pt x="884232" y="124309"/>
                </a:cubicBezTo>
                <a:cubicBezTo>
                  <a:pt x="884493" y="124160"/>
                  <a:pt x="884586" y="123788"/>
                  <a:pt x="884511" y="123193"/>
                </a:cubicBezTo>
                <a:cubicBezTo>
                  <a:pt x="884139" y="123044"/>
                  <a:pt x="883804" y="122895"/>
                  <a:pt x="883507" y="122746"/>
                </a:cubicBezTo>
                <a:cubicBezTo>
                  <a:pt x="883209" y="122598"/>
                  <a:pt x="882911" y="122449"/>
                  <a:pt x="882614" y="122300"/>
                </a:cubicBezTo>
                <a:close/>
                <a:moveTo>
                  <a:pt x="1258665" y="121630"/>
                </a:moveTo>
                <a:cubicBezTo>
                  <a:pt x="1258516" y="121779"/>
                  <a:pt x="1258442" y="122002"/>
                  <a:pt x="1258442" y="122300"/>
                </a:cubicBezTo>
                <a:cubicBezTo>
                  <a:pt x="1258442" y="122598"/>
                  <a:pt x="1258460" y="122932"/>
                  <a:pt x="1258498" y="123304"/>
                </a:cubicBezTo>
                <a:cubicBezTo>
                  <a:pt x="1258535" y="123677"/>
                  <a:pt x="1258553" y="123974"/>
                  <a:pt x="1258553" y="124197"/>
                </a:cubicBezTo>
                <a:cubicBezTo>
                  <a:pt x="1258702" y="124197"/>
                  <a:pt x="1258777" y="124235"/>
                  <a:pt x="1258777" y="124309"/>
                </a:cubicBezTo>
                <a:cubicBezTo>
                  <a:pt x="1259372" y="124160"/>
                  <a:pt x="1259577" y="123788"/>
                  <a:pt x="1259391" y="123193"/>
                </a:cubicBezTo>
                <a:cubicBezTo>
                  <a:pt x="1259205" y="122598"/>
                  <a:pt x="1259223" y="122114"/>
                  <a:pt x="1259446" y="121742"/>
                </a:cubicBezTo>
                <a:cubicBezTo>
                  <a:pt x="1259074" y="121518"/>
                  <a:pt x="1258814" y="121481"/>
                  <a:pt x="1258665" y="121630"/>
                </a:cubicBezTo>
                <a:close/>
                <a:moveTo>
                  <a:pt x="858615" y="121630"/>
                </a:moveTo>
                <a:cubicBezTo>
                  <a:pt x="858466" y="121779"/>
                  <a:pt x="858392" y="122002"/>
                  <a:pt x="858392" y="122300"/>
                </a:cubicBezTo>
                <a:cubicBezTo>
                  <a:pt x="858392" y="122598"/>
                  <a:pt x="858410" y="122932"/>
                  <a:pt x="858448" y="123304"/>
                </a:cubicBezTo>
                <a:cubicBezTo>
                  <a:pt x="858485" y="123677"/>
                  <a:pt x="858503" y="123974"/>
                  <a:pt x="858503" y="124197"/>
                </a:cubicBezTo>
                <a:cubicBezTo>
                  <a:pt x="858652" y="124197"/>
                  <a:pt x="858727" y="124235"/>
                  <a:pt x="858727" y="124309"/>
                </a:cubicBezTo>
                <a:cubicBezTo>
                  <a:pt x="859322" y="124160"/>
                  <a:pt x="859527" y="123788"/>
                  <a:pt x="859341" y="123193"/>
                </a:cubicBezTo>
                <a:cubicBezTo>
                  <a:pt x="859155" y="122598"/>
                  <a:pt x="859173" y="122114"/>
                  <a:pt x="859396" y="121742"/>
                </a:cubicBezTo>
                <a:cubicBezTo>
                  <a:pt x="859024" y="121518"/>
                  <a:pt x="858764" y="121481"/>
                  <a:pt x="858615" y="121630"/>
                </a:cubicBezTo>
                <a:close/>
                <a:moveTo>
                  <a:pt x="503920" y="121518"/>
                </a:moveTo>
                <a:cubicBezTo>
                  <a:pt x="503548" y="121295"/>
                  <a:pt x="503325" y="121425"/>
                  <a:pt x="503251" y="121909"/>
                </a:cubicBezTo>
                <a:cubicBezTo>
                  <a:pt x="503176" y="122393"/>
                  <a:pt x="503288" y="122672"/>
                  <a:pt x="503586" y="122746"/>
                </a:cubicBezTo>
                <a:cubicBezTo>
                  <a:pt x="503809" y="122672"/>
                  <a:pt x="503958" y="122504"/>
                  <a:pt x="504032" y="122244"/>
                </a:cubicBezTo>
                <a:cubicBezTo>
                  <a:pt x="504106" y="121984"/>
                  <a:pt x="504069" y="121742"/>
                  <a:pt x="503920" y="121518"/>
                </a:cubicBezTo>
                <a:close/>
                <a:moveTo>
                  <a:pt x="370570" y="121518"/>
                </a:moveTo>
                <a:cubicBezTo>
                  <a:pt x="370198" y="121295"/>
                  <a:pt x="369975" y="121425"/>
                  <a:pt x="369901" y="121909"/>
                </a:cubicBezTo>
                <a:cubicBezTo>
                  <a:pt x="369826" y="122393"/>
                  <a:pt x="369938" y="122672"/>
                  <a:pt x="370236" y="122746"/>
                </a:cubicBezTo>
                <a:cubicBezTo>
                  <a:pt x="370459" y="122672"/>
                  <a:pt x="370608" y="122504"/>
                  <a:pt x="370682" y="122244"/>
                </a:cubicBezTo>
                <a:cubicBezTo>
                  <a:pt x="370756" y="121984"/>
                  <a:pt x="370719" y="121742"/>
                  <a:pt x="370570" y="121518"/>
                </a:cubicBezTo>
                <a:close/>
                <a:moveTo>
                  <a:pt x="1414860" y="120905"/>
                </a:moveTo>
                <a:cubicBezTo>
                  <a:pt x="1414637" y="120942"/>
                  <a:pt x="1414451" y="121091"/>
                  <a:pt x="1414302" y="121351"/>
                </a:cubicBezTo>
                <a:cubicBezTo>
                  <a:pt x="1414153" y="121612"/>
                  <a:pt x="1414079" y="121891"/>
                  <a:pt x="1414079" y="122188"/>
                </a:cubicBezTo>
                <a:cubicBezTo>
                  <a:pt x="1414079" y="122486"/>
                  <a:pt x="1414190" y="122709"/>
                  <a:pt x="1414414" y="122858"/>
                </a:cubicBezTo>
                <a:cubicBezTo>
                  <a:pt x="1415456" y="122635"/>
                  <a:pt x="1415790" y="122114"/>
                  <a:pt x="1415418" y="121295"/>
                </a:cubicBezTo>
                <a:cubicBezTo>
                  <a:pt x="1415269" y="120998"/>
                  <a:pt x="1415083" y="120867"/>
                  <a:pt x="1414860" y="120905"/>
                </a:cubicBezTo>
                <a:close/>
                <a:moveTo>
                  <a:pt x="168908" y="120291"/>
                </a:moveTo>
                <a:cubicBezTo>
                  <a:pt x="168536" y="120216"/>
                  <a:pt x="168350" y="120439"/>
                  <a:pt x="168350" y="120960"/>
                </a:cubicBezTo>
                <a:cubicBezTo>
                  <a:pt x="168350" y="121481"/>
                  <a:pt x="168536" y="121705"/>
                  <a:pt x="168908" y="121630"/>
                </a:cubicBezTo>
                <a:cubicBezTo>
                  <a:pt x="169206" y="121184"/>
                  <a:pt x="169206" y="120737"/>
                  <a:pt x="168908" y="120291"/>
                </a:cubicBezTo>
                <a:close/>
                <a:moveTo>
                  <a:pt x="792126" y="119956"/>
                </a:moveTo>
                <a:cubicBezTo>
                  <a:pt x="791977" y="120105"/>
                  <a:pt x="791903" y="120346"/>
                  <a:pt x="791903" y="120681"/>
                </a:cubicBezTo>
                <a:cubicBezTo>
                  <a:pt x="791903" y="121016"/>
                  <a:pt x="792089" y="121146"/>
                  <a:pt x="792461" y="121072"/>
                </a:cubicBezTo>
                <a:cubicBezTo>
                  <a:pt x="792610" y="120923"/>
                  <a:pt x="792647" y="120719"/>
                  <a:pt x="792573" y="120458"/>
                </a:cubicBezTo>
                <a:cubicBezTo>
                  <a:pt x="792498" y="120198"/>
                  <a:pt x="792349" y="120030"/>
                  <a:pt x="792126" y="119956"/>
                </a:cubicBezTo>
                <a:close/>
                <a:moveTo>
                  <a:pt x="1282552" y="119621"/>
                </a:moveTo>
                <a:cubicBezTo>
                  <a:pt x="1282180" y="119472"/>
                  <a:pt x="1281789" y="119565"/>
                  <a:pt x="1281380" y="119900"/>
                </a:cubicBezTo>
                <a:cubicBezTo>
                  <a:pt x="1280971" y="120235"/>
                  <a:pt x="1280468" y="120291"/>
                  <a:pt x="1279873" y="120067"/>
                </a:cubicBezTo>
                <a:cubicBezTo>
                  <a:pt x="1279873" y="120291"/>
                  <a:pt x="1279780" y="120439"/>
                  <a:pt x="1279594" y="120514"/>
                </a:cubicBezTo>
                <a:cubicBezTo>
                  <a:pt x="1279408" y="120588"/>
                  <a:pt x="1279352" y="120737"/>
                  <a:pt x="1279427" y="120960"/>
                </a:cubicBezTo>
                <a:cubicBezTo>
                  <a:pt x="1279799" y="121109"/>
                  <a:pt x="1280189" y="121332"/>
                  <a:pt x="1280599" y="121630"/>
                </a:cubicBezTo>
                <a:cubicBezTo>
                  <a:pt x="1281008" y="121928"/>
                  <a:pt x="1281473" y="121891"/>
                  <a:pt x="1281994" y="121518"/>
                </a:cubicBezTo>
                <a:cubicBezTo>
                  <a:pt x="1282068" y="121146"/>
                  <a:pt x="1282161" y="120830"/>
                  <a:pt x="1282273" y="120570"/>
                </a:cubicBezTo>
                <a:cubicBezTo>
                  <a:pt x="1282385" y="120309"/>
                  <a:pt x="1282478" y="119993"/>
                  <a:pt x="1282552" y="119621"/>
                </a:cubicBezTo>
                <a:close/>
                <a:moveTo>
                  <a:pt x="1261902" y="119621"/>
                </a:moveTo>
                <a:cubicBezTo>
                  <a:pt x="1261530" y="119472"/>
                  <a:pt x="1261344" y="119733"/>
                  <a:pt x="1261344" y="120402"/>
                </a:cubicBezTo>
                <a:cubicBezTo>
                  <a:pt x="1261716" y="120551"/>
                  <a:pt x="1261939" y="120495"/>
                  <a:pt x="1262014" y="120235"/>
                </a:cubicBezTo>
                <a:cubicBezTo>
                  <a:pt x="1262088" y="119974"/>
                  <a:pt x="1262051" y="119770"/>
                  <a:pt x="1261902" y="119621"/>
                </a:cubicBezTo>
                <a:close/>
                <a:moveTo>
                  <a:pt x="882502" y="119621"/>
                </a:moveTo>
                <a:cubicBezTo>
                  <a:pt x="882130" y="119472"/>
                  <a:pt x="881739" y="119565"/>
                  <a:pt x="881330" y="119900"/>
                </a:cubicBezTo>
                <a:cubicBezTo>
                  <a:pt x="880921" y="120235"/>
                  <a:pt x="880418" y="120291"/>
                  <a:pt x="879823" y="120067"/>
                </a:cubicBezTo>
                <a:cubicBezTo>
                  <a:pt x="879823" y="120291"/>
                  <a:pt x="879730" y="120439"/>
                  <a:pt x="879544" y="120514"/>
                </a:cubicBezTo>
                <a:cubicBezTo>
                  <a:pt x="879358" y="120588"/>
                  <a:pt x="879302" y="120737"/>
                  <a:pt x="879377" y="120960"/>
                </a:cubicBezTo>
                <a:cubicBezTo>
                  <a:pt x="879749" y="121109"/>
                  <a:pt x="880139" y="121332"/>
                  <a:pt x="880549" y="121630"/>
                </a:cubicBezTo>
                <a:cubicBezTo>
                  <a:pt x="880958" y="121928"/>
                  <a:pt x="881423" y="121891"/>
                  <a:pt x="881944" y="121518"/>
                </a:cubicBezTo>
                <a:cubicBezTo>
                  <a:pt x="882018" y="121146"/>
                  <a:pt x="882111" y="120830"/>
                  <a:pt x="882223" y="120570"/>
                </a:cubicBezTo>
                <a:cubicBezTo>
                  <a:pt x="882335" y="120309"/>
                  <a:pt x="882428" y="119993"/>
                  <a:pt x="882502" y="119621"/>
                </a:cubicBezTo>
                <a:close/>
                <a:moveTo>
                  <a:pt x="861852" y="119621"/>
                </a:moveTo>
                <a:cubicBezTo>
                  <a:pt x="861480" y="119472"/>
                  <a:pt x="861294" y="119733"/>
                  <a:pt x="861294" y="120402"/>
                </a:cubicBezTo>
                <a:cubicBezTo>
                  <a:pt x="861666" y="120551"/>
                  <a:pt x="861889" y="120495"/>
                  <a:pt x="861964" y="120235"/>
                </a:cubicBezTo>
                <a:cubicBezTo>
                  <a:pt x="862038" y="119974"/>
                  <a:pt x="862001" y="119770"/>
                  <a:pt x="861852" y="119621"/>
                </a:cubicBezTo>
                <a:close/>
                <a:moveTo>
                  <a:pt x="1416311" y="119398"/>
                </a:moveTo>
                <a:cubicBezTo>
                  <a:pt x="1415790" y="119621"/>
                  <a:pt x="1415530" y="119919"/>
                  <a:pt x="1415530" y="120291"/>
                </a:cubicBezTo>
                <a:cubicBezTo>
                  <a:pt x="1415679" y="120588"/>
                  <a:pt x="1416069" y="120700"/>
                  <a:pt x="1416702" y="120626"/>
                </a:cubicBezTo>
                <a:cubicBezTo>
                  <a:pt x="1417334" y="120551"/>
                  <a:pt x="1417576" y="120216"/>
                  <a:pt x="1417427" y="119621"/>
                </a:cubicBezTo>
                <a:cubicBezTo>
                  <a:pt x="1417204" y="119249"/>
                  <a:pt x="1416832" y="119174"/>
                  <a:pt x="1416311" y="119398"/>
                </a:cubicBezTo>
                <a:close/>
                <a:moveTo>
                  <a:pt x="1390192" y="119174"/>
                </a:moveTo>
                <a:cubicBezTo>
                  <a:pt x="1390192" y="119621"/>
                  <a:pt x="1390359" y="119993"/>
                  <a:pt x="1390694" y="120291"/>
                </a:cubicBezTo>
                <a:cubicBezTo>
                  <a:pt x="1391029" y="120588"/>
                  <a:pt x="1391383" y="120626"/>
                  <a:pt x="1391755" y="120402"/>
                </a:cubicBezTo>
                <a:cubicBezTo>
                  <a:pt x="1391606" y="120030"/>
                  <a:pt x="1391438" y="119714"/>
                  <a:pt x="1391252" y="119454"/>
                </a:cubicBezTo>
                <a:cubicBezTo>
                  <a:pt x="1391066" y="119193"/>
                  <a:pt x="1390713" y="119100"/>
                  <a:pt x="1390192" y="119174"/>
                </a:cubicBezTo>
                <a:close/>
                <a:moveTo>
                  <a:pt x="1412125" y="119125"/>
                </a:moveTo>
                <a:cubicBezTo>
                  <a:pt x="1411865" y="119315"/>
                  <a:pt x="1411660" y="119567"/>
                  <a:pt x="1411512" y="119880"/>
                </a:cubicBezTo>
                <a:cubicBezTo>
                  <a:pt x="1411363" y="120193"/>
                  <a:pt x="1411307" y="120507"/>
                  <a:pt x="1411344" y="120820"/>
                </a:cubicBezTo>
                <a:cubicBezTo>
                  <a:pt x="1411381" y="121133"/>
                  <a:pt x="1411586" y="121329"/>
                  <a:pt x="1411958" y="121407"/>
                </a:cubicBezTo>
                <a:cubicBezTo>
                  <a:pt x="1412181" y="121094"/>
                  <a:pt x="1412386" y="120781"/>
                  <a:pt x="1412572" y="120468"/>
                </a:cubicBezTo>
                <a:cubicBezTo>
                  <a:pt x="1412758" y="120154"/>
                  <a:pt x="1412888" y="119723"/>
                  <a:pt x="1412963" y="119174"/>
                </a:cubicBezTo>
                <a:cubicBezTo>
                  <a:pt x="1412665" y="118951"/>
                  <a:pt x="1412386" y="118935"/>
                  <a:pt x="1412125" y="119125"/>
                </a:cubicBezTo>
                <a:close/>
                <a:moveTo>
                  <a:pt x="1406098" y="118951"/>
                </a:moveTo>
                <a:cubicBezTo>
                  <a:pt x="1405837" y="119174"/>
                  <a:pt x="1405670" y="119472"/>
                  <a:pt x="1405596" y="119844"/>
                </a:cubicBezTo>
                <a:cubicBezTo>
                  <a:pt x="1405893" y="119993"/>
                  <a:pt x="1406210" y="119974"/>
                  <a:pt x="1406544" y="119788"/>
                </a:cubicBezTo>
                <a:cubicBezTo>
                  <a:pt x="1406879" y="119602"/>
                  <a:pt x="1407047" y="119323"/>
                  <a:pt x="1407047" y="118951"/>
                </a:cubicBezTo>
                <a:cubicBezTo>
                  <a:pt x="1406675" y="118728"/>
                  <a:pt x="1406358" y="118728"/>
                  <a:pt x="1406098" y="118951"/>
                </a:cubicBezTo>
                <a:close/>
                <a:moveTo>
                  <a:pt x="1401976" y="118789"/>
                </a:moveTo>
                <a:cubicBezTo>
                  <a:pt x="1401185" y="118677"/>
                  <a:pt x="1400717" y="118926"/>
                  <a:pt x="1400573" y="119535"/>
                </a:cubicBezTo>
                <a:cubicBezTo>
                  <a:pt x="1400573" y="119862"/>
                  <a:pt x="1400722" y="120293"/>
                  <a:pt x="1401019" y="120828"/>
                </a:cubicBezTo>
                <a:cubicBezTo>
                  <a:pt x="1401317" y="121363"/>
                  <a:pt x="1401577" y="121667"/>
                  <a:pt x="1401801" y="121742"/>
                </a:cubicBezTo>
                <a:cubicBezTo>
                  <a:pt x="1402024" y="121742"/>
                  <a:pt x="1402173" y="121649"/>
                  <a:pt x="1402247" y="121463"/>
                </a:cubicBezTo>
                <a:cubicBezTo>
                  <a:pt x="1402321" y="121277"/>
                  <a:pt x="1402470" y="121109"/>
                  <a:pt x="1402693" y="120960"/>
                </a:cubicBezTo>
                <a:cubicBezTo>
                  <a:pt x="1402842" y="120812"/>
                  <a:pt x="1403028" y="120737"/>
                  <a:pt x="1403252" y="120737"/>
                </a:cubicBezTo>
                <a:cubicBezTo>
                  <a:pt x="1403475" y="120737"/>
                  <a:pt x="1403661" y="120663"/>
                  <a:pt x="1403810" y="120514"/>
                </a:cubicBezTo>
                <a:cubicBezTo>
                  <a:pt x="1403810" y="120270"/>
                  <a:pt x="1403828" y="120066"/>
                  <a:pt x="1403866" y="119903"/>
                </a:cubicBezTo>
                <a:cubicBezTo>
                  <a:pt x="1403903" y="119739"/>
                  <a:pt x="1403884" y="119535"/>
                  <a:pt x="1403810" y="119291"/>
                </a:cubicBezTo>
                <a:cubicBezTo>
                  <a:pt x="1403378" y="119068"/>
                  <a:pt x="1402767" y="118901"/>
                  <a:pt x="1401976" y="118789"/>
                </a:cubicBezTo>
                <a:close/>
                <a:moveTo>
                  <a:pt x="715387" y="118561"/>
                </a:moveTo>
                <a:cubicBezTo>
                  <a:pt x="714977" y="118151"/>
                  <a:pt x="714661" y="118170"/>
                  <a:pt x="714438" y="118616"/>
                </a:cubicBezTo>
                <a:cubicBezTo>
                  <a:pt x="714810" y="118914"/>
                  <a:pt x="715070" y="119249"/>
                  <a:pt x="715219" y="119621"/>
                </a:cubicBezTo>
                <a:lnTo>
                  <a:pt x="715777" y="119621"/>
                </a:lnTo>
                <a:cubicBezTo>
                  <a:pt x="715926" y="119323"/>
                  <a:pt x="715796" y="118970"/>
                  <a:pt x="715387" y="118561"/>
                </a:cubicBezTo>
                <a:close/>
                <a:moveTo>
                  <a:pt x="777727" y="118058"/>
                </a:moveTo>
                <a:cubicBezTo>
                  <a:pt x="777280" y="117984"/>
                  <a:pt x="776983" y="118058"/>
                  <a:pt x="776834" y="118281"/>
                </a:cubicBezTo>
                <a:cubicBezTo>
                  <a:pt x="776685" y="118505"/>
                  <a:pt x="776629" y="118728"/>
                  <a:pt x="776667" y="118951"/>
                </a:cubicBezTo>
                <a:cubicBezTo>
                  <a:pt x="776704" y="119174"/>
                  <a:pt x="776834" y="119379"/>
                  <a:pt x="777057" y="119565"/>
                </a:cubicBezTo>
                <a:cubicBezTo>
                  <a:pt x="777280" y="119751"/>
                  <a:pt x="777578" y="119733"/>
                  <a:pt x="777950" y="119509"/>
                </a:cubicBezTo>
                <a:cubicBezTo>
                  <a:pt x="778099" y="119286"/>
                  <a:pt x="778136" y="119026"/>
                  <a:pt x="778062" y="118728"/>
                </a:cubicBezTo>
                <a:cubicBezTo>
                  <a:pt x="777987" y="118430"/>
                  <a:pt x="777876" y="118207"/>
                  <a:pt x="777727" y="118058"/>
                </a:cubicBezTo>
                <a:close/>
                <a:moveTo>
                  <a:pt x="712205" y="117835"/>
                </a:moveTo>
                <a:cubicBezTo>
                  <a:pt x="711908" y="117909"/>
                  <a:pt x="711573" y="117947"/>
                  <a:pt x="711201" y="117947"/>
                </a:cubicBezTo>
                <a:cubicBezTo>
                  <a:pt x="711275" y="118468"/>
                  <a:pt x="711145" y="118802"/>
                  <a:pt x="710810" y="118951"/>
                </a:cubicBezTo>
                <a:cubicBezTo>
                  <a:pt x="710475" y="119100"/>
                  <a:pt x="710308" y="119435"/>
                  <a:pt x="710308" y="119956"/>
                </a:cubicBezTo>
                <a:lnTo>
                  <a:pt x="710531" y="120179"/>
                </a:lnTo>
                <a:cubicBezTo>
                  <a:pt x="711201" y="120179"/>
                  <a:pt x="711554" y="119881"/>
                  <a:pt x="711591" y="119286"/>
                </a:cubicBezTo>
                <a:cubicBezTo>
                  <a:pt x="711629" y="118691"/>
                  <a:pt x="711871" y="118319"/>
                  <a:pt x="712317" y="118170"/>
                </a:cubicBezTo>
                <a:cubicBezTo>
                  <a:pt x="712838" y="118170"/>
                  <a:pt x="713098" y="118058"/>
                  <a:pt x="713098" y="117835"/>
                </a:cubicBezTo>
                <a:cubicBezTo>
                  <a:pt x="712801" y="117761"/>
                  <a:pt x="712503" y="117761"/>
                  <a:pt x="712205" y="117835"/>
                </a:cubicBezTo>
                <a:close/>
                <a:moveTo>
                  <a:pt x="1383359" y="117624"/>
                </a:moveTo>
                <a:cubicBezTo>
                  <a:pt x="1383747" y="117847"/>
                  <a:pt x="1384257" y="117884"/>
                  <a:pt x="1384890" y="117736"/>
                </a:cubicBezTo>
                <a:cubicBezTo>
                  <a:pt x="1385522" y="117587"/>
                  <a:pt x="1386025" y="117624"/>
                  <a:pt x="1386397" y="117847"/>
                </a:cubicBezTo>
                <a:cubicBezTo>
                  <a:pt x="1386397" y="117996"/>
                  <a:pt x="1386490" y="118201"/>
                  <a:pt x="1386676" y="118461"/>
                </a:cubicBezTo>
                <a:cubicBezTo>
                  <a:pt x="1386862" y="118722"/>
                  <a:pt x="1387029" y="118966"/>
                  <a:pt x="1387178" y="119195"/>
                </a:cubicBezTo>
                <a:cubicBezTo>
                  <a:pt x="1387327" y="119423"/>
                  <a:pt x="1387439" y="119623"/>
                  <a:pt x="1387513" y="119794"/>
                </a:cubicBezTo>
                <a:cubicBezTo>
                  <a:pt x="1387587" y="119965"/>
                  <a:pt x="1387476" y="120093"/>
                  <a:pt x="1387178" y="120179"/>
                </a:cubicBezTo>
                <a:cubicBezTo>
                  <a:pt x="1386881" y="120328"/>
                  <a:pt x="1386620" y="120328"/>
                  <a:pt x="1386397" y="120179"/>
                </a:cubicBezTo>
                <a:cubicBezTo>
                  <a:pt x="1386174" y="120030"/>
                  <a:pt x="1385969" y="119844"/>
                  <a:pt x="1385783" y="119621"/>
                </a:cubicBezTo>
                <a:cubicBezTo>
                  <a:pt x="1385597" y="119398"/>
                  <a:pt x="1385392" y="119267"/>
                  <a:pt x="1385169" y="119230"/>
                </a:cubicBezTo>
                <a:cubicBezTo>
                  <a:pt x="1384946" y="119193"/>
                  <a:pt x="1384722" y="119360"/>
                  <a:pt x="1384499" y="119733"/>
                </a:cubicBezTo>
                <a:cubicBezTo>
                  <a:pt x="1384574" y="120030"/>
                  <a:pt x="1384648" y="120309"/>
                  <a:pt x="1384722" y="120570"/>
                </a:cubicBezTo>
                <a:cubicBezTo>
                  <a:pt x="1384797" y="120830"/>
                  <a:pt x="1384909" y="121109"/>
                  <a:pt x="1385057" y="121407"/>
                </a:cubicBezTo>
                <a:cubicBezTo>
                  <a:pt x="1385206" y="121407"/>
                  <a:pt x="1385281" y="121332"/>
                  <a:pt x="1385281" y="121184"/>
                </a:cubicBezTo>
                <a:cubicBezTo>
                  <a:pt x="1385281" y="121035"/>
                  <a:pt x="1385355" y="120960"/>
                  <a:pt x="1385504" y="120960"/>
                </a:cubicBezTo>
                <a:cubicBezTo>
                  <a:pt x="1385802" y="121332"/>
                  <a:pt x="1385913" y="121723"/>
                  <a:pt x="1385839" y="122132"/>
                </a:cubicBezTo>
                <a:cubicBezTo>
                  <a:pt x="1385764" y="122542"/>
                  <a:pt x="1385597" y="122895"/>
                  <a:pt x="1385336" y="123193"/>
                </a:cubicBezTo>
                <a:cubicBezTo>
                  <a:pt x="1385076" y="123490"/>
                  <a:pt x="1384778" y="123639"/>
                  <a:pt x="1384443" y="123639"/>
                </a:cubicBezTo>
                <a:cubicBezTo>
                  <a:pt x="1384109" y="123639"/>
                  <a:pt x="1383867" y="123379"/>
                  <a:pt x="1383718" y="122858"/>
                </a:cubicBezTo>
                <a:cubicBezTo>
                  <a:pt x="1382841" y="122781"/>
                  <a:pt x="1382363" y="123004"/>
                  <a:pt x="1382283" y="123528"/>
                </a:cubicBezTo>
                <a:cubicBezTo>
                  <a:pt x="1382123" y="123230"/>
                  <a:pt x="1382025" y="122814"/>
                  <a:pt x="1381988" y="122280"/>
                </a:cubicBezTo>
                <a:cubicBezTo>
                  <a:pt x="1381951" y="121746"/>
                  <a:pt x="1382169" y="121440"/>
                  <a:pt x="1382642" y="121363"/>
                </a:cubicBezTo>
                <a:cubicBezTo>
                  <a:pt x="1382483" y="121057"/>
                  <a:pt x="1382306" y="120751"/>
                  <a:pt x="1382112" y="120444"/>
                </a:cubicBezTo>
                <a:cubicBezTo>
                  <a:pt x="1381917" y="120137"/>
                  <a:pt x="1381895" y="119792"/>
                  <a:pt x="1382044" y="119410"/>
                </a:cubicBezTo>
                <a:cubicBezTo>
                  <a:pt x="1382761" y="119837"/>
                  <a:pt x="1383257" y="119776"/>
                  <a:pt x="1383530" y="119228"/>
                </a:cubicBezTo>
                <a:cubicBezTo>
                  <a:pt x="1383804" y="118679"/>
                  <a:pt x="1383747" y="118145"/>
                  <a:pt x="1383359" y="117624"/>
                </a:cubicBezTo>
                <a:close/>
                <a:moveTo>
                  <a:pt x="772816" y="117277"/>
                </a:moveTo>
                <a:cubicBezTo>
                  <a:pt x="772295" y="117202"/>
                  <a:pt x="772109" y="117500"/>
                  <a:pt x="772258" y="118170"/>
                </a:cubicBezTo>
                <a:cubicBezTo>
                  <a:pt x="772481" y="118468"/>
                  <a:pt x="772778" y="118561"/>
                  <a:pt x="773150" y="118449"/>
                </a:cubicBezTo>
                <a:cubicBezTo>
                  <a:pt x="773523" y="118337"/>
                  <a:pt x="773709" y="118133"/>
                  <a:pt x="773709" y="117835"/>
                </a:cubicBezTo>
                <a:cubicBezTo>
                  <a:pt x="773634" y="117537"/>
                  <a:pt x="773337" y="117351"/>
                  <a:pt x="772816" y="117277"/>
                </a:cubicBezTo>
                <a:close/>
                <a:moveTo>
                  <a:pt x="1386062" y="116998"/>
                </a:moveTo>
                <a:cubicBezTo>
                  <a:pt x="1386508" y="116663"/>
                  <a:pt x="1386918" y="116682"/>
                  <a:pt x="1387290" y="117054"/>
                </a:cubicBezTo>
                <a:cubicBezTo>
                  <a:pt x="1387290" y="117202"/>
                  <a:pt x="1387253" y="117314"/>
                  <a:pt x="1387178" y="117389"/>
                </a:cubicBezTo>
                <a:cubicBezTo>
                  <a:pt x="1387104" y="117463"/>
                  <a:pt x="1387067" y="117575"/>
                  <a:pt x="1387067" y="117723"/>
                </a:cubicBezTo>
                <a:cubicBezTo>
                  <a:pt x="1386918" y="117723"/>
                  <a:pt x="1386787" y="117742"/>
                  <a:pt x="1386676" y="117779"/>
                </a:cubicBezTo>
                <a:cubicBezTo>
                  <a:pt x="1386564" y="117816"/>
                  <a:pt x="1386434" y="117835"/>
                  <a:pt x="1386285" y="117835"/>
                </a:cubicBezTo>
                <a:cubicBezTo>
                  <a:pt x="1385690" y="117612"/>
                  <a:pt x="1385615" y="117333"/>
                  <a:pt x="1386062" y="116998"/>
                </a:cubicBezTo>
                <a:close/>
                <a:moveTo>
                  <a:pt x="723758" y="116496"/>
                </a:moveTo>
                <a:cubicBezTo>
                  <a:pt x="723572" y="116570"/>
                  <a:pt x="723442" y="116700"/>
                  <a:pt x="723367" y="116886"/>
                </a:cubicBezTo>
                <a:cubicBezTo>
                  <a:pt x="723293" y="117072"/>
                  <a:pt x="723312" y="117258"/>
                  <a:pt x="723423" y="117444"/>
                </a:cubicBezTo>
                <a:cubicBezTo>
                  <a:pt x="723535" y="117630"/>
                  <a:pt x="723777" y="117686"/>
                  <a:pt x="724149" y="117612"/>
                </a:cubicBezTo>
                <a:cubicBezTo>
                  <a:pt x="724223" y="117463"/>
                  <a:pt x="724298" y="117351"/>
                  <a:pt x="724372" y="117277"/>
                </a:cubicBezTo>
                <a:cubicBezTo>
                  <a:pt x="724446" y="117202"/>
                  <a:pt x="724446" y="117054"/>
                  <a:pt x="724372" y="116830"/>
                </a:cubicBezTo>
                <a:cubicBezTo>
                  <a:pt x="724149" y="116533"/>
                  <a:pt x="723944" y="116421"/>
                  <a:pt x="723758" y="116496"/>
                </a:cubicBezTo>
                <a:close/>
                <a:moveTo>
                  <a:pt x="1408833" y="116384"/>
                </a:moveTo>
                <a:cubicBezTo>
                  <a:pt x="1408833" y="116979"/>
                  <a:pt x="1409056" y="117389"/>
                  <a:pt x="1409502" y="117612"/>
                </a:cubicBezTo>
                <a:cubicBezTo>
                  <a:pt x="1409949" y="117835"/>
                  <a:pt x="1410172" y="118170"/>
                  <a:pt x="1410172" y="118616"/>
                </a:cubicBezTo>
                <a:cubicBezTo>
                  <a:pt x="1410172" y="118244"/>
                  <a:pt x="1410228" y="117947"/>
                  <a:pt x="1410340" y="117723"/>
                </a:cubicBezTo>
                <a:cubicBezTo>
                  <a:pt x="1410451" y="117500"/>
                  <a:pt x="1410507" y="117202"/>
                  <a:pt x="1410507" y="116830"/>
                </a:cubicBezTo>
                <a:cubicBezTo>
                  <a:pt x="1410284" y="116682"/>
                  <a:pt x="1410023" y="116533"/>
                  <a:pt x="1409726" y="116384"/>
                </a:cubicBezTo>
                <a:cubicBezTo>
                  <a:pt x="1409428" y="116235"/>
                  <a:pt x="1409130" y="116235"/>
                  <a:pt x="1408833" y="116384"/>
                </a:cubicBezTo>
                <a:close/>
                <a:moveTo>
                  <a:pt x="1413632" y="116161"/>
                </a:moveTo>
                <a:cubicBezTo>
                  <a:pt x="1413409" y="116310"/>
                  <a:pt x="1413074" y="116365"/>
                  <a:pt x="1412628" y="116328"/>
                </a:cubicBezTo>
                <a:cubicBezTo>
                  <a:pt x="1412181" y="116291"/>
                  <a:pt x="1411809" y="116384"/>
                  <a:pt x="1411512" y="116607"/>
                </a:cubicBezTo>
                <a:cubicBezTo>
                  <a:pt x="1411512" y="117202"/>
                  <a:pt x="1411735" y="117537"/>
                  <a:pt x="1412181" y="117612"/>
                </a:cubicBezTo>
                <a:cubicBezTo>
                  <a:pt x="1412628" y="117686"/>
                  <a:pt x="1413074" y="117798"/>
                  <a:pt x="1413521" y="117947"/>
                </a:cubicBezTo>
                <a:cubicBezTo>
                  <a:pt x="1413670" y="117798"/>
                  <a:pt x="1413763" y="117537"/>
                  <a:pt x="1413800" y="117165"/>
                </a:cubicBezTo>
                <a:cubicBezTo>
                  <a:pt x="1413837" y="116793"/>
                  <a:pt x="1413781" y="116458"/>
                  <a:pt x="1413632" y="116161"/>
                </a:cubicBezTo>
                <a:close/>
                <a:moveTo>
                  <a:pt x="706178" y="116161"/>
                </a:moveTo>
                <a:cubicBezTo>
                  <a:pt x="706178" y="116310"/>
                  <a:pt x="706141" y="116365"/>
                  <a:pt x="706066" y="116328"/>
                </a:cubicBezTo>
                <a:cubicBezTo>
                  <a:pt x="705992" y="116291"/>
                  <a:pt x="705955" y="116347"/>
                  <a:pt x="705955" y="116496"/>
                </a:cubicBezTo>
                <a:cubicBezTo>
                  <a:pt x="706029" y="116496"/>
                  <a:pt x="706085" y="116514"/>
                  <a:pt x="706122" y="116551"/>
                </a:cubicBezTo>
                <a:cubicBezTo>
                  <a:pt x="706159" y="116589"/>
                  <a:pt x="706252" y="116607"/>
                  <a:pt x="706401" y="116607"/>
                </a:cubicBezTo>
                <a:cubicBezTo>
                  <a:pt x="706401" y="116310"/>
                  <a:pt x="706327" y="116161"/>
                  <a:pt x="706178" y="116161"/>
                </a:cubicBezTo>
                <a:close/>
                <a:moveTo>
                  <a:pt x="1383830" y="115993"/>
                </a:moveTo>
                <a:cubicBezTo>
                  <a:pt x="1384276" y="116105"/>
                  <a:pt x="1384648" y="116235"/>
                  <a:pt x="1384946" y="116384"/>
                </a:cubicBezTo>
                <a:cubicBezTo>
                  <a:pt x="1384574" y="116756"/>
                  <a:pt x="1384090" y="116868"/>
                  <a:pt x="1383495" y="116719"/>
                </a:cubicBezTo>
                <a:cubicBezTo>
                  <a:pt x="1383271" y="116123"/>
                  <a:pt x="1383383" y="115882"/>
                  <a:pt x="1383830" y="115993"/>
                </a:cubicBezTo>
                <a:close/>
                <a:moveTo>
                  <a:pt x="1397559" y="115714"/>
                </a:moveTo>
                <a:cubicBezTo>
                  <a:pt x="1397708" y="116086"/>
                  <a:pt x="1397671" y="116347"/>
                  <a:pt x="1397447" y="116496"/>
                </a:cubicBezTo>
                <a:cubicBezTo>
                  <a:pt x="1397224" y="116644"/>
                  <a:pt x="1397075" y="116868"/>
                  <a:pt x="1397001" y="117165"/>
                </a:cubicBezTo>
                <a:cubicBezTo>
                  <a:pt x="1397373" y="117463"/>
                  <a:pt x="1397689" y="117537"/>
                  <a:pt x="1397950" y="117389"/>
                </a:cubicBezTo>
                <a:cubicBezTo>
                  <a:pt x="1398210" y="117240"/>
                  <a:pt x="1398396" y="117016"/>
                  <a:pt x="1398508" y="116719"/>
                </a:cubicBezTo>
                <a:cubicBezTo>
                  <a:pt x="1398619" y="116421"/>
                  <a:pt x="1398601" y="116161"/>
                  <a:pt x="1398452" y="115937"/>
                </a:cubicBezTo>
                <a:cubicBezTo>
                  <a:pt x="1398303" y="115714"/>
                  <a:pt x="1398005" y="115640"/>
                  <a:pt x="1397559" y="115714"/>
                </a:cubicBezTo>
                <a:close/>
                <a:moveTo>
                  <a:pt x="710643" y="115603"/>
                </a:moveTo>
                <a:cubicBezTo>
                  <a:pt x="710419" y="115900"/>
                  <a:pt x="710047" y="116030"/>
                  <a:pt x="709526" y="115993"/>
                </a:cubicBezTo>
                <a:cubicBezTo>
                  <a:pt x="709006" y="115956"/>
                  <a:pt x="708596" y="116049"/>
                  <a:pt x="708299" y="116272"/>
                </a:cubicBezTo>
                <a:cubicBezTo>
                  <a:pt x="708299" y="116496"/>
                  <a:pt x="708392" y="116626"/>
                  <a:pt x="708578" y="116663"/>
                </a:cubicBezTo>
                <a:cubicBezTo>
                  <a:pt x="708764" y="116700"/>
                  <a:pt x="708857" y="116830"/>
                  <a:pt x="708857" y="117054"/>
                </a:cubicBezTo>
                <a:cubicBezTo>
                  <a:pt x="708559" y="117128"/>
                  <a:pt x="708261" y="117128"/>
                  <a:pt x="707964" y="117054"/>
                </a:cubicBezTo>
                <a:cubicBezTo>
                  <a:pt x="707666" y="116979"/>
                  <a:pt x="707406" y="117016"/>
                  <a:pt x="707182" y="117165"/>
                </a:cubicBezTo>
                <a:cubicBezTo>
                  <a:pt x="707331" y="117984"/>
                  <a:pt x="707182" y="118505"/>
                  <a:pt x="706736" y="118728"/>
                </a:cubicBezTo>
                <a:cubicBezTo>
                  <a:pt x="707108" y="119249"/>
                  <a:pt x="707517" y="119714"/>
                  <a:pt x="707964" y="120123"/>
                </a:cubicBezTo>
                <a:cubicBezTo>
                  <a:pt x="708410" y="120533"/>
                  <a:pt x="708745" y="121072"/>
                  <a:pt x="708968" y="121742"/>
                </a:cubicBezTo>
                <a:cubicBezTo>
                  <a:pt x="708671" y="121891"/>
                  <a:pt x="708392" y="122002"/>
                  <a:pt x="708131" y="122077"/>
                </a:cubicBezTo>
                <a:cubicBezTo>
                  <a:pt x="707871" y="122151"/>
                  <a:pt x="707666" y="122337"/>
                  <a:pt x="707517" y="122635"/>
                </a:cubicBezTo>
                <a:cubicBezTo>
                  <a:pt x="707666" y="123230"/>
                  <a:pt x="708075" y="123621"/>
                  <a:pt x="708745" y="123807"/>
                </a:cubicBezTo>
                <a:cubicBezTo>
                  <a:pt x="709415" y="123993"/>
                  <a:pt x="710047" y="124049"/>
                  <a:pt x="710643" y="123974"/>
                </a:cubicBezTo>
                <a:cubicBezTo>
                  <a:pt x="710717" y="123453"/>
                  <a:pt x="710940" y="123156"/>
                  <a:pt x="711312" y="123081"/>
                </a:cubicBezTo>
                <a:cubicBezTo>
                  <a:pt x="711684" y="123007"/>
                  <a:pt x="711945" y="122746"/>
                  <a:pt x="712094" y="122300"/>
                </a:cubicBezTo>
                <a:cubicBezTo>
                  <a:pt x="711647" y="122151"/>
                  <a:pt x="711312" y="122077"/>
                  <a:pt x="711089" y="122077"/>
                </a:cubicBezTo>
                <a:cubicBezTo>
                  <a:pt x="710940" y="122151"/>
                  <a:pt x="710866" y="122281"/>
                  <a:pt x="710866" y="122467"/>
                </a:cubicBezTo>
                <a:cubicBezTo>
                  <a:pt x="710866" y="122653"/>
                  <a:pt x="710754" y="122746"/>
                  <a:pt x="710531" y="122746"/>
                </a:cubicBezTo>
                <a:cubicBezTo>
                  <a:pt x="709936" y="122746"/>
                  <a:pt x="709601" y="122486"/>
                  <a:pt x="709526" y="121965"/>
                </a:cubicBezTo>
                <a:cubicBezTo>
                  <a:pt x="709675" y="121742"/>
                  <a:pt x="709843" y="121556"/>
                  <a:pt x="710029" y="121407"/>
                </a:cubicBezTo>
                <a:cubicBezTo>
                  <a:pt x="710215" y="121258"/>
                  <a:pt x="710308" y="120998"/>
                  <a:pt x="710308" y="120626"/>
                </a:cubicBezTo>
                <a:cubicBezTo>
                  <a:pt x="710010" y="120402"/>
                  <a:pt x="709694" y="120179"/>
                  <a:pt x="709359" y="119956"/>
                </a:cubicBezTo>
                <a:cubicBezTo>
                  <a:pt x="709024" y="119733"/>
                  <a:pt x="708857" y="119435"/>
                  <a:pt x="708857" y="119063"/>
                </a:cubicBezTo>
                <a:cubicBezTo>
                  <a:pt x="708857" y="118542"/>
                  <a:pt x="709173" y="118002"/>
                  <a:pt x="709806" y="117444"/>
                </a:cubicBezTo>
                <a:cubicBezTo>
                  <a:pt x="710438" y="116886"/>
                  <a:pt x="710717" y="116272"/>
                  <a:pt x="710643" y="115603"/>
                </a:cubicBezTo>
                <a:close/>
                <a:moveTo>
                  <a:pt x="1389076" y="114989"/>
                </a:moveTo>
                <a:cubicBezTo>
                  <a:pt x="1389299" y="115026"/>
                  <a:pt x="1389485" y="115175"/>
                  <a:pt x="1389634" y="115435"/>
                </a:cubicBezTo>
                <a:cubicBezTo>
                  <a:pt x="1389783" y="115696"/>
                  <a:pt x="1389783" y="115975"/>
                  <a:pt x="1389634" y="116272"/>
                </a:cubicBezTo>
                <a:cubicBezTo>
                  <a:pt x="1389187" y="116570"/>
                  <a:pt x="1388741" y="116496"/>
                  <a:pt x="1388294" y="116049"/>
                </a:cubicBezTo>
                <a:cubicBezTo>
                  <a:pt x="1388220" y="115603"/>
                  <a:pt x="1388276" y="115305"/>
                  <a:pt x="1388462" y="115156"/>
                </a:cubicBezTo>
                <a:cubicBezTo>
                  <a:pt x="1388648" y="115007"/>
                  <a:pt x="1388852" y="114951"/>
                  <a:pt x="1389076" y="114989"/>
                </a:cubicBezTo>
                <a:close/>
                <a:moveTo>
                  <a:pt x="1273957" y="114933"/>
                </a:moveTo>
                <a:cubicBezTo>
                  <a:pt x="1273808" y="115082"/>
                  <a:pt x="1273734" y="115268"/>
                  <a:pt x="1273734" y="115491"/>
                </a:cubicBezTo>
                <a:cubicBezTo>
                  <a:pt x="1273808" y="115565"/>
                  <a:pt x="1273994" y="115603"/>
                  <a:pt x="1274292" y="115603"/>
                </a:cubicBezTo>
                <a:cubicBezTo>
                  <a:pt x="1274292" y="115454"/>
                  <a:pt x="1274329" y="115361"/>
                  <a:pt x="1274404" y="115324"/>
                </a:cubicBezTo>
                <a:cubicBezTo>
                  <a:pt x="1274478" y="115286"/>
                  <a:pt x="1274478" y="115193"/>
                  <a:pt x="1274404" y="115044"/>
                </a:cubicBezTo>
                <a:cubicBezTo>
                  <a:pt x="1274255" y="115044"/>
                  <a:pt x="1274180" y="115007"/>
                  <a:pt x="1274180" y="114933"/>
                </a:cubicBezTo>
                <a:cubicBezTo>
                  <a:pt x="1274180" y="114858"/>
                  <a:pt x="1274106" y="114858"/>
                  <a:pt x="1273957" y="114933"/>
                </a:cubicBezTo>
                <a:close/>
                <a:moveTo>
                  <a:pt x="873907" y="114933"/>
                </a:moveTo>
                <a:cubicBezTo>
                  <a:pt x="873758" y="115082"/>
                  <a:pt x="873684" y="115268"/>
                  <a:pt x="873684" y="115491"/>
                </a:cubicBezTo>
                <a:cubicBezTo>
                  <a:pt x="873758" y="115565"/>
                  <a:pt x="873944" y="115603"/>
                  <a:pt x="874242" y="115603"/>
                </a:cubicBezTo>
                <a:cubicBezTo>
                  <a:pt x="874242" y="115454"/>
                  <a:pt x="874279" y="115361"/>
                  <a:pt x="874354" y="115324"/>
                </a:cubicBezTo>
                <a:cubicBezTo>
                  <a:pt x="874428" y="115286"/>
                  <a:pt x="874428" y="115193"/>
                  <a:pt x="874354" y="115044"/>
                </a:cubicBezTo>
                <a:cubicBezTo>
                  <a:pt x="874205" y="115044"/>
                  <a:pt x="874130" y="115007"/>
                  <a:pt x="874130" y="114933"/>
                </a:cubicBezTo>
                <a:cubicBezTo>
                  <a:pt x="874130" y="114858"/>
                  <a:pt x="874056" y="114858"/>
                  <a:pt x="873907" y="114933"/>
                </a:cubicBezTo>
                <a:close/>
                <a:moveTo>
                  <a:pt x="1404312" y="114542"/>
                </a:moveTo>
                <a:cubicBezTo>
                  <a:pt x="1404126" y="114579"/>
                  <a:pt x="1403959" y="114598"/>
                  <a:pt x="1403810" y="114598"/>
                </a:cubicBezTo>
                <a:cubicBezTo>
                  <a:pt x="1403661" y="114896"/>
                  <a:pt x="1403624" y="115212"/>
                  <a:pt x="1403698" y="115547"/>
                </a:cubicBezTo>
                <a:cubicBezTo>
                  <a:pt x="1403772" y="115882"/>
                  <a:pt x="1403698" y="116161"/>
                  <a:pt x="1403475" y="116384"/>
                </a:cubicBezTo>
                <a:cubicBezTo>
                  <a:pt x="1403177" y="116533"/>
                  <a:pt x="1402824" y="116626"/>
                  <a:pt x="1402414" y="116663"/>
                </a:cubicBezTo>
                <a:cubicBezTo>
                  <a:pt x="1402005" y="116700"/>
                  <a:pt x="1401726" y="116830"/>
                  <a:pt x="1401577" y="117054"/>
                </a:cubicBezTo>
                <a:cubicBezTo>
                  <a:pt x="1401801" y="117649"/>
                  <a:pt x="1402284" y="117909"/>
                  <a:pt x="1403028" y="117835"/>
                </a:cubicBezTo>
                <a:cubicBezTo>
                  <a:pt x="1403624" y="117686"/>
                  <a:pt x="1404014" y="117240"/>
                  <a:pt x="1404200" y="116496"/>
                </a:cubicBezTo>
                <a:cubicBezTo>
                  <a:pt x="1404386" y="115751"/>
                  <a:pt x="1404591" y="115156"/>
                  <a:pt x="1404814" y="114710"/>
                </a:cubicBezTo>
                <a:cubicBezTo>
                  <a:pt x="1404665" y="114561"/>
                  <a:pt x="1404498" y="114505"/>
                  <a:pt x="1404312" y="114542"/>
                </a:cubicBezTo>
                <a:close/>
                <a:moveTo>
                  <a:pt x="1268320" y="114542"/>
                </a:moveTo>
                <a:cubicBezTo>
                  <a:pt x="1267762" y="114654"/>
                  <a:pt x="1267632" y="115007"/>
                  <a:pt x="1267930" y="115603"/>
                </a:cubicBezTo>
                <a:cubicBezTo>
                  <a:pt x="1268078" y="115975"/>
                  <a:pt x="1268413" y="116310"/>
                  <a:pt x="1268934" y="116607"/>
                </a:cubicBezTo>
                <a:cubicBezTo>
                  <a:pt x="1269455" y="116905"/>
                  <a:pt x="1269902" y="117016"/>
                  <a:pt x="1270274" y="116942"/>
                </a:cubicBezTo>
                <a:cubicBezTo>
                  <a:pt x="1270869" y="116793"/>
                  <a:pt x="1271148" y="116458"/>
                  <a:pt x="1271111" y="115937"/>
                </a:cubicBezTo>
                <a:cubicBezTo>
                  <a:pt x="1271074" y="115417"/>
                  <a:pt x="1270869" y="114970"/>
                  <a:pt x="1270497" y="114598"/>
                </a:cubicBezTo>
                <a:cubicBezTo>
                  <a:pt x="1269604" y="114449"/>
                  <a:pt x="1268878" y="114431"/>
                  <a:pt x="1268320" y="114542"/>
                </a:cubicBezTo>
                <a:close/>
                <a:moveTo>
                  <a:pt x="868270" y="114542"/>
                </a:moveTo>
                <a:cubicBezTo>
                  <a:pt x="867712" y="114654"/>
                  <a:pt x="867582" y="115007"/>
                  <a:pt x="867880" y="115603"/>
                </a:cubicBezTo>
                <a:cubicBezTo>
                  <a:pt x="868028" y="115975"/>
                  <a:pt x="868363" y="116310"/>
                  <a:pt x="868884" y="116607"/>
                </a:cubicBezTo>
                <a:cubicBezTo>
                  <a:pt x="869405" y="116905"/>
                  <a:pt x="869852" y="117016"/>
                  <a:pt x="870224" y="116942"/>
                </a:cubicBezTo>
                <a:cubicBezTo>
                  <a:pt x="870819" y="116793"/>
                  <a:pt x="871098" y="116458"/>
                  <a:pt x="871061" y="115937"/>
                </a:cubicBezTo>
                <a:cubicBezTo>
                  <a:pt x="871024" y="115417"/>
                  <a:pt x="870819" y="114970"/>
                  <a:pt x="870447" y="114598"/>
                </a:cubicBezTo>
                <a:cubicBezTo>
                  <a:pt x="869554" y="114449"/>
                  <a:pt x="868828" y="114431"/>
                  <a:pt x="868270" y="114542"/>
                </a:cubicBezTo>
                <a:close/>
                <a:moveTo>
                  <a:pt x="1400573" y="114040"/>
                </a:moveTo>
                <a:cubicBezTo>
                  <a:pt x="1400275" y="114040"/>
                  <a:pt x="1400015" y="114152"/>
                  <a:pt x="1399791" y="114375"/>
                </a:cubicBezTo>
                <a:cubicBezTo>
                  <a:pt x="1399568" y="114598"/>
                  <a:pt x="1399494" y="114933"/>
                  <a:pt x="1399568" y="115379"/>
                </a:cubicBezTo>
                <a:cubicBezTo>
                  <a:pt x="1399940" y="115528"/>
                  <a:pt x="1400368" y="115584"/>
                  <a:pt x="1400852" y="115547"/>
                </a:cubicBezTo>
                <a:cubicBezTo>
                  <a:pt x="1401335" y="115510"/>
                  <a:pt x="1401614" y="115305"/>
                  <a:pt x="1401689" y="114933"/>
                </a:cubicBezTo>
                <a:cubicBezTo>
                  <a:pt x="1401763" y="114635"/>
                  <a:pt x="1401670" y="114412"/>
                  <a:pt x="1401410" y="114263"/>
                </a:cubicBezTo>
                <a:cubicBezTo>
                  <a:pt x="1401149" y="114114"/>
                  <a:pt x="1400870" y="114040"/>
                  <a:pt x="1400573" y="114040"/>
                </a:cubicBezTo>
                <a:close/>
                <a:moveTo>
                  <a:pt x="799270" y="114040"/>
                </a:moveTo>
                <a:cubicBezTo>
                  <a:pt x="799195" y="114114"/>
                  <a:pt x="799158" y="114245"/>
                  <a:pt x="799158" y="114431"/>
                </a:cubicBezTo>
                <a:cubicBezTo>
                  <a:pt x="799158" y="114617"/>
                  <a:pt x="799270" y="114672"/>
                  <a:pt x="799493" y="114598"/>
                </a:cubicBezTo>
                <a:cubicBezTo>
                  <a:pt x="799493" y="114226"/>
                  <a:pt x="799419" y="114040"/>
                  <a:pt x="799270" y="114040"/>
                </a:cubicBezTo>
                <a:close/>
                <a:moveTo>
                  <a:pt x="1392982" y="112700"/>
                </a:moveTo>
                <a:cubicBezTo>
                  <a:pt x="1392908" y="112849"/>
                  <a:pt x="1392871" y="113035"/>
                  <a:pt x="1392871" y="113259"/>
                </a:cubicBezTo>
                <a:cubicBezTo>
                  <a:pt x="1392871" y="113482"/>
                  <a:pt x="1392945" y="113631"/>
                  <a:pt x="1393094" y="113705"/>
                </a:cubicBezTo>
                <a:cubicBezTo>
                  <a:pt x="1393243" y="113556"/>
                  <a:pt x="1393317" y="113370"/>
                  <a:pt x="1393317" y="113147"/>
                </a:cubicBezTo>
                <a:cubicBezTo>
                  <a:pt x="1393317" y="112924"/>
                  <a:pt x="1393206" y="112775"/>
                  <a:pt x="1392982" y="112700"/>
                </a:cubicBezTo>
                <a:close/>
                <a:moveTo>
                  <a:pt x="1255428" y="112477"/>
                </a:moveTo>
                <a:cubicBezTo>
                  <a:pt x="1255205" y="112552"/>
                  <a:pt x="1254814" y="112942"/>
                  <a:pt x="1254256" y="113649"/>
                </a:cubicBezTo>
                <a:cubicBezTo>
                  <a:pt x="1253698" y="114356"/>
                  <a:pt x="1253382" y="114970"/>
                  <a:pt x="1253307" y="115491"/>
                </a:cubicBezTo>
                <a:cubicBezTo>
                  <a:pt x="1253233" y="115714"/>
                  <a:pt x="1253233" y="115975"/>
                  <a:pt x="1253307" y="116272"/>
                </a:cubicBezTo>
                <a:cubicBezTo>
                  <a:pt x="1253382" y="116570"/>
                  <a:pt x="1253382" y="116830"/>
                  <a:pt x="1253307" y="117054"/>
                </a:cubicBezTo>
                <a:cubicBezTo>
                  <a:pt x="1253307" y="117351"/>
                  <a:pt x="1253233" y="117686"/>
                  <a:pt x="1253084" y="118058"/>
                </a:cubicBezTo>
                <a:cubicBezTo>
                  <a:pt x="1252935" y="118430"/>
                  <a:pt x="1252935" y="118802"/>
                  <a:pt x="1253084" y="119174"/>
                </a:cubicBezTo>
                <a:cubicBezTo>
                  <a:pt x="1252861" y="119547"/>
                  <a:pt x="1252656" y="119900"/>
                  <a:pt x="1252470" y="120235"/>
                </a:cubicBezTo>
                <a:cubicBezTo>
                  <a:pt x="1252284" y="120570"/>
                  <a:pt x="1252005" y="120849"/>
                  <a:pt x="1251633" y="121072"/>
                </a:cubicBezTo>
                <a:cubicBezTo>
                  <a:pt x="1251559" y="122039"/>
                  <a:pt x="1251782" y="122635"/>
                  <a:pt x="1252303" y="122858"/>
                </a:cubicBezTo>
                <a:cubicBezTo>
                  <a:pt x="1252675" y="122263"/>
                  <a:pt x="1253010" y="121667"/>
                  <a:pt x="1253307" y="121072"/>
                </a:cubicBezTo>
                <a:cubicBezTo>
                  <a:pt x="1253605" y="120477"/>
                  <a:pt x="1253940" y="119881"/>
                  <a:pt x="1254312" y="119286"/>
                </a:cubicBezTo>
                <a:cubicBezTo>
                  <a:pt x="1254237" y="118542"/>
                  <a:pt x="1254535" y="118058"/>
                  <a:pt x="1255205" y="117835"/>
                </a:cubicBezTo>
                <a:cubicBezTo>
                  <a:pt x="1255577" y="117984"/>
                  <a:pt x="1255856" y="118244"/>
                  <a:pt x="1256042" y="118616"/>
                </a:cubicBezTo>
                <a:cubicBezTo>
                  <a:pt x="1256228" y="118988"/>
                  <a:pt x="1256619" y="119063"/>
                  <a:pt x="1257214" y="118840"/>
                </a:cubicBezTo>
                <a:cubicBezTo>
                  <a:pt x="1257065" y="118170"/>
                  <a:pt x="1256861" y="117519"/>
                  <a:pt x="1256600" y="116886"/>
                </a:cubicBezTo>
                <a:cubicBezTo>
                  <a:pt x="1256340" y="116254"/>
                  <a:pt x="1256284" y="115603"/>
                  <a:pt x="1256433" y="114933"/>
                </a:cubicBezTo>
                <a:cubicBezTo>
                  <a:pt x="1256433" y="114710"/>
                  <a:pt x="1256488" y="114505"/>
                  <a:pt x="1256600" y="114319"/>
                </a:cubicBezTo>
                <a:cubicBezTo>
                  <a:pt x="1256712" y="114133"/>
                  <a:pt x="1256768" y="113965"/>
                  <a:pt x="1256768" y="113817"/>
                </a:cubicBezTo>
                <a:cubicBezTo>
                  <a:pt x="1256768" y="113519"/>
                  <a:pt x="1256637" y="113221"/>
                  <a:pt x="1256377" y="112924"/>
                </a:cubicBezTo>
                <a:cubicBezTo>
                  <a:pt x="1256116" y="112626"/>
                  <a:pt x="1255800" y="112477"/>
                  <a:pt x="1255428" y="112477"/>
                </a:cubicBezTo>
                <a:close/>
                <a:moveTo>
                  <a:pt x="855378" y="112477"/>
                </a:moveTo>
                <a:cubicBezTo>
                  <a:pt x="855155" y="112552"/>
                  <a:pt x="854764" y="112942"/>
                  <a:pt x="854206" y="113649"/>
                </a:cubicBezTo>
                <a:cubicBezTo>
                  <a:pt x="853648" y="114356"/>
                  <a:pt x="853332" y="114970"/>
                  <a:pt x="853257" y="115491"/>
                </a:cubicBezTo>
                <a:cubicBezTo>
                  <a:pt x="853183" y="115714"/>
                  <a:pt x="853183" y="115975"/>
                  <a:pt x="853257" y="116272"/>
                </a:cubicBezTo>
                <a:cubicBezTo>
                  <a:pt x="853332" y="116570"/>
                  <a:pt x="853332" y="116830"/>
                  <a:pt x="853257" y="117054"/>
                </a:cubicBezTo>
                <a:cubicBezTo>
                  <a:pt x="853257" y="117351"/>
                  <a:pt x="853183" y="117686"/>
                  <a:pt x="853034" y="118058"/>
                </a:cubicBezTo>
                <a:cubicBezTo>
                  <a:pt x="852885" y="118430"/>
                  <a:pt x="852885" y="118802"/>
                  <a:pt x="853034" y="119174"/>
                </a:cubicBezTo>
                <a:cubicBezTo>
                  <a:pt x="852811" y="119547"/>
                  <a:pt x="852606" y="119900"/>
                  <a:pt x="852420" y="120235"/>
                </a:cubicBezTo>
                <a:cubicBezTo>
                  <a:pt x="852234" y="120570"/>
                  <a:pt x="851955" y="120849"/>
                  <a:pt x="851583" y="121072"/>
                </a:cubicBezTo>
                <a:cubicBezTo>
                  <a:pt x="851508" y="122039"/>
                  <a:pt x="851732" y="122635"/>
                  <a:pt x="852253" y="122858"/>
                </a:cubicBezTo>
                <a:cubicBezTo>
                  <a:pt x="852625" y="122263"/>
                  <a:pt x="852960" y="121667"/>
                  <a:pt x="853257" y="121072"/>
                </a:cubicBezTo>
                <a:cubicBezTo>
                  <a:pt x="853555" y="120477"/>
                  <a:pt x="853890" y="119881"/>
                  <a:pt x="854262" y="119286"/>
                </a:cubicBezTo>
                <a:cubicBezTo>
                  <a:pt x="854187" y="118542"/>
                  <a:pt x="854485" y="118058"/>
                  <a:pt x="855155" y="117835"/>
                </a:cubicBezTo>
                <a:cubicBezTo>
                  <a:pt x="855527" y="117984"/>
                  <a:pt x="855806" y="118244"/>
                  <a:pt x="855992" y="118616"/>
                </a:cubicBezTo>
                <a:cubicBezTo>
                  <a:pt x="856178" y="118988"/>
                  <a:pt x="856569" y="119063"/>
                  <a:pt x="857164" y="118840"/>
                </a:cubicBezTo>
                <a:cubicBezTo>
                  <a:pt x="857015" y="118170"/>
                  <a:pt x="856810" y="117519"/>
                  <a:pt x="856550" y="116886"/>
                </a:cubicBezTo>
                <a:cubicBezTo>
                  <a:pt x="856290" y="116254"/>
                  <a:pt x="856234" y="115603"/>
                  <a:pt x="856383" y="114933"/>
                </a:cubicBezTo>
                <a:cubicBezTo>
                  <a:pt x="856383" y="114710"/>
                  <a:pt x="856438" y="114505"/>
                  <a:pt x="856550" y="114319"/>
                </a:cubicBezTo>
                <a:cubicBezTo>
                  <a:pt x="856662" y="114133"/>
                  <a:pt x="856717" y="113965"/>
                  <a:pt x="856717" y="113817"/>
                </a:cubicBezTo>
                <a:cubicBezTo>
                  <a:pt x="856717" y="113519"/>
                  <a:pt x="856587" y="113221"/>
                  <a:pt x="856327" y="112924"/>
                </a:cubicBezTo>
                <a:cubicBezTo>
                  <a:pt x="856066" y="112626"/>
                  <a:pt x="855750" y="112477"/>
                  <a:pt x="855378" y="112477"/>
                </a:cubicBezTo>
                <a:close/>
                <a:moveTo>
                  <a:pt x="1406544" y="112142"/>
                </a:moveTo>
                <a:cubicBezTo>
                  <a:pt x="1406210" y="112217"/>
                  <a:pt x="1405931" y="112366"/>
                  <a:pt x="1405707" y="112589"/>
                </a:cubicBezTo>
                <a:cubicBezTo>
                  <a:pt x="1405484" y="112812"/>
                  <a:pt x="1405410" y="113147"/>
                  <a:pt x="1405484" y="113593"/>
                </a:cubicBezTo>
                <a:cubicBezTo>
                  <a:pt x="1405856" y="113742"/>
                  <a:pt x="1406303" y="113742"/>
                  <a:pt x="1406823" y="113593"/>
                </a:cubicBezTo>
                <a:cubicBezTo>
                  <a:pt x="1407344" y="113445"/>
                  <a:pt x="1407605" y="113184"/>
                  <a:pt x="1407605" y="112812"/>
                </a:cubicBezTo>
                <a:cubicBezTo>
                  <a:pt x="1407679" y="112514"/>
                  <a:pt x="1407605" y="112310"/>
                  <a:pt x="1407382" y="112198"/>
                </a:cubicBezTo>
                <a:cubicBezTo>
                  <a:pt x="1407158" y="112087"/>
                  <a:pt x="1406879" y="112068"/>
                  <a:pt x="1406544" y="112142"/>
                </a:cubicBezTo>
                <a:close/>
                <a:moveTo>
                  <a:pt x="714996" y="111752"/>
                </a:moveTo>
                <a:cubicBezTo>
                  <a:pt x="714698" y="111789"/>
                  <a:pt x="714438" y="112068"/>
                  <a:pt x="714215" y="112589"/>
                </a:cubicBezTo>
                <a:cubicBezTo>
                  <a:pt x="714066" y="112812"/>
                  <a:pt x="714010" y="113017"/>
                  <a:pt x="714047" y="113203"/>
                </a:cubicBezTo>
                <a:cubicBezTo>
                  <a:pt x="714084" y="113389"/>
                  <a:pt x="713991" y="113556"/>
                  <a:pt x="713768" y="113705"/>
                </a:cubicBezTo>
                <a:lnTo>
                  <a:pt x="715219" y="113705"/>
                </a:lnTo>
                <a:cubicBezTo>
                  <a:pt x="715666" y="113482"/>
                  <a:pt x="715907" y="113203"/>
                  <a:pt x="715945" y="112868"/>
                </a:cubicBezTo>
                <a:cubicBezTo>
                  <a:pt x="715982" y="112533"/>
                  <a:pt x="715907" y="112254"/>
                  <a:pt x="715721" y="112031"/>
                </a:cubicBezTo>
                <a:cubicBezTo>
                  <a:pt x="715535" y="111807"/>
                  <a:pt x="715294" y="111714"/>
                  <a:pt x="714996" y="111752"/>
                </a:cubicBezTo>
                <a:close/>
                <a:moveTo>
                  <a:pt x="798377" y="111584"/>
                </a:moveTo>
                <a:cubicBezTo>
                  <a:pt x="797782" y="111287"/>
                  <a:pt x="797316" y="111398"/>
                  <a:pt x="796982" y="111919"/>
                </a:cubicBezTo>
                <a:cubicBezTo>
                  <a:pt x="796647" y="112440"/>
                  <a:pt x="796591" y="112924"/>
                  <a:pt x="796814" y="113370"/>
                </a:cubicBezTo>
                <a:cubicBezTo>
                  <a:pt x="797484" y="113668"/>
                  <a:pt x="798116" y="113631"/>
                  <a:pt x="798712" y="113259"/>
                </a:cubicBezTo>
                <a:cubicBezTo>
                  <a:pt x="798712" y="112589"/>
                  <a:pt x="798600" y="112031"/>
                  <a:pt x="798377" y="111584"/>
                </a:cubicBezTo>
                <a:close/>
                <a:moveTo>
                  <a:pt x="1401131" y="111473"/>
                </a:moveTo>
                <a:cubicBezTo>
                  <a:pt x="1400312" y="111621"/>
                  <a:pt x="1399866" y="111956"/>
                  <a:pt x="1399791" y="112477"/>
                </a:cubicBezTo>
                <a:cubicBezTo>
                  <a:pt x="1400089" y="112849"/>
                  <a:pt x="1400461" y="112905"/>
                  <a:pt x="1400908" y="112645"/>
                </a:cubicBezTo>
                <a:cubicBezTo>
                  <a:pt x="1401354" y="112384"/>
                  <a:pt x="1401428" y="111993"/>
                  <a:pt x="1401131" y="111473"/>
                </a:cubicBezTo>
                <a:close/>
                <a:moveTo>
                  <a:pt x="1280878" y="111473"/>
                </a:moveTo>
                <a:cubicBezTo>
                  <a:pt x="1280580" y="112068"/>
                  <a:pt x="1280468" y="112924"/>
                  <a:pt x="1280543" y="114040"/>
                </a:cubicBezTo>
                <a:cubicBezTo>
                  <a:pt x="1280617" y="115156"/>
                  <a:pt x="1280840" y="115900"/>
                  <a:pt x="1281213" y="116272"/>
                </a:cubicBezTo>
                <a:cubicBezTo>
                  <a:pt x="1281510" y="115975"/>
                  <a:pt x="1281826" y="115863"/>
                  <a:pt x="1282161" y="115937"/>
                </a:cubicBezTo>
                <a:cubicBezTo>
                  <a:pt x="1282496" y="116012"/>
                  <a:pt x="1282812" y="116142"/>
                  <a:pt x="1283110" y="116328"/>
                </a:cubicBezTo>
                <a:cubicBezTo>
                  <a:pt x="1283408" y="116514"/>
                  <a:pt x="1283687" y="116626"/>
                  <a:pt x="1283947" y="116663"/>
                </a:cubicBezTo>
                <a:cubicBezTo>
                  <a:pt x="1284208" y="116700"/>
                  <a:pt x="1284450" y="116533"/>
                  <a:pt x="1284673" y="116161"/>
                </a:cubicBezTo>
                <a:cubicBezTo>
                  <a:pt x="1284524" y="115937"/>
                  <a:pt x="1284115" y="115826"/>
                  <a:pt x="1283445" y="115826"/>
                </a:cubicBezTo>
                <a:cubicBezTo>
                  <a:pt x="1283222" y="115603"/>
                  <a:pt x="1283073" y="115305"/>
                  <a:pt x="1282998" y="114933"/>
                </a:cubicBezTo>
                <a:cubicBezTo>
                  <a:pt x="1282403" y="114710"/>
                  <a:pt x="1282012" y="114226"/>
                  <a:pt x="1281826" y="113482"/>
                </a:cubicBezTo>
                <a:cubicBezTo>
                  <a:pt x="1281640" y="112738"/>
                  <a:pt x="1281436" y="112068"/>
                  <a:pt x="1281213" y="111473"/>
                </a:cubicBezTo>
                <a:close/>
                <a:moveTo>
                  <a:pt x="880828" y="111473"/>
                </a:moveTo>
                <a:cubicBezTo>
                  <a:pt x="880530" y="112068"/>
                  <a:pt x="880418" y="112924"/>
                  <a:pt x="880493" y="114040"/>
                </a:cubicBezTo>
                <a:cubicBezTo>
                  <a:pt x="880567" y="115156"/>
                  <a:pt x="880790" y="115900"/>
                  <a:pt x="881162" y="116272"/>
                </a:cubicBezTo>
                <a:cubicBezTo>
                  <a:pt x="881460" y="115975"/>
                  <a:pt x="881776" y="115863"/>
                  <a:pt x="882111" y="115937"/>
                </a:cubicBezTo>
                <a:cubicBezTo>
                  <a:pt x="882446" y="116012"/>
                  <a:pt x="882762" y="116142"/>
                  <a:pt x="883060" y="116328"/>
                </a:cubicBezTo>
                <a:cubicBezTo>
                  <a:pt x="883358" y="116514"/>
                  <a:pt x="883637" y="116626"/>
                  <a:pt x="883897" y="116663"/>
                </a:cubicBezTo>
                <a:cubicBezTo>
                  <a:pt x="884158" y="116700"/>
                  <a:pt x="884400" y="116533"/>
                  <a:pt x="884623" y="116161"/>
                </a:cubicBezTo>
                <a:cubicBezTo>
                  <a:pt x="884474" y="115937"/>
                  <a:pt x="884065" y="115826"/>
                  <a:pt x="883395" y="115826"/>
                </a:cubicBezTo>
                <a:cubicBezTo>
                  <a:pt x="883172" y="115603"/>
                  <a:pt x="883023" y="115305"/>
                  <a:pt x="882948" y="114933"/>
                </a:cubicBezTo>
                <a:cubicBezTo>
                  <a:pt x="882353" y="114710"/>
                  <a:pt x="881962" y="114226"/>
                  <a:pt x="881776" y="113482"/>
                </a:cubicBezTo>
                <a:cubicBezTo>
                  <a:pt x="881590" y="112738"/>
                  <a:pt x="881386" y="112068"/>
                  <a:pt x="881162" y="111473"/>
                </a:cubicBezTo>
                <a:close/>
                <a:moveTo>
                  <a:pt x="128501" y="111473"/>
                </a:moveTo>
                <a:lnTo>
                  <a:pt x="128501" y="111919"/>
                </a:lnTo>
                <a:cubicBezTo>
                  <a:pt x="128725" y="111919"/>
                  <a:pt x="128818" y="111863"/>
                  <a:pt x="128780" y="111752"/>
                </a:cubicBezTo>
                <a:cubicBezTo>
                  <a:pt x="128743" y="111640"/>
                  <a:pt x="128650" y="111547"/>
                  <a:pt x="128501" y="111473"/>
                </a:cubicBezTo>
                <a:close/>
                <a:moveTo>
                  <a:pt x="1422339" y="111361"/>
                </a:moveTo>
                <a:cubicBezTo>
                  <a:pt x="1422190" y="111435"/>
                  <a:pt x="1422004" y="111566"/>
                  <a:pt x="1421781" y="111752"/>
                </a:cubicBezTo>
                <a:cubicBezTo>
                  <a:pt x="1421557" y="111938"/>
                  <a:pt x="1421483" y="112217"/>
                  <a:pt x="1421557" y="112589"/>
                </a:cubicBezTo>
                <a:cubicBezTo>
                  <a:pt x="1421706" y="113110"/>
                  <a:pt x="1422041" y="113296"/>
                  <a:pt x="1422562" y="113147"/>
                </a:cubicBezTo>
                <a:cubicBezTo>
                  <a:pt x="1423083" y="112998"/>
                  <a:pt x="1423381" y="112738"/>
                  <a:pt x="1423455" y="112366"/>
                </a:cubicBezTo>
                <a:cubicBezTo>
                  <a:pt x="1423529" y="111621"/>
                  <a:pt x="1423157" y="111287"/>
                  <a:pt x="1422339" y="111361"/>
                </a:cubicBezTo>
                <a:close/>
                <a:moveTo>
                  <a:pt x="719684" y="111082"/>
                </a:moveTo>
                <a:cubicBezTo>
                  <a:pt x="719386" y="110970"/>
                  <a:pt x="719089" y="110989"/>
                  <a:pt x="718791" y="111138"/>
                </a:cubicBezTo>
                <a:cubicBezTo>
                  <a:pt x="718642" y="111361"/>
                  <a:pt x="718549" y="111640"/>
                  <a:pt x="718512" y="111975"/>
                </a:cubicBezTo>
                <a:cubicBezTo>
                  <a:pt x="718475" y="112310"/>
                  <a:pt x="718382" y="112589"/>
                  <a:pt x="718233" y="112812"/>
                </a:cubicBezTo>
                <a:cubicBezTo>
                  <a:pt x="717861" y="112886"/>
                  <a:pt x="717638" y="113147"/>
                  <a:pt x="717563" y="113593"/>
                </a:cubicBezTo>
                <a:cubicBezTo>
                  <a:pt x="717489" y="114040"/>
                  <a:pt x="717749" y="114226"/>
                  <a:pt x="718345" y="114152"/>
                </a:cubicBezTo>
                <a:cubicBezTo>
                  <a:pt x="718419" y="113407"/>
                  <a:pt x="718735" y="112942"/>
                  <a:pt x="719293" y="112756"/>
                </a:cubicBezTo>
                <a:cubicBezTo>
                  <a:pt x="719851" y="112570"/>
                  <a:pt x="720205" y="112180"/>
                  <a:pt x="720354" y="111584"/>
                </a:cubicBezTo>
                <a:cubicBezTo>
                  <a:pt x="720205" y="111361"/>
                  <a:pt x="719982" y="111194"/>
                  <a:pt x="719684" y="111082"/>
                </a:cubicBezTo>
                <a:close/>
                <a:moveTo>
                  <a:pt x="1396610" y="110691"/>
                </a:moveTo>
                <a:cubicBezTo>
                  <a:pt x="1396350" y="110766"/>
                  <a:pt x="1396257" y="110877"/>
                  <a:pt x="1396331" y="111026"/>
                </a:cubicBezTo>
                <a:cubicBezTo>
                  <a:pt x="1396480" y="111101"/>
                  <a:pt x="1396647" y="111119"/>
                  <a:pt x="1396833" y="111082"/>
                </a:cubicBezTo>
                <a:cubicBezTo>
                  <a:pt x="1397019" y="111045"/>
                  <a:pt x="1397075" y="110952"/>
                  <a:pt x="1397001" y="110803"/>
                </a:cubicBezTo>
                <a:cubicBezTo>
                  <a:pt x="1397001" y="110654"/>
                  <a:pt x="1396871" y="110617"/>
                  <a:pt x="1396610" y="110691"/>
                </a:cubicBezTo>
                <a:close/>
                <a:moveTo>
                  <a:pt x="709192" y="110468"/>
                </a:moveTo>
                <a:cubicBezTo>
                  <a:pt x="709043" y="110542"/>
                  <a:pt x="708950" y="110728"/>
                  <a:pt x="708913" y="111026"/>
                </a:cubicBezTo>
                <a:cubicBezTo>
                  <a:pt x="708875" y="111324"/>
                  <a:pt x="708931" y="111547"/>
                  <a:pt x="709080" y="111696"/>
                </a:cubicBezTo>
                <a:lnTo>
                  <a:pt x="709638" y="111696"/>
                </a:lnTo>
                <a:cubicBezTo>
                  <a:pt x="709787" y="111473"/>
                  <a:pt x="709824" y="111212"/>
                  <a:pt x="709750" y="110914"/>
                </a:cubicBezTo>
                <a:cubicBezTo>
                  <a:pt x="709675" y="110617"/>
                  <a:pt x="709489" y="110468"/>
                  <a:pt x="709192" y="110468"/>
                </a:cubicBezTo>
                <a:close/>
                <a:moveTo>
                  <a:pt x="1393094" y="110412"/>
                </a:moveTo>
                <a:cubicBezTo>
                  <a:pt x="1392796" y="110598"/>
                  <a:pt x="1392759" y="110914"/>
                  <a:pt x="1392982" y="111361"/>
                </a:cubicBezTo>
                <a:cubicBezTo>
                  <a:pt x="1393503" y="111361"/>
                  <a:pt x="1393764" y="111138"/>
                  <a:pt x="1393764" y="110691"/>
                </a:cubicBezTo>
                <a:cubicBezTo>
                  <a:pt x="1393615" y="110319"/>
                  <a:pt x="1393392" y="110226"/>
                  <a:pt x="1393094" y="110412"/>
                </a:cubicBezTo>
                <a:close/>
                <a:moveTo>
                  <a:pt x="1274180" y="110133"/>
                </a:moveTo>
                <a:cubicBezTo>
                  <a:pt x="1274032" y="110282"/>
                  <a:pt x="1274069" y="110468"/>
                  <a:pt x="1274292" y="110691"/>
                </a:cubicBezTo>
                <a:cubicBezTo>
                  <a:pt x="1274366" y="110542"/>
                  <a:pt x="1274441" y="110449"/>
                  <a:pt x="1274515" y="110412"/>
                </a:cubicBezTo>
                <a:cubicBezTo>
                  <a:pt x="1274590" y="110375"/>
                  <a:pt x="1274590" y="110282"/>
                  <a:pt x="1274515" y="110133"/>
                </a:cubicBezTo>
                <a:close/>
                <a:moveTo>
                  <a:pt x="874130" y="110133"/>
                </a:moveTo>
                <a:cubicBezTo>
                  <a:pt x="873982" y="110282"/>
                  <a:pt x="874019" y="110468"/>
                  <a:pt x="874242" y="110691"/>
                </a:cubicBezTo>
                <a:cubicBezTo>
                  <a:pt x="874316" y="110542"/>
                  <a:pt x="874391" y="110449"/>
                  <a:pt x="874465" y="110412"/>
                </a:cubicBezTo>
                <a:cubicBezTo>
                  <a:pt x="874540" y="110375"/>
                  <a:pt x="874540" y="110282"/>
                  <a:pt x="874465" y="110133"/>
                </a:cubicBezTo>
                <a:close/>
                <a:moveTo>
                  <a:pt x="1410619" y="109463"/>
                </a:moveTo>
                <a:cubicBezTo>
                  <a:pt x="1410470" y="109612"/>
                  <a:pt x="1410414" y="109835"/>
                  <a:pt x="1410451" y="110133"/>
                </a:cubicBezTo>
                <a:cubicBezTo>
                  <a:pt x="1410488" y="110431"/>
                  <a:pt x="1410470" y="110728"/>
                  <a:pt x="1410395" y="111026"/>
                </a:cubicBezTo>
                <a:cubicBezTo>
                  <a:pt x="1410767" y="111175"/>
                  <a:pt x="1411046" y="111175"/>
                  <a:pt x="1411233" y="111026"/>
                </a:cubicBezTo>
                <a:cubicBezTo>
                  <a:pt x="1411419" y="110877"/>
                  <a:pt x="1411530" y="110691"/>
                  <a:pt x="1411567" y="110468"/>
                </a:cubicBezTo>
                <a:cubicBezTo>
                  <a:pt x="1411605" y="110245"/>
                  <a:pt x="1411530" y="110022"/>
                  <a:pt x="1411344" y="109798"/>
                </a:cubicBezTo>
                <a:cubicBezTo>
                  <a:pt x="1411158" y="109575"/>
                  <a:pt x="1410916" y="109463"/>
                  <a:pt x="1410619" y="109463"/>
                </a:cubicBezTo>
                <a:close/>
                <a:moveTo>
                  <a:pt x="1408051" y="109352"/>
                </a:moveTo>
                <a:cubicBezTo>
                  <a:pt x="1407605" y="109426"/>
                  <a:pt x="1407307" y="109761"/>
                  <a:pt x="1407158" y="110356"/>
                </a:cubicBezTo>
                <a:cubicBezTo>
                  <a:pt x="1407605" y="110505"/>
                  <a:pt x="1407902" y="110542"/>
                  <a:pt x="1408051" y="110468"/>
                </a:cubicBezTo>
                <a:cubicBezTo>
                  <a:pt x="1408349" y="110170"/>
                  <a:pt x="1408349" y="109798"/>
                  <a:pt x="1408051" y="109352"/>
                </a:cubicBezTo>
                <a:close/>
                <a:moveTo>
                  <a:pt x="1403977" y="109240"/>
                </a:moveTo>
                <a:cubicBezTo>
                  <a:pt x="1403791" y="109240"/>
                  <a:pt x="1403661" y="109333"/>
                  <a:pt x="1403586" y="109519"/>
                </a:cubicBezTo>
                <a:cubicBezTo>
                  <a:pt x="1403512" y="109705"/>
                  <a:pt x="1403586" y="109947"/>
                  <a:pt x="1403810" y="110245"/>
                </a:cubicBezTo>
                <a:cubicBezTo>
                  <a:pt x="1404107" y="110542"/>
                  <a:pt x="1404405" y="110542"/>
                  <a:pt x="1404703" y="110245"/>
                </a:cubicBezTo>
                <a:cubicBezTo>
                  <a:pt x="1404703" y="109947"/>
                  <a:pt x="1404628" y="109705"/>
                  <a:pt x="1404479" y="109519"/>
                </a:cubicBezTo>
                <a:cubicBezTo>
                  <a:pt x="1404331" y="109333"/>
                  <a:pt x="1404163" y="109240"/>
                  <a:pt x="1403977" y="109240"/>
                </a:cubicBezTo>
                <a:close/>
                <a:moveTo>
                  <a:pt x="800330" y="108850"/>
                </a:moveTo>
                <a:cubicBezTo>
                  <a:pt x="800144" y="108961"/>
                  <a:pt x="800014" y="109129"/>
                  <a:pt x="799940" y="109352"/>
                </a:cubicBezTo>
                <a:cubicBezTo>
                  <a:pt x="799865" y="109575"/>
                  <a:pt x="799865" y="109798"/>
                  <a:pt x="799940" y="110022"/>
                </a:cubicBezTo>
                <a:cubicBezTo>
                  <a:pt x="800014" y="110245"/>
                  <a:pt x="800237" y="110356"/>
                  <a:pt x="800609" y="110356"/>
                </a:cubicBezTo>
                <a:cubicBezTo>
                  <a:pt x="800981" y="109984"/>
                  <a:pt x="801093" y="109538"/>
                  <a:pt x="800944" y="109017"/>
                </a:cubicBezTo>
                <a:cubicBezTo>
                  <a:pt x="800721" y="108794"/>
                  <a:pt x="800516" y="108738"/>
                  <a:pt x="800330" y="108850"/>
                </a:cubicBezTo>
                <a:close/>
                <a:moveTo>
                  <a:pt x="132743" y="108459"/>
                </a:moveTo>
                <a:cubicBezTo>
                  <a:pt x="132669" y="108533"/>
                  <a:pt x="132650" y="108626"/>
                  <a:pt x="132687" y="108738"/>
                </a:cubicBezTo>
                <a:cubicBezTo>
                  <a:pt x="132724" y="108850"/>
                  <a:pt x="132817" y="108905"/>
                  <a:pt x="132966" y="108905"/>
                </a:cubicBezTo>
                <a:cubicBezTo>
                  <a:pt x="132966" y="108756"/>
                  <a:pt x="132892" y="108608"/>
                  <a:pt x="132743" y="108459"/>
                </a:cubicBezTo>
                <a:close/>
                <a:moveTo>
                  <a:pt x="1395103" y="108180"/>
                </a:moveTo>
                <a:cubicBezTo>
                  <a:pt x="1394806" y="108143"/>
                  <a:pt x="1394582" y="108236"/>
                  <a:pt x="1394434" y="108459"/>
                </a:cubicBezTo>
                <a:lnTo>
                  <a:pt x="1394434" y="109017"/>
                </a:lnTo>
                <a:cubicBezTo>
                  <a:pt x="1394657" y="109315"/>
                  <a:pt x="1395066" y="109389"/>
                  <a:pt x="1395661" y="109240"/>
                </a:cubicBezTo>
                <a:cubicBezTo>
                  <a:pt x="1396257" y="109091"/>
                  <a:pt x="1396406" y="108756"/>
                  <a:pt x="1396108" y="108236"/>
                </a:cubicBezTo>
                <a:cubicBezTo>
                  <a:pt x="1395736" y="108236"/>
                  <a:pt x="1395401" y="108217"/>
                  <a:pt x="1395103" y="108180"/>
                </a:cubicBezTo>
                <a:close/>
                <a:moveTo>
                  <a:pt x="1382658" y="107622"/>
                </a:moveTo>
                <a:cubicBezTo>
                  <a:pt x="1382471" y="107584"/>
                  <a:pt x="1382341" y="107640"/>
                  <a:pt x="1382267" y="107789"/>
                </a:cubicBezTo>
                <a:cubicBezTo>
                  <a:pt x="1382341" y="107864"/>
                  <a:pt x="1382527" y="107901"/>
                  <a:pt x="1382825" y="107901"/>
                </a:cubicBezTo>
                <a:cubicBezTo>
                  <a:pt x="1382899" y="107752"/>
                  <a:pt x="1382844" y="107659"/>
                  <a:pt x="1382658" y="107622"/>
                </a:cubicBezTo>
                <a:close/>
                <a:moveTo>
                  <a:pt x="1270441" y="107510"/>
                </a:moveTo>
                <a:cubicBezTo>
                  <a:pt x="1270404" y="107473"/>
                  <a:pt x="1270311" y="107491"/>
                  <a:pt x="1270162" y="107566"/>
                </a:cubicBezTo>
                <a:cubicBezTo>
                  <a:pt x="1270088" y="107640"/>
                  <a:pt x="1270050" y="107826"/>
                  <a:pt x="1270050" y="108124"/>
                </a:cubicBezTo>
                <a:cubicBezTo>
                  <a:pt x="1270422" y="108273"/>
                  <a:pt x="1270609" y="108087"/>
                  <a:pt x="1270609" y="107566"/>
                </a:cubicBezTo>
                <a:cubicBezTo>
                  <a:pt x="1270534" y="107566"/>
                  <a:pt x="1270478" y="107547"/>
                  <a:pt x="1270441" y="107510"/>
                </a:cubicBezTo>
                <a:close/>
                <a:moveTo>
                  <a:pt x="870391" y="107510"/>
                </a:moveTo>
                <a:cubicBezTo>
                  <a:pt x="870354" y="107473"/>
                  <a:pt x="870261" y="107491"/>
                  <a:pt x="870112" y="107566"/>
                </a:cubicBezTo>
                <a:cubicBezTo>
                  <a:pt x="870038" y="107640"/>
                  <a:pt x="870000" y="107826"/>
                  <a:pt x="870000" y="108124"/>
                </a:cubicBezTo>
                <a:cubicBezTo>
                  <a:pt x="870372" y="108273"/>
                  <a:pt x="870558" y="108087"/>
                  <a:pt x="870558" y="107566"/>
                </a:cubicBezTo>
                <a:cubicBezTo>
                  <a:pt x="870484" y="107566"/>
                  <a:pt x="870428" y="107547"/>
                  <a:pt x="870391" y="107510"/>
                </a:cubicBezTo>
                <a:close/>
                <a:moveTo>
                  <a:pt x="794805" y="107454"/>
                </a:moveTo>
                <a:cubicBezTo>
                  <a:pt x="794507" y="107305"/>
                  <a:pt x="794265" y="107343"/>
                  <a:pt x="794079" y="107566"/>
                </a:cubicBezTo>
                <a:cubicBezTo>
                  <a:pt x="793893" y="107789"/>
                  <a:pt x="793912" y="108012"/>
                  <a:pt x="794135" y="108236"/>
                </a:cubicBezTo>
                <a:cubicBezTo>
                  <a:pt x="794582" y="108384"/>
                  <a:pt x="794805" y="108124"/>
                  <a:pt x="794805" y="107454"/>
                </a:cubicBezTo>
                <a:close/>
                <a:moveTo>
                  <a:pt x="706401" y="107454"/>
                </a:moveTo>
                <a:cubicBezTo>
                  <a:pt x="706252" y="107752"/>
                  <a:pt x="706234" y="108068"/>
                  <a:pt x="706345" y="108403"/>
                </a:cubicBezTo>
                <a:cubicBezTo>
                  <a:pt x="706457" y="108738"/>
                  <a:pt x="706662" y="108905"/>
                  <a:pt x="706959" y="108905"/>
                </a:cubicBezTo>
                <a:cubicBezTo>
                  <a:pt x="707182" y="108608"/>
                  <a:pt x="707238" y="108310"/>
                  <a:pt x="707127" y="108012"/>
                </a:cubicBezTo>
                <a:cubicBezTo>
                  <a:pt x="707015" y="107715"/>
                  <a:pt x="706773" y="107529"/>
                  <a:pt x="706401" y="107454"/>
                </a:cubicBezTo>
                <a:close/>
                <a:moveTo>
                  <a:pt x="1408275" y="107343"/>
                </a:moveTo>
                <a:cubicBezTo>
                  <a:pt x="1407605" y="107119"/>
                  <a:pt x="1407121" y="107268"/>
                  <a:pt x="1406823" y="107789"/>
                </a:cubicBezTo>
                <a:cubicBezTo>
                  <a:pt x="1407047" y="107938"/>
                  <a:pt x="1407363" y="107994"/>
                  <a:pt x="1407772" y="107957"/>
                </a:cubicBezTo>
                <a:cubicBezTo>
                  <a:pt x="1408182" y="107919"/>
                  <a:pt x="1408349" y="107715"/>
                  <a:pt x="1408275" y="107343"/>
                </a:cubicBezTo>
                <a:close/>
                <a:moveTo>
                  <a:pt x="1387960" y="107008"/>
                </a:moveTo>
                <a:cubicBezTo>
                  <a:pt x="1387364" y="107157"/>
                  <a:pt x="1386918" y="107417"/>
                  <a:pt x="1386620" y="107789"/>
                </a:cubicBezTo>
                <a:cubicBezTo>
                  <a:pt x="1386620" y="108161"/>
                  <a:pt x="1386676" y="108440"/>
                  <a:pt x="1386787" y="108626"/>
                </a:cubicBezTo>
                <a:cubicBezTo>
                  <a:pt x="1386899" y="108812"/>
                  <a:pt x="1386955" y="109091"/>
                  <a:pt x="1386955" y="109463"/>
                </a:cubicBezTo>
                <a:cubicBezTo>
                  <a:pt x="1387253" y="109612"/>
                  <a:pt x="1387587" y="109612"/>
                  <a:pt x="1387960" y="109463"/>
                </a:cubicBezTo>
                <a:cubicBezTo>
                  <a:pt x="1388108" y="109315"/>
                  <a:pt x="1388071" y="109184"/>
                  <a:pt x="1387848" y="109073"/>
                </a:cubicBezTo>
                <a:cubicBezTo>
                  <a:pt x="1387625" y="108961"/>
                  <a:pt x="1387587" y="108831"/>
                  <a:pt x="1387736" y="108682"/>
                </a:cubicBezTo>
                <a:cubicBezTo>
                  <a:pt x="1387960" y="108533"/>
                  <a:pt x="1388183" y="108422"/>
                  <a:pt x="1388406" y="108347"/>
                </a:cubicBezTo>
                <a:cubicBezTo>
                  <a:pt x="1388629" y="108273"/>
                  <a:pt x="1388741" y="108050"/>
                  <a:pt x="1388741" y="107677"/>
                </a:cubicBezTo>
                <a:cubicBezTo>
                  <a:pt x="1388815" y="107082"/>
                  <a:pt x="1388555" y="106859"/>
                  <a:pt x="1387960" y="107008"/>
                </a:cubicBezTo>
                <a:close/>
                <a:moveTo>
                  <a:pt x="1402582" y="106785"/>
                </a:moveTo>
                <a:cubicBezTo>
                  <a:pt x="1402135" y="107231"/>
                  <a:pt x="1402168" y="107603"/>
                  <a:pt x="1402680" y="107901"/>
                </a:cubicBezTo>
                <a:cubicBezTo>
                  <a:pt x="1403135" y="107901"/>
                  <a:pt x="1403363" y="107677"/>
                  <a:pt x="1403363" y="107231"/>
                </a:cubicBezTo>
                <a:cubicBezTo>
                  <a:pt x="1403168" y="106933"/>
                  <a:pt x="1402907" y="106785"/>
                  <a:pt x="1402582" y="106785"/>
                </a:cubicBezTo>
                <a:close/>
                <a:moveTo>
                  <a:pt x="795865" y="106617"/>
                </a:moveTo>
                <a:cubicBezTo>
                  <a:pt x="795679" y="106505"/>
                  <a:pt x="795512" y="106524"/>
                  <a:pt x="795363" y="106673"/>
                </a:cubicBezTo>
                <a:cubicBezTo>
                  <a:pt x="795512" y="106822"/>
                  <a:pt x="795624" y="106933"/>
                  <a:pt x="795698" y="107008"/>
                </a:cubicBezTo>
                <a:cubicBezTo>
                  <a:pt x="795772" y="107082"/>
                  <a:pt x="795921" y="107082"/>
                  <a:pt x="796144" y="107008"/>
                </a:cubicBezTo>
                <a:cubicBezTo>
                  <a:pt x="796144" y="106859"/>
                  <a:pt x="796051" y="106729"/>
                  <a:pt x="795865" y="106617"/>
                </a:cubicBezTo>
                <a:close/>
                <a:moveTo>
                  <a:pt x="1409670" y="106561"/>
                </a:moveTo>
                <a:cubicBezTo>
                  <a:pt x="1408963" y="106561"/>
                  <a:pt x="1408609" y="106747"/>
                  <a:pt x="1408609" y="107119"/>
                </a:cubicBezTo>
                <a:cubicBezTo>
                  <a:pt x="1408833" y="107268"/>
                  <a:pt x="1409279" y="107380"/>
                  <a:pt x="1409949" y="107454"/>
                </a:cubicBezTo>
                <a:cubicBezTo>
                  <a:pt x="1410619" y="107529"/>
                  <a:pt x="1410991" y="107343"/>
                  <a:pt x="1411065" y="106896"/>
                </a:cubicBezTo>
                <a:cubicBezTo>
                  <a:pt x="1410842" y="106673"/>
                  <a:pt x="1410377" y="106561"/>
                  <a:pt x="1409670" y="106561"/>
                </a:cubicBezTo>
                <a:close/>
                <a:moveTo>
                  <a:pt x="1416702" y="106282"/>
                </a:moveTo>
                <a:cubicBezTo>
                  <a:pt x="1416441" y="106096"/>
                  <a:pt x="1416237" y="106152"/>
                  <a:pt x="1416088" y="106450"/>
                </a:cubicBezTo>
                <a:cubicBezTo>
                  <a:pt x="1416162" y="106598"/>
                  <a:pt x="1416274" y="106766"/>
                  <a:pt x="1416423" y="106952"/>
                </a:cubicBezTo>
                <a:cubicBezTo>
                  <a:pt x="1416572" y="107138"/>
                  <a:pt x="1416758" y="107157"/>
                  <a:pt x="1416981" y="107008"/>
                </a:cubicBezTo>
                <a:cubicBezTo>
                  <a:pt x="1417055" y="106710"/>
                  <a:pt x="1416962" y="106468"/>
                  <a:pt x="1416702" y="106282"/>
                </a:cubicBezTo>
                <a:close/>
                <a:moveTo>
                  <a:pt x="526133" y="106226"/>
                </a:moveTo>
                <a:cubicBezTo>
                  <a:pt x="525910" y="106375"/>
                  <a:pt x="525705" y="106617"/>
                  <a:pt x="525519" y="106952"/>
                </a:cubicBezTo>
                <a:cubicBezTo>
                  <a:pt x="525333" y="107287"/>
                  <a:pt x="525184" y="107677"/>
                  <a:pt x="525073" y="108124"/>
                </a:cubicBezTo>
                <a:cubicBezTo>
                  <a:pt x="524961" y="108570"/>
                  <a:pt x="524905" y="108943"/>
                  <a:pt x="524905" y="109240"/>
                </a:cubicBezTo>
                <a:cubicBezTo>
                  <a:pt x="525277" y="109910"/>
                  <a:pt x="525687" y="110152"/>
                  <a:pt x="526133" y="109966"/>
                </a:cubicBezTo>
                <a:cubicBezTo>
                  <a:pt x="526580" y="109780"/>
                  <a:pt x="526989" y="109501"/>
                  <a:pt x="527361" y="109129"/>
                </a:cubicBezTo>
                <a:cubicBezTo>
                  <a:pt x="527286" y="108533"/>
                  <a:pt x="527268" y="108012"/>
                  <a:pt x="527305" y="107566"/>
                </a:cubicBezTo>
                <a:cubicBezTo>
                  <a:pt x="527342" y="107119"/>
                  <a:pt x="527212" y="106747"/>
                  <a:pt x="526914" y="106450"/>
                </a:cubicBezTo>
                <a:cubicBezTo>
                  <a:pt x="526617" y="106152"/>
                  <a:pt x="526356" y="106078"/>
                  <a:pt x="526133" y="106226"/>
                </a:cubicBezTo>
                <a:close/>
                <a:moveTo>
                  <a:pt x="392783" y="106226"/>
                </a:moveTo>
                <a:cubicBezTo>
                  <a:pt x="392560" y="106375"/>
                  <a:pt x="392355" y="106617"/>
                  <a:pt x="392169" y="106952"/>
                </a:cubicBezTo>
                <a:cubicBezTo>
                  <a:pt x="391983" y="107287"/>
                  <a:pt x="391834" y="107677"/>
                  <a:pt x="391723" y="108124"/>
                </a:cubicBezTo>
                <a:cubicBezTo>
                  <a:pt x="391611" y="108570"/>
                  <a:pt x="391555" y="108943"/>
                  <a:pt x="391555" y="109240"/>
                </a:cubicBezTo>
                <a:cubicBezTo>
                  <a:pt x="391927" y="109910"/>
                  <a:pt x="392337" y="110152"/>
                  <a:pt x="392783" y="109966"/>
                </a:cubicBezTo>
                <a:cubicBezTo>
                  <a:pt x="393230" y="109780"/>
                  <a:pt x="393639" y="109501"/>
                  <a:pt x="394011" y="109129"/>
                </a:cubicBezTo>
                <a:cubicBezTo>
                  <a:pt x="393936" y="108533"/>
                  <a:pt x="393918" y="108012"/>
                  <a:pt x="393955" y="107566"/>
                </a:cubicBezTo>
                <a:cubicBezTo>
                  <a:pt x="393992" y="107119"/>
                  <a:pt x="393862" y="106747"/>
                  <a:pt x="393564" y="106450"/>
                </a:cubicBezTo>
                <a:cubicBezTo>
                  <a:pt x="393267" y="106152"/>
                  <a:pt x="393006" y="106078"/>
                  <a:pt x="392783" y="106226"/>
                </a:cubicBezTo>
                <a:close/>
                <a:moveTo>
                  <a:pt x="1394099" y="105445"/>
                </a:moveTo>
                <a:cubicBezTo>
                  <a:pt x="1393801" y="105371"/>
                  <a:pt x="1393355" y="105408"/>
                  <a:pt x="1392759" y="105557"/>
                </a:cubicBezTo>
                <a:cubicBezTo>
                  <a:pt x="1392908" y="106152"/>
                  <a:pt x="1393113" y="106710"/>
                  <a:pt x="1393373" y="107231"/>
                </a:cubicBezTo>
                <a:cubicBezTo>
                  <a:pt x="1393634" y="107752"/>
                  <a:pt x="1394099" y="107826"/>
                  <a:pt x="1394768" y="107454"/>
                </a:cubicBezTo>
                <a:cubicBezTo>
                  <a:pt x="1394694" y="107008"/>
                  <a:pt x="1394582" y="106654"/>
                  <a:pt x="1394434" y="106394"/>
                </a:cubicBezTo>
                <a:cubicBezTo>
                  <a:pt x="1394285" y="106133"/>
                  <a:pt x="1394173" y="105817"/>
                  <a:pt x="1394099" y="105445"/>
                </a:cubicBezTo>
                <a:close/>
                <a:moveTo>
                  <a:pt x="1405596" y="105333"/>
                </a:moveTo>
                <a:cubicBezTo>
                  <a:pt x="1405149" y="105333"/>
                  <a:pt x="1404814" y="105408"/>
                  <a:pt x="1404591" y="105557"/>
                </a:cubicBezTo>
                <a:cubicBezTo>
                  <a:pt x="1404665" y="105854"/>
                  <a:pt x="1404945" y="106003"/>
                  <a:pt x="1405428" y="106003"/>
                </a:cubicBezTo>
                <a:cubicBezTo>
                  <a:pt x="1405912" y="106003"/>
                  <a:pt x="1406265" y="105929"/>
                  <a:pt x="1406489" y="105780"/>
                </a:cubicBezTo>
                <a:cubicBezTo>
                  <a:pt x="1406340" y="105482"/>
                  <a:pt x="1406042" y="105333"/>
                  <a:pt x="1405596" y="105333"/>
                </a:cubicBezTo>
                <a:close/>
                <a:moveTo>
                  <a:pt x="706289" y="104887"/>
                </a:moveTo>
                <a:cubicBezTo>
                  <a:pt x="706141" y="105036"/>
                  <a:pt x="706048" y="105259"/>
                  <a:pt x="706010" y="105557"/>
                </a:cubicBezTo>
                <a:cubicBezTo>
                  <a:pt x="705973" y="105854"/>
                  <a:pt x="706103" y="106040"/>
                  <a:pt x="706401" y="106115"/>
                </a:cubicBezTo>
                <a:cubicBezTo>
                  <a:pt x="706550" y="105966"/>
                  <a:pt x="706662" y="105743"/>
                  <a:pt x="706736" y="105445"/>
                </a:cubicBezTo>
                <a:cubicBezTo>
                  <a:pt x="706810" y="105147"/>
                  <a:pt x="706662" y="104961"/>
                  <a:pt x="706289" y="104887"/>
                </a:cubicBezTo>
                <a:close/>
                <a:moveTo>
                  <a:pt x="132855" y="104887"/>
                </a:moveTo>
                <a:cubicBezTo>
                  <a:pt x="132780" y="105482"/>
                  <a:pt x="132669" y="106133"/>
                  <a:pt x="132520" y="106840"/>
                </a:cubicBezTo>
                <a:cubicBezTo>
                  <a:pt x="132371" y="107547"/>
                  <a:pt x="132483" y="108087"/>
                  <a:pt x="132855" y="108459"/>
                </a:cubicBezTo>
                <a:cubicBezTo>
                  <a:pt x="132929" y="108161"/>
                  <a:pt x="133078" y="107826"/>
                  <a:pt x="133301" y="107454"/>
                </a:cubicBezTo>
                <a:cubicBezTo>
                  <a:pt x="133524" y="107082"/>
                  <a:pt x="133692" y="106729"/>
                  <a:pt x="133803" y="106394"/>
                </a:cubicBezTo>
                <a:cubicBezTo>
                  <a:pt x="133915" y="106059"/>
                  <a:pt x="133915" y="105761"/>
                  <a:pt x="133803" y="105501"/>
                </a:cubicBezTo>
                <a:cubicBezTo>
                  <a:pt x="133692" y="105240"/>
                  <a:pt x="133376" y="105036"/>
                  <a:pt x="132855" y="104887"/>
                </a:cubicBezTo>
                <a:close/>
                <a:moveTo>
                  <a:pt x="1398954" y="104273"/>
                </a:moveTo>
                <a:cubicBezTo>
                  <a:pt x="1398545" y="104310"/>
                  <a:pt x="1398191" y="104515"/>
                  <a:pt x="1397894" y="104887"/>
                </a:cubicBezTo>
                <a:cubicBezTo>
                  <a:pt x="1397596" y="104887"/>
                  <a:pt x="1397298" y="104906"/>
                  <a:pt x="1397001" y="104943"/>
                </a:cubicBezTo>
                <a:cubicBezTo>
                  <a:pt x="1396703" y="104980"/>
                  <a:pt x="1396592" y="105185"/>
                  <a:pt x="1396666" y="105557"/>
                </a:cubicBezTo>
                <a:cubicBezTo>
                  <a:pt x="1396815" y="105706"/>
                  <a:pt x="1397001" y="105799"/>
                  <a:pt x="1397224" y="105836"/>
                </a:cubicBezTo>
                <a:cubicBezTo>
                  <a:pt x="1397447" y="105873"/>
                  <a:pt x="1397671" y="105929"/>
                  <a:pt x="1397894" y="106003"/>
                </a:cubicBezTo>
                <a:cubicBezTo>
                  <a:pt x="1398043" y="106524"/>
                  <a:pt x="1398080" y="106896"/>
                  <a:pt x="1398005" y="107119"/>
                </a:cubicBezTo>
                <a:cubicBezTo>
                  <a:pt x="1397633" y="107194"/>
                  <a:pt x="1397298" y="107268"/>
                  <a:pt x="1397001" y="107343"/>
                </a:cubicBezTo>
                <a:cubicBezTo>
                  <a:pt x="1396703" y="107417"/>
                  <a:pt x="1396480" y="107640"/>
                  <a:pt x="1396331" y="108012"/>
                </a:cubicBezTo>
                <a:cubicBezTo>
                  <a:pt x="1396480" y="108384"/>
                  <a:pt x="1396796" y="108570"/>
                  <a:pt x="1397280" y="108570"/>
                </a:cubicBezTo>
                <a:cubicBezTo>
                  <a:pt x="1397764" y="108570"/>
                  <a:pt x="1398117" y="108496"/>
                  <a:pt x="1398340" y="108347"/>
                </a:cubicBezTo>
                <a:cubicBezTo>
                  <a:pt x="1398489" y="107752"/>
                  <a:pt x="1398898" y="107119"/>
                  <a:pt x="1399568" y="106450"/>
                </a:cubicBezTo>
                <a:cubicBezTo>
                  <a:pt x="1399866" y="106598"/>
                  <a:pt x="1400256" y="106691"/>
                  <a:pt x="1400740" y="106729"/>
                </a:cubicBezTo>
                <a:cubicBezTo>
                  <a:pt x="1401224" y="106766"/>
                  <a:pt x="1401540" y="106636"/>
                  <a:pt x="1401689" y="106338"/>
                </a:cubicBezTo>
                <a:cubicBezTo>
                  <a:pt x="1401614" y="105966"/>
                  <a:pt x="1401428" y="105612"/>
                  <a:pt x="1401131" y="105278"/>
                </a:cubicBezTo>
                <a:cubicBezTo>
                  <a:pt x="1400833" y="104943"/>
                  <a:pt x="1400498" y="104682"/>
                  <a:pt x="1400126" y="104496"/>
                </a:cubicBezTo>
                <a:cubicBezTo>
                  <a:pt x="1399754" y="104310"/>
                  <a:pt x="1399363" y="104236"/>
                  <a:pt x="1398954" y="104273"/>
                </a:cubicBezTo>
                <a:close/>
                <a:moveTo>
                  <a:pt x="1411846" y="104233"/>
                </a:moveTo>
                <a:cubicBezTo>
                  <a:pt x="1411698" y="104818"/>
                  <a:pt x="1412032" y="105110"/>
                  <a:pt x="1412851" y="105110"/>
                </a:cubicBezTo>
                <a:cubicBezTo>
                  <a:pt x="1413074" y="104890"/>
                  <a:pt x="1413074" y="104598"/>
                  <a:pt x="1412851" y="104233"/>
                </a:cubicBezTo>
                <a:cubicBezTo>
                  <a:pt x="1412405" y="103935"/>
                  <a:pt x="1412070" y="103935"/>
                  <a:pt x="1411846" y="104233"/>
                </a:cubicBezTo>
                <a:close/>
                <a:moveTo>
                  <a:pt x="714549" y="104217"/>
                </a:moveTo>
                <a:cubicBezTo>
                  <a:pt x="714475" y="104440"/>
                  <a:pt x="714382" y="104627"/>
                  <a:pt x="714270" y="104775"/>
                </a:cubicBezTo>
                <a:cubicBezTo>
                  <a:pt x="714159" y="104924"/>
                  <a:pt x="714066" y="105110"/>
                  <a:pt x="713991" y="105333"/>
                </a:cubicBezTo>
                <a:cubicBezTo>
                  <a:pt x="714066" y="105333"/>
                  <a:pt x="714103" y="105371"/>
                  <a:pt x="714103" y="105445"/>
                </a:cubicBezTo>
                <a:cubicBezTo>
                  <a:pt x="714177" y="105594"/>
                  <a:pt x="714270" y="105650"/>
                  <a:pt x="714382" y="105612"/>
                </a:cubicBezTo>
                <a:cubicBezTo>
                  <a:pt x="714494" y="105575"/>
                  <a:pt x="714624" y="105557"/>
                  <a:pt x="714773" y="105557"/>
                </a:cubicBezTo>
                <a:cubicBezTo>
                  <a:pt x="714921" y="104961"/>
                  <a:pt x="714847" y="104515"/>
                  <a:pt x="714549" y="104217"/>
                </a:cubicBezTo>
                <a:close/>
                <a:moveTo>
                  <a:pt x="1186186" y="103994"/>
                </a:moveTo>
                <a:cubicBezTo>
                  <a:pt x="1185963" y="103845"/>
                  <a:pt x="1185795" y="103864"/>
                  <a:pt x="1185683" y="104050"/>
                </a:cubicBezTo>
                <a:cubicBezTo>
                  <a:pt x="1185572" y="104236"/>
                  <a:pt x="1185590" y="104403"/>
                  <a:pt x="1185739" y="104552"/>
                </a:cubicBezTo>
                <a:lnTo>
                  <a:pt x="1186074" y="104552"/>
                </a:lnTo>
                <a:cubicBezTo>
                  <a:pt x="1186149" y="104478"/>
                  <a:pt x="1186167" y="104403"/>
                  <a:pt x="1186130" y="104329"/>
                </a:cubicBezTo>
                <a:cubicBezTo>
                  <a:pt x="1186093" y="104254"/>
                  <a:pt x="1186111" y="104143"/>
                  <a:pt x="1186186" y="103994"/>
                </a:cubicBezTo>
                <a:close/>
                <a:moveTo>
                  <a:pt x="290836" y="103994"/>
                </a:moveTo>
                <a:cubicBezTo>
                  <a:pt x="290612" y="103845"/>
                  <a:pt x="290445" y="103864"/>
                  <a:pt x="290333" y="104050"/>
                </a:cubicBezTo>
                <a:cubicBezTo>
                  <a:pt x="290222" y="104236"/>
                  <a:pt x="290240" y="104403"/>
                  <a:pt x="290389" y="104552"/>
                </a:cubicBezTo>
                <a:lnTo>
                  <a:pt x="290724" y="104552"/>
                </a:lnTo>
                <a:cubicBezTo>
                  <a:pt x="290798" y="104478"/>
                  <a:pt x="290817" y="104403"/>
                  <a:pt x="290780" y="104329"/>
                </a:cubicBezTo>
                <a:cubicBezTo>
                  <a:pt x="290743" y="104254"/>
                  <a:pt x="290761" y="104143"/>
                  <a:pt x="290836" y="103994"/>
                </a:cubicBezTo>
                <a:close/>
                <a:moveTo>
                  <a:pt x="1425799" y="103882"/>
                </a:moveTo>
                <a:cubicBezTo>
                  <a:pt x="1425129" y="104106"/>
                  <a:pt x="1424962" y="104496"/>
                  <a:pt x="1425297" y="105054"/>
                </a:cubicBezTo>
                <a:cubicBezTo>
                  <a:pt x="1425632" y="105612"/>
                  <a:pt x="1425985" y="105892"/>
                  <a:pt x="1426357" y="105892"/>
                </a:cubicBezTo>
                <a:cubicBezTo>
                  <a:pt x="1426729" y="105892"/>
                  <a:pt x="1426990" y="105780"/>
                  <a:pt x="1427139" y="105557"/>
                </a:cubicBezTo>
                <a:cubicBezTo>
                  <a:pt x="1427287" y="105333"/>
                  <a:pt x="1427325" y="105073"/>
                  <a:pt x="1427250" y="104775"/>
                </a:cubicBezTo>
                <a:cubicBezTo>
                  <a:pt x="1427176" y="104478"/>
                  <a:pt x="1427008" y="104236"/>
                  <a:pt x="1426748" y="104050"/>
                </a:cubicBezTo>
                <a:cubicBezTo>
                  <a:pt x="1426487" y="103864"/>
                  <a:pt x="1426171" y="103808"/>
                  <a:pt x="1425799" y="103882"/>
                </a:cubicBezTo>
                <a:close/>
                <a:moveTo>
                  <a:pt x="718233" y="103436"/>
                </a:moveTo>
                <a:cubicBezTo>
                  <a:pt x="717191" y="103510"/>
                  <a:pt x="716670" y="103994"/>
                  <a:pt x="716670" y="104887"/>
                </a:cubicBezTo>
                <a:cubicBezTo>
                  <a:pt x="716831" y="104887"/>
                  <a:pt x="716951" y="104924"/>
                  <a:pt x="717031" y="104999"/>
                </a:cubicBezTo>
                <a:cubicBezTo>
                  <a:pt x="717111" y="105073"/>
                  <a:pt x="717232" y="105073"/>
                  <a:pt x="717392" y="104999"/>
                </a:cubicBezTo>
                <a:cubicBezTo>
                  <a:pt x="717471" y="104627"/>
                  <a:pt x="717611" y="104366"/>
                  <a:pt x="717812" y="104217"/>
                </a:cubicBezTo>
                <a:cubicBezTo>
                  <a:pt x="718012" y="104068"/>
                  <a:pt x="718153" y="103808"/>
                  <a:pt x="718233" y="103436"/>
                </a:cubicBezTo>
                <a:close/>
                <a:moveTo>
                  <a:pt x="802730" y="102766"/>
                </a:moveTo>
                <a:cubicBezTo>
                  <a:pt x="802730" y="103064"/>
                  <a:pt x="802767" y="103343"/>
                  <a:pt x="802842" y="103603"/>
                </a:cubicBezTo>
                <a:cubicBezTo>
                  <a:pt x="802916" y="103864"/>
                  <a:pt x="803139" y="103957"/>
                  <a:pt x="803511" y="103882"/>
                </a:cubicBezTo>
                <a:cubicBezTo>
                  <a:pt x="803958" y="103585"/>
                  <a:pt x="804051" y="103213"/>
                  <a:pt x="803790" y="102766"/>
                </a:cubicBezTo>
                <a:cubicBezTo>
                  <a:pt x="803530" y="102320"/>
                  <a:pt x="803177" y="102320"/>
                  <a:pt x="802730" y="102766"/>
                </a:cubicBezTo>
                <a:close/>
                <a:moveTo>
                  <a:pt x="709080" y="102487"/>
                </a:moveTo>
                <a:cubicBezTo>
                  <a:pt x="708857" y="102524"/>
                  <a:pt x="708671" y="102543"/>
                  <a:pt x="708522" y="102543"/>
                </a:cubicBezTo>
                <a:cubicBezTo>
                  <a:pt x="708596" y="103138"/>
                  <a:pt x="708894" y="103510"/>
                  <a:pt x="709415" y="103659"/>
                </a:cubicBezTo>
                <a:cubicBezTo>
                  <a:pt x="709787" y="103436"/>
                  <a:pt x="709861" y="103064"/>
                  <a:pt x="709638" y="102543"/>
                </a:cubicBezTo>
                <a:cubicBezTo>
                  <a:pt x="709489" y="102468"/>
                  <a:pt x="709303" y="102450"/>
                  <a:pt x="709080" y="102487"/>
                </a:cubicBezTo>
                <a:close/>
                <a:moveTo>
                  <a:pt x="711647" y="102431"/>
                </a:moveTo>
                <a:cubicBezTo>
                  <a:pt x="711201" y="102580"/>
                  <a:pt x="711052" y="103008"/>
                  <a:pt x="711201" y="103715"/>
                </a:cubicBezTo>
                <a:cubicBezTo>
                  <a:pt x="711350" y="104422"/>
                  <a:pt x="711350" y="105036"/>
                  <a:pt x="711201" y="105557"/>
                </a:cubicBezTo>
                <a:cubicBezTo>
                  <a:pt x="711350" y="105631"/>
                  <a:pt x="711461" y="105724"/>
                  <a:pt x="711536" y="105836"/>
                </a:cubicBezTo>
                <a:cubicBezTo>
                  <a:pt x="711610" y="105947"/>
                  <a:pt x="711796" y="106003"/>
                  <a:pt x="712094" y="106003"/>
                </a:cubicBezTo>
                <a:cubicBezTo>
                  <a:pt x="712094" y="105929"/>
                  <a:pt x="712131" y="105892"/>
                  <a:pt x="712205" y="105892"/>
                </a:cubicBezTo>
                <a:cubicBezTo>
                  <a:pt x="712280" y="105594"/>
                  <a:pt x="712280" y="105147"/>
                  <a:pt x="712205" y="104552"/>
                </a:cubicBezTo>
                <a:cubicBezTo>
                  <a:pt x="712577" y="104403"/>
                  <a:pt x="712838" y="104217"/>
                  <a:pt x="712987" y="103994"/>
                </a:cubicBezTo>
                <a:cubicBezTo>
                  <a:pt x="713136" y="103771"/>
                  <a:pt x="713284" y="103510"/>
                  <a:pt x="713433" y="103213"/>
                </a:cubicBezTo>
                <a:cubicBezTo>
                  <a:pt x="713656" y="103064"/>
                  <a:pt x="713880" y="102989"/>
                  <a:pt x="714103" y="102989"/>
                </a:cubicBezTo>
                <a:cubicBezTo>
                  <a:pt x="714326" y="102989"/>
                  <a:pt x="714438" y="102915"/>
                  <a:pt x="714438" y="102766"/>
                </a:cubicBezTo>
                <a:cubicBezTo>
                  <a:pt x="714363" y="102841"/>
                  <a:pt x="714270" y="102803"/>
                  <a:pt x="714159" y="102655"/>
                </a:cubicBezTo>
                <a:cubicBezTo>
                  <a:pt x="714047" y="102506"/>
                  <a:pt x="713880" y="102468"/>
                  <a:pt x="713656" y="102543"/>
                </a:cubicBezTo>
                <a:cubicBezTo>
                  <a:pt x="713433" y="102543"/>
                  <a:pt x="713303" y="102636"/>
                  <a:pt x="713266" y="102822"/>
                </a:cubicBezTo>
                <a:cubicBezTo>
                  <a:pt x="713229" y="103008"/>
                  <a:pt x="713098" y="103101"/>
                  <a:pt x="712875" y="103101"/>
                </a:cubicBezTo>
                <a:cubicBezTo>
                  <a:pt x="712652" y="103027"/>
                  <a:pt x="712466" y="102878"/>
                  <a:pt x="712317" y="102655"/>
                </a:cubicBezTo>
                <a:cubicBezTo>
                  <a:pt x="712168" y="102431"/>
                  <a:pt x="711945" y="102357"/>
                  <a:pt x="711647" y="102431"/>
                </a:cubicBezTo>
                <a:close/>
                <a:moveTo>
                  <a:pt x="1412293" y="102152"/>
                </a:moveTo>
                <a:cubicBezTo>
                  <a:pt x="1412070" y="102115"/>
                  <a:pt x="1411921" y="102245"/>
                  <a:pt x="1411846" y="102543"/>
                </a:cubicBezTo>
                <a:cubicBezTo>
                  <a:pt x="1412218" y="102692"/>
                  <a:pt x="1412516" y="102692"/>
                  <a:pt x="1412739" y="102543"/>
                </a:cubicBezTo>
                <a:cubicBezTo>
                  <a:pt x="1412665" y="102320"/>
                  <a:pt x="1412516" y="102189"/>
                  <a:pt x="1412293" y="102152"/>
                </a:cubicBezTo>
                <a:close/>
                <a:moveTo>
                  <a:pt x="705396" y="102096"/>
                </a:moveTo>
                <a:cubicBezTo>
                  <a:pt x="705248" y="102245"/>
                  <a:pt x="705229" y="102394"/>
                  <a:pt x="705341" y="102543"/>
                </a:cubicBezTo>
                <a:cubicBezTo>
                  <a:pt x="705452" y="102692"/>
                  <a:pt x="705620" y="102766"/>
                  <a:pt x="705843" y="102766"/>
                </a:cubicBezTo>
                <a:cubicBezTo>
                  <a:pt x="705917" y="102692"/>
                  <a:pt x="705955" y="102506"/>
                  <a:pt x="705955" y="102208"/>
                </a:cubicBezTo>
                <a:cubicBezTo>
                  <a:pt x="705806" y="102208"/>
                  <a:pt x="705713" y="102171"/>
                  <a:pt x="705676" y="102096"/>
                </a:cubicBezTo>
                <a:cubicBezTo>
                  <a:pt x="705638" y="102022"/>
                  <a:pt x="705545" y="102022"/>
                  <a:pt x="705396" y="102096"/>
                </a:cubicBezTo>
                <a:close/>
                <a:moveTo>
                  <a:pt x="1410842" y="101762"/>
                </a:moveTo>
                <a:cubicBezTo>
                  <a:pt x="1410693" y="102059"/>
                  <a:pt x="1410730" y="102282"/>
                  <a:pt x="1410953" y="102431"/>
                </a:cubicBezTo>
                <a:cubicBezTo>
                  <a:pt x="1411177" y="102580"/>
                  <a:pt x="1411363" y="102580"/>
                  <a:pt x="1411512" y="102431"/>
                </a:cubicBezTo>
                <a:cubicBezTo>
                  <a:pt x="1411512" y="102134"/>
                  <a:pt x="1411288" y="101910"/>
                  <a:pt x="1410842" y="101762"/>
                </a:cubicBezTo>
                <a:close/>
                <a:moveTo>
                  <a:pt x="1390248" y="101594"/>
                </a:moveTo>
                <a:cubicBezTo>
                  <a:pt x="1389690" y="101780"/>
                  <a:pt x="1389411" y="102096"/>
                  <a:pt x="1389411" y="102543"/>
                </a:cubicBezTo>
                <a:cubicBezTo>
                  <a:pt x="1389559" y="102692"/>
                  <a:pt x="1389820" y="102748"/>
                  <a:pt x="1390192" y="102710"/>
                </a:cubicBezTo>
                <a:cubicBezTo>
                  <a:pt x="1390564" y="102673"/>
                  <a:pt x="1390824" y="102580"/>
                  <a:pt x="1390973" y="102431"/>
                </a:cubicBezTo>
                <a:cubicBezTo>
                  <a:pt x="1391048" y="101687"/>
                  <a:pt x="1390806" y="101408"/>
                  <a:pt x="1390248" y="101594"/>
                </a:cubicBezTo>
                <a:close/>
                <a:moveTo>
                  <a:pt x="1398564" y="101315"/>
                </a:moveTo>
                <a:lnTo>
                  <a:pt x="1397447" y="102609"/>
                </a:lnTo>
                <a:cubicBezTo>
                  <a:pt x="1397075" y="102825"/>
                  <a:pt x="1396759" y="102862"/>
                  <a:pt x="1396499" y="102718"/>
                </a:cubicBezTo>
                <a:cubicBezTo>
                  <a:pt x="1396238" y="102575"/>
                  <a:pt x="1395978" y="102431"/>
                  <a:pt x="1395717" y="102287"/>
                </a:cubicBezTo>
                <a:cubicBezTo>
                  <a:pt x="1395457" y="102142"/>
                  <a:pt x="1395215" y="102052"/>
                  <a:pt x="1394992" y="102016"/>
                </a:cubicBezTo>
                <a:cubicBezTo>
                  <a:pt x="1394768" y="101980"/>
                  <a:pt x="1394545" y="102178"/>
                  <a:pt x="1394322" y="102609"/>
                </a:cubicBezTo>
                <a:cubicBezTo>
                  <a:pt x="1394396" y="102825"/>
                  <a:pt x="1394527" y="102970"/>
                  <a:pt x="1394713" y="103042"/>
                </a:cubicBezTo>
                <a:cubicBezTo>
                  <a:pt x="1394899" y="103114"/>
                  <a:pt x="1395029" y="103257"/>
                  <a:pt x="1395103" y="103473"/>
                </a:cubicBezTo>
                <a:cubicBezTo>
                  <a:pt x="1394954" y="103976"/>
                  <a:pt x="1394917" y="104336"/>
                  <a:pt x="1394992" y="104552"/>
                </a:cubicBezTo>
                <a:cubicBezTo>
                  <a:pt x="1395736" y="104478"/>
                  <a:pt x="1396294" y="104478"/>
                  <a:pt x="1396666" y="104552"/>
                </a:cubicBezTo>
                <a:cubicBezTo>
                  <a:pt x="1396815" y="104403"/>
                  <a:pt x="1397094" y="104199"/>
                  <a:pt x="1397503" y="103938"/>
                </a:cubicBezTo>
                <a:cubicBezTo>
                  <a:pt x="1397912" y="103678"/>
                  <a:pt x="1398266" y="103417"/>
                  <a:pt x="1398564" y="103157"/>
                </a:cubicBezTo>
                <a:cubicBezTo>
                  <a:pt x="1398861" y="102896"/>
                  <a:pt x="1399047" y="102599"/>
                  <a:pt x="1399122" y="102264"/>
                </a:cubicBezTo>
                <a:cubicBezTo>
                  <a:pt x="1399196" y="101929"/>
                  <a:pt x="1399010" y="101613"/>
                  <a:pt x="1398564" y="101315"/>
                </a:cubicBezTo>
                <a:close/>
                <a:moveTo>
                  <a:pt x="809651" y="101315"/>
                </a:moveTo>
                <a:cubicBezTo>
                  <a:pt x="808981" y="101538"/>
                  <a:pt x="808739" y="102022"/>
                  <a:pt x="808925" y="102766"/>
                </a:cubicBezTo>
                <a:cubicBezTo>
                  <a:pt x="809111" y="103510"/>
                  <a:pt x="809502" y="103845"/>
                  <a:pt x="810097" y="103771"/>
                </a:cubicBezTo>
                <a:cubicBezTo>
                  <a:pt x="810395" y="103696"/>
                  <a:pt x="810599" y="103510"/>
                  <a:pt x="810711" y="103213"/>
                </a:cubicBezTo>
                <a:cubicBezTo>
                  <a:pt x="810823" y="102915"/>
                  <a:pt x="810860" y="102617"/>
                  <a:pt x="810823" y="102320"/>
                </a:cubicBezTo>
                <a:cubicBezTo>
                  <a:pt x="810785" y="102022"/>
                  <a:pt x="810655" y="101762"/>
                  <a:pt x="810432" y="101538"/>
                </a:cubicBezTo>
                <a:cubicBezTo>
                  <a:pt x="810209" y="101315"/>
                  <a:pt x="809948" y="101241"/>
                  <a:pt x="809651" y="101315"/>
                </a:cubicBezTo>
                <a:close/>
                <a:moveTo>
                  <a:pt x="1406265" y="100869"/>
                </a:moveTo>
                <a:cubicBezTo>
                  <a:pt x="1405968" y="100943"/>
                  <a:pt x="1405726" y="101099"/>
                  <a:pt x="1405540" y="101338"/>
                </a:cubicBezTo>
                <a:cubicBezTo>
                  <a:pt x="1405354" y="101576"/>
                  <a:pt x="1405335" y="101903"/>
                  <a:pt x="1405484" y="102320"/>
                </a:cubicBezTo>
                <a:cubicBezTo>
                  <a:pt x="1405856" y="102320"/>
                  <a:pt x="1406247" y="102294"/>
                  <a:pt x="1406656" y="102241"/>
                </a:cubicBezTo>
                <a:cubicBezTo>
                  <a:pt x="1407065" y="102189"/>
                  <a:pt x="1407382" y="101955"/>
                  <a:pt x="1407605" y="101538"/>
                </a:cubicBezTo>
                <a:cubicBezTo>
                  <a:pt x="1407605" y="101241"/>
                  <a:pt x="1407456" y="101036"/>
                  <a:pt x="1407158" y="100924"/>
                </a:cubicBezTo>
                <a:cubicBezTo>
                  <a:pt x="1406861" y="100813"/>
                  <a:pt x="1406563" y="100794"/>
                  <a:pt x="1406265" y="100869"/>
                </a:cubicBezTo>
                <a:close/>
                <a:moveTo>
                  <a:pt x="1416032" y="100645"/>
                </a:moveTo>
                <a:cubicBezTo>
                  <a:pt x="1415400" y="100422"/>
                  <a:pt x="1415121" y="100720"/>
                  <a:pt x="1415195" y="101538"/>
                </a:cubicBezTo>
                <a:cubicBezTo>
                  <a:pt x="1415354" y="101538"/>
                  <a:pt x="1415434" y="101613"/>
                  <a:pt x="1415434" y="101762"/>
                </a:cubicBezTo>
                <a:cubicBezTo>
                  <a:pt x="1415992" y="101910"/>
                  <a:pt x="1416471" y="101910"/>
                  <a:pt x="1416869" y="101762"/>
                </a:cubicBezTo>
                <a:cubicBezTo>
                  <a:pt x="1416944" y="101241"/>
                  <a:pt x="1416665" y="100869"/>
                  <a:pt x="1416032" y="100645"/>
                </a:cubicBezTo>
                <a:close/>
                <a:moveTo>
                  <a:pt x="711647" y="100645"/>
                </a:moveTo>
                <a:cubicBezTo>
                  <a:pt x="711275" y="100943"/>
                  <a:pt x="711275" y="101315"/>
                  <a:pt x="711647" y="101762"/>
                </a:cubicBezTo>
                <a:cubicBezTo>
                  <a:pt x="712168" y="101910"/>
                  <a:pt x="712577" y="101836"/>
                  <a:pt x="712875" y="101538"/>
                </a:cubicBezTo>
                <a:cubicBezTo>
                  <a:pt x="712875" y="101092"/>
                  <a:pt x="712838" y="100831"/>
                  <a:pt x="712763" y="100757"/>
                </a:cubicBezTo>
                <a:cubicBezTo>
                  <a:pt x="712391" y="100385"/>
                  <a:pt x="712019" y="100348"/>
                  <a:pt x="711647" y="100645"/>
                </a:cubicBezTo>
                <a:close/>
                <a:moveTo>
                  <a:pt x="1277417" y="99418"/>
                </a:moveTo>
                <a:cubicBezTo>
                  <a:pt x="1276971" y="99045"/>
                  <a:pt x="1276636" y="99120"/>
                  <a:pt x="1276413" y="99641"/>
                </a:cubicBezTo>
                <a:cubicBezTo>
                  <a:pt x="1276190" y="100162"/>
                  <a:pt x="1276376" y="100459"/>
                  <a:pt x="1276971" y="100534"/>
                </a:cubicBezTo>
                <a:cubicBezTo>
                  <a:pt x="1277269" y="100310"/>
                  <a:pt x="1277417" y="99938"/>
                  <a:pt x="1277417" y="99418"/>
                </a:cubicBezTo>
                <a:close/>
                <a:moveTo>
                  <a:pt x="877367" y="99418"/>
                </a:moveTo>
                <a:cubicBezTo>
                  <a:pt x="876921" y="99045"/>
                  <a:pt x="876586" y="99120"/>
                  <a:pt x="876363" y="99641"/>
                </a:cubicBezTo>
                <a:cubicBezTo>
                  <a:pt x="876140" y="100162"/>
                  <a:pt x="876326" y="100459"/>
                  <a:pt x="876921" y="100534"/>
                </a:cubicBezTo>
                <a:cubicBezTo>
                  <a:pt x="877219" y="100310"/>
                  <a:pt x="877367" y="99938"/>
                  <a:pt x="877367" y="99418"/>
                </a:cubicBezTo>
                <a:close/>
                <a:moveTo>
                  <a:pt x="1394545" y="98525"/>
                </a:moveTo>
                <a:cubicBezTo>
                  <a:pt x="1394471" y="99194"/>
                  <a:pt x="1394210" y="99715"/>
                  <a:pt x="1393764" y="100087"/>
                </a:cubicBezTo>
                <a:cubicBezTo>
                  <a:pt x="1393317" y="100459"/>
                  <a:pt x="1393168" y="100943"/>
                  <a:pt x="1393317" y="101538"/>
                </a:cubicBezTo>
                <a:cubicBezTo>
                  <a:pt x="1393689" y="101464"/>
                  <a:pt x="1394099" y="101203"/>
                  <a:pt x="1394545" y="100757"/>
                </a:cubicBezTo>
                <a:cubicBezTo>
                  <a:pt x="1394992" y="100310"/>
                  <a:pt x="1395587" y="100310"/>
                  <a:pt x="1396331" y="100757"/>
                </a:cubicBezTo>
                <a:cubicBezTo>
                  <a:pt x="1396703" y="100534"/>
                  <a:pt x="1396889" y="100273"/>
                  <a:pt x="1396889" y="99976"/>
                </a:cubicBezTo>
                <a:cubicBezTo>
                  <a:pt x="1396889" y="99678"/>
                  <a:pt x="1396778" y="99399"/>
                  <a:pt x="1396554" y="99138"/>
                </a:cubicBezTo>
                <a:cubicBezTo>
                  <a:pt x="1396331" y="98878"/>
                  <a:pt x="1396033" y="98673"/>
                  <a:pt x="1395661" y="98525"/>
                </a:cubicBezTo>
                <a:cubicBezTo>
                  <a:pt x="1395289" y="98376"/>
                  <a:pt x="1394917" y="98376"/>
                  <a:pt x="1394545" y="98525"/>
                </a:cubicBezTo>
                <a:close/>
                <a:moveTo>
                  <a:pt x="798154" y="98301"/>
                </a:moveTo>
                <a:cubicBezTo>
                  <a:pt x="798005" y="98376"/>
                  <a:pt x="797782" y="98618"/>
                  <a:pt x="797484" y="99027"/>
                </a:cubicBezTo>
                <a:cubicBezTo>
                  <a:pt x="797186" y="99436"/>
                  <a:pt x="796963" y="99715"/>
                  <a:pt x="796814" y="99864"/>
                </a:cubicBezTo>
                <a:cubicBezTo>
                  <a:pt x="796442" y="101055"/>
                  <a:pt x="796442" y="102134"/>
                  <a:pt x="796814" y="103101"/>
                </a:cubicBezTo>
                <a:cubicBezTo>
                  <a:pt x="796963" y="103250"/>
                  <a:pt x="797261" y="103548"/>
                  <a:pt x="797707" y="103994"/>
                </a:cubicBezTo>
                <a:cubicBezTo>
                  <a:pt x="798154" y="104440"/>
                  <a:pt x="798451" y="104701"/>
                  <a:pt x="798600" y="104775"/>
                </a:cubicBezTo>
                <a:cubicBezTo>
                  <a:pt x="798972" y="104850"/>
                  <a:pt x="799419" y="104775"/>
                  <a:pt x="799940" y="104552"/>
                </a:cubicBezTo>
                <a:cubicBezTo>
                  <a:pt x="800460" y="104329"/>
                  <a:pt x="800870" y="104106"/>
                  <a:pt x="801167" y="103882"/>
                </a:cubicBezTo>
                <a:cubicBezTo>
                  <a:pt x="801688" y="103510"/>
                  <a:pt x="802023" y="102989"/>
                  <a:pt x="802172" y="102320"/>
                </a:cubicBezTo>
                <a:cubicBezTo>
                  <a:pt x="802172" y="102171"/>
                  <a:pt x="802116" y="102003"/>
                  <a:pt x="802005" y="101817"/>
                </a:cubicBezTo>
                <a:cubicBezTo>
                  <a:pt x="801893" y="101631"/>
                  <a:pt x="801800" y="101427"/>
                  <a:pt x="801725" y="101203"/>
                </a:cubicBezTo>
                <a:cubicBezTo>
                  <a:pt x="801577" y="100534"/>
                  <a:pt x="801428" y="99994"/>
                  <a:pt x="801279" y="99585"/>
                </a:cubicBezTo>
                <a:cubicBezTo>
                  <a:pt x="801130" y="99176"/>
                  <a:pt x="800870" y="98822"/>
                  <a:pt x="800498" y="98525"/>
                </a:cubicBezTo>
                <a:cubicBezTo>
                  <a:pt x="799977" y="98673"/>
                  <a:pt x="799549" y="98636"/>
                  <a:pt x="799214" y="98413"/>
                </a:cubicBezTo>
                <a:cubicBezTo>
                  <a:pt x="798879" y="98190"/>
                  <a:pt x="798526" y="98152"/>
                  <a:pt x="798154" y="98301"/>
                </a:cubicBezTo>
                <a:close/>
                <a:moveTo>
                  <a:pt x="720410" y="97966"/>
                </a:moveTo>
                <a:cubicBezTo>
                  <a:pt x="719926" y="98413"/>
                  <a:pt x="719572" y="98822"/>
                  <a:pt x="719349" y="99194"/>
                </a:cubicBezTo>
                <a:cubicBezTo>
                  <a:pt x="719424" y="99492"/>
                  <a:pt x="719517" y="99752"/>
                  <a:pt x="719628" y="99976"/>
                </a:cubicBezTo>
                <a:cubicBezTo>
                  <a:pt x="719740" y="100199"/>
                  <a:pt x="719796" y="100497"/>
                  <a:pt x="719796" y="100869"/>
                </a:cubicBezTo>
                <a:cubicBezTo>
                  <a:pt x="719721" y="101017"/>
                  <a:pt x="719591" y="101129"/>
                  <a:pt x="719405" y="101203"/>
                </a:cubicBezTo>
                <a:cubicBezTo>
                  <a:pt x="719219" y="101278"/>
                  <a:pt x="719126" y="101464"/>
                  <a:pt x="719126" y="101762"/>
                </a:cubicBezTo>
                <a:cubicBezTo>
                  <a:pt x="719721" y="101687"/>
                  <a:pt x="720037" y="101501"/>
                  <a:pt x="720075" y="101203"/>
                </a:cubicBezTo>
                <a:cubicBezTo>
                  <a:pt x="720112" y="100906"/>
                  <a:pt x="720317" y="100683"/>
                  <a:pt x="720689" y="100534"/>
                </a:cubicBezTo>
                <a:cubicBezTo>
                  <a:pt x="720689" y="99938"/>
                  <a:pt x="720837" y="99492"/>
                  <a:pt x="721135" y="99194"/>
                </a:cubicBezTo>
                <a:cubicBezTo>
                  <a:pt x="721433" y="98897"/>
                  <a:pt x="721656" y="98525"/>
                  <a:pt x="721805" y="98078"/>
                </a:cubicBezTo>
                <a:cubicBezTo>
                  <a:pt x="721358" y="97557"/>
                  <a:pt x="720893" y="97520"/>
                  <a:pt x="720410" y="97966"/>
                </a:cubicBezTo>
                <a:close/>
                <a:moveTo>
                  <a:pt x="1406098" y="97743"/>
                </a:moveTo>
                <a:cubicBezTo>
                  <a:pt x="1405763" y="97669"/>
                  <a:pt x="1405558" y="97818"/>
                  <a:pt x="1405484" y="98190"/>
                </a:cubicBezTo>
                <a:cubicBezTo>
                  <a:pt x="1405633" y="98339"/>
                  <a:pt x="1405782" y="98469"/>
                  <a:pt x="1405931" y="98580"/>
                </a:cubicBezTo>
                <a:cubicBezTo>
                  <a:pt x="1406079" y="98692"/>
                  <a:pt x="1406191" y="98934"/>
                  <a:pt x="1406265" y="99306"/>
                </a:cubicBezTo>
                <a:cubicBezTo>
                  <a:pt x="1406414" y="99306"/>
                  <a:pt x="1406526" y="99343"/>
                  <a:pt x="1406600" y="99418"/>
                </a:cubicBezTo>
                <a:cubicBezTo>
                  <a:pt x="1407047" y="99120"/>
                  <a:pt x="1407158" y="98673"/>
                  <a:pt x="1406935" y="98078"/>
                </a:cubicBezTo>
                <a:cubicBezTo>
                  <a:pt x="1406712" y="97929"/>
                  <a:pt x="1406433" y="97818"/>
                  <a:pt x="1406098" y="97743"/>
                </a:cubicBezTo>
                <a:close/>
                <a:moveTo>
                  <a:pt x="1268488" y="97632"/>
                </a:moveTo>
                <a:cubicBezTo>
                  <a:pt x="1268041" y="97780"/>
                  <a:pt x="1267874" y="97985"/>
                  <a:pt x="1267985" y="98245"/>
                </a:cubicBezTo>
                <a:cubicBezTo>
                  <a:pt x="1268097" y="98506"/>
                  <a:pt x="1268283" y="98711"/>
                  <a:pt x="1268544" y="98859"/>
                </a:cubicBezTo>
                <a:cubicBezTo>
                  <a:pt x="1268804" y="99008"/>
                  <a:pt x="1269064" y="99045"/>
                  <a:pt x="1269325" y="98971"/>
                </a:cubicBezTo>
                <a:cubicBezTo>
                  <a:pt x="1269585" y="98897"/>
                  <a:pt x="1269641" y="98599"/>
                  <a:pt x="1269492" y="98078"/>
                </a:cubicBezTo>
                <a:cubicBezTo>
                  <a:pt x="1269343" y="97483"/>
                  <a:pt x="1269009" y="97334"/>
                  <a:pt x="1268488" y="97632"/>
                </a:cubicBezTo>
                <a:close/>
                <a:moveTo>
                  <a:pt x="868438" y="97632"/>
                </a:moveTo>
                <a:cubicBezTo>
                  <a:pt x="867991" y="97780"/>
                  <a:pt x="867824" y="97985"/>
                  <a:pt x="867935" y="98245"/>
                </a:cubicBezTo>
                <a:cubicBezTo>
                  <a:pt x="868047" y="98506"/>
                  <a:pt x="868233" y="98711"/>
                  <a:pt x="868494" y="98859"/>
                </a:cubicBezTo>
                <a:cubicBezTo>
                  <a:pt x="868754" y="99008"/>
                  <a:pt x="869014" y="99045"/>
                  <a:pt x="869275" y="98971"/>
                </a:cubicBezTo>
                <a:cubicBezTo>
                  <a:pt x="869535" y="98897"/>
                  <a:pt x="869591" y="98599"/>
                  <a:pt x="869442" y="98078"/>
                </a:cubicBezTo>
                <a:cubicBezTo>
                  <a:pt x="869293" y="97483"/>
                  <a:pt x="868959" y="97334"/>
                  <a:pt x="868438" y="97632"/>
                </a:cubicBezTo>
                <a:close/>
                <a:moveTo>
                  <a:pt x="1399959" y="97353"/>
                </a:moveTo>
                <a:cubicBezTo>
                  <a:pt x="1399624" y="97390"/>
                  <a:pt x="1399494" y="97520"/>
                  <a:pt x="1399568" y="97743"/>
                </a:cubicBezTo>
                <a:cubicBezTo>
                  <a:pt x="1399643" y="97892"/>
                  <a:pt x="1399810" y="97966"/>
                  <a:pt x="1400070" y="97966"/>
                </a:cubicBezTo>
                <a:cubicBezTo>
                  <a:pt x="1400331" y="97966"/>
                  <a:pt x="1400461" y="97855"/>
                  <a:pt x="1400461" y="97632"/>
                </a:cubicBezTo>
                <a:cubicBezTo>
                  <a:pt x="1400461" y="97408"/>
                  <a:pt x="1400294" y="97315"/>
                  <a:pt x="1399959" y="97353"/>
                </a:cubicBezTo>
                <a:close/>
                <a:moveTo>
                  <a:pt x="1397503" y="97129"/>
                </a:moveTo>
                <a:cubicBezTo>
                  <a:pt x="1397243" y="97018"/>
                  <a:pt x="1397075" y="97111"/>
                  <a:pt x="1397001" y="97408"/>
                </a:cubicBezTo>
                <a:cubicBezTo>
                  <a:pt x="1397075" y="97632"/>
                  <a:pt x="1397261" y="97743"/>
                  <a:pt x="1397559" y="97743"/>
                </a:cubicBezTo>
                <a:cubicBezTo>
                  <a:pt x="1397782" y="97446"/>
                  <a:pt x="1397764" y="97241"/>
                  <a:pt x="1397503" y="97129"/>
                </a:cubicBezTo>
                <a:close/>
                <a:moveTo>
                  <a:pt x="1392759" y="95734"/>
                </a:moveTo>
                <a:cubicBezTo>
                  <a:pt x="1392238" y="95660"/>
                  <a:pt x="1391903" y="95790"/>
                  <a:pt x="1391755" y="96125"/>
                </a:cubicBezTo>
                <a:cubicBezTo>
                  <a:pt x="1391606" y="96460"/>
                  <a:pt x="1391587" y="96794"/>
                  <a:pt x="1391699" y="97129"/>
                </a:cubicBezTo>
                <a:cubicBezTo>
                  <a:pt x="1391810" y="97464"/>
                  <a:pt x="1392015" y="97743"/>
                  <a:pt x="1392313" y="97966"/>
                </a:cubicBezTo>
                <a:cubicBezTo>
                  <a:pt x="1392610" y="98190"/>
                  <a:pt x="1392945" y="98152"/>
                  <a:pt x="1393317" y="97855"/>
                </a:cubicBezTo>
                <a:cubicBezTo>
                  <a:pt x="1393243" y="96962"/>
                  <a:pt x="1393057" y="96255"/>
                  <a:pt x="1392759" y="95734"/>
                </a:cubicBezTo>
                <a:close/>
                <a:moveTo>
                  <a:pt x="805018" y="95455"/>
                </a:moveTo>
                <a:cubicBezTo>
                  <a:pt x="804758" y="95492"/>
                  <a:pt x="804572" y="95641"/>
                  <a:pt x="804460" y="95901"/>
                </a:cubicBezTo>
                <a:cubicBezTo>
                  <a:pt x="804349" y="96162"/>
                  <a:pt x="804442" y="96478"/>
                  <a:pt x="804739" y="96850"/>
                </a:cubicBezTo>
                <a:cubicBezTo>
                  <a:pt x="805335" y="96999"/>
                  <a:pt x="805744" y="96962"/>
                  <a:pt x="805967" y="96739"/>
                </a:cubicBezTo>
                <a:cubicBezTo>
                  <a:pt x="806042" y="96218"/>
                  <a:pt x="805967" y="95864"/>
                  <a:pt x="805744" y="95678"/>
                </a:cubicBezTo>
                <a:cubicBezTo>
                  <a:pt x="805521" y="95492"/>
                  <a:pt x="805279" y="95418"/>
                  <a:pt x="805018" y="95455"/>
                </a:cubicBezTo>
                <a:close/>
                <a:moveTo>
                  <a:pt x="707629" y="94785"/>
                </a:moveTo>
                <a:cubicBezTo>
                  <a:pt x="707331" y="94748"/>
                  <a:pt x="707220" y="94915"/>
                  <a:pt x="707294" y="95288"/>
                </a:cubicBezTo>
                <a:cubicBezTo>
                  <a:pt x="707741" y="95734"/>
                  <a:pt x="708038" y="95660"/>
                  <a:pt x="708187" y="95064"/>
                </a:cubicBezTo>
                <a:cubicBezTo>
                  <a:pt x="708113" y="94915"/>
                  <a:pt x="707927" y="94822"/>
                  <a:pt x="707629" y="94785"/>
                </a:cubicBezTo>
                <a:close/>
                <a:moveTo>
                  <a:pt x="1395661" y="94171"/>
                </a:moveTo>
                <a:cubicBezTo>
                  <a:pt x="1395513" y="94767"/>
                  <a:pt x="1395661" y="95176"/>
                  <a:pt x="1396108" y="95399"/>
                </a:cubicBezTo>
                <a:cubicBezTo>
                  <a:pt x="1396554" y="95622"/>
                  <a:pt x="1397075" y="95660"/>
                  <a:pt x="1397671" y="95511"/>
                </a:cubicBezTo>
                <a:cubicBezTo>
                  <a:pt x="1397968" y="95808"/>
                  <a:pt x="1398284" y="96106"/>
                  <a:pt x="1398619" y="96404"/>
                </a:cubicBezTo>
                <a:cubicBezTo>
                  <a:pt x="1398954" y="96701"/>
                  <a:pt x="1399419" y="96739"/>
                  <a:pt x="1400015" y="96515"/>
                </a:cubicBezTo>
                <a:cubicBezTo>
                  <a:pt x="1400312" y="96143"/>
                  <a:pt x="1400387" y="95697"/>
                  <a:pt x="1400238" y="95176"/>
                </a:cubicBezTo>
                <a:cubicBezTo>
                  <a:pt x="1400089" y="94655"/>
                  <a:pt x="1399829" y="94320"/>
                  <a:pt x="1399456" y="94171"/>
                </a:cubicBezTo>
                <a:cubicBezTo>
                  <a:pt x="1398936" y="94320"/>
                  <a:pt x="1398322" y="94320"/>
                  <a:pt x="1397615" y="94171"/>
                </a:cubicBezTo>
                <a:cubicBezTo>
                  <a:pt x="1396908" y="94023"/>
                  <a:pt x="1396257" y="94023"/>
                  <a:pt x="1395661" y="94171"/>
                </a:cubicBezTo>
                <a:close/>
                <a:moveTo>
                  <a:pt x="1392424" y="93167"/>
                </a:moveTo>
                <a:lnTo>
                  <a:pt x="1392089" y="94060"/>
                </a:lnTo>
                <a:cubicBezTo>
                  <a:pt x="1392313" y="94432"/>
                  <a:pt x="1392573" y="94506"/>
                  <a:pt x="1392871" y="94283"/>
                </a:cubicBezTo>
                <a:cubicBezTo>
                  <a:pt x="1393168" y="94060"/>
                  <a:pt x="1393168" y="93762"/>
                  <a:pt x="1392871" y="93390"/>
                </a:cubicBezTo>
                <a:cubicBezTo>
                  <a:pt x="1392722" y="93464"/>
                  <a:pt x="1392648" y="93446"/>
                  <a:pt x="1392648" y="93334"/>
                </a:cubicBezTo>
                <a:cubicBezTo>
                  <a:pt x="1392648" y="93223"/>
                  <a:pt x="1392573" y="93167"/>
                  <a:pt x="1392424" y="93167"/>
                </a:cubicBezTo>
                <a:close/>
                <a:moveTo>
                  <a:pt x="1404256" y="92274"/>
                </a:moveTo>
                <a:cubicBezTo>
                  <a:pt x="1404256" y="93018"/>
                  <a:pt x="1404554" y="93464"/>
                  <a:pt x="1405149" y="93613"/>
                </a:cubicBezTo>
                <a:cubicBezTo>
                  <a:pt x="1405744" y="93762"/>
                  <a:pt x="1406079" y="93427"/>
                  <a:pt x="1406154" y="92609"/>
                </a:cubicBezTo>
                <a:cubicBezTo>
                  <a:pt x="1405782" y="92013"/>
                  <a:pt x="1405149" y="91902"/>
                  <a:pt x="1404256" y="92274"/>
                </a:cubicBezTo>
                <a:close/>
                <a:moveTo>
                  <a:pt x="993490" y="92162"/>
                </a:moveTo>
                <a:cubicBezTo>
                  <a:pt x="992895" y="92237"/>
                  <a:pt x="992523" y="92497"/>
                  <a:pt x="992374" y="92943"/>
                </a:cubicBezTo>
                <a:cubicBezTo>
                  <a:pt x="992598" y="93167"/>
                  <a:pt x="992932" y="93316"/>
                  <a:pt x="993379" y="93390"/>
                </a:cubicBezTo>
                <a:cubicBezTo>
                  <a:pt x="993825" y="93464"/>
                  <a:pt x="994086" y="93316"/>
                  <a:pt x="994160" y="92943"/>
                </a:cubicBezTo>
                <a:cubicBezTo>
                  <a:pt x="994309" y="92348"/>
                  <a:pt x="994086" y="92088"/>
                  <a:pt x="993490" y="92162"/>
                </a:cubicBezTo>
                <a:close/>
                <a:moveTo>
                  <a:pt x="2890" y="92162"/>
                </a:moveTo>
                <a:cubicBezTo>
                  <a:pt x="2295" y="92237"/>
                  <a:pt x="1923" y="92497"/>
                  <a:pt x="1774" y="92943"/>
                </a:cubicBezTo>
                <a:cubicBezTo>
                  <a:pt x="1998" y="93167"/>
                  <a:pt x="2332" y="93316"/>
                  <a:pt x="2779" y="93390"/>
                </a:cubicBezTo>
                <a:cubicBezTo>
                  <a:pt x="3225" y="93464"/>
                  <a:pt x="3486" y="93316"/>
                  <a:pt x="3560" y="92943"/>
                </a:cubicBezTo>
                <a:cubicBezTo>
                  <a:pt x="3709" y="92348"/>
                  <a:pt x="3486" y="92088"/>
                  <a:pt x="2890" y="92162"/>
                </a:cubicBezTo>
                <a:close/>
                <a:moveTo>
                  <a:pt x="1409056" y="91437"/>
                </a:moveTo>
                <a:cubicBezTo>
                  <a:pt x="1408758" y="91399"/>
                  <a:pt x="1408498" y="91492"/>
                  <a:pt x="1408275" y="91716"/>
                </a:cubicBezTo>
                <a:cubicBezTo>
                  <a:pt x="1408051" y="91939"/>
                  <a:pt x="1407940" y="92274"/>
                  <a:pt x="1407940" y="92720"/>
                </a:cubicBezTo>
                <a:cubicBezTo>
                  <a:pt x="1408089" y="93018"/>
                  <a:pt x="1408405" y="93241"/>
                  <a:pt x="1408888" y="93390"/>
                </a:cubicBezTo>
                <a:cubicBezTo>
                  <a:pt x="1409372" y="93539"/>
                  <a:pt x="1409726" y="93427"/>
                  <a:pt x="1409949" y="93055"/>
                </a:cubicBezTo>
                <a:cubicBezTo>
                  <a:pt x="1410023" y="92534"/>
                  <a:pt x="1409967" y="92144"/>
                  <a:pt x="1409781" y="91883"/>
                </a:cubicBezTo>
                <a:cubicBezTo>
                  <a:pt x="1409595" y="91623"/>
                  <a:pt x="1409354" y="91474"/>
                  <a:pt x="1409056" y="91437"/>
                </a:cubicBezTo>
                <a:close/>
                <a:moveTo>
                  <a:pt x="1394322" y="91269"/>
                </a:moveTo>
                <a:cubicBezTo>
                  <a:pt x="1394099" y="91418"/>
                  <a:pt x="1394061" y="91567"/>
                  <a:pt x="1394210" y="91716"/>
                </a:cubicBezTo>
                <a:cubicBezTo>
                  <a:pt x="1394657" y="91716"/>
                  <a:pt x="1394880" y="91567"/>
                  <a:pt x="1394880" y="91269"/>
                </a:cubicBezTo>
                <a:cubicBezTo>
                  <a:pt x="1394731" y="91120"/>
                  <a:pt x="1394545" y="91120"/>
                  <a:pt x="1394322" y="91269"/>
                </a:cubicBezTo>
                <a:close/>
                <a:moveTo>
                  <a:pt x="809427" y="91158"/>
                </a:moveTo>
                <a:cubicBezTo>
                  <a:pt x="808832" y="91306"/>
                  <a:pt x="808479" y="91567"/>
                  <a:pt x="808367" y="91939"/>
                </a:cubicBezTo>
                <a:cubicBezTo>
                  <a:pt x="808255" y="92311"/>
                  <a:pt x="808255" y="92646"/>
                  <a:pt x="808367" y="92943"/>
                </a:cubicBezTo>
                <a:cubicBezTo>
                  <a:pt x="808479" y="93241"/>
                  <a:pt x="808702" y="93427"/>
                  <a:pt x="809037" y="93502"/>
                </a:cubicBezTo>
                <a:cubicBezTo>
                  <a:pt x="809372" y="93576"/>
                  <a:pt x="809725" y="93353"/>
                  <a:pt x="810097" y="92832"/>
                </a:cubicBezTo>
                <a:cubicBezTo>
                  <a:pt x="810171" y="92088"/>
                  <a:pt x="809948" y="91530"/>
                  <a:pt x="809427" y="91158"/>
                </a:cubicBezTo>
                <a:close/>
                <a:moveTo>
                  <a:pt x="1413074" y="91046"/>
                </a:moveTo>
                <a:cubicBezTo>
                  <a:pt x="1412553" y="90897"/>
                  <a:pt x="1412274" y="91083"/>
                  <a:pt x="1412237" y="91604"/>
                </a:cubicBezTo>
                <a:cubicBezTo>
                  <a:pt x="1412200" y="92125"/>
                  <a:pt x="1412479" y="92311"/>
                  <a:pt x="1413074" y="92162"/>
                </a:cubicBezTo>
                <a:cubicBezTo>
                  <a:pt x="1413372" y="91716"/>
                  <a:pt x="1413372" y="91344"/>
                  <a:pt x="1413074" y="91046"/>
                </a:cubicBezTo>
                <a:close/>
                <a:moveTo>
                  <a:pt x="1401912" y="91046"/>
                </a:moveTo>
                <a:cubicBezTo>
                  <a:pt x="1401912" y="91195"/>
                  <a:pt x="1401894" y="91269"/>
                  <a:pt x="1401856" y="91269"/>
                </a:cubicBezTo>
                <a:cubicBezTo>
                  <a:pt x="1401819" y="91269"/>
                  <a:pt x="1401801" y="91344"/>
                  <a:pt x="1401801" y="91492"/>
                </a:cubicBezTo>
                <a:cubicBezTo>
                  <a:pt x="1401949" y="91864"/>
                  <a:pt x="1402228" y="92088"/>
                  <a:pt x="1402638" y="92162"/>
                </a:cubicBezTo>
                <a:cubicBezTo>
                  <a:pt x="1403047" y="92237"/>
                  <a:pt x="1403438" y="92199"/>
                  <a:pt x="1403810" y="92051"/>
                </a:cubicBezTo>
                <a:cubicBezTo>
                  <a:pt x="1403735" y="91604"/>
                  <a:pt x="1403493" y="91362"/>
                  <a:pt x="1403084" y="91325"/>
                </a:cubicBezTo>
                <a:cubicBezTo>
                  <a:pt x="1402675" y="91288"/>
                  <a:pt x="1402284" y="91195"/>
                  <a:pt x="1401912" y="91046"/>
                </a:cubicBezTo>
                <a:close/>
                <a:moveTo>
                  <a:pt x="1399791" y="89874"/>
                </a:moveTo>
                <a:cubicBezTo>
                  <a:pt x="1399345" y="89986"/>
                  <a:pt x="1399233" y="90227"/>
                  <a:pt x="1399456" y="90599"/>
                </a:cubicBezTo>
                <a:cubicBezTo>
                  <a:pt x="1399605" y="90599"/>
                  <a:pt x="1399829" y="90599"/>
                  <a:pt x="1400126" y="90599"/>
                </a:cubicBezTo>
                <a:cubicBezTo>
                  <a:pt x="1400424" y="90599"/>
                  <a:pt x="1400610" y="90451"/>
                  <a:pt x="1400684" y="90153"/>
                </a:cubicBezTo>
                <a:cubicBezTo>
                  <a:pt x="1400535" y="89855"/>
                  <a:pt x="1400238" y="89762"/>
                  <a:pt x="1399791" y="89874"/>
                </a:cubicBezTo>
                <a:close/>
                <a:moveTo>
                  <a:pt x="1271948" y="89483"/>
                </a:moveTo>
                <a:cubicBezTo>
                  <a:pt x="1272097" y="89855"/>
                  <a:pt x="1272171" y="90265"/>
                  <a:pt x="1272171" y="90711"/>
                </a:cubicBezTo>
                <a:cubicBezTo>
                  <a:pt x="1272171" y="91158"/>
                  <a:pt x="1272320" y="91455"/>
                  <a:pt x="1272618" y="91604"/>
                </a:cubicBezTo>
                <a:cubicBezTo>
                  <a:pt x="1272990" y="91678"/>
                  <a:pt x="1273176" y="91585"/>
                  <a:pt x="1273176" y="91325"/>
                </a:cubicBezTo>
                <a:cubicBezTo>
                  <a:pt x="1273176" y="91065"/>
                  <a:pt x="1273362" y="90972"/>
                  <a:pt x="1273734" y="91046"/>
                </a:cubicBezTo>
                <a:cubicBezTo>
                  <a:pt x="1273883" y="91195"/>
                  <a:pt x="1273976" y="91362"/>
                  <a:pt x="1274013" y="91548"/>
                </a:cubicBezTo>
                <a:cubicBezTo>
                  <a:pt x="1274050" y="91734"/>
                  <a:pt x="1274218" y="91827"/>
                  <a:pt x="1274515" y="91827"/>
                </a:cubicBezTo>
                <a:cubicBezTo>
                  <a:pt x="1274739" y="91753"/>
                  <a:pt x="1274887" y="91604"/>
                  <a:pt x="1274962" y="91381"/>
                </a:cubicBezTo>
                <a:cubicBezTo>
                  <a:pt x="1274813" y="89595"/>
                  <a:pt x="1273808" y="88962"/>
                  <a:pt x="1271948" y="89483"/>
                </a:cubicBezTo>
                <a:close/>
                <a:moveTo>
                  <a:pt x="871898" y="89483"/>
                </a:moveTo>
                <a:cubicBezTo>
                  <a:pt x="872047" y="89855"/>
                  <a:pt x="872121" y="90265"/>
                  <a:pt x="872121" y="90711"/>
                </a:cubicBezTo>
                <a:cubicBezTo>
                  <a:pt x="872121" y="91158"/>
                  <a:pt x="872270" y="91455"/>
                  <a:pt x="872568" y="91604"/>
                </a:cubicBezTo>
                <a:cubicBezTo>
                  <a:pt x="872940" y="91678"/>
                  <a:pt x="873126" y="91585"/>
                  <a:pt x="873126" y="91325"/>
                </a:cubicBezTo>
                <a:cubicBezTo>
                  <a:pt x="873126" y="91065"/>
                  <a:pt x="873312" y="90972"/>
                  <a:pt x="873684" y="91046"/>
                </a:cubicBezTo>
                <a:cubicBezTo>
                  <a:pt x="873833" y="91195"/>
                  <a:pt x="873926" y="91362"/>
                  <a:pt x="873963" y="91548"/>
                </a:cubicBezTo>
                <a:cubicBezTo>
                  <a:pt x="874000" y="91734"/>
                  <a:pt x="874168" y="91827"/>
                  <a:pt x="874465" y="91827"/>
                </a:cubicBezTo>
                <a:cubicBezTo>
                  <a:pt x="874688" y="91753"/>
                  <a:pt x="874837" y="91604"/>
                  <a:pt x="874912" y="91381"/>
                </a:cubicBezTo>
                <a:cubicBezTo>
                  <a:pt x="874763" y="89595"/>
                  <a:pt x="873758" y="88962"/>
                  <a:pt x="871898" y="89483"/>
                </a:cubicBezTo>
                <a:close/>
                <a:moveTo>
                  <a:pt x="1384946" y="89148"/>
                </a:moveTo>
                <a:cubicBezTo>
                  <a:pt x="1385020" y="89372"/>
                  <a:pt x="1385039" y="89613"/>
                  <a:pt x="1385002" y="89874"/>
                </a:cubicBezTo>
                <a:cubicBezTo>
                  <a:pt x="1384964" y="90134"/>
                  <a:pt x="1385057" y="90265"/>
                  <a:pt x="1385281" y="90265"/>
                </a:cubicBezTo>
                <a:cubicBezTo>
                  <a:pt x="1385578" y="90265"/>
                  <a:pt x="1385708" y="90041"/>
                  <a:pt x="1385671" y="89595"/>
                </a:cubicBezTo>
                <a:cubicBezTo>
                  <a:pt x="1385634" y="89148"/>
                  <a:pt x="1385392" y="89000"/>
                  <a:pt x="1384946" y="89148"/>
                </a:cubicBezTo>
                <a:close/>
                <a:moveTo>
                  <a:pt x="587264" y="89037"/>
                </a:moveTo>
                <a:cubicBezTo>
                  <a:pt x="587115" y="89111"/>
                  <a:pt x="587041" y="89316"/>
                  <a:pt x="587041" y="89651"/>
                </a:cubicBezTo>
                <a:cubicBezTo>
                  <a:pt x="587041" y="89986"/>
                  <a:pt x="587227" y="90079"/>
                  <a:pt x="587599" y="89930"/>
                </a:cubicBezTo>
                <a:cubicBezTo>
                  <a:pt x="587673" y="89781"/>
                  <a:pt x="587692" y="89595"/>
                  <a:pt x="587655" y="89372"/>
                </a:cubicBezTo>
                <a:cubicBezTo>
                  <a:pt x="587618" y="89148"/>
                  <a:pt x="587487" y="89037"/>
                  <a:pt x="587264" y="89037"/>
                </a:cubicBezTo>
                <a:close/>
                <a:moveTo>
                  <a:pt x="1270106" y="88479"/>
                </a:moveTo>
                <a:cubicBezTo>
                  <a:pt x="1269771" y="89074"/>
                  <a:pt x="1269716" y="89669"/>
                  <a:pt x="1269939" y="90265"/>
                </a:cubicBezTo>
                <a:cubicBezTo>
                  <a:pt x="1270088" y="90116"/>
                  <a:pt x="1270292" y="90023"/>
                  <a:pt x="1270553" y="89986"/>
                </a:cubicBezTo>
                <a:cubicBezTo>
                  <a:pt x="1270813" y="89948"/>
                  <a:pt x="1271055" y="89893"/>
                  <a:pt x="1271278" y="89818"/>
                </a:cubicBezTo>
                <a:cubicBezTo>
                  <a:pt x="1271502" y="89595"/>
                  <a:pt x="1271613" y="89148"/>
                  <a:pt x="1271613" y="88479"/>
                </a:cubicBezTo>
                <a:cubicBezTo>
                  <a:pt x="1270943" y="87883"/>
                  <a:pt x="1270441" y="87883"/>
                  <a:pt x="1270106" y="88479"/>
                </a:cubicBezTo>
                <a:close/>
                <a:moveTo>
                  <a:pt x="870056" y="88479"/>
                </a:moveTo>
                <a:cubicBezTo>
                  <a:pt x="869721" y="89074"/>
                  <a:pt x="869666" y="89669"/>
                  <a:pt x="869889" y="90265"/>
                </a:cubicBezTo>
                <a:cubicBezTo>
                  <a:pt x="870038" y="90116"/>
                  <a:pt x="870242" y="90023"/>
                  <a:pt x="870503" y="89986"/>
                </a:cubicBezTo>
                <a:cubicBezTo>
                  <a:pt x="870763" y="89948"/>
                  <a:pt x="871005" y="89893"/>
                  <a:pt x="871228" y="89818"/>
                </a:cubicBezTo>
                <a:cubicBezTo>
                  <a:pt x="871451" y="89595"/>
                  <a:pt x="871563" y="89148"/>
                  <a:pt x="871563" y="88479"/>
                </a:cubicBezTo>
                <a:cubicBezTo>
                  <a:pt x="870893" y="87883"/>
                  <a:pt x="870391" y="87883"/>
                  <a:pt x="870056" y="88479"/>
                </a:cubicBezTo>
                <a:close/>
                <a:moveTo>
                  <a:pt x="678682" y="88479"/>
                </a:moveTo>
                <a:cubicBezTo>
                  <a:pt x="678235" y="88181"/>
                  <a:pt x="677882" y="88218"/>
                  <a:pt x="677621" y="88590"/>
                </a:cubicBezTo>
                <a:cubicBezTo>
                  <a:pt x="677361" y="88962"/>
                  <a:pt x="677305" y="89372"/>
                  <a:pt x="677454" y="89818"/>
                </a:cubicBezTo>
                <a:cubicBezTo>
                  <a:pt x="677900" y="90265"/>
                  <a:pt x="678347" y="90265"/>
                  <a:pt x="678793" y="89818"/>
                </a:cubicBezTo>
                <a:cubicBezTo>
                  <a:pt x="679017" y="89223"/>
                  <a:pt x="678979" y="88776"/>
                  <a:pt x="678682" y="88479"/>
                </a:cubicBezTo>
                <a:close/>
                <a:moveTo>
                  <a:pt x="788498" y="88311"/>
                </a:moveTo>
                <a:cubicBezTo>
                  <a:pt x="788312" y="88274"/>
                  <a:pt x="788164" y="88330"/>
                  <a:pt x="788052" y="88479"/>
                </a:cubicBezTo>
                <a:cubicBezTo>
                  <a:pt x="787940" y="88627"/>
                  <a:pt x="787903" y="88776"/>
                  <a:pt x="787940" y="88925"/>
                </a:cubicBezTo>
                <a:cubicBezTo>
                  <a:pt x="787977" y="89074"/>
                  <a:pt x="788182" y="89148"/>
                  <a:pt x="788554" y="89148"/>
                </a:cubicBezTo>
                <a:lnTo>
                  <a:pt x="788777" y="88814"/>
                </a:lnTo>
                <a:cubicBezTo>
                  <a:pt x="788777" y="88516"/>
                  <a:pt x="788684" y="88348"/>
                  <a:pt x="788498" y="88311"/>
                </a:cubicBezTo>
                <a:close/>
                <a:moveTo>
                  <a:pt x="1398731" y="88200"/>
                </a:moveTo>
                <a:cubicBezTo>
                  <a:pt x="1398545" y="88311"/>
                  <a:pt x="1398433" y="88460"/>
                  <a:pt x="1398396" y="88646"/>
                </a:cubicBezTo>
                <a:cubicBezTo>
                  <a:pt x="1398359" y="88832"/>
                  <a:pt x="1398396" y="89018"/>
                  <a:pt x="1398508" y="89204"/>
                </a:cubicBezTo>
                <a:cubicBezTo>
                  <a:pt x="1398619" y="89390"/>
                  <a:pt x="1398861" y="89446"/>
                  <a:pt x="1399233" y="89372"/>
                </a:cubicBezTo>
                <a:cubicBezTo>
                  <a:pt x="1399382" y="89223"/>
                  <a:pt x="1399456" y="89055"/>
                  <a:pt x="1399456" y="88869"/>
                </a:cubicBezTo>
                <a:cubicBezTo>
                  <a:pt x="1399456" y="88683"/>
                  <a:pt x="1399494" y="88479"/>
                  <a:pt x="1399568" y="88255"/>
                </a:cubicBezTo>
                <a:cubicBezTo>
                  <a:pt x="1399196" y="88107"/>
                  <a:pt x="1398917" y="88088"/>
                  <a:pt x="1398731" y="88200"/>
                </a:cubicBezTo>
                <a:close/>
                <a:moveTo>
                  <a:pt x="1405986" y="88144"/>
                </a:moveTo>
                <a:cubicBezTo>
                  <a:pt x="1405577" y="88218"/>
                  <a:pt x="1405410" y="88457"/>
                  <a:pt x="1405484" y="88859"/>
                </a:cubicBezTo>
                <a:cubicBezTo>
                  <a:pt x="1405633" y="88993"/>
                  <a:pt x="1405856" y="89130"/>
                  <a:pt x="1406154" y="89271"/>
                </a:cubicBezTo>
                <a:cubicBezTo>
                  <a:pt x="1406451" y="89413"/>
                  <a:pt x="1406786" y="89409"/>
                  <a:pt x="1407158" y="89260"/>
                </a:cubicBezTo>
                <a:cubicBezTo>
                  <a:pt x="1407158" y="88724"/>
                  <a:pt x="1407084" y="88389"/>
                  <a:pt x="1406935" y="88255"/>
                </a:cubicBezTo>
                <a:cubicBezTo>
                  <a:pt x="1406712" y="88107"/>
                  <a:pt x="1406396" y="88069"/>
                  <a:pt x="1405986" y="88144"/>
                </a:cubicBezTo>
                <a:close/>
                <a:moveTo>
                  <a:pt x="1403028" y="87474"/>
                </a:moveTo>
                <a:cubicBezTo>
                  <a:pt x="1402880" y="87623"/>
                  <a:pt x="1402805" y="87772"/>
                  <a:pt x="1402805" y="87921"/>
                </a:cubicBezTo>
                <a:cubicBezTo>
                  <a:pt x="1403028" y="87995"/>
                  <a:pt x="1403140" y="87976"/>
                  <a:pt x="1403140" y="87865"/>
                </a:cubicBezTo>
                <a:cubicBezTo>
                  <a:pt x="1403140" y="87753"/>
                  <a:pt x="1403177" y="87623"/>
                  <a:pt x="1403252" y="87474"/>
                </a:cubicBezTo>
                <a:close/>
                <a:moveTo>
                  <a:pt x="1419213" y="87028"/>
                </a:moveTo>
                <a:cubicBezTo>
                  <a:pt x="1418841" y="87102"/>
                  <a:pt x="1418432" y="87381"/>
                  <a:pt x="1417986" y="87865"/>
                </a:cubicBezTo>
                <a:cubicBezTo>
                  <a:pt x="1417539" y="88348"/>
                  <a:pt x="1417241" y="88776"/>
                  <a:pt x="1417093" y="89148"/>
                </a:cubicBezTo>
                <a:cubicBezTo>
                  <a:pt x="1416869" y="89893"/>
                  <a:pt x="1416869" y="90469"/>
                  <a:pt x="1417093" y="90879"/>
                </a:cubicBezTo>
                <a:cubicBezTo>
                  <a:pt x="1417316" y="91288"/>
                  <a:pt x="1417632" y="91604"/>
                  <a:pt x="1418041" y="91827"/>
                </a:cubicBezTo>
                <a:cubicBezTo>
                  <a:pt x="1418451" y="92051"/>
                  <a:pt x="1418916" y="92237"/>
                  <a:pt x="1419437" y="92385"/>
                </a:cubicBezTo>
                <a:cubicBezTo>
                  <a:pt x="1419958" y="92534"/>
                  <a:pt x="1420404" y="92720"/>
                  <a:pt x="1420776" y="92943"/>
                </a:cubicBezTo>
                <a:cubicBezTo>
                  <a:pt x="1421371" y="92497"/>
                  <a:pt x="1422004" y="92069"/>
                  <a:pt x="1422674" y="91660"/>
                </a:cubicBezTo>
                <a:cubicBezTo>
                  <a:pt x="1423343" y="91251"/>
                  <a:pt x="1423678" y="90562"/>
                  <a:pt x="1423678" y="89595"/>
                </a:cubicBezTo>
                <a:cubicBezTo>
                  <a:pt x="1423604" y="88627"/>
                  <a:pt x="1423083" y="87902"/>
                  <a:pt x="1422116" y="87418"/>
                </a:cubicBezTo>
                <a:cubicBezTo>
                  <a:pt x="1421148" y="86935"/>
                  <a:pt x="1420181" y="86804"/>
                  <a:pt x="1419213" y="87028"/>
                </a:cubicBezTo>
                <a:close/>
                <a:moveTo>
                  <a:pt x="1391755" y="87028"/>
                </a:moveTo>
                <a:cubicBezTo>
                  <a:pt x="1391531" y="87410"/>
                  <a:pt x="1391308" y="87912"/>
                  <a:pt x="1391085" y="88534"/>
                </a:cubicBezTo>
                <a:cubicBezTo>
                  <a:pt x="1390862" y="89157"/>
                  <a:pt x="1390862" y="89779"/>
                  <a:pt x="1391085" y="90402"/>
                </a:cubicBezTo>
                <a:cubicBezTo>
                  <a:pt x="1390936" y="90557"/>
                  <a:pt x="1390843" y="90693"/>
                  <a:pt x="1390806" y="90810"/>
                </a:cubicBezTo>
                <a:cubicBezTo>
                  <a:pt x="1390769" y="90926"/>
                  <a:pt x="1390638" y="91024"/>
                  <a:pt x="1390415" y="91102"/>
                </a:cubicBezTo>
                <a:cubicBezTo>
                  <a:pt x="1390266" y="91102"/>
                  <a:pt x="1390136" y="91043"/>
                  <a:pt x="1390025" y="90926"/>
                </a:cubicBezTo>
                <a:cubicBezTo>
                  <a:pt x="1389913" y="90810"/>
                  <a:pt x="1389783" y="90751"/>
                  <a:pt x="1389634" y="90751"/>
                </a:cubicBezTo>
                <a:cubicBezTo>
                  <a:pt x="1389485" y="90907"/>
                  <a:pt x="1389392" y="91179"/>
                  <a:pt x="1389355" y="91568"/>
                </a:cubicBezTo>
                <a:cubicBezTo>
                  <a:pt x="1389318" y="91957"/>
                  <a:pt x="1389411" y="92230"/>
                  <a:pt x="1389634" y="92385"/>
                </a:cubicBezTo>
                <a:cubicBezTo>
                  <a:pt x="1390080" y="92077"/>
                  <a:pt x="1390601" y="91962"/>
                  <a:pt x="1391197" y="92039"/>
                </a:cubicBezTo>
                <a:cubicBezTo>
                  <a:pt x="1391792" y="92117"/>
                  <a:pt x="1392350" y="92078"/>
                  <a:pt x="1392871" y="91923"/>
                </a:cubicBezTo>
                <a:cubicBezTo>
                  <a:pt x="1392796" y="91463"/>
                  <a:pt x="1392629" y="90925"/>
                  <a:pt x="1392369" y="90310"/>
                </a:cubicBezTo>
                <a:cubicBezTo>
                  <a:pt x="1392108" y="89695"/>
                  <a:pt x="1392276" y="89233"/>
                  <a:pt x="1392871" y="88925"/>
                </a:cubicBezTo>
                <a:cubicBezTo>
                  <a:pt x="1392945" y="89074"/>
                  <a:pt x="1392982" y="89204"/>
                  <a:pt x="1392982" y="89316"/>
                </a:cubicBezTo>
                <a:cubicBezTo>
                  <a:pt x="1392982" y="89427"/>
                  <a:pt x="1393057" y="89558"/>
                  <a:pt x="1393206" y="89706"/>
                </a:cubicBezTo>
                <a:cubicBezTo>
                  <a:pt x="1393355" y="89855"/>
                  <a:pt x="1393596" y="89911"/>
                  <a:pt x="1393931" y="89874"/>
                </a:cubicBezTo>
                <a:cubicBezTo>
                  <a:pt x="1394266" y="89837"/>
                  <a:pt x="1394434" y="89669"/>
                  <a:pt x="1394434" y="89372"/>
                </a:cubicBezTo>
                <a:cubicBezTo>
                  <a:pt x="1394210" y="89074"/>
                  <a:pt x="1393987" y="88766"/>
                  <a:pt x="1393764" y="88446"/>
                </a:cubicBezTo>
                <a:cubicBezTo>
                  <a:pt x="1393541" y="88127"/>
                  <a:pt x="1393355" y="87729"/>
                  <a:pt x="1393206" y="87251"/>
                </a:cubicBezTo>
                <a:cubicBezTo>
                  <a:pt x="1392610" y="87028"/>
                  <a:pt x="1392127" y="86953"/>
                  <a:pt x="1391755" y="87028"/>
                </a:cubicBezTo>
                <a:close/>
                <a:moveTo>
                  <a:pt x="1271948" y="87028"/>
                </a:moveTo>
                <a:cubicBezTo>
                  <a:pt x="1271799" y="87102"/>
                  <a:pt x="1271688" y="87269"/>
                  <a:pt x="1271613" y="87530"/>
                </a:cubicBezTo>
                <a:cubicBezTo>
                  <a:pt x="1271539" y="87790"/>
                  <a:pt x="1271576" y="87995"/>
                  <a:pt x="1271725" y="88144"/>
                </a:cubicBezTo>
                <a:cubicBezTo>
                  <a:pt x="1272097" y="88144"/>
                  <a:pt x="1272320" y="87976"/>
                  <a:pt x="1272394" y="87641"/>
                </a:cubicBezTo>
                <a:cubicBezTo>
                  <a:pt x="1272469" y="87307"/>
                  <a:pt x="1272320" y="87102"/>
                  <a:pt x="1271948" y="87028"/>
                </a:cubicBezTo>
                <a:close/>
                <a:moveTo>
                  <a:pt x="871898" y="87028"/>
                </a:moveTo>
                <a:cubicBezTo>
                  <a:pt x="871749" y="87102"/>
                  <a:pt x="871637" y="87269"/>
                  <a:pt x="871563" y="87530"/>
                </a:cubicBezTo>
                <a:cubicBezTo>
                  <a:pt x="871489" y="87790"/>
                  <a:pt x="871526" y="87995"/>
                  <a:pt x="871675" y="88144"/>
                </a:cubicBezTo>
                <a:cubicBezTo>
                  <a:pt x="872047" y="88144"/>
                  <a:pt x="872270" y="87976"/>
                  <a:pt x="872344" y="87641"/>
                </a:cubicBezTo>
                <a:cubicBezTo>
                  <a:pt x="872419" y="87307"/>
                  <a:pt x="872270" y="87102"/>
                  <a:pt x="871898" y="87028"/>
                </a:cubicBezTo>
                <a:close/>
                <a:moveTo>
                  <a:pt x="1400349" y="86916"/>
                </a:moveTo>
                <a:cubicBezTo>
                  <a:pt x="1399903" y="87214"/>
                  <a:pt x="1399791" y="87586"/>
                  <a:pt x="1400015" y="88032"/>
                </a:cubicBezTo>
                <a:cubicBezTo>
                  <a:pt x="1400461" y="87958"/>
                  <a:pt x="1400796" y="87809"/>
                  <a:pt x="1401019" y="87586"/>
                </a:cubicBezTo>
                <a:cubicBezTo>
                  <a:pt x="1401019" y="86842"/>
                  <a:pt x="1400796" y="86618"/>
                  <a:pt x="1400349" y="86916"/>
                </a:cubicBezTo>
                <a:close/>
                <a:moveTo>
                  <a:pt x="708801" y="86637"/>
                </a:moveTo>
                <a:cubicBezTo>
                  <a:pt x="708764" y="86600"/>
                  <a:pt x="708671" y="86618"/>
                  <a:pt x="708522" y="86693"/>
                </a:cubicBezTo>
                <a:cubicBezTo>
                  <a:pt x="708596" y="86990"/>
                  <a:pt x="708708" y="87139"/>
                  <a:pt x="708857" y="87139"/>
                </a:cubicBezTo>
                <a:cubicBezTo>
                  <a:pt x="708857" y="86990"/>
                  <a:pt x="708875" y="86916"/>
                  <a:pt x="708913" y="86916"/>
                </a:cubicBezTo>
                <a:cubicBezTo>
                  <a:pt x="708950" y="86916"/>
                  <a:pt x="708968" y="86842"/>
                  <a:pt x="708968" y="86693"/>
                </a:cubicBezTo>
                <a:cubicBezTo>
                  <a:pt x="708894" y="86693"/>
                  <a:pt x="708838" y="86674"/>
                  <a:pt x="708801" y="86637"/>
                </a:cubicBezTo>
                <a:close/>
                <a:moveTo>
                  <a:pt x="706513" y="86581"/>
                </a:moveTo>
                <a:cubicBezTo>
                  <a:pt x="705620" y="86507"/>
                  <a:pt x="705248" y="86749"/>
                  <a:pt x="705396" y="87307"/>
                </a:cubicBezTo>
                <a:cubicBezTo>
                  <a:pt x="705545" y="87865"/>
                  <a:pt x="705731" y="88255"/>
                  <a:pt x="705955" y="88479"/>
                </a:cubicBezTo>
                <a:cubicBezTo>
                  <a:pt x="706252" y="88330"/>
                  <a:pt x="706531" y="88069"/>
                  <a:pt x="706792" y="87697"/>
                </a:cubicBezTo>
                <a:cubicBezTo>
                  <a:pt x="707052" y="87325"/>
                  <a:pt x="706959" y="86953"/>
                  <a:pt x="706513" y="86581"/>
                </a:cubicBezTo>
                <a:close/>
                <a:moveTo>
                  <a:pt x="588269" y="86135"/>
                </a:moveTo>
                <a:cubicBezTo>
                  <a:pt x="587525" y="86135"/>
                  <a:pt x="587190" y="86488"/>
                  <a:pt x="587264" y="87195"/>
                </a:cubicBezTo>
                <a:cubicBezTo>
                  <a:pt x="587339" y="87902"/>
                  <a:pt x="587599" y="88255"/>
                  <a:pt x="588046" y="88255"/>
                </a:cubicBezTo>
                <a:cubicBezTo>
                  <a:pt x="588492" y="88255"/>
                  <a:pt x="588734" y="87958"/>
                  <a:pt x="588771" y="87362"/>
                </a:cubicBezTo>
                <a:cubicBezTo>
                  <a:pt x="588808" y="86767"/>
                  <a:pt x="588641" y="86358"/>
                  <a:pt x="588269" y="86135"/>
                </a:cubicBezTo>
                <a:close/>
                <a:moveTo>
                  <a:pt x="124706" y="85800"/>
                </a:moveTo>
                <a:cubicBezTo>
                  <a:pt x="124632" y="85874"/>
                  <a:pt x="124595" y="86004"/>
                  <a:pt x="124595" y="86190"/>
                </a:cubicBezTo>
                <a:cubicBezTo>
                  <a:pt x="124595" y="86376"/>
                  <a:pt x="124706" y="86469"/>
                  <a:pt x="124930" y="86469"/>
                </a:cubicBezTo>
                <a:lnTo>
                  <a:pt x="125041" y="86358"/>
                </a:lnTo>
                <a:lnTo>
                  <a:pt x="125041" y="85800"/>
                </a:lnTo>
                <a:close/>
                <a:moveTo>
                  <a:pt x="1287240" y="85018"/>
                </a:moveTo>
                <a:cubicBezTo>
                  <a:pt x="1287091" y="85242"/>
                  <a:pt x="1286998" y="85558"/>
                  <a:pt x="1286961" y="85967"/>
                </a:cubicBezTo>
                <a:cubicBezTo>
                  <a:pt x="1286924" y="86376"/>
                  <a:pt x="1287054" y="86656"/>
                  <a:pt x="1287352" y="86804"/>
                </a:cubicBezTo>
                <a:cubicBezTo>
                  <a:pt x="1287501" y="86656"/>
                  <a:pt x="1287612" y="86358"/>
                  <a:pt x="1287687" y="85911"/>
                </a:cubicBezTo>
                <a:cubicBezTo>
                  <a:pt x="1287761" y="85465"/>
                  <a:pt x="1287612" y="85167"/>
                  <a:pt x="1287240" y="85018"/>
                </a:cubicBezTo>
                <a:close/>
                <a:moveTo>
                  <a:pt x="887190" y="85018"/>
                </a:moveTo>
                <a:cubicBezTo>
                  <a:pt x="887041" y="85242"/>
                  <a:pt x="886948" y="85558"/>
                  <a:pt x="886911" y="85967"/>
                </a:cubicBezTo>
                <a:cubicBezTo>
                  <a:pt x="886874" y="86376"/>
                  <a:pt x="887004" y="86656"/>
                  <a:pt x="887302" y="86804"/>
                </a:cubicBezTo>
                <a:cubicBezTo>
                  <a:pt x="887450" y="86656"/>
                  <a:pt x="887562" y="86358"/>
                  <a:pt x="887637" y="85911"/>
                </a:cubicBezTo>
                <a:cubicBezTo>
                  <a:pt x="887711" y="85465"/>
                  <a:pt x="887562" y="85167"/>
                  <a:pt x="887190" y="85018"/>
                </a:cubicBezTo>
                <a:close/>
                <a:moveTo>
                  <a:pt x="1390136" y="84070"/>
                </a:moveTo>
                <a:cubicBezTo>
                  <a:pt x="1389876" y="84256"/>
                  <a:pt x="1389820" y="84460"/>
                  <a:pt x="1389969" y="84684"/>
                </a:cubicBezTo>
                <a:cubicBezTo>
                  <a:pt x="1390192" y="84684"/>
                  <a:pt x="1390415" y="84628"/>
                  <a:pt x="1390638" y="84516"/>
                </a:cubicBezTo>
                <a:cubicBezTo>
                  <a:pt x="1390862" y="84404"/>
                  <a:pt x="1390899" y="84274"/>
                  <a:pt x="1390750" y="84125"/>
                </a:cubicBezTo>
                <a:cubicBezTo>
                  <a:pt x="1390601" y="83902"/>
                  <a:pt x="1390397" y="83884"/>
                  <a:pt x="1390136" y="84070"/>
                </a:cubicBezTo>
                <a:close/>
                <a:moveTo>
                  <a:pt x="789112" y="84014"/>
                </a:moveTo>
                <a:cubicBezTo>
                  <a:pt x="788963" y="83865"/>
                  <a:pt x="788796" y="83884"/>
                  <a:pt x="788610" y="84070"/>
                </a:cubicBezTo>
                <a:cubicBezTo>
                  <a:pt x="788424" y="84256"/>
                  <a:pt x="788405" y="84423"/>
                  <a:pt x="788554" y="84572"/>
                </a:cubicBezTo>
                <a:cubicBezTo>
                  <a:pt x="788926" y="84572"/>
                  <a:pt x="789112" y="84386"/>
                  <a:pt x="789112" y="84014"/>
                </a:cubicBezTo>
                <a:close/>
                <a:moveTo>
                  <a:pt x="1388741" y="83344"/>
                </a:moveTo>
                <a:cubicBezTo>
                  <a:pt x="1388071" y="83344"/>
                  <a:pt x="1387625" y="83530"/>
                  <a:pt x="1387401" y="83902"/>
                </a:cubicBezTo>
                <a:cubicBezTo>
                  <a:pt x="1387178" y="84274"/>
                  <a:pt x="1386881" y="84646"/>
                  <a:pt x="1386508" y="85018"/>
                </a:cubicBezTo>
                <a:cubicBezTo>
                  <a:pt x="1387104" y="85167"/>
                  <a:pt x="1387736" y="85074"/>
                  <a:pt x="1388406" y="84739"/>
                </a:cubicBezTo>
                <a:cubicBezTo>
                  <a:pt x="1389076" y="84404"/>
                  <a:pt x="1389187" y="83939"/>
                  <a:pt x="1388741" y="83344"/>
                </a:cubicBezTo>
                <a:close/>
                <a:moveTo>
                  <a:pt x="1400349" y="82898"/>
                </a:moveTo>
                <a:cubicBezTo>
                  <a:pt x="1400052" y="82898"/>
                  <a:pt x="1399829" y="82953"/>
                  <a:pt x="1399680" y="83065"/>
                </a:cubicBezTo>
                <a:cubicBezTo>
                  <a:pt x="1399531" y="83177"/>
                  <a:pt x="1399345" y="83270"/>
                  <a:pt x="1399122" y="83344"/>
                </a:cubicBezTo>
                <a:cubicBezTo>
                  <a:pt x="1398824" y="83344"/>
                  <a:pt x="1398545" y="83270"/>
                  <a:pt x="1398284" y="83121"/>
                </a:cubicBezTo>
                <a:cubicBezTo>
                  <a:pt x="1398024" y="82972"/>
                  <a:pt x="1397819" y="83084"/>
                  <a:pt x="1397671" y="83456"/>
                </a:cubicBezTo>
                <a:cubicBezTo>
                  <a:pt x="1397819" y="83605"/>
                  <a:pt x="1397968" y="83791"/>
                  <a:pt x="1398117" y="84014"/>
                </a:cubicBezTo>
                <a:cubicBezTo>
                  <a:pt x="1398266" y="84237"/>
                  <a:pt x="1398526" y="84386"/>
                  <a:pt x="1398898" y="84460"/>
                </a:cubicBezTo>
                <a:cubicBezTo>
                  <a:pt x="1399047" y="84311"/>
                  <a:pt x="1399159" y="84163"/>
                  <a:pt x="1399233" y="84014"/>
                </a:cubicBezTo>
                <a:cubicBezTo>
                  <a:pt x="1399308" y="83865"/>
                  <a:pt x="1399419" y="83753"/>
                  <a:pt x="1399568" y="83679"/>
                </a:cubicBezTo>
                <a:cubicBezTo>
                  <a:pt x="1399717" y="83679"/>
                  <a:pt x="1399866" y="83698"/>
                  <a:pt x="1400015" y="83735"/>
                </a:cubicBezTo>
                <a:cubicBezTo>
                  <a:pt x="1400163" y="83772"/>
                  <a:pt x="1400312" y="83753"/>
                  <a:pt x="1400461" y="83679"/>
                </a:cubicBezTo>
                <a:cubicBezTo>
                  <a:pt x="1400535" y="83605"/>
                  <a:pt x="1400498" y="83344"/>
                  <a:pt x="1400349" y="82898"/>
                </a:cubicBezTo>
                <a:close/>
                <a:moveTo>
                  <a:pt x="1424794" y="82507"/>
                </a:moveTo>
                <a:cubicBezTo>
                  <a:pt x="1424348" y="82693"/>
                  <a:pt x="1424088" y="82972"/>
                  <a:pt x="1424013" y="83344"/>
                </a:cubicBezTo>
                <a:cubicBezTo>
                  <a:pt x="1424162" y="83716"/>
                  <a:pt x="1424422" y="83884"/>
                  <a:pt x="1424794" y="83846"/>
                </a:cubicBezTo>
                <a:cubicBezTo>
                  <a:pt x="1425167" y="83809"/>
                  <a:pt x="1425539" y="83791"/>
                  <a:pt x="1425911" y="83791"/>
                </a:cubicBezTo>
                <a:cubicBezTo>
                  <a:pt x="1425911" y="83567"/>
                  <a:pt x="1425929" y="83400"/>
                  <a:pt x="1425966" y="83288"/>
                </a:cubicBezTo>
                <a:cubicBezTo>
                  <a:pt x="1426004" y="83177"/>
                  <a:pt x="1425985" y="83009"/>
                  <a:pt x="1425911" y="82786"/>
                </a:cubicBezTo>
                <a:cubicBezTo>
                  <a:pt x="1425613" y="82414"/>
                  <a:pt x="1425241" y="82321"/>
                  <a:pt x="1424794" y="82507"/>
                </a:cubicBezTo>
                <a:close/>
                <a:moveTo>
                  <a:pt x="790842" y="82228"/>
                </a:moveTo>
                <a:cubicBezTo>
                  <a:pt x="790508" y="82228"/>
                  <a:pt x="790377" y="82414"/>
                  <a:pt x="790452" y="82786"/>
                </a:cubicBezTo>
                <a:cubicBezTo>
                  <a:pt x="790675" y="83009"/>
                  <a:pt x="790898" y="83009"/>
                  <a:pt x="791121" y="82786"/>
                </a:cubicBezTo>
                <a:cubicBezTo>
                  <a:pt x="791270" y="82414"/>
                  <a:pt x="791177" y="82228"/>
                  <a:pt x="790842" y="82228"/>
                </a:cubicBezTo>
                <a:close/>
                <a:moveTo>
                  <a:pt x="589497" y="81558"/>
                </a:moveTo>
                <a:cubicBezTo>
                  <a:pt x="589125" y="81260"/>
                  <a:pt x="588883" y="81335"/>
                  <a:pt x="588771" y="81781"/>
                </a:cubicBezTo>
                <a:cubicBezTo>
                  <a:pt x="588659" y="82228"/>
                  <a:pt x="588827" y="82451"/>
                  <a:pt x="589273" y="82451"/>
                </a:cubicBezTo>
                <a:cubicBezTo>
                  <a:pt x="589422" y="82302"/>
                  <a:pt x="589497" y="82005"/>
                  <a:pt x="589497" y="81558"/>
                </a:cubicBezTo>
                <a:close/>
                <a:moveTo>
                  <a:pt x="1177926" y="81335"/>
                </a:moveTo>
                <a:cubicBezTo>
                  <a:pt x="1178000" y="81707"/>
                  <a:pt x="1177926" y="82098"/>
                  <a:pt x="1177703" y="82507"/>
                </a:cubicBezTo>
                <a:cubicBezTo>
                  <a:pt x="1177479" y="82916"/>
                  <a:pt x="1177275" y="83325"/>
                  <a:pt x="1177089" y="83735"/>
                </a:cubicBezTo>
                <a:cubicBezTo>
                  <a:pt x="1176903" y="84144"/>
                  <a:pt x="1176847" y="84498"/>
                  <a:pt x="1176921" y="84795"/>
                </a:cubicBezTo>
                <a:cubicBezTo>
                  <a:pt x="1176996" y="85093"/>
                  <a:pt x="1177368" y="85279"/>
                  <a:pt x="1178037" y="85353"/>
                </a:cubicBezTo>
                <a:cubicBezTo>
                  <a:pt x="1178112" y="84758"/>
                  <a:pt x="1178205" y="84032"/>
                  <a:pt x="1178316" y="83177"/>
                </a:cubicBezTo>
                <a:cubicBezTo>
                  <a:pt x="1178428" y="82321"/>
                  <a:pt x="1178298" y="81707"/>
                  <a:pt x="1177926" y="81335"/>
                </a:cubicBezTo>
                <a:close/>
                <a:moveTo>
                  <a:pt x="282576" y="81335"/>
                </a:moveTo>
                <a:cubicBezTo>
                  <a:pt x="282650" y="81707"/>
                  <a:pt x="282576" y="82098"/>
                  <a:pt x="282352" y="82507"/>
                </a:cubicBezTo>
                <a:cubicBezTo>
                  <a:pt x="282129" y="82916"/>
                  <a:pt x="281925" y="83325"/>
                  <a:pt x="281739" y="83735"/>
                </a:cubicBezTo>
                <a:cubicBezTo>
                  <a:pt x="281553" y="84144"/>
                  <a:pt x="281497" y="84498"/>
                  <a:pt x="281571" y="84795"/>
                </a:cubicBezTo>
                <a:cubicBezTo>
                  <a:pt x="281646" y="85093"/>
                  <a:pt x="282018" y="85279"/>
                  <a:pt x="282687" y="85353"/>
                </a:cubicBezTo>
                <a:cubicBezTo>
                  <a:pt x="282762" y="84758"/>
                  <a:pt x="282855" y="84032"/>
                  <a:pt x="282966" y="83177"/>
                </a:cubicBezTo>
                <a:cubicBezTo>
                  <a:pt x="283078" y="82321"/>
                  <a:pt x="282948" y="81707"/>
                  <a:pt x="282576" y="81335"/>
                </a:cubicBezTo>
                <a:close/>
                <a:moveTo>
                  <a:pt x="1021731" y="81112"/>
                </a:moveTo>
                <a:cubicBezTo>
                  <a:pt x="1021135" y="81260"/>
                  <a:pt x="1020652" y="81595"/>
                  <a:pt x="1020280" y="82116"/>
                </a:cubicBezTo>
                <a:cubicBezTo>
                  <a:pt x="1020354" y="82712"/>
                  <a:pt x="1020428" y="83344"/>
                  <a:pt x="1020503" y="84014"/>
                </a:cubicBezTo>
                <a:cubicBezTo>
                  <a:pt x="1020577" y="84684"/>
                  <a:pt x="1020875" y="84981"/>
                  <a:pt x="1021396" y="84907"/>
                </a:cubicBezTo>
                <a:cubicBezTo>
                  <a:pt x="1021619" y="84907"/>
                  <a:pt x="1021935" y="84516"/>
                  <a:pt x="1022345" y="83735"/>
                </a:cubicBezTo>
                <a:cubicBezTo>
                  <a:pt x="1022754" y="82953"/>
                  <a:pt x="1022921" y="82414"/>
                  <a:pt x="1022847" y="82116"/>
                </a:cubicBezTo>
                <a:cubicBezTo>
                  <a:pt x="1022698" y="81298"/>
                  <a:pt x="1022326" y="80963"/>
                  <a:pt x="1021731" y="81112"/>
                </a:cubicBezTo>
                <a:close/>
                <a:moveTo>
                  <a:pt x="31131" y="81112"/>
                </a:moveTo>
                <a:cubicBezTo>
                  <a:pt x="30535" y="81260"/>
                  <a:pt x="30052" y="81595"/>
                  <a:pt x="29680" y="82116"/>
                </a:cubicBezTo>
                <a:cubicBezTo>
                  <a:pt x="29754" y="82712"/>
                  <a:pt x="29828" y="83344"/>
                  <a:pt x="29903" y="84014"/>
                </a:cubicBezTo>
                <a:cubicBezTo>
                  <a:pt x="29977" y="84684"/>
                  <a:pt x="30275" y="84981"/>
                  <a:pt x="30796" y="84907"/>
                </a:cubicBezTo>
                <a:cubicBezTo>
                  <a:pt x="31019" y="84907"/>
                  <a:pt x="31335" y="84516"/>
                  <a:pt x="31745" y="83735"/>
                </a:cubicBezTo>
                <a:cubicBezTo>
                  <a:pt x="32154" y="82953"/>
                  <a:pt x="32321" y="82414"/>
                  <a:pt x="32247" y="82116"/>
                </a:cubicBezTo>
                <a:cubicBezTo>
                  <a:pt x="32098" y="81298"/>
                  <a:pt x="31726" y="80963"/>
                  <a:pt x="31131" y="81112"/>
                </a:cubicBezTo>
                <a:close/>
                <a:moveTo>
                  <a:pt x="600324" y="81000"/>
                </a:moveTo>
                <a:cubicBezTo>
                  <a:pt x="600101" y="81223"/>
                  <a:pt x="600045" y="81558"/>
                  <a:pt x="600156" y="82005"/>
                </a:cubicBezTo>
                <a:cubicBezTo>
                  <a:pt x="600268" y="82451"/>
                  <a:pt x="600547" y="82637"/>
                  <a:pt x="600994" y="82563"/>
                </a:cubicBezTo>
                <a:cubicBezTo>
                  <a:pt x="601366" y="82339"/>
                  <a:pt x="601440" y="82023"/>
                  <a:pt x="601217" y="81614"/>
                </a:cubicBezTo>
                <a:cubicBezTo>
                  <a:pt x="600994" y="81205"/>
                  <a:pt x="600696" y="81000"/>
                  <a:pt x="600324" y="81000"/>
                </a:cubicBezTo>
                <a:close/>
                <a:moveTo>
                  <a:pt x="1406042" y="80777"/>
                </a:moveTo>
                <a:cubicBezTo>
                  <a:pt x="1405893" y="80851"/>
                  <a:pt x="1405744" y="80907"/>
                  <a:pt x="1405596" y="80944"/>
                </a:cubicBezTo>
                <a:cubicBezTo>
                  <a:pt x="1405447" y="80981"/>
                  <a:pt x="1405410" y="81112"/>
                  <a:pt x="1405484" y="81335"/>
                </a:cubicBezTo>
                <a:cubicBezTo>
                  <a:pt x="1405633" y="81484"/>
                  <a:pt x="1405819" y="81484"/>
                  <a:pt x="1406042" y="81335"/>
                </a:cubicBezTo>
                <a:cubicBezTo>
                  <a:pt x="1406265" y="81186"/>
                  <a:pt x="1406265" y="81000"/>
                  <a:pt x="1406042" y="80777"/>
                </a:cubicBezTo>
                <a:close/>
                <a:moveTo>
                  <a:pt x="1403363" y="80107"/>
                </a:moveTo>
                <a:cubicBezTo>
                  <a:pt x="1403140" y="80107"/>
                  <a:pt x="1402991" y="80144"/>
                  <a:pt x="1402917" y="80219"/>
                </a:cubicBezTo>
                <a:cubicBezTo>
                  <a:pt x="1402917" y="80368"/>
                  <a:pt x="1403010" y="80423"/>
                  <a:pt x="1403196" y="80386"/>
                </a:cubicBezTo>
                <a:cubicBezTo>
                  <a:pt x="1403382" y="80349"/>
                  <a:pt x="1403438" y="80256"/>
                  <a:pt x="1403363" y="80107"/>
                </a:cubicBezTo>
                <a:close/>
                <a:moveTo>
                  <a:pt x="1192883" y="79549"/>
                </a:moveTo>
                <a:cubicBezTo>
                  <a:pt x="1192511" y="79549"/>
                  <a:pt x="1192288" y="79698"/>
                  <a:pt x="1192213" y="79995"/>
                </a:cubicBezTo>
                <a:cubicBezTo>
                  <a:pt x="1192139" y="80368"/>
                  <a:pt x="1192213" y="80609"/>
                  <a:pt x="1192437" y="80721"/>
                </a:cubicBezTo>
                <a:cubicBezTo>
                  <a:pt x="1192660" y="80833"/>
                  <a:pt x="1192697" y="81074"/>
                  <a:pt x="1192548" y="81447"/>
                </a:cubicBezTo>
                <a:cubicBezTo>
                  <a:pt x="1193218" y="80926"/>
                  <a:pt x="1193590" y="80442"/>
                  <a:pt x="1193664" y="79995"/>
                </a:cubicBezTo>
                <a:cubicBezTo>
                  <a:pt x="1193516" y="79698"/>
                  <a:pt x="1193255" y="79549"/>
                  <a:pt x="1192883" y="79549"/>
                </a:cubicBezTo>
                <a:close/>
                <a:moveTo>
                  <a:pt x="297533" y="79549"/>
                </a:moveTo>
                <a:cubicBezTo>
                  <a:pt x="297161" y="79549"/>
                  <a:pt x="296938" y="79698"/>
                  <a:pt x="296863" y="79995"/>
                </a:cubicBezTo>
                <a:cubicBezTo>
                  <a:pt x="296789" y="80368"/>
                  <a:pt x="296863" y="80609"/>
                  <a:pt x="297086" y="80721"/>
                </a:cubicBezTo>
                <a:cubicBezTo>
                  <a:pt x="297310" y="80833"/>
                  <a:pt x="297347" y="81074"/>
                  <a:pt x="297198" y="81447"/>
                </a:cubicBezTo>
                <a:cubicBezTo>
                  <a:pt x="297868" y="80926"/>
                  <a:pt x="298240" y="80442"/>
                  <a:pt x="298314" y="79995"/>
                </a:cubicBezTo>
                <a:cubicBezTo>
                  <a:pt x="298165" y="79698"/>
                  <a:pt x="297905" y="79549"/>
                  <a:pt x="297533" y="79549"/>
                </a:cubicBezTo>
                <a:close/>
                <a:moveTo>
                  <a:pt x="1395047" y="79158"/>
                </a:moveTo>
                <a:cubicBezTo>
                  <a:pt x="1394787" y="79047"/>
                  <a:pt x="1394620" y="79140"/>
                  <a:pt x="1394545" y="79437"/>
                </a:cubicBezTo>
                <a:cubicBezTo>
                  <a:pt x="1394545" y="79661"/>
                  <a:pt x="1394657" y="79772"/>
                  <a:pt x="1394880" y="79772"/>
                </a:cubicBezTo>
                <a:cubicBezTo>
                  <a:pt x="1395103" y="79772"/>
                  <a:pt x="1395289" y="79698"/>
                  <a:pt x="1395438" y="79549"/>
                </a:cubicBezTo>
                <a:cubicBezTo>
                  <a:pt x="1395438" y="79400"/>
                  <a:pt x="1395308" y="79270"/>
                  <a:pt x="1395047" y="79158"/>
                </a:cubicBezTo>
                <a:close/>
                <a:moveTo>
                  <a:pt x="1399568" y="78879"/>
                </a:moveTo>
                <a:cubicBezTo>
                  <a:pt x="1399419" y="79177"/>
                  <a:pt x="1399382" y="79512"/>
                  <a:pt x="1399456" y="79884"/>
                </a:cubicBezTo>
                <a:cubicBezTo>
                  <a:pt x="1399531" y="80256"/>
                  <a:pt x="1399456" y="80591"/>
                  <a:pt x="1399233" y="80888"/>
                </a:cubicBezTo>
                <a:cubicBezTo>
                  <a:pt x="1399605" y="80888"/>
                  <a:pt x="1400163" y="80888"/>
                  <a:pt x="1400908" y="80888"/>
                </a:cubicBezTo>
                <a:cubicBezTo>
                  <a:pt x="1401652" y="80888"/>
                  <a:pt x="1402210" y="80702"/>
                  <a:pt x="1402582" y="80330"/>
                </a:cubicBezTo>
                <a:cubicBezTo>
                  <a:pt x="1402210" y="79958"/>
                  <a:pt x="1401763" y="79605"/>
                  <a:pt x="1401242" y="79270"/>
                </a:cubicBezTo>
                <a:cubicBezTo>
                  <a:pt x="1400722" y="78935"/>
                  <a:pt x="1400163" y="78805"/>
                  <a:pt x="1399568" y="78879"/>
                </a:cubicBezTo>
                <a:close/>
                <a:moveTo>
                  <a:pt x="1244378" y="78544"/>
                </a:moveTo>
                <a:cubicBezTo>
                  <a:pt x="1244229" y="78916"/>
                  <a:pt x="1244266" y="79177"/>
                  <a:pt x="1244489" y="79326"/>
                </a:cubicBezTo>
                <a:cubicBezTo>
                  <a:pt x="1244936" y="79326"/>
                  <a:pt x="1245122" y="79065"/>
                  <a:pt x="1245047" y="78544"/>
                </a:cubicBezTo>
                <a:cubicBezTo>
                  <a:pt x="1244750" y="78172"/>
                  <a:pt x="1244526" y="78172"/>
                  <a:pt x="1244378" y="78544"/>
                </a:cubicBezTo>
                <a:close/>
                <a:moveTo>
                  <a:pt x="844328" y="78544"/>
                </a:moveTo>
                <a:cubicBezTo>
                  <a:pt x="844179" y="78916"/>
                  <a:pt x="844216" y="79177"/>
                  <a:pt x="844439" y="79326"/>
                </a:cubicBezTo>
                <a:cubicBezTo>
                  <a:pt x="844886" y="79326"/>
                  <a:pt x="845072" y="79065"/>
                  <a:pt x="844997" y="78544"/>
                </a:cubicBezTo>
                <a:cubicBezTo>
                  <a:pt x="844700" y="78172"/>
                  <a:pt x="844476" y="78172"/>
                  <a:pt x="844328" y="78544"/>
                </a:cubicBezTo>
                <a:close/>
                <a:moveTo>
                  <a:pt x="1182056" y="78433"/>
                </a:moveTo>
                <a:cubicBezTo>
                  <a:pt x="1181981" y="78507"/>
                  <a:pt x="1181944" y="78600"/>
                  <a:pt x="1181944" y="78712"/>
                </a:cubicBezTo>
                <a:cubicBezTo>
                  <a:pt x="1181944" y="78823"/>
                  <a:pt x="1182019" y="78879"/>
                  <a:pt x="1182167" y="78879"/>
                </a:cubicBezTo>
                <a:cubicBezTo>
                  <a:pt x="1182465" y="78582"/>
                  <a:pt x="1182428" y="78433"/>
                  <a:pt x="1182056" y="78433"/>
                </a:cubicBezTo>
                <a:close/>
                <a:moveTo>
                  <a:pt x="286706" y="78433"/>
                </a:moveTo>
                <a:cubicBezTo>
                  <a:pt x="286631" y="78507"/>
                  <a:pt x="286594" y="78600"/>
                  <a:pt x="286594" y="78712"/>
                </a:cubicBezTo>
                <a:cubicBezTo>
                  <a:pt x="286594" y="78823"/>
                  <a:pt x="286669" y="78879"/>
                  <a:pt x="286817" y="78879"/>
                </a:cubicBezTo>
                <a:cubicBezTo>
                  <a:pt x="287115" y="78582"/>
                  <a:pt x="287078" y="78433"/>
                  <a:pt x="286706" y="78433"/>
                </a:cubicBezTo>
                <a:close/>
                <a:moveTo>
                  <a:pt x="1408498" y="78321"/>
                </a:moveTo>
                <a:cubicBezTo>
                  <a:pt x="1408126" y="78172"/>
                  <a:pt x="1407754" y="78210"/>
                  <a:pt x="1407382" y="78433"/>
                </a:cubicBezTo>
                <a:cubicBezTo>
                  <a:pt x="1407605" y="79177"/>
                  <a:pt x="1407977" y="79809"/>
                  <a:pt x="1408498" y="80330"/>
                </a:cubicBezTo>
                <a:cubicBezTo>
                  <a:pt x="1409019" y="80256"/>
                  <a:pt x="1409335" y="80088"/>
                  <a:pt x="1409447" y="79828"/>
                </a:cubicBezTo>
                <a:cubicBezTo>
                  <a:pt x="1409558" y="79568"/>
                  <a:pt x="1409521" y="79289"/>
                  <a:pt x="1409335" y="78991"/>
                </a:cubicBezTo>
                <a:cubicBezTo>
                  <a:pt x="1409149" y="78693"/>
                  <a:pt x="1408870" y="78470"/>
                  <a:pt x="1408498" y="78321"/>
                </a:cubicBezTo>
                <a:close/>
                <a:moveTo>
                  <a:pt x="1316875" y="77707"/>
                </a:moveTo>
                <a:cubicBezTo>
                  <a:pt x="1316615" y="77744"/>
                  <a:pt x="1316429" y="77875"/>
                  <a:pt x="1316317" y="78098"/>
                </a:cubicBezTo>
                <a:cubicBezTo>
                  <a:pt x="1316206" y="78321"/>
                  <a:pt x="1316262" y="78619"/>
                  <a:pt x="1316485" y="78991"/>
                </a:cubicBezTo>
                <a:cubicBezTo>
                  <a:pt x="1316931" y="79437"/>
                  <a:pt x="1317378" y="79437"/>
                  <a:pt x="1317824" y="78991"/>
                </a:cubicBezTo>
                <a:cubicBezTo>
                  <a:pt x="1317824" y="78842"/>
                  <a:pt x="1317861" y="78768"/>
                  <a:pt x="1317936" y="78768"/>
                </a:cubicBezTo>
                <a:cubicBezTo>
                  <a:pt x="1317936" y="78321"/>
                  <a:pt x="1317824" y="78023"/>
                  <a:pt x="1317601" y="77875"/>
                </a:cubicBezTo>
                <a:cubicBezTo>
                  <a:pt x="1317378" y="77726"/>
                  <a:pt x="1317136" y="77670"/>
                  <a:pt x="1316875" y="77707"/>
                </a:cubicBezTo>
                <a:close/>
                <a:moveTo>
                  <a:pt x="916825" y="77707"/>
                </a:moveTo>
                <a:cubicBezTo>
                  <a:pt x="916565" y="77744"/>
                  <a:pt x="916379" y="77875"/>
                  <a:pt x="916267" y="78098"/>
                </a:cubicBezTo>
                <a:cubicBezTo>
                  <a:pt x="916156" y="78321"/>
                  <a:pt x="916212" y="78619"/>
                  <a:pt x="916435" y="78991"/>
                </a:cubicBezTo>
                <a:cubicBezTo>
                  <a:pt x="916881" y="79437"/>
                  <a:pt x="917328" y="79437"/>
                  <a:pt x="917774" y="78991"/>
                </a:cubicBezTo>
                <a:cubicBezTo>
                  <a:pt x="917774" y="78842"/>
                  <a:pt x="917811" y="78768"/>
                  <a:pt x="917886" y="78768"/>
                </a:cubicBezTo>
                <a:cubicBezTo>
                  <a:pt x="917886" y="78321"/>
                  <a:pt x="917774" y="78023"/>
                  <a:pt x="917551" y="77875"/>
                </a:cubicBezTo>
                <a:cubicBezTo>
                  <a:pt x="917328" y="77726"/>
                  <a:pt x="917086" y="77670"/>
                  <a:pt x="916825" y="77707"/>
                </a:cubicBezTo>
                <a:close/>
                <a:moveTo>
                  <a:pt x="1388518" y="77651"/>
                </a:moveTo>
                <a:cubicBezTo>
                  <a:pt x="1388294" y="77503"/>
                  <a:pt x="1388090" y="77521"/>
                  <a:pt x="1387904" y="77707"/>
                </a:cubicBezTo>
                <a:cubicBezTo>
                  <a:pt x="1387718" y="77893"/>
                  <a:pt x="1387699" y="78098"/>
                  <a:pt x="1387848" y="78321"/>
                </a:cubicBezTo>
                <a:cubicBezTo>
                  <a:pt x="1388294" y="78321"/>
                  <a:pt x="1388518" y="78098"/>
                  <a:pt x="1388518" y="77651"/>
                </a:cubicBezTo>
                <a:close/>
                <a:moveTo>
                  <a:pt x="731739" y="76089"/>
                </a:moveTo>
                <a:cubicBezTo>
                  <a:pt x="731367" y="76312"/>
                  <a:pt x="731255" y="76721"/>
                  <a:pt x="731404" y="77317"/>
                </a:cubicBezTo>
                <a:cubicBezTo>
                  <a:pt x="731776" y="77763"/>
                  <a:pt x="732186" y="77837"/>
                  <a:pt x="732632" y="77540"/>
                </a:cubicBezTo>
                <a:cubicBezTo>
                  <a:pt x="733079" y="77242"/>
                  <a:pt x="733153" y="76796"/>
                  <a:pt x="732855" y="76200"/>
                </a:cubicBezTo>
                <a:cubicBezTo>
                  <a:pt x="732483" y="75903"/>
                  <a:pt x="732111" y="75865"/>
                  <a:pt x="731739" y="76089"/>
                </a:cubicBezTo>
                <a:close/>
                <a:moveTo>
                  <a:pt x="606909" y="75865"/>
                </a:moveTo>
                <a:cubicBezTo>
                  <a:pt x="606612" y="75791"/>
                  <a:pt x="606351" y="75865"/>
                  <a:pt x="606128" y="76089"/>
                </a:cubicBezTo>
                <a:cubicBezTo>
                  <a:pt x="606128" y="76684"/>
                  <a:pt x="606389" y="77019"/>
                  <a:pt x="606909" y="77093"/>
                </a:cubicBezTo>
                <a:cubicBezTo>
                  <a:pt x="607207" y="76796"/>
                  <a:pt x="607207" y="76386"/>
                  <a:pt x="606909" y="75865"/>
                </a:cubicBezTo>
                <a:close/>
                <a:moveTo>
                  <a:pt x="738548" y="75307"/>
                </a:moveTo>
                <a:cubicBezTo>
                  <a:pt x="738101" y="75159"/>
                  <a:pt x="737841" y="75289"/>
                  <a:pt x="737767" y="75698"/>
                </a:cubicBezTo>
                <a:cubicBezTo>
                  <a:pt x="737692" y="76107"/>
                  <a:pt x="737729" y="76461"/>
                  <a:pt x="737878" y="76758"/>
                </a:cubicBezTo>
                <a:cubicBezTo>
                  <a:pt x="738474" y="76758"/>
                  <a:pt x="738808" y="76721"/>
                  <a:pt x="738883" y="76647"/>
                </a:cubicBezTo>
                <a:cubicBezTo>
                  <a:pt x="738957" y="76052"/>
                  <a:pt x="738846" y="75605"/>
                  <a:pt x="738548" y="75307"/>
                </a:cubicBezTo>
                <a:close/>
                <a:moveTo>
                  <a:pt x="1427027" y="75252"/>
                </a:moveTo>
                <a:cubicBezTo>
                  <a:pt x="1426357" y="75363"/>
                  <a:pt x="1426208" y="75717"/>
                  <a:pt x="1426580" y="76312"/>
                </a:cubicBezTo>
                <a:cubicBezTo>
                  <a:pt x="1426952" y="76461"/>
                  <a:pt x="1427306" y="76498"/>
                  <a:pt x="1427641" y="76424"/>
                </a:cubicBezTo>
                <a:cubicBezTo>
                  <a:pt x="1427976" y="76349"/>
                  <a:pt x="1428143" y="76126"/>
                  <a:pt x="1428143" y="75754"/>
                </a:cubicBezTo>
                <a:cubicBezTo>
                  <a:pt x="1428069" y="75307"/>
                  <a:pt x="1427697" y="75140"/>
                  <a:pt x="1427027" y="75252"/>
                </a:cubicBezTo>
                <a:close/>
                <a:moveTo>
                  <a:pt x="745580" y="74303"/>
                </a:moveTo>
                <a:cubicBezTo>
                  <a:pt x="745357" y="74005"/>
                  <a:pt x="745152" y="74024"/>
                  <a:pt x="744966" y="74359"/>
                </a:cubicBezTo>
                <a:cubicBezTo>
                  <a:pt x="744780" y="74693"/>
                  <a:pt x="744873" y="74898"/>
                  <a:pt x="745245" y="74973"/>
                </a:cubicBezTo>
                <a:cubicBezTo>
                  <a:pt x="745468" y="74898"/>
                  <a:pt x="745580" y="74675"/>
                  <a:pt x="745580" y="74303"/>
                </a:cubicBezTo>
                <a:close/>
                <a:moveTo>
                  <a:pt x="715889" y="73633"/>
                </a:moveTo>
                <a:cubicBezTo>
                  <a:pt x="715219" y="73484"/>
                  <a:pt x="714866" y="73689"/>
                  <a:pt x="714828" y="74247"/>
                </a:cubicBezTo>
                <a:cubicBezTo>
                  <a:pt x="714791" y="74805"/>
                  <a:pt x="714959" y="75121"/>
                  <a:pt x="715331" y="75196"/>
                </a:cubicBezTo>
                <a:cubicBezTo>
                  <a:pt x="715628" y="75270"/>
                  <a:pt x="715870" y="75084"/>
                  <a:pt x="716056" y="74638"/>
                </a:cubicBezTo>
                <a:cubicBezTo>
                  <a:pt x="716242" y="74191"/>
                  <a:pt x="716187" y="73856"/>
                  <a:pt x="715889" y="73633"/>
                </a:cubicBezTo>
                <a:close/>
                <a:moveTo>
                  <a:pt x="1398452" y="73410"/>
                </a:moveTo>
                <a:cubicBezTo>
                  <a:pt x="1398601" y="73611"/>
                  <a:pt x="1398768" y="73762"/>
                  <a:pt x="1398954" y="73862"/>
                </a:cubicBezTo>
                <a:cubicBezTo>
                  <a:pt x="1399140" y="73963"/>
                  <a:pt x="1399308" y="74147"/>
                  <a:pt x="1399456" y="74414"/>
                </a:cubicBezTo>
                <a:cubicBezTo>
                  <a:pt x="1399754" y="74489"/>
                  <a:pt x="1399977" y="74452"/>
                  <a:pt x="1400126" y="74303"/>
                </a:cubicBezTo>
                <a:cubicBezTo>
                  <a:pt x="1399977" y="73973"/>
                  <a:pt x="1399754" y="73685"/>
                  <a:pt x="1399456" y="73441"/>
                </a:cubicBezTo>
                <a:cubicBezTo>
                  <a:pt x="1399159" y="73197"/>
                  <a:pt x="1398824" y="73187"/>
                  <a:pt x="1398452" y="73410"/>
                </a:cubicBezTo>
                <a:close/>
                <a:moveTo>
                  <a:pt x="1390527" y="73410"/>
                </a:moveTo>
                <a:cubicBezTo>
                  <a:pt x="1390527" y="73559"/>
                  <a:pt x="1390341" y="73633"/>
                  <a:pt x="1389969" y="73633"/>
                </a:cubicBezTo>
                <a:lnTo>
                  <a:pt x="1389969" y="73521"/>
                </a:lnTo>
                <a:cubicBezTo>
                  <a:pt x="1390043" y="73373"/>
                  <a:pt x="1390229" y="73335"/>
                  <a:pt x="1390527" y="73410"/>
                </a:cubicBezTo>
                <a:close/>
                <a:moveTo>
                  <a:pt x="1404145" y="73075"/>
                </a:moveTo>
                <a:cubicBezTo>
                  <a:pt x="1403921" y="73001"/>
                  <a:pt x="1403810" y="73149"/>
                  <a:pt x="1403810" y="73521"/>
                </a:cubicBezTo>
                <a:cubicBezTo>
                  <a:pt x="1403884" y="73596"/>
                  <a:pt x="1403940" y="73670"/>
                  <a:pt x="1403977" y="73745"/>
                </a:cubicBezTo>
                <a:cubicBezTo>
                  <a:pt x="1404014" y="73819"/>
                  <a:pt x="1404107" y="73856"/>
                  <a:pt x="1404256" y="73856"/>
                </a:cubicBezTo>
                <a:cubicBezTo>
                  <a:pt x="1404479" y="73782"/>
                  <a:pt x="1404628" y="73633"/>
                  <a:pt x="1404703" y="73410"/>
                </a:cubicBezTo>
                <a:cubicBezTo>
                  <a:pt x="1404554" y="73261"/>
                  <a:pt x="1404368" y="73149"/>
                  <a:pt x="1404145" y="73075"/>
                </a:cubicBezTo>
                <a:close/>
                <a:moveTo>
                  <a:pt x="1274292" y="72963"/>
                </a:moveTo>
                <a:cubicBezTo>
                  <a:pt x="1274739" y="73633"/>
                  <a:pt x="1274962" y="74545"/>
                  <a:pt x="1274962" y="75698"/>
                </a:cubicBezTo>
                <a:cubicBezTo>
                  <a:pt x="1274962" y="76851"/>
                  <a:pt x="1274999" y="77875"/>
                  <a:pt x="1275073" y="78768"/>
                </a:cubicBezTo>
                <a:cubicBezTo>
                  <a:pt x="1274776" y="78544"/>
                  <a:pt x="1274497" y="78321"/>
                  <a:pt x="1274236" y="78098"/>
                </a:cubicBezTo>
                <a:cubicBezTo>
                  <a:pt x="1273976" y="77875"/>
                  <a:pt x="1273771" y="77577"/>
                  <a:pt x="1273622" y="77205"/>
                </a:cubicBezTo>
                <a:cubicBezTo>
                  <a:pt x="1273027" y="77131"/>
                  <a:pt x="1272674" y="76889"/>
                  <a:pt x="1272562" y="76479"/>
                </a:cubicBezTo>
                <a:cubicBezTo>
                  <a:pt x="1272450" y="76070"/>
                  <a:pt x="1272450" y="75605"/>
                  <a:pt x="1272562" y="75084"/>
                </a:cubicBezTo>
                <a:cubicBezTo>
                  <a:pt x="1272674" y="74563"/>
                  <a:pt x="1272897" y="74098"/>
                  <a:pt x="1273232" y="73689"/>
                </a:cubicBezTo>
                <a:cubicBezTo>
                  <a:pt x="1273566" y="73280"/>
                  <a:pt x="1273920" y="73038"/>
                  <a:pt x="1274292" y="72963"/>
                </a:cubicBezTo>
                <a:close/>
                <a:moveTo>
                  <a:pt x="874242" y="72963"/>
                </a:moveTo>
                <a:cubicBezTo>
                  <a:pt x="874688" y="73633"/>
                  <a:pt x="874912" y="74545"/>
                  <a:pt x="874912" y="75698"/>
                </a:cubicBezTo>
                <a:cubicBezTo>
                  <a:pt x="874912" y="76851"/>
                  <a:pt x="874949" y="77875"/>
                  <a:pt x="875023" y="78768"/>
                </a:cubicBezTo>
                <a:cubicBezTo>
                  <a:pt x="874726" y="78544"/>
                  <a:pt x="874447" y="78321"/>
                  <a:pt x="874186" y="78098"/>
                </a:cubicBezTo>
                <a:cubicBezTo>
                  <a:pt x="873926" y="77875"/>
                  <a:pt x="873721" y="77577"/>
                  <a:pt x="873572" y="77205"/>
                </a:cubicBezTo>
                <a:cubicBezTo>
                  <a:pt x="872977" y="77131"/>
                  <a:pt x="872623" y="76889"/>
                  <a:pt x="872512" y="76479"/>
                </a:cubicBezTo>
                <a:cubicBezTo>
                  <a:pt x="872400" y="76070"/>
                  <a:pt x="872400" y="75605"/>
                  <a:pt x="872512" y="75084"/>
                </a:cubicBezTo>
                <a:cubicBezTo>
                  <a:pt x="872623" y="74563"/>
                  <a:pt x="872847" y="74098"/>
                  <a:pt x="873182" y="73689"/>
                </a:cubicBezTo>
                <a:cubicBezTo>
                  <a:pt x="873516" y="73280"/>
                  <a:pt x="873870" y="73038"/>
                  <a:pt x="874242" y="72963"/>
                </a:cubicBezTo>
                <a:close/>
                <a:moveTo>
                  <a:pt x="1395799" y="72948"/>
                </a:moveTo>
                <a:lnTo>
                  <a:pt x="1395773" y="72953"/>
                </a:lnTo>
                <a:cubicBezTo>
                  <a:pt x="1395327" y="72588"/>
                  <a:pt x="1394917" y="72588"/>
                  <a:pt x="1394545" y="72953"/>
                </a:cubicBezTo>
                <a:cubicBezTo>
                  <a:pt x="1394620" y="73237"/>
                  <a:pt x="1394564" y="73449"/>
                  <a:pt x="1394378" y="73591"/>
                </a:cubicBezTo>
                <a:cubicBezTo>
                  <a:pt x="1394192" y="73733"/>
                  <a:pt x="1394024" y="73875"/>
                  <a:pt x="1393875" y="74016"/>
                </a:cubicBezTo>
                <a:cubicBezTo>
                  <a:pt x="1393727" y="74157"/>
                  <a:pt x="1393615" y="74299"/>
                  <a:pt x="1393541" y="74441"/>
                </a:cubicBezTo>
                <a:cubicBezTo>
                  <a:pt x="1393466" y="74582"/>
                  <a:pt x="1393541" y="74760"/>
                  <a:pt x="1393764" y="74973"/>
                </a:cubicBezTo>
                <a:lnTo>
                  <a:pt x="1394434" y="74973"/>
                </a:lnTo>
                <a:cubicBezTo>
                  <a:pt x="1394731" y="74580"/>
                  <a:pt x="1394954" y="74167"/>
                  <a:pt x="1395103" y="73735"/>
                </a:cubicBezTo>
                <a:close/>
                <a:moveTo>
                  <a:pt x="766900" y="72852"/>
                </a:moveTo>
                <a:cubicBezTo>
                  <a:pt x="766304" y="73001"/>
                  <a:pt x="766100" y="73354"/>
                  <a:pt x="766286" y="73912"/>
                </a:cubicBezTo>
                <a:cubicBezTo>
                  <a:pt x="766472" y="74470"/>
                  <a:pt x="766788" y="74675"/>
                  <a:pt x="767235" y="74526"/>
                </a:cubicBezTo>
                <a:cubicBezTo>
                  <a:pt x="767681" y="74377"/>
                  <a:pt x="767848" y="74024"/>
                  <a:pt x="767737" y="73466"/>
                </a:cubicBezTo>
                <a:cubicBezTo>
                  <a:pt x="767625" y="72908"/>
                  <a:pt x="767346" y="72703"/>
                  <a:pt x="766900" y="72852"/>
                </a:cubicBezTo>
                <a:close/>
                <a:moveTo>
                  <a:pt x="1397001" y="72740"/>
                </a:moveTo>
                <a:lnTo>
                  <a:pt x="1396234" y="72873"/>
                </a:lnTo>
                <a:lnTo>
                  <a:pt x="1396499" y="72889"/>
                </a:lnTo>
                <a:cubicBezTo>
                  <a:pt x="1396759" y="72840"/>
                  <a:pt x="1396926" y="72790"/>
                  <a:pt x="1397001" y="72740"/>
                </a:cubicBezTo>
                <a:close/>
                <a:moveTo>
                  <a:pt x="773262" y="72070"/>
                </a:moveTo>
                <a:cubicBezTo>
                  <a:pt x="772964" y="72070"/>
                  <a:pt x="772760" y="72182"/>
                  <a:pt x="772648" y="72405"/>
                </a:cubicBezTo>
                <a:cubicBezTo>
                  <a:pt x="772537" y="72628"/>
                  <a:pt x="772518" y="72852"/>
                  <a:pt x="772592" y="73075"/>
                </a:cubicBezTo>
                <a:cubicBezTo>
                  <a:pt x="772667" y="73298"/>
                  <a:pt x="772797" y="73466"/>
                  <a:pt x="772983" y="73577"/>
                </a:cubicBezTo>
                <a:cubicBezTo>
                  <a:pt x="773169" y="73689"/>
                  <a:pt x="773411" y="73633"/>
                  <a:pt x="773709" y="73410"/>
                </a:cubicBezTo>
                <a:cubicBezTo>
                  <a:pt x="773857" y="72591"/>
                  <a:pt x="773709" y="72145"/>
                  <a:pt x="773262" y="72070"/>
                </a:cubicBezTo>
                <a:close/>
                <a:moveTo>
                  <a:pt x="723870" y="71847"/>
                </a:moveTo>
                <a:cubicBezTo>
                  <a:pt x="723609" y="71773"/>
                  <a:pt x="723386" y="71829"/>
                  <a:pt x="723200" y="72015"/>
                </a:cubicBezTo>
                <a:cubicBezTo>
                  <a:pt x="723014" y="72201"/>
                  <a:pt x="723033" y="72517"/>
                  <a:pt x="723256" y="72963"/>
                </a:cubicBezTo>
                <a:cubicBezTo>
                  <a:pt x="723479" y="73187"/>
                  <a:pt x="723777" y="73335"/>
                  <a:pt x="724149" y="73410"/>
                </a:cubicBezTo>
                <a:cubicBezTo>
                  <a:pt x="724521" y="72963"/>
                  <a:pt x="724633" y="72610"/>
                  <a:pt x="724484" y="72349"/>
                </a:cubicBezTo>
                <a:cubicBezTo>
                  <a:pt x="724335" y="72089"/>
                  <a:pt x="724130" y="71922"/>
                  <a:pt x="723870" y="71847"/>
                </a:cubicBezTo>
                <a:close/>
                <a:moveTo>
                  <a:pt x="1273622" y="71735"/>
                </a:moveTo>
                <a:cubicBezTo>
                  <a:pt x="1273325" y="71735"/>
                  <a:pt x="1272990" y="71866"/>
                  <a:pt x="1272618" y="72126"/>
                </a:cubicBezTo>
                <a:cubicBezTo>
                  <a:pt x="1272246" y="72387"/>
                  <a:pt x="1271985" y="72628"/>
                  <a:pt x="1271836" y="72852"/>
                </a:cubicBezTo>
                <a:cubicBezTo>
                  <a:pt x="1271688" y="73001"/>
                  <a:pt x="1271557" y="73373"/>
                  <a:pt x="1271446" y="73968"/>
                </a:cubicBezTo>
                <a:cubicBezTo>
                  <a:pt x="1271334" y="74563"/>
                  <a:pt x="1271204" y="75084"/>
                  <a:pt x="1271055" y="75531"/>
                </a:cubicBezTo>
                <a:cubicBezTo>
                  <a:pt x="1270906" y="76126"/>
                  <a:pt x="1270925" y="76703"/>
                  <a:pt x="1271111" y="77261"/>
                </a:cubicBezTo>
                <a:cubicBezTo>
                  <a:pt x="1271297" y="77819"/>
                  <a:pt x="1271464" y="78284"/>
                  <a:pt x="1271613" y="78656"/>
                </a:cubicBezTo>
                <a:cubicBezTo>
                  <a:pt x="1271985" y="79177"/>
                  <a:pt x="1272376" y="79698"/>
                  <a:pt x="1272785" y="80219"/>
                </a:cubicBezTo>
                <a:cubicBezTo>
                  <a:pt x="1273194" y="80740"/>
                  <a:pt x="1273660" y="81000"/>
                  <a:pt x="1274180" y="81000"/>
                </a:cubicBezTo>
                <a:cubicBezTo>
                  <a:pt x="1274478" y="80777"/>
                  <a:pt x="1274683" y="80461"/>
                  <a:pt x="1274794" y="80051"/>
                </a:cubicBezTo>
                <a:cubicBezTo>
                  <a:pt x="1274906" y="79642"/>
                  <a:pt x="1274999" y="79214"/>
                  <a:pt x="1275073" y="78768"/>
                </a:cubicBezTo>
                <a:cubicBezTo>
                  <a:pt x="1275297" y="78842"/>
                  <a:pt x="1275557" y="78861"/>
                  <a:pt x="1275855" y="78823"/>
                </a:cubicBezTo>
                <a:cubicBezTo>
                  <a:pt x="1276152" y="78786"/>
                  <a:pt x="1276413" y="78730"/>
                  <a:pt x="1276636" y="78656"/>
                </a:cubicBezTo>
                <a:cubicBezTo>
                  <a:pt x="1276785" y="77317"/>
                  <a:pt x="1277455" y="76386"/>
                  <a:pt x="1278645" y="75865"/>
                </a:cubicBezTo>
                <a:cubicBezTo>
                  <a:pt x="1278720" y="75642"/>
                  <a:pt x="1278831" y="75382"/>
                  <a:pt x="1278980" y="75084"/>
                </a:cubicBezTo>
                <a:cubicBezTo>
                  <a:pt x="1279129" y="74786"/>
                  <a:pt x="1279241" y="74489"/>
                  <a:pt x="1279315" y="74191"/>
                </a:cubicBezTo>
                <a:cubicBezTo>
                  <a:pt x="1279389" y="73893"/>
                  <a:pt x="1279371" y="73652"/>
                  <a:pt x="1279259" y="73466"/>
                </a:cubicBezTo>
                <a:cubicBezTo>
                  <a:pt x="1279148" y="73280"/>
                  <a:pt x="1278868" y="73187"/>
                  <a:pt x="1278422" y="73187"/>
                </a:cubicBezTo>
                <a:cubicBezTo>
                  <a:pt x="1278348" y="73559"/>
                  <a:pt x="1278292" y="73931"/>
                  <a:pt x="1278255" y="74303"/>
                </a:cubicBezTo>
                <a:cubicBezTo>
                  <a:pt x="1278217" y="74675"/>
                  <a:pt x="1278013" y="74898"/>
                  <a:pt x="1277641" y="74973"/>
                </a:cubicBezTo>
                <a:cubicBezTo>
                  <a:pt x="1277269" y="74749"/>
                  <a:pt x="1276952" y="74452"/>
                  <a:pt x="1276692" y="74080"/>
                </a:cubicBezTo>
                <a:cubicBezTo>
                  <a:pt x="1276431" y="73707"/>
                  <a:pt x="1276171" y="73335"/>
                  <a:pt x="1275911" y="72963"/>
                </a:cubicBezTo>
                <a:cubicBezTo>
                  <a:pt x="1275650" y="72591"/>
                  <a:pt x="1275334" y="72275"/>
                  <a:pt x="1274962" y="72015"/>
                </a:cubicBezTo>
                <a:cubicBezTo>
                  <a:pt x="1274590" y="71754"/>
                  <a:pt x="1274143" y="71661"/>
                  <a:pt x="1273622" y="71735"/>
                </a:cubicBezTo>
                <a:close/>
                <a:moveTo>
                  <a:pt x="873572" y="71735"/>
                </a:moveTo>
                <a:cubicBezTo>
                  <a:pt x="873275" y="71735"/>
                  <a:pt x="872940" y="71866"/>
                  <a:pt x="872568" y="72126"/>
                </a:cubicBezTo>
                <a:cubicBezTo>
                  <a:pt x="872196" y="72387"/>
                  <a:pt x="871935" y="72628"/>
                  <a:pt x="871786" y="72852"/>
                </a:cubicBezTo>
                <a:cubicBezTo>
                  <a:pt x="871637" y="73001"/>
                  <a:pt x="871507" y="73373"/>
                  <a:pt x="871396" y="73968"/>
                </a:cubicBezTo>
                <a:cubicBezTo>
                  <a:pt x="871284" y="74563"/>
                  <a:pt x="871154" y="75084"/>
                  <a:pt x="871005" y="75531"/>
                </a:cubicBezTo>
                <a:cubicBezTo>
                  <a:pt x="870856" y="76126"/>
                  <a:pt x="870875" y="76703"/>
                  <a:pt x="871061" y="77261"/>
                </a:cubicBezTo>
                <a:cubicBezTo>
                  <a:pt x="871247" y="77819"/>
                  <a:pt x="871414" y="78284"/>
                  <a:pt x="871563" y="78656"/>
                </a:cubicBezTo>
                <a:cubicBezTo>
                  <a:pt x="871935" y="79177"/>
                  <a:pt x="872326" y="79698"/>
                  <a:pt x="872735" y="80219"/>
                </a:cubicBezTo>
                <a:cubicBezTo>
                  <a:pt x="873144" y="80740"/>
                  <a:pt x="873609" y="81000"/>
                  <a:pt x="874130" y="81000"/>
                </a:cubicBezTo>
                <a:cubicBezTo>
                  <a:pt x="874428" y="80777"/>
                  <a:pt x="874633" y="80461"/>
                  <a:pt x="874744" y="80051"/>
                </a:cubicBezTo>
                <a:cubicBezTo>
                  <a:pt x="874856" y="79642"/>
                  <a:pt x="874949" y="79214"/>
                  <a:pt x="875023" y="78768"/>
                </a:cubicBezTo>
                <a:cubicBezTo>
                  <a:pt x="875247" y="78842"/>
                  <a:pt x="875507" y="78861"/>
                  <a:pt x="875805" y="78823"/>
                </a:cubicBezTo>
                <a:cubicBezTo>
                  <a:pt x="876102" y="78786"/>
                  <a:pt x="876363" y="78730"/>
                  <a:pt x="876586" y="78656"/>
                </a:cubicBezTo>
                <a:cubicBezTo>
                  <a:pt x="876735" y="77317"/>
                  <a:pt x="877405" y="76386"/>
                  <a:pt x="878595" y="75865"/>
                </a:cubicBezTo>
                <a:cubicBezTo>
                  <a:pt x="878670" y="75642"/>
                  <a:pt x="878781" y="75382"/>
                  <a:pt x="878930" y="75084"/>
                </a:cubicBezTo>
                <a:cubicBezTo>
                  <a:pt x="879079" y="74786"/>
                  <a:pt x="879191" y="74489"/>
                  <a:pt x="879265" y="74191"/>
                </a:cubicBezTo>
                <a:cubicBezTo>
                  <a:pt x="879339" y="73893"/>
                  <a:pt x="879321" y="73652"/>
                  <a:pt x="879209" y="73466"/>
                </a:cubicBezTo>
                <a:cubicBezTo>
                  <a:pt x="879098" y="73280"/>
                  <a:pt x="878818" y="73187"/>
                  <a:pt x="878372" y="73187"/>
                </a:cubicBezTo>
                <a:cubicBezTo>
                  <a:pt x="878298" y="73559"/>
                  <a:pt x="878242" y="73931"/>
                  <a:pt x="878205" y="74303"/>
                </a:cubicBezTo>
                <a:cubicBezTo>
                  <a:pt x="878167" y="74675"/>
                  <a:pt x="877963" y="74898"/>
                  <a:pt x="877591" y="74973"/>
                </a:cubicBezTo>
                <a:cubicBezTo>
                  <a:pt x="877219" y="74749"/>
                  <a:pt x="876902" y="74452"/>
                  <a:pt x="876642" y="74080"/>
                </a:cubicBezTo>
                <a:cubicBezTo>
                  <a:pt x="876381" y="73707"/>
                  <a:pt x="876121" y="73335"/>
                  <a:pt x="875860" y="72963"/>
                </a:cubicBezTo>
                <a:cubicBezTo>
                  <a:pt x="875600" y="72591"/>
                  <a:pt x="875284" y="72275"/>
                  <a:pt x="874912" y="72015"/>
                </a:cubicBezTo>
                <a:cubicBezTo>
                  <a:pt x="874540" y="71754"/>
                  <a:pt x="874093" y="71661"/>
                  <a:pt x="873572" y="71735"/>
                </a:cubicBezTo>
                <a:close/>
                <a:moveTo>
                  <a:pt x="1409726" y="71401"/>
                </a:moveTo>
                <a:cubicBezTo>
                  <a:pt x="1409205" y="71401"/>
                  <a:pt x="1408981" y="71587"/>
                  <a:pt x="1409056" y="71959"/>
                </a:cubicBezTo>
                <a:cubicBezTo>
                  <a:pt x="1409205" y="72256"/>
                  <a:pt x="1409502" y="72442"/>
                  <a:pt x="1409949" y="72517"/>
                </a:cubicBezTo>
                <a:cubicBezTo>
                  <a:pt x="1410395" y="72591"/>
                  <a:pt x="1410619" y="72331"/>
                  <a:pt x="1410619" y="71735"/>
                </a:cubicBezTo>
                <a:cubicBezTo>
                  <a:pt x="1410544" y="71512"/>
                  <a:pt x="1410247" y="71401"/>
                  <a:pt x="1409726" y="71401"/>
                </a:cubicBezTo>
                <a:close/>
                <a:moveTo>
                  <a:pt x="599877" y="71401"/>
                </a:moveTo>
                <a:cubicBezTo>
                  <a:pt x="599654" y="71549"/>
                  <a:pt x="599450" y="71735"/>
                  <a:pt x="599263" y="71959"/>
                </a:cubicBezTo>
                <a:cubicBezTo>
                  <a:pt x="599077" y="72182"/>
                  <a:pt x="598836" y="72368"/>
                  <a:pt x="598538" y="72517"/>
                </a:cubicBezTo>
                <a:cubicBezTo>
                  <a:pt x="598389" y="72814"/>
                  <a:pt x="598296" y="73261"/>
                  <a:pt x="598259" y="73856"/>
                </a:cubicBezTo>
                <a:cubicBezTo>
                  <a:pt x="598222" y="74452"/>
                  <a:pt x="598240" y="75028"/>
                  <a:pt x="598315" y="75586"/>
                </a:cubicBezTo>
                <a:cubicBezTo>
                  <a:pt x="598389" y="76145"/>
                  <a:pt x="598538" y="76628"/>
                  <a:pt x="598761" y="77037"/>
                </a:cubicBezTo>
                <a:cubicBezTo>
                  <a:pt x="598984" y="77447"/>
                  <a:pt x="599282" y="77614"/>
                  <a:pt x="599654" y="77540"/>
                </a:cubicBezTo>
                <a:cubicBezTo>
                  <a:pt x="599877" y="77540"/>
                  <a:pt x="600045" y="77410"/>
                  <a:pt x="600156" y="77149"/>
                </a:cubicBezTo>
                <a:cubicBezTo>
                  <a:pt x="600268" y="76889"/>
                  <a:pt x="600435" y="76610"/>
                  <a:pt x="600659" y="76312"/>
                </a:cubicBezTo>
                <a:cubicBezTo>
                  <a:pt x="600808" y="76014"/>
                  <a:pt x="600994" y="75810"/>
                  <a:pt x="601217" y="75698"/>
                </a:cubicBezTo>
                <a:cubicBezTo>
                  <a:pt x="601440" y="75586"/>
                  <a:pt x="601626" y="75456"/>
                  <a:pt x="601775" y="75307"/>
                </a:cubicBezTo>
                <a:cubicBezTo>
                  <a:pt x="602147" y="74489"/>
                  <a:pt x="602054" y="73726"/>
                  <a:pt x="601496" y="73019"/>
                </a:cubicBezTo>
                <a:cubicBezTo>
                  <a:pt x="600938" y="72312"/>
                  <a:pt x="600398" y="71773"/>
                  <a:pt x="599877" y="71401"/>
                </a:cubicBezTo>
                <a:close/>
                <a:moveTo>
                  <a:pt x="780183" y="70954"/>
                </a:moveTo>
                <a:cubicBezTo>
                  <a:pt x="779959" y="70880"/>
                  <a:pt x="779792" y="70954"/>
                  <a:pt x="779680" y="71177"/>
                </a:cubicBezTo>
                <a:cubicBezTo>
                  <a:pt x="779569" y="71401"/>
                  <a:pt x="779587" y="71587"/>
                  <a:pt x="779736" y="71735"/>
                </a:cubicBezTo>
                <a:cubicBezTo>
                  <a:pt x="780034" y="71810"/>
                  <a:pt x="780220" y="71735"/>
                  <a:pt x="780294" y="71512"/>
                </a:cubicBezTo>
                <a:cubicBezTo>
                  <a:pt x="780369" y="71289"/>
                  <a:pt x="780331" y="71103"/>
                  <a:pt x="780183" y="70954"/>
                </a:cubicBezTo>
                <a:close/>
                <a:moveTo>
                  <a:pt x="1393875" y="70619"/>
                </a:moveTo>
                <a:cubicBezTo>
                  <a:pt x="1393429" y="70768"/>
                  <a:pt x="1392964" y="70843"/>
                  <a:pt x="1392480" y="70843"/>
                </a:cubicBezTo>
                <a:cubicBezTo>
                  <a:pt x="1391996" y="70843"/>
                  <a:pt x="1391569" y="70917"/>
                  <a:pt x="1391197" y="71066"/>
                </a:cubicBezTo>
                <a:cubicBezTo>
                  <a:pt x="1391122" y="71289"/>
                  <a:pt x="1391178" y="71419"/>
                  <a:pt x="1391364" y="71456"/>
                </a:cubicBezTo>
                <a:cubicBezTo>
                  <a:pt x="1391550" y="71494"/>
                  <a:pt x="1391643" y="71587"/>
                  <a:pt x="1391643" y="71735"/>
                </a:cubicBezTo>
                <a:cubicBezTo>
                  <a:pt x="1391420" y="71884"/>
                  <a:pt x="1391085" y="71940"/>
                  <a:pt x="1390638" y="71903"/>
                </a:cubicBezTo>
                <a:cubicBezTo>
                  <a:pt x="1390192" y="71866"/>
                  <a:pt x="1389857" y="71922"/>
                  <a:pt x="1389634" y="72070"/>
                </a:cubicBezTo>
                <a:cubicBezTo>
                  <a:pt x="1389708" y="72666"/>
                  <a:pt x="1389559" y="73149"/>
                  <a:pt x="1389187" y="73521"/>
                </a:cubicBezTo>
                <a:cubicBezTo>
                  <a:pt x="1389485" y="74042"/>
                  <a:pt x="1389950" y="74470"/>
                  <a:pt x="1390583" y="74805"/>
                </a:cubicBezTo>
                <a:cubicBezTo>
                  <a:pt x="1391215" y="75140"/>
                  <a:pt x="1391606" y="75717"/>
                  <a:pt x="1391755" y="76535"/>
                </a:cubicBezTo>
                <a:cubicBezTo>
                  <a:pt x="1391457" y="76684"/>
                  <a:pt x="1391104" y="76777"/>
                  <a:pt x="1390694" y="76814"/>
                </a:cubicBezTo>
                <a:cubicBezTo>
                  <a:pt x="1390285" y="76851"/>
                  <a:pt x="1390080" y="77056"/>
                  <a:pt x="1390080" y="77428"/>
                </a:cubicBezTo>
                <a:cubicBezTo>
                  <a:pt x="1390080" y="77651"/>
                  <a:pt x="1390304" y="77893"/>
                  <a:pt x="1390750" y="78154"/>
                </a:cubicBezTo>
                <a:cubicBezTo>
                  <a:pt x="1391197" y="78414"/>
                  <a:pt x="1391699" y="78600"/>
                  <a:pt x="1392257" y="78712"/>
                </a:cubicBezTo>
                <a:cubicBezTo>
                  <a:pt x="1392815" y="78823"/>
                  <a:pt x="1393317" y="78805"/>
                  <a:pt x="1393764" y="78656"/>
                </a:cubicBezTo>
                <a:cubicBezTo>
                  <a:pt x="1394210" y="78507"/>
                  <a:pt x="1394434" y="78210"/>
                  <a:pt x="1394434" y="77763"/>
                </a:cubicBezTo>
                <a:cubicBezTo>
                  <a:pt x="1394657" y="77763"/>
                  <a:pt x="1394880" y="77726"/>
                  <a:pt x="1395103" y="77651"/>
                </a:cubicBezTo>
                <a:cubicBezTo>
                  <a:pt x="1395327" y="77577"/>
                  <a:pt x="1395475" y="77428"/>
                  <a:pt x="1395550" y="77205"/>
                </a:cubicBezTo>
                <a:cubicBezTo>
                  <a:pt x="1395178" y="76684"/>
                  <a:pt x="1394843" y="76610"/>
                  <a:pt x="1394545" y="76982"/>
                </a:cubicBezTo>
                <a:cubicBezTo>
                  <a:pt x="1394247" y="77354"/>
                  <a:pt x="1393950" y="77540"/>
                  <a:pt x="1393652" y="77540"/>
                </a:cubicBezTo>
                <a:cubicBezTo>
                  <a:pt x="1393131" y="77540"/>
                  <a:pt x="1392722" y="77205"/>
                  <a:pt x="1392424" y="76535"/>
                </a:cubicBezTo>
                <a:cubicBezTo>
                  <a:pt x="1392573" y="76386"/>
                  <a:pt x="1392796" y="76275"/>
                  <a:pt x="1393094" y="76200"/>
                </a:cubicBezTo>
                <a:cubicBezTo>
                  <a:pt x="1393392" y="76126"/>
                  <a:pt x="1393503" y="75903"/>
                  <a:pt x="1393429" y="75531"/>
                </a:cubicBezTo>
                <a:cubicBezTo>
                  <a:pt x="1393355" y="75307"/>
                  <a:pt x="1393243" y="75196"/>
                  <a:pt x="1393094" y="75196"/>
                </a:cubicBezTo>
                <a:cubicBezTo>
                  <a:pt x="1392945" y="75196"/>
                  <a:pt x="1392759" y="75121"/>
                  <a:pt x="1392536" y="74973"/>
                </a:cubicBezTo>
                <a:cubicBezTo>
                  <a:pt x="1392387" y="74824"/>
                  <a:pt x="1392201" y="74638"/>
                  <a:pt x="1391978" y="74414"/>
                </a:cubicBezTo>
                <a:cubicBezTo>
                  <a:pt x="1391755" y="74191"/>
                  <a:pt x="1391643" y="73968"/>
                  <a:pt x="1391643" y="73745"/>
                </a:cubicBezTo>
                <a:cubicBezTo>
                  <a:pt x="1391717" y="73447"/>
                  <a:pt x="1391903" y="73205"/>
                  <a:pt x="1392201" y="73019"/>
                </a:cubicBezTo>
                <a:cubicBezTo>
                  <a:pt x="1392499" y="72833"/>
                  <a:pt x="1392722" y="72666"/>
                  <a:pt x="1392871" y="72517"/>
                </a:cubicBezTo>
                <a:cubicBezTo>
                  <a:pt x="1393168" y="72145"/>
                  <a:pt x="1393373" y="71829"/>
                  <a:pt x="1393485" y="71568"/>
                </a:cubicBezTo>
                <a:cubicBezTo>
                  <a:pt x="1393596" y="71308"/>
                  <a:pt x="1393727" y="70991"/>
                  <a:pt x="1393875" y="70619"/>
                </a:cubicBezTo>
                <a:close/>
                <a:moveTo>
                  <a:pt x="621197" y="70173"/>
                </a:moveTo>
                <a:cubicBezTo>
                  <a:pt x="621048" y="70619"/>
                  <a:pt x="621085" y="71029"/>
                  <a:pt x="621309" y="71401"/>
                </a:cubicBezTo>
                <a:cubicBezTo>
                  <a:pt x="621532" y="71773"/>
                  <a:pt x="621829" y="71884"/>
                  <a:pt x="622202" y="71735"/>
                </a:cubicBezTo>
                <a:cubicBezTo>
                  <a:pt x="622350" y="70917"/>
                  <a:pt x="622016" y="70396"/>
                  <a:pt x="621197" y="70173"/>
                </a:cubicBezTo>
                <a:close/>
                <a:moveTo>
                  <a:pt x="708075" y="68833"/>
                </a:moveTo>
                <a:cubicBezTo>
                  <a:pt x="707927" y="68759"/>
                  <a:pt x="707741" y="68796"/>
                  <a:pt x="707517" y="68945"/>
                </a:cubicBezTo>
                <a:cubicBezTo>
                  <a:pt x="707368" y="69243"/>
                  <a:pt x="707350" y="69484"/>
                  <a:pt x="707461" y="69670"/>
                </a:cubicBezTo>
                <a:cubicBezTo>
                  <a:pt x="707573" y="69857"/>
                  <a:pt x="707722" y="69968"/>
                  <a:pt x="707908" y="70005"/>
                </a:cubicBezTo>
                <a:cubicBezTo>
                  <a:pt x="708094" y="70043"/>
                  <a:pt x="708261" y="69987"/>
                  <a:pt x="708410" y="69838"/>
                </a:cubicBezTo>
                <a:cubicBezTo>
                  <a:pt x="708559" y="69689"/>
                  <a:pt x="708596" y="69429"/>
                  <a:pt x="708522" y="69057"/>
                </a:cubicBezTo>
                <a:cubicBezTo>
                  <a:pt x="708373" y="68982"/>
                  <a:pt x="708224" y="68908"/>
                  <a:pt x="708075" y="68833"/>
                </a:cubicBezTo>
                <a:close/>
                <a:moveTo>
                  <a:pt x="1280715" y="68778"/>
                </a:moveTo>
                <a:cubicBezTo>
                  <a:pt x="1280445" y="68740"/>
                  <a:pt x="1280275" y="68871"/>
                  <a:pt x="1280208" y="69168"/>
                </a:cubicBezTo>
                <a:cubicBezTo>
                  <a:pt x="1280208" y="70061"/>
                  <a:pt x="1280394" y="70880"/>
                  <a:pt x="1280766" y="71624"/>
                </a:cubicBezTo>
                <a:cubicBezTo>
                  <a:pt x="1281138" y="72368"/>
                  <a:pt x="1281155" y="73149"/>
                  <a:pt x="1280817" y="73968"/>
                </a:cubicBezTo>
                <a:cubicBezTo>
                  <a:pt x="1280614" y="74563"/>
                  <a:pt x="1280276" y="75047"/>
                  <a:pt x="1279802" y="75419"/>
                </a:cubicBezTo>
                <a:cubicBezTo>
                  <a:pt x="1279329" y="75791"/>
                  <a:pt x="1279055" y="76163"/>
                  <a:pt x="1278980" y="76535"/>
                </a:cubicBezTo>
                <a:cubicBezTo>
                  <a:pt x="1278906" y="76907"/>
                  <a:pt x="1278980" y="77224"/>
                  <a:pt x="1279203" y="77484"/>
                </a:cubicBezTo>
                <a:cubicBezTo>
                  <a:pt x="1279427" y="77744"/>
                  <a:pt x="1279687" y="77837"/>
                  <a:pt x="1279985" y="77763"/>
                </a:cubicBezTo>
                <a:cubicBezTo>
                  <a:pt x="1280268" y="77763"/>
                  <a:pt x="1280674" y="77447"/>
                  <a:pt x="1281202" y="76814"/>
                </a:cubicBezTo>
                <a:cubicBezTo>
                  <a:pt x="1281730" y="76182"/>
                  <a:pt x="1282031" y="75791"/>
                  <a:pt x="1282106" y="75642"/>
                </a:cubicBezTo>
                <a:cubicBezTo>
                  <a:pt x="1282329" y="75121"/>
                  <a:pt x="1282403" y="74582"/>
                  <a:pt x="1282329" y="74024"/>
                </a:cubicBezTo>
                <a:cubicBezTo>
                  <a:pt x="1282254" y="73466"/>
                  <a:pt x="1282124" y="72908"/>
                  <a:pt x="1281938" y="72349"/>
                </a:cubicBezTo>
                <a:cubicBezTo>
                  <a:pt x="1281752" y="71791"/>
                  <a:pt x="1281586" y="71252"/>
                  <a:pt x="1281441" y="70731"/>
                </a:cubicBezTo>
                <a:cubicBezTo>
                  <a:pt x="1281296" y="70210"/>
                  <a:pt x="1281257" y="69689"/>
                  <a:pt x="1281324" y="69168"/>
                </a:cubicBezTo>
                <a:cubicBezTo>
                  <a:pt x="1281189" y="68945"/>
                  <a:pt x="1280986" y="68815"/>
                  <a:pt x="1280715" y="68778"/>
                </a:cubicBezTo>
                <a:close/>
                <a:moveTo>
                  <a:pt x="880665" y="68778"/>
                </a:moveTo>
                <a:cubicBezTo>
                  <a:pt x="880395" y="68740"/>
                  <a:pt x="880225" y="68871"/>
                  <a:pt x="880158" y="69168"/>
                </a:cubicBezTo>
                <a:cubicBezTo>
                  <a:pt x="880158" y="70061"/>
                  <a:pt x="880344" y="70880"/>
                  <a:pt x="880716" y="71624"/>
                </a:cubicBezTo>
                <a:cubicBezTo>
                  <a:pt x="881088" y="72368"/>
                  <a:pt x="881105" y="73149"/>
                  <a:pt x="880767" y="73968"/>
                </a:cubicBezTo>
                <a:cubicBezTo>
                  <a:pt x="880564" y="74563"/>
                  <a:pt x="880226" y="75047"/>
                  <a:pt x="879752" y="75419"/>
                </a:cubicBezTo>
                <a:cubicBezTo>
                  <a:pt x="879279" y="75791"/>
                  <a:pt x="879004" y="76163"/>
                  <a:pt x="878930" y="76535"/>
                </a:cubicBezTo>
                <a:cubicBezTo>
                  <a:pt x="878856" y="76907"/>
                  <a:pt x="878930" y="77224"/>
                  <a:pt x="879153" y="77484"/>
                </a:cubicBezTo>
                <a:cubicBezTo>
                  <a:pt x="879377" y="77744"/>
                  <a:pt x="879637" y="77837"/>
                  <a:pt x="879935" y="77763"/>
                </a:cubicBezTo>
                <a:cubicBezTo>
                  <a:pt x="880218" y="77763"/>
                  <a:pt x="880624" y="77447"/>
                  <a:pt x="881152" y="76814"/>
                </a:cubicBezTo>
                <a:cubicBezTo>
                  <a:pt x="881680" y="76182"/>
                  <a:pt x="881981" y="75791"/>
                  <a:pt x="882055" y="75642"/>
                </a:cubicBezTo>
                <a:cubicBezTo>
                  <a:pt x="882279" y="75121"/>
                  <a:pt x="882353" y="74582"/>
                  <a:pt x="882279" y="74024"/>
                </a:cubicBezTo>
                <a:cubicBezTo>
                  <a:pt x="882204" y="73466"/>
                  <a:pt x="882074" y="72908"/>
                  <a:pt x="881888" y="72349"/>
                </a:cubicBezTo>
                <a:cubicBezTo>
                  <a:pt x="881702" y="71791"/>
                  <a:pt x="881536" y="71252"/>
                  <a:pt x="881391" y="70731"/>
                </a:cubicBezTo>
                <a:cubicBezTo>
                  <a:pt x="881246" y="70210"/>
                  <a:pt x="881207" y="69689"/>
                  <a:pt x="881274" y="69168"/>
                </a:cubicBezTo>
                <a:cubicBezTo>
                  <a:pt x="881139" y="68945"/>
                  <a:pt x="880936" y="68815"/>
                  <a:pt x="880665" y="68778"/>
                </a:cubicBezTo>
                <a:close/>
                <a:moveTo>
                  <a:pt x="1142207" y="68722"/>
                </a:moveTo>
                <a:cubicBezTo>
                  <a:pt x="1142133" y="68945"/>
                  <a:pt x="1142077" y="69205"/>
                  <a:pt x="1142040" y="69503"/>
                </a:cubicBezTo>
                <a:cubicBezTo>
                  <a:pt x="1142002" y="69801"/>
                  <a:pt x="1142133" y="69987"/>
                  <a:pt x="1142430" y="70061"/>
                </a:cubicBezTo>
                <a:cubicBezTo>
                  <a:pt x="1142728" y="69987"/>
                  <a:pt x="1142858" y="69745"/>
                  <a:pt x="1142821" y="69336"/>
                </a:cubicBezTo>
                <a:cubicBezTo>
                  <a:pt x="1142784" y="68926"/>
                  <a:pt x="1142654" y="68722"/>
                  <a:pt x="1142430" y="68722"/>
                </a:cubicBezTo>
                <a:close/>
                <a:moveTo>
                  <a:pt x="246857" y="68722"/>
                </a:moveTo>
                <a:cubicBezTo>
                  <a:pt x="246783" y="68945"/>
                  <a:pt x="246727" y="69205"/>
                  <a:pt x="246690" y="69503"/>
                </a:cubicBezTo>
                <a:cubicBezTo>
                  <a:pt x="246652" y="69801"/>
                  <a:pt x="246783" y="69987"/>
                  <a:pt x="247080" y="70061"/>
                </a:cubicBezTo>
                <a:cubicBezTo>
                  <a:pt x="247378" y="69987"/>
                  <a:pt x="247508" y="69745"/>
                  <a:pt x="247471" y="69336"/>
                </a:cubicBezTo>
                <a:cubicBezTo>
                  <a:pt x="247434" y="68926"/>
                  <a:pt x="247303" y="68722"/>
                  <a:pt x="247080" y="68722"/>
                </a:cubicBezTo>
                <a:close/>
                <a:moveTo>
                  <a:pt x="1270720" y="67717"/>
                </a:moveTo>
                <a:cubicBezTo>
                  <a:pt x="1270348" y="67792"/>
                  <a:pt x="1270162" y="67922"/>
                  <a:pt x="1270162" y="68108"/>
                </a:cubicBezTo>
                <a:cubicBezTo>
                  <a:pt x="1270162" y="68294"/>
                  <a:pt x="1270218" y="68517"/>
                  <a:pt x="1270329" y="68778"/>
                </a:cubicBezTo>
                <a:cubicBezTo>
                  <a:pt x="1270441" y="69038"/>
                  <a:pt x="1270553" y="69317"/>
                  <a:pt x="1270664" y="69615"/>
                </a:cubicBezTo>
                <a:cubicBezTo>
                  <a:pt x="1270776" y="69912"/>
                  <a:pt x="1270795" y="70173"/>
                  <a:pt x="1270720" y="70396"/>
                </a:cubicBezTo>
                <a:cubicBezTo>
                  <a:pt x="1270646" y="70545"/>
                  <a:pt x="1270460" y="70675"/>
                  <a:pt x="1270162" y="70787"/>
                </a:cubicBezTo>
                <a:cubicBezTo>
                  <a:pt x="1269864" y="70898"/>
                  <a:pt x="1269641" y="71140"/>
                  <a:pt x="1269492" y="71512"/>
                </a:cubicBezTo>
                <a:cubicBezTo>
                  <a:pt x="1269418" y="71661"/>
                  <a:pt x="1269399" y="71847"/>
                  <a:pt x="1269437" y="72070"/>
                </a:cubicBezTo>
                <a:cubicBezTo>
                  <a:pt x="1269474" y="72294"/>
                  <a:pt x="1269455" y="72480"/>
                  <a:pt x="1269381" y="72628"/>
                </a:cubicBezTo>
                <a:cubicBezTo>
                  <a:pt x="1269232" y="72926"/>
                  <a:pt x="1269064" y="73168"/>
                  <a:pt x="1268878" y="73354"/>
                </a:cubicBezTo>
                <a:cubicBezTo>
                  <a:pt x="1268692" y="73540"/>
                  <a:pt x="1268525" y="73745"/>
                  <a:pt x="1268376" y="73968"/>
                </a:cubicBezTo>
                <a:cubicBezTo>
                  <a:pt x="1268004" y="74786"/>
                  <a:pt x="1267837" y="75735"/>
                  <a:pt x="1267874" y="76814"/>
                </a:cubicBezTo>
                <a:cubicBezTo>
                  <a:pt x="1267911" y="77893"/>
                  <a:pt x="1267744" y="78805"/>
                  <a:pt x="1267372" y="79549"/>
                </a:cubicBezTo>
                <a:cubicBezTo>
                  <a:pt x="1267074" y="80144"/>
                  <a:pt x="1266646" y="80591"/>
                  <a:pt x="1266088" y="80888"/>
                </a:cubicBezTo>
                <a:cubicBezTo>
                  <a:pt x="1265530" y="81186"/>
                  <a:pt x="1265288" y="81633"/>
                  <a:pt x="1265362" y="82228"/>
                </a:cubicBezTo>
                <a:cubicBezTo>
                  <a:pt x="1265437" y="82451"/>
                  <a:pt x="1265604" y="82656"/>
                  <a:pt x="1265865" y="82842"/>
                </a:cubicBezTo>
                <a:cubicBezTo>
                  <a:pt x="1266125" y="83028"/>
                  <a:pt x="1266255" y="83232"/>
                  <a:pt x="1266255" y="83456"/>
                </a:cubicBezTo>
                <a:cubicBezTo>
                  <a:pt x="1265883" y="83679"/>
                  <a:pt x="1265604" y="83977"/>
                  <a:pt x="1265418" y="84349"/>
                </a:cubicBezTo>
                <a:cubicBezTo>
                  <a:pt x="1265232" y="84721"/>
                  <a:pt x="1264990" y="85093"/>
                  <a:pt x="1264693" y="85465"/>
                </a:cubicBezTo>
                <a:cubicBezTo>
                  <a:pt x="1264544" y="85763"/>
                  <a:pt x="1264358" y="86004"/>
                  <a:pt x="1264135" y="86190"/>
                </a:cubicBezTo>
                <a:cubicBezTo>
                  <a:pt x="1263911" y="86376"/>
                  <a:pt x="1263762" y="86618"/>
                  <a:pt x="1263688" y="86916"/>
                </a:cubicBezTo>
                <a:cubicBezTo>
                  <a:pt x="1263465" y="87511"/>
                  <a:pt x="1263297" y="88181"/>
                  <a:pt x="1263186" y="88925"/>
                </a:cubicBezTo>
                <a:cubicBezTo>
                  <a:pt x="1263074" y="89669"/>
                  <a:pt x="1262944" y="90451"/>
                  <a:pt x="1262795" y="91269"/>
                </a:cubicBezTo>
                <a:cubicBezTo>
                  <a:pt x="1262497" y="91418"/>
                  <a:pt x="1262256" y="91716"/>
                  <a:pt x="1262070" y="92162"/>
                </a:cubicBezTo>
                <a:cubicBezTo>
                  <a:pt x="1261883" y="92609"/>
                  <a:pt x="1261716" y="93018"/>
                  <a:pt x="1261567" y="93390"/>
                </a:cubicBezTo>
                <a:cubicBezTo>
                  <a:pt x="1261418" y="93613"/>
                  <a:pt x="1261270" y="93781"/>
                  <a:pt x="1261121" y="93892"/>
                </a:cubicBezTo>
                <a:cubicBezTo>
                  <a:pt x="1260972" y="94004"/>
                  <a:pt x="1260897" y="94134"/>
                  <a:pt x="1260897" y="94283"/>
                </a:cubicBezTo>
                <a:cubicBezTo>
                  <a:pt x="1260897" y="94506"/>
                  <a:pt x="1260972" y="94674"/>
                  <a:pt x="1261121" y="94785"/>
                </a:cubicBezTo>
                <a:cubicBezTo>
                  <a:pt x="1261270" y="94897"/>
                  <a:pt x="1261344" y="95102"/>
                  <a:pt x="1261344" y="95399"/>
                </a:cubicBezTo>
                <a:cubicBezTo>
                  <a:pt x="1261121" y="95548"/>
                  <a:pt x="1260879" y="95641"/>
                  <a:pt x="1260618" y="95678"/>
                </a:cubicBezTo>
                <a:cubicBezTo>
                  <a:pt x="1260358" y="95715"/>
                  <a:pt x="1260116" y="95808"/>
                  <a:pt x="1259893" y="95957"/>
                </a:cubicBezTo>
                <a:cubicBezTo>
                  <a:pt x="1259521" y="96776"/>
                  <a:pt x="1259409" y="97818"/>
                  <a:pt x="1259558" y="99083"/>
                </a:cubicBezTo>
                <a:cubicBezTo>
                  <a:pt x="1259409" y="99455"/>
                  <a:pt x="1259205" y="99752"/>
                  <a:pt x="1258944" y="99976"/>
                </a:cubicBezTo>
                <a:cubicBezTo>
                  <a:pt x="1258684" y="100199"/>
                  <a:pt x="1258516" y="100459"/>
                  <a:pt x="1258442" y="100757"/>
                </a:cubicBezTo>
                <a:cubicBezTo>
                  <a:pt x="1258367" y="100906"/>
                  <a:pt x="1258349" y="101073"/>
                  <a:pt x="1258386" y="101259"/>
                </a:cubicBezTo>
                <a:cubicBezTo>
                  <a:pt x="1258423" y="101445"/>
                  <a:pt x="1258442" y="101650"/>
                  <a:pt x="1258442" y="101873"/>
                </a:cubicBezTo>
                <a:cubicBezTo>
                  <a:pt x="1258367" y="102022"/>
                  <a:pt x="1258219" y="102245"/>
                  <a:pt x="1257995" y="102543"/>
                </a:cubicBezTo>
                <a:cubicBezTo>
                  <a:pt x="1257772" y="102841"/>
                  <a:pt x="1257586" y="103138"/>
                  <a:pt x="1257437" y="103436"/>
                </a:cubicBezTo>
                <a:cubicBezTo>
                  <a:pt x="1257288" y="103808"/>
                  <a:pt x="1257177" y="104161"/>
                  <a:pt x="1257102" y="104496"/>
                </a:cubicBezTo>
                <a:cubicBezTo>
                  <a:pt x="1257028" y="104831"/>
                  <a:pt x="1256916" y="105110"/>
                  <a:pt x="1256768" y="105333"/>
                </a:cubicBezTo>
                <a:cubicBezTo>
                  <a:pt x="1256619" y="105631"/>
                  <a:pt x="1256433" y="105873"/>
                  <a:pt x="1256209" y="106059"/>
                </a:cubicBezTo>
                <a:cubicBezTo>
                  <a:pt x="1255986" y="106245"/>
                  <a:pt x="1255875" y="106487"/>
                  <a:pt x="1255875" y="106785"/>
                </a:cubicBezTo>
                <a:cubicBezTo>
                  <a:pt x="1255651" y="107901"/>
                  <a:pt x="1255707" y="108831"/>
                  <a:pt x="1256042" y="109575"/>
                </a:cubicBezTo>
                <a:cubicBezTo>
                  <a:pt x="1256377" y="110319"/>
                  <a:pt x="1256693" y="110989"/>
                  <a:pt x="1256991" y="111584"/>
                </a:cubicBezTo>
                <a:cubicBezTo>
                  <a:pt x="1257140" y="111956"/>
                  <a:pt x="1257307" y="112328"/>
                  <a:pt x="1257493" y="112700"/>
                </a:cubicBezTo>
                <a:cubicBezTo>
                  <a:pt x="1257679" y="113073"/>
                  <a:pt x="1257958" y="113259"/>
                  <a:pt x="1258330" y="113259"/>
                </a:cubicBezTo>
                <a:cubicBezTo>
                  <a:pt x="1258702" y="113259"/>
                  <a:pt x="1258963" y="113110"/>
                  <a:pt x="1259112" y="112812"/>
                </a:cubicBezTo>
                <a:cubicBezTo>
                  <a:pt x="1259260" y="112514"/>
                  <a:pt x="1259353" y="112180"/>
                  <a:pt x="1259391" y="111807"/>
                </a:cubicBezTo>
                <a:cubicBezTo>
                  <a:pt x="1259428" y="111435"/>
                  <a:pt x="1259428" y="111026"/>
                  <a:pt x="1259391" y="110580"/>
                </a:cubicBezTo>
                <a:cubicBezTo>
                  <a:pt x="1259353" y="110133"/>
                  <a:pt x="1259372" y="109724"/>
                  <a:pt x="1259446" y="109352"/>
                </a:cubicBezTo>
                <a:cubicBezTo>
                  <a:pt x="1259521" y="109054"/>
                  <a:pt x="1259632" y="108812"/>
                  <a:pt x="1259781" y="108626"/>
                </a:cubicBezTo>
                <a:cubicBezTo>
                  <a:pt x="1259930" y="108440"/>
                  <a:pt x="1260005" y="108161"/>
                  <a:pt x="1260005" y="107789"/>
                </a:cubicBezTo>
                <a:cubicBezTo>
                  <a:pt x="1260079" y="107640"/>
                  <a:pt x="1260079" y="107473"/>
                  <a:pt x="1260005" y="107287"/>
                </a:cubicBezTo>
                <a:cubicBezTo>
                  <a:pt x="1259930" y="107101"/>
                  <a:pt x="1259930" y="106896"/>
                  <a:pt x="1260005" y="106673"/>
                </a:cubicBezTo>
                <a:cubicBezTo>
                  <a:pt x="1260005" y="105929"/>
                  <a:pt x="1260246" y="105222"/>
                  <a:pt x="1260730" y="104552"/>
                </a:cubicBezTo>
                <a:cubicBezTo>
                  <a:pt x="1261214" y="103882"/>
                  <a:pt x="1261307" y="103101"/>
                  <a:pt x="1261009" y="102208"/>
                </a:cubicBezTo>
                <a:cubicBezTo>
                  <a:pt x="1261232" y="101836"/>
                  <a:pt x="1261530" y="101483"/>
                  <a:pt x="1261902" y="101148"/>
                </a:cubicBezTo>
                <a:cubicBezTo>
                  <a:pt x="1262274" y="100813"/>
                  <a:pt x="1262572" y="100459"/>
                  <a:pt x="1262795" y="100087"/>
                </a:cubicBezTo>
                <a:cubicBezTo>
                  <a:pt x="1262944" y="99715"/>
                  <a:pt x="1263037" y="99306"/>
                  <a:pt x="1263074" y="98859"/>
                </a:cubicBezTo>
                <a:cubicBezTo>
                  <a:pt x="1263111" y="98413"/>
                  <a:pt x="1263204" y="98004"/>
                  <a:pt x="1263353" y="97632"/>
                </a:cubicBezTo>
                <a:cubicBezTo>
                  <a:pt x="1263502" y="97483"/>
                  <a:pt x="1263651" y="97334"/>
                  <a:pt x="1263800" y="97185"/>
                </a:cubicBezTo>
                <a:cubicBezTo>
                  <a:pt x="1263948" y="97036"/>
                  <a:pt x="1264060" y="96850"/>
                  <a:pt x="1264135" y="96627"/>
                </a:cubicBezTo>
                <a:cubicBezTo>
                  <a:pt x="1264283" y="96106"/>
                  <a:pt x="1264302" y="95604"/>
                  <a:pt x="1264190" y="95120"/>
                </a:cubicBezTo>
                <a:cubicBezTo>
                  <a:pt x="1264079" y="94636"/>
                  <a:pt x="1264060" y="94097"/>
                  <a:pt x="1264135" y="93502"/>
                </a:cubicBezTo>
                <a:cubicBezTo>
                  <a:pt x="1264358" y="93055"/>
                  <a:pt x="1264674" y="92590"/>
                  <a:pt x="1265083" y="92106"/>
                </a:cubicBezTo>
                <a:cubicBezTo>
                  <a:pt x="1265493" y="91623"/>
                  <a:pt x="1265772" y="91083"/>
                  <a:pt x="1265920" y="90488"/>
                </a:cubicBezTo>
                <a:cubicBezTo>
                  <a:pt x="1266069" y="89967"/>
                  <a:pt x="1266181" y="89465"/>
                  <a:pt x="1266255" y="88981"/>
                </a:cubicBezTo>
                <a:cubicBezTo>
                  <a:pt x="1266330" y="88497"/>
                  <a:pt x="1266479" y="88032"/>
                  <a:pt x="1266702" y="87586"/>
                </a:cubicBezTo>
                <a:cubicBezTo>
                  <a:pt x="1266776" y="87437"/>
                  <a:pt x="1266888" y="87269"/>
                  <a:pt x="1267037" y="87083"/>
                </a:cubicBezTo>
                <a:cubicBezTo>
                  <a:pt x="1267185" y="86897"/>
                  <a:pt x="1267297" y="86730"/>
                  <a:pt x="1267372" y="86581"/>
                </a:cubicBezTo>
                <a:cubicBezTo>
                  <a:pt x="1267446" y="86283"/>
                  <a:pt x="1267446" y="86023"/>
                  <a:pt x="1267372" y="85800"/>
                </a:cubicBezTo>
                <a:cubicBezTo>
                  <a:pt x="1267297" y="85577"/>
                  <a:pt x="1267297" y="85316"/>
                  <a:pt x="1267372" y="85018"/>
                </a:cubicBezTo>
                <a:cubicBezTo>
                  <a:pt x="1267520" y="84572"/>
                  <a:pt x="1267818" y="84088"/>
                  <a:pt x="1268264" y="83567"/>
                </a:cubicBezTo>
                <a:cubicBezTo>
                  <a:pt x="1268711" y="83046"/>
                  <a:pt x="1268934" y="82488"/>
                  <a:pt x="1268934" y="81893"/>
                </a:cubicBezTo>
                <a:cubicBezTo>
                  <a:pt x="1269009" y="81670"/>
                  <a:pt x="1268990" y="81447"/>
                  <a:pt x="1268878" y="81223"/>
                </a:cubicBezTo>
                <a:cubicBezTo>
                  <a:pt x="1268767" y="81000"/>
                  <a:pt x="1268748" y="80740"/>
                  <a:pt x="1268823" y="80442"/>
                </a:cubicBezTo>
                <a:cubicBezTo>
                  <a:pt x="1268897" y="79921"/>
                  <a:pt x="1269064" y="79475"/>
                  <a:pt x="1269325" y="79102"/>
                </a:cubicBezTo>
                <a:cubicBezTo>
                  <a:pt x="1269585" y="78730"/>
                  <a:pt x="1269790" y="78321"/>
                  <a:pt x="1269939" y="77875"/>
                </a:cubicBezTo>
                <a:cubicBezTo>
                  <a:pt x="1270088" y="77279"/>
                  <a:pt x="1270088" y="76740"/>
                  <a:pt x="1269939" y="76256"/>
                </a:cubicBezTo>
                <a:cubicBezTo>
                  <a:pt x="1269790" y="75772"/>
                  <a:pt x="1269790" y="75270"/>
                  <a:pt x="1269939" y="74749"/>
                </a:cubicBezTo>
                <a:cubicBezTo>
                  <a:pt x="1270088" y="73856"/>
                  <a:pt x="1270460" y="73149"/>
                  <a:pt x="1271055" y="72628"/>
                </a:cubicBezTo>
                <a:cubicBezTo>
                  <a:pt x="1271650" y="72108"/>
                  <a:pt x="1272097" y="71401"/>
                  <a:pt x="1272394" y="70508"/>
                </a:cubicBezTo>
                <a:cubicBezTo>
                  <a:pt x="1272469" y="70359"/>
                  <a:pt x="1272487" y="70210"/>
                  <a:pt x="1272450" y="70061"/>
                </a:cubicBezTo>
                <a:cubicBezTo>
                  <a:pt x="1272413" y="69912"/>
                  <a:pt x="1272432" y="69764"/>
                  <a:pt x="1272506" y="69615"/>
                </a:cubicBezTo>
                <a:cubicBezTo>
                  <a:pt x="1272581" y="69317"/>
                  <a:pt x="1272767" y="69019"/>
                  <a:pt x="1273064" y="68722"/>
                </a:cubicBezTo>
                <a:cubicBezTo>
                  <a:pt x="1273362" y="68424"/>
                  <a:pt x="1273362" y="68089"/>
                  <a:pt x="1273064" y="67717"/>
                </a:cubicBezTo>
                <a:cubicBezTo>
                  <a:pt x="1272841" y="67568"/>
                  <a:pt x="1272636" y="67568"/>
                  <a:pt x="1272450" y="67717"/>
                </a:cubicBezTo>
                <a:cubicBezTo>
                  <a:pt x="1272264" y="67866"/>
                  <a:pt x="1271985" y="67940"/>
                  <a:pt x="1271613" y="67940"/>
                </a:cubicBezTo>
                <a:cubicBezTo>
                  <a:pt x="1271464" y="67940"/>
                  <a:pt x="1271315" y="67885"/>
                  <a:pt x="1271167" y="67773"/>
                </a:cubicBezTo>
                <a:cubicBezTo>
                  <a:pt x="1271018" y="67661"/>
                  <a:pt x="1270869" y="67643"/>
                  <a:pt x="1270720" y="67717"/>
                </a:cubicBezTo>
                <a:close/>
                <a:moveTo>
                  <a:pt x="870670" y="67717"/>
                </a:moveTo>
                <a:cubicBezTo>
                  <a:pt x="870298" y="67792"/>
                  <a:pt x="870112" y="67922"/>
                  <a:pt x="870112" y="68108"/>
                </a:cubicBezTo>
                <a:cubicBezTo>
                  <a:pt x="870112" y="68294"/>
                  <a:pt x="870168" y="68517"/>
                  <a:pt x="870279" y="68778"/>
                </a:cubicBezTo>
                <a:cubicBezTo>
                  <a:pt x="870391" y="69038"/>
                  <a:pt x="870503" y="69317"/>
                  <a:pt x="870614" y="69615"/>
                </a:cubicBezTo>
                <a:cubicBezTo>
                  <a:pt x="870726" y="69912"/>
                  <a:pt x="870745" y="70173"/>
                  <a:pt x="870670" y="70396"/>
                </a:cubicBezTo>
                <a:cubicBezTo>
                  <a:pt x="870596" y="70545"/>
                  <a:pt x="870410" y="70675"/>
                  <a:pt x="870112" y="70787"/>
                </a:cubicBezTo>
                <a:cubicBezTo>
                  <a:pt x="869814" y="70898"/>
                  <a:pt x="869591" y="71140"/>
                  <a:pt x="869442" y="71512"/>
                </a:cubicBezTo>
                <a:cubicBezTo>
                  <a:pt x="869368" y="71661"/>
                  <a:pt x="869349" y="71847"/>
                  <a:pt x="869386" y="72070"/>
                </a:cubicBezTo>
                <a:cubicBezTo>
                  <a:pt x="869424" y="72294"/>
                  <a:pt x="869405" y="72480"/>
                  <a:pt x="869331" y="72628"/>
                </a:cubicBezTo>
                <a:cubicBezTo>
                  <a:pt x="869182" y="72926"/>
                  <a:pt x="869014" y="73168"/>
                  <a:pt x="868828" y="73354"/>
                </a:cubicBezTo>
                <a:cubicBezTo>
                  <a:pt x="868642" y="73540"/>
                  <a:pt x="868475" y="73745"/>
                  <a:pt x="868326" y="73968"/>
                </a:cubicBezTo>
                <a:cubicBezTo>
                  <a:pt x="867954" y="74786"/>
                  <a:pt x="867787" y="75735"/>
                  <a:pt x="867824" y="76814"/>
                </a:cubicBezTo>
                <a:cubicBezTo>
                  <a:pt x="867861" y="77893"/>
                  <a:pt x="867694" y="78805"/>
                  <a:pt x="867321" y="79549"/>
                </a:cubicBezTo>
                <a:cubicBezTo>
                  <a:pt x="867024" y="80144"/>
                  <a:pt x="866596" y="80591"/>
                  <a:pt x="866038" y="80888"/>
                </a:cubicBezTo>
                <a:cubicBezTo>
                  <a:pt x="865480" y="81186"/>
                  <a:pt x="865238" y="81633"/>
                  <a:pt x="865312" y="82228"/>
                </a:cubicBezTo>
                <a:cubicBezTo>
                  <a:pt x="865387" y="82451"/>
                  <a:pt x="865554" y="82656"/>
                  <a:pt x="865815" y="82842"/>
                </a:cubicBezTo>
                <a:cubicBezTo>
                  <a:pt x="866075" y="83028"/>
                  <a:pt x="866205" y="83232"/>
                  <a:pt x="866205" y="83456"/>
                </a:cubicBezTo>
                <a:cubicBezTo>
                  <a:pt x="865833" y="83679"/>
                  <a:pt x="865554" y="83977"/>
                  <a:pt x="865368" y="84349"/>
                </a:cubicBezTo>
                <a:cubicBezTo>
                  <a:pt x="865182" y="84721"/>
                  <a:pt x="864940" y="85093"/>
                  <a:pt x="864643" y="85465"/>
                </a:cubicBezTo>
                <a:cubicBezTo>
                  <a:pt x="864494" y="85763"/>
                  <a:pt x="864308" y="86004"/>
                  <a:pt x="864084" y="86190"/>
                </a:cubicBezTo>
                <a:cubicBezTo>
                  <a:pt x="863861" y="86376"/>
                  <a:pt x="863712" y="86618"/>
                  <a:pt x="863638" y="86916"/>
                </a:cubicBezTo>
                <a:cubicBezTo>
                  <a:pt x="863415" y="87511"/>
                  <a:pt x="863247" y="88181"/>
                  <a:pt x="863136" y="88925"/>
                </a:cubicBezTo>
                <a:cubicBezTo>
                  <a:pt x="863024" y="89669"/>
                  <a:pt x="862894" y="90451"/>
                  <a:pt x="862745" y="91269"/>
                </a:cubicBezTo>
                <a:cubicBezTo>
                  <a:pt x="862447" y="91418"/>
                  <a:pt x="862206" y="91716"/>
                  <a:pt x="862019" y="92162"/>
                </a:cubicBezTo>
                <a:cubicBezTo>
                  <a:pt x="861833" y="92609"/>
                  <a:pt x="861666" y="93018"/>
                  <a:pt x="861517" y="93390"/>
                </a:cubicBezTo>
                <a:cubicBezTo>
                  <a:pt x="861368" y="93613"/>
                  <a:pt x="861220" y="93781"/>
                  <a:pt x="861071" y="93892"/>
                </a:cubicBezTo>
                <a:cubicBezTo>
                  <a:pt x="860922" y="94004"/>
                  <a:pt x="860847" y="94134"/>
                  <a:pt x="860847" y="94283"/>
                </a:cubicBezTo>
                <a:cubicBezTo>
                  <a:pt x="860847" y="94506"/>
                  <a:pt x="860922" y="94674"/>
                  <a:pt x="861071" y="94785"/>
                </a:cubicBezTo>
                <a:cubicBezTo>
                  <a:pt x="861220" y="94897"/>
                  <a:pt x="861294" y="95102"/>
                  <a:pt x="861294" y="95399"/>
                </a:cubicBezTo>
                <a:cubicBezTo>
                  <a:pt x="861071" y="95548"/>
                  <a:pt x="860829" y="95641"/>
                  <a:pt x="860568" y="95678"/>
                </a:cubicBezTo>
                <a:cubicBezTo>
                  <a:pt x="860308" y="95715"/>
                  <a:pt x="860066" y="95808"/>
                  <a:pt x="859843" y="95957"/>
                </a:cubicBezTo>
                <a:cubicBezTo>
                  <a:pt x="859471" y="96776"/>
                  <a:pt x="859359" y="97818"/>
                  <a:pt x="859508" y="99083"/>
                </a:cubicBezTo>
                <a:cubicBezTo>
                  <a:pt x="859359" y="99455"/>
                  <a:pt x="859155" y="99752"/>
                  <a:pt x="858894" y="99976"/>
                </a:cubicBezTo>
                <a:cubicBezTo>
                  <a:pt x="858634" y="100199"/>
                  <a:pt x="858466" y="100459"/>
                  <a:pt x="858392" y="100757"/>
                </a:cubicBezTo>
                <a:cubicBezTo>
                  <a:pt x="858317" y="100906"/>
                  <a:pt x="858299" y="101073"/>
                  <a:pt x="858336" y="101259"/>
                </a:cubicBezTo>
                <a:cubicBezTo>
                  <a:pt x="858373" y="101445"/>
                  <a:pt x="858392" y="101650"/>
                  <a:pt x="858392" y="101873"/>
                </a:cubicBezTo>
                <a:cubicBezTo>
                  <a:pt x="858317" y="102022"/>
                  <a:pt x="858169" y="102245"/>
                  <a:pt x="857945" y="102543"/>
                </a:cubicBezTo>
                <a:cubicBezTo>
                  <a:pt x="857722" y="102841"/>
                  <a:pt x="857536" y="103138"/>
                  <a:pt x="857387" y="103436"/>
                </a:cubicBezTo>
                <a:cubicBezTo>
                  <a:pt x="857238" y="103808"/>
                  <a:pt x="857127" y="104161"/>
                  <a:pt x="857052" y="104496"/>
                </a:cubicBezTo>
                <a:cubicBezTo>
                  <a:pt x="856978" y="104831"/>
                  <a:pt x="856866" y="105110"/>
                  <a:pt x="856717" y="105333"/>
                </a:cubicBezTo>
                <a:cubicBezTo>
                  <a:pt x="856569" y="105631"/>
                  <a:pt x="856383" y="105873"/>
                  <a:pt x="856159" y="106059"/>
                </a:cubicBezTo>
                <a:cubicBezTo>
                  <a:pt x="855936" y="106245"/>
                  <a:pt x="855825" y="106487"/>
                  <a:pt x="855825" y="106785"/>
                </a:cubicBezTo>
                <a:cubicBezTo>
                  <a:pt x="855601" y="107901"/>
                  <a:pt x="855657" y="108831"/>
                  <a:pt x="855992" y="109575"/>
                </a:cubicBezTo>
                <a:cubicBezTo>
                  <a:pt x="856327" y="110319"/>
                  <a:pt x="856643" y="110989"/>
                  <a:pt x="856941" y="111584"/>
                </a:cubicBezTo>
                <a:cubicBezTo>
                  <a:pt x="857090" y="111956"/>
                  <a:pt x="857257" y="112328"/>
                  <a:pt x="857443" y="112700"/>
                </a:cubicBezTo>
                <a:cubicBezTo>
                  <a:pt x="857629" y="113073"/>
                  <a:pt x="857908" y="113259"/>
                  <a:pt x="858280" y="113259"/>
                </a:cubicBezTo>
                <a:cubicBezTo>
                  <a:pt x="858652" y="113259"/>
                  <a:pt x="858913" y="113110"/>
                  <a:pt x="859062" y="112812"/>
                </a:cubicBezTo>
                <a:cubicBezTo>
                  <a:pt x="859210" y="112514"/>
                  <a:pt x="859303" y="112180"/>
                  <a:pt x="859341" y="111807"/>
                </a:cubicBezTo>
                <a:cubicBezTo>
                  <a:pt x="859378" y="111435"/>
                  <a:pt x="859378" y="111026"/>
                  <a:pt x="859341" y="110580"/>
                </a:cubicBezTo>
                <a:cubicBezTo>
                  <a:pt x="859303" y="110133"/>
                  <a:pt x="859322" y="109724"/>
                  <a:pt x="859396" y="109352"/>
                </a:cubicBezTo>
                <a:cubicBezTo>
                  <a:pt x="859471" y="109054"/>
                  <a:pt x="859582" y="108812"/>
                  <a:pt x="859731" y="108626"/>
                </a:cubicBezTo>
                <a:cubicBezTo>
                  <a:pt x="859880" y="108440"/>
                  <a:pt x="859954" y="108161"/>
                  <a:pt x="859954" y="107789"/>
                </a:cubicBezTo>
                <a:cubicBezTo>
                  <a:pt x="860029" y="107640"/>
                  <a:pt x="860029" y="107473"/>
                  <a:pt x="859954" y="107287"/>
                </a:cubicBezTo>
                <a:cubicBezTo>
                  <a:pt x="859880" y="107101"/>
                  <a:pt x="859880" y="106896"/>
                  <a:pt x="859954" y="106673"/>
                </a:cubicBezTo>
                <a:cubicBezTo>
                  <a:pt x="859954" y="105929"/>
                  <a:pt x="860196" y="105222"/>
                  <a:pt x="860680" y="104552"/>
                </a:cubicBezTo>
                <a:cubicBezTo>
                  <a:pt x="861164" y="103882"/>
                  <a:pt x="861257" y="103101"/>
                  <a:pt x="860959" y="102208"/>
                </a:cubicBezTo>
                <a:cubicBezTo>
                  <a:pt x="861182" y="101836"/>
                  <a:pt x="861480" y="101483"/>
                  <a:pt x="861852" y="101148"/>
                </a:cubicBezTo>
                <a:cubicBezTo>
                  <a:pt x="862224" y="100813"/>
                  <a:pt x="862522" y="100459"/>
                  <a:pt x="862745" y="100087"/>
                </a:cubicBezTo>
                <a:cubicBezTo>
                  <a:pt x="862894" y="99715"/>
                  <a:pt x="862987" y="99306"/>
                  <a:pt x="863024" y="98859"/>
                </a:cubicBezTo>
                <a:cubicBezTo>
                  <a:pt x="863061" y="98413"/>
                  <a:pt x="863154" y="98004"/>
                  <a:pt x="863303" y="97632"/>
                </a:cubicBezTo>
                <a:cubicBezTo>
                  <a:pt x="863452" y="97483"/>
                  <a:pt x="863601" y="97334"/>
                  <a:pt x="863750" y="97185"/>
                </a:cubicBezTo>
                <a:cubicBezTo>
                  <a:pt x="863898" y="97036"/>
                  <a:pt x="864010" y="96850"/>
                  <a:pt x="864084" y="96627"/>
                </a:cubicBezTo>
                <a:cubicBezTo>
                  <a:pt x="864233" y="96106"/>
                  <a:pt x="864252" y="95604"/>
                  <a:pt x="864140" y="95120"/>
                </a:cubicBezTo>
                <a:cubicBezTo>
                  <a:pt x="864029" y="94636"/>
                  <a:pt x="864010" y="94097"/>
                  <a:pt x="864084" y="93502"/>
                </a:cubicBezTo>
                <a:cubicBezTo>
                  <a:pt x="864308" y="93055"/>
                  <a:pt x="864624" y="92590"/>
                  <a:pt x="865033" y="92106"/>
                </a:cubicBezTo>
                <a:cubicBezTo>
                  <a:pt x="865443" y="91623"/>
                  <a:pt x="865722" y="91083"/>
                  <a:pt x="865870" y="90488"/>
                </a:cubicBezTo>
                <a:cubicBezTo>
                  <a:pt x="866019" y="89967"/>
                  <a:pt x="866131" y="89465"/>
                  <a:pt x="866205" y="88981"/>
                </a:cubicBezTo>
                <a:cubicBezTo>
                  <a:pt x="866280" y="88497"/>
                  <a:pt x="866429" y="88032"/>
                  <a:pt x="866652" y="87586"/>
                </a:cubicBezTo>
                <a:cubicBezTo>
                  <a:pt x="866726" y="87437"/>
                  <a:pt x="866838" y="87269"/>
                  <a:pt x="866987" y="87083"/>
                </a:cubicBezTo>
                <a:cubicBezTo>
                  <a:pt x="867135" y="86897"/>
                  <a:pt x="867247" y="86730"/>
                  <a:pt x="867321" y="86581"/>
                </a:cubicBezTo>
                <a:cubicBezTo>
                  <a:pt x="867396" y="86283"/>
                  <a:pt x="867396" y="86023"/>
                  <a:pt x="867321" y="85800"/>
                </a:cubicBezTo>
                <a:cubicBezTo>
                  <a:pt x="867247" y="85577"/>
                  <a:pt x="867247" y="85316"/>
                  <a:pt x="867321" y="85018"/>
                </a:cubicBezTo>
                <a:cubicBezTo>
                  <a:pt x="867470" y="84572"/>
                  <a:pt x="867768" y="84088"/>
                  <a:pt x="868214" y="83567"/>
                </a:cubicBezTo>
                <a:cubicBezTo>
                  <a:pt x="868661" y="83046"/>
                  <a:pt x="868884" y="82488"/>
                  <a:pt x="868884" y="81893"/>
                </a:cubicBezTo>
                <a:cubicBezTo>
                  <a:pt x="868959" y="81670"/>
                  <a:pt x="868940" y="81447"/>
                  <a:pt x="868828" y="81223"/>
                </a:cubicBezTo>
                <a:cubicBezTo>
                  <a:pt x="868717" y="81000"/>
                  <a:pt x="868698" y="80740"/>
                  <a:pt x="868773" y="80442"/>
                </a:cubicBezTo>
                <a:cubicBezTo>
                  <a:pt x="868847" y="79921"/>
                  <a:pt x="869014" y="79475"/>
                  <a:pt x="869275" y="79102"/>
                </a:cubicBezTo>
                <a:cubicBezTo>
                  <a:pt x="869535" y="78730"/>
                  <a:pt x="869740" y="78321"/>
                  <a:pt x="869889" y="77875"/>
                </a:cubicBezTo>
                <a:cubicBezTo>
                  <a:pt x="870038" y="77279"/>
                  <a:pt x="870038" y="76740"/>
                  <a:pt x="869889" y="76256"/>
                </a:cubicBezTo>
                <a:cubicBezTo>
                  <a:pt x="869740" y="75772"/>
                  <a:pt x="869740" y="75270"/>
                  <a:pt x="869889" y="74749"/>
                </a:cubicBezTo>
                <a:cubicBezTo>
                  <a:pt x="870038" y="73856"/>
                  <a:pt x="870410" y="73149"/>
                  <a:pt x="871005" y="72628"/>
                </a:cubicBezTo>
                <a:cubicBezTo>
                  <a:pt x="871600" y="72108"/>
                  <a:pt x="872047" y="71401"/>
                  <a:pt x="872344" y="70508"/>
                </a:cubicBezTo>
                <a:cubicBezTo>
                  <a:pt x="872419" y="70359"/>
                  <a:pt x="872437" y="70210"/>
                  <a:pt x="872400" y="70061"/>
                </a:cubicBezTo>
                <a:cubicBezTo>
                  <a:pt x="872363" y="69912"/>
                  <a:pt x="872382" y="69764"/>
                  <a:pt x="872456" y="69615"/>
                </a:cubicBezTo>
                <a:cubicBezTo>
                  <a:pt x="872530" y="69317"/>
                  <a:pt x="872717" y="69019"/>
                  <a:pt x="873014" y="68722"/>
                </a:cubicBezTo>
                <a:cubicBezTo>
                  <a:pt x="873312" y="68424"/>
                  <a:pt x="873312" y="68089"/>
                  <a:pt x="873014" y="67717"/>
                </a:cubicBezTo>
                <a:cubicBezTo>
                  <a:pt x="872791" y="67568"/>
                  <a:pt x="872586" y="67568"/>
                  <a:pt x="872400" y="67717"/>
                </a:cubicBezTo>
                <a:cubicBezTo>
                  <a:pt x="872214" y="67866"/>
                  <a:pt x="871935" y="67940"/>
                  <a:pt x="871563" y="67940"/>
                </a:cubicBezTo>
                <a:cubicBezTo>
                  <a:pt x="871414" y="67940"/>
                  <a:pt x="871265" y="67885"/>
                  <a:pt x="871117" y="67773"/>
                </a:cubicBezTo>
                <a:cubicBezTo>
                  <a:pt x="870968" y="67661"/>
                  <a:pt x="870819" y="67643"/>
                  <a:pt x="870670" y="67717"/>
                </a:cubicBezTo>
                <a:close/>
                <a:moveTo>
                  <a:pt x="1384834" y="67494"/>
                </a:moveTo>
                <a:cubicBezTo>
                  <a:pt x="1384834" y="67643"/>
                  <a:pt x="1384816" y="67829"/>
                  <a:pt x="1384778" y="68052"/>
                </a:cubicBezTo>
                <a:cubicBezTo>
                  <a:pt x="1384741" y="68275"/>
                  <a:pt x="1384834" y="68387"/>
                  <a:pt x="1385057" y="68387"/>
                </a:cubicBezTo>
                <a:cubicBezTo>
                  <a:pt x="1385206" y="68312"/>
                  <a:pt x="1385262" y="68126"/>
                  <a:pt x="1385225" y="67829"/>
                </a:cubicBezTo>
                <a:cubicBezTo>
                  <a:pt x="1385188" y="67531"/>
                  <a:pt x="1385057" y="67419"/>
                  <a:pt x="1384834" y="67494"/>
                </a:cubicBezTo>
                <a:close/>
                <a:moveTo>
                  <a:pt x="1277808" y="67382"/>
                </a:moveTo>
                <a:cubicBezTo>
                  <a:pt x="1277622" y="67382"/>
                  <a:pt x="1277529" y="67494"/>
                  <a:pt x="1277529" y="67717"/>
                </a:cubicBezTo>
                <a:cubicBezTo>
                  <a:pt x="1277380" y="67866"/>
                  <a:pt x="1277380" y="67996"/>
                  <a:pt x="1277529" y="68108"/>
                </a:cubicBezTo>
                <a:cubicBezTo>
                  <a:pt x="1277678" y="68219"/>
                  <a:pt x="1277789" y="68424"/>
                  <a:pt x="1277864" y="68722"/>
                </a:cubicBezTo>
                <a:cubicBezTo>
                  <a:pt x="1278013" y="69317"/>
                  <a:pt x="1278124" y="69968"/>
                  <a:pt x="1278199" y="70675"/>
                </a:cubicBezTo>
                <a:cubicBezTo>
                  <a:pt x="1278273" y="71382"/>
                  <a:pt x="1278682" y="71512"/>
                  <a:pt x="1279427" y="71066"/>
                </a:cubicBezTo>
                <a:cubicBezTo>
                  <a:pt x="1279055" y="70619"/>
                  <a:pt x="1278906" y="69987"/>
                  <a:pt x="1278980" y="69168"/>
                </a:cubicBezTo>
                <a:cubicBezTo>
                  <a:pt x="1279055" y="68350"/>
                  <a:pt x="1278831" y="67754"/>
                  <a:pt x="1278310" y="67382"/>
                </a:cubicBezTo>
                <a:cubicBezTo>
                  <a:pt x="1278162" y="67382"/>
                  <a:pt x="1277994" y="67382"/>
                  <a:pt x="1277808" y="67382"/>
                </a:cubicBezTo>
                <a:close/>
                <a:moveTo>
                  <a:pt x="877758" y="67382"/>
                </a:moveTo>
                <a:cubicBezTo>
                  <a:pt x="877572" y="67382"/>
                  <a:pt x="877479" y="67494"/>
                  <a:pt x="877479" y="67717"/>
                </a:cubicBezTo>
                <a:cubicBezTo>
                  <a:pt x="877330" y="67866"/>
                  <a:pt x="877330" y="67996"/>
                  <a:pt x="877479" y="68108"/>
                </a:cubicBezTo>
                <a:cubicBezTo>
                  <a:pt x="877628" y="68219"/>
                  <a:pt x="877739" y="68424"/>
                  <a:pt x="877814" y="68722"/>
                </a:cubicBezTo>
                <a:cubicBezTo>
                  <a:pt x="877963" y="69317"/>
                  <a:pt x="878074" y="69968"/>
                  <a:pt x="878149" y="70675"/>
                </a:cubicBezTo>
                <a:cubicBezTo>
                  <a:pt x="878223" y="71382"/>
                  <a:pt x="878632" y="71512"/>
                  <a:pt x="879377" y="71066"/>
                </a:cubicBezTo>
                <a:cubicBezTo>
                  <a:pt x="879004" y="70619"/>
                  <a:pt x="878856" y="69987"/>
                  <a:pt x="878930" y="69168"/>
                </a:cubicBezTo>
                <a:cubicBezTo>
                  <a:pt x="879004" y="68350"/>
                  <a:pt x="878781" y="67754"/>
                  <a:pt x="878260" y="67382"/>
                </a:cubicBezTo>
                <a:cubicBezTo>
                  <a:pt x="878112" y="67382"/>
                  <a:pt x="877944" y="67382"/>
                  <a:pt x="877758" y="67382"/>
                </a:cubicBezTo>
                <a:close/>
                <a:moveTo>
                  <a:pt x="741673" y="66713"/>
                </a:moveTo>
                <a:cubicBezTo>
                  <a:pt x="741301" y="66936"/>
                  <a:pt x="741115" y="67308"/>
                  <a:pt x="741115" y="67829"/>
                </a:cubicBezTo>
                <a:cubicBezTo>
                  <a:pt x="741413" y="68052"/>
                  <a:pt x="741711" y="67959"/>
                  <a:pt x="742008" y="67550"/>
                </a:cubicBezTo>
                <a:cubicBezTo>
                  <a:pt x="742306" y="67140"/>
                  <a:pt x="742194" y="66861"/>
                  <a:pt x="741673" y="66713"/>
                </a:cubicBezTo>
                <a:close/>
                <a:moveTo>
                  <a:pt x="1399791" y="66601"/>
                </a:moveTo>
                <a:cubicBezTo>
                  <a:pt x="1399122" y="66452"/>
                  <a:pt x="1398675" y="66628"/>
                  <a:pt x="1398452" y="67129"/>
                </a:cubicBezTo>
                <a:cubicBezTo>
                  <a:pt x="1398229" y="67629"/>
                  <a:pt x="1398005" y="68123"/>
                  <a:pt x="1397782" y="68610"/>
                </a:cubicBezTo>
                <a:cubicBezTo>
                  <a:pt x="1398452" y="68685"/>
                  <a:pt x="1399029" y="68642"/>
                  <a:pt x="1399512" y="68484"/>
                </a:cubicBezTo>
                <a:cubicBezTo>
                  <a:pt x="1399996" y="68325"/>
                  <a:pt x="1400312" y="67921"/>
                  <a:pt x="1400461" y="67271"/>
                </a:cubicBezTo>
                <a:cubicBezTo>
                  <a:pt x="1400312" y="67122"/>
                  <a:pt x="1400201" y="66992"/>
                  <a:pt x="1400126" y="66880"/>
                </a:cubicBezTo>
                <a:cubicBezTo>
                  <a:pt x="1400052" y="66768"/>
                  <a:pt x="1399940" y="66675"/>
                  <a:pt x="1399791" y="66601"/>
                </a:cubicBezTo>
                <a:close/>
                <a:moveTo>
                  <a:pt x="605458" y="66545"/>
                </a:moveTo>
                <a:cubicBezTo>
                  <a:pt x="605310" y="66657"/>
                  <a:pt x="605217" y="66824"/>
                  <a:pt x="605179" y="67047"/>
                </a:cubicBezTo>
                <a:cubicBezTo>
                  <a:pt x="605142" y="67271"/>
                  <a:pt x="605161" y="67494"/>
                  <a:pt x="605235" y="67717"/>
                </a:cubicBezTo>
                <a:cubicBezTo>
                  <a:pt x="605310" y="67940"/>
                  <a:pt x="605458" y="68052"/>
                  <a:pt x="605682" y="68052"/>
                </a:cubicBezTo>
                <a:cubicBezTo>
                  <a:pt x="605830" y="67903"/>
                  <a:pt x="605961" y="67680"/>
                  <a:pt x="606072" y="67382"/>
                </a:cubicBezTo>
                <a:cubicBezTo>
                  <a:pt x="606184" y="67085"/>
                  <a:pt x="606165" y="66824"/>
                  <a:pt x="606017" y="66601"/>
                </a:cubicBezTo>
                <a:cubicBezTo>
                  <a:pt x="605793" y="66452"/>
                  <a:pt x="605607" y="66433"/>
                  <a:pt x="605458" y="66545"/>
                </a:cubicBezTo>
                <a:close/>
                <a:moveTo>
                  <a:pt x="1258386" y="66154"/>
                </a:moveTo>
                <a:cubicBezTo>
                  <a:pt x="1257754" y="66303"/>
                  <a:pt x="1257288" y="66527"/>
                  <a:pt x="1256991" y="66824"/>
                </a:cubicBezTo>
                <a:cubicBezTo>
                  <a:pt x="1257065" y="67196"/>
                  <a:pt x="1257251" y="67401"/>
                  <a:pt x="1257549" y="67438"/>
                </a:cubicBezTo>
                <a:cubicBezTo>
                  <a:pt x="1257847" y="67475"/>
                  <a:pt x="1258070" y="67643"/>
                  <a:pt x="1258219" y="67940"/>
                </a:cubicBezTo>
                <a:cubicBezTo>
                  <a:pt x="1258219" y="68164"/>
                  <a:pt x="1258181" y="68312"/>
                  <a:pt x="1258107" y="68387"/>
                </a:cubicBezTo>
                <a:cubicBezTo>
                  <a:pt x="1258033" y="68461"/>
                  <a:pt x="1258107" y="68573"/>
                  <a:pt x="1258330" y="68722"/>
                </a:cubicBezTo>
                <a:cubicBezTo>
                  <a:pt x="1258479" y="68350"/>
                  <a:pt x="1258777" y="67866"/>
                  <a:pt x="1259223" y="67271"/>
                </a:cubicBezTo>
                <a:cubicBezTo>
                  <a:pt x="1259298" y="66378"/>
                  <a:pt x="1259019" y="66006"/>
                  <a:pt x="1258386" y="66154"/>
                </a:cubicBezTo>
                <a:close/>
                <a:moveTo>
                  <a:pt x="858336" y="66154"/>
                </a:moveTo>
                <a:cubicBezTo>
                  <a:pt x="857703" y="66303"/>
                  <a:pt x="857238" y="66527"/>
                  <a:pt x="856941" y="66824"/>
                </a:cubicBezTo>
                <a:cubicBezTo>
                  <a:pt x="857015" y="67196"/>
                  <a:pt x="857201" y="67401"/>
                  <a:pt x="857499" y="67438"/>
                </a:cubicBezTo>
                <a:cubicBezTo>
                  <a:pt x="857796" y="67475"/>
                  <a:pt x="858020" y="67643"/>
                  <a:pt x="858169" y="67940"/>
                </a:cubicBezTo>
                <a:cubicBezTo>
                  <a:pt x="858169" y="68164"/>
                  <a:pt x="858131" y="68312"/>
                  <a:pt x="858057" y="68387"/>
                </a:cubicBezTo>
                <a:cubicBezTo>
                  <a:pt x="857983" y="68461"/>
                  <a:pt x="858057" y="68573"/>
                  <a:pt x="858280" y="68722"/>
                </a:cubicBezTo>
                <a:cubicBezTo>
                  <a:pt x="858429" y="68350"/>
                  <a:pt x="858727" y="67866"/>
                  <a:pt x="859173" y="67271"/>
                </a:cubicBezTo>
                <a:cubicBezTo>
                  <a:pt x="859248" y="66378"/>
                  <a:pt x="858969" y="66006"/>
                  <a:pt x="858336" y="66154"/>
                </a:cubicBezTo>
                <a:close/>
                <a:moveTo>
                  <a:pt x="1404647" y="65987"/>
                </a:moveTo>
                <a:cubicBezTo>
                  <a:pt x="1404238" y="65950"/>
                  <a:pt x="1403884" y="66043"/>
                  <a:pt x="1403586" y="66266"/>
                </a:cubicBezTo>
                <a:cubicBezTo>
                  <a:pt x="1403438" y="66713"/>
                  <a:pt x="1403270" y="67140"/>
                  <a:pt x="1403084" y="67550"/>
                </a:cubicBezTo>
                <a:cubicBezTo>
                  <a:pt x="1402898" y="67959"/>
                  <a:pt x="1402582" y="68238"/>
                  <a:pt x="1402135" y="68387"/>
                </a:cubicBezTo>
                <a:cubicBezTo>
                  <a:pt x="1402135" y="68982"/>
                  <a:pt x="1402433" y="69205"/>
                  <a:pt x="1403028" y="69057"/>
                </a:cubicBezTo>
                <a:cubicBezTo>
                  <a:pt x="1403177" y="68908"/>
                  <a:pt x="1403289" y="68722"/>
                  <a:pt x="1403363" y="68498"/>
                </a:cubicBezTo>
                <a:cubicBezTo>
                  <a:pt x="1403438" y="68275"/>
                  <a:pt x="1403549" y="68089"/>
                  <a:pt x="1403698" y="67940"/>
                </a:cubicBezTo>
                <a:cubicBezTo>
                  <a:pt x="1404070" y="67792"/>
                  <a:pt x="1404424" y="67624"/>
                  <a:pt x="1404758" y="67438"/>
                </a:cubicBezTo>
                <a:cubicBezTo>
                  <a:pt x="1405093" y="67252"/>
                  <a:pt x="1405335" y="66936"/>
                  <a:pt x="1405484" y="66489"/>
                </a:cubicBezTo>
                <a:cubicBezTo>
                  <a:pt x="1405335" y="66192"/>
                  <a:pt x="1405056" y="66024"/>
                  <a:pt x="1404647" y="65987"/>
                </a:cubicBezTo>
                <a:close/>
                <a:moveTo>
                  <a:pt x="1384946" y="65931"/>
                </a:moveTo>
                <a:lnTo>
                  <a:pt x="1384946" y="66266"/>
                </a:lnTo>
                <a:cubicBezTo>
                  <a:pt x="1385169" y="66415"/>
                  <a:pt x="1385281" y="66303"/>
                  <a:pt x="1385281" y="65931"/>
                </a:cubicBezTo>
                <a:close/>
                <a:moveTo>
                  <a:pt x="1392313" y="65373"/>
                </a:moveTo>
                <a:cubicBezTo>
                  <a:pt x="1392164" y="65522"/>
                  <a:pt x="1392034" y="65652"/>
                  <a:pt x="1391922" y="65764"/>
                </a:cubicBezTo>
                <a:cubicBezTo>
                  <a:pt x="1391810" y="65875"/>
                  <a:pt x="1391792" y="66080"/>
                  <a:pt x="1391866" y="66378"/>
                </a:cubicBezTo>
                <a:cubicBezTo>
                  <a:pt x="1392164" y="66750"/>
                  <a:pt x="1392499" y="66750"/>
                  <a:pt x="1392871" y="66378"/>
                </a:cubicBezTo>
                <a:cubicBezTo>
                  <a:pt x="1392796" y="65857"/>
                  <a:pt x="1392610" y="65522"/>
                  <a:pt x="1392313" y="65373"/>
                </a:cubicBezTo>
                <a:close/>
                <a:moveTo>
                  <a:pt x="1274906" y="65038"/>
                </a:moveTo>
                <a:cubicBezTo>
                  <a:pt x="1274348" y="65113"/>
                  <a:pt x="1273846" y="65224"/>
                  <a:pt x="1273399" y="65373"/>
                </a:cubicBezTo>
                <a:cubicBezTo>
                  <a:pt x="1272953" y="65894"/>
                  <a:pt x="1272915" y="66564"/>
                  <a:pt x="1273287" y="67382"/>
                </a:cubicBezTo>
                <a:cubicBezTo>
                  <a:pt x="1273808" y="67233"/>
                  <a:pt x="1274162" y="66954"/>
                  <a:pt x="1274348" y="66545"/>
                </a:cubicBezTo>
                <a:cubicBezTo>
                  <a:pt x="1274534" y="66136"/>
                  <a:pt x="1274962" y="66006"/>
                  <a:pt x="1275631" y="66154"/>
                </a:cubicBezTo>
                <a:cubicBezTo>
                  <a:pt x="1275706" y="65336"/>
                  <a:pt x="1275464" y="64964"/>
                  <a:pt x="1274906" y="65038"/>
                </a:cubicBezTo>
                <a:close/>
                <a:moveTo>
                  <a:pt x="874856" y="65038"/>
                </a:moveTo>
                <a:cubicBezTo>
                  <a:pt x="874298" y="65113"/>
                  <a:pt x="873796" y="65224"/>
                  <a:pt x="873349" y="65373"/>
                </a:cubicBezTo>
                <a:cubicBezTo>
                  <a:pt x="872903" y="65894"/>
                  <a:pt x="872865" y="66564"/>
                  <a:pt x="873237" y="67382"/>
                </a:cubicBezTo>
                <a:cubicBezTo>
                  <a:pt x="873758" y="67233"/>
                  <a:pt x="874112" y="66954"/>
                  <a:pt x="874298" y="66545"/>
                </a:cubicBezTo>
                <a:cubicBezTo>
                  <a:pt x="874484" y="66136"/>
                  <a:pt x="874912" y="66006"/>
                  <a:pt x="875581" y="66154"/>
                </a:cubicBezTo>
                <a:cubicBezTo>
                  <a:pt x="875656" y="65336"/>
                  <a:pt x="875414" y="64964"/>
                  <a:pt x="874856" y="65038"/>
                </a:cubicBezTo>
                <a:close/>
                <a:moveTo>
                  <a:pt x="780071" y="64257"/>
                </a:moveTo>
                <a:cubicBezTo>
                  <a:pt x="779848" y="64406"/>
                  <a:pt x="779773" y="64648"/>
                  <a:pt x="779848" y="64982"/>
                </a:cubicBezTo>
                <a:cubicBezTo>
                  <a:pt x="779922" y="65317"/>
                  <a:pt x="780034" y="65559"/>
                  <a:pt x="780183" y="65708"/>
                </a:cubicBezTo>
                <a:cubicBezTo>
                  <a:pt x="780704" y="65857"/>
                  <a:pt x="781001" y="65782"/>
                  <a:pt x="781076" y="65485"/>
                </a:cubicBezTo>
                <a:cubicBezTo>
                  <a:pt x="781001" y="65113"/>
                  <a:pt x="780908" y="64796"/>
                  <a:pt x="780797" y="64536"/>
                </a:cubicBezTo>
                <a:cubicBezTo>
                  <a:pt x="780685" y="64275"/>
                  <a:pt x="780443" y="64182"/>
                  <a:pt x="780071" y="64257"/>
                </a:cubicBezTo>
                <a:close/>
                <a:moveTo>
                  <a:pt x="1255093" y="63699"/>
                </a:moveTo>
                <a:cubicBezTo>
                  <a:pt x="1254498" y="63699"/>
                  <a:pt x="1254144" y="64052"/>
                  <a:pt x="1254033" y="64759"/>
                </a:cubicBezTo>
                <a:cubicBezTo>
                  <a:pt x="1253921" y="65466"/>
                  <a:pt x="1254126" y="65931"/>
                  <a:pt x="1254647" y="66154"/>
                </a:cubicBezTo>
                <a:cubicBezTo>
                  <a:pt x="1254647" y="65261"/>
                  <a:pt x="1255130" y="64815"/>
                  <a:pt x="1256098" y="64815"/>
                </a:cubicBezTo>
                <a:cubicBezTo>
                  <a:pt x="1256321" y="64964"/>
                  <a:pt x="1256470" y="65168"/>
                  <a:pt x="1256544" y="65429"/>
                </a:cubicBezTo>
                <a:cubicBezTo>
                  <a:pt x="1256619" y="65689"/>
                  <a:pt x="1256805" y="65820"/>
                  <a:pt x="1257102" y="65820"/>
                </a:cubicBezTo>
                <a:cubicBezTo>
                  <a:pt x="1257326" y="65671"/>
                  <a:pt x="1257381" y="65466"/>
                  <a:pt x="1257270" y="65206"/>
                </a:cubicBezTo>
                <a:cubicBezTo>
                  <a:pt x="1257158" y="64945"/>
                  <a:pt x="1257028" y="64741"/>
                  <a:pt x="1256879" y="64592"/>
                </a:cubicBezTo>
                <a:cubicBezTo>
                  <a:pt x="1256507" y="64741"/>
                  <a:pt x="1256191" y="64629"/>
                  <a:pt x="1255930" y="64257"/>
                </a:cubicBezTo>
                <a:cubicBezTo>
                  <a:pt x="1255670" y="63885"/>
                  <a:pt x="1255391" y="63699"/>
                  <a:pt x="1255093" y="63699"/>
                </a:cubicBezTo>
                <a:close/>
                <a:moveTo>
                  <a:pt x="855043" y="63699"/>
                </a:moveTo>
                <a:cubicBezTo>
                  <a:pt x="854448" y="63699"/>
                  <a:pt x="854094" y="64052"/>
                  <a:pt x="853983" y="64759"/>
                </a:cubicBezTo>
                <a:cubicBezTo>
                  <a:pt x="853871" y="65466"/>
                  <a:pt x="854076" y="65931"/>
                  <a:pt x="854597" y="66154"/>
                </a:cubicBezTo>
                <a:cubicBezTo>
                  <a:pt x="854597" y="65261"/>
                  <a:pt x="855080" y="64815"/>
                  <a:pt x="856048" y="64815"/>
                </a:cubicBezTo>
                <a:cubicBezTo>
                  <a:pt x="856271" y="64964"/>
                  <a:pt x="856420" y="65168"/>
                  <a:pt x="856494" y="65429"/>
                </a:cubicBezTo>
                <a:cubicBezTo>
                  <a:pt x="856569" y="65689"/>
                  <a:pt x="856755" y="65820"/>
                  <a:pt x="857052" y="65820"/>
                </a:cubicBezTo>
                <a:cubicBezTo>
                  <a:pt x="857276" y="65671"/>
                  <a:pt x="857331" y="65466"/>
                  <a:pt x="857220" y="65206"/>
                </a:cubicBezTo>
                <a:cubicBezTo>
                  <a:pt x="857108" y="64945"/>
                  <a:pt x="856978" y="64741"/>
                  <a:pt x="856829" y="64592"/>
                </a:cubicBezTo>
                <a:cubicBezTo>
                  <a:pt x="856457" y="64741"/>
                  <a:pt x="856141" y="64629"/>
                  <a:pt x="855880" y="64257"/>
                </a:cubicBezTo>
                <a:cubicBezTo>
                  <a:pt x="855620" y="63885"/>
                  <a:pt x="855341" y="63699"/>
                  <a:pt x="855043" y="63699"/>
                </a:cubicBezTo>
                <a:close/>
                <a:moveTo>
                  <a:pt x="710308" y="63699"/>
                </a:moveTo>
                <a:cubicBezTo>
                  <a:pt x="709861" y="64220"/>
                  <a:pt x="709824" y="64741"/>
                  <a:pt x="710196" y="65261"/>
                </a:cubicBezTo>
                <a:cubicBezTo>
                  <a:pt x="710643" y="65261"/>
                  <a:pt x="710959" y="65113"/>
                  <a:pt x="711145" y="64815"/>
                </a:cubicBezTo>
                <a:cubicBezTo>
                  <a:pt x="711331" y="64517"/>
                  <a:pt x="711498" y="64145"/>
                  <a:pt x="711647" y="63699"/>
                </a:cubicBezTo>
                <a:cubicBezTo>
                  <a:pt x="711201" y="63178"/>
                  <a:pt x="710754" y="63178"/>
                  <a:pt x="710308" y="63699"/>
                </a:cubicBezTo>
                <a:close/>
                <a:moveTo>
                  <a:pt x="776387" y="63476"/>
                </a:moveTo>
                <a:cubicBezTo>
                  <a:pt x="776239" y="63624"/>
                  <a:pt x="776090" y="63810"/>
                  <a:pt x="775941" y="64034"/>
                </a:cubicBezTo>
                <a:cubicBezTo>
                  <a:pt x="775792" y="64257"/>
                  <a:pt x="775792" y="64480"/>
                  <a:pt x="775941" y="64703"/>
                </a:cubicBezTo>
                <a:cubicBezTo>
                  <a:pt x="776387" y="64629"/>
                  <a:pt x="776722" y="64294"/>
                  <a:pt x="776946" y="63699"/>
                </a:cubicBezTo>
                <a:cubicBezTo>
                  <a:pt x="776797" y="63624"/>
                  <a:pt x="776704" y="63569"/>
                  <a:pt x="776667" y="63531"/>
                </a:cubicBezTo>
                <a:cubicBezTo>
                  <a:pt x="776629" y="63494"/>
                  <a:pt x="776536" y="63476"/>
                  <a:pt x="776387" y="63476"/>
                </a:cubicBezTo>
                <a:close/>
                <a:moveTo>
                  <a:pt x="716893" y="63141"/>
                </a:moveTo>
                <a:cubicBezTo>
                  <a:pt x="717042" y="63141"/>
                  <a:pt x="717135" y="63159"/>
                  <a:pt x="717173" y="63196"/>
                </a:cubicBezTo>
                <a:cubicBezTo>
                  <a:pt x="717210" y="63234"/>
                  <a:pt x="717266" y="63252"/>
                  <a:pt x="717340" y="63252"/>
                </a:cubicBezTo>
                <a:cubicBezTo>
                  <a:pt x="717340" y="63550"/>
                  <a:pt x="717303" y="63736"/>
                  <a:pt x="717228" y="63810"/>
                </a:cubicBezTo>
                <a:cubicBezTo>
                  <a:pt x="717079" y="63885"/>
                  <a:pt x="716968" y="63885"/>
                  <a:pt x="716893" y="63810"/>
                </a:cubicBezTo>
                <a:cubicBezTo>
                  <a:pt x="716819" y="63736"/>
                  <a:pt x="716745" y="63699"/>
                  <a:pt x="716670" y="63699"/>
                </a:cubicBezTo>
                <a:cubicBezTo>
                  <a:pt x="716521" y="63624"/>
                  <a:pt x="716596" y="63438"/>
                  <a:pt x="716893" y="63141"/>
                </a:cubicBezTo>
                <a:close/>
                <a:moveTo>
                  <a:pt x="1248284" y="63029"/>
                </a:moveTo>
                <a:cubicBezTo>
                  <a:pt x="1248210" y="63178"/>
                  <a:pt x="1248229" y="63271"/>
                  <a:pt x="1248340" y="63308"/>
                </a:cubicBezTo>
                <a:cubicBezTo>
                  <a:pt x="1248452" y="63345"/>
                  <a:pt x="1248545" y="63327"/>
                  <a:pt x="1248619" y="63252"/>
                </a:cubicBezTo>
                <a:cubicBezTo>
                  <a:pt x="1248768" y="62880"/>
                  <a:pt x="1248656" y="62806"/>
                  <a:pt x="1248284" y="63029"/>
                </a:cubicBezTo>
                <a:close/>
                <a:moveTo>
                  <a:pt x="848234" y="63029"/>
                </a:moveTo>
                <a:cubicBezTo>
                  <a:pt x="848160" y="63178"/>
                  <a:pt x="848178" y="63271"/>
                  <a:pt x="848290" y="63308"/>
                </a:cubicBezTo>
                <a:cubicBezTo>
                  <a:pt x="848402" y="63345"/>
                  <a:pt x="848495" y="63327"/>
                  <a:pt x="848569" y="63252"/>
                </a:cubicBezTo>
                <a:cubicBezTo>
                  <a:pt x="848718" y="62880"/>
                  <a:pt x="848606" y="62806"/>
                  <a:pt x="848234" y="63029"/>
                </a:cubicBezTo>
                <a:close/>
                <a:moveTo>
                  <a:pt x="1264581" y="62917"/>
                </a:moveTo>
                <a:cubicBezTo>
                  <a:pt x="1264135" y="62843"/>
                  <a:pt x="1263781" y="62936"/>
                  <a:pt x="1263521" y="63196"/>
                </a:cubicBezTo>
                <a:cubicBezTo>
                  <a:pt x="1263260" y="63457"/>
                  <a:pt x="1263111" y="63773"/>
                  <a:pt x="1263074" y="64145"/>
                </a:cubicBezTo>
                <a:cubicBezTo>
                  <a:pt x="1263037" y="64517"/>
                  <a:pt x="1263111" y="64871"/>
                  <a:pt x="1263297" y="65206"/>
                </a:cubicBezTo>
                <a:cubicBezTo>
                  <a:pt x="1263483" y="65541"/>
                  <a:pt x="1263762" y="65745"/>
                  <a:pt x="1264135" y="65820"/>
                </a:cubicBezTo>
                <a:cubicBezTo>
                  <a:pt x="1264135" y="65448"/>
                  <a:pt x="1264358" y="65094"/>
                  <a:pt x="1264804" y="64759"/>
                </a:cubicBezTo>
                <a:cubicBezTo>
                  <a:pt x="1265251" y="64424"/>
                  <a:pt x="1265474" y="64145"/>
                  <a:pt x="1265474" y="63922"/>
                </a:cubicBezTo>
                <a:cubicBezTo>
                  <a:pt x="1265474" y="63624"/>
                  <a:pt x="1265362" y="63383"/>
                  <a:pt x="1265139" y="63196"/>
                </a:cubicBezTo>
                <a:cubicBezTo>
                  <a:pt x="1264916" y="63010"/>
                  <a:pt x="1264730" y="62917"/>
                  <a:pt x="1264581" y="62917"/>
                </a:cubicBezTo>
                <a:close/>
                <a:moveTo>
                  <a:pt x="864531" y="62917"/>
                </a:moveTo>
                <a:cubicBezTo>
                  <a:pt x="864084" y="62843"/>
                  <a:pt x="863731" y="62936"/>
                  <a:pt x="863471" y="63196"/>
                </a:cubicBezTo>
                <a:cubicBezTo>
                  <a:pt x="863210" y="63457"/>
                  <a:pt x="863061" y="63773"/>
                  <a:pt x="863024" y="64145"/>
                </a:cubicBezTo>
                <a:cubicBezTo>
                  <a:pt x="862987" y="64517"/>
                  <a:pt x="863061" y="64871"/>
                  <a:pt x="863247" y="65206"/>
                </a:cubicBezTo>
                <a:cubicBezTo>
                  <a:pt x="863433" y="65541"/>
                  <a:pt x="863712" y="65745"/>
                  <a:pt x="864084" y="65820"/>
                </a:cubicBezTo>
                <a:cubicBezTo>
                  <a:pt x="864084" y="65448"/>
                  <a:pt x="864308" y="65094"/>
                  <a:pt x="864754" y="64759"/>
                </a:cubicBezTo>
                <a:cubicBezTo>
                  <a:pt x="865201" y="64424"/>
                  <a:pt x="865424" y="64145"/>
                  <a:pt x="865424" y="63922"/>
                </a:cubicBezTo>
                <a:cubicBezTo>
                  <a:pt x="865424" y="63624"/>
                  <a:pt x="865312" y="63383"/>
                  <a:pt x="865089" y="63196"/>
                </a:cubicBezTo>
                <a:cubicBezTo>
                  <a:pt x="864866" y="63010"/>
                  <a:pt x="864680" y="62917"/>
                  <a:pt x="864531" y="62917"/>
                </a:cubicBezTo>
                <a:close/>
                <a:moveTo>
                  <a:pt x="597533" y="62917"/>
                </a:moveTo>
                <a:cubicBezTo>
                  <a:pt x="597087" y="62843"/>
                  <a:pt x="596826" y="62992"/>
                  <a:pt x="596752" y="63364"/>
                </a:cubicBezTo>
                <a:cubicBezTo>
                  <a:pt x="596678" y="63736"/>
                  <a:pt x="596715" y="64034"/>
                  <a:pt x="596864" y="64257"/>
                </a:cubicBezTo>
                <a:cubicBezTo>
                  <a:pt x="597012" y="64257"/>
                  <a:pt x="597124" y="64220"/>
                  <a:pt x="597199" y="64145"/>
                </a:cubicBezTo>
                <a:cubicBezTo>
                  <a:pt x="597273" y="64071"/>
                  <a:pt x="597384" y="63996"/>
                  <a:pt x="597533" y="63922"/>
                </a:cubicBezTo>
                <a:cubicBezTo>
                  <a:pt x="597533" y="63773"/>
                  <a:pt x="597552" y="63606"/>
                  <a:pt x="597589" y="63420"/>
                </a:cubicBezTo>
                <a:cubicBezTo>
                  <a:pt x="597626" y="63234"/>
                  <a:pt x="597608" y="63066"/>
                  <a:pt x="597533" y="62917"/>
                </a:cubicBezTo>
                <a:close/>
                <a:moveTo>
                  <a:pt x="1388741" y="62583"/>
                </a:moveTo>
                <a:cubicBezTo>
                  <a:pt x="1388443" y="62955"/>
                  <a:pt x="1388462" y="63308"/>
                  <a:pt x="1388797" y="63643"/>
                </a:cubicBezTo>
                <a:cubicBezTo>
                  <a:pt x="1389132" y="63978"/>
                  <a:pt x="1389448" y="63959"/>
                  <a:pt x="1389745" y="63587"/>
                </a:cubicBezTo>
                <a:cubicBezTo>
                  <a:pt x="1389597" y="63066"/>
                  <a:pt x="1389262" y="62731"/>
                  <a:pt x="1388741" y="62583"/>
                </a:cubicBezTo>
                <a:close/>
                <a:moveTo>
                  <a:pt x="1277529" y="61913"/>
                </a:moveTo>
                <a:cubicBezTo>
                  <a:pt x="1277380" y="62285"/>
                  <a:pt x="1277194" y="62694"/>
                  <a:pt x="1276971" y="63141"/>
                </a:cubicBezTo>
                <a:cubicBezTo>
                  <a:pt x="1276748" y="63587"/>
                  <a:pt x="1276710" y="64071"/>
                  <a:pt x="1276859" y="64592"/>
                </a:cubicBezTo>
                <a:cubicBezTo>
                  <a:pt x="1277380" y="64443"/>
                  <a:pt x="1277808" y="63996"/>
                  <a:pt x="1278143" y="63252"/>
                </a:cubicBezTo>
                <a:cubicBezTo>
                  <a:pt x="1278478" y="62508"/>
                  <a:pt x="1278273" y="62062"/>
                  <a:pt x="1277529" y="61913"/>
                </a:cubicBezTo>
                <a:close/>
                <a:moveTo>
                  <a:pt x="877479" y="61913"/>
                </a:moveTo>
                <a:cubicBezTo>
                  <a:pt x="877330" y="62285"/>
                  <a:pt x="877144" y="62694"/>
                  <a:pt x="876921" y="63141"/>
                </a:cubicBezTo>
                <a:cubicBezTo>
                  <a:pt x="876698" y="63587"/>
                  <a:pt x="876660" y="64071"/>
                  <a:pt x="876809" y="64592"/>
                </a:cubicBezTo>
                <a:cubicBezTo>
                  <a:pt x="877330" y="64443"/>
                  <a:pt x="877758" y="63996"/>
                  <a:pt x="878093" y="63252"/>
                </a:cubicBezTo>
                <a:cubicBezTo>
                  <a:pt x="878428" y="62508"/>
                  <a:pt x="878223" y="62062"/>
                  <a:pt x="877479" y="61913"/>
                </a:cubicBezTo>
                <a:close/>
                <a:moveTo>
                  <a:pt x="1252861" y="60797"/>
                </a:moveTo>
                <a:cubicBezTo>
                  <a:pt x="1252712" y="60945"/>
                  <a:pt x="1252749" y="61131"/>
                  <a:pt x="1252972" y="61355"/>
                </a:cubicBezTo>
                <a:cubicBezTo>
                  <a:pt x="1252972" y="61206"/>
                  <a:pt x="1253010" y="61057"/>
                  <a:pt x="1253084" y="60908"/>
                </a:cubicBezTo>
                <a:cubicBezTo>
                  <a:pt x="1253158" y="60759"/>
                  <a:pt x="1253084" y="60722"/>
                  <a:pt x="1252861" y="60797"/>
                </a:cubicBezTo>
                <a:close/>
                <a:moveTo>
                  <a:pt x="852811" y="60797"/>
                </a:moveTo>
                <a:cubicBezTo>
                  <a:pt x="852662" y="60945"/>
                  <a:pt x="852699" y="61131"/>
                  <a:pt x="852922" y="61355"/>
                </a:cubicBezTo>
                <a:cubicBezTo>
                  <a:pt x="852922" y="61206"/>
                  <a:pt x="852960" y="61057"/>
                  <a:pt x="853034" y="60908"/>
                </a:cubicBezTo>
                <a:cubicBezTo>
                  <a:pt x="853108" y="60759"/>
                  <a:pt x="853034" y="60722"/>
                  <a:pt x="852811" y="60797"/>
                </a:cubicBezTo>
                <a:close/>
                <a:moveTo>
                  <a:pt x="586427" y="60573"/>
                </a:moveTo>
                <a:cubicBezTo>
                  <a:pt x="586167" y="60648"/>
                  <a:pt x="586036" y="60871"/>
                  <a:pt x="586036" y="61243"/>
                </a:cubicBezTo>
                <a:cubicBezTo>
                  <a:pt x="586036" y="61690"/>
                  <a:pt x="586446" y="61987"/>
                  <a:pt x="587264" y="62136"/>
                </a:cubicBezTo>
                <a:cubicBezTo>
                  <a:pt x="587636" y="61838"/>
                  <a:pt x="587785" y="61559"/>
                  <a:pt x="587711" y="61299"/>
                </a:cubicBezTo>
                <a:cubicBezTo>
                  <a:pt x="587636" y="61038"/>
                  <a:pt x="587469" y="60834"/>
                  <a:pt x="587208" y="60685"/>
                </a:cubicBezTo>
                <a:cubicBezTo>
                  <a:pt x="586948" y="60536"/>
                  <a:pt x="586688" y="60499"/>
                  <a:pt x="586427" y="60573"/>
                </a:cubicBezTo>
                <a:close/>
                <a:moveTo>
                  <a:pt x="729618" y="60406"/>
                </a:moveTo>
                <a:cubicBezTo>
                  <a:pt x="729172" y="60071"/>
                  <a:pt x="728762" y="60090"/>
                  <a:pt x="728390" y="60462"/>
                </a:cubicBezTo>
                <a:cubicBezTo>
                  <a:pt x="728242" y="61057"/>
                  <a:pt x="728372" y="61522"/>
                  <a:pt x="728781" y="61857"/>
                </a:cubicBezTo>
                <a:cubicBezTo>
                  <a:pt x="729190" y="62192"/>
                  <a:pt x="729618" y="62173"/>
                  <a:pt x="730065" y="61801"/>
                </a:cubicBezTo>
                <a:cubicBezTo>
                  <a:pt x="730214" y="61206"/>
                  <a:pt x="730065" y="60741"/>
                  <a:pt x="729618" y="60406"/>
                </a:cubicBezTo>
                <a:close/>
                <a:moveTo>
                  <a:pt x="599319" y="60350"/>
                </a:moveTo>
                <a:cubicBezTo>
                  <a:pt x="598873" y="59904"/>
                  <a:pt x="598519" y="59997"/>
                  <a:pt x="598259" y="60629"/>
                </a:cubicBezTo>
                <a:cubicBezTo>
                  <a:pt x="597998" y="61262"/>
                  <a:pt x="598091" y="61690"/>
                  <a:pt x="598538" y="61913"/>
                </a:cubicBezTo>
                <a:cubicBezTo>
                  <a:pt x="598984" y="61987"/>
                  <a:pt x="599226" y="61838"/>
                  <a:pt x="599263" y="61466"/>
                </a:cubicBezTo>
                <a:cubicBezTo>
                  <a:pt x="599301" y="61094"/>
                  <a:pt x="599319" y="60722"/>
                  <a:pt x="599319" y="60350"/>
                </a:cubicBezTo>
                <a:close/>
                <a:moveTo>
                  <a:pt x="584920" y="60239"/>
                </a:moveTo>
                <a:cubicBezTo>
                  <a:pt x="584771" y="60611"/>
                  <a:pt x="584660" y="61150"/>
                  <a:pt x="584585" y="61857"/>
                </a:cubicBezTo>
                <a:cubicBezTo>
                  <a:pt x="584511" y="62564"/>
                  <a:pt x="584697" y="62992"/>
                  <a:pt x="585143" y="63141"/>
                </a:cubicBezTo>
                <a:cubicBezTo>
                  <a:pt x="585292" y="62769"/>
                  <a:pt x="585422" y="62248"/>
                  <a:pt x="585534" y="61578"/>
                </a:cubicBezTo>
                <a:cubicBezTo>
                  <a:pt x="585646" y="60908"/>
                  <a:pt x="585441" y="60462"/>
                  <a:pt x="584920" y="60239"/>
                </a:cubicBezTo>
                <a:close/>
                <a:moveTo>
                  <a:pt x="716893" y="60183"/>
                </a:moveTo>
                <a:cubicBezTo>
                  <a:pt x="716224" y="60146"/>
                  <a:pt x="715703" y="60313"/>
                  <a:pt x="715331" y="60685"/>
                </a:cubicBezTo>
                <a:cubicBezTo>
                  <a:pt x="715182" y="60834"/>
                  <a:pt x="714996" y="61076"/>
                  <a:pt x="714773" y="61411"/>
                </a:cubicBezTo>
                <a:cubicBezTo>
                  <a:pt x="714549" y="61745"/>
                  <a:pt x="714438" y="62062"/>
                  <a:pt x="714438" y="62359"/>
                </a:cubicBezTo>
                <a:cubicBezTo>
                  <a:pt x="714438" y="62731"/>
                  <a:pt x="714605" y="63122"/>
                  <a:pt x="714940" y="63531"/>
                </a:cubicBezTo>
                <a:cubicBezTo>
                  <a:pt x="715275" y="63941"/>
                  <a:pt x="715554" y="64331"/>
                  <a:pt x="715777" y="64703"/>
                </a:cubicBezTo>
                <a:cubicBezTo>
                  <a:pt x="716000" y="65075"/>
                  <a:pt x="716224" y="65503"/>
                  <a:pt x="716447" y="65987"/>
                </a:cubicBezTo>
                <a:cubicBezTo>
                  <a:pt x="716670" y="66471"/>
                  <a:pt x="716968" y="66713"/>
                  <a:pt x="717340" y="66713"/>
                </a:cubicBezTo>
                <a:cubicBezTo>
                  <a:pt x="717712" y="66713"/>
                  <a:pt x="717991" y="66545"/>
                  <a:pt x="718177" y="66210"/>
                </a:cubicBezTo>
                <a:cubicBezTo>
                  <a:pt x="718363" y="65875"/>
                  <a:pt x="718642" y="65634"/>
                  <a:pt x="719014" y="65485"/>
                </a:cubicBezTo>
                <a:cubicBezTo>
                  <a:pt x="718865" y="64964"/>
                  <a:pt x="718958" y="64573"/>
                  <a:pt x="719293" y="64313"/>
                </a:cubicBezTo>
                <a:cubicBezTo>
                  <a:pt x="719628" y="64052"/>
                  <a:pt x="719833" y="63736"/>
                  <a:pt x="719907" y="63364"/>
                </a:cubicBezTo>
                <a:cubicBezTo>
                  <a:pt x="719982" y="62843"/>
                  <a:pt x="719870" y="62378"/>
                  <a:pt x="719572" y="61969"/>
                </a:cubicBezTo>
                <a:cubicBezTo>
                  <a:pt x="719275" y="61559"/>
                  <a:pt x="719051" y="61094"/>
                  <a:pt x="718903" y="60573"/>
                </a:cubicBezTo>
                <a:cubicBezTo>
                  <a:pt x="718233" y="60350"/>
                  <a:pt x="717563" y="60220"/>
                  <a:pt x="716893" y="60183"/>
                </a:cubicBezTo>
                <a:close/>
                <a:moveTo>
                  <a:pt x="1388350" y="60071"/>
                </a:moveTo>
                <a:cubicBezTo>
                  <a:pt x="1388239" y="60183"/>
                  <a:pt x="1388294" y="60499"/>
                  <a:pt x="1388518" y="61020"/>
                </a:cubicBezTo>
                <a:cubicBezTo>
                  <a:pt x="1388964" y="60871"/>
                  <a:pt x="1389169" y="60704"/>
                  <a:pt x="1389132" y="60518"/>
                </a:cubicBezTo>
                <a:cubicBezTo>
                  <a:pt x="1389094" y="60332"/>
                  <a:pt x="1388983" y="60183"/>
                  <a:pt x="1388797" y="60071"/>
                </a:cubicBezTo>
                <a:cubicBezTo>
                  <a:pt x="1388611" y="59959"/>
                  <a:pt x="1388462" y="59959"/>
                  <a:pt x="1388350" y="60071"/>
                </a:cubicBezTo>
                <a:close/>
                <a:moveTo>
                  <a:pt x="1398564" y="59346"/>
                </a:moveTo>
                <a:cubicBezTo>
                  <a:pt x="1398564" y="59643"/>
                  <a:pt x="1398433" y="59848"/>
                  <a:pt x="1398173" y="59959"/>
                </a:cubicBezTo>
                <a:cubicBezTo>
                  <a:pt x="1397912" y="60071"/>
                  <a:pt x="1397857" y="60276"/>
                  <a:pt x="1398005" y="60573"/>
                </a:cubicBezTo>
                <a:cubicBezTo>
                  <a:pt x="1398154" y="60722"/>
                  <a:pt x="1398284" y="60741"/>
                  <a:pt x="1398396" y="60629"/>
                </a:cubicBezTo>
                <a:cubicBezTo>
                  <a:pt x="1398508" y="60518"/>
                  <a:pt x="1398638" y="60387"/>
                  <a:pt x="1398787" y="60239"/>
                </a:cubicBezTo>
                <a:cubicBezTo>
                  <a:pt x="1398787" y="59792"/>
                  <a:pt x="1398712" y="59494"/>
                  <a:pt x="1398564" y="59346"/>
                </a:cubicBezTo>
                <a:close/>
                <a:moveTo>
                  <a:pt x="739329" y="59011"/>
                </a:moveTo>
                <a:cubicBezTo>
                  <a:pt x="738734" y="59011"/>
                  <a:pt x="738362" y="59346"/>
                  <a:pt x="738213" y="60015"/>
                </a:cubicBezTo>
                <a:cubicBezTo>
                  <a:pt x="738883" y="60239"/>
                  <a:pt x="739162" y="60685"/>
                  <a:pt x="739050" y="61355"/>
                </a:cubicBezTo>
                <a:cubicBezTo>
                  <a:pt x="738939" y="62024"/>
                  <a:pt x="738994" y="62620"/>
                  <a:pt x="739218" y="63141"/>
                </a:cubicBezTo>
                <a:cubicBezTo>
                  <a:pt x="739590" y="62992"/>
                  <a:pt x="739832" y="62750"/>
                  <a:pt x="739943" y="62415"/>
                </a:cubicBezTo>
                <a:cubicBezTo>
                  <a:pt x="740055" y="62080"/>
                  <a:pt x="740334" y="61876"/>
                  <a:pt x="740780" y="61801"/>
                </a:cubicBezTo>
                <a:cubicBezTo>
                  <a:pt x="740929" y="62099"/>
                  <a:pt x="741004" y="62434"/>
                  <a:pt x="741004" y="62806"/>
                </a:cubicBezTo>
                <a:cubicBezTo>
                  <a:pt x="741004" y="63178"/>
                  <a:pt x="741078" y="63476"/>
                  <a:pt x="741227" y="63699"/>
                </a:cubicBezTo>
                <a:cubicBezTo>
                  <a:pt x="741822" y="63922"/>
                  <a:pt x="742250" y="63941"/>
                  <a:pt x="742510" y="63755"/>
                </a:cubicBezTo>
                <a:cubicBezTo>
                  <a:pt x="742771" y="63569"/>
                  <a:pt x="742883" y="63327"/>
                  <a:pt x="742845" y="63029"/>
                </a:cubicBezTo>
                <a:cubicBezTo>
                  <a:pt x="742808" y="62731"/>
                  <a:pt x="742641" y="62452"/>
                  <a:pt x="742343" y="62192"/>
                </a:cubicBezTo>
                <a:cubicBezTo>
                  <a:pt x="742045" y="61931"/>
                  <a:pt x="741636" y="61876"/>
                  <a:pt x="741115" y="62024"/>
                </a:cubicBezTo>
                <a:cubicBezTo>
                  <a:pt x="740446" y="61280"/>
                  <a:pt x="739850" y="60276"/>
                  <a:pt x="739329" y="59011"/>
                </a:cubicBezTo>
                <a:close/>
                <a:moveTo>
                  <a:pt x="1172456" y="58899"/>
                </a:moveTo>
                <a:cubicBezTo>
                  <a:pt x="1172382" y="59048"/>
                  <a:pt x="1172363" y="59253"/>
                  <a:pt x="1172401" y="59513"/>
                </a:cubicBezTo>
                <a:cubicBezTo>
                  <a:pt x="1172438" y="59773"/>
                  <a:pt x="1172568" y="59866"/>
                  <a:pt x="1172791" y="59792"/>
                </a:cubicBezTo>
                <a:cubicBezTo>
                  <a:pt x="1172866" y="59494"/>
                  <a:pt x="1172866" y="59197"/>
                  <a:pt x="1172791" y="58899"/>
                </a:cubicBezTo>
                <a:close/>
                <a:moveTo>
                  <a:pt x="277106" y="58899"/>
                </a:moveTo>
                <a:cubicBezTo>
                  <a:pt x="277032" y="59048"/>
                  <a:pt x="277013" y="59253"/>
                  <a:pt x="277050" y="59513"/>
                </a:cubicBezTo>
                <a:cubicBezTo>
                  <a:pt x="277088" y="59773"/>
                  <a:pt x="277218" y="59866"/>
                  <a:pt x="277441" y="59792"/>
                </a:cubicBezTo>
                <a:cubicBezTo>
                  <a:pt x="277516" y="59494"/>
                  <a:pt x="277516" y="59197"/>
                  <a:pt x="277441" y="58899"/>
                </a:cubicBezTo>
                <a:close/>
                <a:moveTo>
                  <a:pt x="517650" y="58564"/>
                </a:moveTo>
                <a:cubicBezTo>
                  <a:pt x="517278" y="58713"/>
                  <a:pt x="517129" y="59122"/>
                  <a:pt x="517203" y="59792"/>
                </a:cubicBezTo>
                <a:cubicBezTo>
                  <a:pt x="517278" y="60462"/>
                  <a:pt x="517389" y="60908"/>
                  <a:pt x="517538" y="61131"/>
                </a:cubicBezTo>
                <a:cubicBezTo>
                  <a:pt x="517910" y="60983"/>
                  <a:pt x="518096" y="60573"/>
                  <a:pt x="518096" y="59904"/>
                </a:cubicBezTo>
                <a:cubicBezTo>
                  <a:pt x="518096" y="59234"/>
                  <a:pt x="517948" y="58787"/>
                  <a:pt x="517650" y="58564"/>
                </a:cubicBezTo>
                <a:close/>
                <a:moveTo>
                  <a:pt x="384300" y="58564"/>
                </a:moveTo>
                <a:cubicBezTo>
                  <a:pt x="383928" y="58713"/>
                  <a:pt x="383779" y="59122"/>
                  <a:pt x="383853" y="59792"/>
                </a:cubicBezTo>
                <a:cubicBezTo>
                  <a:pt x="383928" y="60462"/>
                  <a:pt x="384039" y="60908"/>
                  <a:pt x="384188" y="61131"/>
                </a:cubicBezTo>
                <a:cubicBezTo>
                  <a:pt x="384560" y="60983"/>
                  <a:pt x="384746" y="60573"/>
                  <a:pt x="384746" y="59904"/>
                </a:cubicBezTo>
                <a:cubicBezTo>
                  <a:pt x="384746" y="59234"/>
                  <a:pt x="384597" y="58787"/>
                  <a:pt x="384300" y="58564"/>
                </a:cubicBezTo>
                <a:close/>
                <a:moveTo>
                  <a:pt x="1402917" y="58453"/>
                </a:moveTo>
                <a:cubicBezTo>
                  <a:pt x="1402498" y="58453"/>
                  <a:pt x="1402184" y="58552"/>
                  <a:pt x="1401975" y="58752"/>
                </a:cubicBezTo>
                <a:cubicBezTo>
                  <a:pt x="1401766" y="58951"/>
                  <a:pt x="1401521" y="59130"/>
                  <a:pt x="1401242" y="59290"/>
                </a:cubicBezTo>
                <a:lnTo>
                  <a:pt x="1401354" y="59768"/>
                </a:lnTo>
                <a:cubicBezTo>
                  <a:pt x="1401419" y="60007"/>
                  <a:pt x="1401582" y="60127"/>
                  <a:pt x="1401842" y="60127"/>
                </a:cubicBezTo>
                <a:cubicBezTo>
                  <a:pt x="1402038" y="59808"/>
                  <a:pt x="1402233" y="59529"/>
                  <a:pt x="1402428" y="59290"/>
                </a:cubicBezTo>
                <a:cubicBezTo>
                  <a:pt x="1402624" y="59050"/>
                  <a:pt x="1402787" y="58771"/>
                  <a:pt x="1402917" y="58453"/>
                </a:cubicBezTo>
                <a:close/>
                <a:moveTo>
                  <a:pt x="1257660" y="58341"/>
                </a:moveTo>
                <a:cubicBezTo>
                  <a:pt x="1257214" y="57969"/>
                  <a:pt x="1256916" y="58025"/>
                  <a:pt x="1256768" y="58508"/>
                </a:cubicBezTo>
                <a:cubicBezTo>
                  <a:pt x="1256619" y="58992"/>
                  <a:pt x="1256544" y="59457"/>
                  <a:pt x="1256544" y="59904"/>
                </a:cubicBezTo>
                <a:cubicBezTo>
                  <a:pt x="1256395" y="60127"/>
                  <a:pt x="1256191" y="60276"/>
                  <a:pt x="1255930" y="60350"/>
                </a:cubicBezTo>
                <a:cubicBezTo>
                  <a:pt x="1255670" y="60425"/>
                  <a:pt x="1255391" y="60518"/>
                  <a:pt x="1255093" y="60629"/>
                </a:cubicBezTo>
                <a:cubicBezTo>
                  <a:pt x="1254796" y="60741"/>
                  <a:pt x="1254572" y="60890"/>
                  <a:pt x="1254423" y="61076"/>
                </a:cubicBezTo>
                <a:cubicBezTo>
                  <a:pt x="1254275" y="61262"/>
                  <a:pt x="1254237" y="61578"/>
                  <a:pt x="1254312" y="62024"/>
                </a:cubicBezTo>
                <a:cubicBezTo>
                  <a:pt x="1254684" y="62471"/>
                  <a:pt x="1255168" y="62583"/>
                  <a:pt x="1255763" y="62359"/>
                </a:cubicBezTo>
                <a:cubicBezTo>
                  <a:pt x="1256358" y="62136"/>
                  <a:pt x="1256916" y="62099"/>
                  <a:pt x="1257437" y="62248"/>
                </a:cubicBezTo>
                <a:cubicBezTo>
                  <a:pt x="1257586" y="62397"/>
                  <a:pt x="1257660" y="62638"/>
                  <a:pt x="1257660" y="62973"/>
                </a:cubicBezTo>
                <a:cubicBezTo>
                  <a:pt x="1257660" y="63308"/>
                  <a:pt x="1257847" y="63513"/>
                  <a:pt x="1258219" y="63587"/>
                </a:cubicBezTo>
                <a:cubicBezTo>
                  <a:pt x="1258591" y="63438"/>
                  <a:pt x="1258814" y="63196"/>
                  <a:pt x="1258888" y="62862"/>
                </a:cubicBezTo>
                <a:cubicBezTo>
                  <a:pt x="1258963" y="62527"/>
                  <a:pt x="1259000" y="62173"/>
                  <a:pt x="1259000" y="61801"/>
                </a:cubicBezTo>
                <a:cubicBezTo>
                  <a:pt x="1258851" y="61578"/>
                  <a:pt x="1258665" y="61392"/>
                  <a:pt x="1258442" y="61243"/>
                </a:cubicBezTo>
                <a:cubicBezTo>
                  <a:pt x="1258219" y="61094"/>
                  <a:pt x="1258070" y="60871"/>
                  <a:pt x="1257995" y="60573"/>
                </a:cubicBezTo>
                <a:cubicBezTo>
                  <a:pt x="1258144" y="60052"/>
                  <a:pt x="1258051" y="59680"/>
                  <a:pt x="1257716" y="59457"/>
                </a:cubicBezTo>
                <a:cubicBezTo>
                  <a:pt x="1257381" y="59234"/>
                  <a:pt x="1257363" y="58862"/>
                  <a:pt x="1257660" y="58341"/>
                </a:cubicBezTo>
                <a:close/>
                <a:moveTo>
                  <a:pt x="857610" y="58341"/>
                </a:moveTo>
                <a:cubicBezTo>
                  <a:pt x="857164" y="57969"/>
                  <a:pt x="856866" y="58025"/>
                  <a:pt x="856717" y="58508"/>
                </a:cubicBezTo>
                <a:cubicBezTo>
                  <a:pt x="856569" y="58992"/>
                  <a:pt x="856494" y="59457"/>
                  <a:pt x="856494" y="59904"/>
                </a:cubicBezTo>
                <a:cubicBezTo>
                  <a:pt x="856345" y="60127"/>
                  <a:pt x="856141" y="60276"/>
                  <a:pt x="855880" y="60350"/>
                </a:cubicBezTo>
                <a:cubicBezTo>
                  <a:pt x="855620" y="60425"/>
                  <a:pt x="855341" y="60518"/>
                  <a:pt x="855043" y="60629"/>
                </a:cubicBezTo>
                <a:cubicBezTo>
                  <a:pt x="854746" y="60741"/>
                  <a:pt x="854522" y="60890"/>
                  <a:pt x="854373" y="61076"/>
                </a:cubicBezTo>
                <a:cubicBezTo>
                  <a:pt x="854225" y="61262"/>
                  <a:pt x="854187" y="61578"/>
                  <a:pt x="854262" y="62024"/>
                </a:cubicBezTo>
                <a:cubicBezTo>
                  <a:pt x="854634" y="62471"/>
                  <a:pt x="855118" y="62583"/>
                  <a:pt x="855713" y="62359"/>
                </a:cubicBezTo>
                <a:cubicBezTo>
                  <a:pt x="856308" y="62136"/>
                  <a:pt x="856866" y="62099"/>
                  <a:pt x="857387" y="62248"/>
                </a:cubicBezTo>
                <a:cubicBezTo>
                  <a:pt x="857536" y="62397"/>
                  <a:pt x="857610" y="62638"/>
                  <a:pt x="857610" y="62973"/>
                </a:cubicBezTo>
                <a:cubicBezTo>
                  <a:pt x="857610" y="63308"/>
                  <a:pt x="857796" y="63513"/>
                  <a:pt x="858169" y="63587"/>
                </a:cubicBezTo>
                <a:cubicBezTo>
                  <a:pt x="858541" y="63438"/>
                  <a:pt x="858764" y="63196"/>
                  <a:pt x="858838" y="62862"/>
                </a:cubicBezTo>
                <a:cubicBezTo>
                  <a:pt x="858913" y="62527"/>
                  <a:pt x="858950" y="62173"/>
                  <a:pt x="858950" y="61801"/>
                </a:cubicBezTo>
                <a:cubicBezTo>
                  <a:pt x="858801" y="61578"/>
                  <a:pt x="858615" y="61392"/>
                  <a:pt x="858392" y="61243"/>
                </a:cubicBezTo>
                <a:cubicBezTo>
                  <a:pt x="858169" y="61094"/>
                  <a:pt x="858020" y="60871"/>
                  <a:pt x="857945" y="60573"/>
                </a:cubicBezTo>
                <a:cubicBezTo>
                  <a:pt x="858094" y="60052"/>
                  <a:pt x="858001" y="59680"/>
                  <a:pt x="857666" y="59457"/>
                </a:cubicBezTo>
                <a:cubicBezTo>
                  <a:pt x="857331" y="59234"/>
                  <a:pt x="857313" y="58862"/>
                  <a:pt x="857610" y="58341"/>
                </a:cubicBezTo>
                <a:close/>
                <a:moveTo>
                  <a:pt x="494991" y="58229"/>
                </a:moveTo>
                <a:cubicBezTo>
                  <a:pt x="494916" y="58527"/>
                  <a:pt x="494768" y="58713"/>
                  <a:pt x="494544" y="58787"/>
                </a:cubicBezTo>
                <a:cubicBezTo>
                  <a:pt x="494321" y="58862"/>
                  <a:pt x="494172" y="59048"/>
                  <a:pt x="494098" y="59346"/>
                </a:cubicBezTo>
                <a:cubicBezTo>
                  <a:pt x="494395" y="59718"/>
                  <a:pt x="494749" y="60052"/>
                  <a:pt x="495158" y="60350"/>
                </a:cubicBezTo>
                <a:cubicBezTo>
                  <a:pt x="495567" y="60648"/>
                  <a:pt x="495884" y="61020"/>
                  <a:pt x="496107" y="61466"/>
                </a:cubicBezTo>
                <a:cubicBezTo>
                  <a:pt x="495884" y="62062"/>
                  <a:pt x="496033" y="62471"/>
                  <a:pt x="496553" y="62694"/>
                </a:cubicBezTo>
                <a:cubicBezTo>
                  <a:pt x="496702" y="62471"/>
                  <a:pt x="496758" y="62155"/>
                  <a:pt x="496721" y="61745"/>
                </a:cubicBezTo>
                <a:cubicBezTo>
                  <a:pt x="496684" y="61336"/>
                  <a:pt x="496739" y="60945"/>
                  <a:pt x="496888" y="60573"/>
                </a:cubicBezTo>
                <a:cubicBezTo>
                  <a:pt x="497037" y="60425"/>
                  <a:pt x="497167" y="60313"/>
                  <a:pt x="497279" y="60239"/>
                </a:cubicBezTo>
                <a:cubicBezTo>
                  <a:pt x="497391" y="60164"/>
                  <a:pt x="497484" y="60052"/>
                  <a:pt x="497558" y="59904"/>
                </a:cubicBezTo>
                <a:cubicBezTo>
                  <a:pt x="497707" y="59383"/>
                  <a:pt x="497577" y="59104"/>
                  <a:pt x="497167" y="59067"/>
                </a:cubicBezTo>
                <a:cubicBezTo>
                  <a:pt x="496758" y="59029"/>
                  <a:pt x="496479" y="59197"/>
                  <a:pt x="496330" y="59569"/>
                </a:cubicBezTo>
                <a:cubicBezTo>
                  <a:pt x="495884" y="59494"/>
                  <a:pt x="495549" y="59346"/>
                  <a:pt x="495326" y="59122"/>
                </a:cubicBezTo>
                <a:cubicBezTo>
                  <a:pt x="495326" y="58973"/>
                  <a:pt x="495344" y="58862"/>
                  <a:pt x="495381" y="58787"/>
                </a:cubicBezTo>
                <a:cubicBezTo>
                  <a:pt x="495419" y="58713"/>
                  <a:pt x="495437" y="58601"/>
                  <a:pt x="495437" y="58453"/>
                </a:cubicBezTo>
                <a:cubicBezTo>
                  <a:pt x="495288" y="58378"/>
                  <a:pt x="495214" y="58322"/>
                  <a:pt x="495214" y="58285"/>
                </a:cubicBezTo>
                <a:cubicBezTo>
                  <a:pt x="495214" y="58248"/>
                  <a:pt x="495140" y="58229"/>
                  <a:pt x="494991" y="58229"/>
                </a:cubicBezTo>
                <a:close/>
                <a:moveTo>
                  <a:pt x="361641" y="58229"/>
                </a:moveTo>
                <a:cubicBezTo>
                  <a:pt x="361566" y="58527"/>
                  <a:pt x="361417" y="58713"/>
                  <a:pt x="361194" y="58787"/>
                </a:cubicBezTo>
                <a:cubicBezTo>
                  <a:pt x="360971" y="58862"/>
                  <a:pt x="360822" y="59048"/>
                  <a:pt x="360748" y="59346"/>
                </a:cubicBezTo>
                <a:cubicBezTo>
                  <a:pt x="361045" y="59718"/>
                  <a:pt x="361399" y="60052"/>
                  <a:pt x="361808" y="60350"/>
                </a:cubicBezTo>
                <a:cubicBezTo>
                  <a:pt x="362217" y="60648"/>
                  <a:pt x="362534" y="61020"/>
                  <a:pt x="362757" y="61466"/>
                </a:cubicBezTo>
                <a:cubicBezTo>
                  <a:pt x="362534" y="62062"/>
                  <a:pt x="362682" y="62471"/>
                  <a:pt x="363203" y="62694"/>
                </a:cubicBezTo>
                <a:cubicBezTo>
                  <a:pt x="363352" y="62471"/>
                  <a:pt x="363408" y="62155"/>
                  <a:pt x="363371" y="61745"/>
                </a:cubicBezTo>
                <a:cubicBezTo>
                  <a:pt x="363334" y="61336"/>
                  <a:pt x="363389" y="60945"/>
                  <a:pt x="363538" y="60573"/>
                </a:cubicBezTo>
                <a:cubicBezTo>
                  <a:pt x="363687" y="60425"/>
                  <a:pt x="363817" y="60313"/>
                  <a:pt x="363929" y="60239"/>
                </a:cubicBezTo>
                <a:cubicBezTo>
                  <a:pt x="364041" y="60164"/>
                  <a:pt x="364134" y="60052"/>
                  <a:pt x="364208" y="59904"/>
                </a:cubicBezTo>
                <a:cubicBezTo>
                  <a:pt x="364357" y="59383"/>
                  <a:pt x="364227" y="59104"/>
                  <a:pt x="363817" y="59067"/>
                </a:cubicBezTo>
                <a:cubicBezTo>
                  <a:pt x="363408" y="59029"/>
                  <a:pt x="363129" y="59197"/>
                  <a:pt x="362980" y="59569"/>
                </a:cubicBezTo>
                <a:cubicBezTo>
                  <a:pt x="362534" y="59494"/>
                  <a:pt x="362199" y="59346"/>
                  <a:pt x="361976" y="59122"/>
                </a:cubicBezTo>
                <a:cubicBezTo>
                  <a:pt x="361976" y="58973"/>
                  <a:pt x="361994" y="58862"/>
                  <a:pt x="362031" y="58787"/>
                </a:cubicBezTo>
                <a:cubicBezTo>
                  <a:pt x="362069" y="58713"/>
                  <a:pt x="362087" y="58601"/>
                  <a:pt x="362087" y="58453"/>
                </a:cubicBezTo>
                <a:cubicBezTo>
                  <a:pt x="361938" y="58378"/>
                  <a:pt x="361864" y="58322"/>
                  <a:pt x="361864" y="58285"/>
                </a:cubicBezTo>
                <a:cubicBezTo>
                  <a:pt x="361864" y="58248"/>
                  <a:pt x="361790" y="58229"/>
                  <a:pt x="361641" y="58229"/>
                </a:cubicBezTo>
                <a:close/>
                <a:moveTo>
                  <a:pt x="155904" y="58118"/>
                </a:moveTo>
                <a:cubicBezTo>
                  <a:pt x="155644" y="58192"/>
                  <a:pt x="155514" y="58415"/>
                  <a:pt x="155514" y="58787"/>
                </a:cubicBezTo>
                <a:cubicBezTo>
                  <a:pt x="155588" y="59308"/>
                  <a:pt x="156035" y="59569"/>
                  <a:pt x="156853" y="59569"/>
                </a:cubicBezTo>
                <a:cubicBezTo>
                  <a:pt x="157151" y="59271"/>
                  <a:pt x="157244" y="58992"/>
                  <a:pt x="157132" y="58732"/>
                </a:cubicBezTo>
                <a:cubicBezTo>
                  <a:pt x="157021" y="58471"/>
                  <a:pt x="156853" y="58285"/>
                  <a:pt x="156630" y="58174"/>
                </a:cubicBezTo>
                <a:cubicBezTo>
                  <a:pt x="156407" y="58062"/>
                  <a:pt x="156165" y="58043"/>
                  <a:pt x="155904" y="58118"/>
                </a:cubicBezTo>
                <a:close/>
                <a:moveTo>
                  <a:pt x="726604" y="58006"/>
                </a:moveTo>
                <a:cubicBezTo>
                  <a:pt x="726307" y="58155"/>
                  <a:pt x="726214" y="58322"/>
                  <a:pt x="726325" y="58508"/>
                </a:cubicBezTo>
                <a:cubicBezTo>
                  <a:pt x="726437" y="58694"/>
                  <a:pt x="726604" y="58843"/>
                  <a:pt x="726828" y="58955"/>
                </a:cubicBezTo>
                <a:cubicBezTo>
                  <a:pt x="727051" y="59067"/>
                  <a:pt x="727274" y="59104"/>
                  <a:pt x="727497" y="59067"/>
                </a:cubicBezTo>
                <a:cubicBezTo>
                  <a:pt x="727721" y="59029"/>
                  <a:pt x="727832" y="58825"/>
                  <a:pt x="727832" y="58453"/>
                </a:cubicBezTo>
                <a:cubicBezTo>
                  <a:pt x="727758" y="57783"/>
                  <a:pt x="727349" y="57634"/>
                  <a:pt x="726604" y="58006"/>
                </a:cubicBezTo>
                <a:close/>
                <a:moveTo>
                  <a:pt x="154509" y="58006"/>
                </a:moveTo>
                <a:cubicBezTo>
                  <a:pt x="154360" y="58378"/>
                  <a:pt x="154249" y="58843"/>
                  <a:pt x="154174" y="59401"/>
                </a:cubicBezTo>
                <a:cubicBezTo>
                  <a:pt x="154100" y="59959"/>
                  <a:pt x="154249" y="60350"/>
                  <a:pt x="154621" y="60573"/>
                </a:cubicBezTo>
                <a:cubicBezTo>
                  <a:pt x="154918" y="60276"/>
                  <a:pt x="155104" y="59792"/>
                  <a:pt x="155179" y="59122"/>
                </a:cubicBezTo>
                <a:cubicBezTo>
                  <a:pt x="155253" y="58453"/>
                  <a:pt x="155030" y="58081"/>
                  <a:pt x="154509" y="58006"/>
                </a:cubicBezTo>
                <a:close/>
                <a:moveTo>
                  <a:pt x="1398340" y="57671"/>
                </a:moveTo>
                <a:cubicBezTo>
                  <a:pt x="1398191" y="57671"/>
                  <a:pt x="1398117" y="57708"/>
                  <a:pt x="1398117" y="57783"/>
                </a:cubicBezTo>
                <a:cubicBezTo>
                  <a:pt x="1398117" y="57857"/>
                  <a:pt x="1398043" y="57857"/>
                  <a:pt x="1397894" y="57783"/>
                </a:cubicBezTo>
                <a:cubicBezTo>
                  <a:pt x="1397894" y="57932"/>
                  <a:pt x="1397894" y="58043"/>
                  <a:pt x="1397894" y="58118"/>
                </a:cubicBezTo>
                <a:cubicBezTo>
                  <a:pt x="1397894" y="58192"/>
                  <a:pt x="1398043" y="58229"/>
                  <a:pt x="1398340" y="58229"/>
                </a:cubicBezTo>
                <a:cubicBezTo>
                  <a:pt x="1398489" y="58081"/>
                  <a:pt x="1398489" y="57894"/>
                  <a:pt x="1398340" y="57671"/>
                </a:cubicBezTo>
                <a:close/>
                <a:moveTo>
                  <a:pt x="1394992" y="57671"/>
                </a:moveTo>
                <a:cubicBezTo>
                  <a:pt x="1394768" y="57812"/>
                  <a:pt x="1394638" y="58111"/>
                  <a:pt x="1394601" y="58569"/>
                </a:cubicBezTo>
                <a:cubicBezTo>
                  <a:pt x="1394564" y="59028"/>
                  <a:pt x="1394657" y="59398"/>
                  <a:pt x="1394880" y="59680"/>
                </a:cubicBezTo>
                <a:cubicBezTo>
                  <a:pt x="1394731" y="59829"/>
                  <a:pt x="1394657" y="60127"/>
                  <a:pt x="1394657" y="60573"/>
                </a:cubicBezTo>
                <a:cubicBezTo>
                  <a:pt x="1394880" y="60797"/>
                  <a:pt x="1395159" y="60890"/>
                  <a:pt x="1395494" y="60852"/>
                </a:cubicBezTo>
                <a:cubicBezTo>
                  <a:pt x="1395829" y="60815"/>
                  <a:pt x="1395996" y="60611"/>
                  <a:pt x="1395996" y="60239"/>
                </a:cubicBezTo>
                <a:cubicBezTo>
                  <a:pt x="1395996" y="60090"/>
                  <a:pt x="1395940" y="59978"/>
                  <a:pt x="1395829" y="59904"/>
                </a:cubicBezTo>
                <a:cubicBezTo>
                  <a:pt x="1395717" y="59829"/>
                  <a:pt x="1395661" y="59719"/>
                  <a:pt x="1395661" y="59574"/>
                </a:cubicBezTo>
                <a:cubicBezTo>
                  <a:pt x="1395959" y="59433"/>
                  <a:pt x="1396275" y="59310"/>
                  <a:pt x="1396610" y="59204"/>
                </a:cubicBezTo>
                <a:cubicBezTo>
                  <a:pt x="1396945" y="59098"/>
                  <a:pt x="1397075" y="58869"/>
                  <a:pt x="1397001" y="58517"/>
                </a:cubicBezTo>
                <a:cubicBezTo>
                  <a:pt x="1396703" y="58306"/>
                  <a:pt x="1396424" y="58112"/>
                  <a:pt x="1396164" y="57935"/>
                </a:cubicBezTo>
                <a:cubicBezTo>
                  <a:pt x="1395903" y="57759"/>
                  <a:pt x="1395513" y="57671"/>
                  <a:pt x="1394992" y="57671"/>
                </a:cubicBezTo>
                <a:close/>
                <a:moveTo>
                  <a:pt x="1392145" y="57615"/>
                </a:moveTo>
                <a:cubicBezTo>
                  <a:pt x="1391810" y="57653"/>
                  <a:pt x="1391569" y="57746"/>
                  <a:pt x="1391420" y="57894"/>
                </a:cubicBezTo>
                <a:cubicBezTo>
                  <a:pt x="1391569" y="58043"/>
                  <a:pt x="1391699" y="58248"/>
                  <a:pt x="1391810" y="58508"/>
                </a:cubicBezTo>
                <a:cubicBezTo>
                  <a:pt x="1391922" y="58769"/>
                  <a:pt x="1392164" y="58825"/>
                  <a:pt x="1392536" y="58676"/>
                </a:cubicBezTo>
                <a:cubicBezTo>
                  <a:pt x="1392759" y="58453"/>
                  <a:pt x="1392871" y="58155"/>
                  <a:pt x="1392871" y="57783"/>
                </a:cubicBezTo>
                <a:cubicBezTo>
                  <a:pt x="1392722" y="57634"/>
                  <a:pt x="1392480" y="57578"/>
                  <a:pt x="1392145" y="57615"/>
                </a:cubicBezTo>
                <a:close/>
                <a:moveTo>
                  <a:pt x="1387513" y="57336"/>
                </a:moveTo>
                <a:cubicBezTo>
                  <a:pt x="1387513" y="57634"/>
                  <a:pt x="1387662" y="57820"/>
                  <a:pt x="1387960" y="57894"/>
                </a:cubicBezTo>
                <a:cubicBezTo>
                  <a:pt x="1388034" y="57746"/>
                  <a:pt x="1388090" y="57653"/>
                  <a:pt x="1388127" y="57615"/>
                </a:cubicBezTo>
                <a:cubicBezTo>
                  <a:pt x="1388164" y="57578"/>
                  <a:pt x="1388183" y="57485"/>
                  <a:pt x="1388183" y="57336"/>
                </a:cubicBezTo>
                <a:cubicBezTo>
                  <a:pt x="1387960" y="57113"/>
                  <a:pt x="1387736" y="57113"/>
                  <a:pt x="1387513" y="57336"/>
                </a:cubicBezTo>
                <a:close/>
                <a:moveTo>
                  <a:pt x="608416" y="57002"/>
                </a:moveTo>
                <a:cubicBezTo>
                  <a:pt x="608230" y="56927"/>
                  <a:pt x="608026" y="57002"/>
                  <a:pt x="607802" y="57225"/>
                </a:cubicBezTo>
                <a:cubicBezTo>
                  <a:pt x="607728" y="57448"/>
                  <a:pt x="607709" y="57764"/>
                  <a:pt x="607747" y="58174"/>
                </a:cubicBezTo>
                <a:cubicBezTo>
                  <a:pt x="607784" y="58583"/>
                  <a:pt x="607988" y="58750"/>
                  <a:pt x="608361" y="58676"/>
                </a:cubicBezTo>
                <a:cubicBezTo>
                  <a:pt x="608584" y="58601"/>
                  <a:pt x="608714" y="58434"/>
                  <a:pt x="608751" y="58174"/>
                </a:cubicBezTo>
                <a:cubicBezTo>
                  <a:pt x="608788" y="57913"/>
                  <a:pt x="608788" y="57671"/>
                  <a:pt x="608751" y="57448"/>
                </a:cubicBezTo>
                <a:cubicBezTo>
                  <a:pt x="608714" y="57225"/>
                  <a:pt x="608602" y="57076"/>
                  <a:pt x="608416" y="57002"/>
                </a:cubicBezTo>
                <a:close/>
                <a:moveTo>
                  <a:pt x="1404368" y="56388"/>
                </a:moveTo>
                <a:cubicBezTo>
                  <a:pt x="1404145" y="56499"/>
                  <a:pt x="1404070" y="56667"/>
                  <a:pt x="1404145" y="56890"/>
                </a:cubicBezTo>
                <a:cubicBezTo>
                  <a:pt x="1404591" y="56890"/>
                  <a:pt x="1404852" y="56741"/>
                  <a:pt x="1404926" y="56443"/>
                </a:cubicBezTo>
                <a:cubicBezTo>
                  <a:pt x="1404777" y="56295"/>
                  <a:pt x="1404591" y="56276"/>
                  <a:pt x="1404368" y="56388"/>
                </a:cubicBezTo>
                <a:close/>
                <a:moveTo>
                  <a:pt x="774043" y="56164"/>
                </a:moveTo>
                <a:cubicBezTo>
                  <a:pt x="773820" y="55681"/>
                  <a:pt x="773448" y="55885"/>
                  <a:pt x="772927" y="56778"/>
                </a:cubicBezTo>
                <a:cubicBezTo>
                  <a:pt x="773076" y="57076"/>
                  <a:pt x="773244" y="57262"/>
                  <a:pt x="773430" y="57336"/>
                </a:cubicBezTo>
                <a:cubicBezTo>
                  <a:pt x="773616" y="57411"/>
                  <a:pt x="773746" y="57634"/>
                  <a:pt x="773820" y="58006"/>
                </a:cubicBezTo>
                <a:cubicBezTo>
                  <a:pt x="773895" y="58304"/>
                  <a:pt x="773857" y="58639"/>
                  <a:pt x="773709" y="59011"/>
                </a:cubicBezTo>
                <a:cubicBezTo>
                  <a:pt x="773560" y="59383"/>
                  <a:pt x="773671" y="59643"/>
                  <a:pt x="774043" y="59792"/>
                </a:cubicBezTo>
                <a:cubicBezTo>
                  <a:pt x="774416" y="59643"/>
                  <a:pt x="774620" y="59383"/>
                  <a:pt x="774657" y="59011"/>
                </a:cubicBezTo>
                <a:cubicBezTo>
                  <a:pt x="774695" y="58639"/>
                  <a:pt x="774974" y="58527"/>
                  <a:pt x="775495" y="58676"/>
                </a:cubicBezTo>
                <a:cubicBezTo>
                  <a:pt x="775643" y="58899"/>
                  <a:pt x="775718" y="59197"/>
                  <a:pt x="775718" y="59569"/>
                </a:cubicBezTo>
                <a:cubicBezTo>
                  <a:pt x="775718" y="59941"/>
                  <a:pt x="775792" y="60239"/>
                  <a:pt x="775941" y="60462"/>
                </a:cubicBezTo>
                <a:cubicBezTo>
                  <a:pt x="776313" y="60611"/>
                  <a:pt x="776685" y="60648"/>
                  <a:pt x="777057" y="60573"/>
                </a:cubicBezTo>
                <a:cubicBezTo>
                  <a:pt x="777429" y="60499"/>
                  <a:pt x="777653" y="60313"/>
                  <a:pt x="777727" y="60015"/>
                </a:cubicBezTo>
                <a:cubicBezTo>
                  <a:pt x="777876" y="59494"/>
                  <a:pt x="777690" y="59160"/>
                  <a:pt x="777169" y="59011"/>
                </a:cubicBezTo>
                <a:cubicBezTo>
                  <a:pt x="776648" y="58862"/>
                  <a:pt x="776164" y="58713"/>
                  <a:pt x="775718" y="58564"/>
                </a:cubicBezTo>
                <a:cubicBezTo>
                  <a:pt x="775718" y="58415"/>
                  <a:pt x="775643" y="58285"/>
                  <a:pt x="775495" y="58174"/>
                </a:cubicBezTo>
                <a:cubicBezTo>
                  <a:pt x="775346" y="58062"/>
                  <a:pt x="775197" y="57932"/>
                  <a:pt x="775048" y="57783"/>
                </a:cubicBezTo>
                <a:cubicBezTo>
                  <a:pt x="774602" y="57188"/>
                  <a:pt x="774267" y="56648"/>
                  <a:pt x="774043" y="56164"/>
                </a:cubicBezTo>
                <a:close/>
                <a:moveTo>
                  <a:pt x="1284003" y="56053"/>
                </a:moveTo>
                <a:cubicBezTo>
                  <a:pt x="1283780" y="56016"/>
                  <a:pt x="1283594" y="56071"/>
                  <a:pt x="1283445" y="56220"/>
                </a:cubicBezTo>
                <a:cubicBezTo>
                  <a:pt x="1283296" y="56369"/>
                  <a:pt x="1283259" y="56592"/>
                  <a:pt x="1283333" y="56890"/>
                </a:cubicBezTo>
                <a:cubicBezTo>
                  <a:pt x="1283333" y="57113"/>
                  <a:pt x="1283426" y="57299"/>
                  <a:pt x="1283612" y="57448"/>
                </a:cubicBezTo>
                <a:cubicBezTo>
                  <a:pt x="1283798" y="57597"/>
                  <a:pt x="1284077" y="57597"/>
                  <a:pt x="1284450" y="57448"/>
                </a:cubicBezTo>
                <a:cubicBezTo>
                  <a:pt x="1284598" y="57002"/>
                  <a:pt x="1284617" y="56667"/>
                  <a:pt x="1284505" y="56443"/>
                </a:cubicBezTo>
                <a:cubicBezTo>
                  <a:pt x="1284394" y="56220"/>
                  <a:pt x="1284226" y="56090"/>
                  <a:pt x="1284003" y="56053"/>
                </a:cubicBezTo>
                <a:close/>
                <a:moveTo>
                  <a:pt x="883953" y="56053"/>
                </a:moveTo>
                <a:cubicBezTo>
                  <a:pt x="883730" y="56016"/>
                  <a:pt x="883544" y="56071"/>
                  <a:pt x="883395" y="56220"/>
                </a:cubicBezTo>
                <a:cubicBezTo>
                  <a:pt x="883246" y="56369"/>
                  <a:pt x="883209" y="56592"/>
                  <a:pt x="883283" y="56890"/>
                </a:cubicBezTo>
                <a:cubicBezTo>
                  <a:pt x="883283" y="57113"/>
                  <a:pt x="883376" y="57299"/>
                  <a:pt x="883562" y="57448"/>
                </a:cubicBezTo>
                <a:cubicBezTo>
                  <a:pt x="883748" y="57597"/>
                  <a:pt x="884027" y="57597"/>
                  <a:pt x="884400" y="57448"/>
                </a:cubicBezTo>
                <a:cubicBezTo>
                  <a:pt x="884548" y="57002"/>
                  <a:pt x="884567" y="56667"/>
                  <a:pt x="884455" y="56443"/>
                </a:cubicBezTo>
                <a:cubicBezTo>
                  <a:pt x="884344" y="56220"/>
                  <a:pt x="884176" y="56090"/>
                  <a:pt x="883953" y="56053"/>
                </a:cubicBezTo>
                <a:close/>
                <a:moveTo>
                  <a:pt x="1272283" y="55885"/>
                </a:moveTo>
                <a:cubicBezTo>
                  <a:pt x="1271911" y="55960"/>
                  <a:pt x="1271836" y="56220"/>
                  <a:pt x="1272060" y="56667"/>
                </a:cubicBezTo>
                <a:cubicBezTo>
                  <a:pt x="1272283" y="57113"/>
                  <a:pt x="1272618" y="57225"/>
                  <a:pt x="1273064" y="57002"/>
                </a:cubicBezTo>
                <a:cubicBezTo>
                  <a:pt x="1273064" y="56704"/>
                  <a:pt x="1272990" y="56425"/>
                  <a:pt x="1272841" y="56164"/>
                </a:cubicBezTo>
                <a:cubicBezTo>
                  <a:pt x="1272692" y="55904"/>
                  <a:pt x="1272506" y="55811"/>
                  <a:pt x="1272283" y="55885"/>
                </a:cubicBezTo>
                <a:close/>
                <a:moveTo>
                  <a:pt x="872233" y="55885"/>
                </a:moveTo>
                <a:cubicBezTo>
                  <a:pt x="871861" y="55960"/>
                  <a:pt x="871786" y="56220"/>
                  <a:pt x="872010" y="56667"/>
                </a:cubicBezTo>
                <a:cubicBezTo>
                  <a:pt x="872233" y="57113"/>
                  <a:pt x="872568" y="57225"/>
                  <a:pt x="873014" y="57002"/>
                </a:cubicBezTo>
                <a:cubicBezTo>
                  <a:pt x="873014" y="56704"/>
                  <a:pt x="872940" y="56425"/>
                  <a:pt x="872791" y="56164"/>
                </a:cubicBezTo>
                <a:cubicBezTo>
                  <a:pt x="872642" y="55904"/>
                  <a:pt x="872456" y="55811"/>
                  <a:pt x="872233" y="55885"/>
                </a:cubicBezTo>
                <a:close/>
                <a:moveTo>
                  <a:pt x="624657" y="55774"/>
                </a:moveTo>
                <a:cubicBezTo>
                  <a:pt x="624657" y="55848"/>
                  <a:pt x="624620" y="55885"/>
                  <a:pt x="624546" y="55885"/>
                </a:cubicBezTo>
                <a:cubicBezTo>
                  <a:pt x="624471" y="55885"/>
                  <a:pt x="624434" y="55960"/>
                  <a:pt x="624434" y="56109"/>
                </a:cubicBezTo>
                <a:cubicBezTo>
                  <a:pt x="624285" y="56034"/>
                  <a:pt x="624248" y="56053"/>
                  <a:pt x="624322" y="56164"/>
                </a:cubicBezTo>
                <a:cubicBezTo>
                  <a:pt x="624397" y="56276"/>
                  <a:pt x="624397" y="56406"/>
                  <a:pt x="624322" y="56555"/>
                </a:cubicBezTo>
                <a:cubicBezTo>
                  <a:pt x="624174" y="56927"/>
                  <a:pt x="623932" y="57262"/>
                  <a:pt x="623597" y="57560"/>
                </a:cubicBezTo>
                <a:cubicBezTo>
                  <a:pt x="623262" y="57857"/>
                  <a:pt x="623020" y="58192"/>
                  <a:pt x="622871" y="58564"/>
                </a:cubicBezTo>
                <a:cubicBezTo>
                  <a:pt x="622946" y="58713"/>
                  <a:pt x="623095" y="58769"/>
                  <a:pt x="623318" y="58732"/>
                </a:cubicBezTo>
                <a:cubicBezTo>
                  <a:pt x="623541" y="58694"/>
                  <a:pt x="623727" y="58713"/>
                  <a:pt x="623876" y="58787"/>
                </a:cubicBezTo>
                <a:cubicBezTo>
                  <a:pt x="624025" y="58936"/>
                  <a:pt x="624118" y="59141"/>
                  <a:pt x="624155" y="59401"/>
                </a:cubicBezTo>
                <a:cubicBezTo>
                  <a:pt x="624192" y="59662"/>
                  <a:pt x="624322" y="59792"/>
                  <a:pt x="624546" y="59792"/>
                </a:cubicBezTo>
                <a:cubicBezTo>
                  <a:pt x="624769" y="59569"/>
                  <a:pt x="624880" y="59327"/>
                  <a:pt x="624880" y="59067"/>
                </a:cubicBezTo>
                <a:cubicBezTo>
                  <a:pt x="624880" y="58806"/>
                  <a:pt x="624880" y="58527"/>
                  <a:pt x="624880" y="58229"/>
                </a:cubicBezTo>
                <a:cubicBezTo>
                  <a:pt x="624880" y="57932"/>
                  <a:pt x="624936" y="57653"/>
                  <a:pt x="625048" y="57392"/>
                </a:cubicBezTo>
                <a:cubicBezTo>
                  <a:pt x="625160" y="57132"/>
                  <a:pt x="625401" y="56927"/>
                  <a:pt x="625773" y="56778"/>
                </a:cubicBezTo>
                <a:cubicBezTo>
                  <a:pt x="625625" y="56183"/>
                  <a:pt x="625253" y="55848"/>
                  <a:pt x="624657" y="55774"/>
                </a:cubicBezTo>
                <a:close/>
                <a:moveTo>
                  <a:pt x="1395661" y="55718"/>
                </a:moveTo>
                <a:cubicBezTo>
                  <a:pt x="1395289" y="55681"/>
                  <a:pt x="1395029" y="55736"/>
                  <a:pt x="1394880" y="55885"/>
                </a:cubicBezTo>
                <a:cubicBezTo>
                  <a:pt x="1394806" y="56183"/>
                  <a:pt x="1394806" y="56388"/>
                  <a:pt x="1394880" y="56499"/>
                </a:cubicBezTo>
                <a:cubicBezTo>
                  <a:pt x="1394954" y="56611"/>
                  <a:pt x="1395029" y="56741"/>
                  <a:pt x="1395103" y="56890"/>
                </a:cubicBezTo>
                <a:cubicBezTo>
                  <a:pt x="1395773" y="57113"/>
                  <a:pt x="1396294" y="57039"/>
                  <a:pt x="1396666" y="56667"/>
                </a:cubicBezTo>
                <a:cubicBezTo>
                  <a:pt x="1396666" y="56518"/>
                  <a:pt x="1396647" y="56388"/>
                  <a:pt x="1396610" y="56276"/>
                </a:cubicBezTo>
                <a:cubicBezTo>
                  <a:pt x="1396573" y="56164"/>
                  <a:pt x="1396554" y="56034"/>
                  <a:pt x="1396554" y="55885"/>
                </a:cubicBezTo>
                <a:cubicBezTo>
                  <a:pt x="1396331" y="55811"/>
                  <a:pt x="1396033" y="55755"/>
                  <a:pt x="1395661" y="55718"/>
                </a:cubicBezTo>
                <a:close/>
                <a:moveTo>
                  <a:pt x="800274" y="55327"/>
                </a:moveTo>
                <a:cubicBezTo>
                  <a:pt x="800051" y="55550"/>
                  <a:pt x="800033" y="55848"/>
                  <a:pt x="800219" y="56220"/>
                </a:cubicBezTo>
                <a:cubicBezTo>
                  <a:pt x="800405" y="56592"/>
                  <a:pt x="800684" y="56741"/>
                  <a:pt x="801056" y="56667"/>
                </a:cubicBezTo>
                <a:cubicBezTo>
                  <a:pt x="801205" y="56295"/>
                  <a:pt x="801205" y="55960"/>
                  <a:pt x="801056" y="55662"/>
                </a:cubicBezTo>
                <a:cubicBezTo>
                  <a:pt x="800907" y="55364"/>
                  <a:pt x="800646" y="55253"/>
                  <a:pt x="800274" y="55327"/>
                </a:cubicBezTo>
                <a:close/>
                <a:moveTo>
                  <a:pt x="1405596" y="53206"/>
                </a:moveTo>
                <a:cubicBezTo>
                  <a:pt x="1404926" y="53578"/>
                  <a:pt x="1404517" y="53951"/>
                  <a:pt x="1404368" y="54323"/>
                </a:cubicBezTo>
                <a:cubicBezTo>
                  <a:pt x="1404293" y="54695"/>
                  <a:pt x="1404368" y="55067"/>
                  <a:pt x="1404591" y="55439"/>
                </a:cubicBezTo>
                <a:cubicBezTo>
                  <a:pt x="1404814" y="55811"/>
                  <a:pt x="1405038" y="55997"/>
                  <a:pt x="1405261" y="55997"/>
                </a:cubicBezTo>
                <a:cubicBezTo>
                  <a:pt x="1405633" y="56071"/>
                  <a:pt x="1405875" y="55867"/>
                  <a:pt x="1405986" y="55383"/>
                </a:cubicBezTo>
                <a:cubicBezTo>
                  <a:pt x="1406098" y="54899"/>
                  <a:pt x="1406265" y="54546"/>
                  <a:pt x="1406489" y="54323"/>
                </a:cubicBezTo>
                <a:cubicBezTo>
                  <a:pt x="1406637" y="54174"/>
                  <a:pt x="1406805" y="54044"/>
                  <a:pt x="1406991" y="53932"/>
                </a:cubicBezTo>
                <a:cubicBezTo>
                  <a:pt x="1407177" y="53820"/>
                  <a:pt x="1407233" y="53578"/>
                  <a:pt x="1407158" y="53206"/>
                </a:cubicBezTo>
                <a:cubicBezTo>
                  <a:pt x="1406786" y="52834"/>
                  <a:pt x="1406265" y="52834"/>
                  <a:pt x="1405596" y="53206"/>
                </a:cubicBezTo>
                <a:close/>
                <a:moveTo>
                  <a:pt x="1382602" y="52425"/>
                </a:moveTo>
                <a:cubicBezTo>
                  <a:pt x="1382527" y="52499"/>
                  <a:pt x="1382490" y="52555"/>
                  <a:pt x="1382490" y="52592"/>
                </a:cubicBezTo>
                <a:cubicBezTo>
                  <a:pt x="1382490" y="52630"/>
                  <a:pt x="1382416" y="52685"/>
                  <a:pt x="1382267" y="52760"/>
                </a:cubicBezTo>
                <a:cubicBezTo>
                  <a:pt x="1382416" y="53355"/>
                  <a:pt x="1382713" y="53578"/>
                  <a:pt x="1383160" y="53430"/>
                </a:cubicBezTo>
                <a:lnTo>
                  <a:pt x="1383495" y="53095"/>
                </a:lnTo>
                <a:cubicBezTo>
                  <a:pt x="1383346" y="52499"/>
                  <a:pt x="1383048" y="52276"/>
                  <a:pt x="1382602" y="52425"/>
                </a:cubicBezTo>
                <a:close/>
                <a:moveTo>
                  <a:pt x="502581" y="52090"/>
                </a:moveTo>
                <a:cubicBezTo>
                  <a:pt x="502432" y="52239"/>
                  <a:pt x="502376" y="52425"/>
                  <a:pt x="502414" y="52648"/>
                </a:cubicBezTo>
                <a:cubicBezTo>
                  <a:pt x="502451" y="52872"/>
                  <a:pt x="502581" y="52983"/>
                  <a:pt x="502804" y="52983"/>
                </a:cubicBezTo>
                <a:lnTo>
                  <a:pt x="502916" y="52872"/>
                </a:lnTo>
                <a:cubicBezTo>
                  <a:pt x="503288" y="52499"/>
                  <a:pt x="503176" y="52239"/>
                  <a:pt x="502581" y="52090"/>
                </a:cubicBezTo>
                <a:close/>
                <a:moveTo>
                  <a:pt x="369231" y="52090"/>
                </a:moveTo>
                <a:cubicBezTo>
                  <a:pt x="369082" y="52239"/>
                  <a:pt x="369026" y="52425"/>
                  <a:pt x="369063" y="52648"/>
                </a:cubicBezTo>
                <a:cubicBezTo>
                  <a:pt x="369101" y="52872"/>
                  <a:pt x="369231" y="52983"/>
                  <a:pt x="369454" y="52983"/>
                </a:cubicBezTo>
                <a:lnTo>
                  <a:pt x="369566" y="52872"/>
                </a:lnTo>
                <a:cubicBezTo>
                  <a:pt x="369938" y="52499"/>
                  <a:pt x="369826" y="52239"/>
                  <a:pt x="369231" y="52090"/>
                </a:cubicBezTo>
                <a:close/>
                <a:moveTo>
                  <a:pt x="1078992" y="51867"/>
                </a:moveTo>
                <a:cubicBezTo>
                  <a:pt x="1078471" y="51867"/>
                  <a:pt x="1078174" y="51997"/>
                  <a:pt x="1078099" y="52258"/>
                </a:cubicBezTo>
                <a:cubicBezTo>
                  <a:pt x="1078025" y="52518"/>
                  <a:pt x="1078081" y="52779"/>
                  <a:pt x="1078267" y="53039"/>
                </a:cubicBezTo>
                <a:cubicBezTo>
                  <a:pt x="1078453" y="53299"/>
                  <a:pt x="1078676" y="53467"/>
                  <a:pt x="1078936" y="53541"/>
                </a:cubicBezTo>
                <a:cubicBezTo>
                  <a:pt x="1079197" y="53616"/>
                  <a:pt x="1079439" y="53430"/>
                  <a:pt x="1079662" y="52983"/>
                </a:cubicBezTo>
                <a:cubicBezTo>
                  <a:pt x="1079588" y="52611"/>
                  <a:pt x="1079364" y="52239"/>
                  <a:pt x="1078992" y="51867"/>
                </a:cubicBezTo>
                <a:close/>
                <a:moveTo>
                  <a:pt x="88392" y="51867"/>
                </a:moveTo>
                <a:cubicBezTo>
                  <a:pt x="87871" y="51867"/>
                  <a:pt x="87574" y="51997"/>
                  <a:pt x="87499" y="52258"/>
                </a:cubicBezTo>
                <a:cubicBezTo>
                  <a:pt x="87425" y="52518"/>
                  <a:pt x="87481" y="52779"/>
                  <a:pt x="87667" y="53039"/>
                </a:cubicBezTo>
                <a:cubicBezTo>
                  <a:pt x="87853" y="53299"/>
                  <a:pt x="88076" y="53467"/>
                  <a:pt x="88336" y="53541"/>
                </a:cubicBezTo>
                <a:cubicBezTo>
                  <a:pt x="88597" y="53616"/>
                  <a:pt x="88839" y="53430"/>
                  <a:pt x="89062" y="52983"/>
                </a:cubicBezTo>
                <a:cubicBezTo>
                  <a:pt x="88988" y="52611"/>
                  <a:pt x="88764" y="52239"/>
                  <a:pt x="88392" y="51867"/>
                </a:cubicBezTo>
                <a:close/>
                <a:moveTo>
                  <a:pt x="1167768" y="51755"/>
                </a:moveTo>
                <a:cubicBezTo>
                  <a:pt x="1167619" y="51904"/>
                  <a:pt x="1167526" y="52090"/>
                  <a:pt x="1167489" y="52313"/>
                </a:cubicBezTo>
                <a:cubicBezTo>
                  <a:pt x="1167452" y="52537"/>
                  <a:pt x="1167582" y="52648"/>
                  <a:pt x="1167880" y="52648"/>
                </a:cubicBezTo>
                <a:cubicBezTo>
                  <a:pt x="1168029" y="52574"/>
                  <a:pt x="1168103" y="52406"/>
                  <a:pt x="1168103" y="52146"/>
                </a:cubicBezTo>
                <a:cubicBezTo>
                  <a:pt x="1168103" y="51886"/>
                  <a:pt x="1167992" y="51755"/>
                  <a:pt x="1167768" y="51755"/>
                </a:cubicBezTo>
                <a:close/>
                <a:moveTo>
                  <a:pt x="272418" y="51755"/>
                </a:moveTo>
                <a:cubicBezTo>
                  <a:pt x="272269" y="51904"/>
                  <a:pt x="272176" y="52090"/>
                  <a:pt x="272139" y="52313"/>
                </a:cubicBezTo>
                <a:cubicBezTo>
                  <a:pt x="272102" y="52537"/>
                  <a:pt x="272232" y="52648"/>
                  <a:pt x="272530" y="52648"/>
                </a:cubicBezTo>
                <a:cubicBezTo>
                  <a:pt x="272679" y="52574"/>
                  <a:pt x="272753" y="52406"/>
                  <a:pt x="272753" y="52146"/>
                </a:cubicBezTo>
                <a:cubicBezTo>
                  <a:pt x="272753" y="51886"/>
                  <a:pt x="272641" y="51755"/>
                  <a:pt x="272418" y="51755"/>
                </a:cubicBezTo>
                <a:close/>
                <a:moveTo>
                  <a:pt x="720912" y="51197"/>
                </a:moveTo>
                <a:cubicBezTo>
                  <a:pt x="720465" y="50974"/>
                  <a:pt x="720019" y="50993"/>
                  <a:pt x="719572" y="51253"/>
                </a:cubicBezTo>
                <a:cubicBezTo>
                  <a:pt x="719126" y="51513"/>
                  <a:pt x="718940" y="51941"/>
                  <a:pt x="719014" y="52537"/>
                </a:cubicBezTo>
                <a:cubicBezTo>
                  <a:pt x="719163" y="52834"/>
                  <a:pt x="719386" y="53002"/>
                  <a:pt x="719684" y="53039"/>
                </a:cubicBezTo>
                <a:cubicBezTo>
                  <a:pt x="719982" y="53076"/>
                  <a:pt x="720261" y="53020"/>
                  <a:pt x="720521" y="52872"/>
                </a:cubicBezTo>
                <a:cubicBezTo>
                  <a:pt x="720782" y="52723"/>
                  <a:pt x="720968" y="52499"/>
                  <a:pt x="721079" y="52202"/>
                </a:cubicBezTo>
                <a:cubicBezTo>
                  <a:pt x="721191" y="51904"/>
                  <a:pt x="721135" y="51569"/>
                  <a:pt x="720912" y="51197"/>
                </a:cubicBezTo>
                <a:close/>
                <a:moveTo>
                  <a:pt x="607579" y="50193"/>
                </a:moveTo>
                <a:cubicBezTo>
                  <a:pt x="607430" y="50267"/>
                  <a:pt x="607337" y="50490"/>
                  <a:pt x="607300" y="50862"/>
                </a:cubicBezTo>
                <a:cubicBezTo>
                  <a:pt x="607263" y="51234"/>
                  <a:pt x="607393" y="51420"/>
                  <a:pt x="607691" y="51420"/>
                </a:cubicBezTo>
                <a:cubicBezTo>
                  <a:pt x="607840" y="51346"/>
                  <a:pt x="607951" y="51160"/>
                  <a:pt x="608026" y="50862"/>
                </a:cubicBezTo>
                <a:cubicBezTo>
                  <a:pt x="608100" y="50565"/>
                  <a:pt x="608063" y="50341"/>
                  <a:pt x="607914" y="50193"/>
                </a:cubicBezTo>
                <a:close/>
                <a:moveTo>
                  <a:pt x="1390471" y="50081"/>
                </a:moveTo>
                <a:cubicBezTo>
                  <a:pt x="1390285" y="50007"/>
                  <a:pt x="1390118" y="50044"/>
                  <a:pt x="1389969" y="50193"/>
                </a:cubicBezTo>
                <a:cubicBezTo>
                  <a:pt x="1389745" y="50565"/>
                  <a:pt x="1389820" y="50769"/>
                  <a:pt x="1390192" y="50807"/>
                </a:cubicBezTo>
                <a:cubicBezTo>
                  <a:pt x="1390564" y="50844"/>
                  <a:pt x="1390787" y="50714"/>
                  <a:pt x="1390862" y="50416"/>
                </a:cubicBezTo>
                <a:cubicBezTo>
                  <a:pt x="1390787" y="50267"/>
                  <a:pt x="1390657" y="50155"/>
                  <a:pt x="1390471" y="50081"/>
                </a:cubicBezTo>
                <a:close/>
                <a:moveTo>
                  <a:pt x="1281436" y="50081"/>
                </a:moveTo>
                <a:cubicBezTo>
                  <a:pt x="1280692" y="50155"/>
                  <a:pt x="1280301" y="50529"/>
                  <a:pt x="1280264" y="51202"/>
                </a:cubicBezTo>
                <a:cubicBezTo>
                  <a:pt x="1280227" y="51874"/>
                  <a:pt x="1279947" y="52361"/>
                  <a:pt x="1279427" y="52662"/>
                </a:cubicBezTo>
                <a:cubicBezTo>
                  <a:pt x="1279278" y="52511"/>
                  <a:pt x="1279166" y="52323"/>
                  <a:pt x="1279092" y="52097"/>
                </a:cubicBezTo>
                <a:cubicBezTo>
                  <a:pt x="1279017" y="51872"/>
                  <a:pt x="1278906" y="51683"/>
                  <a:pt x="1278757" y="51532"/>
                </a:cubicBezTo>
                <a:cubicBezTo>
                  <a:pt x="1278459" y="51909"/>
                  <a:pt x="1278273" y="52342"/>
                  <a:pt x="1278199" y="52831"/>
                </a:cubicBezTo>
                <a:cubicBezTo>
                  <a:pt x="1278124" y="53321"/>
                  <a:pt x="1278050" y="53867"/>
                  <a:pt x="1277976" y="54471"/>
                </a:cubicBezTo>
                <a:cubicBezTo>
                  <a:pt x="1278050" y="54696"/>
                  <a:pt x="1278199" y="54809"/>
                  <a:pt x="1278422" y="54809"/>
                </a:cubicBezTo>
                <a:cubicBezTo>
                  <a:pt x="1278645" y="54809"/>
                  <a:pt x="1278794" y="54923"/>
                  <a:pt x="1278868" y="55149"/>
                </a:cubicBezTo>
                <a:cubicBezTo>
                  <a:pt x="1278645" y="55149"/>
                  <a:pt x="1278496" y="55168"/>
                  <a:pt x="1278422" y="55205"/>
                </a:cubicBezTo>
                <a:cubicBezTo>
                  <a:pt x="1278348" y="55242"/>
                  <a:pt x="1278236" y="55299"/>
                  <a:pt x="1278087" y="55374"/>
                </a:cubicBezTo>
                <a:cubicBezTo>
                  <a:pt x="1277938" y="56203"/>
                  <a:pt x="1277659" y="57070"/>
                  <a:pt x="1277250" y="57974"/>
                </a:cubicBezTo>
                <a:cubicBezTo>
                  <a:pt x="1276841" y="58878"/>
                  <a:pt x="1276859" y="59744"/>
                  <a:pt x="1277306" y="60573"/>
                </a:cubicBezTo>
                <a:cubicBezTo>
                  <a:pt x="1277752" y="60648"/>
                  <a:pt x="1278124" y="60497"/>
                  <a:pt x="1278422" y="60122"/>
                </a:cubicBezTo>
                <a:cubicBezTo>
                  <a:pt x="1278199" y="59067"/>
                  <a:pt x="1278236" y="58201"/>
                  <a:pt x="1278534" y="57522"/>
                </a:cubicBezTo>
                <a:cubicBezTo>
                  <a:pt x="1278831" y="56844"/>
                  <a:pt x="1279129" y="56166"/>
                  <a:pt x="1279427" y="55488"/>
                </a:cubicBezTo>
                <a:cubicBezTo>
                  <a:pt x="1280022" y="55940"/>
                  <a:pt x="1280580" y="55978"/>
                  <a:pt x="1281101" y="55601"/>
                </a:cubicBezTo>
                <a:cubicBezTo>
                  <a:pt x="1281250" y="55374"/>
                  <a:pt x="1281268" y="55148"/>
                  <a:pt x="1281157" y="54923"/>
                </a:cubicBezTo>
                <a:cubicBezTo>
                  <a:pt x="1281045" y="54697"/>
                  <a:pt x="1280952" y="54471"/>
                  <a:pt x="1280878" y="54244"/>
                </a:cubicBezTo>
                <a:cubicBezTo>
                  <a:pt x="1281399" y="53867"/>
                  <a:pt x="1281640" y="53284"/>
                  <a:pt x="1281603" y="52494"/>
                </a:cubicBezTo>
                <a:cubicBezTo>
                  <a:pt x="1281566" y="51704"/>
                  <a:pt x="1281510" y="50900"/>
                  <a:pt x="1281436" y="50081"/>
                </a:cubicBezTo>
                <a:close/>
                <a:moveTo>
                  <a:pt x="881386" y="50081"/>
                </a:moveTo>
                <a:cubicBezTo>
                  <a:pt x="880642" y="50155"/>
                  <a:pt x="880251" y="50529"/>
                  <a:pt x="880214" y="51202"/>
                </a:cubicBezTo>
                <a:cubicBezTo>
                  <a:pt x="880177" y="51874"/>
                  <a:pt x="879897" y="52361"/>
                  <a:pt x="879377" y="52662"/>
                </a:cubicBezTo>
                <a:cubicBezTo>
                  <a:pt x="879228" y="52511"/>
                  <a:pt x="879116" y="52323"/>
                  <a:pt x="879042" y="52097"/>
                </a:cubicBezTo>
                <a:cubicBezTo>
                  <a:pt x="878967" y="51872"/>
                  <a:pt x="878856" y="51683"/>
                  <a:pt x="878707" y="51532"/>
                </a:cubicBezTo>
                <a:cubicBezTo>
                  <a:pt x="878409" y="51909"/>
                  <a:pt x="878223" y="52342"/>
                  <a:pt x="878149" y="52831"/>
                </a:cubicBezTo>
                <a:cubicBezTo>
                  <a:pt x="878074" y="53321"/>
                  <a:pt x="878000" y="53867"/>
                  <a:pt x="877925" y="54471"/>
                </a:cubicBezTo>
                <a:cubicBezTo>
                  <a:pt x="878000" y="54696"/>
                  <a:pt x="878149" y="54809"/>
                  <a:pt x="878372" y="54809"/>
                </a:cubicBezTo>
                <a:cubicBezTo>
                  <a:pt x="878595" y="54809"/>
                  <a:pt x="878744" y="54923"/>
                  <a:pt x="878818" y="55149"/>
                </a:cubicBezTo>
                <a:cubicBezTo>
                  <a:pt x="878595" y="55149"/>
                  <a:pt x="878446" y="55168"/>
                  <a:pt x="878372" y="55205"/>
                </a:cubicBezTo>
                <a:cubicBezTo>
                  <a:pt x="878298" y="55242"/>
                  <a:pt x="878186" y="55299"/>
                  <a:pt x="878037" y="55374"/>
                </a:cubicBezTo>
                <a:cubicBezTo>
                  <a:pt x="877888" y="56203"/>
                  <a:pt x="877609" y="57070"/>
                  <a:pt x="877200" y="57974"/>
                </a:cubicBezTo>
                <a:cubicBezTo>
                  <a:pt x="876791" y="58878"/>
                  <a:pt x="876809" y="59744"/>
                  <a:pt x="877256" y="60573"/>
                </a:cubicBezTo>
                <a:cubicBezTo>
                  <a:pt x="877702" y="60648"/>
                  <a:pt x="878074" y="60497"/>
                  <a:pt x="878372" y="60122"/>
                </a:cubicBezTo>
                <a:cubicBezTo>
                  <a:pt x="878149" y="59067"/>
                  <a:pt x="878186" y="58201"/>
                  <a:pt x="878484" y="57522"/>
                </a:cubicBezTo>
                <a:cubicBezTo>
                  <a:pt x="878781" y="56844"/>
                  <a:pt x="879079" y="56166"/>
                  <a:pt x="879377" y="55488"/>
                </a:cubicBezTo>
                <a:cubicBezTo>
                  <a:pt x="879972" y="55940"/>
                  <a:pt x="880530" y="55978"/>
                  <a:pt x="881051" y="55601"/>
                </a:cubicBezTo>
                <a:cubicBezTo>
                  <a:pt x="881200" y="55374"/>
                  <a:pt x="881218" y="55148"/>
                  <a:pt x="881107" y="54923"/>
                </a:cubicBezTo>
                <a:cubicBezTo>
                  <a:pt x="880995" y="54697"/>
                  <a:pt x="880902" y="54471"/>
                  <a:pt x="880828" y="54244"/>
                </a:cubicBezTo>
                <a:cubicBezTo>
                  <a:pt x="881349" y="53867"/>
                  <a:pt x="881590" y="53284"/>
                  <a:pt x="881553" y="52494"/>
                </a:cubicBezTo>
                <a:cubicBezTo>
                  <a:pt x="881516" y="51704"/>
                  <a:pt x="881460" y="50900"/>
                  <a:pt x="881386" y="50081"/>
                </a:cubicBezTo>
                <a:close/>
                <a:moveTo>
                  <a:pt x="670533" y="49523"/>
                </a:moveTo>
                <a:cubicBezTo>
                  <a:pt x="669715" y="49895"/>
                  <a:pt x="669157" y="50621"/>
                  <a:pt x="668859" y="51700"/>
                </a:cubicBezTo>
                <a:cubicBezTo>
                  <a:pt x="668562" y="52779"/>
                  <a:pt x="668375" y="53839"/>
                  <a:pt x="668301" y="54881"/>
                </a:cubicBezTo>
                <a:cubicBezTo>
                  <a:pt x="668673" y="54806"/>
                  <a:pt x="668989" y="54546"/>
                  <a:pt x="669250" y="54099"/>
                </a:cubicBezTo>
                <a:cubicBezTo>
                  <a:pt x="669510" y="53653"/>
                  <a:pt x="669752" y="53244"/>
                  <a:pt x="669975" y="52872"/>
                </a:cubicBezTo>
                <a:cubicBezTo>
                  <a:pt x="670199" y="52276"/>
                  <a:pt x="670385" y="51718"/>
                  <a:pt x="670533" y="51197"/>
                </a:cubicBezTo>
                <a:cubicBezTo>
                  <a:pt x="670682" y="50676"/>
                  <a:pt x="670682" y="50118"/>
                  <a:pt x="670533" y="49523"/>
                </a:cubicBezTo>
                <a:close/>
                <a:moveTo>
                  <a:pt x="503697" y="49411"/>
                </a:moveTo>
                <a:cubicBezTo>
                  <a:pt x="502953" y="49262"/>
                  <a:pt x="502600" y="49523"/>
                  <a:pt x="502637" y="50193"/>
                </a:cubicBezTo>
                <a:cubicBezTo>
                  <a:pt x="502674" y="50862"/>
                  <a:pt x="502879" y="51234"/>
                  <a:pt x="503251" y="51309"/>
                </a:cubicBezTo>
                <a:cubicBezTo>
                  <a:pt x="503772" y="51458"/>
                  <a:pt x="504051" y="51234"/>
                  <a:pt x="504088" y="50639"/>
                </a:cubicBezTo>
                <a:cubicBezTo>
                  <a:pt x="504125" y="50044"/>
                  <a:pt x="503995" y="49635"/>
                  <a:pt x="503697" y="49411"/>
                </a:cubicBezTo>
                <a:close/>
                <a:moveTo>
                  <a:pt x="370347" y="49411"/>
                </a:moveTo>
                <a:cubicBezTo>
                  <a:pt x="369603" y="49262"/>
                  <a:pt x="369250" y="49523"/>
                  <a:pt x="369287" y="50193"/>
                </a:cubicBezTo>
                <a:cubicBezTo>
                  <a:pt x="369324" y="50862"/>
                  <a:pt x="369529" y="51234"/>
                  <a:pt x="369901" y="51309"/>
                </a:cubicBezTo>
                <a:cubicBezTo>
                  <a:pt x="370422" y="51458"/>
                  <a:pt x="370701" y="51234"/>
                  <a:pt x="370738" y="50639"/>
                </a:cubicBezTo>
                <a:cubicBezTo>
                  <a:pt x="370775" y="50044"/>
                  <a:pt x="370645" y="49635"/>
                  <a:pt x="370347" y="49411"/>
                </a:cubicBezTo>
                <a:close/>
                <a:moveTo>
                  <a:pt x="1167545" y="49076"/>
                </a:moveTo>
                <a:cubicBezTo>
                  <a:pt x="1167173" y="49002"/>
                  <a:pt x="1166894" y="49076"/>
                  <a:pt x="1166708" y="49300"/>
                </a:cubicBezTo>
                <a:cubicBezTo>
                  <a:pt x="1166522" y="49523"/>
                  <a:pt x="1166429" y="49783"/>
                  <a:pt x="1166429" y="50081"/>
                </a:cubicBezTo>
                <a:cubicBezTo>
                  <a:pt x="1166429" y="50379"/>
                  <a:pt x="1166503" y="50639"/>
                  <a:pt x="1166652" y="50862"/>
                </a:cubicBezTo>
                <a:cubicBezTo>
                  <a:pt x="1166801" y="51086"/>
                  <a:pt x="1167024" y="51160"/>
                  <a:pt x="1167322" y="51086"/>
                </a:cubicBezTo>
                <a:cubicBezTo>
                  <a:pt x="1167619" y="50937"/>
                  <a:pt x="1167787" y="50621"/>
                  <a:pt x="1167824" y="50137"/>
                </a:cubicBezTo>
                <a:cubicBezTo>
                  <a:pt x="1167861" y="49653"/>
                  <a:pt x="1167768" y="49300"/>
                  <a:pt x="1167545" y="49076"/>
                </a:cubicBezTo>
                <a:close/>
                <a:moveTo>
                  <a:pt x="272195" y="49076"/>
                </a:moveTo>
                <a:cubicBezTo>
                  <a:pt x="271823" y="49002"/>
                  <a:pt x="271544" y="49076"/>
                  <a:pt x="271358" y="49300"/>
                </a:cubicBezTo>
                <a:cubicBezTo>
                  <a:pt x="271172" y="49523"/>
                  <a:pt x="271079" y="49783"/>
                  <a:pt x="271079" y="50081"/>
                </a:cubicBezTo>
                <a:cubicBezTo>
                  <a:pt x="271079" y="50379"/>
                  <a:pt x="271153" y="50639"/>
                  <a:pt x="271302" y="50862"/>
                </a:cubicBezTo>
                <a:cubicBezTo>
                  <a:pt x="271451" y="51086"/>
                  <a:pt x="271674" y="51160"/>
                  <a:pt x="271972" y="51086"/>
                </a:cubicBezTo>
                <a:cubicBezTo>
                  <a:pt x="272269" y="50937"/>
                  <a:pt x="272437" y="50621"/>
                  <a:pt x="272474" y="50137"/>
                </a:cubicBezTo>
                <a:cubicBezTo>
                  <a:pt x="272511" y="49653"/>
                  <a:pt x="272418" y="49300"/>
                  <a:pt x="272195" y="49076"/>
                </a:cubicBezTo>
                <a:close/>
                <a:moveTo>
                  <a:pt x="586260" y="47737"/>
                </a:moveTo>
                <a:cubicBezTo>
                  <a:pt x="585962" y="47960"/>
                  <a:pt x="585813" y="48314"/>
                  <a:pt x="585813" y="48797"/>
                </a:cubicBezTo>
                <a:cubicBezTo>
                  <a:pt x="585813" y="49281"/>
                  <a:pt x="585999" y="49523"/>
                  <a:pt x="586371" y="49523"/>
                </a:cubicBezTo>
                <a:cubicBezTo>
                  <a:pt x="586818" y="49597"/>
                  <a:pt x="587060" y="49337"/>
                  <a:pt x="587097" y="48742"/>
                </a:cubicBezTo>
                <a:cubicBezTo>
                  <a:pt x="587134" y="48146"/>
                  <a:pt x="586855" y="47811"/>
                  <a:pt x="586260" y="47737"/>
                </a:cubicBezTo>
                <a:close/>
                <a:moveTo>
                  <a:pt x="1146337" y="47067"/>
                </a:moveTo>
                <a:cubicBezTo>
                  <a:pt x="1146039" y="46993"/>
                  <a:pt x="1145928" y="47123"/>
                  <a:pt x="1146002" y="47458"/>
                </a:cubicBezTo>
                <a:cubicBezTo>
                  <a:pt x="1146077" y="47793"/>
                  <a:pt x="1146263" y="47923"/>
                  <a:pt x="1146560" y="47849"/>
                </a:cubicBezTo>
                <a:cubicBezTo>
                  <a:pt x="1146560" y="47477"/>
                  <a:pt x="1146486" y="47216"/>
                  <a:pt x="1146337" y="47067"/>
                </a:cubicBezTo>
                <a:close/>
                <a:moveTo>
                  <a:pt x="250987" y="47067"/>
                </a:moveTo>
                <a:cubicBezTo>
                  <a:pt x="250689" y="46993"/>
                  <a:pt x="250578" y="47123"/>
                  <a:pt x="250652" y="47458"/>
                </a:cubicBezTo>
                <a:cubicBezTo>
                  <a:pt x="250727" y="47793"/>
                  <a:pt x="250913" y="47923"/>
                  <a:pt x="251210" y="47849"/>
                </a:cubicBezTo>
                <a:cubicBezTo>
                  <a:pt x="251210" y="47477"/>
                  <a:pt x="251136" y="47216"/>
                  <a:pt x="250987" y="47067"/>
                </a:cubicBezTo>
                <a:close/>
                <a:moveTo>
                  <a:pt x="726939" y="45839"/>
                </a:moveTo>
                <a:lnTo>
                  <a:pt x="726939" y="45951"/>
                </a:lnTo>
                <a:lnTo>
                  <a:pt x="726939" y="46063"/>
                </a:lnTo>
                <a:cubicBezTo>
                  <a:pt x="727014" y="46063"/>
                  <a:pt x="727014" y="46100"/>
                  <a:pt x="726939" y="46174"/>
                </a:cubicBezTo>
                <a:lnTo>
                  <a:pt x="727163" y="46174"/>
                </a:lnTo>
                <a:cubicBezTo>
                  <a:pt x="727163" y="46100"/>
                  <a:pt x="727200" y="46063"/>
                  <a:pt x="727274" y="46063"/>
                </a:cubicBezTo>
                <a:lnTo>
                  <a:pt x="727274" y="45951"/>
                </a:lnTo>
                <a:lnTo>
                  <a:pt x="727163" y="45839"/>
                </a:lnTo>
                <a:close/>
                <a:moveTo>
                  <a:pt x="504144" y="45114"/>
                </a:moveTo>
                <a:cubicBezTo>
                  <a:pt x="503920" y="45374"/>
                  <a:pt x="503920" y="45616"/>
                  <a:pt x="504144" y="45839"/>
                </a:cubicBezTo>
                <a:cubicBezTo>
                  <a:pt x="504590" y="45914"/>
                  <a:pt x="504776" y="45691"/>
                  <a:pt x="504702" y="45170"/>
                </a:cubicBezTo>
                <a:cubicBezTo>
                  <a:pt x="504553" y="44872"/>
                  <a:pt x="504367" y="44853"/>
                  <a:pt x="504144" y="45114"/>
                </a:cubicBezTo>
                <a:close/>
                <a:moveTo>
                  <a:pt x="370794" y="45114"/>
                </a:moveTo>
                <a:cubicBezTo>
                  <a:pt x="370570" y="45374"/>
                  <a:pt x="370570" y="45616"/>
                  <a:pt x="370794" y="45839"/>
                </a:cubicBezTo>
                <a:cubicBezTo>
                  <a:pt x="371240" y="45914"/>
                  <a:pt x="371426" y="45691"/>
                  <a:pt x="371352" y="45170"/>
                </a:cubicBezTo>
                <a:cubicBezTo>
                  <a:pt x="371203" y="44872"/>
                  <a:pt x="371017" y="44853"/>
                  <a:pt x="370794" y="45114"/>
                </a:cubicBezTo>
                <a:close/>
                <a:moveTo>
                  <a:pt x="1166429" y="44723"/>
                </a:moveTo>
                <a:cubicBezTo>
                  <a:pt x="1166057" y="44649"/>
                  <a:pt x="1165889" y="44816"/>
                  <a:pt x="1165927" y="45225"/>
                </a:cubicBezTo>
                <a:cubicBezTo>
                  <a:pt x="1165964" y="45635"/>
                  <a:pt x="1166131" y="45839"/>
                  <a:pt x="1166429" y="45839"/>
                </a:cubicBezTo>
                <a:cubicBezTo>
                  <a:pt x="1166727" y="45393"/>
                  <a:pt x="1166727" y="45021"/>
                  <a:pt x="1166429" y="44723"/>
                </a:cubicBezTo>
                <a:close/>
                <a:moveTo>
                  <a:pt x="271079" y="44723"/>
                </a:moveTo>
                <a:cubicBezTo>
                  <a:pt x="270707" y="44649"/>
                  <a:pt x="270539" y="44816"/>
                  <a:pt x="270576" y="45225"/>
                </a:cubicBezTo>
                <a:cubicBezTo>
                  <a:pt x="270614" y="45635"/>
                  <a:pt x="270781" y="45839"/>
                  <a:pt x="271079" y="45839"/>
                </a:cubicBezTo>
                <a:cubicBezTo>
                  <a:pt x="271376" y="45393"/>
                  <a:pt x="271376" y="45021"/>
                  <a:pt x="271079" y="44723"/>
                </a:cubicBezTo>
                <a:close/>
                <a:moveTo>
                  <a:pt x="710196" y="44667"/>
                </a:moveTo>
                <a:cubicBezTo>
                  <a:pt x="709750" y="44928"/>
                  <a:pt x="709712" y="45319"/>
                  <a:pt x="710085" y="45839"/>
                </a:cubicBezTo>
                <a:cubicBezTo>
                  <a:pt x="710382" y="45988"/>
                  <a:pt x="710661" y="45970"/>
                  <a:pt x="710922" y="45784"/>
                </a:cubicBezTo>
                <a:cubicBezTo>
                  <a:pt x="711182" y="45598"/>
                  <a:pt x="711275" y="45319"/>
                  <a:pt x="711201" y="44946"/>
                </a:cubicBezTo>
                <a:cubicBezTo>
                  <a:pt x="710978" y="44500"/>
                  <a:pt x="710643" y="44407"/>
                  <a:pt x="710196" y="44667"/>
                </a:cubicBezTo>
                <a:close/>
                <a:moveTo>
                  <a:pt x="1283333" y="44612"/>
                </a:moveTo>
                <a:cubicBezTo>
                  <a:pt x="1283110" y="44835"/>
                  <a:pt x="1282998" y="45021"/>
                  <a:pt x="1282998" y="45170"/>
                </a:cubicBezTo>
                <a:cubicBezTo>
                  <a:pt x="1283296" y="45393"/>
                  <a:pt x="1283445" y="45635"/>
                  <a:pt x="1283445" y="45895"/>
                </a:cubicBezTo>
                <a:cubicBezTo>
                  <a:pt x="1283445" y="46156"/>
                  <a:pt x="1283389" y="46435"/>
                  <a:pt x="1283278" y="46732"/>
                </a:cubicBezTo>
                <a:cubicBezTo>
                  <a:pt x="1283166" y="47030"/>
                  <a:pt x="1283054" y="47309"/>
                  <a:pt x="1282943" y="47570"/>
                </a:cubicBezTo>
                <a:cubicBezTo>
                  <a:pt x="1282831" y="47830"/>
                  <a:pt x="1282812" y="48109"/>
                  <a:pt x="1282887" y="48407"/>
                </a:cubicBezTo>
                <a:cubicBezTo>
                  <a:pt x="1283557" y="48258"/>
                  <a:pt x="1284059" y="47811"/>
                  <a:pt x="1284394" y="47067"/>
                </a:cubicBezTo>
                <a:cubicBezTo>
                  <a:pt x="1284729" y="46323"/>
                  <a:pt x="1284524" y="45728"/>
                  <a:pt x="1283780" y="45281"/>
                </a:cubicBezTo>
                <a:cubicBezTo>
                  <a:pt x="1283631" y="44835"/>
                  <a:pt x="1283482" y="44612"/>
                  <a:pt x="1283333" y="44612"/>
                </a:cubicBezTo>
                <a:close/>
                <a:moveTo>
                  <a:pt x="883283" y="44612"/>
                </a:moveTo>
                <a:cubicBezTo>
                  <a:pt x="883060" y="44835"/>
                  <a:pt x="882948" y="45021"/>
                  <a:pt x="882948" y="45170"/>
                </a:cubicBezTo>
                <a:cubicBezTo>
                  <a:pt x="883246" y="45393"/>
                  <a:pt x="883395" y="45635"/>
                  <a:pt x="883395" y="45895"/>
                </a:cubicBezTo>
                <a:cubicBezTo>
                  <a:pt x="883395" y="46156"/>
                  <a:pt x="883339" y="46435"/>
                  <a:pt x="883227" y="46732"/>
                </a:cubicBezTo>
                <a:cubicBezTo>
                  <a:pt x="883116" y="47030"/>
                  <a:pt x="883004" y="47309"/>
                  <a:pt x="882893" y="47570"/>
                </a:cubicBezTo>
                <a:cubicBezTo>
                  <a:pt x="882781" y="47830"/>
                  <a:pt x="882762" y="48109"/>
                  <a:pt x="882837" y="48407"/>
                </a:cubicBezTo>
                <a:cubicBezTo>
                  <a:pt x="883507" y="48258"/>
                  <a:pt x="884009" y="47811"/>
                  <a:pt x="884344" y="47067"/>
                </a:cubicBezTo>
                <a:cubicBezTo>
                  <a:pt x="884679" y="46323"/>
                  <a:pt x="884474" y="45728"/>
                  <a:pt x="883730" y="45281"/>
                </a:cubicBezTo>
                <a:cubicBezTo>
                  <a:pt x="883581" y="44835"/>
                  <a:pt x="883432" y="44612"/>
                  <a:pt x="883283" y="44612"/>
                </a:cubicBezTo>
                <a:close/>
                <a:moveTo>
                  <a:pt x="514915" y="44556"/>
                </a:moveTo>
                <a:cubicBezTo>
                  <a:pt x="514729" y="44519"/>
                  <a:pt x="514636" y="44649"/>
                  <a:pt x="514636" y="44946"/>
                </a:cubicBezTo>
                <a:cubicBezTo>
                  <a:pt x="514562" y="45170"/>
                  <a:pt x="514599" y="45412"/>
                  <a:pt x="514748" y="45672"/>
                </a:cubicBezTo>
                <a:cubicBezTo>
                  <a:pt x="514897" y="45932"/>
                  <a:pt x="515157" y="46063"/>
                  <a:pt x="515529" y="46063"/>
                </a:cubicBezTo>
                <a:cubicBezTo>
                  <a:pt x="515752" y="45914"/>
                  <a:pt x="515845" y="45709"/>
                  <a:pt x="515808" y="45449"/>
                </a:cubicBezTo>
                <a:cubicBezTo>
                  <a:pt x="515771" y="45188"/>
                  <a:pt x="515659" y="44984"/>
                  <a:pt x="515473" y="44835"/>
                </a:cubicBezTo>
                <a:cubicBezTo>
                  <a:pt x="515287" y="44686"/>
                  <a:pt x="515101" y="44593"/>
                  <a:pt x="514915" y="44556"/>
                </a:cubicBezTo>
                <a:close/>
                <a:moveTo>
                  <a:pt x="381565" y="44556"/>
                </a:moveTo>
                <a:cubicBezTo>
                  <a:pt x="381379" y="44519"/>
                  <a:pt x="381286" y="44649"/>
                  <a:pt x="381286" y="44946"/>
                </a:cubicBezTo>
                <a:cubicBezTo>
                  <a:pt x="381212" y="45170"/>
                  <a:pt x="381249" y="45412"/>
                  <a:pt x="381398" y="45672"/>
                </a:cubicBezTo>
                <a:cubicBezTo>
                  <a:pt x="381547" y="45932"/>
                  <a:pt x="381807" y="46063"/>
                  <a:pt x="382179" y="46063"/>
                </a:cubicBezTo>
                <a:cubicBezTo>
                  <a:pt x="382402" y="45914"/>
                  <a:pt x="382495" y="45709"/>
                  <a:pt x="382458" y="45449"/>
                </a:cubicBezTo>
                <a:cubicBezTo>
                  <a:pt x="382421" y="45188"/>
                  <a:pt x="382309" y="44984"/>
                  <a:pt x="382123" y="44835"/>
                </a:cubicBezTo>
                <a:cubicBezTo>
                  <a:pt x="381937" y="44686"/>
                  <a:pt x="381751" y="44593"/>
                  <a:pt x="381565" y="44556"/>
                </a:cubicBezTo>
                <a:close/>
                <a:moveTo>
                  <a:pt x="1155825" y="44277"/>
                </a:moveTo>
                <a:cubicBezTo>
                  <a:pt x="1155602" y="44202"/>
                  <a:pt x="1155416" y="44258"/>
                  <a:pt x="1155267" y="44444"/>
                </a:cubicBezTo>
                <a:cubicBezTo>
                  <a:pt x="1155118" y="44630"/>
                  <a:pt x="1154969" y="44798"/>
                  <a:pt x="1154820" y="44946"/>
                </a:cubicBezTo>
                <a:cubicBezTo>
                  <a:pt x="1154820" y="45467"/>
                  <a:pt x="1154932" y="45765"/>
                  <a:pt x="1155155" y="45839"/>
                </a:cubicBezTo>
                <a:cubicBezTo>
                  <a:pt x="1155527" y="45839"/>
                  <a:pt x="1155769" y="45672"/>
                  <a:pt x="1155881" y="45337"/>
                </a:cubicBezTo>
                <a:cubicBezTo>
                  <a:pt x="1155992" y="45002"/>
                  <a:pt x="1155974" y="44649"/>
                  <a:pt x="1155825" y="44277"/>
                </a:cubicBezTo>
                <a:close/>
                <a:moveTo>
                  <a:pt x="260475" y="44277"/>
                </a:moveTo>
                <a:cubicBezTo>
                  <a:pt x="260252" y="44202"/>
                  <a:pt x="260065" y="44258"/>
                  <a:pt x="259917" y="44444"/>
                </a:cubicBezTo>
                <a:cubicBezTo>
                  <a:pt x="259768" y="44630"/>
                  <a:pt x="259619" y="44798"/>
                  <a:pt x="259470" y="44946"/>
                </a:cubicBezTo>
                <a:cubicBezTo>
                  <a:pt x="259470" y="45467"/>
                  <a:pt x="259582" y="45765"/>
                  <a:pt x="259805" y="45839"/>
                </a:cubicBezTo>
                <a:cubicBezTo>
                  <a:pt x="260177" y="45839"/>
                  <a:pt x="260419" y="45672"/>
                  <a:pt x="260531" y="45337"/>
                </a:cubicBezTo>
                <a:cubicBezTo>
                  <a:pt x="260642" y="45002"/>
                  <a:pt x="260624" y="44649"/>
                  <a:pt x="260475" y="44277"/>
                </a:cubicBezTo>
                <a:close/>
                <a:moveTo>
                  <a:pt x="1163638" y="43272"/>
                </a:moveTo>
                <a:cubicBezTo>
                  <a:pt x="1163638" y="43421"/>
                  <a:pt x="1163566" y="43495"/>
                  <a:pt x="1163422" y="43495"/>
                </a:cubicBezTo>
                <a:cubicBezTo>
                  <a:pt x="1163278" y="43719"/>
                  <a:pt x="1163224" y="43998"/>
                  <a:pt x="1163260" y="44333"/>
                </a:cubicBezTo>
                <a:cubicBezTo>
                  <a:pt x="1163296" y="44667"/>
                  <a:pt x="1163278" y="45021"/>
                  <a:pt x="1163206" y="45393"/>
                </a:cubicBezTo>
                <a:cubicBezTo>
                  <a:pt x="1163062" y="46211"/>
                  <a:pt x="1162935" y="47049"/>
                  <a:pt x="1162826" y="47904"/>
                </a:cubicBezTo>
                <a:cubicBezTo>
                  <a:pt x="1162718" y="48760"/>
                  <a:pt x="1162591" y="49635"/>
                  <a:pt x="1162447" y="50527"/>
                </a:cubicBezTo>
                <a:lnTo>
                  <a:pt x="1160066" y="69950"/>
                </a:lnTo>
                <a:cubicBezTo>
                  <a:pt x="1159673" y="72554"/>
                  <a:pt x="1159300" y="75159"/>
                  <a:pt x="1158947" y="77763"/>
                </a:cubicBezTo>
                <a:cubicBezTo>
                  <a:pt x="1158593" y="80368"/>
                  <a:pt x="1158260" y="82972"/>
                  <a:pt x="1157946" y="85577"/>
                </a:cubicBezTo>
                <a:cubicBezTo>
                  <a:pt x="1157425" y="90934"/>
                  <a:pt x="1156811" y="96348"/>
                  <a:pt x="1156104" y="101817"/>
                </a:cubicBezTo>
                <a:cubicBezTo>
                  <a:pt x="1155397" y="107287"/>
                  <a:pt x="1154969" y="112700"/>
                  <a:pt x="1154820" y="118058"/>
                </a:cubicBezTo>
                <a:cubicBezTo>
                  <a:pt x="1157276" y="117984"/>
                  <a:pt x="1159918" y="117984"/>
                  <a:pt x="1162745" y="118058"/>
                </a:cubicBezTo>
                <a:cubicBezTo>
                  <a:pt x="1165573" y="118133"/>
                  <a:pt x="1168215" y="118095"/>
                  <a:pt x="1170670" y="117947"/>
                </a:cubicBezTo>
                <a:cubicBezTo>
                  <a:pt x="1169331" y="105594"/>
                  <a:pt x="1168085" y="93204"/>
                  <a:pt x="1166931" y="80777"/>
                </a:cubicBezTo>
                <a:cubicBezTo>
                  <a:pt x="1165778" y="68350"/>
                  <a:pt x="1164680" y="55848"/>
                  <a:pt x="1163638" y="43272"/>
                </a:cubicBezTo>
                <a:close/>
                <a:moveTo>
                  <a:pt x="268288" y="43272"/>
                </a:moveTo>
                <a:cubicBezTo>
                  <a:pt x="268288" y="43421"/>
                  <a:pt x="268216" y="43495"/>
                  <a:pt x="268072" y="43495"/>
                </a:cubicBezTo>
                <a:cubicBezTo>
                  <a:pt x="267928" y="43719"/>
                  <a:pt x="267874" y="43998"/>
                  <a:pt x="267910" y="44333"/>
                </a:cubicBezTo>
                <a:cubicBezTo>
                  <a:pt x="267946" y="44667"/>
                  <a:pt x="267928" y="45021"/>
                  <a:pt x="267856" y="45393"/>
                </a:cubicBezTo>
                <a:cubicBezTo>
                  <a:pt x="267712" y="46211"/>
                  <a:pt x="267585" y="47049"/>
                  <a:pt x="267476" y="47904"/>
                </a:cubicBezTo>
                <a:cubicBezTo>
                  <a:pt x="267368" y="48760"/>
                  <a:pt x="267241" y="49635"/>
                  <a:pt x="267097" y="50527"/>
                </a:cubicBezTo>
                <a:lnTo>
                  <a:pt x="264716" y="69950"/>
                </a:lnTo>
                <a:cubicBezTo>
                  <a:pt x="264323" y="72554"/>
                  <a:pt x="263950" y="75159"/>
                  <a:pt x="263597" y="77763"/>
                </a:cubicBezTo>
                <a:cubicBezTo>
                  <a:pt x="263243" y="80368"/>
                  <a:pt x="262909" y="82972"/>
                  <a:pt x="262596" y="85577"/>
                </a:cubicBezTo>
                <a:cubicBezTo>
                  <a:pt x="262075" y="90934"/>
                  <a:pt x="261461" y="96348"/>
                  <a:pt x="260754" y="101817"/>
                </a:cubicBezTo>
                <a:cubicBezTo>
                  <a:pt x="260047" y="107287"/>
                  <a:pt x="259619" y="112700"/>
                  <a:pt x="259470" y="118058"/>
                </a:cubicBezTo>
                <a:cubicBezTo>
                  <a:pt x="261926" y="117984"/>
                  <a:pt x="264568" y="117984"/>
                  <a:pt x="267395" y="118058"/>
                </a:cubicBezTo>
                <a:cubicBezTo>
                  <a:pt x="270223" y="118133"/>
                  <a:pt x="272865" y="118095"/>
                  <a:pt x="275320" y="117947"/>
                </a:cubicBezTo>
                <a:cubicBezTo>
                  <a:pt x="273981" y="105594"/>
                  <a:pt x="272734" y="93204"/>
                  <a:pt x="271581" y="80777"/>
                </a:cubicBezTo>
                <a:cubicBezTo>
                  <a:pt x="270428" y="68350"/>
                  <a:pt x="269330" y="55848"/>
                  <a:pt x="268288" y="43272"/>
                </a:cubicBezTo>
                <a:close/>
                <a:moveTo>
                  <a:pt x="1407158" y="43160"/>
                </a:moveTo>
                <a:cubicBezTo>
                  <a:pt x="1407158" y="43309"/>
                  <a:pt x="1407233" y="43402"/>
                  <a:pt x="1407382" y="43440"/>
                </a:cubicBezTo>
                <a:cubicBezTo>
                  <a:pt x="1407530" y="43477"/>
                  <a:pt x="1407642" y="43458"/>
                  <a:pt x="1407716" y="43384"/>
                </a:cubicBezTo>
                <a:cubicBezTo>
                  <a:pt x="1407791" y="43086"/>
                  <a:pt x="1407605" y="43012"/>
                  <a:pt x="1407158" y="43160"/>
                </a:cubicBezTo>
                <a:close/>
                <a:moveTo>
                  <a:pt x="705452" y="42323"/>
                </a:moveTo>
                <a:cubicBezTo>
                  <a:pt x="705192" y="42509"/>
                  <a:pt x="705024" y="42751"/>
                  <a:pt x="704950" y="43049"/>
                </a:cubicBezTo>
                <a:cubicBezTo>
                  <a:pt x="704876" y="43347"/>
                  <a:pt x="704913" y="43663"/>
                  <a:pt x="705062" y="43998"/>
                </a:cubicBezTo>
                <a:cubicBezTo>
                  <a:pt x="705210" y="44333"/>
                  <a:pt x="705508" y="44537"/>
                  <a:pt x="705955" y="44612"/>
                </a:cubicBezTo>
                <a:cubicBezTo>
                  <a:pt x="706327" y="44537"/>
                  <a:pt x="706606" y="44240"/>
                  <a:pt x="706792" y="43719"/>
                </a:cubicBezTo>
                <a:cubicBezTo>
                  <a:pt x="706978" y="43198"/>
                  <a:pt x="706885" y="42751"/>
                  <a:pt x="706513" y="42379"/>
                </a:cubicBezTo>
                <a:cubicBezTo>
                  <a:pt x="706066" y="42156"/>
                  <a:pt x="705713" y="42137"/>
                  <a:pt x="705452" y="42323"/>
                </a:cubicBezTo>
                <a:close/>
                <a:moveTo>
                  <a:pt x="1152755" y="41877"/>
                </a:moveTo>
                <a:cubicBezTo>
                  <a:pt x="1152569" y="41765"/>
                  <a:pt x="1152327" y="41784"/>
                  <a:pt x="1152030" y="41933"/>
                </a:cubicBezTo>
                <a:cubicBezTo>
                  <a:pt x="1151658" y="42081"/>
                  <a:pt x="1151583" y="42398"/>
                  <a:pt x="1151806" y="42881"/>
                </a:cubicBezTo>
                <a:cubicBezTo>
                  <a:pt x="1152030" y="43365"/>
                  <a:pt x="1152327" y="43533"/>
                  <a:pt x="1152699" y="43384"/>
                </a:cubicBezTo>
                <a:cubicBezTo>
                  <a:pt x="1152923" y="43309"/>
                  <a:pt x="1153053" y="43179"/>
                  <a:pt x="1153090" y="42993"/>
                </a:cubicBezTo>
                <a:cubicBezTo>
                  <a:pt x="1153127" y="42807"/>
                  <a:pt x="1153127" y="42602"/>
                  <a:pt x="1153090" y="42379"/>
                </a:cubicBezTo>
                <a:cubicBezTo>
                  <a:pt x="1153053" y="42156"/>
                  <a:pt x="1152941" y="41988"/>
                  <a:pt x="1152755" y="41877"/>
                </a:cubicBezTo>
                <a:close/>
                <a:moveTo>
                  <a:pt x="257405" y="41877"/>
                </a:moveTo>
                <a:cubicBezTo>
                  <a:pt x="257219" y="41765"/>
                  <a:pt x="256977" y="41784"/>
                  <a:pt x="256680" y="41933"/>
                </a:cubicBezTo>
                <a:cubicBezTo>
                  <a:pt x="256308" y="42081"/>
                  <a:pt x="256233" y="42398"/>
                  <a:pt x="256456" y="42881"/>
                </a:cubicBezTo>
                <a:cubicBezTo>
                  <a:pt x="256680" y="43365"/>
                  <a:pt x="256977" y="43533"/>
                  <a:pt x="257349" y="43384"/>
                </a:cubicBezTo>
                <a:cubicBezTo>
                  <a:pt x="257573" y="43309"/>
                  <a:pt x="257703" y="43179"/>
                  <a:pt x="257740" y="42993"/>
                </a:cubicBezTo>
                <a:cubicBezTo>
                  <a:pt x="257777" y="42807"/>
                  <a:pt x="257777" y="42602"/>
                  <a:pt x="257740" y="42379"/>
                </a:cubicBezTo>
                <a:cubicBezTo>
                  <a:pt x="257703" y="42156"/>
                  <a:pt x="257591" y="41988"/>
                  <a:pt x="257405" y="41877"/>
                </a:cubicBezTo>
                <a:close/>
                <a:moveTo>
                  <a:pt x="1149574" y="39644"/>
                </a:moveTo>
                <a:cubicBezTo>
                  <a:pt x="1149202" y="39830"/>
                  <a:pt x="1149128" y="40110"/>
                  <a:pt x="1149351" y="40482"/>
                </a:cubicBezTo>
                <a:cubicBezTo>
                  <a:pt x="1149723" y="40630"/>
                  <a:pt x="1149965" y="40612"/>
                  <a:pt x="1150076" y="40426"/>
                </a:cubicBezTo>
                <a:cubicBezTo>
                  <a:pt x="1150188" y="40240"/>
                  <a:pt x="1150244" y="40072"/>
                  <a:pt x="1150244" y="39923"/>
                </a:cubicBezTo>
                <a:cubicBezTo>
                  <a:pt x="1150169" y="39551"/>
                  <a:pt x="1149946" y="39458"/>
                  <a:pt x="1149574" y="39644"/>
                </a:cubicBezTo>
                <a:close/>
                <a:moveTo>
                  <a:pt x="254224" y="39644"/>
                </a:moveTo>
                <a:cubicBezTo>
                  <a:pt x="253852" y="39830"/>
                  <a:pt x="253777" y="40110"/>
                  <a:pt x="254001" y="40482"/>
                </a:cubicBezTo>
                <a:cubicBezTo>
                  <a:pt x="254373" y="40630"/>
                  <a:pt x="254615" y="40612"/>
                  <a:pt x="254726" y="40426"/>
                </a:cubicBezTo>
                <a:cubicBezTo>
                  <a:pt x="254838" y="40240"/>
                  <a:pt x="254894" y="40072"/>
                  <a:pt x="254894" y="39923"/>
                </a:cubicBezTo>
                <a:cubicBezTo>
                  <a:pt x="254819" y="39551"/>
                  <a:pt x="254596" y="39458"/>
                  <a:pt x="254224" y="39644"/>
                </a:cubicBezTo>
                <a:close/>
                <a:moveTo>
                  <a:pt x="592399" y="37468"/>
                </a:moveTo>
                <a:cubicBezTo>
                  <a:pt x="592175" y="37393"/>
                  <a:pt x="591990" y="37412"/>
                  <a:pt x="591841" y="37524"/>
                </a:cubicBezTo>
                <a:cubicBezTo>
                  <a:pt x="591692" y="37635"/>
                  <a:pt x="591692" y="37765"/>
                  <a:pt x="591841" y="37914"/>
                </a:cubicBezTo>
                <a:cubicBezTo>
                  <a:pt x="592213" y="38063"/>
                  <a:pt x="592399" y="37914"/>
                  <a:pt x="592399" y="37468"/>
                </a:cubicBezTo>
                <a:close/>
                <a:moveTo>
                  <a:pt x="745022" y="36742"/>
                </a:moveTo>
                <a:cubicBezTo>
                  <a:pt x="744501" y="36779"/>
                  <a:pt x="744278" y="37021"/>
                  <a:pt x="744352" y="37468"/>
                </a:cubicBezTo>
                <a:cubicBezTo>
                  <a:pt x="744501" y="37765"/>
                  <a:pt x="744817" y="37896"/>
                  <a:pt x="745301" y="37858"/>
                </a:cubicBezTo>
                <a:cubicBezTo>
                  <a:pt x="745785" y="37821"/>
                  <a:pt x="745989" y="37579"/>
                  <a:pt x="745915" y="37133"/>
                </a:cubicBezTo>
                <a:cubicBezTo>
                  <a:pt x="745841" y="36835"/>
                  <a:pt x="745543" y="36705"/>
                  <a:pt x="745022" y="36742"/>
                </a:cubicBezTo>
                <a:close/>
                <a:moveTo>
                  <a:pt x="1155936" y="35459"/>
                </a:moveTo>
                <a:cubicBezTo>
                  <a:pt x="1155639" y="35831"/>
                  <a:pt x="1155323" y="36147"/>
                  <a:pt x="1154988" y="36407"/>
                </a:cubicBezTo>
                <a:cubicBezTo>
                  <a:pt x="1154653" y="36668"/>
                  <a:pt x="1154411" y="36984"/>
                  <a:pt x="1154262" y="37356"/>
                </a:cubicBezTo>
                <a:cubicBezTo>
                  <a:pt x="1154039" y="38100"/>
                  <a:pt x="1154076" y="38621"/>
                  <a:pt x="1154374" y="38919"/>
                </a:cubicBezTo>
                <a:cubicBezTo>
                  <a:pt x="1154671" y="39217"/>
                  <a:pt x="1154969" y="39551"/>
                  <a:pt x="1155267" y="39923"/>
                </a:cubicBezTo>
                <a:cubicBezTo>
                  <a:pt x="1155490" y="40147"/>
                  <a:pt x="1155676" y="40407"/>
                  <a:pt x="1155825" y="40705"/>
                </a:cubicBezTo>
                <a:cubicBezTo>
                  <a:pt x="1155974" y="41002"/>
                  <a:pt x="1156160" y="41151"/>
                  <a:pt x="1156383" y="41151"/>
                </a:cubicBezTo>
                <a:cubicBezTo>
                  <a:pt x="1156904" y="40928"/>
                  <a:pt x="1157276" y="40519"/>
                  <a:pt x="1157499" y="39923"/>
                </a:cubicBezTo>
                <a:cubicBezTo>
                  <a:pt x="1157722" y="39328"/>
                  <a:pt x="1157815" y="38714"/>
                  <a:pt x="1157778" y="38082"/>
                </a:cubicBezTo>
                <a:cubicBezTo>
                  <a:pt x="1157741" y="37449"/>
                  <a:pt x="1157555" y="36873"/>
                  <a:pt x="1157220" y="36352"/>
                </a:cubicBezTo>
                <a:cubicBezTo>
                  <a:pt x="1156885" y="35831"/>
                  <a:pt x="1156457" y="35533"/>
                  <a:pt x="1155936" y="35459"/>
                </a:cubicBezTo>
                <a:close/>
                <a:moveTo>
                  <a:pt x="260586" y="35459"/>
                </a:moveTo>
                <a:cubicBezTo>
                  <a:pt x="260289" y="35831"/>
                  <a:pt x="259972" y="36147"/>
                  <a:pt x="259638" y="36407"/>
                </a:cubicBezTo>
                <a:cubicBezTo>
                  <a:pt x="259303" y="36668"/>
                  <a:pt x="259061" y="36984"/>
                  <a:pt x="258912" y="37356"/>
                </a:cubicBezTo>
                <a:cubicBezTo>
                  <a:pt x="258689" y="38100"/>
                  <a:pt x="258726" y="38621"/>
                  <a:pt x="259024" y="38919"/>
                </a:cubicBezTo>
                <a:cubicBezTo>
                  <a:pt x="259321" y="39217"/>
                  <a:pt x="259619" y="39551"/>
                  <a:pt x="259917" y="39923"/>
                </a:cubicBezTo>
                <a:cubicBezTo>
                  <a:pt x="260140" y="40147"/>
                  <a:pt x="260326" y="40407"/>
                  <a:pt x="260475" y="40705"/>
                </a:cubicBezTo>
                <a:cubicBezTo>
                  <a:pt x="260624" y="41002"/>
                  <a:pt x="260810" y="41151"/>
                  <a:pt x="261033" y="41151"/>
                </a:cubicBezTo>
                <a:cubicBezTo>
                  <a:pt x="261554" y="40928"/>
                  <a:pt x="261926" y="40519"/>
                  <a:pt x="262149" y="39923"/>
                </a:cubicBezTo>
                <a:cubicBezTo>
                  <a:pt x="262372" y="39328"/>
                  <a:pt x="262465" y="38714"/>
                  <a:pt x="262428" y="38082"/>
                </a:cubicBezTo>
                <a:cubicBezTo>
                  <a:pt x="262391" y="37449"/>
                  <a:pt x="262205" y="36873"/>
                  <a:pt x="261870" y="36352"/>
                </a:cubicBezTo>
                <a:cubicBezTo>
                  <a:pt x="261535" y="35831"/>
                  <a:pt x="261107" y="35533"/>
                  <a:pt x="260586" y="35459"/>
                </a:cubicBezTo>
                <a:close/>
                <a:moveTo>
                  <a:pt x="1369430" y="35012"/>
                </a:moveTo>
                <a:cubicBezTo>
                  <a:pt x="1368910" y="34938"/>
                  <a:pt x="1368612" y="34994"/>
                  <a:pt x="1368537" y="35180"/>
                </a:cubicBezTo>
                <a:cubicBezTo>
                  <a:pt x="1368463" y="35366"/>
                  <a:pt x="1368500" y="35552"/>
                  <a:pt x="1368649" y="35738"/>
                </a:cubicBezTo>
                <a:cubicBezTo>
                  <a:pt x="1368798" y="35924"/>
                  <a:pt x="1368965" y="35998"/>
                  <a:pt x="1369151" y="35961"/>
                </a:cubicBezTo>
                <a:cubicBezTo>
                  <a:pt x="1369337" y="35924"/>
                  <a:pt x="1369430" y="35607"/>
                  <a:pt x="1369430" y="35012"/>
                </a:cubicBezTo>
                <a:close/>
                <a:moveTo>
                  <a:pt x="1176698" y="34454"/>
                </a:moveTo>
                <a:cubicBezTo>
                  <a:pt x="1176549" y="34528"/>
                  <a:pt x="1176549" y="34826"/>
                  <a:pt x="1176698" y="35347"/>
                </a:cubicBezTo>
                <a:cubicBezTo>
                  <a:pt x="1176996" y="35347"/>
                  <a:pt x="1177219" y="35235"/>
                  <a:pt x="1177368" y="35012"/>
                </a:cubicBezTo>
                <a:cubicBezTo>
                  <a:pt x="1177442" y="34789"/>
                  <a:pt x="1177386" y="34603"/>
                  <a:pt x="1177200" y="34454"/>
                </a:cubicBezTo>
                <a:cubicBezTo>
                  <a:pt x="1177014" y="34305"/>
                  <a:pt x="1176847" y="34305"/>
                  <a:pt x="1176698" y="34454"/>
                </a:cubicBezTo>
                <a:close/>
                <a:moveTo>
                  <a:pt x="1136514" y="34454"/>
                </a:moveTo>
                <a:cubicBezTo>
                  <a:pt x="1136142" y="34305"/>
                  <a:pt x="1135845" y="34380"/>
                  <a:pt x="1135621" y="34677"/>
                </a:cubicBezTo>
                <a:cubicBezTo>
                  <a:pt x="1135398" y="34975"/>
                  <a:pt x="1135324" y="35310"/>
                  <a:pt x="1135398" y="35682"/>
                </a:cubicBezTo>
                <a:cubicBezTo>
                  <a:pt x="1135770" y="35831"/>
                  <a:pt x="1136031" y="35756"/>
                  <a:pt x="1136180" y="35459"/>
                </a:cubicBezTo>
                <a:cubicBezTo>
                  <a:pt x="1136328" y="35161"/>
                  <a:pt x="1136440" y="34826"/>
                  <a:pt x="1136514" y="34454"/>
                </a:cubicBezTo>
                <a:close/>
                <a:moveTo>
                  <a:pt x="534505" y="34454"/>
                </a:moveTo>
                <a:cubicBezTo>
                  <a:pt x="534281" y="34826"/>
                  <a:pt x="534263" y="35161"/>
                  <a:pt x="534449" y="35459"/>
                </a:cubicBezTo>
                <a:cubicBezTo>
                  <a:pt x="534635" y="35756"/>
                  <a:pt x="534914" y="35942"/>
                  <a:pt x="535286" y="36017"/>
                </a:cubicBezTo>
                <a:cubicBezTo>
                  <a:pt x="535509" y="35719"/>
                  <a:pt x="535509" y="35403"/>
                  <a:pt x="535286" y="35068"/>
                </a:cubicBezTo>
                <a:cubicBezTo>
                  <a:pt x="535063" y="34733"/>
                  <a:pt x="534802" y="34528"/>
                  <a:pt x="534505" y="34454"/>
                </a:cubicBezTo>
                <a:close/>
                <a:moveTo>
                  <a:pt x="401155" y="34454"/>
                </a:moveTo>
                <a:cubicBezTo>
                  <a:pt x="400931" y="34826"/>
                  <a:pt x="400913" y="35161"/>
                  <a:pt x="401099" y="35459"/>
                </a:cubicBezTo>
                <a:cubicBezTo>
                  <a:pt x="401285" y="35756"/>
                  <a:pt x="401564" y="35942"/>
                  <a:pt x="401936" y="36017"/>
                </a:cubicBezTo>
                <a:cubicBezTo>
                  <a:pt x="402159" y="35719"/>
                  <a:pt x="402159" y="35403"/>
                  <a:pt x="401936" y="35068"/>
                </a:cubicBezTo>
                <a:cubicBezTo>
                  <a:pt x="401713" y="34733"/>
                  <a:pt x="401452" y="34528"/>
                  <a:pt x="401155" y="34454"/>
                </a:cubicBezTo>
                <a:close/>
                <a:moveTo>
                  <a:pt x="281348" y="34454"/>
                </a:moveTo>
                <a:cubicBezTo>
                  <a:pt x="281199" y="34528"/>
                  <a:pt x="281199" y="34826"/>
                  <a:pt x="281348" y="35347"/>
                </a:cubicBezTo>
                <a:cubicBezTo>
                  <a:pt x="281646" y="35347"/>
                  <a:pt x="281869" y="35235"/>
                  <a:pt x="282018" y="35012"/>
                </a:cubicBezTo>
                <a:cubicBezTo>
                  <a:pt x="282092" y="34789"/>
                  <a:pt x="282036" y="34603"/>
                  <a:pt x="281850" y="34454"/>
                </a:cubicBezTo>
                <a:cubicBezTo>
                  <a:pt x="281664" y="34305"/>
                  <a:pt x="281497" y="34305"/>
                  <a:pt x="281348" y="34454"/>
                </a:cubicBezTo>
                <a:close/>
                <a:moveTo>
                  <a:pt x="241164" y="34454"/>
                </a:moveTo>
                <a:cubicBezTo>
                  <a:pt x="240792" y="34305"/>
                  <a:pt x="240495" y="34380"/>
                  <a:pt x="240271" y="34677"/>
                </a:cubicBezTo>
                <a:cubicBezTo>
                  <a:pt x="240048" y="34975"/>
                  <a:pt x="239974" y="35310"/>
                  <a:pt x="240048" y="35682"/>
                </a:cubicBezTo>
                <a:cubicBezTo>
                  <a:pt x="240420" y="35831"/>
                  <a:pt x="240681" y="35756"/>
                  <a:pt x="240829" y="35459"/>
                </a:cubicBezTo>
                <a:cubicBezTo>
                  <a:pt x="240978" y="35161"/>
                  <a:pt x="241090" y="34826"/>
                  <a:pt x="241164" y="34454"/>
                </a:cubicBezTo>
                <a:close/>
                <a:moveTo>
                  <a:pt x="591059" y="34008"/>
                </a:moveTo>
                <a:lnTo>
                  <a:pt x="591059" y="34677"/>
                </a:lnTo>
                <a:lnTo>
                  <a:pt x="591394" y="34677"/>
                </a:lnTo>
                <a:cubicBezTo>
                  <a:pt x="591394" y="34231"/>
                  <a:pt x="591283" y="34008"/>
                  <a:pt x="591059" y="34008"/>
                </a:cubicBezTo>
                <a:close/>
                <a:moveTo>
                  <a:pt x="160313" y="33561"/>
                </a:moveTo>
                <a:cubicBezTo>
                  <a:pt x="160165" y="34082"/>
                  <a:pt x="160276" y="34268"/>
                  <a:pt x="160648" y="34119"/>
                </a:cubicBezTo>
                <a:cubicBezTo>
                  <a:pt x="160797" y="33970"/>
                  <a:pt x="160816" y="33840"/>
                  <a:pt x="160704" y="33729"/>
                </a:cubicBezTo>
                <a:cubicBezTo>
                  <a:pt x="160592" y="33617"/>
                  <a:pt x="160462" y="33561"/>
                  <a:pt x="160313" y="33561"/>
                </a:cubicBezTo>
                <a:close/>
                <a:moveTo>
                  <a:pt x="779792" y="33505"/>
                </a:moveTo>
                <a:cubicBezTo>
                  <a:pt x="779308" y="33542"/>
                  <a:pt x="779066" y="33747"/>
                  <a:pt x="779066" y="34119"/>
                </a:cubicBezTo>
                <a:cubicBezTo>
                  <a:pt x="779215" y="34491"/>
                  <a:pt x="779531" y="34659"/>
                  <a:pt x="780015" y="34621"/>
                </a:cubicBezTo>
                <a:cubicBezTo>
                  <a:pt x="780499" y="34584"/>
                  <a:pt x="780741" y="34380"/>
                  <a:pt x="780741" y="34008"/>
                </a:cubicBezTo>
                <a:cubicBezTo>
                  <a:pt x="780592" y="33636"/>
                  <a:pt x="780276" y="33468"/>
                  <a:pt x="779792" y="33505"/>
                </a:cubicBezTo>
                <a:close/>
                <a:moveTo>
                  <a:pt x="486005" y="33338"/>
                </a:moveTo>
                <a:cubicBezTo>
                  <a:pt x="485522" y="33338"/>
                  <a:pt x="485317" y="33598"/>
                  <a:pt x="485391" y="34119"/>
                </a:cubicBezTo>
                <a:cubicBezTo>
                  <a:pt x="485615" y="34268"/>
                  <a:pt x="485931" y="34324"/>
                  <a:pt x="486340" y="34287"/>
                </a:cubicBezTo>
                <a:cubicBezTo>
                  <a:pt x="486749" y="34249"/>
                  <a:pt x="486954" y="34045"/>
                  <a:pt x="486954" y="33673"/>
                </a:cubicBezTo>
                <a:cubicBezTo>
                  <a:pt x="486805" y="33449"/>
                  <a:pt x="486489" y="33338"/>
                  <a:pt x="486005" y="33338"/>
                </a:cubicBezTo>
                <a:close/>
                <a:moveTo>
                  <a:pt x="352655" y="33338"/>
                </a:moveTo>
                <a:cubicBezTo>
                  <a:pt x="352171" y="33338"/>
                  <a:pt x="351967" y="33598"/>
                  <a:pt x="352041" y="34119"/>
                </a:cubicBezTo>
                <a:cubicBezTo>
                  <a:pt x="352264" y="34268"/>
                  <a:pt x="352581" y="34324"/>
                  <a:pt x="352990" y="34287"/>
                </a:cubicBezTo>
                <a:cubicBezTo>
                  <a:pt x="353399" y="34249"/>
                  <a:pt x="353604" y="34045"/>
                  <a:pt x="353604" y="33673"/>
                </a:cubicBezTo>
                <a:cubicBezTo>
                  <a:pt x="353455" y="33449"/>
                  <a:pt x="353139" y="33338"/>
                  <a:pt x="352655" y="33338"/>
                </a:cubicBezTo>
                <a:close/>
                <a:moveTo>
                  <a:pt x="1005546" y="32891"/>
                </a:moveTo>
                <a:cubicBezTo>
                  <a:pt x="1004355" y="32891"/>
                  <a:pt x="1003648" y="33301"/>
                  <a:pt x="1003425" y="34119"/>
                </a:cubicBezTo>
                <a:cubicBezTo>
                  <a:pt x="1003722" y="34268"/>
                  <a:pt x="1003946" y="34249"/>
                  <a:pt x="1004094" y="34063"/>
                </a:cubicBezTo>
                <a:cubicBezTo>
                  <a:pt x="1004243" y="33877"/>
                  <a:pt x="1004392" y="33710"/>
                  <a:pt x="1004541" y="33561"/>
                </a:cubicBezTo>
                <a:cubicBezTo>
                  <a:pt x="1005136" y="33710"/>
                  <a:pt x="1005546" y="34045"/>
                  <a:pt x="1005769" y="34566"/>
                </a:cubicBezTo>
                <a:cubicBezTo>
                  <a:pt x="1005992" y="35087"/>
                  <a:pt x="1006401" y="35421"/>
                  <a:pt x="1006997" y="35570"/>
                </a:cubicBezTo>
                <a:cubicBezTo>
                  <a:pt x="1007220" y="35347"/>
                  <a:pt x="1007387" y="35068"/>
                  <a:pt x="1007499" y="34733"/>
                </a:cubicBezTo>
                <a:cubicBezTo>
                  <a:pt x="1007611" y="34398"/>
                  <a:pt x="1007741" y="34045"/>
                  <a:pt x="1007890" y="33673"/>
                </a:cubicBezTo>
                <a:cubicBezTo>
                  <a:pt x="1007666" y="33375"/>
                  <a:pt x="1007425" y="33282"/>
                  <a:pt x="1007164" y="33394"/>
                </a:cubicBezTo>
                <a:cubicBezTo>
                  <a:pt x="1006904" y="33505"/>
                  <a:pt x="1006587" y="33561"/>
                  <a:pt x="1006215" y="33561"/>
                </a:cubicBezTo>
                <a:cubicBezTo>
                  <a:pt x="1006066" y="33412"/>
                  <a:pt x="1005955" y="33282"/>
                  <a:pt x="1005880" y="33170"/>
                </a:cubicBezTo>
                <a:cubicBezTo>
                  <a:pt x="1005806" y="33059"/>
                  <a:pt x="1005694" y="32966"/>
                  <a:pt x="1005546" y="32891"/>
                </a:cubicBezTo>
                <a:close/>
                <a:moveTo>
                  <a:pt x="14946" y="32891"/>
                </a:moveTo>
                <a:cubicBezTo>
                  <a:pt x="13755" y="32891"/>
                  <a:pt x="13048" y="33301"/>
                  <a:pt x="12825" y="34119"/>
                </a:cubicBezTo>
                <a:cubicBezTo>
                  <a:pt x="13122" y="34268"/>
                  <a:pt x="13346" y="34249"/>
                  <a:pt x="13494" y="34063"/>
                </a:cubicBezTo>
                <a:cubicBezTo>
                  <a:pt x="13643" y="33877"/>
                  <a:pt x="13792" y="33710"/>
                  <a:pt x="13941" y="33561"/>
                </a:cubicBezTo>
                <a:cubicBezTo>
                  <a:pt x="14536" y="33710"/>
                  <a:pt x="14946" y="34045"/>
                  <a:pt x="15169" y="34566"/>
                </a:cubicBezTo>
                <a:cubicBezTo>
                  <a:pt x="15392" y="35087"/>
                  <a:pt x="15801" y="35421"/>
                  <a:pt x="16397" y="35570"/>
                </a:cubicBezTo>
                <a:cubicBezTo>
                  <a:pt x="16620" y="35347"/>
                  <a:pt x="16787" y="35068"/>
                  <a:pt x="16899" y="34733"/>
                </a:cubicBezTo>
                <a:cubicBezTo>
                  <a:pt x="17011" y="34398"/>
                  <a:pt x="17141" y="34045"/>
                  <a:pt x="17290" y="33673"/>
                </a:cubicBezTo>
                <a:cubicBezTo>
                  <a:pt x="17066" y="33375"/>
                  <a:pt x="16824" y="33282"/>
                  <a:pt x="16564" y="33394"/>
                </a:cubicBezTo>
                <a:cubicBezTo>
                  <a:pt x="16304" y="33505"/>
                  <a:pt x="15987" y="33561"/>
                  <a:pt x="15615" y="33561"/>
                </a:cubicBezTo>
                <a:cubicBezTo>
                  <a:pt x="15466" y="33412"/>
                  <a:pt x="15355" y="33282"/>
                  <a:pt x="15280" y="33170"/>
                </a:cubicBezTo>
                <a:cubicBezTo>
                  <a:pt x="15206" y="33059"/>
                  <a:pt x="15094" y="32966"/>
                  <a:pt x="14946" y="32891"/>
                </a:cubicBezTo>
                <a:close/>
                <a:moveTo>
                  <a:pt x="1285454" y="32780"/>
                </a:moveTo>
                <a:cubicBezTo>
                  <a:pt x="1285380" y="32780"/>
                  <a:pt x="1285343" y="32798"/>
                  <a:pt x="1285343" y="32836"/>
                </a:cubicBezTo>
                <a:cubicBezTo>
                  <a:pt x="1285343" y="32873"/>
                  <a:pt x="1285305" y="32891"/>
                  <a:pt x="1285231" y="32891"/>
                </a:cubicBezTo>
                <a:cubicBezTo>
                  <a:pt x="1285156" y="32891"/>
                  <a:pt x="1285119" y="32929"/>
                  <a:pt x="1285119" y="33003"/>
                </a:cubicBezTo>
                <a:cubicBezTo>
                  <a:pt x="1284970" y="37468"/>
                  <a:pt x="1284952" y="42137"/>
                  <a:pt x="1285063" y="47011"/>
                </a:cubicBezTo>
                <a:cubicBezTo>
                  <a:pt x="1285175" y="51886"/>
                  <a:pt x="1285119" y="56443"/>
                  <a:pt x="1284896" y="60685"/>
                </a:cubicBezTo>
                <a:cubicBezTo>
                  <a:pt x="1284301" y="60536"/>
                  <a:pt x="1283947" y="60201"/>
                  <a:pt x="1283836" y="59680"/>
                </a:cubicBezTo>
                <a:cubicBezTo>
                  <a:pt x="1283724" y="59160"/>
                  <a:pt x="1283557" y="58676"/>
                  <a:pt x="1283333" y="58229"/>
                </a:cubicBezTo>
                <a:cubicBezTo>
                  <a:pt x="1282366" y="58304"/>
                  <a:pt x="1281957" y="58676"/>
                  <a:pt x="1282106" y="59346"/>
                </a:cubicBezTo>
                <a:cubicBezTo>
                  <a:pt x="1282254" y="59643"/>
                  <a:pt x="1282478" y="59773"/>
                  <a:pt x="1282775" y="59736"/>
                </a:cubicBezTo>
                <a:cubicBezTo>
                  <a:pt x="1283073" y="59699"/>
                  <a:pt x="1283296" y="59829"/>
                  <a:pt x="1283445" y="60127"/>
                </a:cubicBezTo>
                <a:cubicBezTo>
                  <a:pt x="1283222" y="60425"/>
                  <a:pt x="1283036" y="60666"/>
                  <a:pt x="1282887" y="60852"/>
                </a:cubicBezTo>
                <a:cubicBezTo>
                  <a:pt x="1282738" y="61038"/>
                  <a:pt x="1282701" y="61243"/>
                  <a:pt x="1282775" y="61466"/>
                </a:cubicBezTo>
                <a:cubicBezTo>
                  <a:pt x="1282850" y="61913"/>
                  <a:pt x="1283129" y="62173"/>
                  <a:pt x="1283612" y="62248"/>
                </a:cubicBezTo>
                <a:cubicBezTo>
                  <a:pt x="1284096" y="62322"/>
                  <a:pt x="1284412" y="62508"/>
                  <a:pt x="1284561" y="62806"/>
                </a:cubicBezTo>
                <a:cubicBezTo>
                  <a:pt x="1284710" y="63178"/>
                  <a:pt x="1284617" y="63494"/>
                  <a:pt x="1284282" y="63755"/>
                </a:cubicBezTo>
                <a:cubicBezTo>
                  <a:pt x="1283947" y="64015"/>
                  <a:pt x="1283705" y="64331"/>
                  <a:pt x="1283557" y="64703"/>
                </a:cubicBezTo>
                <a:cubicBezTo>
                  <a:pt x="1283408" y="65596"/>
                  <a:pt x="1283594" y="66303"/>
                  <a:pt x="1284115" y="66824"/>
                </a:cubicBezTo>
                <a:cubicBezTo>
                  <a:pt x="1284636" y="66750"/>
                  <a:pt x="1284840" y="66396"/>
                  <a:pt x="1284729" y="65764"/>
                </a:cubicBezTo>
                <a:cubicBezTo>
                  <a:pt x="1284617" y="65131"/>
                  <a:pt x="1284673" y="64629"/>
                  <a:pt x="1284896" y="64257"/>
                </a:cubicBezTo>
                <a:cubicBezTo>
                  <a:pt x="1285045" y="65001"/>
                  <a:pt x="1285119" y="65931"/>
                  <a:pt x="1285119" y="67047"/>
                </a:cubicBezTo>
                <a:cubicBezTo>
                  <a:pt x="1285119" y="68164"/>
                  <a:pt x="1285045" y="69094"/>
                  <a:pt x="1284896" y="69838"/>
                </a:cubicBezTo>
                <a:cubicBezTo>
                  <a:pt x="1284747" y="69912"/>
                  <a:pt x="1284524" y="69931"/>
                  <a:pt x="1284226" y="69894"/>
                </a:cubicBezTo>
                <a:cubicBezTo>
                  <a:pt x="1283929" y="69857"/>
                  <a:pt x="1283705" y="69912"/>
                  <a:pt x="1283557" y="70061"/>
                </a:cubicBezTo>
                <a:cubicBezTo>
                  <a:pt x="1283110" y="70508"/>
                  <a:pt x="1283110" y="70973"/>
                  <a:pt x="1283557" y="71456"/>
                </a:cubicBezTo>
                <a:cubicBezTo>
                  <a:pt x="1284003" y="71940"/>
                  <a:pt x="1284226" y="72480"/>
                  <a:pt x="1284226" y="73075"/>
                </a:cubicBezTo>
                <a:cubicBezTo>
                  <a:pt x="1284226" y="73373"/>
                  <a:pt x="1284115" y="73614"/>
                  <a:pt x="1283891" y="73800"/>
                </a:cubicBezTo>
                <a:cubicBezTo>
                  <a:pt x="1283668" y="73987"/>
                  <a:pt x="1283557" y="74266"/>
                  <a:pt x="1283557" y="74638"/>
                </a:cubicBezTo>
                <a:cubicBezTo>
                  <a:pt x="1283557" y="74861"/>
                  <a:pt x="1283612" y="75047"/>
                  <a:pt x="1283724" y="75196"/>
                </a:cubicBezTo>
                <a:cubicBezTo>
                  <a:pt x="1283836" y="75345"/>
                  <a:pt x="1283929" y="75493"/>
                  <a:pt x="1284003" y="75642"/>
                </a:cubicBezTo>
                <a:cubicBezTo>
                  <a:pt x="1284077" y="76014"/>
                  <a:pt x="1284115" y="76349"/>
                  <a:pt x="1284115" y="76647"/>
                </a:cubicBezTo>
                <a:cubicBezTo>
                  <a:pt x="1284115" y="76944"/>
                  <a:pt x="1284301" y="77093"/>
                  <a:pt x="1284673" y="77093"/>
                </a:cubicBezTo>
                <a:cubicBezTo>
                  <a:pt x="1285045" y="77093"/>
                  <a:pt x="1285250" y="76963"/>
                  <a:pt x="1285287" y="76703"/>
                </a:cubicBezTo>
                <a:cubicBezTo>
                  <a:pt x="1285324" y="76442"/>
                  <a:pt x="1285454" y="76386"/>
                  <a:pt x="1285677" y="76535"/>
                </a:cubicBezTo>
                <a:lnTo>
                  <a:pt x="1284896" y="78433"/>
                </a:lnTo>
                <a:cubicBezTo>
                  <a:pt x="1284226" y="78582"/>
                  <a:pt x="1283687" y="78842"/>
                  <a:pt x="1283278" y="79214"/>
                </a:cubicBezTo>
                <a:cubicBezTo>
                  <a:pt x="1282868" y="79586"/>
                  <a:pt x="1282478" y="79958"/>
                  <a:pt x="1282106" y="80330"/>
                </a:cubicBezTo>
                <a:cubicBezTo>
                  <a:pt x="1282329" y="80702"/>
                  <a:pt x="1282626" y="80870"/>
                  <a:pt x="1282998" y="80833"/>
                </a:cubicBezTo>
                <a:cubicBezTo>
                  <a:pt x="1283371" y="80795"/>
                  <a:pt x="1283594" y="80963"/>
                  <a:pt x="1283668" y="81335"/>
                </a:cubicBezTo>
                <a:cubicBezTo>
                  <a:pt x="1283743" y="81707"/>
                  <a:pt x="1283612" y="81949"/>
                  <a:pt x="1283278" y="82060"/>
                </a:cubicBezTo>
                <a:cubicBezTo>
                  <a:pt x="1282943" y="82172"/>
                  <a:pt x="1282664" y="82339"/>
                  <a:pt x="1282440" y="82563"/>
                </a:cubicBezTo>
                <a:cubicBezTo>
                  <a:pt x="1282292" y="83307"/>
                  <a:pt x="1282310" y="84051"/>
                  <a:pt x="1282496" y="84795"/>
                </a:cubicBezTo>
                <a:cubicBezTo>
                  <a:pt x="1282682" y="85539"/>
                  <a:pt x="1282961" y="86135"/>
                  <a:pt x="1283333" y="86581"/>
                </a:cubicBezTo>
                <a:cubicBezTo>
                  <a:pt x="1284747" y="86135"/>
                  <a:pt x="1285640" y="85018"/>
                  <a:pt x="1286012" y="83232"/>
                </a:cubicBezTo>
                <a:cubicBezTo>
                  <a:pt x="1286533" y="83232"/>
                  <a:pt x="1286942" y="83084"/>
                  <a:pt x="1287240" y="82786"/>
                </a:cubicBezTo>
                <a:cubicBezTo>
                  <a:pt x="1287389" y="82116"/>
                  <a:pt x="1287333" y="81614"/>
                  <a:pt x="1287073" y="81279"/>
                </a:cubicBezTo>
                <a:cubicBezTo>
                  <a:pt x="1286812" y="80944"/>
                  <a:pt x="1286682" y="80479"/>
                  <a:pt x="1286682" y="79884"/>
                </a:cubicBezTo>
                <a:cubicBezTo>
                  <a:pt x="1286905" y="79735"/>
                  <a:pt x="1287128" y="79568"/>
                  <a:pt x="1287352" y="79382"/>
                </a:cubicBezTo>
                <a:cubicBezTo>
                  <a:pt x="1287575" y="79195"/>
                  <a:pt x="1287612" y="78805"/>
                  <a:pt x="1287463" y="78210"/>
                </a:cubicBezTo>
                <a:cubicBezTo>
                  <a:pt x="1287166" y="78135"/>
                  <a:pt x="1286980" y="78284"/>
                  <a:pt x="1286905" y="78656"/>
                </a:cubicBezTo>
                <a:cubicBezTo>
                  <a:pt x="1286831" y="79028"/>
                  <a:pt x="1286682" y="79251"/>
                  <a:pt x="1286459" y="79326"/>
                </a:cubicBezTo>
                <a:cubicBezTo>
                  <a:pt x="1285938" y="79251"/>
                  <a:pt x="1285677" y="79065"/>
                  <a:pt x="1285677" y="78768"/>
                </a:cubicBezTo>
                <a:cubicBezTo>
                  <a:pt x="1286198" y="78693"/>
                  <a:pt x="1286477" y="78377"/>
                  <a:pt x="1286515" y="77819"/>
                </a:cubicBezTo>
                <a:cubicBezTo>
                  <a:pt x="1286552" y="77261"/>
                  <a:pt x="1286756" y="76870"/>
                  <a:pt x="1287128" y="76647"/>
                </a:cubicBezTo>
                <a:cubicBezTo>
                  <a:pt x="1286608" y="76424"/>
                  <a:pt x="1286329" y="75884"/>
                  <a:pt x="1286291" y="75028"/>
                </a:cubicBezTo>
                <a:cubicBezTo>
                  <a:pt x="1286254" y="74173"/>
                  <a:pt x="1286422" y="73559"/>
                  <a:pt x="1286794" y="73187"/>
                </a:cubicBezTo>
                <a:cubicBezTo>
                  <a:pt x="1287835" y="73038"/>
                  <a:pt x="1288859" y="72908"/>
                  <a:pt x="1289863" y="72796"/>
                </a:cubicBezTo>
                <a:cubicBezTo>
                  <a:pt x="1290868" y="72684"/>
                  <a:pt x="1291891" y="72554"/>
                  <a:pt x="1292933" y="72405"/>
                </a:cubicBezTo>
                <a:cubicBezTo>
                  <a:pt x="1293379" y="72108"/>
                  <a:pt x="1293937" y="71866"/>
                  <a:pt x="1294607" y="71680"/>
                </a:cubicBezTo>
                <a:cubicBezTo>
                  <a:pt x="1295277" y="71494"/>
                  <a:pt x="1295835" y="71215"/>
                  <a:pt x="1296281" y="70843"/>
                </a:cubicBezTo>
                <a:cubicBezTo>
                  <a:pt x="1297323" y="70173"/>
                  <a:pt x="1298012" y="69094"/>
                  <a:pt x="1298346" y="67606"/>
                </a:cubicBezTo>
                <a:cubicBezTo>
                  <a:pt x="1298681" y="66117"/>
                  <a:pt x="1298923" y="64629"/>
                  <a:pt x="1299072" y="63141"/>
                </a:cubicBezTo>
                <a:cubicBezTo>
                  <a:pt x="1299221" y="61801"/>
                  <a:pt x="1299332" y="60332"/>
                  <a:pt x="1299407" y="58732"/>
                </a:cubicBezTo>
                <a:cubicBezTo>
                  <a:pt x="1299481" y="57132"/>
                  <a:pt x="1299537" y="55495"/>
                  <a:pt x="1299574" y="53820"/>
                </a:cubicBezTo>
                <a:cubicBezTo>
                  <a:pt x="1299611" y="52146"/>
                  <a:pt x="1299611" y="50472"/>
                  <a:pt x="1299574" y="48797"/>
                </a:cubicBezTo>
                <a:cubicBezTo>
                  <a:pt x="1299537" y="47123"/>
                  <a:pt x="1299481" y="45579"/>
                  <a:pt x="1299407" y="44165"/>
                </a:cubicBezTo>
                <a:cubicBezTo>
                  <a:pt x="1299332" y="43347"/>
                  <a:pt x="1299202" y="42435"/>
                  <a:pt x="1299016" y="41430"/>
                </a:cubicBezTo>
                <a:cubicBezTo>
                  <a:pt x="1298830" y="40426"/>
                  <a:pt x="1298625" y="39626"/>
                  <a:pt x="1298402" y="39031"/>
                </a:cubicBezTo>
                <a:lnTo>
                  <a:pt x="1298291" y="38361"/>
                </a:lnTo>
                <a:cubicBezTo>
                  <a:pt x="1297398" y="36128"/>
                  <a:pt x="1295760" y="34659"/>
                  <a:pt x="1293379" y="33952"/>
                </a:cubicBezTo>
                <a:cubicBezTo>
                  <a:pt x="1290998" y="33245"/>
                  <a:pt x="1288356" y="32854"/>
                  <a:pt x="1285454" y="32780"/>
                </a:cubicBezTo>
                <a:close/>
                <a:moveTo>
                  <a:pt x="885404" y="32780"/>
                </a:moveTo>
                <a:cubicBezTo>
                  <a:pt x="885330" y="32780"/>
                  <a:pt x="885292" y="32798"/>
                  <a:pt x="885292" y="32836"/>
                </a:cubicBezTo>
                <a:cubicBezTo>
                  <a:pt x="885292" y="32873"/>
                  <a:pt x="885255" y="32891"/>
                  <a:pt x="885181" y="32891"/>
                </a:cubicBezTo>
                <a:cubicBezTo>
                  <a:pt x="885106" y="32891"/>
                  <a:pt x="885069" y="32929"/>
                  <a:pt x="885069" y="33003"/>
                </a:cubicBezTo>
                <a:cubicBezTo>
                  <a:pt x="884920" y="37468"/>
                  <a:pt x="884902" y="42137"/>
                  <a:pt x="885013" y="47011"/>
                </a:cubicBezTo>
                <a:cubicBezTo>
                  <a:pt x="885125" y="51886"/>
                  <a:pt x="885069" y="56443"/>
                  <a:pt x="884846" y="60685"/>
                </a:cubicBezTo>
                <a:cubicBezTo>
                  <a:pt x="884251" y="60536"/>
                  <a:pt x="883897" y="60201"/>
                  <a:pt x="883786" y="59680"/>
                </a:cubicBezTo>
                <a:cubicBezTo>
                  <a:pt x="883674" y="59160"/>
                  <a:pt x="883507" y="58676"/>
                  <a:pt x="883283" y="58229"/>
                </a:cubicBezTo>
                <a:cubicBezTo>
                  <a:pt x="882316" y="58304"/>
                  <a:pt x="881907" y="58676"/>
                  <a:pt x="882055" y="59346"/>
                </a:cubicBezTo>
                <a:cubicBezTo>
                  <a:pt x="882204" y="59643"/>
                  <a:pt x="882428" y="59773"/>
                  <a:pt x="882725" y="59736"/>
                </a:cubicBezTo>
                <a:cubicBezTo>
                  <a:pt x="883023" y="59699"/>
                  <a:pt x="883246" y="59829"/>
                  <a:pt x="883395" y="60127"/>
                </a:cubicBezTo>
                <a:cubicBezTo>
                  <a:pt x="883172" y="60425"/>
                  <a:pt x="882986" y="60666"/>
                  <a:pt x="882837" y="60852"/>
                </a:cubicBezTo>
                <a:cubicBezTo>
                  <a:pt x="882688" y="61038"/>
                  <a:pt x="882651" y="61243"/>
                  <a:pt x="882725" y="61466"/>
                </a:cubicBezTo>
                <a:cubicBezTo>
                  <a:pt x="882800" y="61913"/>
                  <a:pt x="883079" y="62173"/>
                  <a:pt x="883562" y="62248"/>
                </a:cubicBezTo>
                <a:cubicBezTo>
                  <a:pt x="884046" y="62322"/>
                  <a:pt x="884362" y="62508"/>
                  <a:pt x="884511" y="62806"/>
                </a:cubicBezTo>
                <a:cubicBezTo>
                  <a:pt x="884660" y="63178"/>
                  <a:pt x="884567" y="63494"/>
                  <a:pt x="884232" y="63755"/>
                </a:cubicBezTo>
                <a:cubicBezTo>
                  <a:pt x="883897" y="64015"/>
                  <a:pt x="883655" y="64331"/>
                  <a:pt x="883507" y="64703"/>
                </a:cubicBezTo>
                <a:cubicBezTo>
                  <a:pt x="883358" y="65596"/>
                  <a:pt x="883544" y="66303"/>
                  <a:pt x="884065" y="66824"/>
                </a:cubicBezTo>
                <a:cubicBezTo>
                  <a:pt x="884586" y="66750"/>
                  <a:pt x="884790" y="66396"/>
                  <a:pt x="884679" y="65764"/>
                </a:cubicBezTo>
                <a:cubicBezTo>
                  <a:pt x="884567" y="65131"/>
                  <a:pt x="884623" y="64629"/>
                  <a:pt x="884846" y="64257"/>
                </a:cubicBezTo>
                <a:cubicBezTo>
                  <a:pt x="884995" y="65001"/>
                  <a:pt x="885069" y="65931"/>
                  <a:pt x="885069" y="67047"/>
                </a:cubicBezTo>
                <a:cubicBezTo>
                  <a:pt x="885069" y="68164"/>
                  <a:pt x="884995" y="69094"/>
                  <a:pt x="884846" y="69838"/>
                </a:cubicBezTo>
                <a:cubicBezTo>
                  <a:pt x="884697" y="69912"/>
                  <a:pt x="884474" y="69931"/>
                  <a:pt x="884176" y="69894"/>
                </a:cubicBezTo>
                <a:cubicBezTo>
                  <a:pt x="883879" y="69857"/>
                  <a:pt x="883655" y="69912"/>
                  <a:pt x="883507" y="70061"/>
                </a:cubicBezTo>
                <a:cubicBezTo>
                  <a:pt x="883060" y="70508"/>
                  <a:pt x="883060" y="70973"/>
                  <a:pt x="883507" y="71456"/>
                </a:cubicBezTo>
                <a:cubicBezTo>
                  <a:pt x="883953" y="71940"/>
                  <a:pt x="884176" y="72480"/>
                  <a:pt x="884176" y="73075"/>
                </a:cubicBezTo>
                <a:cubicBezTo>
                  <a:pt x="884176" y="73373"/>
                  <a:pt x="884065" y="73614"/>
                  <a:pt x="883841" y="73800"/>
                </a:cubicBezTo>
                <a:cubicBezTo>
                  <a:pt x="883618" y="73987"/>
                  <a:pt x="883507" y="74266"/>
                  <a:pt x="883507" y="74638"/>
                </a:cubicBezTo>
                <a:cubicBezTo>
                  <a:pt x="883507" y="74861"/>
                  <a:pt x="883562" y="75047"/>
                  <a:pt x="883674" y="75196"/>
                </a:cubicBezTo>
                <a:cubicBezTo>
                  <a:pt x="883786" y="75345"/>
                  <a:pt x="883879" y="75493"/>
                  <a:pt x="883953" y="75642"/>
                </a:cubicBezTo>
                <a:cubicBezTo>
                  <a:pt x="884027" y="76014"/>
                  <a:pt x="884065" y="76349"/>
                  <a:pt x="884065" y="76647"/>
                </a:cubicBezTo>
                <a:cubicBezTo>
                  <a:pt x="884065" y="76944"/>
                  <a:pt x="884251" y="77093"/>
                  <a:pt x="884623" y="77093"/>
                </a:cubicBezTo>
                <a:cubicBezTo>
                  <a:pt x="884995" y="77093"/>
                  <a:pt x="885199" y="76963"/>
                  <a:pt x="885237" y="76703"/>
                </a:cubicBezTo>
                <a:cubicBezTo>
                  <a:pt x="885274" y="76442"/>
                  <a:pt x="885404" y="76386"/>
                  <a:pt x="885627" y="76535"/>
                </a:cubicBezTo>
                <a:lnTo>
                  <a:pt x="884846" y="78433"/>
                </a:lnTo>
                <a:cubicBezTo>
                  <a:pt x="884176" y="78582"/>
                  <a:pt x="883637" y="78842"/>
                  <a:pt x="883227" y="79214"/>
                </a:cubicBezTo>
                <a:cubicBezTo>
                  <a:pt x="882818" y="79586"/>
                  <a:pt x="882428" y="79958"/>
                  <a:pt x="882055" y="80330"/>
                </a:cubicBezTo>
                <a:cubicBezTo>
                  <a:pt x="882279" y="80702"/>
                  <a:pt x="882576" y="80870"/>
                  <a:pt x="882948" y="80833"/>
                </a:cubicBezTo>
                <a:cubicBezTo>
                  <a:pt x="883321" y="80795"/>
                  <a:pt x="883544" y="80963"/>
                  <a:pt x="883618" y="81335"/>
                </a:cubicBezTo>
                <a:cubicBezTo>
                  <a:pt x="883693" y="81707"/>
                  <a:pt x="883562" y="81949"/>
                  <a:pt x="883227" y="82060"/>
                </a:cubicBezTo>
                <a:cubicBezTo>
                  <a:pt x="882893" y="82172"/>
                  <a:pt x="882614" y="82339"/>
                  <a:pt x="882390" y="82563"/>
                </a:cubicBezTo>
                <a:cubicBezTo>
                  <a:pt x="882242" y="83307"/>
                  <a:pt x="882260" y="84051"/>
                  <a:pt x="882446" y="84795"/>
                </a:cubicBezTo>
                <a:cubicBezTo>
                  <a:pt x="882632" y="85539"/>
                  <a:pt x="882911" y="86135"/>
                  <a:pt x="883283" y="86581"/>
                </a:cubicBezTo>
                <a:cubicBezTo>
                  <a:pt x="884697" y="86135"/>
                  <a:pt x="885590" y="85018"/>
                  <a:pt x="885962" y="83232"/>
                </a:cubicBezTo>
                <a:cubicBezTo>
                  <a:pt x="886483" y="83232"/>
                  <a:pt x="886892" y="83084"/>
                  <a:pt x="887190" y="82786"/>
                </a:cubicBezTo>
                <a:cubicBezTo>
                  <a:pt x="887339" y="82116"/>
                  <a:pt x="887283" y="81614"/>
                  <a:pt x="887023" y="81279"/>
                </a:cubicBezTo>
                <a:cubicBezTo>
                  <a:pt x="886762" y="80944"/>
                  <a:pt x="886632" y="80479"/>
                  <a:pt x="886632" y="79884"/>
                </a:cubicBezTo>
                <a:cubicBezTo>
                  <a:pt x="886855" y="79735"/>
                  <a:pt x="887078" y="79568"/>
                  <a:pt x="887302" y="79382"/>
                </a:cubicBezTo>
                <a:cubicBezTo>
                  <a:pt x="887525" y="79195"/>
                  <a:pt x="887562" y="78805"/>
                  <a:pt x="887413" y="78210"/>
                </a:cubicBezTo>
                <a:cubicBezTo>
                  <a:pt x="887116" y="78135"/>
                  <a:pt x="886930" y="78284"/>
                  <a:pt x="886855" y="78656"/>
                </a:cubicBezTo>
                <a:cubicBezTo>
                  <a:pt x="886781" y="79028"/>
                  <a:pt x="886632" y="79251"/>
                  <a:pt x="886409" y="79326"/>
                </a:cubicBezTo>
                <a:cubicBezTo>
                  <a:pt x="885888" y="79251"/>
                  <a:pt x="885627" y="79065"/>
                  <a:pt x="885627" y="78768"/>
                </a:cubicBezTo>
                <a:cubicBezTo>
                  <a:pt x="886148" y="78693"/>
                  <a:pt x="886427" y="78377"/>
                  <a:pt x="886464" y="77819"/>
                </a:cubicBezTo>
                <a:cubicBezTo>
                  <a:pt x="886502" y="77261"/>
                  <a:pt x="886706" y="76870"/>
                  <a:pt x="887078" y="76647"/>
                </a:cubicBezTo>
                <a:cubicBezTo>
                  <a:pt x="886558" y="76424"/>
                  <a:pt x="886278" y="75884"/>
                  <a:pt x="886241" y="75028"/>
                </a:cubicBezTo>
                <a:cubicBezTo>
                  <a:pt x="886204" y="74173"/>
                  <a:pt x="886371" y="73559"/>
                  <a:pt x="886744" y="73187"/>
                </a:cubicBezTo>
                <a:cubicBezTo>
                  <a:pt x="887785" y="73038"/>
                  <a:pt x="888809" y="72908"/>
                  <a:pt x="889813" y="72796"/>
                </a:cubicBezTo>
                <a:cubicBezTo>
                  <a:pt x="890818" y="72684"/>
                  <a:pt x="891841" y="72554"/>
                  <a:pt x="892883" y="72405"/>
                </a:cubicBezTo>
                <a:cubicBezTo>
                  <a:pt x="893329" y="72108"/>
                  <a:pt x="893887" y="71866"/>
                  <a:pt x="894557" y="71680"/>
                </a:cubicBezTo>
                <a:cubicBezTo>
                  <a:pt x="895227" y="71494"/>
                  <a:pt x="895785" y="71215"/>
                  <a:pt x="896231" y="70843"/>
                </a:cubicBezTo>
                <a:cubicBezTo>
                  <a:pt x="897273" y="70173"/>
                  <a:pt x="897961" y="69094"/>
                  <a:pt x="898296" y="67606"/>
                </a:cubicBezTo>
                <a:cubicBezTo>
                  <a:pt x="898631" y="66117"/>
                  <a:pt x="898873" y="64629"/>
                  <a:pt x="899022" y="63141"/>
                </a:cubicBezTo>
                <a:cubicBezTo>
                  <a:pt x="899171" y="61801"/>
                  <a:pt x="899282" y="60332"/>
                  <a:pt x="899357" y="58732"/>
                </a:cubicBezTo>
                <a:cubicBezTo>
                  <a:pt x="899431" y="57132"/>
                  <a:pt x="899487" y="55495"/>
                  <a:pt x="899524" y="53820"/>
                </a:cubicBezTo>
                <a:cubicBezTo>
                  <a:pt x="899561" y="52146"/>
                  <a:pt x="899561" y="50472"/>
                  <a:pt x="899524" y="48797"/>
                </a:cubicBezTo>
                <a:cubicBezTo>
                  <a:pt x="899487" y="47123"/>
                  <a:pt x="899431" y="45579"/>
                  <a:pt x="899357" y="44165"/>
                </a:cubicBezTo>
                <a:cubicBezTo>
                  <a:pt x="899282" y="43347"/>
                  <a:pt x="899152" y="42435"/>
                  <a:pt x="898966" y="41430"/>
                </a:cubicBezTo>
                <a:cubicBezTo>
                  <a:pt x="898780" y="40426"/>
                  <a:pt x="898575" y="39626"/>
                  <a:pt x="898352" y="39031"/>
                </a:cubicBezTo>
                <a:lnTo>
                  <a:pt x="898241" y="38361"/>
                </a:lnTo>
                <a:cubicBezTo>
                  <a:pt x="897348" y="36128"/>
                  <a:pt x="895710" y="34659"/>
                  <a:pt x="893329" y="33952"/>
                </a:cubicBezTo>
                <a:cubicBezTo>
                  <a:pt x="890948" y="33245"/>
                  <a:pt x="888306" y="32854"/>
                  <a:pt x="885404" y="32780"/>
                </a:cubicBezTo>
                <a:close/>
                <a:moveTo>
                  <a:pt x="1037804" y="32222"/>
                </a:moveTo>
                <a:cubicBezTo>
                  <a:pt x="1037655" y="32222"/>
                  <a:pt x="1037581" y="32296"/>
                  <a:pt x="1037581" y="32445"/>
                </a:cubicBezTo>
                <a:cubicBezTo>
                  <a:pt x="1037432" y="47849"/>
                  <a:pt x="1037432" y="63178"/>
                  <a:pt x="1037581" y="78433"/>
                </a:cubicBezTo>
                <a:cubicBezTo>
                  <a:pt x="1040111" y="78730"/>
                  <a:pt x="1042529" y="78656"/>
                  <a:pt x="1044836" y="78210"/>
                </a:cubicBezTo>
                <a:cubicBezTo>
                  <a:pt x="1047143" y="77763"/>
                  <a:pt x="1048855" y="76796"/>
                  <a:pt x="1049971" y="75307"/>
                </a:cubicBezTo>
                <a:cubicBezTo>
                  <a:pt x="1050268" y="74935"/>
                  <a:pt x="1050547" y="74489"/>
                  <a:pt x="1050808" y="73968"/>
                </a:cubicBezTo>
                <a:cubicBezTo>
                  <a:pt x="1051068" y="73447"/>
                  <a:pt x="1051273" y="72926"/>
                  <a:pt x="1051422" y="72405"/>
                </a:cubicBezTo>
                <a:cubicBezTo>
                  <a:pt x="1052166" y="69503"/>
                  <a:pt x="1052519" y="66173"/>
                  <a:pt x="1052482" y="62415"/>
                </a:cubicBezTo>
                <a:cubicBezTo>
                  <a:pt x="1052445" y="58657"/>
                  <a:pt x="1052426" y="54918"/>
                  <a:pt x="1052426" y="51197"/>
                </a:cubicBezTo>
                <a:cubicBezTo>
                  <a:pt x="1052426" y="49783"/>
                  <a:pt x="1052408" y="48314"/>
                  <a:pt x="1052371" y="46788"/>
                </a:cubicBezTo>
                <a:cubicBezTo>
                  <a:pt x="1052333" y="45263"/>
                  <a:pt x="1052240" y="43793"/>
                  <a:pt x="1052092" y="42379"/>
                </a:cubicBezTo>
                <a:cubicBezTo>
                  <a:pt x="1051943" y="40965"/>
                  <a:pt x="1051701" y="39682"/>
                  <a:pt x="1051366" y="38528"/>
                </a:cubicBezTo>
                <a:cubicBezTo>
                  <a:pt x="1051031" y="37375"/>
                  <a:pt x="1050603" y="36426"/>
                  <a:pt x="1050082" y="35682"/>
                </a:cubicBezTo>
                <a:cubicBezTo>
                  <a:pt x="1048966" y="34194"/>
                  <a:pt x="1047236" y="33282"/>
                  <a:pt x="1044892" y="32947"/>
                </a:cubicBezTo>
                <a:cubicBezTo>
                  <a:pt x="1042548" y="32612"/>
                  <a:pt x="1040185" y="32370"/>
                  <a:pt x="1037804" y="32222"/>
                </a:cubicBezTo>
                <a:close/>
                <a:moveTo>
                  <a:pt x="47204" y="32222"/>
                </a:moveTo>
                <a:cubicBezTo>
                  <a:pt x="47055" y="32222"/>
                  <a:pt x="46981" y="32296"/>
                  <a:pt x="46981" y="32445"/>
                </a:cubicBezTo>
                <a:cubicBezTo>
                  <a:pt x="46832" y="47849"/>
                  <a:pt x="46832" y="63178"/>
                  <a:pt x="46981" y="78433"/>
                </a:cubicBezTo>
                <a:cubicBezTo>
                  <a:pt x="49511" y="78730"/>
                  <a:pt x="51929" y="78656"/>
                  <a:pt x="54236" y="78210"/>
                </a:cubicBezTo>
                <a:cubicBezTo>
                  <a:pt x="56543" y="77763"/>
                  <a:pt x="58255" y="76796"/>
                  <a:pt x="59371" y="75307"/>
                </a:cubicBezTo>
                <a:cubicBezTo>
                  <a:pt x="59668" y="74935"/>
                  <a:pt x="59947" y="74489"/>
                  <a:pt x="60208" y="73968"/>
                </a:cubicBezTo>
                <a:cubicBezTo>
                  <a:pt x="60468" y="73447"/>
                  <a:pt x="60673" y="72926"/>
                  <a:pt x="60822" y="72405"/>
                </a:cubicBezTo>
                <a:cubicBezTo>
                  <a:pt x="61566" y="69503"/>
                  <a:pt x="61919" y="66173"/>
                  <a:pt x="61882" y="62415"/>
                </a:cubicBezTo>
                <a:cubicBezTo>
                  <a:pt x="61845" y="58657"/>
                  <a:pt x="61826" y="54918"/>
                  <a:pt x="61826" y="51197"/>
                </a:cubicBezTo>
                <a:cubicBezTo>
                  <a:pt x="61826" y="49783"/>
                  <a:pt x="61808" y="48314"/>
                  <a:pt x="61771" y="46788"/>
                </a:cubicBezTo>
                <a:cubicBezTo>
                  <a:pt x="61733" y="45263"/>
                  <a:pt x="61640" y="43793"/>
                  <a:pt x="61492" y="42379"/>
                </a:cubicBezTo>
                <a:cubicBezTo>
                  <a:pt x="61343" y="40965"/>
                  <a:pt x="61101" y="39682"/>
                  <a:pt x="60766" y="38528"/>
                </a:cubicBezTo>
                <a:cubicBezTo>
                  <a:pt x="60431" y="37375"/>
                  <a:pt x="60003" y="36426"/>
                  <a:pt x="59482" y="35682"/>
                </a:cubicBezTo>
                <a:cubicBezTo>
                  <a:pt x="58366" y="34194"/>
                  <a:pt x="56636" y="33282"/>
                  <a:pt x="54292" y="32947"/>
                </a:cubicBezTo>
                <a:cubicBezTo>
                  <a:pt x="51948" y="32612"/>
                  <a:pt x="49585" y="32370"/>
                  <a:pt x="47204" y="32222"/>
                </a:cubicBezTo>
                <a:close/>
                <a:moveTo>
                  <a:pt x="1420162" y="31775"/>
                </a:moveTo>
                <a:cubicBezTo>
                  <a:pt x="1419902" y="31775"/>
                  <a:pt x="1419660" y="31868"/>
                  <a:pt x="1419437" y="32054"/>
                </a:cubicBezTo>
                <a:cubicBezTo>
                  <a:pt x="1419213" y="32240"/>
                  <a:pt x="1419102" y="32519"/>
                  <a:pt x="1419102" y="32891"/>
                </a:cubicBezTo>
                <a:cubicBezTo>
                  <a:pt x="1419325" y="33263"/>
                  <a:pt x="1419697" y="33412"/>
                  <a:pt x="1420218" y="33338"/>
                </a:cubicBezTo>
                <a:cubicBezTo>
                  <a:pt x="1420739" y="33263"/>
                  <a:pt x="1421037" y="33040"/>
                  <a:pt x="1421111" y="32668"/>
                </a:cubicBezTo>
                <a:cubicBezTo>
                  <a:pt x="1421185" y="32370"/>
                  <a:pt x="1421111" y="32147"/>
                  <a:pt x="1420888" y="31998"/>
                </a:cubicBezTo>
                <a:cubicBezTo>
                  <a:pt x="1420664" y="31850"/>
                  <a:pt x="1420423" y="31775"/>
                  <a:pt x="1420162" y="31775"/>
                </a:cubicBezTo>
                <a:close/>
                <a:moveTo>
                  <a:pt x="1071179" y="31329"/>
                </a:moveTo>
                <a:cubicBezTo>
                  <a:pt x="1070956" y="31477"/>
                  <a:pt x="1070825" y="31738"/>
                  <a:pt x="1070788" y="32110"/>
                </a:cubicBezTo>
                <a:cubicBezTo>
                  <a:pt x="1070751" y="32482"/>
                  <a:pt x="1070918" y="32668"/>
                  <a:pt x="1071290" y="32668"/>
                </a:cubicBezTo>
                <a:cubicBezTo>
                  <a:pt x="1071588" y="32594"/>
                  <a:pt x="1071718" y="32352"/>
                  <a:pt x="1071681" y="31943"/>
                </a:cubicBezTo>
                <a:cubicBezTo>
                  <a:pt x="1071644" y="31533"/>
                  <a:pt x="1071476" y="31329"/>
                  <a:pt x="1071179" y="31329"/>
                </a:cubicBezTo>
                <a:close/>
                <a:moveTo>
                  <a:pt x="80579" y="31329"/>
                </a:moveTo>
                <a:cubicBezTo>
                  <a:pt x="80356" y="31477"/>
                  <a:pt x="80225" y="31738"/>
                  <a:pt x="80188" y="32110"/>
                </a:cubicBezTo>
                <a:cubicBezTo>
                  <a:pt x="80151" y="32482"/>
                  <a:pt x="80318" y="32668"/>
                  <a:pt x="80690" y="32668"/>
                </a:cubicBezTo>
                <a:cubicBezTo>
                  <a:pt x="80988" y="32594"/>
                  <a:pt x="81118" y="32352"/>
                  <a:pt x="81081" y="31943"/>
                </a:cubicBezTo>
                <a:cubicBezTo>
                  <a:pt x="81044" y="31533"/>
                  <a:pt x="80876" y="31329"/>
                  <a:pt x="80579" y="31329"/>
                </a:cubicBezTo>
                <a:close/>
                <a:moveTo>
                  <a:pt x="1427920" y="31105"/>
                </a:moveTo>
                <a:cubicBezTo>
                  <a:pt x="1427473" y="30957"/>
                  <a:pt x="1427176" y="31012"/>
                  <a:pt x="1427027" y="31273"/>
                </a:cubicBezTo>
                <a:cubicBezTo>
                  <a:pt x="1426878" y="31533"/>
                  <a:pt x="1426878" y="31850"/>
                  <a:pt x="1427027" y="32222"/>
                </a:cubicBezTo>
                <a:cubicBezTo>
                  <a:pt x="1427101" y="32370"/>
                  <a:pt x="1427287" y="32463"/>
                  <a:pt x="1427585" y="32501"/>
                </a:cubicBezTo>
                <a:cubicBezTo>
                  <a:pt x="1427883" y="32538"/>
                  <a:pt x="1428106" y="32482"/>
                  <a:pt x="1428255" y="32333"/>
                </a:cubicBezTo>
                <a:cubicBezTo>
                  <a:pt x="1428478" y="31961"/>
                  <a:pt x="1428366" y="31552"/>
                  <a:pt x="1427920" y="31105"/>
                </a:cubicBezTo>
                <a:close/>
                <a:moveTo>
                  <a:pt x="1175470" y="31105"/>
                </a:moveTo>
                <a:cubicBezTo>
                  <a:pt x="1175098" y="30882"/>
                  <a:pt x="1174856" y="30994"/>
                  <a:pt x="1174745" y="31440"/>
                </a:cubicBezTo>
                <a:cubicBezTo>
                  <a:pt x="1174633" y="31887"/>
                  <a:pt x="1174652" y="32222"/>
                  <a:pt x="1174800" y="32445"/>
                </a:cubicBezTo>
                <a:cubicBezTo>
                  <a:pt x="1175172" y="32519"/>
                  <a:pt x="1175396" y="32389"/>
                  <a:pt x="1175470" y="32054"/>
                </a:cubicBezTo>
                <a:cubicBezTo>
                  <a:pt x="1175545" y="31719"/>
                  <a:pt x="1175545" y="31403"/>
                  <a:pt x="1175470" y="31105"/>
                </a:cubicBezTo>
                <a:close/>
                <a:moveTo>
                  <a:pt x="1151137" y="31105"/>
                </a:moveTo>
                <a:cubicBezTo>
                  <a:pt x="1150690" y="30733"/>
                  <a:pt x="1150393" y="30771"/>
                  <a:pt x="1150244" y="31217"/>
                </a:cubicBezTo>
                <a:cubicBezTo>
                  <a:pt x="1150095" y="31664"/>
                  <a:pt x="1150207" y="31961"/>
                  <a:pt x="1150579" y="32110"/>
                </a:cubicBezTo>
                <a:lnTo>
                  <a:pt x="1151137" y="32110"/>
                </a:lnTo>
                <a:cubicBezTo>
                  <a:pt x="1151434" y="31812"/>
                  <a:pt x="1151434" y="31477"/>
                  <a:pt x="1151137" y="31105"/>
                </a:cubicBezTo>
                <a:close/>
                <a:moveTo>
                  <a:pt x="280120" y="31105"/>
                </a:moveTo>
                <a:cubicBezTo>
                  <a:pt x="279748" y="30882"/>
                  <a:pt x="279506" y="30994"/>
                  <a:pt x="279395" y="31440"/>
                </a:cubicBezTo>
                <a:cubicBezTo>
                  <a:pt x="279283" y="31887"/>
                  <a:pt x="279302" y="32222"/>
                  <a:pt x="279450" y="32445"/>
                </a:cubicBezTo>
                <a:cubicBezTo>
                  <a:pt x="279822" y="32519"/>
                  <a:pt x="280046" y="32389"/>
                  <a:pt x="280120" y="32054"/>
                </a:cubicBezTo>
                <a:cubicBezTo>
                  <a:pt x="280194" y="31719"/>
                  <a:pt x="280194" y="31403"/>
                  <a:pt x="280120" y="31105"/>
                </a:cubicBezTo>
                <a:close/>
                <a:moveTo>
                  <a:pt x="255787" y="31105"/>
                </a:moveTo>
                <a:cubicBezTo>
                  <a:pt x="255340" y="30733"/>
                  <a:pt x="255043" y="30771"/>
                  <a:pt x="254894" y="31217"/>
                </a:cubicBezTo>
                <a:cubicBezTo>
                  <a:pt x="254745" y="31664"/>
                  <a:pt x="254856" y="31961"/>
                  <a:pt x="255229" y="32110"/>
                </a:cubicBezTo>
                <a:lnTo>
                  <a:pt x="255787" y="32110"/>
                </a:lnTo>
                <a:cubicBezTo>
                  <a:pt x="256084" y="31812"/>
                  <a:pt x="256084" y="31477"/>
                  <a:pt x="255787" y="31105"/>
                </a:cubicBezTo>
                <a:close/>
                <a:moveTo>
                  <a:pt x="810767" y="30212"/>
                </a:moveTo>
                <a:cubicBezTo>
                  <a:pt x="809948" y="30585"/>
                  <a:pt x="809334" y="31347"/>
                  <a:pt x="808925" y="32501"/>
                </a:cubicBezTo>
                <a:cubicBezTo>
                  <a:pt x="808516" y="33654"/>
                  <a:pt x="808237" y="34752"/>
                  <a:pt x="808088" y="35794"/>
                </a:cubicBezTo>
                <a:cubicBezTo>
                  <a:pt x="808460" y="35942"/>
                  <a:pt x="808739" y="35831"/>
                  <a:pt x="808925" y="35459"/>
                </a:cubicBezTo>
                <a:cubicBezTo>
                  <a:pt x="809111" y="35087"/>
                  <a:pt x="809316" y="34826"/>
                  <a:pt x="809539" y="34677"/>
                </a:cubicBezTo>
                <a:cubicBezTo>
                  <a:pt x="809688" y="33859"/>
                  <a:pt x="809948" y="33115"/>
                  <a:pt x="810320" y="32445"/>
                </a:cubicBezTo>
                <a:cubicBezTo>
                  <a:pt x="810692" y="31775"/>
                  <a:pt x="810841" y="31031"/>
                  <a:pt x="810767" y="30212"/>
                </a:cubicBezTo>
                <a:close/>
                <a:moveTo>
                  <a:pt x="590724" y="30212"/>
                </a:moveTo>
                <a:cubicBezTo>
                  <a:pt x="590352" y="31031"/>
                  <a:pt x="589906" y="31589"/>
                  <a:pt x="589385" y="31887"/>
                </a:cubicBezTo>
                <a:cubicBezTo>
                  <a:pt x="588864" y="32184"/>
                  <a:pt x="588604" y="32854"/>
                  <a:pt x="588604" y="33896"/>
                </a:cubicBezTo>
                <a:cubicBezTo>
                  <a:pt x="588901" y="34342"/>
                  <a:pt x="589348" y="34380"/>
                  <a:pt x="589943" y="34008"/>
                </a:cubicBezTo>
                <a:cubicBezTo>
                  <a:pt x="590092" y="33710"/>
                  <a:pt x="590166" y="33412"/>
                  <a:pt x="590166" y="33115"/>
                </a:cubicBezTo>
                <a:cubicBezTo>
                  <a:pt x="590166" y="32817"/>
                  <a:pt x="590278" y="32594"/>
                  <a:pt x="590501" y="32445"/>
                </a:cubicBezTo>
                <a:cubicBezTo>
                  <a:pt x="590724" y="32445"/>
                  <a:pt x="590855" y="32538"/>
                  <a:pt x="590892" y="32724"/>
                </a:cubicBezTo>
                <a:cubicBezTo>
                  <a:pt x="590929" y="32910"/>
                  <a:pt x="591059" y="32966"/>
                  <a:pt x="591283" y="32891"/>
                </a:cubicBezTo>
                <a:cubicBezTo>
                  <a:pt x="591431" y="32519"/>
                  <a:pt x="591487" y="32036"/>
                  <a:pt x="591450" y="31440"/>
                </a:cubicBezTo>
                <a:cubicBezTo>
                  <a:pt x="591413" y="30845"/>
                  <a:pt x="591245" y="30436"/>
                  <a:pt x="590948" y="30212"/>
                </a:cubicBezTo>
                <a:close/>
                <a:moveTo>
                  <a:pt x="1436180" y="29989"/>
                </a:moveTo>
                <a:cubicBezTo>
                  <a:pt x="1435882" y="29840"/>
                  <a:pt x="1435659" y="29859"/>
                  <a:pt x="1435510" y="30045"/>
                </a:cubicBezTo>
                <a:cubicBezTo>
                  <a:pt x="1435361" y="30231"/>
                  <a:pt x="1435361" y="30436"/>
                  <a:pt x="1435510" y="30659"/>
                </a:cubicBezTo>
                <a:cubicBezTo>
                  <a:pt x="1435957" y="30808"/>
                  <a:pt x="1436180" y="30585"/>
                  <a:pt x="1436180" y="29989"/>
                </a:cubicBezTo>
                <a:close/>
                <a:moveTo>
                  <a:pt x="159979" y="29989"/>
                </a:moveTo>
                <a:cubicBezTo>
                  <a:pt x="159904" y="30361"/>
                  <a:pt x="159755" y="30659"/>
                  <a:pt x="159532" y="30882"/>
                </a:cubicBezTo>
                <a:cubicBezTo>
                  <a:pt x="159309" y="31105"/>
                  <a:pt x="159086" y="31329"/>
                  <a:pt x="158862" y="31552"/>
                </a:cubicBezTo>
                <a:cubicBezTo>
                  <a:pt x="158639" y="31775"/>
                  <a:pt x="158434" y="32036"/>
                  <a:pt x="158248" y="32333"/>
                </a:cubicBezTo>
                <a:cubicBezTo>
                  <a:pt x="158062" y="32631"/>
                  <a:pt x="158007" y="33003"/>
                  <a:pt x="158081" y="33449"/>
                </a:cubicBezTo>
                <a:cubicBezTo>
                  <a:pt x="158453" y="33896"/>
                  <a:pt x="158862" y="33896"/>
                  <a:pt x="159309" y="33449"/>
                </a:cubicBezTo>
                <a:cubicBezTo>
                  <a:pt x="159383" y="33226"/>
                  <a:pt x="159420" y="32966"/>
                  <a:pt x="159420" y="32668"/>
                </a:cubicBezTo>
                <a:cubicBezTo>
                  <a:pt x="159420" y="32370"/>
                  <a:pt x="159532" y="32147"/>
                  <a:pt x="159755" y="31998"/>
                </a:cubicBezTo>
                <a:cubicBezTo>
                  <a:pt x="159979" y="31998"/>
                  <a:pt x="160127" y="32091"/>
                  <a:pt x="160202" y="32277"/>
                </a:cubicBezTo>
                <a:cubicBezTo>
                  <a:pt x="160276" y="32463"/>
                  <a:pt x="160388" y="32482"/>
                  <a:pt x="160537" y="32333"/>
                </a:cubicBezTo>
                <a:cubicBezTo>
                  <a:pt x="160685" y="31961"/>
                  <a:pt x="160723" y="31515"/>
                  <a:pt x="160648" y="30994"/>
                </a:cubicBezTo>
                <a:cubicBezTo>
                  <a:pt x="160574" y="30473"/>
                  <a:pt x="160425" y="30138"/>
                  <a:pt x="160202" y="29989"/>
                </a:cubicBezTo>
                <a:close/>
                <a:moveTo>
                  <a:pt x="1400461" y="29431"/>
                </a:moveTo>
                <a:cubicBezTo>
                  <a:pt x="1399866" y="29133"/>
                  <a:pt x="1399419" y="29189"/>
                  <a:pt x="1399122" y="29599"/>
                </a:cubicBezTo>
                <a:cubicBezTo>
                  <a:pt x="1398824" y="30008"/>
                  <a:pt x="1398861" y="30398"/>
                  <a:pt x="1399233" y="30771"/>
                </a:cubicBezTo>
                <a:cubicBezTo>
                  <a:pt x="1399233" y="30845"/>
                  <a:pt x="1399252" y="30864"/>
                  <a:pt x="1399289" y="30826"/>
                </a:cubicBezTo>
                <a:cubicBezTo>
                  <a:pt x="1399326" y="30789"/>
                  <a:pt x="1399345" y="30808"/>
                  <a:pt x="1399345" y="30882"/>
                </a:cubicBezTo>
                <a:cubicBezTo>
                  <a:pt x="1399791" y="30957"/>
                  <a:pt x="1400126" y="30826"/>
                  <a:pt x="1400349" y="30492"/>
                </a:cubicBezTo>
                <a:cubicBezTo>
                  <a:pt x="1400573" y="30157"/>
                  <a:pt x="1400610" y="29803"/>
                  <a:pt x="1400461" y="29431"/>
                </a:cubicBezTo>
                <a:close/>
                <a:moveTo>
                  <a:pt x="634033" y="28650"/>
                </a:moveTo>
                <a:cubicBezTo>
                  <a:pt x="631503" y="28799"/>
                  <a:pt x="629755" y="29710"/>
                  <a:pt x="628787" y="31384"/>
                </a:cubicBezTo>
                <a:cubicBezTo>
                  <a:pt x="627820" y="33059"/>
                  <a:pt x="627262" y="35235"/>
                  <a:pt x="627113" y="37914"/>
                </a:cubicBezTo>
                <a:cubicBezTo>
                  <a:pt x="627038" y="39105"/>
                  <a:pt x="626964" y="40314"/>
                  <a:pt x="626890" y="41542"/>
                </a:cubicBezTo>
                <a:cubicBezTo>
                  <a:pt x="626815" y="42770"/>
                  <a:pt x="626778" y="44016"/>
                  <a:pt x="626778" y="45281"/>
                </a:cubicBezTo>
                <a:lnTo>
                  <a:pt x="626778" y="122970"/>
                </a:lnTo>
                <a:cubicBezTo>
                  <a:pt x="626778" y="126765"/>
                  <a:pt x="626741" y="130634"/>
                  <a:pt x="626666" y="134578"/>
                </a:cubicBezTo>
                <a:cubicBezTo>
                  <a:pt x="626592" y="138522"/>
                  <a:pt x="626741" y="142280"/>
                  <a:pt x="627113" y="145852"/>
                </a:cubicBezTo>
                <a:cubicBezTo>
                  <a:pt x="627262" y="147117"/>
                  <a:pt x="627392" y="148326"/>
                  <a:pt x="627504" y="149480"/>
                </a:cubicBezTo>
                <a:cubicBezTo>
                  <a:pt x="627615" y="150633"/>
                  <a:pt x="627857" y="151656"/>
                  <a:pt x="628229" y="152549"/>
                </a:cubicBezTo>
                <a:cubicBezTo>
                  <a:pt x="629271" y="154856"/>
                  <a:pt x="631280" y="155898"/>
                  <a:pt x="634257" y="155675"/>
                </a:cubicBezTo>
                <a:cubicBezTo>
                  <a:pt x="635745" y="155526"/>
                  <a:pt x="636917" y="155154"/>
                  <a:pt x="637773" y="154558"/>
                </a:cubicBezTo>
                <a:cubicBezTo>
                  <a:pt x="638628" y="153963"/>
                  <a:pt x="639317" y="153144"/>
                  <a:pt x="639838" y="152103"/>
                </a:cubicBezTo>
                <a:cubicBezTo>
                  <a:pt x="640805" y="147861"/>
                  <a:pt x="641307" y="143192"/>
                  <a:pt x="641345" y="138094"/>
                </a:cubicBezTo>
                <a:cubicBezTo>
                  <a:pt x="641382" y="132997"/>
                  <a:pt x="641400" y="127769"/>
                  <a:pt x="641400" y="122411"/>
                </a:cubicBezTo>
                <a:lnTo>
                  <a:pt x="641400" y="60239"/>
                </a:lnTo>
                <a:cubicBezTo>
                  <a:pt x="641400" y="57708"/>
                  <a:pt x="641438" y="55160"/>
                  <a:pt x="641512" y="52592"/>
                </a:cubicBezTo>
                <a:cubicBezTo>
                  <a:pt x="641586" y="50025"/>
                  <a:pt x="641549" y="47365"/>
                  <a:pt x="641400" y="44612"/>
                </a:cubicBezTo>
                <a:cubicBezTo>
                  <a:pt x="641326" y="43495"/>
                  <a:pt x="641270" y="42286"/>
                  <a:pt x="641233" y="40984"/>
                </a:cubicBezTo>
                <a:cubicBezTo>
                  <a:pt x="641196" y="39682"/>
                  <a:pt x="641121" y="38417"/>
                  <a:pt x="641010" y="37189"/>
                </a:cubicBezTo>
                <a:cubicBezTo>
                  <a:pt x="640898" y="35961"/>
                  <a:pt x="640712" y="34808"/>
                  <a:pt x="640452" y="33729"/>
                </a:cubicBezTo>
                <a:cubicBezTo>
                  <a:pt x="640191" y="32650"/>
                  <a:pt x="639838" y="31775"/>
                  <a:pt x="639391" y="31105"/>
                </a:cubicBezTo>
                <a:cubicBezTo>
                  <a:pt x="638870" y="30436"/>
                  <a:pt x="638145" y="29840"/>
                  <a:pt x="637215" y="29319"/>
                </a:cubicBezTo>
                <a:cubicBezTo>
                  <a:pt x="636284" y="28799"/>
                  <a:pt x="635224" y="28575"/>
                  <a:pt x="634033" y="28650"/>
                </a:cubicBezTo>
                <a:close/>
                <a:moveTo>
                  <a:pt x="589273" y="28650"/>
                </a:moveTo>
                <a:cubicBezTo>
                  <a:pt x="588976" y="29022"/>
                  <a:pt x="588604" y="29282"/>
                  <a:pt x="588157" y="29431"/>
                </a:cubicBezTo>
                <a:cubicBezTo>
                  <a:pt x="588008" y="29654"/>
                  <a:pt x="587934" y="29971"/>
                  <a:pt x="587934" y="30380"/>
                </a:cubicBezTo>
                <a:cubicBezTo>
                  <a:pt x="587934" y="30789"/>
                  <a:pt x="588008" y="31105"/>
                  <a:pt x="588157" y="31329"/>
                </a:cubicBezTo>
                <a:cubicBezTo>
                  <a:pt x="588752" y="31254"/>
                  <a:pt x="589106" y="30938"/>
                  <a:pt x="589218" y="30380"/>
                </a:cubicBezTo>
                <a:cubicBezTo>
                  <a:pt x="589329" y="29822"/>
                  <a:pt x="589645" y="29431"/>
                  <a:pt x="590166" y="29208"/>
                </a:cubicBezTo>
                <a:cubicBezTo>
                  <a:pt x="589869" y="28464"/>
                  <a:pt x="589571" y="28278"/>
                  <a:pt x="589273" y="28650"/>
                </a:cubicBezTo>
                <a:close/>
                <a:moveTo>
                  <a:pt x="158751" y="28315"/>
                </a:moveTo>
                <a:cubicBezTo>
                  <a:pt x="158527" y="28315"/>
                  <a:pt x="158341" y="28501"/>
                  <a:pt x="158193" y="28873"/>
                </a:cubicBezTo>
                <a:cubicBezTo>
                  <a:pt x="158044" y="29245"/>
                  <a:pt x="157821" y="29357"/>
                  <a:pt x="157523" y="29208"/>
                </a:cubicBezTo>
                <a:cubicBezTo>
                  <a:pt x="157449" y="29506"/>
                  <a:pt x="157393" y="29822"/>
                  <a:pt x="157355" y="30157"/>
                </a:cubicBezTo>
                <a:cubicBezTo>
                  <a:pt x="157318" y="30492"/>
                  <a:pt x="157374" y="30771"/>
                  <a:pt x="157523" y="30994"/>
                </a:cubicBezTo>
                <a:cubicBezTo>
                  <a:pt x="157672" y="31068"/>
                  <a:pt x="157783" y="31068"/>
                  <a:pt x="157858" y="30994"/>
                </a:cubicBezTo>
                <a:cubicBezTo>
                  <a:pt x="157932" y="30919"/>
                  <a:pt x="158044" y="30882"/>
                  <a:pt x="158193" y="30882"/>
                </a:cubicBezTo>
                <a:cubicBezTo>
                  <a:pt x="158193" y="30436"/>
                  <a:pt x="158397" y="30082"/>
                  <a:pt x="158807" y="29822"/>
                </a:cubicBezTo>
                <a:cubicBezTo>
                  <a:pt x="159216" y="29561"/>
                  <a:pt x="159420" y="29245"/>
                  <a:pt x="159420" y="28873"/>
                </a:cubicBezTo>
                <a:cubicBezTo>
                  <a:pt x="159420" y="28352"/>
                  <a:pt x="159197" y="28166"/>
                  <a:pt x="158751" y="28315"/>
                </a:cubicBezTo>
                <a:close/>
                <a:moveTo>
                  <a:pt x="136427" y="28092"/>
                </a:moveTo>
                <a:cubicBezTo>
                  <a:pt x="136427" y="28985"/>
                  <a:pt x="136724" y="29357"/>
                  <a:pt x="137319" y="29208"/>
                </a:cubicBezTo>
                <a:cubicBezTo>
                  <a:pt x="137766" y="28985"/>
                  <a:pt x="137840" y="28650"/>
                  <a:pt x="137543" y="28203"/>
                </a:cubicBezTo>
                <a:cubicBezTo>
                  <a:pt x="137245" y="27757"/>
                  <a:pt x="136873" y="27720"/>
                  <a:pt x="136427" y="28092"/>
                </a:cubicBezTo>
                <a:close/>
                <a:moveTo>
                  <a:pt x="1378137" y="27980"/>
                </a:moveTo>
                <a:cubicBezTo>
                  <a:pt x="1377690" y="27980"/>
                  <a:pt x="1377467" y="28278"/>
                  <a:pt x="1377467" y="28873"/>
                </a:cubicBezTo>
                <a:cubicBezTo>
                  <a:pt x="1378286" y="29022"/>
                  <a:pt x="1379030" y="29245"/>
                  <a:pt x="1379700" y="29543"/>
                </a:cubicBezTo>
                <a:cubicBezTo>
                  <a:pt x="1379700" y="29319"/>
                  <a:pt x="1379495" y="29003"/>
                  <a:pt x="1379086" y="28594"/>
                </a:cubicBezTo>
                <a:cubicBezTo>
                  <a:pt x="1378676" y="28185"/>
                  <a:pt x="1378360" y="27980"/>
                  <a:pt x="1378137" y="27980"/>
                </a:cubicBezTo>
                <a:close/>
                <a:moveTo>
                  <a:pt x="1409837" y="27645"/>
                </a:moveTo>
                <a:cubicBezTo>
                  <a:pt x="1409540" y="27645"/>
                  <a:pt x="1409242" y="27682"/>
                  <a:pt x="1408944" y="27757"/>
                </a:cubicBezTo>
                <a:cubicBezTo>
                  <a:pt x="1408944" y="28650"/>
                  <a:pt x="1409428" y="29096"/>
                  <a:pt x="1410395" y="29096"/>
                </a:cubicBezTo>
                <a:cubicBezTo>
                  <a:pt x="1410544" y="28933"/>
                  <a:pt x="1410619" y="28528"/>
                  <a:pt x="1410619" y="27879"/>
                </a:cubicBezTo>
                <a:cubicBezTo>
                  <a:pt x="1410395" y="27723"/>
                  <a:pt x="1410135" y="27645"/>
                  <a:pt x="1409837" y="27645"/>
                </a:cubicBezTo>
                <a:close/>
                <a:moveTo>
                  <a:pt x="512180" y="27645"/>
                </a:moveTo>
                <a:cubicBezTo>
                  <a:pt x="511808" y="27496"/>
                  <a:pt x="511585" y="27589"/>
                  <a:pt x="511511" y="27924"/>
                </a:cubicBezTo>
                <a:cubicBezTo>
                  <a:pt x="511436" y="28259"/>
                  <a:pt x="511474" y="28575"/>
                  <a:pt x="511622" y="28873"/>
                </a:cubicBezTo>
                <a:cubicBezTo>
                  <a:pt x="511994" y="28947"/>
                  <a:pt x="512218" y="28817"/>
                  <a:pt x="512292" y="28482"/>
                </a:cubicBezTo>
                <a:cubicBezTo>
                  <a:pt x="512366" y="28147"/>
                  <a:pt x="512329" y="27868"/>
                  <a:pt x="512180" y="27645"/>
                </a:cubicBezTo>
                <a:close/>
                <a:moveTo>
                  <a:pt x="378830" y="27645"/>
                </a:moveTo>
                <a:cubicBezTo>
                  <a:pt x="378458" y="27496"/>
                  <a:pt x="378235" y="27589"/>
                  <a:pt x="378161" y="27924"/>
                </a:cubicBezTo>
                <a:cubicBezTo>
                  <a:pt x="378086" y="28259"/>
                  <a:pt x="378123" y="28575"/>
                  <a:pt x="378272" y="28873"/>
                </a:cubicBezTo>
                <a:cubicBezTo>
                  <a:pt x="378644" y="28947"/>
                  <a:pt x="378868" y="28817"/>
                  <a:pt x="378942" y="28482"/>
                </a:cubicBezTo>
                <a:cubicBezTo>
                  <a:pt x="379016" y="28147"/>
                  <a:pt x="378979" y="27868"/>
                  <a:pt x="378830" y="27645"/>
                </a:cubicBezTo>
                <a:close/>
                <a:moveTo>
                  <a:pt x="1158615" y="27534"/>
                </a:moveTo>
                <a:cubicBezTo>
                  <a:pt x="1158541" y="27682"/>
                  <a:pt x="1158485" y="27924"/>
                  <a:pt x="1158448" y="28259"/>
                </a:cubicBezTo>
                <a:cubicBezTo>
                  <a:pt x="1158411" y="28594"/>
                  <a:pt x="1158541" y="28724"/>
                  <a:pt x="1158839" y="28650"/>
                </a:cubicBezTo>
                <a:cubicBezTo>
                  <a:pt x="1159136" y="28650"/>
                  <a:pt x="1159248" y="28464"/>
                  <a:pt x="1159173" y="28092"/>
                </a:cubicBezTo>
                <a:cubicBezTo>
                  <a:pt x="1159099" y="27720"/>
                  <a:pt x="1158913" y="27534"/>
                  <a:pt x="1158615" y="27534"/>
                </a:cubicBezTo>
                <a:close/>
                <a:moveTo>
                  <a:pt x="263265" y="27534"/>
                </a:moveTo>
                <a:cubicBezTo>
                  <a:pt x="263191" y="27682"/>
                  <a:pt x="263135" y="27924"/>
                  <a:pt x="263098" y="28259"/>
                </a:cubicBezTo>
                <a:cubicBezTo>
                  <a:pt x="263061" y="28594"/>
                  <a:pt x="263191" y="28724"/>
                  <a:pt x="263489" y="28650"/>
                </a:cubicBezTo>
                <a:cubicBezTo>
                  <a:pt x="263786" y="28650"/>
                  <a:pt x="263898" y="28464"/>
                  <a:pt x="263823" y="28092"/>
                </a:cubicBezTo>
                <a:cubicBezTo>
                  <a:pt x="263749" y="27720"/>
                  <a:pt x="263563" y="27534"/>
                  <a:pt x="263265" y="27534"/>
                </a:cubicBezTo>
                <a:close/>
                <a:moveTo>
                  <a:pt x="607356" y="27422"/>
                </a:moveTo>
                <a:cubicBezTo>
                  <a:pt x="607058" y="27422"/>
                  <a:pt x="606909" y="27571"/>
                  <a:pt x="606909" y="27868"/>
                </a:cubicBezTo>
                <a:cubicBezTo>
                  <a:pt x="606984" y="27868"/>
                  <a:pt x="607021" y="27943"/>
                  <a:pt x="607021" y="28092"/>
                </a:cubicBezTo>
                <a:cubicBezTo>
                  <a:pt x="607170" y="28166"/>
                  <a:pt x="607375" y="28166"/>
                  <a:pt x="607635" y="28092"/>
                </a:cubicBezTo>
                <a:cubicBezTo>
                  <a:pt x="607895" y="28017"/>
                  <a:pt x="607988" y="27868"/>
                  <a:pt x="607914" y="27645"/>
                </a:cubicBezTo>
                <a:cubicBezTo>
                  <a:pt x="607840" y="27496"/>
                  <a:pt x="607654" y="27422"/>
                  <a:pt x="607356" y="27422"/>
                </a:cubicBezTo>
                <a:close/>
                <a:moveTo>
                  <a:pt x="161541" y="27310"/>
                </a:moveTo>
                <a:cubicBezTo>
                  <a:pt x="161541" y="27682"/>
                  <a:pt x="161541" y="28092"/>
                  <a:pt x="161541" y="28538"/>
                </a:cubicBezTo>
                <a:cubicBezTo>
                  <a:pt x="161541" y="28985"/>
                  <a:pt x="161467" y="29394"/>
                  <a:pt x="161318" y="29766"/>
                </a:cubicBezTo>
                <a:cubicBezTo>
                  <a:pt x="161765" y="30361"/>
                  <a:pt x="162211" y="30473"/>
                  <a:pt x="162657" y="30101"/>
                </a:cubicBezTo>
                <a:cubicBezTo>
                  <a:pt x="162806" y="29654"/>
                  <a:pt x="162844" y="29171"/>
                  <a:pt x="162769" y="28650"/>
                </a:cubicBezTo>
                <a:cubicBezTo>
                  <a:pt x="162695" y="28129"/>
                  <a:pt x="162732" y="27682"/>
                  <a:pt x="162881" y="27310"/>
                </a:cubicBezTo>
                <a:cubicBezTo>
                  <a:pt x="162434" y="26864"/>
                  <a:pt x="161988" y="26864"/>
                  <a:pt x="161541" y="27310"/>
                </a:cubicBezTo>
                <a:close/>
                <a:moveTo>
                  <a:pt x="592901" y="27254"/>
                </a:moveTo>
                <a:cubicBezTo>
                  <a:pt x="592566" y="27292"/>
                  <a:pt x="592324" y="27422"/>
                  <a:pt x="592175" y="27645"/>
                </a:cubicBezTo>
                <a:cubicBezTo>
                  <a:pt x="592399" y="28144"/>
                  <a:pt x="592436" y="28572"/>
                  <a:pt x="592287" y="28929"/>
                </a:cubicBezTo>
                <a:cubicBezTo>
                  <a:pt x="592138" y="29286"/>
                  <a:pt x="592064" y="29714"/>
                  <a:pt x="592064" y="30212"/>
                </a:cubicBezTo>
                <a:cubicBezTo>
                  <a:pt x="592510" y="30585"/>
                  <a:pt x="592845" y="30696"/>
                  <a:pt x="593068" y="30547"/>
                </a:cubicBezTo>
                <a:cubicBezTo>
                  <a:pt x="593292" y="30398"/>
                  <a:pt x="593441" y="30145"/>
                  <a:pt x="593515" y="29787"/>
                </a:cubicBezTo>
                <a:cubicBezTo>
                  <a:pt x="593589" y="29429"/>
                  <a:pt x="593627" y="29036"/>
                  <a:pt x="593627" y="28608"/>
                </a:cubicBezTo>
                <a:cubicBezTo>
                  <a:pt x="593627" y="28180"/>
                  <a:pt x="593627" y="27822"/>
                  <a:pt x="593627" y="27534"/>
                </a:cubicBezTo>
                <a:cubicBezTo>
                  <a:pt x="593478" y="27310"/>
                  <a:pt x="593236" y="27217"/>
                  <a:pt x="592901" y="27254"/>
                </a:cubicBezTo>
                <a:close/>
                <a:moveTo>
                  <a:pt x="588659" y="26696"/>
                </a:moveTo>
                <a:cubicBezTo>
                  <a:pt x="588399" y="26734"/>
                  <a:pt x="588306" y="26938"/>
                  <a:pt x="588380" y="27310"/>
                </a:cubicBezTo>
                <a:cubicBezTo>
                  <a:pt x="588529" y="27310"/>
                  <a:pt x="588641" y="27348"/>
                  <a:pt x="588715" y="27422"/>
                </a:cubicBezTo>
                <a:cubicBezTo>
                  <a:pt x="588790" y="27496"/>
                  <a:pt x="588939" y="27534"/>
                  <a:pt x="589162" y="27534"/>
                </a:cubicBezTo>
                <a:cubicBezTo>
                  <a:pt x="589311" y="27161"/>
                  <a:pt x="589348" y="26938"/>
                  <a:pt x="589273" y="26864"/>
                </a:cubicBezTo>
                <a:cubicBezTo>
                  <a:pt x="589125" y="26715"/>
                  <a:pt x="588920" y="26659"/>
                  <a:pt x="588659" y="26696"/>
                </a:cubicBezTo>
                <a:close/>
                <a:moveTo>
                  <a:pt x="158081" y="26641"/>
                </a:moveTo>
                <a:cubicBezTo>
                  <a:pt x="157709" y="26715"/>
                  <a:pt x="157635" y="26938"/>
                  <a:pt x="157858" y="27310"/>
                </a:cubicBezTo>
                <a:cubicBezTo>
                  <a:pt x="158007" y="27385"/>
                  <a:pt x="158193" y="27403"/>
                  <a:pt x="158416" y="27366"/>
                </a:cubicBezTo>
                <a:cubicBezTo>
                  <a:pt x="158639" y="27329"/>
                  <a:pt x="158751" y="27236"/>
                  <a:pt x="158751" y="27087"/>
                </a:cubicBezTo>
                <a:cubicBezTo>
                  <a:pt x="158676" y="26715"/>
                  <a:pt x="158453" y="26566"/>
                  <a:pt x="158081" y="26641"/>
                </a:cubicBezTo>
                <a:close/>
                <a:moveTo>
                  <a:pt x="151607" y="26250"/>
                </a:moveTo>
                <a:cubicBezTo>
                  <a:pt x="151384" y="26213"/>
                  <a:pt x="151123" y="26250"/>
                  <a:pt x="150826" y="26362"/>
                </a:cubicBezTo>
                <a:cubicBezTo>
                  <a:pt x="150528" y="26473"/>
                  <a:pt x="150230" y="26641"/>
                  <a:pt x="149933" y="26864"/>
                </a:cubicBezTo>
                <a:cubicBezTo>
                  <a:pt x="149635" y="27087"/>
                  <a:pt x="149412" y="27236"/>
                  <a:pt x="149263" y="27310"/>
                </a:cubicBezTo>
                <a:cubicBezTo>
                  <a:pt x="149412" y="27682"/>
                  <a:pt x="149505" y="28054"/>
                  <a:pt x="149542" y="28427"/>
                </a:cubicBezTo>
                <a:cubicBezTo>
                  <a:pt x="149579" y="28799"/>
                  <a:pt x="149784" y="29022"/>
                  <a:pt x="150156" y="29096"/>
                </a:cubicBezTo>
                <a:cubicBezTo>
                  <a:pt x="150751" y="29096"/>
                  <a:pt x="151086" y="28613"/>
                  <a:pt x="151161" y="27645"/>
                </a:cubicBezTo>
                <a:cubicBezTo>
                  <a:pt x="151235" y="27496"/>
                  <a:pt x="151384" y="27403"/>
                  <a:pt x="151607" y="27366"/>
                </a:cubicBezTo>
                <a:cubicBezTo>
                  <a:pt x="151830" y="27329"/>
                  <a:pt x="151942" y="27199"/>
                  <a:pt x="151942" y="26975"/>
                </a:cubicBezTo>
                <a:cubicBezTo>
                  <a:pt x="151942" y="26529"/>
                  <a:pt x="151830" y="26287"/>
                  <a:pt x="151607" y="26250"/>
                </a:cubicBezTo>
                <a:close/>
                <a:moveTo>
                  <a:pt x="586539" y="26082"/>
                </a:moveTo>
                <a:cubicBezTo>
                  <a:pt x="586501" y="26008"/>
                  <a:pt x="586408" y="26045"/>
                  <a:pt x="586260" y="26194"/>
                </a:cubicBezTo>
                <a:cubicBezTo>
                  <a:pt x="586260" y="26343"/>
                  <a:pt x="586334" y="26436"/>
                  <a:pt x="586483" y="26473"/>
                </a:cubicBezTo>
                <a:cubicBezTo>
                  <a:pt x="586632" y="26510"/>
                  <a:pt x="586743" y="26566"/>
                  <a:pt x="586818" y="26641"/>
                </a:cubicBezTo>
                <a:lnTo>
                  <a:pt x="586818" y="26194"/>
                </a:lnTo>
                <a:cubicBezTo>
                  <a:pt x="586669" y="26194"/>
                  <a:pt x="586576" y="26157"/>
                  <a:pt x="586539" y="26082"/>
                </a:cubicBezTo>
                <a:close/>
                <a:moveTo>
                  <a:pt x="155849" y="26082"/>
                </a:moveTo>
                <a:cubicBezTo>
                  <a:pt x="155849" y="26306"/>
                  <a:pt x="155904" y="26436"/>
                  <a:pt x="156016" y="26473"/>
                </a:cubicBezTo>
                <a:cubicBezTo>
                  <a:pt x="156128" y="26510"/>
                  <a:pt x="156258" y="26566"/>
                  <a:pt x="156407" y="26641"/>
                </a:cubicBezTo>
                <a:cubicBezTo>
                  <a:pt x="156407" y="26120"/>
                  <a:pt x="156221" y="25934"/>
                  <a:pt x="155849" y="26082"/>
                </a:cubicBezTo>
                <a:close/>
                <a:moveTo>
                  <a:pt x="129729" y="25859"/>
                </a:moveTo>
                <a:cubicBezTo>
                  <a:pt x="129580" y="25859"/>
                  <a:pt x="129450" y="25915"/>
                  <a:pt x="129339" y="26027"/>
                </a:cubicBezTo>
                <a:cubicBezTo>
                  <a:pt x="129227" y="26138"/>
                  <a:pt x="129190" y="26250"/>
                  <a:pt x="129227" y="26362"/>
                </a:cubicBezTo>
                <a:cubicBezTo>
                  <a:pt x="129264" y="26473"/>
                  <a:pt x="129469" y="26529"/>
                  <a:pt x="129841" y="26529"/>
                </a:cubicBezTo>
                <a:cubicBezTo>
                  <a:pt x="129841" y="26380"/>
                  <a:pt x="129897" y="26324"/>
                  <a:pt x="130008" y="26362"/>
                </a:cubicBezTo>
                <a:cubicBezTo>
                  <a:pt x="130120" y="26399"/>
                  <a:pt x="130139" y="26343"/>
                  <a:pt x="130064" y="26194"/>
                </a:cubicBezTo>
                <a:cubicBezTo>
                  <a:pt x="129990" y="25971"/>
                  <a:pt x="129878" y="25859"/>
                  <a:pt x="129729" y="25859"/>
                </a:cubicBezTo>
                <a:close/>
                <a:moveTo>
                  <a:pt x="1156718" y="24966"/>
                </a:moveTo>
                <a:cubicBezTo>
                  <a:pt x="1156569" y="25785"/>
                  <a:pt x="1156643" y="26306"/>
                  <a:pt x="1156941" y="26529"/>
                </a:cubicBezTo>
                <a:lnTo>
                  <a:pt x="1157611" y="26529"/>
                </a:lnTo>
                <a:cubicBezTo>
                  <a:pt x="1157834" y="26231"/>
                  <a:pt x="1157853" y="25859"/>
                  <a:pt x="1157667" y="25413"/>
                </a:cubicBezTo>
                <a:cubicBezTo>
                  <a:pt x="1157481" y="24966"/>
                  <a:pt x="1157164" y="24817"/>
                  <a:pt x="1156718" y="24966"/>
                </a:cubicBezTo>
                <a:close/>
                <a:moveTo>
                  <a:pt x="261368" y="24966"/>
                </a:moveTo>
                <a:cubicBezTo>
                  <a:pt x="261219" y="25785"/>
                  <a:pt x="261293" y="26306"/>
                  <a:pt x="261591" y="26529"/>
                </a:cubicBezTo>
                <a:lnTo>
                  <a:pt x="262261" y="26529"/>
                </a:lnTo>
                <a:cubicBezTo>
                  <a:pt x="262484" y="26231"/>
                  <a:pt x="262503" y="25859"/>
                  <a:pt x="262317" y="25413"/>
                </a:cubicBezTo>
                <a:cubicBezTo>
                  <a:pt x="262130" y="24966"/>
                  <a:pt x="261814" y="24817"/>
                  <a:pt x="261368" y="24966"/>
                </a:cubicBezTo>
                <a:close/>
                <a:moveTo>
                  <a:pt x="155067" y="24966"/>
                </a:moveTo>
                <a:cubicBezTo>
                  <a:pt x="154844" y="25338"/>
                  <a:pt x="154918" y="25524"/>
                  <a:pt x="155290" y="25524"/>
                </a:cubicBezTo>
                <a:lnTo>
                  <a:pt x="155402" y="25524"/>
                </a:lnTo>
                <a:cubicBezTo>
                  <a:pt x="155402" y="25227"/>
                  <a:pt x="155365" y="25041"/>
                  <a:pt x="155290" y="24966"/>
                </a:cubicBezTo>
                <a:close/>
                <a:moveTo>
                  <a:pt x="585590" y="24855"/>
                </a:moveTo>
                <a:cubicBezTo>
                  <a:pt x="585515" y="24929"/>
                  <a:pt x="585460" y="25078"/>
                  <a:pt x="585422" y="25301"/>
                </a:cubicBezTo>
                <a:cubicBezTo>
                  <a:pt x="585385" y="25524"/>
                  <a:pt x="585478" y="25599"/>
                  <a:pt x="585702" y="25524"/>
                </a:cubicBezTo>
                <a:cubicBezTo>
                  <a:pt x="585850" y="25376"/>
                  <a:pt x="585906" y="25208"/>
                  <a:pt x="585869" y="25022"/>
                </a:cubicBezTo>
                <a:cubicBezTo>
                  <a:pt x="585832" y="24836"/>
                  <a:pt x="585739" y="24780"/>
                  <a:pt x="585590" y="24855"/>
                </a:cubicBezTo>
                <a:close/>
                <a:moveTo>
                  <a:pt x="589050" y="24297"/>
                </a:moveTo>
                <a:cubicBezTo>
                  <a:pt x="588827" y="23999"/>
                  <a:pt x="588529" y="24036"/>
                  <a:pt x="588157" y="24408"/>
                </a:cubicBezTo>
                <a:cubicBezTo>
                  <a:pt x="588008" y="24780"/>
                  <a:pt x="588176" y="25078"/>
                  <a:pt x="588659" y="25301"/>
                </a:cubicBezTo>
                <a:cubicBezTo>
                  <a:pt x="589143" y="25524"/>
                  <a:pt x="589497" y="25487"/>
                  <a:pt x="589720" y="25190"/>
                </a:cubicBezTo>
                <a:cubicBezTo>
                  <a:pt x="589497" y="24892"/>
                  <a:pt x="589273" y="24594"/>
                  <a:pt x="589050" y="24297"/>
                </a:cubicBezTo>
                <a:close/>
                <a:moveTo>
                  <a:pt x="168294" y="24297"/>
                </a:moveTo>
                <a:cubicBezTo>
                  <a:pt x="168108" y="24297"/>
                  <a:pt x="167978" y="24520"/>
                  <a:pt x="167904" y="24966"/>
                </a:cubicBezTo>
                <a:cubicBezTo>
                  <a:pt x="168425" y="25115"/>
                  <a:pt x="168722" y="25115"/>
                  <a:pt x="168797" y="24966"/>
                </a:cubicBezTo>
                <a:cubicBezTo>
                  <a:pt x="168871" y="24817"/>
                  <a:pt x="168852" y="24669"/>
                  <a:pt x="168741" y="24520"/>
                </a:cubicBezTo>
                <a:cubicBezTo>
                  <a:pt x="168629" y="24371"/>
                  <a:pt x="168480" y="24297"/>
                  <a:pt x="168294" y="24297"/>
                </a:cubicBezTo>
                <a:close/>
                <a:moveTo>
                  <a:pt x="158527" y="24297"/>
                </a:moveTo>
                <a:cubicBezTo>
                  <a:pt x="157932" y="24148"/>
                  <a:pt x="157597" y="24297"/>
                  <a:pt x="157523" y="24743"/>
                </a:cubicBezTo>
                <a:cubicBezTo>
                  <a:pt x="157895" y="25338"/>
                  <a:pt x="158286" y="25562"/>
                  <a:pt x="158695" y="25413"/>
                </a:cubicBezTo>
                <a:cubicBezTo>
                  <a:pt x="159104" y="25264"/>
                  <a:pt x="159048" y="24892"/>
                  <a:pt x="158527" y="24297"/>
                </a:cubicBezTo>
                <a:close/>
                <a:moveTo>
                  <a:pt x="144910" y="24297"/>
                </a:moveTo>
                <a:cubicBezTo>
                  <a:pt x="144389" y="23850"/>
                  <a:pt x="144017" y="23906"/>
                  <a:pt x="143794" y="24464"/>
                </a:cubicBezTo>
                <a:cubicBezTo>
                  <a:pt x="143570" y="25022"/>
                  <a:pt x="143645" y="25450"/>
                  <a:pt x="144017" y="25748"/>
                </a:cubicBezTo>
                <a:cubicBezTo>
                  <a:pt x="144314" y="25599"/>
                  <a:pt x="144575" y="25413"/>
                  <a:pt x="144798" y="25190"/>
                </a:cubicBezTo>
                <a:cubicBezTo>
                  <a:pt x="145021" y="24966"/>
                  <a:pt x="145059" y="24669"/>
                  <a:pt x="144910" y="24297"/>
                </a:cubicBezTo>
                <a:close/>
                <a:moveTo>
                  <a:pt x="599710" y="24185"/>
                </a:moveTo>
                <a:cubicBezTo>
                  <a:pt x="599450" y="24185"/>
                  <a:pt x="599245" y="24259"/>
                  <a:pt x="599096" y="24408"/>
                </a:cubicBezTo>
                <a:lnTo>
                  <a:pt x="599096" y="24855"/>
                </a:lnTo>
                <a:cubicBezTo>
                  <a:pt x="599245" y="25003"/>
                  <a:pt x="599505" y="25059"/>
                  <a:pt x="599877" y="25022"/>
                </a:cubicBezTo>
                <a:cubicBezTo>
                  <a:pt x="600249" y="24985"/>
                  <a:pt x="600361" y="24780"/>
                  <a:pt x="600212" y="24408"/>
                </a:cubicBezTo>
                <a:cubicBezTo>
                  <a:pt x="600138" y="24259"/>
                  <a:pt x="599970" y="24185"/>
                  <a:pt x="599710" y="24185"/>
                </a:cubicBezTo>
                <a:close/>
                <a:moveTo>
                  <a:pt x="160983" y="23850"/>
                </a:moveTo>
                <a:cubicBezTo>
                  <a:pt x="160537" y="23999"/>
                  <a:pt x="160165" y="24222"/>
                  <a:pt x="159867" y="24520"/>
                </a:cubicBezTo>
                <a:cubicBezTo>
                  <a:pt x="159867" y="24669"/>
                  <a:pt x="159941" y="24799"/>
                  <a:pt x="160090" y="24910"/>
                </a:cubicBezTo>
                <a:cubicBezTo>
                  <a:pt x="160239" y="25022"/>
                  <a:pt x="160313" y="25152"/>
                  <a:pt x="160313" y="25301"/>
                </a:cubicBezTo>
                <a:cubicBezTo>
                  <a:pt x="160239" y="25455"/>
                  <a:pt x="160146" y="25570"/>
                  <a:pt x="160034" y="25646"/>
                </a:cubicBezTo>
                <a:cubicBezTo>
                  <a:pt x="159923" y="25723"/>
                  <a:pt x="159904" y="25838"/>
                  <a:pt x="159979" y="25990"/>
                </a:cubicBezTo>
                <a:cubicBezTo>
                  <a:pt x="159979" y="26220"/>
                  <a:pt x="160053" y="26393"/>
                  <a:pt x="160202" y="26508"/>
                </a:cubicBezTo>
                <a:cubicBezTo>
                  <a:pt x="160351" y="26623"/>
                  <a:pt x="160425" y="26795"/>
                  <a:pt x="160425" y="27024"/>
                </a:cubicBezTo>
                <a:cubicBezTo>
                  <a:pt x="160202" y="27178"/>
                  <a:pt x="160072" y="27542"/>
                  <a:pt x="160034" y="28116"/>
                </a:cubicBezTo>
                <a:cubicBezTo>
                  <a:pt x="159997" y="28690"/>
                  <a:pt x="160165" y="29054"/>
                  <a:pt x="160537" y="29208"/>
                </a:cubicBezTo>
                <a:cubicBezTo>
                  <a:pt x="160760" y="28687"/>
                  <a:pt x="160872" y="28036"/>
                  <a:pt x="160872" y="27254"/>
                </a:cubicBezTo>
                <a:cubicBezTo>
                  <a:pt x="160872" y="26473"/>
                  <a:pt x="160946" y="25785"/>
                  <a:pt x="161095" y="25190"/>
                </a:cubicBezTo>
                <a:cubicBezTo>
                  <a:pt x="161392" y="25264"/>
                  <a:pt x="161634" y="25413"/>
                  <a:pt x="161820" y="25636"/>
                </a:cubicBezTo>
                <a:cubicBezTo>
                  <a:pt x="162006" y="25859"/>
                  <a:pt x="162192" y="26101"/>
                  <a:pt x="162378" y="26362"/>
                </a:cubicBezTo>
                <a:cubicBezTo>
                  <a:pt x="162564" y="26622"/>
                  <a:pt x="162788" y="26827"/>
                  <a:pt x="163048" y="26975"/>
                </a:cubicBezTo>
                <a:cubicBezTo>
                  <a:pt x="163309" y="27124"/>
                  <a:pt x="163625" y="27124"/>
                  <a:pt x="163997" y="26975"/>
                </a:cubicBezTo>
                <a:cubicBezTo>
                  <a:pt x="163699" y="26178"/>
                  <a:pt x="163253" y="25588"/>
                  <a:pt x="162657" y="25205"/>
                </a:cubicBezTo>
                <a:cubicBezTo>
                  <a:pt x="162062" y="24823"/>
                  <a:pt x="161504" y="24371"/>
                  <a:pt x="160983" y="23850"/>
                </a:cubicBezTo>
                <a:close/>
                <a:moveTo>
                  <a:pt x="591617" y="23627"/>
                </a:moveTo>
                <a:cubicBezTo>
                  <a:pt x="591543" y="23924"/>
                  <a:pt x="591376" y="24073"/>
                  <a:pt x="591115" y="24073"/>
                </a:cubicBezTo>
                <a:cubicBezTo>
                  <a:pt x="590855" y="24073"/>
                  <a:pt x="590687" y="24222"/>
                  <a:pt x="590613" y="24520"/>
                </a:cubicBezTo>
                <a:cubicBezTo>
                  <a:pt x="591059" y="24966"/>
                  <a:pt x="591059" y="25487"/>
                  <a:pt x="590613" y="26082"/>
                </a:cubicBezTo>
                <a:cubicBezTo>
                  <a:pt x="590687" y="26231"/>
                  <a:pt x="590780" y="26380"/>
                  <a:pt x="590892" y="26529"/>
                </a:cubicBezTo>
                <a:cubicBezTo>
                  <a:pt x="591004" y="26678"/>
                  <a:pt x="591097" y="26827"/>
                  <a:pt x="591171" y="26975"/>
                </a:cubicBezTo>
                <a:cubicBezTo>
                  <a:pt x="590948" y="27348"/>
                  <a:pt x="590836" y="27831"/>
                  <a:pt x="590836" y="28427"/>
                </a:cubicBezTo>
                <a:cubicBezTo>
                  <a:pt x="590836" y="29022"/>
                  <a:pt x="591022" y="29394"/>
                  <a:pt x="591394" y="29543"/>
                </a:cubicBezTo>
                <a:cubicBezTo>
                  <a:pt x="591543" y="28799"/>
                  <a:pt x="591636" y="28036"/>
                  <a:pt x="591673" y="27254"/>
                </a:cubicBezTo>
                <a:cubicBezTo>
                  <a:pt x="591710" y="26473"/>
                  <a:pt x="591803" y="25785"/>
                  <a:pt x="591952" y="25190"/>
                </a:cubicBezTo>
                <a:cubicBezTo>
                  <a:pt x="592250" y="25264"/>
                  <a:pt x="592492" y="25431"/>
                  <a:pt x="592678" y="25692"/>
                </a:cubicBezTo>
                <a:cubicBezTo>
                  <a:pt x="592864" y="25952"/>
                  <a:pt x="593068" y="26194"/>
                  <a:pt x="593292" y="26417"/>
                </a:cubicBezTo>
                <a:cubicBezTo>
                  <a:pt x="593515" y="26641"/>
                  <a:pt x="593738" y="26827"/>
                  <a:pt x="593961" y="26975"/>
                </a:cubicBezTo>
                <a:cubicBezTo>
                  <a:pt x="594185" y="27124"/>
                  <a:pt x="594520" y="27124"/>
                  <a:pt x="594966" y="26975"/>
                </a:cubicBezTo>
                <a:cubicBezTo>
                  <a:pt x="594594" y="26157"/>
                  <a:pt x="594092" y="25543"/>
                  <a:pt x="593459" y="25134"/>
                </a:cubicBezTo>
                <a:cubicBezTo>
                  <a:pt x="592827" y="24724"/>
                  <a:pt x="592213" y="24222"/>
                  <a:pt x="591617" y="23627"/>
                </a:cubicBezTo>
                <a:close/>
                <a:moveTo>
                  <a:pt x="162769" y="23069"/>
                </a:moveTo>
                <a:cubicBezTo>
                  <a:pt x="162769" y="23143"/>
                  <a:pt x="162713" y="23162"/>
                  <a:pt x="162602" y="23125"/>
                </a:cubicBezTo>
                <a:cubicBezTo>
                  <a:pt x="162490" y="23087"/>
                  <a:pt x="162471" y="23143"/>
                  <a:pt x="162546" y="23292"/>
                </a:cubicBezTo>
                <a:cubicBezTo>
                  <a:pt x="162620" y="23441"/>
                  <a:pt x="162732" y="23441"/>
                  <a:pt x="162881" y="23292"/>
                </a:cubicBezTo>
                <a:cubicBezTo>
                  <a:pt x="162881" y="23143"/>
                  <a:pt x="162844" y="23069"/>
                  <a:pt x="162769" y="23069"/>
                </a:cubicBezTo>
                <a:close/>
                <a:moveTo>
                  <a:pt x="154063" y="23069"/>
                </a:moveTo>
                <a:cubicBezTo>
                  <a:pt x="153839" y="23292"/>
                  <a:pt x="153653" y="23478"/>
                  <a:pt x="153505" y="23627"/>
                </a:cubicBezTo>
                <a:cubicBezTo>
                  <a:pt x="153281" y="23627"/>
                  <a:pt x="153077" y="23627"/>
                  <a:pt x="152891" y="23627"/>
                </a:cubicBezTo>
                <a:cubicBezTo>
                  <a:pt x="152705" y="23627"/>
                  <a:pt x="152574" y="23738"/>
                  <a:pt x="152500" y="23962"/>
                </a:cubicBezTo>
                <a:cubicBezTo>
                  <a:pt x="152574" y="24185"/>
                  <a:pt x="152742" y="24315"/>
                  <a:pt x="153002" y="24352"/>
                </a:cubicBezTo>
                <a:cubicBezTo>
                  <a:pt x="153263" y="24390"/>
                  <a:pt x="153505" y="24371"/>
                  <a:pt x="153728" y="24297"/>
                </a:cubicBezTo>
                <a:cubicBezTo>
                  <a:pt x="153728" y="23850"/>
                  <a:pt x="154137" y="23627"/>
                  <a:pt x="154956" y="23627"/>
                </a:cubicBezTo>
                <a:lnTo>
                  <a:pt x="154956" y="23069"/>
                </a:lnTo>
                <a:cubicBezTo>
                  <a:pt x="154584" y="22845"/>
                  <a:pt x="154286" y="22845"/>
                  <a:pt x="154063" y="23069"/>
                </a:cubicBezTo>
                <a:close/>
                <a:moveTo>
                  <a:pt x="607021" y="22957"/>
                </a:moveTo>
                <a:cubicBezTo>
                  <a:pt x="606723" y="23106"/>
                  <a:pt x="606463" y="23218"/>
                  <a:pt x="606240" y="23292"/>
                </a:cubicBezTo>
                <a:cubicBezTo>
                  <a:pt x="606017" y="23366"/>
                  <a:pt x="605905" y="23590"/>
                  <a:pt x="605905" y="23962"/>
                </a:cubicBezTo>
                <a:cubicBezTo>
                  <a:pt x="605979" y="24036"/>
                  <a:pt x="606203" y="24073"/>
                  <a:pt x="606575" y="24073"/>
                </a:cubicBezTo>
                <a:cubicBezTo>
                  <a:pt x="606649" y="23924"/>
                  <a:pt x="606723" y="23757"/>
                  <a:pt x="606798" y="23571"/>
                </a:cubicBezTo>
                <a:cubicBezTo>
                  <a:pt x="606872" y="23385"/>
                  <a:pt x="606947" y="23180"/>
                  <a:pt x="607021" y="22957"/>
                </a:cubicBezTo>
                <a:close/>
                <a:moveTo>
                  <a:pt x="647372" y="22678"/>
                </a:moveTo>
                <a:cubicBezTo>
                  <a:pt x="647112" y="22641"/>
                  <a:pt x="646981" y="22771"/>
                  <a:pt x="646981" y="23069"/>
                </a:cubicBezTo>
                <a:cubicBezTo>
                  <a:pt x="646981" y="23292"/>
                  <a:pt x="647149" y="23404"/>
                  <a:pt x="647484" y="23404"/>
                </a:cubicBezTo>
                <a:cubicBezTo>
                  <a:pt x="647819" y="23404"/>
                  <a:pt x="647986" y="23255"/>
                  <a:pt x="647986" y="22957"/>
                </a:cubicBezTo>
                <a:cubicBezTo>
                  <a:pt x="647837" y="22808"/>
                  <a:pt x="647633" y="22715"/>
                  <a:pt x="647372" y="22678"/>
                </a:cubicBezTo>
                <a:close/>
                <a:moveTo>
                  <a:pt x="608863" y="22622"/>
                </a:moveTo>
                <a:cubicBezTo>
                  <a:pt x="608081" y="23069"/>
                  <a:pt x="607765" y="23515"/>
                  <a:pt x="607914" y="23962"/>
                </a:cubicBezTo>
                <a:cubicBezTo>
                  <a:pt x="608063" y="24408"/>
                  <a:pt x="608398" y="24557"/>
                  <a:pt x="608919" y="24408"/>
                </a:cubicBezTo>
                <a:cubicBezTo>
                  <a:pt x="609440" y="24259"/>
                  <a:pt x="609923" y="24185"/>
                  <a:pt x="610370" y="24185"/>
                </a:cubicBezTo>
                <a:cubicBezTo>
                  <a:pt x="610593" y="23887"/>
                  <a:pt x="610705" y="23441"/>
                  <a:pt x="610705" y="22845"/>
                </a:cubicBezTo>
                <a:cubicBezTo>
                  <a:pt x="610258" y="22250"/>
                  <a:pt x="609644" y="22176"/>
                  <a:pt x="608863" y="22622"/>
                </a:cubicBezTo>
                <a:close/>
                <a:moveTo>
                  <a:pt x="1325526" y="22064"/>
                </a:moveTo>
                <a:cubicBezTo>
                  <a:pt x="1325675" y="22287"/>
                  <a:pt x="1325768" y="22529"/>
                  <a:pt x="1325805" y="22790"/>
                </a:cubicBezTo>
                <a:cubicBezTo>
                  <a:pt x="1325842" y="23050"/>
                  <a:pt x="1326010" y="23180"/>
                  <a:pt x="1326307" y="23180"/>
                </a:cubicBezTo>
                <a:cubicBezTo>
                  <a:pt x="1326382" y="23106"/>
                  <a:pt x="1326419" y="22845"/>
                  <a:pt x="1326419" y="22399"/>
                </a:cubicBezTo>
                <a:cubicBezTo>
                  <a:pt x="1326270" y="22250"/>
                  <a:pt x="1326121" y="22176"/>
                  <a:pt x="1325973" y="22176"/>
                </a:cubicBezTo>
                <a:cubicBezTo>
                  <a:pt x="1325824" y="22176"/>
                  <a:pt x="1325675" y="22139"/>
                  <a:pt x="1325526" y="22064"/>
                </a:cubicBezTo>
                <a:close/>
                <a:moveTo>
                  <a:pt x="1148569" y="22064"/>
                </a:moveTo>
                <a:cubicBezTo>
                  <a:pt x="1148123" y="21841"/>
                  <a:pt x="1147881" y="21990"/>
                  <a:pt x="1147844" y="22511"/>
                </a:cubicBezTo>
                <a:cubicBezTo>
                  <a:pt x="1147807" y="23031"/>
                  <a:pt x="1147863" y="23404"/>
                  <a:pt x="1148011" y="23627"/>
                </a:cubicBezTo>
                <a:cubicBezTo>
                  <a:pt x="1148458" y="23701"/>
                  <a:pt x="1148700" y="23515"/>
                  <a:pt x="1148737" y="23069"/>
                </a:cubicBezTo>
                <a:cubicBezTo>
                  <a:pt x="1148774" y="22622"/>
                  <a:pt x="1148718" y="22287"/>
                  <a:pt x="1148569" y="22064"/>
                </a:cubicBezTo>
                <a:close/>
                <a:moveTo>
                  <a:pt x="925476" y="22064"/>
                </a:moveTo>
                <a:cubicBezTo>
                  <a:pt x="925625" y="22287"/>
                  <a:pt x="925718" y="22529"/>
                  <a:pt x="925755" y="22790"/>
                </a:cubicBezTo>
                <a:cubicBezTo>
                  <a:pt x="925792" y="23050"/>
                  <a:pt x="925960" y="23180"/>
                  <a:pt x="926257" y="23180"/>
                </a:cubicBezTo>
                <a:cubicBezTo>
                  <a:pt x="926332" y="23106"/>
                  <a:pt x="926369" y="22845"/>
                  <a:pt x="926369" y="22399"/>
                </a:cubicBezTo>
                <a:cubicBezTo>
                  <a:pt x="926220" y="22250"/>
                  <a:pt x="926071" y="22176"/>
                  <a:pt x="925923" y="22176"/>
                </a:cubicBezTo>
                <a:cubicBezTo>
                  <a:pt x="925774" y="22176"/>
                  <a:pt x="925625" y="22139"/>
                  <a:pt x="925476" y="22064"/>
                </a:cubicBezTo>
                <a:close/>
                <a:moveTo>
                  <a:pt x="253219" y="22064"/>
                </a:moveTo>
                <a:cubicBezTo>
                  <a:pt x="252773" y="21841"/>
                  <a:pt x="252531" y="21990"/>
                  <a:pt x="252494" y="22511"/>
                </a:cubicBezTo>
                <a:cubicBezTo>
                  <a:pt x="252457" y="23031"/>
                  <a:pt x="252512" y="23404"/>
                  <a:pt x="252661" y="23627"/>
                </a:cubicBezTo>
                <a:cubicBezTo>
                  <a:pt x="253108" y="23701"/>
                  <a:pt x="253350" y="23515"/>
                  <a:pt x="253387" y="23069"/>
                </a:cubicBezTo>
                <a:cubicBezTo>
                  <a:pt x="253424" y="22622"/>
                  <a:pt x="253368" y="22287"/>
                  <a:pt x="253219" y="22064"/>
                </a:cubicBezTo>
                <a:close/>
                <a:moveTo>
                  <a:pt x="164555" y="22064"/>
                </a:moveTo>
                <a:cubicBezTo>
                  <a:pt x="164555" y="22436"/>
                  <a:pt x="164462" y="22659"/>
                  <a:pt x="164276" y="22734"/>
                </a:cubicBezTo>
                <a:cubicBezTo>
                  <a:pt x="164090" y="22808"/>
                  <a:pt x="163960" y="22994"/>
                  <a:pt x="163885" y="23292"/>
                </a:cubicBezTo>
                <a:cubicBezTo>
                  <a:pt x="164034" y="23590"/>
                  <a:pt x="164276" y="23701"/>
                  <a:pt x="164611" y="23627"/>
                </a:cubicBezTo>
                <a:cubicBezTo>
                  <a:pt x="164946" y="23552"/>
                  <a:pt x="165225" y="23441"/>
                  <a:pt x="165448" y="23292"/>
                </a:cubicBezTo>
                <a:cubicBezTo>
                  <a:pt x="165597" y="22473"/>
                  <a:pt x="165299" y="22064"/>
                  <a:pt x="164555" y="22064"/>
                </a:cubicBezTo>
                <a:close/>
                <a:moveTo>
                  <a:pt x="146361" y="22064"/>
                </a:moveTo>
                <a:cubicBezTo>
                  <a:pt x="145765" y="21915"/>
                  <a:pt x="145282" y="22027"/>
                  <a:pt x="144910" y="22399"/>
                </a:cubicBezTo>
                <a:cubicBezTo>
                  <a:pt x="144984" y="22771"/>
                  <a:pt x="145133" y="23106"/>
                  <a:pt x="145356" y="23404"/>
                </a:cubicBezTo>
                <a:cubicBezTo>
                  <a:pt x="145579" y="23701"/>
                  <a:pt x="145952" y="23776"/>
                  <a:pt x="146472" y="23627"/>
                </a:cubicBezTo>
                <a:cubicBezTo>
                  <a:pt x="146770" y="24073"/>
                  <a:pt x="147142" y="24427"/>
                  <a:pt x="147589" y="24687"/>
                </a:cubicBezTo>
                <a:cubicBezTo>
                  <a:pt x="148035" y="24948"/>
                  <a:pt x="148296" y="25376"/>
                  <a:pt x="148370" y="25971"/>
                </a:cubicBezTo>
                <a:cubicBezTo>
                  <a:pt x="148519" y="26045"/>
                  <a:pt x="148593" y="26008"/>
                  <a:pt x="148593" y="25859"/>
                </a:cubicBezTo>
                <a:cubicBezTo>
                  <a:pt x="148593" y="25710"/>
                  <a:pt x="148668" y="25636"/>
                  <a:pt x="148816" y="25636"/>
                </a:cubicBezTo>
                <a:cubicBezTo>
                  <a:pt x="148668" y="25041"/>
                  <a:pt x="148444" y="24576"/>
                  <a:pt x="148147" y="24241"/>
                </a:cubicBezTo>
                <a:cubicBezTo>
                  <a:pt x="147849" y="23906"/>
                  <a:pt x="147514" y="23552"/>
                  <a:pt x="147142" y="23180"/>
                </a:cubicBezTo>
                <a:cubicBezTo>
                  <a:pt x="147217" y="22585"/>
                  <a:pt x="146956" y="22213"/>
                  <a:pt x="146361" y="22064"/>
                </a:cubicBezTo>
                <a:close/>
                <a:moveTo>
                  <a:pt x="595524" y="21841"/>
                </a:moveTo>
                <a:cubicBezTo>
                  <a:pt x="595599" y="22213"/>
                  <a:pt x="595487" y="22436"/>
                  <a:pt x="595189" y="22511"/>
                </a:cubicBezTo>
                <a:cubicBezTo>
                  <a:pt x="594892" y="22585"/>
                  <a:pt x="594817" y="22845"/>
                  <a:pt x="594966" y="23292"/>
                </a:cubicBezTo>
                <a:cubicBezTo>
                  <a:pt x="595264" y="23441"/>
                  <a:pt x="595561" y="23459"/>
                  <a:pt x="595859" y="23348"/>
                </a:cubicBezTo>
                <a:cubicBezTo>
                  <a:pt x="596157" y="23236"/>
                  <a:pt x="596380" y="23069"/>
                  <a:pt x="596529" y="22845"/>
                </a:cubicBezTo>
                <a:cubicBezTo>
                  <a:pt x="596529" y="22101"/>
                  <a:pt x="596194" y="21766"/>
                  <a:pt x="595524" y="21841"/>
                </a:cubicBezTo>
                <a:close/>
                <a:moveTo>
                  <a:pt x="1318996" y="21562"/>
                </a:moveTo>
                <a:cubicBezTo>
                  <a:pt x="1318513" y="21599"/>
                  <a:pt x="1318345" y="22027"/>
                  <a:pt x="1318494" y="22845"/>
                </a:cubicBezTo>
                <a:cubicBezTo>
                  <a:pt x="1319015" y="22920"/>
                  <a:pt x="1319573" y="22976"/>
                  <a:pt x="1320168" y="23013"/>
                </a:cubicBezTo>
                <a:cubicBezTo>
                  <a:pt x="1320764" y="23050"/>
                  <a:pt x="1321247" y="23069"/>
                  <a:pt x="1321619" y="23069"/>
                </a:cubicBezTo>
                <a:cubicBezTo>
                  <a:pt x="1321322" y="22920"/>
                  <a:pt x="1321117" y="22715"/>
                  <a:pt x="1321005" y="22455"/>
                </a:cubicBezTo>
                <a:cubicBezTo>
                  <a:pt x="1320894" y="22194"/>
                  <a:pt x="1320764" y="21952"/>
                  <a:pt x="1320615" y="21729"/>
                </a:cubicBezTo>
                <a:cubicBezTo>
                  <a:pt x="1320019" y="21580"/>
                  <a:pt x="1319480" y="21525"/>
                  <a:pt x="1318996" y="21562"/>
                </a:cubicBezTo>
                <a:close/>
                <a:moveTo>
                  <a:pt x="918946" y="21562"/>
                </a:moveTo>
                <a:cubicBezTo>
                  <a:pt x="918463" y="21599"/>
                  <a:pt x="918295" y="22027"/>
                  <a:pt x="918444" y="22845"/>
                </a:cubicBezTo>
                <a:cubicBezTo>
                  <a:pt x="918965" y="22920"/>
                  <a:pt x="919523" y="22976"/>
                  <a:pt x="920118" y="23013"/>
                </a:cubicBezTo>
                <a:cubicBezTo>
                  <a:pt x="920714" y="23050"/>
                  <a:pt x="921197" y="23069"/>
                  <a:pt x="921569" y="23069"/>
                </a:cubicBezTo>
                <a:cubicBezTo>
                  <a:pt x="921272" y="22920"/>
                  <a:pt x="921067" y="22715"/>
                  <a:pt x="920955" y="22455"/>
                </a:cubicBezTo>
                <a:cubicBezTo>
                  <a:pt x="920844" y="22194"/>
                  <a:pt x="920714" y="21952"/>
                  <a:pt x="920565" y="21729"/>
                </a:cubicBezTo>
                <a:cubicBezTo>
                  <a:pt x="919969" y="21580"/>
                  <a:pt x="919430" y="21525"/>
                  <a:pt x="918946" y="21562"/>
                </a:cubicBezTo>
                <a:close/>
                <a:moveTo>
                  <a:pt x="165560" y="20948"/>
                </a:moveTo>
                <a:cubicBezTo>
                  <a:pt x="165560" y="21171"/>
                  <a:pt x="165634" y="21283"/>
                  <a:pt x="165783" y="21283"/>
                </a:cubicBezTo>
                <a:lnTo>
                  <a:pt x="165783" y="20948"/>
                </a:lnTo>
                <a:close/>
                <a:moveTo>
                  <a:pt x="158807" y="20557"/>
                </a:moveTo>
                <a:cubicBezTo>
                  <a:pt x="158546" y="20297"/>
                  <a:pt x="158341" y="20427"/>
                  <a:pt x="158193" y="20948"/>
                </a:cubicBezTo>
                <a:cubicBezTo>
                  <a:pt x="158193" y="21083"/>
                  <a:pt x="158248" y="21218"/>
                  <a:pt x="158360" y="21353"/>
                </a:cubicBezTo>
                <a:cubicBezTo>
                  <a:pt x="158472" y="21489"/>
                  <a:pt x="158527" y="21658"/>
                  <a:pt x="158527" y="21862"/>
                </a:cubicBezTo>
                <a:cubicBezTo>
                  <a:pt x="158527" y="21997"/>
                  <a:pt x="158490" y="22120"/>
                  <a:pt x="158416" y="22232"/>
                </a:cubicBezTo>
                <a:cubicBezTo>
                  <a:pt x="158341" y="22343"/>
                  <a:pt x="158267" y="22511"/>
                  <a:pt x="158193" y="22734"/>
                </a:cubicBezTo>
                <a:cubicBezTo>
                  <a:pt x="157969" y="22883"/>
                  <a:pt x="157765" y="22920"/>
                  <a:pt x="157579" y="22845"/>
                </a:cubicBezTo>
                <a:cubicBezTo>
                  <a:pt x="157393" y="22771"/>
                  <a:pt x="157244" y="22659"/>
                  <a:pt x="157132" y="22511"/>
                </a:cubicBezTo>
                <a:cubicBezTo>
                  <a:pt x="157021" y="22362"/>
                  <a:pt x="156909" y="22233"/>
                  <a:pt x="156797" y="22125"/>
                </a:cubicBezTo>
                <a:cubicBezTo>
                  <a:pt x="156686" y="22017"/>
                  <a:pt x="156518" y="21997"/>
                  <a:pt x="156295" y="22064"/>
                </a:cubicBezTo>
                <a:lnTo>
                  <a:pt x="156295" y="22702"/>
                </a:lnTo>
                <a:cubicBezTo>
                  <a:pt x="156578" y="22872"/>
                  <a:pt x="156771" y="23125"/>
                  <a:pt x="156877" y="23459"/>
                </a:cubicBezTo>
                <a:cubicBezTo>
                  <a:pt x="156982" y="23794"/>
                  <a:pt x="157317" y="23887"/>
                  <a:pt x="157880" y="23738"/>
                </a:cubicBezTo>
                <a:cubicBezTo>
                  <a:pt x="158092" y="23515"/>
                  <a:pt x="158233" y="23255"/>
                  <a:pt x="158304" y="22957"/>
                </a:cubicBezTo>
                <a:cubicBezTo>
                  <a:pt x="158751" y="22808"/>
                  <a:pt x="159141" y="22901"/>
                  <a:pt x="159476" y="23236"/>
                </a:cubicBezTo>
                <a:cubicBezTo>
                  <a:pt x="159811" y="23571"/>
                  <a:pt x="160202" y="23664"/>
                  <a:pt x="160648" y="23515"/>
                </a:cubicBezTo>
                <a:lnTo>
                  <a:pt x="160760" y="22511"/>
                </a:lnTo>
                <a:cubicBezTo>
                  <a:pt x="160239" y="22436"/>
                  <a:pt x="159904" y="22194"/>
                  <a:pt x="159755" y="21785"/>
                </a:cubicBezTo>
                <a:cubicBezTo>
                  <a:pt x="159606" y="21376"/>
                  <a:pt x="159941" y="21171"/>
                  <a:pt x="160760" y="21171"/>
                </a:cubicBezTo>
                <a:cubicBezTo>
                  <a:pt x="160685" y="21022"/>
                  <a:pt x="160667" y="20929"/>
                  <a:pt x="160704" y="20892"/>
                </a:cubicBezTo>
                <a:cubicBezTo>
                  <a:pt x="160741" y="20855"/>
                  <a:pt x="160760" y="20762"/>
                  <a:pt x="160760" y="20613"/>
                </a:cubicBezTo>
                <a:cubicBezTo>
                  <a:pt x="160537" y="20687"/>
                  <a:pt x="160388" y="20762"/>
                  <a:pt x="160313" y="20836"/>
                </a:cubicBezTo>
                <a:cubicBezTo>
                  <a:pt x="160239" y="20911"/>
                  <a:pt x="160090" y="20948"/>
                  <a:pt x="159867" y="20948"/>
                </a:cubicBezTo>
                <a:cubicBezTo>
                  <a:pt x="159420" y="20948"/>
                  <a:pt x="159067" y="20818"/>
                  <a:pt x="158807" y="20557"/>
                </a:cubicBezTo>
                <a:close/>
                <a:moveTo>
                  <a:pt x="1131826" y="20390"/>
                </a:moveTo>
                <a:cubicBezTo>
                  <a:pt x="1131231" y="20167"/>
                  <a:pt x="1130859" y="20353"/>
                  <a:pt x="1130710" y="20948"/>
                </a:cubicBezTo>
                <a:cubicBezTo>
                  <a:pt x="1130561" y="21543"/>
                  <a:pt x="1130710" y="21878"/>
                  <a:pt x="1131157" y="21952"/>
                </a:cubicBezTo>
                <a:cubicBezTo>
                  <a:pt x="1131454" y="21952"/>
                  <a:pt x="1131677" y="21785"/>
                  <a:pt x="1131826" y="21450"/>
                </a:cubicBezTo>
                <a:cubicBezTo>
                  <a:pt x="1131975" y="21115"/>
                  <a:pt x="1131975" y="20762"/>
                  <a:pt x="1131826" y="20390"/>
                </a:cubicBezTo>
                <a:close/>
                <a:moveTo>
                  <a:pt x="236476" y="20390"/>
                </a:moveTo>
                <a:cubicBezTo>
                  <a:pt x="235881" y="20167"/>
                  <a:pt x="235509" y="20353"/>
                  <a:pt x="235360" y="20948"/>
                </a:cubicBezTo>
                <a:cubicBezTo>
                  <a:pt x="235211" y="21543"/>
                  <a:pt x="235360" y="21878"/>
                  <a:pt x="235806" y="21952"/>
                </a:cubicBezTo>
                <a:cubicBezTo>
                  <a:pt x="236104" y="21952"/>
                  <a:pt x="236327" y="21785"/>
                  <a:pt x="236476" y="21450"/>
                </a:cubicBezTo>
                <a:cubicBezTo>
                  <a:pt x="236625" y="21115"/>
                  <a:pt x="236625" y="20762"/>
                  <a:pt x="236476" y="20390"/>
                </a:cubicBezTo>
                <a:close/>
                <a:moveTo>
                  <a:pt x="132297" y="20111"/>
                </a:moveTo>
                <a:cubicBezTo>
                  <a:pt x="131999" y="20148"/>
                  <a:pt x="131887" y="20315"/>
                  <a:pt x="131962" y="20613"/>
                </a:cubicBezTo>
                <a:cubicBezTo>
                  <a:pt x="132334" y="20762"/>
                  <a:pt x="132594" y="20799"/>
                  <a:pt x="132743" y="20725"/>
                </a:cubicBezTo>
                <a:cubicBezTo>
                  <a:pt x="132892" y="20576"/>
                  <a:pt x="132966" y="20427"/>
                  <a:pt x="132966" y="20278"/>
                </a:cubicBezTo>
                <a:cubicBezTo>
                  <a:pt x="132817" y="20129"/>
                  <a:pt x="132594" y="20074"/>
                  <a:pt x="132297" y="20111"/>
                </a:cubicBezTo>
                <a:close/>
                <a:moveTo>
                  <a:pt x="1054491" y="19888"/>
                </a:moveTo>
                <a:cubicBezTo>
                  <a:pt x="1054305" y="19925"/>
                  <a:pt x="1054250" y="20167"/>
                  <a:pt x="1054324" y="20613"/>
                </a:cubicBezTo>
                <a:cubicBezTo>
                  <a:pt x="1054473" y="20985"/>
                  <a:pt x="1054733" y="21246"/>
                  <a:pt x="1055105" y="21394"/>
                </a:cubicBezTo>
                <a:cubicBezTo>
                  <a:pt x="1055477" y="21171"/>
                  <a:pt x="1055626" y="20929"/>
                  <a:pt x="1055552" y="20669"/>
                </a:cubicBezTo>
                <a:cubicBezTo>
                  <a:pt x="1055477" y="20408"/>
                  <a:pt x="1055329" y="20204"/>
                  <a:pt x="1055105" y="20055"/>
                </a:cubicBezTo>
                <a:cubicBezTo>
                  <a:pt x="1054882" y="19906"/>
                  <a:pt x="1054677" y="19850"/>
                  <a:pt x="1054491" y="19888"/>
                </a:cubicBezTo>
                <a:close/>
                <a:moveTo>
                  <a:pt x="63891" y="19888"/>
                </a:moveTo>
                <a:cubicBezTo>
                  <a:pt x="63705" y="19925"/>
                  <a:pt x="63650" y="20167"/>
                  <a:pt x="63724" y="20613"/>
                </a:cubicBezTo>
                <a:cubicBezTo>
                  <a:pt x="63873" y="20985"/>
                  <a:pt x="64133" y="21246"/>
                  <a:pt x="64505" y="21394"/>
                </a:cubicBezTo>
                <a:cubicBezTo>
                  <a:pt x="64877" y="21171"/>
                  <a:pt x="65026" y="20929"/>
                  <a:pt x="64952" y="20669"/>
                </a:cubicBezTo>
                <a:cubicBezTo>
                  <a:pt x="64877" y="20408"/>
                  <a:pt x="64729" y="20204"/>
                  <a:pt x="64505" y="20055"/>
                </a:cubicBezTo>
                <a:cubicBezTo>
                  <a:pt x="64282" y="19906"/>
                  <a:pt x="64077" y="19850"/>
                  <a:pt x="63891" y="19888"/>
                </a:cubicBezTo>
                <a:close/>
                <a:moveTo>
                  <a:pt x="1324075" y="19832"/>
                </a:moveTo>
                <a:cubicBezTo>
                  <a:pt x="1323629" y="19981"/>
                  <a:pt x="1323387" y="20204"/>
                  <a:pt x="1323350" y="20501"/>
                </a:cubicBezTo>
                <a:cubicBezTo>
                  <a:pt x="1323312" y="20799"/>
                  <a:pt x="1323368" y="21078"/>
                  <a:pt x="1323517" y="21339"/>
                </a:cubicBezTo>
                <a:cubicBezTo>
                  <a:pt x="1323666" y="21599"/>
                  <a:pt x="1323908" y="21804"/>
                  <a:pt x="1324242" y="21952"/>
                </a:cubicBezTo>
                <a:cubicBezTo>
                  <a:pt x="1324577" y="22101"/>
                  <a:pt x="1324931" y="22101"/>
                  <a:pt x="1325303" y="21952"/>
                </a:cubicBezTo>
                <a:cubicBezTo>
                  <a:pt x="1324931" y="21804"/>
                  <a:pt x="1324708" y="21487"/>
                  <a:pt x="1324633" y="21004"/>
                </a:cubicBezTo>
                <a:cubicBezTo>
                  <a:pt x="1324559" y="20520"/>
                  <a:pt x="1324373" y="20129"/>
                  <a:pt x="1324075" y="19832"/>
                </a:cubicBezTo>
                <a:close/>
                <a:moveTo>
                  <a:pt x="924025" y="19832"/>
                </a:moveTo>
                <a:cubicBezTo>
                  <a:pt x="923579" y="19981"/>
                  <a:pt x="923337" y="20204"/>
                  <a:pt x="923299" y="20501"/>
                </a:cubicBezTo>
                <a:cubicBezTo>
                  <a:pt x="923262" y="20799"/>
                  <a:pt x="923318" y="21078"/>
                  <a:pt x="923467" y="21339"/>
                </a:cubicBezTo>
                <a:cubicBezTo>
                  <a:pt x="923616" y="21599"/>
                  <a:pt x="923858" y="21804"/>
                  <a:pt x="924192" y="21952"/>
                </a:cubicBezTo>
                <a:cubicBezTo>
                  <a:pt x="924527" y="22101"/>
                  <a:pt x="924881" y="22101"/>
                  <a:pt x="925253" y="21952"/>
                </a:cubicBezTo>
                <a:cubicBezTo>
                  <a:pt x="924881" y="21804"/>
                  <a:pt x="924658" y="21487"/>
                  <a:pt x="924583" y="21004"/>
                </a:cubicBezTo>
                <a:cubicBezTo>
                  <a:pt x="924509" y="20520"/>
                  <a:pt x="924323" y="20129"/>
                  <a:pt x="924025" y="19832"/>
                </a:cubicBezTo>
                <a:close/>
                <a:moveTo>
                  <a:pt x="1186409" y="19608"/>
                </a:moveTo>
                <a:cubicBezTo>
                  <a:pt x="1186260" y="20204"/>
                  <a:pt x="1186093" y="20780"/>
                  <a:pt x="1185907" y="21339"/>
                </a:cubicBezTo>
                <a:cubicBezTo>
                  <a:pt x="1185721" y="21897"/>
                  <a:pt x="1185777" y="22511"/>
                  <a:pt x="1186074" y="23180"/>
                </a:cubicBezTo>
                <a:cubicBezTo>
                  <a:pt x="1185628" y="23850"/>
                  <a:pt x="1185665" y="24334"/>
                  <a:pt x="1186186" y="24631"/>
                </a:cubicBezTo>
                <a:cubicBezTo>
                  <a:pt x="1186707" y="24929"/>
                  <a:pt x="1187116" y="25264"/>
                  <a:pt x="1187414" y="25636"/>
                </a:cubicBezTo>
                <a:cubicBezTo>
                  <a:pt x="1187562" y="26082"/>
                  <a:pt x="1187748" y="26380"/>
                  <a:pt x="1187972" y="26529"/>
                </a:cubicBezTo>
                <a:cubicBezTo>
                  <a:pt x="1188567" y="26529"/>
                  <a:pt x="1188865" y="26120"/>
                  <a:pt x="1188865" y="25301"/>
                </a:cubicBezTo>
                <a:cubicBezTo>
                  <a:pt x="1188716" y="25152"/>
                  <a:pt x="1188548" y="25041"/>
                  <a:pt x="1188362" y="24966"/>
                </a:cubicBezTo>
                <a:cubicBezTo>
                  <a:pt x="1188176" y="24892"/>
                  <a:pt x="1188046" y="24780"/>
                  <a:pt x="1187972" y="24631"/>
                </a:cubicBezTo>
                <a:cubicBezTo>
                  <a:pt x="1188121" y="23962"/>
                  <a:pt x="1188269" y="23236"/>
                  <a:pt x="1188418" y="22455"/>
                </a:cubicBezTo>
                <a:cubicBezTo>
                  <a:pt x="1188567" y="21673"/>
                  <a:pt x="1188158" y="21246"/>
                  <a:pt x="1187190" y="21171"/>
                </a:cubicBezTo>
                <a:cubicBezTo>
                  <a:pt x="1187042" y="20948"/>
                  <a:pt x="1186949" y="20706"/>
                  <a:pt x="1186911" y="20446"/>
                </a:cubicBezTo>
                <a:cubicBezTo>
                  <a:pt x="1186874" y="20185"/>
                  <a:pt x="1186818" y="19906"/>
                  <a:pt x="1186744" y="19608"/>
                </a:cubicBezTo>
                <a:close/>
                <a:moveTo>
                  <a:pt x="483829" y="19608"/>
                </a:moveTo>
                <a:cubicBezTo>
                  <a:pt x="483680" y="19832"/>
                  <a:pt x="483624" y="20074"/>
                  <a:pt x="483661" y="20334"/>
                </a:cubicBezTo>
                <a:cubicBezTo>
                  <a:pt x="483698" y="20594"/>
                  <a:pt x="483568" y="20836"/>
                  <a:pt x="483271" y="21060"/>
                </a:cubicBezTo>
                <a:cubicBezTo>
                  <a:pt x="483122" y="21208"/>
                  <a:pt x="482917" y="21320"/>
                  <a:pt x="482657" y="21394"/>
                </a:cubicBezTo>
                <a:cubicBezTo>
                  <a:pt x="482396" y="21469"/>
                  <a:pt x="482192" y="21580"/>
                  <a:pt x="482043" y="21729"/>
                </a:cubicBezTo>
                <a:cubicBezTo>
                  <a:pt x="481819" y="22325"/>
                  <a:pt x="481875" y="22864"/>
                  <a:pt x="482210" y="23348"/>
                </a:cubicBezTo>
                <a:cubicBezTo>
                  <a:pt x="482545" y="23831"/>
                  <a:pt x="482601" y="24297"/>
                  <a:pt x="482378" y="24743"/>
                </a:cubicBezTo>
                <a:cubicBezTo>
                  <a:pt x="482303" y="24892"/>
                  <a:pt x="482173" y="25003"/>
                  <a:pt x="481987" y="25078"/>
                </a:cubicBezTo>
                <a:cubicBezTo>
                  <a:pt x="481801" y="25152"/>
                  <a:pt x="481671" y="25264"/>
                  <a:pt x="481596" y="25413"/>
                </a:cubicBezTo>
                <a:cubicBezTo>
                  <a:pt x="481447" y="25785"/>
                  <a:pt x="481485" y="26082"/>
                  <a:pt x="481708" y="26306"/>
                </a:cubicBezTo>
                <a:cubicBezTo>
                  <a:pt x="481931" y="26529"/>
                  <a:pt x="482192" y="26603"/>
                  <a:pt x="482489" y="26529"/>
                </a:cubicBezTo>
                <a:cubicBezTo>
                  <a:pt x="482712" y="26380"/>
                  <a:pt x="482824" y="26213"/>
                  <a:pt x="482824" y="26027"/>
                </a:cubicBezTo>
                <a:cubicBezTo>
                  <a:pt x="482824" y="25841"/>
                  <a:pt x="482936" y="25636"/>
                  <a:pt x="483159" y="25413"/>
                </a:cubicBezTo>
                <a:cubicBezTo>
                  <a:pt x="483382" y="25041"/>
                  <a:pt x="483698" y="24817"/>
                  <a:pt x="484108" y="24743"/>
                </a:cubicBezTo>
                <a:cubicBezTo>
                  <a:pt x="484517" y="24669"/>
                  <a:pt x="484722" y="24445"/>
                  <a:pt x="484722" y="24073"/>
                </a:cubicBezTo>
                <a:cubicBezTo>
                  <a:pt x="484796" y="23924"/>
                  <a:pt x="484777" y="23776"/>
                  <a:pt x="484666" y="23627"/>
                </a:cubicBezTo>
                <a:cubicBezTo>
                  <a:pt x="484554" y="23478"/>
                  <a:pt x="484461" y="23292"/>
                  <a:pt x="484387" y="23069"/>
                </a:cubicBezTo>
                <a:cubicBezTo>
                  <a:pt x="484759" y="22473"/>
                  <a:pt x="484852" y="21841"/>
                  <a:pt x="484666" y="21171"/>
                </a:cubicBezTo>
                <a:cubicBezTo>
                  <a:pt x="484480" y="20501"/>
                  <a:pt x="484201" y="19981"/>
                  <a:pt x="483829" y="19608"/>
                </a:cubicBezTo>
                <a:close/>
                <a:moveTo>
                  <a:pt x="350479" y="19608"/>
                </a:moveTo>
                <a:cubicBezTo>
                  <a:pt x="350330" y="19832"/>
                  <a:pt x="350274" y="20074"/>
                  <a:pt x="350311" y="20334"/>
                </a:cubicBezTo>
                <a:cubicBezTo>
                  <a:pt x="350348" y="20594"/>
                  <a:pt x="350218" y="20836"/>
                  <a:pt x="349920" y="21060"/>
                </a:cubicBezTo>
                <a:cubicBezTo>
                  <a:pt x="349772" y="21208"/>
                  <a:pt x="349567" y="21320"/>
                  <a:pt x="349307" y="21394"/>
                </a:cubicBezTo>
                <a:cubicBezTo>
                  <a:pt x="349046" y="21469"/>
                  <a:pt x="348841" y="21580"/>
                  <a:pt x="348693" y="21729"/>
                </a:cubicBezTo>
                <a:cubicBezTo>
                  <a:pt x="348469" y="22325"/>
                  <a:pt x="348525" y="22864"/>
                  <a:pt x="348860" y="23348"/>
                </a:cubicBezTo>
                <a:cubicBezTo>
                  <a:pt x="349195" y="23831"/>
                  <a:pt x="349251" y="24297"/>
                  <a:pt x="349027" y="24743"/>
                </a:cubicBezTo>
                <a:cubicBezTo>
                  <a:pt x="348953" y="24892"/>
                  <a:pt x="348823" y="25003"/>
                  <a:pt x="348637" y="25078"/>
                </a:cubicBezTo>
                <a:cubicBezTo>
                  <a:pt x="348451" y="25152"/>
                  <a:pt x="348321" y="25264"/>
                  <a:pt x="348246" y="25413"/>
                </a:cubicBezTo>
                <a:cubicBezTo>
                  <a:pt x="348097" y="25785"/>
                  <a:pt x="348135" y="26082"/>
                  <a:pt x="348358" y="26306"/>
                </a:cubicBezTo>
                <a:cubicBezTo>
                  <a:pt x="348581" y="26529"/>
                  <a:pt x="348841" y="26603"/>
                  <a:pt x="349139" y="26529"/>
                </a:cubicBezTo>
                <a:cubicBezTo>
                  <a:pt x="349362" y="26380"/>
                  <a:pt x="349474" y="26213"/>
                  <a:pt x="349474" y="26027"/>
                </a:cubicBezTo>
                <a:cubicBezTo>
                  <a:pt x="349474" y="25841"/>
                  <a:pt x="349586" y="25636"/>
                  <a:pt x="349809" y="25413"/>
                </a:cubicBezTo>
                <a:cubicBezTo>
                  <a:pt x="350032" y="25041"/>
                  <a:pt x="350348" y="24817"/>
                  <a:pt x="350758" y="24743"/>
                </a:cubicBezTo>
                <a:cubicBezTo>
                  <a:pt x="351167" y="24669"/>
                  <a:pt x="351372" y="24445"/>
                  <a:pt x="351372" y="24073"/>
                </a:cubicBezTo>
                <a:cubicBezTo>
                  <a:pt x="351446" y="23924"/>
                  <a:pt x="351427" y="23776"/>
                  <a:pt x="351316" y="23627"/>
                </a:cubicBezTo>
                <a:cubicBezTo>
                  <a:pt x="351204" y="23478"/>
                  <a:pt x="351111" y="23292"/>
                  <a:pt x="351037" y="23069"/>
                </a:cubicBezTo>
                <a:cubicBezTo>
                  <a:pt x="351409" y="22473"/>
                  <a:pt x="351502" y="21841"/>
                  <a:pt x="351316" y="21171"/>
                </a:cubicBezTo>
                <a:cubicBezTo>
                  <a:pt x="351130" y="20501"/>
                  <a:pt x="350851" y="19981"/>
                  <a:pt x="350479" y="19608"/>
                </a:cubicBezTo>
                <a:close/>
                <a:moveTo>
                  <a:pt x="291059" y="19608"/>
                </a:moveTo>
                <a:cubicBezTo>
                  <a:pt x="290910" y="20204"/>
                  <a:pt x="290743" y="20780"/>
                  <a:pt x="290557" y="21339"/>
                </a:cubicBezTo>
                <a:cubicBezTo>
                  <a:pt x="290371" y="21897"/>
                  <a:pt x="290426" y="22511"/>
                  <a:pt x="290724" y="23180"/>
                </a:cubicBezTo>
                <a:cubicBezTo>
                  <a:pt x="290278" y="23850"/>
                  <a:pt x="290315" y="24334"/>
                  <a:pt x="290836" y="24631"/>
                </a:cubicBezTo>
                <a:cubicBezTo>
                  <a:pt x="291357" y="24929"/>
                  <a:pt x="291766" y="25264"/>
                  <a:pt x="292064" y="25636"/>
                </a:cubicBezTo>
                <a:cubicBezTo>
                  <a:pt x="292212" y="26082"/>
                  <a:pt x="292398" y="26380"/>
                  <a:pt x="292622" y="26529"/>
                </a:cubicBezTo>
                <a:cubicBezTo>
                  <a:pt x="293217" y="26529"/>
                  <a:pt x="293515" y="26120"/>
                  <a:pt x="293515" y="25301"/>
                </a:cubicBezTo>
                <a:cubicBezTo>
                  <a:pt x="293366" y="25152"/>
                  <a:pt x="293198" y="25041"/>
                  <a:pt x="293012" y="24966"/>
                </a:cubicBezTo>
                <a:cubicBezTo>
                  <a:pt x="292826" y="24892"/>
                  <a:pt x="292696" y="24780"/>
                  <a:pt x="292622" y="24631"/>
                </a:cubicBezTo>
                <a:cubicBezTo>
                  <a:pt x="292770" y="23962"/>
                  <a:pt x="292919" y="23236"/>
                  <a:pt x="293068" y="22455"/>
                </a:cubicBezTo>
                <a:cubicBezTo>
                  <a:pt x="293217" y="21673"/>
                  <a:pt x="292808" y="21246"/>
                  <a:pt x="291840" y="21171"/>
                </a:cubicBezTo>
                <a:cubicBezTo>
                  <a:pt x="291691" y="20948"/>
                  <a:pt x="291598" y="20706"/>
                  <a:pt x="291561" y="20446"/>
                </a:cubicBezTo>
                <a:cubicBezTo>
                  <a:pt x="291524" y="20185"/>
                  <a:pt x="291468" y="19906"/>
                  <a:pt x="291394" y="19608"/>
                </a:cubicBezTo>
                <a:close/>
                <a:moveTo>
                  <a:pt x="1410172" y="19497"/>
                </a:moveTo>
                <a:cubicBezTo>
                  <a:pt x="1410247" y="19794"/>
                  <a:pt x="1410340" y="20092"/>
                  <a:pt x="1410451" y="20390"/>
                </a:cubicBezTo>
                <a:cubicBezTo>
                  <a:pt x="1410563" y="20687"/>
                  <a:pt x="1410767" y="20799"/>
                  <a:pt x="1411065" y="20725"/>
                </a:cubicBezTo>
                <a:cubicBezTo>
                  <a:pt x="1411660" y="20650"/>
                  <a:pt x="1411809" y="20334"/>
                  <a:pt x="1411512" y="19776"/>
                </a:cubicBezTo>
                <a:cubicBezTo>
                  <a:pt x="1411214" y="19218"/>
                  <a:pt x="1410767" y="19125"/>
                  <a:pt x="1410172" y="19497"/>
                </a:cubicBezTo>
                <a:close/>
                <a:moveTo>
                  <a:pt x="1320392" y="19274"/>
                </a:moveTo>
                <a:cubicBezTo>
                  <a:pt x="1320689" y="19422"/>
                  <a:pt x="1320857" y="19720"/>
                  <a:pt x="1320894" y="20167"/>
                </a:cubicBezTo>
                <a:cubicBezTo>
                  <a:pt x="1320931" y="20613"/>
                  <a:pt x="1321173" y="20873"/>
                  <a:pt x="1321619" y="20948"/>
                </a:cubicBezTo>
                <a:cubicBezTo>
                  <a:pt x="1321768" y="20501"/>
                  <a:pt x="1321675" y="20111"/>
                  <a:pt x="1321340" y="19776"/>
                </a:cubicBezTo>
                <a:cubicBezTo>
                  <a:pt x="1321005" y="19441"/>
                  <a:pt x="1320689" y="19274"/>
                  <a:pt x="1320392" y="19274"/>
                </a:cubicBezTo>
                <a:close/>
                <a:moveTo>
                  <a:pt x="920342" y="19274"/>
                </a:moveTo>
                <a:cubicBezTo>
                  <a:pt x="920639" y="19422"/>
                  <a:pt x="920807" y="19720"/>
                  <a:pt x="920844" y="20167"/>
                </a:cubicBezTo>
                <a:cubicBezTo>
                  <a:pt x="920881" y="20613"/>
                  <a:pt x="921123" y="20873"/>
                  <a:pt x="921569" y="20948"/>
                </a:cubicBezTo>
                <a:cubicBezTo>
                  <a:pt x="921718" y="20501"/>
                  <a:pt x="921625" y="20111"/>
                  <a:pt x="921290" y="19776"/>
                </a:cubicBezTo>
                <a:cubicBezTo>
                  <a:pt x="920955" y="19441"/>
                  <a:pt x="920639" y="19274"/>
                  <a:pt x="920342" y="19274"/>
                </a:cubicBezTo>
                <a:close/>
                <a:moveTo>
                  <a:pt x="1313973" y="19106"/>
                </a:moveTo>
                <a:cubicBezTo>
                  <a:pt x="1313266" y="19143"/>
                  <a:pt x="1312839" y="19385"/>
                  <a:pt x="1312690" y="19832"/>
                </a:cubicBezTo>
                <a:cubicBezTo>
                  <a:pt x="1312913" y="20055"/>
                  <a:pt x="1313322" y="20222"/>
                  <a:pt x="1313918" y="20334"/>
                </a:cubicBezTo>
                <a:cubicBezTo>
                  <a:pt x="1314513" y="20446"/>
                  <a:pt x="1314848" y="20278"/>
                  <a:pt x="1314922" y="19832"/>
                </a:cubicBezTo>
                <a:cubicBezTo>
                  <a:pt x="1314997" y="19311"/>
                  <a:pt x="1314680" y="19069"/>
                  <a:pt x="1313973" y="19106"/>
                </a:cubicBezTo>
                <a:close/>
                <a:moveTo>
                  <a:pt x="913923" y="19106"/>
                </a:moveTo>
                <a:cubicBezTo>
                  <a:pt x="913216" y="19143"/>
                  <a:pt x="912788" y="19385"/>
                  <a:pt x="912640" y="19832"/>
                </a:cubicBezTo>
                <a:cubicBezTo>
                  <a:pt x="912863" y="20055"/>
                  <a:pt x="913272" y="20222"/>
                  <a:pt x="913867" y="20334"/>
                </a:cubicBezTo>
                <a:cubicBezTo>
                  <a:pt x="914463" y="20446"/>
                  <a:pt x="914798" y="20278"/>
                  <a:pt x="914872" y="19832"/>
                </a:cubicBezTo>
                <a:cubicBezTo>
                  <a:pt x="914946" y="19311"/>
                  <a:pt x="914630" y="19069"/>
                  <a:pt x="913923" y="19106"/>
                </a:cubicBezTo>
                <a:close/>
                <a:moveTo>
                  <a:pt x="1174354" y="18269"/>
                </a:moveTo>
                <a:cubicBezTo>
                  <a:pt x="1174205" y="18195"/>
                  <a:pt x="1173870" y="18362"/>
                  <a:pt x="1173349" y="18771"/>
                </a:cubicBezTo>
                <a:cubicBezTo>
                  <a:pt x="1172828" y="19181"/>
                  <a:pt x="1172531" y="19422"/>
                  <a:pt x="1172456" y="19497"/>
                </a:cubicBezTo>
                <a:cubicBezTo>
                  <a:pt x="1172308" y="19720"/>
                  <a:pt x="1172233" y="19999"/>
                  <a:pt x="1172233" y="20334"/>
                </a:cubicBezTo>
                <a:cubicBezTo>
                  <a:pt x="1172233" y="20669"/>
                  <a:pt x="1172419" y="20911"/>
                  <a:pt x="1172791" y="21060"/>
                </a:cubicBezTo>
                <a:cubicBezTo>
                  <a:pt x="1173089" y="20911"/>
                  <a:pt x="1173256" y="20650"/>
                  <a:pt x="1173294" y="20278"/>
                </a:cubicBezTo>
                <a:cubicBezTo>
                  <a:pt x="1173331" y="19906"/>
                  <a:pt x="1173535" y="19720"/>
                  <a:pt x="1173907" y="19720"/>
                </a:cubicBezTo>
                <a:cubicBezTo>
                  <a:pt x="1174056" y="19720"/>
                  <a:pt x="1174168" y="19757"/>
                  <a:pt x="1174242" y="19832"/>
                </a:cubicBezTo>
                <a:cubicBezTo>
                  <a:pt x="1174317" y="19906"/>
                  <a:pt x="1174428" y="19943"/>
                  <a:pt x="1174577" y="19943"/>
                </a:cubicBezTo>
                <a:cubicBezTo>
                  <a:pt x="1174875" y="19646"/>
                  <a:pt x="1174968" y="19292"/>
                  <a:pt x="1174856" y="18883"/>
                </a:cubicBezTo>
                <a:cubicBezTo>
                  <a:pt x="1174745" y="18474"/>
                  <a:pt x="1174577" y="18269"/>
                  <a:pt x="1174354" y="18269"/>
                </a:cubicBezTo>
                <a:close/>
                <a:moveTo>
                  <a:pt x="279004" y="18269"/>
                </a:moveTo>
                <a:cubicBezTo>
                  <a:pt x="278855" y="18195"/>
                  <a:pt x="278520" y="18362"/>
                  <a:pt x="277999" y="18771"/>
                </a:cubicBezTo>
                <a:cubicBezTo>
                  <a:pt x="277478" y="19181"/>
                  <a:pt x="277181" y="19422"/>
                  <a:pt x="277106" y="19497"/>
                </a:cubicBezTo>
                <a:cubicBezTo>
                  <a:pt x="276957" y="19720"/>
                  <a:pt x="276883" y="19999"/>
                  <a:pt x="276883" y="20334"/>
                </a:cubicBezTo>
                <a:cubicBezTo>
                  <a:pt x="276883" y="20669"/>
                  <a:pt x="277069" y="20911"/>
                  <a:pt x="277441" y="21060"/>
                </a:cubicBezTo>
                <a:cubicBezTo>
                  <a:pt x="277739" y="20911"/>
                  <a:pt x="277906" y="20650"/>
                  <a:pt x="277943" y="20278"/>
                </a:cubicBezTo>
                <a:cubicBezTo>
                  <a:pt x="277981" y="19906"/>
                  <a:pt x="278185" y="19720"/>
                  <a:pt x="278557" y="19720"/>
                </a:cubicBezTo>
                <a:cubicBezTo>
                  <a:pt x="278706" y="19720"/>
                  <a:pt x="278818" y="19757"/>
                  <a:pt x="278892" y="19832"/>
                </a:cubicBezTo>
                <a:cubicBezTo>
                  <a:pt x="278967" y="19906"/>
                  <a:pt x="279078" y="19943"/>
                  <a:pt x="279227" y="19943"/>
                </a:cubicBezTo>
                <a:cubicBezTo>
                  <a:pt x="279525" y="19646"/>
                  <a:pt x="279618" y="19292"/>
                  <a:pt x="279506" y="18883"/>
                </a:cubicBezTo>
                <a:cubicBezTo>
                  <a:pt x="279395" y="18474"/>
                  <a:pt x="279227" y="18269"/>
                  <a:pt x="279004" y="18269"/>
                </a:cubicBezTo>
                <a:close/>
                <a:moveTo>
                  <a:pt x="155793" y="17823"/>
                </a:moveTo>
                <a:cubicBezTo>
                  <a:pt x="155383" y="17823"/>
                  <a:pt x="155086" y="17897"/>
                  <a:pt x="154900" y="18046"/>
                </a:cubicBezTo>
                <a:cubicBezTo>
                  <a:pt x="154714" y="18195"/>
                  <a:pt x="154732" y="18418"/>
                  <a:pt x="154956" y="18715"/>
                </a:cubicBezTo>
                <a:cubicBezTo>
                  <a:pt x="155328" y="18641"/>
                  <a:pt x="155849" y="18660"/>
                  <a:pt x="156518" y="18771"/>
                </a:cubicBezTo>
                <a:cubicBezTo>
                  <a:pt x="157188" y="18883"/>
                  <a:pt x="157597" y="18678"/>
                  <a:pt x="157746" y="18157"/>
                </a:cubicBezTo>
                <a:cubicBezTo>
                  <a:pt x="157597" y="18083"/>
                  <a:pt x="157337" y="18009"/>
                  <a:pt x="156965" y="17934"/>
                </a:cubicBezTo>
                <a:cubicBezTo>
                  <a:pt x="156593" y="17860"/>
                  <a:pt x="156202" y="17823"/>
                  <a:pt x="155793" y="17823"/>
                </a:cubicBezTo>
                <a:close/>
                <a:moveTo>
                  <a:pt x="998402" y="17711"/>
                </a:moveTo>
                <a:cubicBezTo>
                  <a:pt x="997955" y="17339"/>
                  <a:pt x="997639" y="17376"/>
                  <a:pt x="997453" y="17823"/>
                </a:cubicBezTo>
                <a:cubicBezTo>
                  <a:pt x="997267" y="18269"/>
                  <a:pt x="997472" y="18492"/>
                  <a:pt x="998067" y="18492"/>
                </a:cubicBezTo>
                <a:cubicBezTo>
                  <a:pt x="998290" y="18418"/>
                  <a:pt x="998402" y="18157"/>
                  <a:pt x="998402" y="17711"/>
                </a:cubicBezTo>
                <a:close/>
                <a:moveTo>
                  <a:pt x="7802" y="17711"/>
                </a:moveTo>
                <a:cubicBezTo>
                  <a:pt x="7355" y="17339"/>
                  <a:pt x="7039" y="17376"/>
                  <a:pt x="6853" y="17823"/>
                </a:cubicBezTo>
                <a:cubicBezTo>
                  <a:pt x="6667" y="18269"/>
                  <a:pt x="6872" y="18492"/>
                  <a:pt x="7467" y="18492"/>
                </a:cubicBezTo>
                <a:cubicBezTo>
                  <a:pt x="7690" y="18418"/>
                  <a:pt x="7802" y="18157"/>
                  <a:pt x="7802" y="17711"/>
                </a:cubicBezTo>
                <a:close/>
                <a:moveTo>
                  <a:pt x="129562" y="17655"/>
                </a:moveTo>
                <a:cubicBezTo>
                  <a:pt x="129153" y="17618"/>
                  <a:pt x="128836" y="17785"/>
                  <a:pt x="128613" y="18157"/>
                </a:cubicBezTo>
                <a:cubicBezTo>
                  <a:pt x="128762" y="18455"/>
                  <a:pt x="128948" y="18715"/>
                  <a:pt x="129171" y="18939"/>
                </a:cubicBezTo>
                <a:cubicBezTo>
                  <a:pt x="130139" y="18790"/>
                  <a:pt x="131013" y="18808"/>
                  <a:pt x="131794" y="18995"/>
                </a:cubicBezTo>
                <a:cubicBezTo>
                  <a:pt x="132576" y="19181"/>
                  <a:pt x="133450" y="19274"/>
                  <a:pt x="134417" y="19274"/>
                </a:cubicBezTo>
                <a:cubicBezTo>
                  <a:pt x="134566" y="19125"/>
                  <a:pt x="134678" y="18902"/>
                  <a:pt x="134752" y="18604"/>
                </a:cubicBezTo>
                <a:cubicBezTo>
                  <a:pt x="134827" y="18306"/>
                  <a:pt x="134789" y="18046"/>
                  <a:pt x="134641" y="17823"/>
                </a:cubicBezTo>
                <a:cubicBezTo>
                  <a:pt x="134045" y="17674"/>
                  <a:pt x="133394" y="17618"/>
                  <a:pt x="132687" y="17655"/>
                </a:cubicBezTo>
                <a:cubicBezTo>
                  <a:pt x="131980" y="17692"/>
                  <a:pt x="131329" y="17711"/>
                  <a:pt x="130734" y="17711"/>
                </a:cubicBezTo>
                <a:cubicBezTo>
                  <a:pt x="130362" y="17711"/>
                  <a:pt x="129971" y="17692"/>
                  <a:pt x="129562" y="17655"/>
                </a:cubicBezTo>
                <a:close/>
                <a:moveTo>
                  <a:pt x="1081169" y="17488"/>
                </a:moveTo>
                <a:cubicBezTo>
                  <a:pt x="1080685" y="17636"/>
                  <a:pt x="1080443" y="17934"/>
                  <a:pt x="1080443" y="18381"/>
                </a:cubicBezTo>
                <a:cubicBezTo>
                  <a:pt x="1080443" y="18753"/>
                  <a:pt x="1080574" y="18976"/>
                  <a:pt x="1080834" y="19050"/>
                </a:cubicBezTo>
                <a:cubicBezTo>
                  <a:pt x="1081094" y="19125"/>
                  <a:pt x="1081374" y="19106"/>
                  <a:pt x="1081671" y="18995"/>
                </a:cubicBezTo>
                <a:cubicBezTo>
                  <a:pt x="1081969" y="18883"/>
                  <a:pt x="1082211" y="18697"/>
                  <a:pt x="1082397" y="18436"/>
                </a:cubicBezTo>
                <a:cubicBezTo>
                  <a:pt x="1082583" y="18176"/>
                  <a:pt x="1082601" y="17860"/>
                  <a:pt x="1082453" y="17488"/>
                </a:cubicBezTo>
                <a:cubicBezTo>
                  <a:pt x="1082080" y="17339"/>
                  <a:pt x="1081653" y="17339"/>
                  <a:pt x="1081169" y="17488"/>
                </a:cubicBezTo>
                <a:close/>
                <a:moveTo>
                  <a:pt x="90569" y="17488"/>
                </a:moveTo>
                <a:cubicBezTo>
                  <a:pt x="90085" y="17636"/>
                  <a:pt x="89843" y="17934"/>
                  <a:pt x="89843" y="18381"/>
                </a:cubicBezTo>
                <a:cubicBezTo>
                  <a:pt x="89843" y="18753"/>
                  <a:pt x="89974" y="18976"/>
                  <a:pt x="90234" y="19050"/>
                </a:cubicBezTo>
                <a:cubicBezTo>
                  <a:pt x="90494" y="19125"/>
                  <a:pt x="90773" y="19106"/>
                  <a:pt x="91071" y="18995"/>
                </a:cubicBezTo>
                <a:cubicBezTo>
                  <a:pt x="91369" y="18883"/>
                  <a:pt x="91611" y="18697"/>
                  <a:pt x="91797" y="18436"/>
                </a:cubicBezTo>
                <a:cubicBezTo>
                  <a:pt x="91983" y="18176"/>
                  <a:pt x="92001" y="17860"/>
                  <a:pt x="91852" y="17488"/>
                </a:cubicBezTo>
                <a:cubicBezTo>
                  <a:pt x="91480" y="17339"/>
                  <a:pt x="91053" y="17339"/>
                  <a:pt x="90569" y="17488"/>
                </a:cubicBezTo>
                <a:close/>
                <a:moveTo>
                  <a:pt x="1037246" y="17264"/>
                </a:moveTo>
                <a:cubicBezTo>
                  <a:pt x="1036874" y="17190"/>
                  <a:pt x="1036651" y="17320"/>
                  <a:pt x="1036576" y="17655"/>
                </a:cubicBezTo>
                <a:cubicBezTo>
                  <a:pt x="1036502" y="17990"/>
                  <a:pt x="1036539" y="18232"/>
                  <a:pt x="1036688" y="18381"/>
                </a:cubicBezTo>
                <a:cubicBezTo>
                  <a:pt x="1037060" y="18529"/>
                  <a:pt x="1037283" y="18418"/>
                  <a:pt x="1037358" y="18046"/>
                </a:cubicBezTo>
                <a:cubicBezTo>
                  <a:pt x="1037432" y="17674"/>
                  <a:pt x="1037395" y="17413"/>
                  <a:pt x="1037246" y="17264"/>
                </a:cubicBezTo>
                <a:close/>
                <a:moveTo>
                  <a:pt x="46646" y="17264"/>
                </a:moveTo>
                <a:cubicBezTo>
                  <a:pt x="46274" y="17190"/>
                  <a:pt x="46051" y="17320"/>
                  <a:pt x="45976" y="17655"/>
                </a:cubicBezTo>
                <a:cubicBezTo>
                  <a:pt x="45902" y="17990"/>
                  <a:pt x="45939" y="18232"/>
                  <a:pt x="46088" y="18381"/>
                </a:cubicBezTo>
                <a:cubicBezTo>
                  <a:pt x="46460" y="18529"/>
                  <a:pt x="46683" y="18418"/>
                  <a:pt x="46758" y="18046"/>
                </a:cubicBezTo>
                <a:cubicBezTo>
                  <a:pt x="46832" y="17674"/>
                  <a:pt x="46795" y="17413"/>
                  <a:pt x="46646" y="17264"/>
                </a:cubicBezTo>
                <a:close/>
                <a:moveTo>
                  <a:pt x="1315759" y="16985"/>
                </a:moveTo>
                <a:cubicBezTo>
                  <a:pt x="1315573" y="16874"/>
                  <a:pt x="1315443" y="16930"/>
                  <a:pt x="1315369" y="17153"/>
                </a:cubicBezTo>
                <a:cubicBezTo>
                  <a:pt x="1315294" y="17450"/>
                  <a:pt x="1315369" y="17692"/>
                  <a:pt x="1315592" y="17878"/>
                </a:cubicBezTo>
                <a:cubicBezTo>
                  <a:pt x="1315815" y="18064"/>
                  <a:pt x="1316001" y="18232"/>
                  <a:pt x="1316150" y="18381"/>
                </a:cubicBezTo>
                <a:cubicBezTo>
                  <a:pt x="1316299" y="18753"/>
                  <a:pt x="1316392" y="19106"/>
                  <a:pt x="1316429" y="19441"/>
                </a:cubicBezTo>
                <a:cubicBezTo>
                  <a:pt x="1316466" y="19776"/>
                  <a:pt x="1316671" y="20018"/>
                  <a:pt x="1317043" y="20167"/>
                </a:cubicBezTo>
                <a:cubicBezTo>
                  <a:pt x="1317861" y="19943"/>
                  <a:pt x="1318345" y="20241"/>
                  <a:pt x="1318494" y="21060"/>
                </a:cubicBezTo>
                <a:cubicBezTo>
                  <a:pt x="1318866" y="20836"/>
                  <a:pt x="1319089" y="20576"/>
                  <a:pt x="1319164" y="20278"/>
                </a:cubicBezTo>
                <a:cubicBezTo>
                  <a:pt x="1319238" y="19981"/>
                  <a:pt x="1319220" y="19683"/>
                  <a:pt x="1319108" y="19385"/>
                </a:cubicBezTo>
                <a:cubicBezTo>
                  <a:pt x="1318996" y="19088"/>
                  <a:pt x="1318773" y="18846"/>
                  <a:pt x="1318438" y="18660"/>
                </a:cubicBezTo>
                <a:cubicBezTo>
                  <a:pt x="1318103" y="18474"/>
                  <a:pt x="1317713" y="18418"/>
                  <a:pt x="1317266" y="18492"/>
                </a:cubicBezTo>
                <a:cubicBezTo>
                  <a:pt x="1317192" y="18418"/>
                  <a:pt x="1317062" y="18269"/>
                  <a:pt x="1316875" y="18046"/>
                </a:cubicBezTo>
                <a:cubicBezTo>
                  <a:pt x="1316689" y="17823"/>
                  <a:pt x="1316503" y="17618"/>
                  <a:pt x="1316317" y="17432"/>
                </a:cubicBezTo>
                <a:cubicBezTo>
                  <a:pt x="1316131" y="17246"/>
                  <a:pt x="1315945" y="17097"/>
                  <a:pt x="1315759" y="16985"/>
                </a:cubicBezTo>
                <a:close/>
                <a:moveTo>
                  <a:pt x="915709" y="16985"/>
                </a:moveTo>
                <a:cubicBezTo>
                  <a:pt x="915523" y="16874"/>
                  <a:pt x="915393" y="16930"/>
                  <a:pt x="915319" y="17153"/>
                </a:cubicBezTo>
                <a:cubicBezTo>
                  <a:pt x="915244" y="17450"/>
                  <a:pt x="915319" y="17692"/>
                  <a:pt x="915542" y="17878"/>
                </a:cubicBezTo>
                <a:cubicBezTo>
                  <a:pt x="915765" y="18064"/>
                  <a:pt x="915951" y="18232"/>
                  <a:pt x="916100" y="18381"/>
                </a:cubicBezTo>
                <a:cubicBezTo>
                  <a:pt x="916249" y="18753"/>
                  <a:pt x="916342" y="19106"/>
                  <a:pt x="916379" y="19441"/>
                </a:cubicBezTo>
                <a:cubicBezTo>
                  <a:pt x="916416" y="19776"/>
                  <a:pt x="916621" y="20018"/>
                  <a:pt x="916993" y="20167"/>
                </a:cubicBezTo>
                <a:cubicBezTo>
                  <a:pt x="917811" y="19943"/>
                  <a:pt x="918295" y="20241"/>
                  <a:pt x="918444" y="21060"/>
                </a:cubicBezTo>
                <a:cubicBezTo>
                  <a:pt x="918816" y="20836"/>
                  <a:pt x="919039" y="20576"/>
                  <a:pt x="919114" y="20278"/>
                </a:cubicBezTo>
                <a:cubicBezTo>
                  <a:pt x="919188" y="19981"/>
                  <a:pt x="919169" y="19683"/>
                  <a:pt x="919058" y="19385"/>
                </a:cubicBezTo>
                <a:cubicBezTo>
                  <a:pt x="918946" y="19088"/>
                  <a:pt x="918723" y="18846"/>
                  <a:pt x="918388" y="18660"/>
                </a:cubicBezTo>
                <a:cubicBezTo>
                  <a:pt x="918053" y="18474"/>
                  <a:pt x="917663" y="18418"/>
                  <a:pt x="917216" y="18492"/>
                </a:cubicBezTo>
                <a:cubicBezTo>
                  <a:pt x="917142" y="18418"/>
                  <a:pt x="917011" y="18269"/>
                  <a:pt x="916825" y="18046"/>
                </a:cubicBezTo>
                <a:cubicBezTo>
                  <a:pt x="916639" y="17823"/>
                  <a:pt x="916453" y="17618"/>
                  <a:pt x="916267" y="17432"/>
                </a:cubicBezTo>
                <a:cubicBezTo>
                  <a:pt x="916081" y="17246"/>
                  <a:pt x="915895" y="17097"/>
                  <a:pt x="915709" y="16985"/>
                </a:cubicBezTo>
                <a:close/>
                <a:moveTo>
                  <a:pt x="149375" y="16930"/>
                </a:moveTo>
                <a:cubicBezTo>
                  <a:pt x="148705" y="16781"/>
                  <a:pt x="148258" y="16874"/>
                  <a:pt x="148035" y="17209"/>
                </a:cubicBezTo>
                <a:cubicBezTo>
                  <a:pt x="147812" y="17543"/>
                  <a:pt x="147514" y="17711"/>
                  <a:pt x="147142" y="17711"/>
                </a:cubicBezTo>
                <a:cubicBezTo>
                  <a:pt x="146770" y="17711"/>
                  <a:pt x="146491" y="17599"/>
                  <a:pt x="146305" y="17376"/>
                </a:cubicBezTo>
                <a:cubicBezTo>
                  <a:pt x="146119" y="17153"/>
                  <a:pt x="145877" y="17041"/>
                  <a:pt x="145579" y="17041"/>
                </a:cubicBezTo>
                <a:cubicBezTo>
                  <a:pt x="145207" y="17116"/>
                  <a:pt x="144947" y="17264"/>
                  <a:pt x="144798" y="17488"/>
                </a:cubicBezTo>
                <a:cubicBezTo>
                  <a:pt x="144649" y="17711"/>
                  <a:pt x="144426" y="17823"/>
                  <a:pt x="144128" y="17823"/>
                </a:cubicBezTo>
                <a:cubicBezTo>
                  <a:pt x="143831" y="17450"/>
                  <a:pt x="143496" y="17339"/>
                  <a:pt x="143124" y="17488"/>
                </a:cubicBezTo>
                <a:cubicBezTo>
                  <a:pt x="142752" y="17636"/>
                  <a:pt x="142380" y="17748"/>
                  <a:pt x="142008" y="17823"/>
                </a:cubicBezTo>
                <a:cubicBezTo>
                  <a:pt x="141412" y="17823"/>
                  <a:pt x="140798" y="17767"/>
                  <a:pt x="140166" y="17655"/>
                </a:cubicBezTo>
                <a:cubicBezTo>
                  <a:pt x="139533" y="17543"/>
                  <a:pt x="139068" y="17711"/>
                  <a:pt x="138771" y="18157"/>
                </a:cubicBezTo>
                <a:cubicBezTo>
                  <a:pt x="138845" y="18529"/>
                  <a:pt x="139050" y="18734"/>
                  <a:pt x="139384" y="18771"/>
                </a:cubicBezTo>
                <a:cubicBezTo>
                  <a:pt x="139719" y="18808"/>
                  <a:pt x="140073" y="18808"/>
                  <a:pt x="140445" y="18771"/>
                </a:cubicBezTo>
                <a:cubicBezTo>
                  <a:pt x="140817" y="18734"/>
                  <a:pt x="141208" y="18697"/>
                  <a:pt x="141617" y="18660"/>
                </a:cubicBezTo>
                <a:cubicBezTo>
                  <a:pt x="142026" y="18622"/>
                  <a:pt x="142380" y="18715"/>
                  <a:pt x="142677" y="18939"/>
                </a:cubicBezTo>
                <a:cubicBezTo>
                  <a:pt x="143124" y="18567"/>
                  <a:pt x="143514" y="18418"/>
                  <a:pt x="143849" y="18492"/>
                </a:cubicBezTo>
                <a:cubicBezTo>
                  <a:pt x="144184" y="18567"/>
                  <a:pt x="144538" y="18678"/>
                  <a:pt x="144910" y="18827"/>
                </a:cubicBezTo>
                <a:cubicBezTo>
                  <a:pt x="145579" y="18827"/>
                  <a:pt x="146026" y="18872"/>
                  <a:pt x="146249" y="18961"/>
                </a:cubicBezTo>
                <a:cubicBezTo>
                  <a:pt x="146472" y="19051"/>
                  <a:pt x="146640" y="19163"/>
                  <a:pt x="146751" y="19296"/>
                </a:cubicBezTo>
                <a:cubicBezTo>
                  <a:pt x="146863" y="19430"/>
                  <a:pt x="146993" y="19497"/>
                  <a:pt x="147142" y="19497"/>
                </a:cubicBezTo>
                <a:cubicBezTo>
                  <a:pt x="147514" y="19497"/>
                  <a:pt x="147812" y="19348"/>
                  <a:pt x="148035" y="19050"/>
                </a:cubicBezTo>
                <a:cubicBezTo>
                  <a:pt x="148258" y="18753"/>
                  <a:pt x="148556" y="18678"/>
                  <a:pt x="148928" y="18827"/>
                </a:cubicBezTo>
                <a:cubicBezTo>
                  <a:pt x="149300" y="18827"/>
                  <a:pt x="149523" y="18939"/>
                  <a:pt x="149598" y="19162"/>
                </a:cubicBezTo>
                <a:cubicBezTo>
                  <a:pt x="149672" y="19385"/>
                  <a:pt x="149895" y="19497"/>
                  <a:pt x="150268" y="19497"/>
                </a:cubicBezTo>
                <a:cubicBezTo>
                  <a:pt x="150640" y="19263"/>
                  <a:pt x="150826" y="18835"/>
                  <a:pt x="150826" y="18213"/>
                </a:cubicBezTo>
                <a:cubicBezTo>
                  <a:pt x="150602" y="17979"/>
                  <a:pt x="150398" y="17746"/>
                  <a:pt x="150212" y="17513"/>
                </a:cubicBezTo>
                <a:cubicBezTo>
                  <a:pt x="150026" y="17280"/>
                  <a:pt x="149747" y="17085"/>
                  <a:pt x="149375" y="16930"/>
                </a:cubicBezTo>
                <a:close/>
                <a:moveTo>
                  <a:pt x="1030772" y="16818"/>
                </a:moveTo>
                <a:cubicBezTo>
                  <a:pt x="1030698" y="17339"/>
                  <a:pt x="1030753" y="17618"/>
                  <a:pt x="1030939" y="17655"/>
                </a:cubicBezTo>
                <a:cubicBezTo>
                  <a:pt x="1031125" y="17692"/>
                  <a:pt x="1031293" y="17636"/>
                  <a:pt x="1031442" y="17488"/>
                </a:cubicBezTo>
                <a:cubicBezTo>
                  <a:pt x="1031590" y="17339"/>
                  <a:pt x="1031646" y="17171"/>
                  <a:pt x="1031609" y="16985"/>
                </a:cubicBezTo>
                <a:cubicBezTo>
                  <a:pt x="1031572" y="16799"/>
                  <a:pt x="1031293" y="16744"/>
                  <a:pt x="1030772" y="16818"/>
                </a:cubicBezTo>
                <a:close/>
                <a:moveTo>
                  <a:pt x="40172" y="16818"/>
                </a:moveTo>
                <a:cubicBezTo>
                  <a:pt x="40098" y="17339"/>
                  <a:pt x="40153" y="17618"/>
                  <a:pt x="40339" y="17655"/>
                </a:cubicBezTo>
                <a:cubicBezTo>
                  <a:pt x="40525" y="17692"/>
                  <a:pt x="40693" y="17636"/>
                  <a:pt x="40842" y="17488"/>
                </a:cubicBezTo>
                <a:cubicBezTo>
                  <a:pt x="40990" y="17339"/>
                  <a:pt x="41046" y="17171"/>
                  <a:pt x="41009" y="16985"/>
                </a:cubicBezTo>
                <a:cubicBezTo>
                  <a:pt x="40972" y="16799"/>
                  <a:pt x="40693" y="16744"/>
                  <a:pt x="40172" y="16818"/>
                </a:cubicBezTo>
                <a:close/>
                <a:moveTo>
                  <a:pt x="1034121" y="15925"/>
                </a:moveTo>
                <a:cubicBezTo>
                  <a:pt x="1033749" y="16297"/>
                  <a:pt x="1033786" y="16669"/>
                  <a:pt x="1034232" y="17041"/>
                </a:cubicBezTo>
                <a:cubicBezTo>
                  <a:pt x="1034604" y="17041"/>
                  <a:pt x="1034790" y="16818"/>
                  <a:pt x="1034790" y="16371"/>
                </a:cubicBezTo>
                <a:cubicBezTo>
                  <a:pt x="1034726" y="16074"/>
                  <a:pt x="1034503" y="15925"/>
                  <a:pt x="1034121" y="15925"/>
                </a:cubicBezTo>
                <a:close/>
                <a:moveTo>
                  <a:pt x="43521" y="15925"/>
                </a:moveTo>
                <a:cubicBezTo>
                  <a:pt x="43148" y="16297"/>
                  <a:pt x="43186" y="16669"/>
                  <a:pt x="43632" y="17041"/>
                </a:cubicBezTo>
                <a:cubicBezTo>
                  <a:pt x="44004" y="17041"/>
                  <a:pt x="44190" y="16818"/>
                  <a:pt x="44190" y="16371"/>
                </a:cubicBezTo>
                <a:cubicBezTo>
                  <a:pt x="44126" y="16074"/>
                  <a:pt x="43903" y="15925"/>
                  <a:pt x="43521" y="15925"/>
                </a:cubicBezTo>
                <a:close/>
                <a:moveTo>
                  <a:pt x="1148904" y="15590"/>
                </a:moveTo>
                <a:cubicBezTo>
                  <a:pt x="1148532" y="15590"/>
                  <a:pt x="1148365" y="15813"/>
                  <a:pt x="1148402" y="16260"/>
                </a:cubicBezTo>
                <a:cubicBezTo>
                  <a:pt x="1148439" y="16706"/>
                  <a:pt x="1148607" y="16930"/>
                  <a:pt x="1148904" y="16930"/>
                </a:cubicBezTo>
                <a:cubicBezTo>
                  <a:pt x="1149351" y="16483"/>
                  <a:pt x="1149351" y="16037"/>
                  <a:pt x="1148904" y="15590"/>
                </a:cubicBezTo>
                <a:close/>
                <a:moveTo>
                  <a:pt x="1030325" y="15590"/>
                </a:moveTo>
                <a:cubicBezTo>
                  <a:pt x="1030251" y="15813"/>
                  <a:pt x="1030288" y="15925"/>
                  <a:pt x="1030437" y="15925"/>
                </a:cubicBezTo>
                <a:cubicBezTo>
                  <a:pt x="1030586" y="15925"/>
                  <a:pt x="1030660" y="15851"/>
                  <a:pt x="1030660" y="15702"/>
                </a:cubicBezTo>
                <a:cubicBezTo>
                  <a:pt x="1030660" y="15627"/>
                  <a:pt x="1030623" y="15609"/>
                  <a:pt x="1030549" y="15646"/>
                </a:cubicBezTo>
                <a:cubicBezTo>
                  <a:pt x="1030474" y="15683"/>
                  <a:pt x="1030400" y="15665"/>
                  <a:pt x="1030325" y="15590"/>
                </a:cubicBezTo>
                <a:close/>
                <a:moveTo>
                  <a:pt x="253554" y="15590"/>
                </a:moveTo>
                <a:cubicBezTo>
                  <a:pt x="253182" y="15590"/>
                  <a:pt x="253015" y="15813"/>
                  <a:pt x="253052" y="16260"/>
                </a:cubicBezTo>
                <a:cubicBezTo>
                  <a:pt x="253089" y="16706"/>
                  <a:pt x="253257" y="16930"/>
                  <a:pt x="253554" y="16930"/>
                </a:cubicBezTo>
                <a:cubicBezTo>
                  <a:pt x="254001" y="16483"/>
                  <a:pt x="254001" y="16037"/>
                  <a:pt x="253554" y="15590"/>
                </a:cubicBezTo>
                <a:close/>
                <a:moveTo>
                  <a:pt x="39725" y="15590"/>
                </a:moveTo>
                <a:cubicBezTo>
                  <a:pt x="39651" y="15813"/>
                  <a:pt x="39688" y="15925"/>
                  <a:pt x="39837" y="15925"/>
                </a:cubicBezTo>
                <a:cubicBezTo>
                  <a:pt x="39986" y="15925"/>
                  <a:pt x="40060" y="15851"/>
                  <a:pt x="40060" y="15702"/>
                </a:cubicBezTo>
                <a:cubicBezTo>
                  <a:pt x="40060" y="15627"/>
                  <a:pt x="40023" y="15609"/>
                  <a:pt x="39949" y="15646"/>
                </a:cubicBezTo>
                <a:cubicBezTo>
                  <a:pt x="39874" y="15683"/>
                  <a:pt x="39800" y="15665"/>
                  <a:pt x="39725" y="15590"/>
                </a:cubicBezTo>
                <a:close/>
                <a:moveTo>
                  <a:pt x="1077151" y="15088"/>
                </a:moveTo>
                <a:cubicBezTo>
                  <a:pt x="1076816" y="15125"/>
                  <a:pt x="1076648" y="15330"/>
                  <a:pt x="1076648" y="15702"/>
                </a:cubicBezTo>
                <a:cubicBezTo>
                  <a:pt x="1076648" y="16074"/>
                  <a:pt x="1076741" y="16241"/>
                  <a:pt x="1076927" y="16204"/>
                </a:cubicBezTo>
                <a:cubicBezTo>
                  <a:pt x="1077113" y="16167"/>
                  <a:pt x="1077355" y="16223"/>
                  <a:pt x="1077653" y="16371"/>
                </a:cubicBezTo>
                <a:cubicBezTo>
                  <a:pt x="1077802" y="16520"/>
                  <a:pt x="1077913" y="16650"/>
                  <a:pt x="1077988" y="16762"/>
                </a:cubicBezTo>
                <a:cubicBezTo>
                  <a:pt x="1078062" y="16874"/>
                  <a:pt x="1078211" y="16892"/>
                  <a:pt x="1078434" y="16818"/>
                </a:cubicBezTo>
                <a:cubicBezTo>
                  <a:pt x="1078806" y="16520"/>
                  <a:pt x="1078918" y="16223"/>
                  <a:pt x="1078769" y="15925"/>
                </a:cubicBezTo>
                <a:cubicBezTo>
                  <a:pt x="1078620" y="15627"/>
                  <a:pt x="1078397" y="15404"/>
                  <a:pt x="1078099" y="15255"/>
                </a:cubicBezTo>
                <a:cubicBezTo>
                  <a:pt x="1077802" y="15106"/>
                  <a:pt x="1077485" y="15051"/>
                  <a:pt x="1077151" y="15088"/>
                </a:cubicBezTo>
                <a:close/>
                <a:moveTo>
                  <a:pt x="86550" y="15088"/>
                </a:moveTo>
                <a:cubicBezTo>
                  <a:pt x="86216" y="15125"/>
                  <a:pt x="86048" y="15330"/>
                  <a:pt x="86048" y="15702"/>
                </a:cubicBezTo>
                <a:cubicBezTo>
                  <a:pt x="86048" y="16074"/>
                  <a:pt x="86141" y="16241"/>
                  <a:pt x="86327" y="16204"/>
                </a:cubicBezTo>
                <a:cubicBezTo>
                  <a:pt x="86513" y="16167"/>
                  <a:pt x="86755" y="16223"/>
                  <a:pt x="87053" y="16371"/>
                </a:cubicBezTo>
                <a:cubicBezTo>
                  <a:pt x="87202" y="16520"/>
                  <a:pt x="87313" y="16650"/>
                  <a:pt x="87388" y="16762"/>
                </a:cubicBezTo>
                <a:cubicBezTo>
                  <a:pt x="87462" y="16874"/>
                  <a:pt x="87611" y="16892"/>
                  <a:pt x="87834" y="16818"/>
                </a:cubicBezTo>
                <a:cubicBezTo>
                  <a:pt x="88206" y="16520"/>
                  <a:pt x="88318" y="16223"/>
                  <a:pt x="88169" y="15925"/>
                </a:cubicBezTo>
                <a:cubicBezTo>
                  <a:pt x="88020" y="15627"/>
                  <a:pt x="87797" y="15404"/>
                  <a:pt x="87499" y="15255"/>
                </a:cubicBezTo>
                <a:cubicBezTo>
                  <a:pt x="87202" y="15106"/>
                  <a:pt x="86885" y="15051"/>
                  <a:pt x="86550" y="15088"/>
                </a:cubicBezTo>
                <a:close/>
                <a:moveTo>
                  <a:pt x="1050082" y="15032"/>
                </a:moveTo>
                <a:cubicBezTo>
                  <a:pt x="1049561" y="15106"/>
                  <a:pt x="1049301" y="15330"/>
                  <a:pt x="1049301" y="15702"/>
                </a:cubicBezTo>
                <a:cubicBezTo>
                  <a:pt x="1049301" y="16148"/>
                  <a:pt x="1049543" y="16353"/>
                  <a:pt x="1050027" y="16316"/>
                </a:cubicBezTo>
                <a:cubicBezTo>
                  <a:pt x="1050510" y="16278"/>
                  <a:pt x="1050789" y="16074"/>
                  <a:pt x="1050864" y="15702"/>
                </a:cubicBezTo>
                <a:cubicBezTo>
                  <a:pt x="1050938" y="15255"/>
                  <a:pt x="1050678" y="15032"/>
                  <a:pt x="1050082" y="15032"/>
                </a:cubicBezTo>
                <a:close/>
                <a:moveTo>
                  <a:pt x="1005434" y="15032"/>
                </a:moveTo>
                <a:cubicBezTo>
                  <a:pt x="1004913" y="15181"/>
                  <a:pt x="1004801" y="15478"/>
                  <a:pt x="1005099" y="15925"/>
                </a:cubicBezTo>
                <a:cubicBezTo>
                  <a:pt x="1005248" y="15925"/>
                  <a:pt x="1005378" y="15795"/>
                  <a:pt x="1005490" y="15534"/>
                </a:cubicBezTo>
                <a:cubicBezTo>
                  <a:pt x="1005601" y="15274"/>
                  <a:pt x="1005583" y="15106"/>
                  <a:pt x="1005434" y="15032"/>
                </a:cubicBezTo>
                <a:close/>
                <a:moveTo>
                  <a:pt x="59482" y="15032"/>
                </a:moveTo>
                <a:cubicBezTo>
                  <a:pt x="58961" y="15106"/>
                  <a:pt x="58701" y="15330"/>
                  <a:pt x="58701" y="15702"/>
                </a:cubicBezTo>
                <a:cubicBezTo>
                  <a:pt x="58701" y="16148"/>
                  <a:pt x="58943" y="16353"/>
                  <a:pt x="59427" y="16316"/>
                </a:cubicBezTo>
                <a:cubicBezTo>
                  <a:pt x="59910" y="16278"/>
                  <a:pt x="60189" y="16074"/>
                  <a:pt x="60264" y="15702"/>
                </a:cubicBezTo>
                <a:cubicBezTo>
                  <a:pt x="60338" y="15255"/>
                  <a:pt x="60078" y="15032"/>
                  <a:pt x="59482" y="15032"/>
                </a:cubicBezTo>
                <a:close/>
                <a:moveTo>
                  <a:pt x="14834" y="15032"/>
                </a:moveTo>
                <a:cubicBezTo>
                  <a:pt x="14313" y="15181"/>
                  <a:pt x="14201" y="15478"/>
                  <a:pt x="14499" y="15925"/>
                </a:cubicBezTo>
                <a:cubicBezTo>
                  <a:pt x="14648" y="15925"/>
                  <a:pt x="14778" y="15795"/>
                  <a:pt x="14890" y="15534"/>
                </a:cubicBezTo>
                <a:cubicBezTo>
                  <a:pt x="15001" y="15274"/>
                  <a:pt x="14983" y="15106"/>
                  <a:pt x="14834" y="15032"/>
                </a:cubicBezTo>
                <a:close/>
                <a:moveTo>
                  <a:pt x="1047850" y="14809"/>
                </a:moveTo>
                <a:cubicBezTo>
                  <a:pt x="1047627" y="14958"/>
                  <a:pt x="1047664" y="15144"/>
                  <a:pt x="1047962" y="15367"/>
                </a:cubicBezTo>
                <a:cubicBezTo>
                  <a:pt x="1048259" y="15292"/>
                  <a:pt x="1048408" y="15181"/>
                  <a:pt x="1048408" y="15032"/>
                </a:cubicBezTo>
                <a:cubicBezTo>
                  <a:pt x="1048259" y="14734"/>
                  <a:pt x="1048073" y="14660"/>
                  <a:pt x="1047850" y="14809"/>
                </a:cubicBezTo>
                <a:close/>
                <a:moveTo>
                  <a:pt x="57250" y="14809"/>
                </a:moveTo>
                <a:cubicBezTo>
                  <a:pt x="57027" y="14958"/>
                  <a:pt x="57064" y="15144"/>
                  <a:pt x="57362" y="15367"/>
                </a:cubicBezTo>
                <a:cubicBezTo>
                  <a:pt x="57659" y="15292"/>
                  <a:pt x="57808" y="15181"/>
                  <a:pt x="57808" y="15032"/>
                </a:cubicBezTo>
                <a:cubicBezTo>
                  <a:pt x="57659" y="14734"/>
                  <a:pt x="57473" y="14660"/>
                  <a:pt x="57250" y="14809"/>
                </a:cubicBezTo>
                <a:close/>
                <a:moveTo>
                  <a:pt x="1032558" y="14697"/>
                </a:moveTo>
                <a:cubicBezTo>
                  <a:pt x="1032409" y="14697"/>
                  <a:pt x="1032260" y="14734"/>
                  <a:pt x="1032111" y="14809"/>
                </a:cubicBezTo>
                <a:cubicBezTo>
                  <a:pt x="1031963" y="14883"/>
                  <a:pt x="1031814" y="14958"/>
                  <a:pt x="1031665" y="15032"/>
                </a:cubicBezTo>
                <a:cubicBezTo>
                  <a:pt x="1031590" y="15404"/>
                  <a:pt x="1031702" y="15646"/>
                  <a:pt x="1032000" y="15758"/>
                </a:cubicBezTo>
                <a:cubicBezTo>
                  <a:pt x="1032297" y="15869"/>
                  <a:pt x="1032558" y="15813"/>
                  <a:pt x="1032781" y="15590"/>
                </a:cubicBezTo>
                <a:cubicBezTo>
                  <a:pt x="1032781" y="15590"/>
                  <a:pt x="1032707" y="15292"/>
                  <a:pt x="1032558" y="14697"/>
                </a:cubicBezTo>
                <a:close/>
                <a:moveTo>
                  <a:pt x="41958" y="14697"/>
                </a:moveTo>
                <a:cubicBezTo>
                  <a:pt x="41809" y="14697"/>
                  <a:pt x="41660" y="14734"/>
                  <a:pt x="41511" y="14809"/>
                </a:cubicBezTo>
                <a:cubicBezTo>
                  <a:pt x="41363" y="14883"/>
                  <a:pt x="41214" y="14958"/>
                  <a:pt x="41065" y="15032"/>
                </a:cubicBezTo>
                <a:cubicBezTo>
                  <a:pt x="40990" y="15404"/>
                  <a:pt x="41102" y="15646"/>
                  <a:pt x="41400" y="15758"/>
                </a:cubicBezTo>
                <a:cubicBezTo>
                  <a:pt x="41697" y="15869"/>
                  <a:pt x="41958" y="15813"/>
                  <a:pt x="42181" y="15590"/>
                </a:cubicBezTo>
                <a:cubicBezTo>
                  <a:pt x="42181" y="15590"/>
                  <a:pt x="42107" y="15292"/>
                  <a:pt x="41958" y="14697"/>
                </a:cubicBezTo>
                <a:close/>
                <a:moveTo>
                  <a:pt x="1034121" y="14586"/>
                </a:moveTo>
                <a:cubicBezTo>
                  <a:pt x="1033972" y="14753"/>
                  <a:pt x="1034009" y="14939"/>
                  <a:pt x="1034232" y="15144"/>
                </a:cubicBezTo>
                <a:cubicBezTo>
                  <a:pt x="1034307" y="15144"/>
                  <a:pt x="1034418" y="15069"/>
                  <a:pt x="1034567" y="14920"/>
                </a:cubicBezTo>
                <a:cubicBezTo>
                  <a:pt x="1034567" y="14697"/>
                  <a:pt x="1034418" y="14586"/>
                  <a:pt x="1034121" y="14586"/>
                </a:cubicBezTo>
                <a:close/>
                <a:moveTo>
                  <a:pt x="43521" y="14586"/>
                </a:moveTo>
                <a:cubicBezTo>
                  <a:pt x="43372" y="14753"/>
                  <a:pt x="43409" y="14939"/>
                  <a:pt x="43632" y="15144"/>
                </a:cubicBezTo>
                <a:cubicBezTo>
                  <a:pt x="43707" y="15144"/>
                  <a:pt x="43818" y="15069"/>
                  <a:pt x="43967" y="14920"/>
                </a:cubicBezTo>
                <a:cubicBezTo>
                  <a:pt x="43967" y="14697"/>
                  <a:pt x="43818" y="14586"/>
                  <a:pt x="43521" y="14586"/>
                </a:cubicBezTo>
                <a:close/>
                <a:moveTo>
                  <a:pt x="1070676" y="14474"/>
                </a:moveTo>
                <a:cubicBezTo>
                  <a:pt x="1070267" y="14474"/>
                  <a:pt x="1070063" y="14660"/>
                  <a:pt x="1070063" y="15032"/>
                </a:cubicBezTo>
                <a:cubicBezTo>
                  <a:pt x="1070286" y="15404"/>
                  <a:pt x="1070565" y="15516"/>
                  <a:pt x="1070900" y="15367"/>
                </a:cubicBezTo>
                <a:cubicBezTo>
                  <a:pt x="1071235" y="15218"/>
                  <a:pt x="1071551" y="15218"/>
                  <a:pt x="1071849" y="15367"/>
                </a:cubicBezTo>
                <a:cubicBezTo>
                  <a:pt x="1072221" y="15441"/>
                  <a:pt x="1072462" y="15609"/>
                  <a:pt x="1072574" y="15869"/>
                </a:cubicBezTo>
                <a:cubicBezTo>
                  <a:pt x="1072686" y="16130"/>
                  <a:pt x="1072928" y="16260"/>
                  <a:pt x="1073300" y="16260"/>
                </a:cubicBezTo>
                <a:cubicBezTo>
                  <a:pt x="1073820" y="15665"/>
                  <a:pt x="1073820" y="15144"/>
                  <a:pt x="1073300" y="14697"/>
                </a:cubicBezTo>
                <a:cubicBezTo>
                  <a:pt x="1072779" y="14251"/>
                  <a:pt x="1072221" y="14251"/>
                  <a:pt x="1071625" y="14697"/>
                </a:cubicBezTo>
                <a:cubicBezTo>
                  <a:pt x="1071402" y="14548"/>
                  <a:pt x="1071086" y="14474"/>
                  <a:pt x="1070676" y="14474"/>
                </a:cubicBezTo>
                <a:close/>
                <a:moveTo>
                  <a:pt x="992653" y="14474"/>
                </a:moveTo>
                <a:cubicBezTo>
                  <a:pt x="992318" y="14474"/>
                  <a:pt x="992039" y="14548"/>
                  <a:pt x="991816" y="14697"/>
                </a:cubicBezTo>
                <a:cubicBezTo>
                  <a:pt x="991965" y="15292"/>
                  <a:pt x="992002" y="15944"/>
                  <a:pt x="991928" y="16650"/>
                </a:cubicBezTo>
                <a:cubicBezTo>
                  <a:pt x="991853" y="17357"/>
                  <a:pt x="991928" y="17971"/>
                  <a:pt x="992151" y="18492"/>
                </a:cubicBezTo>
                <a:cubicBezTo>
                  <a:pt x="992523" y="18492"/>
                  <a:pt x="992784" y="18362"/>
                  <a:pt x="992932" y="18102"/>
                </a:cubicBezTo>
                <a:cubicBezTo>
                  <a:pt x="993081" y="17841"/>
                  <a:pt x="993230" y="17525"/>
                  <a:pt x="993379" y="17153"/>
                </a:cubicBezTo>
                <a:cubicBezTo>
                  <a:pt x="992858" y="16409"/>
                  <a:pt x="992858" y="15665"/>
                  <a:pt x="993379" y="14920"/>
                </a:cubicBezTo>
                <a:cubicBezTo>
                  <a:pt x="993230" y="14623"/>
                  <a:pt x="992988" y="14474"/>
                  <a:pt x="992653" y="14474"/>
                </a:cubicBezTo>
                <a:close/>
                <a:moveTo>
                  <a:pt x="80076" y="14474"/>
                </a:moveTo>
                <a:cubicBezTo>
                  <a:pt x="79667" y="14474"/>
                  <a:pt x="79463" y="14660"/>
                  <a:pt x="79463" y="15032"/>
                </a:cubicBezTo>
                <a:cubicBezTo>
                  <a:pt x="79686" y="15404"/>
                  <a:pt x="79965" y="15516"/>
                  <a:pt x="80300" y="15367"/>
                </a:cubicBezTo>
                <a:cubicBezTo>
                  <a:pt x="80635" y="15218"/>
                  <a:pt x="80951" y="15218"/>
                  <a:pt x="81248" y="15367"/>
                </a:cubicBezTo>
                <a:cubicBezTo>
                  <a:pt x="81621" y="15441"/>
                  <a:pt x="81862" y="15609"/>
                  <a:pt x="81974" y="15869"/>
                </a:cubicBezTo>
                <a:cubicBezTo>
                  <a:pt x="82086" y="16130"/>
                  <a:pt x="82327" y="16260"/>
                  <a:pt x="82700" y="16260"/>
                </a:cubicBezTo>
                <a:cubicBezTo>
                  <a:pt x="83220" y="15665"/>
                  <a:pt x="83220" y="15144"/>
                  <a:pt x="82700" y="14697"/>
                </a:cubicBezTo>
                <a:cubicBezTo>
                  <a:pt x="82179" y="14251"/>
                  <a:pt x="81621" y="14251"/>
                  <a:pt x="81025" y="14697"/>
                </a:cubicBezTo>
                <a:cubicBezTo>
                  <a:pt x="80802" y="14548"/>
                  <a:pt x="80486" y="14474"/>
                  <a:pt x="80076" y="14474"/>
                </a:cubicBezTo>
                <a:close/>
                <a:moveTo>
                  <a:pt x="2053" y="14474"/>
                </a:moveTo>
                <a:cubicBezTo>
                  <a:pt x="1718" y="14474"/>
                  <a:pt x="1439" y="14548"/>
                  <a:pt x="1216" y="14697"/>
                </a:cubicBezTo>
                <a:cubicBezTo>
                  <a:pt x="1365" y="15292"/>
                  <a:pt x="1402" y="15944"/>
                  <a:pt x="1328" y="16650"/>
                </a:cubicBezTo>
                <a:cubicBezTo>
                  <a:pt x="1253" y="17357"/>
                  <a:pt x="1328" y="17971"/>
                  <a:pt x="1551" y="18492"/>
                </a:cubicBezTo>
                <a:cubicBezTo>
                  <a:pt x="1923" y="18492"/>
                  <a:pt x="2184" y="18362"/>
                  <a:pt x="2332" y="18102"/>
                </a:cubicBezTo>
                <a:cubicBezTo>
                  <a:pt x="2481" y="17841"/>
                  <a:pt x="2630" y="17525"/>
                  <a:pt x="2779" y="17153"/>
                </a:cubicBezTo>
                <a:cubicBezTo>
                  <a:pt x="2258" y="16409"/>
                  <a:pt x="2258" y="15665"/>
                  <a:pt x="2779" y="14920"/>
                </a:cubicBezTo>
                <a:cubicBezTo>
                  <a:pt x="2630" y="14623"/>
                  <a:pt x="2388" y="14474"/>
                  <a:pt x="2053" y="14474"/>
                </a:cubicBezTo>
                <a:close/>
                <a:moveTo>
                  <a:pt x="603784" y="14306"/>
                </a:moveTo>
                <a:cubicBezTo>
                  <a:pt x="604007" y="14269"/>
                  <a:pt x="604193" y="14325"/>
                  <a:pt x="604342" y="14474"/>
                </a:cubicBezTo>
                <a:cubicBezTo>
                  <a:pt x="604268" y="14772"/>
                  <a:pt x="604045" y="14920"/>
                  <a:pt x="603672" y="14920"/>
                </a:cubicBezTo>
                <a:cubicBezTo>
                  <a:pt x="603524" y="14548"/>
                  <a:pt x="603561" y="14344"/>
                  <a:pt x="603784" y="14306"/>
                </a:cubicBezTo>
                <a:close/>
                <a:moveTo>
                  <a:pt x="1147342" y="13916"/>
                </a:moveTo>
                <a:cubicBezTo>
                  <a:pt x="1147267" y="14288"/>
                  <a:pt x="1147435" y="14474"/>
                  <a:pt x="1147844" y="14474"/>
                </a:cubicBezTo>
                <a:cubicBezTo>
                  <a:pt x="1148253" y="14474"/>
                  <a:pt x="1148383" y="14288"/>
                  <a:pt x="1148235" y="13916"/>
                </a:cubicBezTo>
                <a:cubicBezTo>
                  <a:pt x="1147937" y="13618"/>
                  <a:pt x="1147639" y="13618"/>
                  <a:pt x="1147342" y="13916"/>
                </a:cubicBezTo>
                <a:close/>
                <a:moveTo>
                  <a:pt x="251992" y="13916"/>
                </a:moveTo>
                <a:cubicBezTo>
                  <a:pt x="251917" y="14288"/>
                  <a:pt x="252085" y="14474"/>
                  <a:pt x="252494" y="14474"/>
                </a:cubicBezTo>
                <a:cubicBezTo>
                  <a:pt x="252903" y="14474"/>
                  <a:pt x="253033" y="14288"/>
                  <a:pt x="252885" y="13916"/>
                </a:cubicBezTo>
                <a:cubicBezTo>
                  <a:pt x="252587" y="13618"/>
                  <a:pt x="252289" y="13618"/>
                  <a:pt x="251992" y="13916"/>
                </a:cubicBezTo>
                <a:close/>
                <a:moveTo>
                  <a:pt x="150602" y="13916"/>
                </a:moveTo>
                <a:cubicBezTo>
                  <a:pt x="150528" y="14213"/>
                  <a:pt x="150416" y="14437"/>
                  <a:pt x="150268" y="14586"/>
                </a:cubicBezTo>
                <a:cubicBezTo>
                  <a:pt x="150193" y="14734"/>
                  <a:pt x="150063" y="14865"/>
                  <a:pt x="149877" y="14976"/>
                </a:cubicBezTo>
                <a:cubicBezTo>
                  <a:pt x="149691" y="15088"/>
                  <a:pt x="149598" y="15218"/>
                  <a:pt x="149598" y="15367"/>
                </a:cubicBezTo>
                <a:cubicBezTo>
                  <a:pt x="149598" y="15739"/>
                  <a:pt x="149895" y="15925"/>
                  <a:pt x="150491" y="15925"/>
                </a:cubicBezTo>
                <a:cubicBezTo>
                  <a:pt x="150640" y="15627"/>
                  <a:pt x="150881" y="15292"/>
                  <a:pt x="151216" y="14920"/>
                </a:cubicBezTo>
                <a:cubicBezTo>
                  <a:pt x="151551" y="14548"/>
                  <a:pt x="151533" y="14213"/>
                  <a:pt x="151161" y="13916"/>
                </a:cubicBezTo>
                <a:cubicBezTo>
                  <a:pt x="150863" y="13618"/>
                  <a:pt x="150677" y="13618"/>
                  <a:pt x="150602" y="13916"/>
                </a:cubicBezTo>
                <a:close/>
                <a:moveTo>
                  <a:pt x="1138077" y="13804"/>
                </a:moveTo>
                <a:cubicBezTo>
                  <a:pt x="1137854" y="14176"/>
                  <a:pt x="1137742" y="14548"/>
                  <a:pt x="1137742" y="14920"/>
                </a:cubicBezTo>
                <a:cubicBezTo>
                  <a:pt x="1138114" y="14920"/>
                  <a:pt x="1138356" y="14809"/>
                  <a:pt x="1138468" y="14586"/>
                </a:cubicBezTo>
                <a:cubicBezTo>
                  <a:pt x="1138579" y="14362"/>
                  <a:pt x="1138672" y="14102"/>
                  <a:pt x="1138747" y="13804"/>
                </a:cubicBezTo>
                <a:cubicBezTo>
                  <a:pt x="1138524" y="13432"/>
                  <a:pt x="1138300" y="13432"/>
                  <a:pt x="1138077" y="13804"/>
                </a:cubicBezTo>
                <a:close/>
                <a:moveTo>
                  <a:pt x="242727" y="13804"/>
                </a:moveTo>
                <a:cubicBezTo>
                  <a:pt x="242504" y="14176"/>
                  <a:pt x="242392" y="14548"/>
                  <a:pt x="242392" y="14920"/>
                </a:cubicBezTo>
                <a:cubicBezTo>
                  <a:pt x="242764" y="14920"/>
                  <a:pt x="243006" y="14809"/>
                  <a:pt x="243118" y="14586"/>
                </a:cubicBezTo>
                <a:cubicBezTo>
                  <a:pt x="243229" y="14362"/>
                  <a:pt x="243322" y="14102"/>
                  <a:pt x="243397" y="13804"/>
                </a:cubicBezTo>
                <a:cubicBezTo>
                  <a:pt x="243173" y="13432"/>
                  <a:pt x="242950" y="13432"/>
                  <a:pt x="242727" y="13804"/>
                </a:cubicBezTo>
                <a:close/>
                <a:moveTo>
                  <a:pt x="1044725" y="13693"/>
                </a:moveTo>
                <a:cubicBezTo>
                  <a:pt x="1044501" y="14213"/>
                  <a:pt x="1044706" y="14660"/>
                  <a:pt x="1045338" y="15032"/>
                </a:cubicBezTo>
                <a:cubicBezTo>
                  <a:pt x="1045971" y="15404"/>
                  <a:pt x="1046399" y="15330"/>
                  <a:pt x="1046622" y="14809"/>
                </a:cubicBezTo>
                <a:cubicBezTo>
                  <a:pt x="1046548" y="14511"/>
                  <a:pt x="1046250" y="14437"/>
                  <a:pt x="1045729" y="14586"/>
                </a:cubicBezTo>
                <a:cubicBezTo>
                  <a:pt x="1045580" y="14437"/>
                  <a:pt x="1045469" y="14251"/>
                  <a:pt x="1045394" y="14027"/>
                </a:cubicBezTo>
                <a:cubicBezTo>
                  <a:pt x="1045320" y="13804"/>
                  <a:pt x="1045097" y="13693"/>
                  <a:pt x="1044725" y="13693"/>
                </a:cubicBezTo>
                <a:close/>
                <a:moveTo>
                  <a:pt x="54125" y="13693"/>
                </a:moveTo>
                <a:cubicBezTo>
                  <a:pt x="53901" y="14213"/>
                  <a:pt x="54106" y="14660"/>
                  <a:pt x="54738" y="15032"/>
                </a:cubicBezTo>
                <a:cubicBezTo>
                  <a:pt x="55371" y="15404"/>
                  <a:pt x="55799" y="15330"/>
                  <a:pt x="56022" y="14809"/>
                </a:cubicBezTo>
                <a:cubicBezTo>
                  <a:pt x="55948" y="14511"/>
                  <a:pt x="55650" y="14437"/>
                  <a:pt x="55129" y="14586"/>
                </a:cubicBezTo>
                <a:cubicBezTo>
                  <a:pt x="54980" y="14437"/>
                  <a:pt x="54869" y="14251"/>
                  <a:pt x="54794" y="14027"/>
                </a:cubicBezTo>
                <a:cubicBezTo>
                  <a:pt x="54720" y="13804"/>
                  <a:pt x="54497" y="13693"/>
                  <a:pt x="54125" y="13693"/>
                </a:cubicBezTo>
                <a:close/>
                <a:moveTo>
                  <a:pt x="1022512" y="13581"/>
                </a:moveTo>
                <a:cubicBezTo>
                  <a:pt x="1022661" y="14176"/>
                  <a:pt x="1022884" y="14474"/>
                  <a:pt x="1023182" y="14474"/>
                </a:cubicBezTo>
                <a:cubicBezTo>
                  <a:pt x="1023479" y="14325"/>
                  <a:pt x="1023517" y="14046"/>
                  <a:pt x="1023293" y="13637"/>
                </a:cubicBezTo>
                <a:cubicBezTo>
                  <a:pt x="1023070" y="13227"/>
                  <a:pt x="1022810" y="13209"/>
                  <a:pt x="1022512" y="13581"/>
                </a:cubicBezTo>
                <a:close/>
                <a:moveTo>
                  <a:pt x="31912" y="13581"/>
                </a:moveTo>
                <a:cubicBezTo>
                  <a:pt x="32061" y="14176"/>
                  <a:pt x="32284" y="14474"/>
                  <a:pt x="32582" y="14474"/>
                </a:cubicBezTo>
                <a:cubicBezTo>
                  <a:pt x="32879" y="14325"/>
                  <a:pt x="32917" y="14046"/>
                  <a:pt x="32693" y="13637"/>
                </a:cubicBezTo>
                <a:cubicBezTo>
                  <a:pt x="32470" y="13227"/>
                  <a:pt x="32210" y="13209"/>
                  <a:pt x="31912" y="13581"/>
                </a:cubicBezTo>
                <a:close/>
                <a:moveTo>
                  <a:pt x="1168885" y="13469"/>
                </a:moveTo>
                <a:cubicBezTo>
                  <a:pt x="1168289" y="13469"/>
                  <a:pt x="1168010" y="13748"/>
                  <a:pt x="1168047" y="14306"/>
                </a:cubicBezTo>
                <a:cubicBezTo>
                  <a:pt x="1168085" y="14865"/>
                  <a:pt x="1168289" y="15144"/>
                  <a:pt x="1168661" y="15144"/>
                </a:cubicBezTo>
                <a:cubicBezTo>
                  <a:pt x="1169033" y="15144"/>
                  <a:pt x="1169201" y="14920"/>
                  <a:pt x="1169164" y="14474"/>
                </a:cubicBezTo>
                <a:cubicBezTo>
                  <a:pt x="1169126" y="14027"/>
                  <a:pt x="1169033" y="13693"/>
                  <a:pt x="1168885" y="13469"/>
                </a:cubicBezTo>
                <a:close/>
                <a:moveTo>
                  <a:pt x="273534" y="13469"/>
                </a:moveTo>
                <a:cubicBezTo>
                  <a:pt x="272939" y="13469"/>
                  <a:pt x="272660" y="13748"/>
                  <a:pt x="272697" y="14306"/>
                </a:cubicBezTo>
                <a:cubicBezTo>
                  <a:pt x="272734" y="14865"/>
                  <a:pt x="272939" y="15144"/>
                  <a:pt x="273311" y="15144"/>
                </a:cubicBezTo>
                <a:cubicBezTo>
                  <a:pt x="273683" y="15144"/>
                  <a:pt x="273851" y="14920"/>
                  <a:pt x="273813" y="14474"/>
                </a:cubicBezTo>
                <a:cubicBezTo>
                  <a:pt x="273776" y="14027"/>
                  <a:pt x="273683" y="13693"/>
                  <a:pt x="273534" y="13469"/>
                </a:cubicBezTo>
                <a:close/>
                <a:moveTo>
                  <a:pt x="1000857" y="13358"/>
                </a:moveTo>
                <a:cubicBezTo>
                  <a:pt x="1000857" y="13581"/>
                  <a:pt x="1000932" y="13693"/>
                  <a:pt x="1001081" y="13693"/>
                </a:cubicBezTo>
                <a:lnTo>
                  <a:pt x="1001081" y="13358"/>
                </a:lnTo>
                <a:close/>
                <a:moveTo>
                  <a:pt x="501576" y="13358"/>
                </a:moveTo>
                <a:cubicBezTo>
                  <a:pt x="501428" y="13506"/>
                  <a:pt x="501353" y="13767"/>
                  <a:pt x="501353" y="14139"/>
                </a:cubicBezTo>
                <a:cubicBezTo>
                  <a:pt x="501353" y="14511"/>
                  <a:pt x="501428" y="14772"/>
                  <a:pt x="501576" y="14920"/>
                </a:cubicBezTo>
                <a:cubicBezTo>
                  <a:pt x="501800" y="14995"/>
                  <a:pt x="501948" y="14995"/>
                  <a:pt x="502023" y="14920"/>
                </a:cubicBezTo>
                <a:cubicBezTo>
                  <a:pt x="502097" y="14846"/>
                  <a:pt x="502209" y="14734"/>
                  <a:pt x="502358" y="14586"/>
                </a:cubicBezTo>
                <a:cubicBezTo>
                  <a:pt x="502507" y="13767"/>
                  <a:pt x="502246" y="13358"/>
                  <a:pt x="501576" y="13358"/>
                </a:cubicBezTo>
                <a:close/>
                <a:moveTo>
                  <a:pt x="368226" y="13358"/>
                </a:moveTo>
                <a:cubicBezTo>
                  <a:pt x="368077" y="13506"/>
                  <a:pt x="368003" y="13767"/>
                  <a:pt x="368003" y="14139"/>
                </a:cubicBezTo>
                <a:cubicBezTo>
                  <a:pt x="368003" y="14511"/>
                  <a:pt x="368077" y="14772"/>
                  <a:pt x="368226" y="14920"/>
                </a:cubicBezTo>
                <a:cubicBezTo>
                  <a:pt x="368450" y="14995"/>
                  <a:pt x="368598" y="14995"/>
                  <a:pt x="368673" y="14920"/>
                </a:cubicBezTo>
                <a:cubicBezTo>
                  <a:pt x="368747" y="14846"/>
                  <a:pt x="368859" y="14734"/>
                  <a:pt x="369008" y="14586"/>
                </a:cubicBezTo>
                <a:cubicBezTo>
                  <a:pt x="369156" y="13767"/>
                  <a:pt x="368896" y="13358"/>
                  <a:pt x="368226" y="13358"/>
                </a:cubicBezTo>
                <a:close/>
                <a:moveTo>
                  <a:pt x="10257" y="13358"/>
                </a:moveTo>
                <a:cubicBezTo>
                  <a:pt x="10257" y="13581"/>
                  <a:pt x="10332" y="13693"/>
                  <a:pt x="10481" y="13693"/>
                </a:cubicBezTo>
                <a:lnTo>
                  <a:pt x="10481" y="13358"/>
                </a:lnTo>
                <a:close/>
                <a:moveTo>
                  <a:pt x="1074304" y="13134"/>
                </a:moveTo>
                <a:cubicBezTo>
                  <a:pt x="1073932" y="13209"/>
                  <a:pt x="1073858" y="13432"/>
                  <a:pt x="1074081" y="13804"/>
                </a:cubicBezTo>
                <a:cubicBezTo>
                  <a:pt x="1074304" y="13953"/>
                  <a:pt x="1074583" y="14009"/>
                  <a:pt x="1074918" y="13972"/>
                </a:cubicBezTo>
                <a:cubicBezTo>
                  <a:pt x="1075253" y="13934"/>
                  <a:pt x="1075346" y="13693"/>
                  <a:pt x="1075197" y="13246"/>
                </a:cubicBezTo>
                <a:cubicBezTo>
                  <a:pt x="1074974" y="13097"/>
                  <a:pt x="1074676" y="13060"/>
                  <a:pt x="1074304" y="13134"/>
                </a:cubicBezTo>
                <a:close/>
                <a:moveTo>
                  <a:pt x="1035125" y="13134"/>
                </a:moveTo>
                <a:cubicBezTo>
                  <a:pt x="1034976" y="13060"/>
                  <a:pt x="1034772" y="13079"/>
                  <a:pt x="1034511" y="13190"/>
                </a:cubicBezTo>
                <a:cubicBezTo>
                  <a:pt x="1034251" y="13302"/>
                  <a:pt x="1034158" y="13506"/>
                  <a:pt x="1034232" y="13804"/>
                </a:cubicBezTo>
                <a:cubicBezTo>
                  <a:pt x="1034307" y="13804"/>
                  <a:pt x="1034381" y="13841"/>
                  <a:pt x="1034455" y="13916"/>
                </a:cubicBezTo>
                <a:cubicBezTo>
                  <a:pt x="1034902" y="13916"/>
                  <a:pt x="1035125" y="13655"/>
                  <a:pt x="1035125" y="13134"/>
                </a:cubicBezTo>
                <a:close/>
                <a:moveTo>
                  <a:pt x="83704" y="13134"/>
                </a:moveTo>
                <a:cubicBezTo>
                  <a:pt x="83332" y="13209"/>
                  <a:pt x="83258" y="13432"/>
                  <a:pt x="83481" y="13804"/>
                </a:cubicBezTo>
                <a:cubicBezTo>
                  <a:pt x="83704" y="13953"/>
                  <a:pt x="83983" y="14009"/>
                  <a:pt x="84318" y="13972"/>
                </a:cubicBezTo>
                <a:cubicBezTo>
                  <a:pt x="84653" y="13934"/>
                  <a:pt x="84746" y="13693"/>
                  <a:pt x="84597" y="13246"/>
                </a:cubicBezTo>
                <a:cubicBezTo>
                  <a:pt x="84374" y="13097"/>
                  <a:pt x="84076" y="13060"/>
                  <a:pt x="83704" y="13134"/>
                </a:cubicBezTo>
                <a:close/>
                <a:moveTo>
                  <a:pt x="44525" y="13134"/>
                </a:moveTo>
                <a:cubicBezTo>
                  <a:pt x="44376" y="13060"/>
                  <a:pt x="44172" y="13079"/>
                  <a:pt x="43911" y="13190"/>
                </a:cubicBezTo>
                <a:cubicBezTo>
                  <a:pt x="43651" y="13302"/>
                  <a:pt x="43558" y="13506"/>
                  <a:pt x="43632" y="13804"/>
                </a:cubicBezTo>
                <a:cubicBezTo>
                  <a:pt x="43707" y="13804"/>
                  <a:pt x="43781" y="13841"/>
                  <a:pt x="43855" y="13916"/>
                </a:cubicBezTo>
                <a:cubicBezTo>
                  <a:pt x="44302" y="13916"/>
                  <a:pt x="44525" y="13655"/>
                  <a:pt x="44525" y="13134"/>
                </a:cubicBezTo>
                <a:close/>
                <a:moveTo>
                  <a:pt x="1018940" y="13023"/>
                </a:moveTo>
                <a:cubicBezTo>
                  <a:pt x="1019238" y="13023"/>
                  <a:pt x="1019349" y="13134"/>
                  <a:pt x="1019275" y="13358"/>
                </a:cubicBezTo>
                <a:lnTo>
                  <a:pt x="1018940" y="13358"/>
                </a:lnTo>
                <a:close/>
                <a:moveTo>
                  <a:pt x="28340" y="13023"/>
                </a:moveTo>
                <a:cubicBezTo>
                  <a:pt x="28638" y="13023"/>
                  <a:pt x="28749" y="13134"/>
                  <a:pt x="28675" y="13358"/>
                </a:cubicBezTo>
                <a:lnTo>
                  <a:pt x="28340" y="13358"/>
                </a:lnTo>
                <a:close/>
                <a:moveTo>
                  <a:pt x="1081280" y="12911"/>
                </a:moveTo>
                <a:cubicBezTo>
                  <a:pt x="1080946" y="12911"/>
                  <a:pt x="1080667" y="12986"/>
                  <a:pt x="1080443" y="13134"/>
                </a:cubicBezTo>
                <a:cubicBezTo>
                  <a:pt x="1080071" y="13432"/>
                  <a:pt x="1079885" y="13860"/>
                  <a:pt x="1079885" y="14418"/>
                </a:cubicBezTo>
                <a:cubicBezTo>
                  <a:pt x="1079885" y="14976"/>
                  <a:pt x="1080183" y="15292"/>
                  <a:pt x="1080778" y="15367"/>
                </a:cubicBezTo>
                <a:cubicBezTo>
                  <a:pt x="1080927" y="14995"/>
                  <a:pt x="1081187" y="14679"/>
                  <a:pt x="1081560" y="14418"/>
                </a:cubicBezTo>
                <a:cubicBezTo>
                  <a:pt x="1081932" y="14158"/>
                  <a:pt x="1082080" y="13841"/>
                  <a:pt x="1082006" y="13469"/>
                </a:cubicBezTo>
                <a:cubicBezTo>
                  <a:pt x="1081857" y="13097"/>
                  <a:pt x="1081615" y="12911"/>
                  <a:pt x="1081280" y="12911"/>
                </a:cubicBezTo>
                <a:close/>
                <a:moveTo>
                  <a:pt x="1033228" y="12911"/>
                </a:moveTo>
                <a:cubicBezTo>
                  <a:pt x="1033153" y="12911"/>
                  <a:pt x="1032893" y="12986"/>
                  <a:pt x="1032446" y="13134"/>
                </a:cubicBezTo>
                <a:cubicBezTo>
                  <a:pt x="1032446" y="13804"/>
                  <a:pt x="1032632" y="14213"/>
                  <a:pt x="1033004" y="14362"/>
                </a:cubicBezTo>
                <a:cubicBezTo>
                  <a:pt x="1033302" y="14288"/>
                  <a:pt x="1033451" y="14065"/>
                  <a:pt x="1033451" y="13693"/>
                </a:cubicBezTo>
                <a:cubicBezTo>
                  <a:pt x="1033451" y="13320"/>
                  <a:pt x="1033376" y="13060"/>
                  <a:pt x="1033228" y="12911"/>
                </a:cubicBezTo>
                <a:close/>
                <a:moveTo>
                  <a:pt x="152612" y="12911"/>
                </a:moveTo>
                <a:lnTo>
                  <a:pt x="152612" y="13246"/>
                </a:lnTo>
                <a:cubicBezTo>
                  <a:pt x="152909" y="13246"/>
                  <a:pt x="153058" y="13172"/>
                  <a:pt x="153058" y="13023"/>
                </a:cubicBezTo>
                <a:cubicBezTo>
                  <a:pt x="152984" y="12948"/>
                  <a:pt x="152835" y="12911"/>
                  <a:pt x="152612" y="12911"/>
                </a:cubicBezTo>
                <a:close/>
                <a:moveTo>
                  <a:pt x="90680" y="12911"/>
                </a:moveTo>
                <a:cubicBezTo>
                  <a:pt x="90346" y="12911"/>
                  <a:pt x="90067" y="12986"/>
                  <a:pt x="89843" y="13134"/>
                </a:cubicBezTo>
                <a:cubicBezTo>
                  <a:pt x="89471" y="13432"/>
                  <a:pt x="89285" y="13860"/>
                  <a:pt x="89285" y="14418"/>
                </a:cubicBezTo>
                <a:cubicBezTo>
                  <a:pt x="89285" y="14976"/>
                  <a:pt x="89583" y="15292"/>
                  <a:pt x="90178" y="15367"/>
                </a:cubicBezTo>
                <a:cubicBezTo>
                  <a:pt x="90327" y="14995"/>
                  <a:pt x="90587" y="14679"/>
                  <a:pt x="90960" y="14418"/>
                </a:cubicBezTo>
                <a:cubicBezTo>
                  <a:pt x="91332" y="14158"/>
                  <a:pt x="91480" y="13841"/>
                  <a:pt x="91406" y="13469"/>
                </a:cubicBezTo>
                <a:cubicBezTo>
                  <a:pt x="91257" y="13097"/>
                  <a:pt x="91015" y="12911"/>
                  <a:pt x="90680" y="12911"/>
                </a:cubicBezTo>
                <a:close/>
                <a:moveTo>
                  <a:pt x="42628" y="12911"/>
                </a:moveTo>
                <a:cubicBezTo>
                  <a:pt x="42553" y="12911"/>
                  <a:pt x="42293" y="12986"/>
                  <a:pt x="41846" y="13134"/>
                </a:cubicBezTo>
                <a:cubicBezTo>
                  <a:pt x="41846" y="13804"/>
                  <a:pt x="42032" y="14213"/>
                  <a:pt x="42404" y="14362"/>
                </a:cubicBezTo>
                <a:cubicBezTo>
                  <a:pt x="42702" y="14288"/>
                  <a:pt x="42851" y="14065"/>
                  <a:pt x="42851" y="13693"/>
                </a:cubicBezTo>
                <a:cubicBezTo>
                  <a:pt x="42851" y="13320"/>
                  <a:pt x="42776" y="13060"/>
                  <a:pt x="42628" y="12911"/>
                </a:cubicBezTo>
                <a:close/>
                <a:moveTo>
                  <a:pt x="1054938" y="12632"/>
                </a:moveTo>
                <a:cubicBezTo>
                  <a:pt x="1054603" y="13041"/>
                  <a:pt x="1054473" y="13506"/>
                  <a:pt x="1054547" y="14027"/>
                </a:cubicBezTo>
                <a:cubicBezTo>
                  <a:pt x="1054994" y="14176"/>
                  <a:pt x="1055384" y="14120"/>
                  <a:pt x="1055719" y="13860"/>
                </a:cubicBezTo>
                <a:cubicBezTo>
                  <a:pt x="1056054" y="13600"/>
                  <a:pt x="1056147" y="13209"/>
                  <a:pt x="1055998" y="12688"/>
                </a:cubicBezTo>
                <a:cubicBezTo>
                  <a:pt x="1055626" y="12241"/>
                  <a:pt x="1055273" y="12223"/>
                  <a:pt x="1054938" y="12632"/>
                </a:cubicBezTo>
                <a:close/>
                <a:moveTo>
                  <a:pt x="64338" y="12632"/>
                </a:moveTo>
                <a:cubicBezTo>
                  <a:pt x="64003" y="13041"/>
                  <a:pt x="63873" y="13506"/>
                  <a:pt x="63947" y="14027"/>
                </a:cubicBezTo>
                <a:cubicBezTo>
                  <a:pt x="64394" y="14176"/>
                  <a:pt x="64784" y="14120"/>
                  <a:pt x="65119" y="13860"/>
                </a:cubicBezTo>
                <a:cubicBezTo>
                  <a:pt x="65454" y="13600"/>
                  <a:pt x="65547" y="13209"/>
                  <a:pt x="65398" y="12688"/>
                </a:cubicBezTo>
                <a:cubicBezTo>
                  <a:pt x="65026" y="12241"/>
                  <a:pt x="64673" y="12223"/>
                  <a:pt x="64338" y="12632"/>
                </a:cubicBezTo>
                <a:close/>
                <a:moveTo>
                  <a:pt x="1065319" y="12353"/>
                </a:moveTo>
                <a:cubicBezTo>
                  <a:pt x="1064984" y="12353"/>
                  <a:pt x="1064854" y="12502"/>
                  <a:pt x="1064928" y="12800"/>
                </a:cubicBezTo>
                <a:cubicBezTo>
                  <a:pt x="1065226" y="13172"/>
                  <a:pt x="1065449" y="13283"/>
                  <a:pt x="1065598" y="13134"/>
                </a:cubicBezTo>
                <a:cubicBezTo>
                  <a:pt x="1065672" y="13060"/>
                  <a:pt x="1065747" y="13004"/>
                  <a:pt x="1065821" y="12967"/>
                </a:cubicBezTo>
                <a:cubicBezTo>
                  <a:pt x="1065895" y="12930"/>
                  <a:pt x="1065895" y="12837"/>
                  <a:pt x="1065821" y="12688"/>
                </a:cubicBezTo>
                <a:cubicBezTo>
                  <a:pt x="1065821" y="12465"/>
                  <a:pt x="1065654" y="12353"/>
                  <a:pt x="1065319" y="12353"/>
                </a:cubicBezTo>
                <a:close/>
                <a:moveTo>
                  <a:pt x="74719" y="12353"/>
                </a:moveTo>
                <a:cubicBezTo>
                  <a:pt x="74384" y="12353"/>
                  <a:pt x="74254" y="12502"/>
                  <a:pt x="74328" y="12800"/>
                </a:cubicBezTo>
                <a:cubicBezTo>
                  <a:pt x="74626" y="13172"/>
                  <a:pt x="74849" y="13283"/>
                  <a:pt x="74998" y="13134"/>
                </a:cubicBezTo>
                <a:cubicBezTo>
                  <a:pt x="75072" y="13060"/>
                  <a:pt x="75147" y="13004"/>
                  <a:pt x="75221" y="12967"/>
                </a:cubicBezTo>
                <a:cubicBezTo>
                  <a:pt x="75295" y="12930"/>
                  <a:pt x="75295" y="12837"/>
                  <a:pt x="75221" y="12688"/>
                </a:cubicBezTo>
                <a:cubicBezTo>
                  <a:pt x="75221" y="12465"/>
                  <a:pt x="75054" y="12353"/>
                  <a:pt x="74719" y="12353"/>
                </a:cubicBezTo>
                <a:close/>
                <a:moveTo>
                  <a:pt x="607970" y="12241"/>
                </a:moveTo>
                <a:cubicBezTo>
                  <a:pt x="608528" y="12316"/>
                  <a:pt x="608919" y="12465"/>
                  <a:pt x="609142" y="12688"/>
                </a:cubicBezTo>
                <a:cubicBezTo>
                  <a:pt x="608993" y="12911"/>
                  <a:pt x="608770" y="13041"/>
                  <a:pt x="608472" y="13079"/>
                </a:cubicBezTo>
                <a:cubicBezTo>
                  <a:pt x="608175" y="13116"/>
                  <a:pt x="607858" y="13116"/>
                  <a:pt x="607523" y="13079"/>
                </a:cubicBezTo>
                <a:cubicBezTo>
                  <a:pt x="607189" y="13041"/>
                  <a:pt x="606909" y="12967"/>
                  <a:pt x="606686" y="12855"/>
                </a:cubicBezTo>
                <a:cubicBezTo>
                  <a:pt x="606463" y="12744"/>
                  <a:pt x="606389" y="12576"/>
                  <a:pt x="606463" y="12353"/>
                </a:cubicBezTo>
                <a:cubicBezTo>
                  <a:pt x="606909" y="12204"/>
                  <a:pt x="607412" y="12167"/>
                  <a:pt x="607970" y="12241"/>
                </a:cubicBezTo>
                <a:close/>
                <a:moveTo>
                  <a:pt x="1077988" y="12186"/>
                </a:moveTo>
                <a:cubicBezTo>
                  <a:pt x="1077392" y="12148"/>
                  <a:pt x="1077020" y="12316"/>
                  <a:pt x="1076871" y="12688"/>
                </a:cubicBezTo>
                <a:cubicBezTo>
                  <a:pt x="1076871" y="12986"/>
                  <a:pt x="1077169" y="13358"/>
                  <a:pt x="1077764" y="13804"/>
                </a:cubicBezTo>
                <a:cubicBezTo>
                  <a:pt x="1077913" y="13581"/>
                  <a:pt x="1078136" y="13413"/>
                  <a:pt x="1078434" y="13302"/>
                </a:cubicBezTo>
                <a:cubicBezTo>
                  <a:pt x="1078732" y="13190"/>
                  <a:pt x="1078881" y="13023"/>
                  <a:pt x="1078881" y="12800"/>
                </a:cubicBezTo>
                <a:cubicBezTo>
                  <a:pt x="1078881" y="12427"/>
                  <a:pt x="1078583" y="12223"/>
                  <a:pt x="1077988" y="12186"/>
                </a:cubicBezTo>
                <a:close/>
                <a:moveTo>
                  <a:pt x="87388" y="12186"/>
                </a:moveTo>
                <a:cubicBezTo>
                  <a:pt x="86792" y="12148"/>
                  <a:pt x="86420" y="12316"/>
                  <a:pt x="86271" y="12688"/>
                </a:cubicBezTo>
                <a:cubicBezTo>
                  <a:pt x="86271" y="12986"/>
                  <a:pt x="86569" y="13358"/>
                  <a:pt x="87164" y="13804"/>
                </a:cubicBezTo>
                <a:cubicBezTo>
                  <a:pt x="87313" y="13581"/>
                  <a:pt x="87536" y="13413"/>
                  <a:pt x="87834" y="13302"/>
                </a:cubicBezTo>
                <a:cubicBezTo>
                  <a:pt x="88132" y="13190"/>
                  <a:pt x="88281" y="13023"/>
                  <a:pt x="88281" y="12800"/>
                </a:cubicBezTo>
                <a:cubicBezTo>
                  <a:pt x="88281" y="12427"/>
                  <a:pt x="87983" y="12223"/>
                  <a:pt x="87388" y="12186"/>
                </a:cubicBezTo>
                <a:close/>
                <a:moveTo>
                  <a:pt x="999072" y="12130"/>
                </a:moveTo>
                <a:cubicBezTo>
                  <a:pt x="998551" y="12204"/>
                  <a:pt x="998327" y="12427"/>
                  <a:pt x="998402" y="12800"/>
                </a:cubicBezTo>
                <a:cubicBezTo>
                  <a:pt x="998476" y="13097"/>
                  <a:pt x="998681" y="13246"/>
                  <a:pt x="999016" y="13246"/>
                </a:cubicBezTo>
                <a:cubicBezTo>
                  <a:pt x="999351" y="13246"/>
                  <a:pt x="999592" y="13134"/>
                  <a:pt x="999741" y="12911"/>
                </a:cubicBezTo>
                <a:cubicBezTo>
                  <a:pt x="999816" y="12316"/>
                  <a:pt x="999592" y="12055"/>
                  <a:pt x="999072" y="12130"/>
                </a:cubicBezTo>
                <a:close/>
                <a:moveTo>
                  <a:pt x="8472" y="12130"/>
                </a:moveTo>
                <a:cubicBezTo>
                  <a:pt x="7951" y="12204"/>
                  <a:pt x="7727" y="12427"/>
                  <a:pt x="7802" y="12800"/>
                </a:cubicBezTo>
                <a:cubicBezTo>
                  <a:pt x="7876" y="13097"/>
                  <a:pt x="8081" y="13246"/>
                  <a:pt x="8416" y="13246"/>
                </a:cubicBezTo>
                <a:cubicBezTo>
                  <a:pt x="8751" y="13246"/>
                  <a:pt x="8992" y="13134"/>
                  <a:pt x="9141" y="12911"/>
                </a:cubicBezTo>
                <a:cubicBezTo>
                  <a:pt x="9216" y="12316"/>
                  <a:pt x="8992" y="12055"/>
                  <a:pt x="8472" y="12130"/>
                </a:cubicBezTo>
                <a:close/>
                <a:moveTo>
                  <a:pt x="618741" y="11795"/>
                </a:moveTo>
                <a:cubicBezTo>
                  <a:pt x="618518" y="12018"/>
                  <a:pt x="618555" y="12241"/>
                  <a:pt x="618853" y="12465"/>
                </a:cubicBezTo>
                <a:cubicBezTo>
                  <a:pt x="619299" y="12465"/>
                  <a:pt x="619523" y="12279"/>
                  <a:pt x="619523" y="11907"/>
                </a:cubicBezTo>
                <a:cubicBezTo>
                  <a:pt x="619225" y="11609"/>
                  <a:pt x="618965" y="11572"/>
                  <a:pt x="618741" y="11795"/>
                </a:cubicBezTo>
                <a:close/>
                <a:moveTo>
                  <a:pt x="160425" y="11795"/>
                </a:moveTo>
                <a:cubicBezTo>
                  <a:pt x="160276" y="11795"/>
                  <a:pt x="160146" y="11814"/>
                  <a:pt x="160034" y="11851"/>
                </a:cubicBezTo>
                <a:cubicBezTo>
                  <a:pt x="159923" y="11888"/>
                  <a:pt x="159793" y="11907"/>
                  <a:pt x="159644" y="11907"/>
                </a:cubicBezTo>
                <a:cubicBezTo>
                  <a:pt x="159495" y="12204"/>
                  <a:pt x="159420" y="12725"/>
                  <a:pt x="159420" y="13469"/>
                </a:cubicBezTo>
                <a:cubicBezTo>
                  <a:pt x="159941" y="13544"/>
                  <a:pt x="160276" y="13358"/>
                  <a:pt x="160425" y="12911"/>
                </a:cubicBezTo>
                <a:cubicBezTo>
                  <a:pt x="160574" y="12465"/>
                  <a:pt x="160574" y="12093"/>
                  <a:pt x="160425" y="11795"/>
                </a:cubicBezTo>
                <a:close/>
                <a:moveTo>
                  <a:pt x="158193" y="11683"/>
                </a:moveTo>
                <a:cubicBezTo>
                  <a:pt x="157746" y="11609"/>
                  <a:pt x="157542" y="11776"/>
                  <a:pt x="157579" y="12186"/>
                </a:cubicBezTo>
                <a:cubicBezTo>
                  <a:pt x="157616" y="12595"/>
                  <a:pt x="157709" y="12874"/>
                  <a:pt x="157858" y="13023"/>
                </a:cubicBezTo>
                <a:cubicBezTo>
                  <a:pt x="157709" y="13172"/>
                  <a:pt x="157523" y="13265"/>
                  <a:pt x="157300" y="13302"/>
                </a:cubicBezTo>
                <a:cubicBezTo>
                  <a:pt x="157076" y="13339"/>
                  <a:pt x="156928" y="13544"/>
                  <a:pt x="156853" y="13916"/>
                </a:cubicBezTo>
                <a:cubicBezTo>
                  <a:pt x="157002" y="14139"/>
                  <a:pt x="157355" y="14251"/>
                  <a:pt x="157914" y="14251"/>
                </a:cubicBezTo>
                <a:cubicBezTo>
                  <a:pt x="158472" y="14251"/>
                  <a:pt x="158751" y="14065"/>
                  <a:pt x="158751" y="13693"/>
                </a:cubicBezTo>
                <a:cubicBezTo>
                  <a:pt x="158602" y="13544"/>
                  <a:pt x="158453" y="13432"/>
                  <a:pt x="158304" y="13358"/>
                </a:cubicBezTo>
                <a:cubicBezTo>
                  <a:pt x="158155" y="13283"/>
                  <a:pt x="158081" y="13172"/>
                  <a:pt x="158081" y="13023"/>
                </a:cubicBezTo>
                <a:cubicBezTo>
                  <a:pt x="158230" y="12874"/>
                  <a:pt x="158341" y="12651"/>
                  <a:pt x="158416" y="12353"/>
                </a:cubicBezTo>
                <a:cubicBezTo>
                  <a:pt x="158490" y="12055"/>
                  <a:pt x="158416" y="11832"/>
                  <a:pt x="158193" y="11683"/>
                </a:cubicBezTo>
                <a:close/>
                <a:moveTo>
                  <a:pt x="1076202" y="11460"/>
                </a:moveTo>
                <a:cubicBezTo>
                  <a:pt x="1075606" y="11386"/>
                  <a:pt x="1075272" y="11497"/>
                  <a:pt x="1075197" y="11795"/>
                </a:cubicBezTo>
                <a:cubicBezTo>
                  <a:pt x="1075272" y="11795"/>
                  <a:pt x="1075309" y="11907"/>
                  <a:pt x="1075309" y="12130"/>
                </a:cubicBezTo>
                <a:cubicBezTo>
                  <a:pt x="1075458" y="12130"/>
                  <a:pt x="1075569" y="12148"/>
                  <a:pt x="1075644" y="12186"/>
                </a:cubicBezTo>
                <a:cubicBezTo>
                  <a:pt x="1075718" y="12223"/>
                  <a:pt x="1075830" y="12204"/>
                  <a:pt x="1075978" y="12130"/>
                </a:cubicBezTo>
                <a:cubicBezTo>
                  <a:pt x="1076127" y="11981"/>
                  <a:pt x="1076202" y="11758"/>
                  <a:pt x="1076202" y="11460"/>
                </a:cubicBezTo>
                <a:close/>
                <a:moveTo>
                  <a:pt x="651446" y="11460"/>
                </a:moveTo>
                <a:cubicBezTo>
                  <a:pt x="651074" y="11386"/>
                  <a:pt x="650925" y="11609"/>
                  <a:pt x="651000" y="12130"/>
                </a:cubicBezTo>
                <a:cubicBezTo>
                  <a:pt x="651149" y="12353"/>
                  <a:pt x="651409" y="12390"/>
                  <a:pt x="651781" y="12241"/>
                </a:cubicBezTo>
                <a:cubicBezTo>
                  <a:pt x="651930" y="11795"/>
                  <a:pt x="651818" y="11535"/>
                  <a:pt x="651446" y="11460"/>
                </a:cubicBezTo>
                <a:close/>
                <a:moveTo>
                  <a:pt x="85602" y="11460"/>
                </a:moveTo>
                <a:cubicBezTo>
                  <a:pt x="85006" y="11386"/>
                  <a:pt x="84672" y="11497"/>
                  <a:pt x="84597" y="11795"/>
                </a:cubicBezTo>
                <a:cubicBezTo>
                  <a:pt x="84672" y="11795"/>
                  <a:pt x="84709" y="11907"/>
                  <a:pt x="84709" y="12130"/>
                </a:cubicBezTo>
                <a:cubicBezTo>
                  <a:pt x="84858" y="12130"/>
                  <a:pt x="84969" y="12148"/>
                  <a:pt x="85044" y="12186"/>
                </a:cubicBezTo>
                <a:cubicBezTo>
                  <a:pt x="85118" y="12223"/>
                  <a:pt x="85230" y="12204"/>
                  <a:pt x="85378" y="12130"/>
                </a:cubicBezTo>
                <a:cubicBezTo>
                  <a:pt x="85527" y="11981"/>
                  <a:pt x="85602" y="11758"/>
                  <a:pt x="85602" y="11460"/>
                </a:cubicBezTo>
                <a:close/>
                <a:moveTo>
                  <a:pt x="152500" y="11125"/>
                </a:moveTo>
                <a:cubicBezTo>
                  <a:pt x="152351" y="11051"/>
                  <a:pt x="152016" y="11088"/>
                  <a:pt x="151495" y="11237"/>
                </a:cubicBezTo>
                <a:lnTo>
                  <a:pt x="151495" y="11683"/>
                </a:lnTo>
                <a:cubicBezTo>
                  <a:pt x="151719" y="11832"/>
                  <a:pt x="151960" y="11869"/>
                  <a:pt x="152221" y="11795"/>
                </a:cubicBezTo>
                <a:cubicBezTo>
                  <a:pt x="152481" y="11721"/>
                  <a:pt x="152574" y="11497"/>
                  <a:pt x="152500" y="11125"/>
                </a:cubicBezTo>
                <a:close/>
                <a:moveTo>
                  <a:pt x="1041041" y="11014"/>
                </a:moveTo>
                <a:cubicBezTo>
                  <a:pt x="1041339" y="11162"/>
                  <a:pt x="1041543" y="11460"/>
                  <a:pt x="1041655" y="11907"/>
                </a:cubicBezTo>
                <a:cubicBezTo>
                  <a:pt x="1041767" y="12353"/>
                  <a:pt x="1041971" y="12688"/>
                  <a:pt x="1042269" y="12911"/>
                </a:cubicBezTo>
                <a:cubicBezTo>
                  <a:pt x="1042120" y="13060"/>
                  <a:pt x="1041971" y="13209"/>
                  <a:pt x="1041822" y="13358"/>
                </a:cubicBezTo>
                <a:cubicBezTo>
                  <a:pt x="1041674" y="13506"/>
                  <a:pt x="1041488" y="13506"/>
                  <a:pt x="1041264" y="13358"/>
                </a:cubicBezTo>
                <a:cubicBezTo>
                  <a:pt x="1041190" y="13283"/>
                  <a:pt x="1041004" y="13060"/>
                  <a:pt x="1040706" y="12688"/>
                </a:cubicBezTo>
                <a:cubicBezTo>
                  <a:pt x="1040409" y="12316"/>
                  <a:pt x="1040223" y="12055"/>
                  <a:pt x="1040148" y="11907"/>
                </a:cubicBezTo>
                <a:cubicBezTo>
                  <a:pt x="1040074" y="11535"/>
                  <a:pt x="1040148" y="11255"/>
                  <a:pt x="1040371" y="11069"/>
                </a:cubicBezTo>
                <a:cubicBezTo>
                  <a:pt x="1040595" y="10883"/>
                  <a:pt x="1040818" y="10865"/>
                  <a:pt x="1041041" y="11014"/>
                </a:cubicBezTo>
                <a:close/>
                <a:moveTo>
                  <a:pt x="136315" y="11014"/>
                </a:moveTo>
                <a:cubicBezTo>
                  <a:pt x="135943" y="11386"/>
                  <a:pt x="135534" y="11497"/>
                  <a:pt x="135087" y="11348"/>
                </a:cubicBezTo>
                <a:cubicBezTo>
                  <a:pt x="134938" y="11572"/>
                  <a:pt x="134827" y="11832"/>
                  <a:pt x="134752" y="12130"/>
                </a:cubicBezTo>
                <a:cubicBezTo>
                  <a:pt x="134678" y="12427"/>
                  <a:pt x="134529" y="12688"/>
                  <a:pt x="134306" y="12911"/>
                </a:cubicBezTo>
                <a:cubicBezTo>
                  <a:pt x="133859" y="13134"/>
                  <a:pt x="133301" y="13246"/>
                  <a:pt x="132631" y="13246"/>
                </a:cubicBezTo>
                <a:cubicBezTo>
                  <a:pt x="131962" y="13246"/>
                  <a:pt x="131478" y="13469"/>
                  <a:pt x="131180" y="13916"/>
                </a:cubicBezTo>
                <a:cubicBezTo>
                  <a:pt x="131552" y="14139"/>
                  <a:pt x="132055" y="14288"/>
                  <a:pt x="132687" y="14362"/>
                </a:cubicBezTo>
                <a:cubicBezTo>
                  <a:pt x="133320" y="14437"/>
                  <a:pt x="133822" y="14325"/>
                  <a:pt x="134194" y="14027"/>
                </a:cubicBezTo>
                <a:cubicBezTo>
                  <a:pt x="134269" y="13879"/>
                  <a:pt x="134306" y="13730"/>
                  <a:pt x="134306" y="13581"/>
                </a:cubicBezTo>
                <a:cubicBezTo>
                  <a:pt x="134306" y="13432"/>
                  <a:pt x="134380" y="13320"/>
                  <a:pt x="134529" y="13246"/>
                </a:cubicBezTo>
                <a:cubicBezTo>
                  <a:pt x="135199" y="13320"/>
                  <a:pt x="135645" y="13116"/>
                  <a:pt x="135868" y="12632"/>
                </a:cubicBezTo>
                <a:cubicBezTo>
                  <a:pt x="136092" y="12148"/>
                  <a:pt x="136464" y="11832"/>
                  <a:pt x="136985" y="11683"/>
                </a:cubicBezTo>
                <a:cubicBezTo>
                  <a:pt x="136910" y="10865"/>
                  <a:pt x="136687" y="10642"/>
                  <a:pt x="136315" y="11014"/>
                </a:cubicBezTo>
                <a:close/>
                <a:moveTo>
                  <a:pt x="50441" y="11014"/>
                </a:moveTo>
                <a:cubicBezTo>
                  <a:pt x="50739" y="11162"/>
                  <a:pt x="50943" y="11460"/>
                  <a:pt x="51055" y="11907"/>
                </a:cubicBezTo>
                <a:cubicBezTo>
                  <a:pt x="51167" y="12353"/>
                  <a:pt x="51371" y="12688"/>
                  <a:pt x="51669" y="12911"/>
                </a:cubicBezTo>
                <a:cubicBezTo>
                  <a:pt x="51520" y="13060"/>
                  <a:pt x="51371" y="13209"/>
                  <a:pt x="51222" y="13358"/>
                </a:cubicBezTo>
                <a:cubicBezTo>
                  <a:pt x="51074" y="13506"/>
                  <a:pt x="50888" y="13506"/>
                  <a:pt x="50664" y="13358"/>
                </a:cubicBezTo>
                <a:cubicBezTo>
                  <a:pt x="50590" y="13283"/>
                  <a:pt x="50404" y="13060"/>
                  <a:pt x="50106" y="12688"/>
                </a:cubicBezTo>
                <a:cubicBezTo>
                  <a:pt x="49809" y="12316"/>
                  <a:pt x="49623" y="12055"/>
                  <a:pt x="49548" y="11907"/>
                </a:cubicBezTo>
                <a:cubicBezTo>
                  <a:pt x="49474" y="11535"/>
                  <a:pt x="49548" y="11255"/>
                  <a:pt x="49771" y="11069"/>
                </a:cubicBezTo>
                <a:cubicBezTo>
                  <a:pt x="49995" y="10883"/>
                  <a:pt x="50218" y="10865"/>
                  <a:pt x="50441" y="11014"/>
                </a:cubicBezTo>
                <a:close/>
                <a:moveTo>
                  <a:pt x="1136235" y="10902"/>
                </a:moveTo>
                <a:cubicBezTo>
                  <a:pt x="1136124" y="11051"/>
                  <a:pt x="1136068" y="11200"/>
                  <a:pt x="1136068" y="11348"/>
                </a:cubicBezTo>
                <a:cubicBezTo>
                  <a:pt x="1136217" y="11348"/>
                  <a:pt x="1136291" y="11386"/>
                  <a:pt x="1136291" y="11460"/>
                </a:cubicBezTo>
                <a:cubicBezTo>
                  <a:pt x="1136291" y="11535"/>
                  <a:pt x="1136366" y="11535"/>
                  <a:pt x="1136514" y="11460"/>
                </a:cubicBezTo>
                <a:cubicBezTo>
                  <a:pt x="1136663" y="11162"/>
                  <a:pt x="1136700" y="10976"/>
                  <a:pt x="1136626" y="10902"/>
                </a:cubicBezTo>
                <a:cubicBezTo>
                  <a:pt x="1136477" y="10753"/>
                  <a:pt x="1136347" y="10753"/>
                  <a:pt x="1136235" y="10902"/>
                </a:cubicBezTo>
                <a:close/>
                <a:moveTo>
                  <a:pt x="240885" y="10902"/>
                </a:moveTo>
                <a:cubicBezTo>
                  <a:pt x="240774" y="11051"/>
                  <a:pt x="240718" y="11200"/>
                  <a:pt x="240718" y="11348"/>
                </a:cubicBezTo>
                <a:cubicBezTo>
                  <a:pt x="240867" y="11348"/>
                  <a:pt x="240941" y="11386"/>
                  <a:pt x="240941" y="11460"/>
                </a:cubicBezTo>
                <a:cubicBezTo>
                  <a:pt x="240941" y="11535"/>
                  <a:pt x="241015" y="11535"/>
                  <a:pt x="241164" y="11460"/>
                </a:cubicBezTo>
                <a:cubicBezTo>
                  <a:pt x="241313" y="11162"/>
                  <a:pt x="241350" y="10976"/>
                  <a:pt x="241276" y="10902"/>
                </a:cubicBezTo>
                <a:cubicBezTo>
                  <a:pt x="241127" y="10753"/>
                  <a:pt x="240997" y="10753"/>
                  <a:pt x="240885" y="10902"/>
                </a:cubicBezTo>
                <a:close/>
                <a:moveTo>
                  <a:pt x="1013917" y="10344"/>
                </a:moveTo>
                <a:cubicBezTo>
                  <a:pt x="1014289" y="10418"/>
                  <a:pt x="1014438" y="10679"/>
                  <a:pt x="1014364" y="11125"/>
                </a:cubicBezTo>
                <a:cubicBezTo>
                  <a:pt x="1014289" y="11572"/>
                  <a:pt x="1013992" y="11721"/>
                  <a:pt x="1013471" y="11572"/>
                </a:cubicBezTo>
                <a:cubicBezTo>
                  <a:pt x="1013322" y="11274"/>
                  <a:pt x="1013303" y="10995"/>
                  <a:pt x="1013415" y="10735"/>
                </a:cubicBezTo>
                <a:cubicBezTo>
                  <a:pt x="1013526" y="10474"/>
                  <a:pt x="1013694" y="10344"/>
                  <a:pt x="1013917" y="10344"/>
                </a:cubicBezTo>
                <a:close/>
                <a:moveTo>
                  <a:pt x="23317" y="10344"/>
                </a:moveTo>
                <a:cubicBezTo>
                  <a:pt x="23689" y="10418"/>
                  <a:pt x="23838" y="10679"/>
                  <a:pt x="23764" y="11125"/>
                </a:cubicBezTo>
                <a:cubicBezTo>
                  <a:pt x="23689" y="11572"/>
                  <a:pt x="23392" y="11721"/>
                  <a:pt x="22871" y="11572"/>
                </a:cubicBezTo>
                <a:cubicBezTo>
                  <a:pt x="22722" y="11274"/>
                  <a:pt x="22703" y="10995"/>
                  <a:pt x="22815" y="10735"/>
                </a:cubicBezTo>
                <a:cubicBezTo>
                  <a:pt x="22926" y="10474"/>
                  <a:pt x="23094" y="10344"/>
                  <a:pt x="23317" y="10344"/>
                </a:cubicBezTo>
                <a:close/>
                <a:moveTo>
                  <a:pt x="1133501" y="10232"/>
                </a:moveTo>
                <a:cubicBezTo>
                  <a:pt x="1132533" y="9786"/>
                  <a:pt x="1131770" y="9879"/>
                  <a:pt x="1131212" y="10511"/>
                </a:cubicBezTo>
                <a:cubicBezTo>
                  <a:pt x="1130654" y="11144"/>
                  <a:pt x="1130301" y="11758"/>
                  <a:pt x="1130152" y="12353"/>
                </a:cubicBezTo>
                <a:cubicBezTo>
                  <a:pt x="1130450" y="12353"/>
                  <a:pt x="1130617" y="12260"/>
                  <a:pt x="1130654" y="12074"/>
                </a:cubicBezTo>
                <a:cubicBezTo>
                  <a:pt x="1130691" y="11888"/>
                  <a:pt x="1130859" y="11721"/>
                  <a:pt x="1131157" y="11572"/>
                </a:cubicBezTo>
                <a:cubicBezTo>
                  <a:pt x="1131752" y="11423"/>
                  <a:pt x="1132310" y="11367"/>
                  <a:pt x="1132831" y="11404"/>
                </a:cubicBezTo>
                <a:cubicBezTo>
                  <a:pt x="1133352" y="11442"/>
                  <a:pt x="1133575" y="11051"/>
                  <a:pt x="1133501" y="10232"/>
                </a:cubicBezTo>
                <a:close/>
                <a:moveTo>
                  <a:pt x="238151" y="10232"/>
                </a:moveTo>
                <a:cubicBezTo>
                  <a:pt x="237183" y="9786"/>
                  <a:pt x="236420" y="9879"/>
                  <a:pt x="235862" y="10511"/>
                </a:cubicBezTo>
                <a:cubicBezTo>
                  <a:pt x="235304" y="11144"/>
                  <a:pt x="234951" y="11758"/>
                  <a:pt x="234802" y="12353"/>
                </a:cubicBezTo>
                <a:cubicBezTo>
                  <a:pt x="235100" y="12353"/>
                  <a:pt x="235267" y="12260"/>
                  <a:pt x="235304" y="12074"/>
                </a:cubicBezTo>
                <a:cubicBezTo>
                  <a:pt x="235341" y="11888"/>
                  <a:pt x="235509" y="11721"/>
                  <a:pt x="235806" y="11572"/>
                </a:cubicBezTo>
                <a:cubicBezTo>
                  <a:pt x="236402" y="11423"/>
                  <a:pt x="236960" y="11367"/>
                  <a:pt x="237481" y="11404"/>
                </a:cubicBezTo>
                <a:cubicBezTo>
                  <a:pt x="238002" y="11442"/>
                  <a:pt x="238225" y="11051"/>
                  <a:pt x="238151" y="10232"/>
                </a:cubicBezTo>
                <a:close/>
                <a:moveTo>
                  <a:pt x="147923" y="10009"/>
                </a:moveTo>
                <a:cubicBezTo>
                  <a:pt x="147551" y="10009"/>
                  <a:pt x="147365" y="10307"/>
                  <a:pt x="147365" y="10902"/>
                </a:cubicBezTo>
                <a:cubicBezTo>
                  <a:pt x="147365" y="11497"/>
                  <a:pt x="147626" y="11758"/>
                  <a:pt x="148147" y="11683"/>
                </a:cubicBezTo>
                <a:cubicBezTo>
                  <a:pt x="148519" y="11460"/>
                  <a:pt x="148668" y="11125"/>
                  <a:pt x="148593" y="10679"/>
                </a:cubicBezTo>
                <a:cubicBezTo>
                  <a:pt x="148519" y="10232"/>
                  <a:pt x="148296" y="10009"/>
                  <a:pt x="147923" y="10009"/>
                </a:cubicBezTo>
                <a:close/>
                <a:moveTo>
                  <a:pt x="144240" y="9786"/>
                </a:moveTo>
                <a:cubicBezTo>
                  <a:pt x="143868" y="10083"/>
                  <a:pt x="143868" y="10530"/>
                  <a:pt x="144240" y="11125"/>
                </a:cubicBezTo>
                <a:cubicBezTo>
                  <a:pt x="144389" y="11348"/>
                  <a:pt x="144612" y="11497"/>
                  <a:pt x="144910" y="11572"/>
                </a:cubicBezTo>
                <a:cubicBezTo>
                  <a:pt x="145207" y="11646"/>
                  <a:pt x="145431" y="11721"/>
                  <a:pt x="145579" y="11795"/>
                </a:cubicBezTo>
                <a:cubicBezTo>
                  <a:pt x="145803" y="11646"/>
                  <a:pt x="145914" y="11367"/>
                  <a:pt x="145914" y="10958"/>
                </a:cubicBezTo>
                <a:cubicBezTo>
                  <a:pt x="145914" y="10549"/>
                  <a:pt x="145840" y="10195"/>
                  <a:pt x="145691" y="9897"/>
                </a:cubicBezTo>
                <a:cubicBezTo>
                  <a:pt x="145096" y="9525"/>
                  <a:pt x="144612" y="9488"/>
                  <a:pt x="144240" y="9786"/>
                </a:cubicBezTo>
                <a:close/>
                <a:moveTo>
                  <a:pt x="1072686" y="9674"/>
                </a:moveTo>
                <a:cubicBezTo>
                  <a:pt x="1072946" y="9972"/>
                  <a:pt x="1072928" y="10232"/>
                  <a:pt x="1072630" y="10456"/>
                </a:cubicBezTo>
                <a:cubicBezTo>
                  <a:pt x="1072258" y="10456"/>
                  <a:pt x="1072072" y="10232"/>
                  <a:pt x="1072072" y="9786"/>
                </a:cubicBezTo>
                <a:cubicBezTo>
                  <a:pt x="1072221" y="9414"/>
                  <a:pt x="1072425" y="9377"/>
                  <a:pt x="1072686" y="9674"/>
                </a:cubicBezTo>
                <a:close/>
                <a:moveTo>
                  <a:pt x="1043385" y="9674"/>
                </a:moveTo>
                <a:cubicBezTo>
                  <a:pt x="1043683" y="9600"/>
                  <a:pt x="1043980" y="9749"/>
                  <a:pt x="1044278" y="10121"/>
                </a:cubicBezTo>
                <a:cubicBezTo>
                  <a:pt x="1044576" y="10493"/>
                  <a:pt x="1044613" y="10865"/>
                  <a:pt x="1044390" y="11237"/>
                </a:cubicBezTo>
                <a:cubicBezTo>
                  <a:pt x="1044315" y="11386"/>
                  <a:pt x="1044222" y="11460"/>
                  <a:pt x="1044111" y="11460"/>
                </a:cubicBezTo>
                <a:cubicBezTo>
                  <a:pt x="1043999" y="11460"/>
                  <a:pt x="1043869" y="11535"/>
                  <a:pt x="1043720" y="11683"/>
                </a:cubicBezTo>
                <a:cubicBezTo>
                  <a:pt x="1043571" y="11832"/>
                  <a:pt x="1043422" y="12000"/>
                  <a:pt x="1043274" y="12186"/>
                </a:cubicBezTo>
                <a:cubicBezTo>
                  <a:pt x="1043125" y="12372"/>
                  <a:pt x="1042939" y="12427"/>
                  <a:pt x="1042715" y="12353"/>
                </a:cubicBezTo>
                <a:cubicBezTo>
                  <a:pt x="1042567" y="11832"/>
                  <a:pt x="1042548" y="11274"/>
                  <a:pt x="1042660" y="10679"/>
                </a:cubicBezTo>
                <a:cubicBezTo>
                  <a:pt x="1042771" y="10083"/>
                  <a:pt x="1043013" y="9749"/>
                  <a:pt x="1043385" y="9674"/>
                </a:cubicBezTo>
                <a:close/>
                <a:moveTo>
                  <a:pt x="82086" y="9674"/>
                </a:moveTo>
                <a:cubicBezTo>
                  <a:pt x="82346" y="9972"/>
                  <a:pt x="82327" y="10232"/>
                  <a:pt x="82030" y="10456"/>
                </a:cubicBezTo>
                <a:cubicBezTo>
                  <a:pt x="81658" y="10456"/>
                  <a:pt x="81472" y="10232"/>
                  <a:pt x="81472" y="9786"/>
                </a:cubicBezTo>
                <a:cubicBezTo>
                  <a:pt x="81621" y="9414"/>
                  <a:pt x="81825" y="9377"/>
                  <a:pt x="82086" y="9674"/>
                </a:cubicBezTo>
                <a:close/>
                <a:moveTo>
                  <a:pt x="52785" y="9674"/>
                </a:moveTo>
                <a:cubicBezTo>
                  <a:pt x="53083" y="9600"/>
                  <a:pt x="53380" y="9749"/>
                  <a:pt x="53678" y="10121"/>
                </a:cubicBezTo>
                <a:cubicBezTo>
                  <a:pt x="53976" y="10493"/>
                  <a:pt x="54013" y="10865"/>
                  <a:pt x="53790" y="11237"/>
                </a:cubicBezTo>
                <a:cubicBezTo>
                  <a:pt x="53715" y="11386"/>
                  <a:pt x="53622" y="11460"/>
                  <a:pt x="53511" y="11460"/>
                </a:cubicBezTo>
                <a:cubicBezTo>
                  <a:pt x="53399" y="11460"/>
                  <a:pt x="53269" y="11535"/>
                  <a:pt x="53120" y="11683"/>
                </a:cubicBezTo>
                <a:cubicBezTo>
                  <a:pt x="52971" y="11832"/>
                  <a:pt x="52822" y="12000"/>
                  <a:pt x="52673" y="12186"/>
                </a:cubicBezTo>
                <a:cubicBezTo>
                  <a:pt x="52525" y="12372"/>
                  <a:pt x="52339" y="12427"/>
                  <a:pt x="52115" y="12353"/>
                </a:cubicBezTo>
                <a:cubicBezTo>
                  <a:pt x="51967" y="11832"/>
                  <a:pt x="51948" y="11274"/>
                  <a:pt x="52060" y="10679"/>
                </a:cubicBezTo>
                <a:cubicBezTo>
                  <a:pt x="52171" y="10083"/>
                  <a:pt x="52413" y="9749"/>
                  <a:pt x="52785" y="9674"/>
                </a:cubicBezTo>
                <a:close/>
                <a:moveTo>
                  <a:pt x="1159397" y="9563"/>
                </a:moveTo>
                <a:cubicBezTo>
                  <a:pt x="1159025" y="9786"/>
                  <a:pt x="1158429" y="10065"/>
                  <a:pt x="1157611" y="10400"/>
                </a:cubicBezTo>
                <a:cubicBezTo>
                  <a:pt x="1156792" y="10735"/>
                  <a:pt x="1156197" y="11051"/>
                  <a:pt x="1155825" y="11348"/>
                </a:cubicBezTo>
                <a:cubicBezTo>
                  <a:pt x="1155676" y="11497"/>
                  <a:pt x="1155602" y="11646"/>
                  <a:pt x="1155602" y="11795"/>
                </a:cubicBezTo>
                <a:cubicBezTo>
                  <a:pt x="1155602" y="11944"/>
                  <a:pt x="1155527" y="12093"/>
                  <a:pt x="1155378" y="12241"/>
                </a:cubicBezTo>
                <a:cubicBezTo>
                  <a:pt x="1155230" y="12465"/>
                  <a:pt x="1155043" y="12651"/>
                  <a:pt x="1154820" y="12800"/>
                </a:cubicBezTo>
                <a:cubicBezTo>
                  <a:pt x="1154597" y="12948"/>
                  <a:pt x="1154523" y="13172"/>
                  <a:pt x="1154597" y="13469"/>
                </a:cubicBezTo>
                <a:cubicBezTo>
                  <a:pt x="1155267" y="13767"/>
                  <a:pt x="1156048" y="13730"/>
                  <a:pt x="1156941" y="13358"/>
                </a:cubicBezTo>
                <a:cubicBezTo>
                  <a:pt x="1157164" y="13209"/>
                  <a:pt x="1157369" y="12986"/>
                  <a:pt x="1157555" y="12688"/>
                </a:cubicBezTo>
                <a:cubicBezTo>
                  <a:pt x="1157741" y="12390"/>
                  <a:pt x="1158020" y="12167"/>
                  <a:pt x="1158392" y="12018"/>
                </a:cubicBezTo>
                <a:cubicBezTo>
                  <a:pt x="1158987" y="11869"/>
                  <a:pt x="1159527" y="11814"/>
                  <a:pt x="1160011" y="11851"/>
                </a:cubicBezTo>
                <a:cubicBezTo>
                  <a:pt x="1160494" y="11888"/>
                  <a:pt x="1160773" y="11609"/>
                  <a:pt x="1160848" y="11014"/>
                </a:cubicBezTo>
                <a:cubicBezTo>
                  <a:pt x="1160848" y="10790"/>
                  <a:pt x="1160680" y="10456"/>
                  <a:pt x="1160345" y="10009"/>
                </a:cubicBezTo>
                <a:cubicBezTo>
                  <a:pt x="1160011" y="9563"/>
                  <a:pt x="1159694" y="9414"/>
                  <a:pt x="1159397" y="9563"/>
                </a:cubicBezTo>
                <a:close/>
                <a:moveTo>
                  <a:pt x="1061356" y="9563"/>
                </a:moveTo>
                <a:cubicBezTo>
                  <a:pt x="1061654" y="9637"/>
                  <a:pt x="1061803" y="9786"/>
                  <a:pt x="1061803" y="10009"/>
                </a:cubicBezTo>
                <a:cubicBezTo>
                  <a:pt x="1061803" y="10232"/>
                  <a:pt x="1061728" y="10456"/>
                  <a:pt x="1061579" y="10679"/>
                </a:cubicBezTo>
                <a:cubicBezTo>
                  <a:pt x="1061431" y="10902"/>
                  <a:pt x="1061226" y="11051"/>
                  <a:pt x="1060965" y="11125"/>
                </a:cubicBezTo>
                <a:cubicBezTo>
                  <a:pt x="1060705" y="11200"/>
                  <a:pt x="1060426" y="11125"/>
                  <a:pt x="1060128" y="10902"/>
                </a:cubicBezTo>
                <a:cubicBezTo>
                  <a:pt x="1060277" y="10604"/>
                  <a:pt x="1060445" y="10288"/>
                  <a:pt x="1060631" y="9953"/>
                </a:cubicBezTo>
                <a:cubicBezTo>
                  <a:pt x="1060817" y="9618"/>
                  <a:pt x="1061058" y="9488"/>
                  <a:pt x="1061356" y="9563"/>
                </a:cubicBezTo>
                <a:close/>
                <a:moveTo>
                  <a:pt x="264047" y="9563"/>
                </a:moveTo>
                <a:cubicBezTo>
                  <a:pt x="263675" y="9786"/>
                  <a:pt x="263079" y="10065"/>
                  <a:pt x="262261" y="10400"/>
                </a:cubicBezTo>
                <a:cubicBezTo>
                  <a:pt x="261442" y="10735"/>
                  <a:pt x="260847" y="11051"/>
                  <a:pt x="260475" y="11348"/>
                </a:cubicBezTo>
                <a:cubicBezTo>
                  <a:pt x="260326" y="11497"/>
                  <a:pt x="260252" y="11646"/>
                  <a:pt x="260252" y="11795"/>
                </a:cubicBezTo>
                <a:cubicBezTo>
                  <a:pt x="260252" y="11944"/>
                  <a:pt x="260177" y="12093"/>
                  <a:pt x="260028" y="12241"/>
                </a:cubicBezTo>
                <a:cubicBezTo>
                  <a:pt x="259879" y="12465"/>
                  <a:pt x="259693" y="12651"/>
                  <a:pt x="259470" y="12800"/>
                </a:cubicBezTo>
                <a:cubicBezTo>
                  <a:pt x="259247" y="12948"/>
                  <a:pt x="259173" y="13172"/>
                  <a:pt x="259247" y="13469"/>
                </a:cubicBezTo>
                <a:cubicBezTo>
                  <a:pt x="259917" y="13767"/>
                  <a:pt x="260698" y="13730"/>
                  <a:pt x="261591" y="13358"/>
                </a:cubicBezTo>
                <a:cubicBezTo>
                  <a:pt x="261814" y="13209"/>
                  <a:pt x="262019" y="12986"/>
                  <a:pt x="262205" y="12688"/>
                </a:cubicBezTo>
                <a:cubicBezTo>
                  <a:pt x="262391" y="12390"/>
                  <a:pt x="262670" y="12167"/>
                  <a:pt x="263042" y="12018"/>
                </a:cubicBezTo>
                <a:cubicBezTo>
                  <a:pt x="263637" y="11869"/>
                  <a:pt x="264177" y="11814"/>
                  <a:pt x="264661" y="11851"/>
                </a:cubicBezTo>
                <a:cubicBezTo>
                  <a:pt x="265144" y="11888"/>
                  <a:pt x="265423" y="11609"/>
                  <a:pt x="265498" y="11014"/>
                </a:cubicBezTo>
                <a:cubicBezTo>
                  <a:pt x="265498" y="10790"/>
                  <a:pt x="265330" y="10456"/>
                  <a:pt x="264995" y="10009"/>
                </a:cubicBezTo>
                <a:cubicBezTo>
                  <a:pt x="264661" y="9563"/>
                  <a:pt x="264344" y="9414"/>
                  <a:pt x="264047" y="9563"/>
                </a:cubicBezTo>
                <a:close/>
                <a:moveTo>
                  <a:pt x="70756" y="9563"/>
                </a:moveTo>
                <a:cubicBezTo>
                  <a:pt x="71054" y="9637"/>
                  <a:pt x="71203" y="9786"/>
                  <a:pt x="71203" y="10009"/>
                </a:cubicBezTo>
                <a:cubicBezTo>
                  <a:pt x="71203" y="10232"/>
                  <a:pt x="71128" y="10456"/>
                  <a:pt x="70979" y="10679"/>
                </a:cubicBezTo>
                <a:cubicBezTo>
                  <a:pt x="70830" y="10902"/>
                  <a:pt x="70626" y="11051"/>
                  <a:pt x="70365" y="11125"/>
                </a:cubicBezTo>
                <a:cubicBezTo>
                  <a:pt x="70105" y="11200"/>
                  <a:pt x="69826" y="11125"/>
                  <a:pt x="69528" y="10902"/>
                </a:cubicBezTo>
                <a:cubicBezTo>
                  <a:pt x="69677" y="10604"/>
                  <a:pt x="69845" y="10288"/>
                  <a:pt x="70031" y="9953"/>
                </a:cubicBezTo>
                <a:cubicBezTo>
                  <a:pt x="70217" y="9618"/>
                  <a:pt x="70458" y="9488"/>
                  <a:pt x="70756" y="9563"/>
                </a:cubicBezTo>
                <a:close/>
                <a:moveTo>
                  <a:pt x="625383" y="9507"/>
                </a:moveTo>
                <a:cubicBezTo>
                  <a:pt x="625122" y="9544"/>
                  <a:pt x="624918" y="9693"/>
                  <a:pt x="624769" y="9953"/>
                </a:cubicBezTo>
                <a:cubicBezTo>
                  <a:pt x="624620" y="10214"/>
                  <a:pt x="624732" y="10530"/>
                  <a:pt x="625104" y="10902"/>
                </a:cubicBezTo>
                <a:lnTo>
                  <a:pt x="625773" y="10902"/>
                </a:lnTo>
                <a:cubicBezTo>
                  <a:pt x="626071" y="10381"/>
                  <a:pt x="626146" y="10009"/>
                  <a:pt x="625997" y="9786"/>
                </a:cubicBezTo>
                <a:cubicBezTo>
                  <a:pt x="625848" y="9563"/>
                  <a:pt x="625643" y="9470"/>
                  <a:pt x="625383" y="9507"/>
                </a:cubicBezTo>
                <a:close/>
                <a:moveTo>
                  <a:pt x="1065040" y="9451"/>
                </a:moveTo>
                <a:lnTo>
                  <a:pt x="1065598" y="9451"/>
                </a:lnTo>
                <a:cubicBezTo>
                  <a:pt x="1065598" y="9525"/>
                  <a:pt x="1065635" y="9618"/>
                  <a:pt x="1065709" y="9730"/>
                </a:cubicBezTo>
                <a:cubicBezTo>
                  <a:pt x="1065784" y="9842"/>
                  <a:pt x="1065747" y="9972"/>
                  <a:pt x="1065598" y="10121"/>
                </a:cubicBezTo>
                <a:cubicBezTo>
                  <a:pt x="1065672" y="10121"/>
                  <a:pt x="1065486" y="10046"/>
                  <a:pt x="1065040" y="9897"/>
                </a:cubicBezTo>
                <a:close/>
                <a:moveTo>
                  <a:pt x="1055105" y="9451"/>
                </a:moveTo>
                <a:cubicBezTo>
                  <a:pt x="1054733" y="9377"/>
                  <a:pt x="1054491" y="9488"/>
                  <a:pt x="1054380" y="9786"/>
                </a:cubicBezTo>
                <a:cubicBezTo>
                  <a:pt x="1054268" y="10083"/>
                  <a:pt x="1054287" y="10381"/>
                  <a:pt x="1054436" y="10679"/>
                </a:cubicBezTo>
                <a:cubicBezTo>
                  <a:pt x="1054436" y="10753"/>
                  <a:pt x="1054454" y="10772"/>
                  <a:pt x="1054491" y="10735"/>
                </a:cubicBezTo>
                <a:cubicBezTo>
                  <a:pt x="1054529" y="10697"/>
                  <a:pt x="1054547" y="10716"/>
                  <a:pt x="1054547" y="10790"/>
                </a:cubicBezTo>
                <a:cubicBezTo>
                  <a:pt x="1054845" y="10790"/>
                  <a:pt x="1055068" y="10623"/>
                  <a:pt x="1055217" y="10288"/>
                </a:cubicBezTo>
                <a:cubicBezTo>
                  <a:pt x="1055366" y="9953"/>
                  <a:pt x="1055329" y="9674"/>
                  <a:pt x="1055105" y="9451"/>
                </a:cubicBezTo>
                <a:close/>
                <a:moveTo>
                  <a:pt x="74440" y="9451"/>
                </a:moveTo>
                <a:lnTo>
                  <a:pt x="74998" y="9451"/>
                </a:lnTo>
                <a:cubicBezTo>
                  <a:pt x="74998" y="9525"/>
                  <a:pt x="75035" y="9618"/>
                  <a:pt x="75109" y="9730"/>
                </a:cubicBezTo>
                <a:cubicBezTo>
                  <a:pt x="75184" y="9842"/>
                  <a:pt x="75147" y="9972"/>
                  <a:pt x="74998" y="10121"/>
                </a:cubicBezTo>
                <a:cubicBezTo>
                  <a:pt x="75072" y="10121"/>
                  <a:pt x="74886" y="10046"/>
                  <a:pt x="74440" y="9897"/>
                </a:cubicBezTo>
                <a:close/>
                <a:moveTo>
                  <a:pt x="64505" y="9451"/>
                </a:moveTo>
                <a:cubicBezTo>
                  <a:pt x="64133" y="9377"/>
                  <a:pt x="63891" y="9488"/>
                  <a:pt x="63780" y="9786"/>
                </a:cubicBezTo>
                <a:cubicBezTo>
                  <a:pt x="63668" y="10083"/>
                  <a:pt x="63687" y="10381"/>
                  <a:pt x="63836" y="10679"/>
                </a:cubicBezTo>
                <a:cubicBezTo>
                  <a:pt x="63836" y="10753"/>
                  <a:pt x="63854" y="10772"/>
                  <a:pt x="63891" y="10735"/>
                </a:cubicBezTo>
                <a:cubicBezTo>
                  <a:pt x="63929" y="10697"/>
                  <a:pt x="63947" y="10716"/>
                  <a:pt x="63947" y="10790"/>
                </a:cubicBezTo>
                <a:cubicBezTo>
                  <a:pt x="64245" y="10790"/>
                  <a:pt x="64468" y="10623"/>
                  <a:pt x="64617" y="10288"/>
                </a:cubicBezTo>
                <a:cubicBezTo>
                  <a:pt x="64766" y="9953"/>
                  <a:pt x="64729" y="9674"/>
                  <a:pt x="64505" y="9451"/>
                </a:cubicBezTo>
                <a:close/>
                <a:moveTo>
                  <a:pt x="614667" y="9283"/>
                </a:moveTo>
                <a:cubicBezTo>
                  <a:pt x="615151" y="9097"/>
                  <a:pt x="615467" y="9265"/>
                  <a:pt x="615616" y="9786"/>
                </a:cubicBezTo>
                <a:cubicBezTo>
                  <a:pt x="615988" y="10307"/>
                  <a:pt x="615839" y="10790"/>
                  <a:pt x="615169" y="11237"/>
                </a:cubicBezTo>
                <a:cubicBezTo>
                  <a:pt x="614723" y="11088"/>
                  <a:pt x="614202" y="10921"/>
                  <a:pt x="613607" y="10735"/>
                </a:cubicBezTo>
                <a:cubicBezTo>
                  <a:pt x="613011" y="10549"/>
                  <a:pt x="612900" y="10158"/>
                  <a:pt x="613272" y="9563"/>
                </a:cubicBezTo>
                <a:cubicBezTo>
                  <a:pt x="613718" y="9563"/>
                  <a:pt x="614183" y="9470"/>
                  <a:pt x="614667" y="9283"/>
                </a:cubicBezTo>
                <a:close/>
                <a:moveTo>
                  <a:pt x="146361" y="8781"/>
                </a:moveTo>
                <a:cubicBezTo>
                  <a:pt x="146361" y="8930"/>
                  <a:pt x="146324" y="9060"/>
                  <a:pt x="146249" y="9172"/>
                </a:cubicBezTo>
                <a:cubicBezTo>
                  <a:pt x="146175" y="9283"/>
                  <a:pt x="146138" y="9414"/>
                  <a:pt x="146138" y="9563"/>
                </a:cubicBezTo>
                <a:cubicBezTo>
                  <a:pt x="146286" y="9563"/>
                  <a:pt x="146398" y="9451"/>
                  <a:pt x="146472" y="9228"/>
                </a:cubicBezTo>
                <a:cubicBezTo>
                  <a:pt x="146547" y="9004"/>
                  <a:pt x="146510" y="8856"/>
                  <a:pt x="146361" y="8781"/>
                </a:cubicBezTo>
                <a:close/>
                <a:moveTo>
                  <a:pt x="1074751" y="8670"/>
                </a:moveTo>
                <a:cubicBezTo>
                  <a:pt x="1075048" y="8670"/>
                  <a:pt x="1075290" y="8807"/>
                  <a:pt x="1075476" y="9082"/>
                </a:cubicBezTo>
                <a:cubicBezTo>
                  <a:pt x="1075662" y="9357"/>
                  <a:pt x="1075755" y="9563"/>
                  <a:pt x="1075755" y="9700"/>
                </a:cubicBezTo>
                <a:cubicBezTo>
                  <a:pt x="1075606" y="10055"/>
                  <a:pt x="1075346" y="10232"/>
                  <a:pt x="1074974" y="10232"/>
                </a:cubicBezTo>
                <a:cubicBezTo>
                  <a:pt x="1074602" y="10232"/>
                  <a:pt x="1074267" y="10158"/>
                  <a:pt x="1073969" y="10009"/>
                </a:cubicBezTo>
                <a:cubicBezTo>
                  <a:pt x="1074044" y="9735"/>
                  <a:pt x="1074137" y="9460"/>
                  <a:pt x="1074248" y="9185"/>
                </a:cubicBezTo>
                <a:cubicBezTo>
                  <a:pt x="1074360" y="8910"/>
                  <a:pt x="1074527" y="8738"/>
                  <a:pt x="1074751" y="8670"/>
                </a:cubicBezTo>
                <a:close/>
                <a:moveTo>
                  <a:pt x="84151" y="8670"/>
                </a:moveTo>
                <a:cubicBezTo>
                  <a:pt x="84448" y="8670"/>
                  <a:pt x="84690" y="8807"/>
                  <a:pt x="84876" y="9082"/>
                </a:cubicBezTo>
                <a:cubicBezTo>
                  <a:pt x="85062" y="9357"/>
                  <a:pt x="85155" y="9563"/>
                  <a:pt x="85155" y="9700"/>
                </a:cubicBezTo>
                <a:cubicBezTo>
                  <a:pt x="85006" y="10055"/>
                  <a:pt x="84746" y="10232"/>
                  <a:pt x="84374" y="10232"/>
                </a:cubicBezTo>
                <a:cubicBezTo>
                  <a:pt x="84002" y="10232"/>
                  <a:pt x="83667" y="10158"/>
                  <a:pt x="83369" y="10009"/>
                </a:cubicBezTo>
                <a:cubicBezTo>
                  <a:pt x="83444" y="9735"/>
                  <a:pt x="83537" y="9460"/>
                  <a:pt x="83648" y="9185"/>
                </a:cubicBezTo>
                <a:cubicBezTo>
                  <a:pt x="83760" y="8910"/>
                  <a:pt x="83927" y="8738"/>
                  <a:pt x="84151" y="8670"/>
                </a:cubicBezTo>
                <a:close/>
                <a:moveTo>
                  <a:pt x="1169443" y="8558"/>
                </a:moveTo>
                <a:cubicBezTo>
                  <a:pt x="1168996" y="8409"/>
                  <a:pt x="1168717" y="8502"/>
                  <a:pt x="1168605" y="8837"/>
                </a:cubicBezTo>
                <a:cubicBezTo>
                  <a:pt x="1168494" y="9172"/>
                  <a:pt x="1168512" y="9451"/>
                  <a:pt x="1168661" y="9674"/>
                </a:cubicBezTo>
                <a:cubicBezTo>
                  <a:pt x="1169033" y="9823"/>
                  <a:pt x="1169294" y="9730"/>
                  <a:pt x="1169443" y="9395"/>
                </a:cubicBezTo>
                <a:cubicBezTo>
                  <a:pt x="1169591" y="9060"/>
                  <a:pt x="1169591" y="8781"/>
                  <a:pt x="1169443" y="8558"/>
                </a:cubicBezTo>
                <a:close/>
                <a:moveTo>
                  <a:pt x="630406" y="8558"/>
                </a:moveTo>
                <a:cubicBezTo>
                  <a:pt x="629773" y="8335"/>
                  <a:pt x="629383" y="8484"/>
                  <a:pt x="629234" y="9004"/>
                </a:cubicBezTo>
                <a:cubicBezTo>
                  <a:pt x="629085" y="9004"/>
                  <a:pt x="628899" y="8986"/>
                  <a:pt x="628676" y="8949"/>
                </a:cubicBezTo>
                <a:cubicBezTo>
                  <a:pt x="628452" y="8911"/>
                  <a:pt x="628266" y="8967"/>
                  <a:pt x="628117" y="9116"/>
                </a:cubicBezTo>
                <a:cubicBezTo>
                  <a:pt x="628117" y="9711"/>
                  <a:pt x="628229" y="10121"/>
                  <a:pt x="628452" y="10344"/>
                </a:cubicBezTo>
                <a:cubicBezTo>
                  <a:pt x="628601" y="10344"/>
                  <a:pt x="628713" y="10307"/>
                  <a:pt x="628787" y="10232"/>
                </a:cubicBezTo>
                <a:cubicBezTo>
                  <a:pt x="628862" y="10158"/>
                  <a:pt x="628973" y="10121"/>
                  <a:pt x="629122" y="10121"/>
                </a:cubicBezTo>
                <a:cubicBezTo>
                  <a:pt x="629271" y="9972"/>
                  <a:pt x="629327" y="9804"/>
                  <a:pt x="629289" y="9618"/>
                </a:cubicBezTo>
                <a:cubicBezTo>
                  <a:pt x="629252" y="9432"/>
                  <a:pt x="629345" y="9339"/>
                  <a:pt x="629569" y="9339"/>
                </a:cubicBezTo>
                <a:cubicBezTo>
                  <a:pt x="630015" y="9339"/>
                  <a:pt x="630275" y="9544"/>
                  <a:pt x="630350" y="9953"/>
                </a:cubicBezTo>
                <a:cubicBezTo>
                  <a:pt x="630424" y="10363"/>
                  <a:pt x="630685" y="10567"/>
                  <a:pt x="631131" y="10567"/>
                </a:cubicBezTo>
                <a:cubicBezTo>
                  <a:pt x="631578" y="10195"/>
                  <a:pt x="631764" y="9786"/>
                  <a:pt x="631689" y="9339"/>
                </a:cubicBezTo>
                <a:cubicBezTo>
                  <a:pt x="631466" y="9042"/>
                  <a:pt x="631038" y="8781"/>
                  <a:pt x="630406" y="8558"/>
                </a:cubicBezTo>
                <a:close/>
                <a:moveTo>
                  <a:pt x="274093" y="8558"/>
                </a:moveTo>
                <a:cubicBezTo>
                  <a:pt x="273646" y="8409"/>
                  <a:pt x="273367" y="8502"/>
                  <a:pt x="273255" y="8837"/>
                </a:cubicBezTo>
                <a:cubicBezTo>
                  <a:pt x="273144" y="9172"/>
                  <a:pt x="273162" y="9451"/>
                  <a:pt x="273311" y="9674"/>
                </a:cubicBezTo>
                <a:cubicBezTo>
                  <a:pt x="273683" y="9823"/>
                  <a:pt x="273944" y="9730"/>
                  <a:pt x="274093" y="9395"/>
                </a:cubicBezTo>
                <a:cubicBezTo>
                  <a:pt x="274241" y="9060"/>
                  <a:pt x="274241" y="8781"/>
                  <a:pt x="274093" y="8558"/>
                </a:cubicBezTo>
                <a:close/>
                <a:moveTo>
                  <a:pt x="1040818" y="8111"/>
                </a:moveTo>
                <a:cubicBezTo>
                  <a:pt x="1041190" y="8037"/>
                  <a:pt x="1041543" y="8260"/>
                  <a:pt x="1041878" y="8781"/>
                </a:cubicBezTo>
                <a:cubicBezTo>
                  <a:pt x="1042213" y="9302"/>
                  <a:pt x="1042157" y="9637"/>
                  <a:pt x="1041711" y="9786"/>
                </a:cubicBezTo>
                <a:cubicBezTo>
                  <a:pt x="1041413" y="9935"/>
                  <a:pt x="1041134" y="9786"/>
                  <a:pt x="1040874" y="9339"/>
                </a:cubicBezTo>
                <a:cubicBezTo>
                  <a:pt x="1040613" y="8893"/>
                  <a:pt x="1040595" y="8484"/>
                  <a:pt x="1040818" y="8111"/>
                </a:cubicBezTo>
                <a:close/>
                <a:moveTo>
                  <a:pt x="50218" y="8111"/>
                </a:moveTo>
                <a:cubicBezTo>
                  <a:pt x="50590" y="8037"/>
                  <a:pt x="50943" y="8260"/>
                  <a:pt x="51278" y="8781"/>
                </a:cubicBezTo>
                <a:cubicBezTo>
                  <a:pt x="51613" y="9302"/>
                  <a:pt x="51557" y="9637"/>
                  <a:pt x="51111" y="9786"/>
                </a:cubicBezTo>
                <a:cubicBezTo>
                  <a:pt x="50813" y="9935"/>
                  <a:pt x="50534" y="9786"/>
                  <a:pt x="50274" y="9339"/>
                </a:cubicBezTo>
                <a:cubicBezTo>
                  <a:pt x="50013" y="8893"/>
                  <a:pt x="49995" y="8484"/>
                  <a:pt x="50218" y="8111"/>
                </a:cubicBezTo>
                <a:close/>
                <a:moveTo>
                  <a:pt x="1130822" y="8000"/>
                </a:moveTo>
                <a:cubicBezTo>
                  <a:pt x="1130226" y="8223"/>
                  <a:pt x="1130078" y="8632"/>
                  <a:pt x="1130375" y="9228"/>
                </a:cubicBezTo>
                <a:cubicBezTo>
                  <a:pt x="1130747" y="9377"/>
                  <a:pt x="1131119" y="9358"/>
                  <a:pt x="1131491" y="9172"/>
                </a:cubicBezTo>
                <a:cubicBezTo>
                  <a:pt x="1131864" y="8986"/>
                  <a:pt x="1132087" y="8707"/>
                  <a:pt x="1132161" y="8335"/>
                </a:cubicBezTo>
                <a:cubicBezTo>
                  <a:pt x="1131864" y="7888"/>
                  <a:pt x="1131417" y="7777"/>
                  <a:pt x="1130822" y="8000"/>
                </a:cubicBezTo>
                <a:close/>
                <a:moveTo>
                  <a:pt x="235472" y="8000"/>
                </a:moveTo>
                <a:cubicBezTo>
                  <a:pt x="234876" y="8223"/>
                  <a:pt x="234727" y="8632"/>
                  <a:pt x="235025" y="9228"/>
                </a:cubicBezTo>
                <a:cubicBezTo>
                  <a:pt x="235397" y="9377"/>
                  <a:pt x="235769" y="9358"/>
                  <a:pt x="236141" y="9172"/>
                </a:cubicBezTo>
                <a:cubicBezTo>
                  <a:pt x="236513" y="8986"/>
                  <a:pt x="236737" y="8707"/>
                  <a:pt x="236811" y="8335"/>
                </a:cubicBezTo>
                <a:cubicBezTo>
                  <a:pt x="236513" y="7888"/>
                  <a:pt x="236067" y="7777"/>
                  <a:pt x="235472" y="8000"/>
                </a:cubicBezTo>
                <a:close/>
                <a:moveTo>
                  <a:pt x="1449016" y="7553"/>
                </a:moveTo>
                <a:cubicBezTo>
                  <a:pt x="1448570" y="7479"/>
                  <a:pt x="1448365" y="7665"/>
                  <a:pt x="1448402" y="8111"/>
                </a:cubicBezTo>
                <a:cubicBezTo>
                  <a:pt x="1448440" y="8558"/>
                  <a:pt x="1448644" y="8707"/>
                  <a:pt x="1449016" y="8558"/>
                </a:cubicBezTo>
                <a:cubicBezTo>
                  <a:pt x="1449165" y="8409"/>
                  <a:pt x="1449202" y="8242"/>
                  <a:pt x="1449128" y="8056"/>
                </a:cubicBezTo>
                <a:cubicBezTo>
                  <a:pt x="1449053" y="7870"/>
                  <a:pt x="1449016" y="7702"/>
                  <a:pt x="1449016" y="7553"/>
                </a:cubicBezTo>
                <a:close/>
                <a:moveTo>
                  <a:pt x="1072407" y="7553"/>
                </a:moveTo>
                <a:cubicBezTo>
                  <a:pt x="1072779" y="7405"/>
                  <a:pt x="1073058" y="7460"/>
                  <a:pt x="1073244" y="7721"/>
                </a:cubicBezTo>
                <a:cubicBezTo>
                  <a:pt x="1073430" y="7981"/>
                  <a:pt x="1073374" y="8186"/>
                  <a:pt x="1073076" y="8335"/>
                </a:cubicBezTo>
                <a:cubicBezTo>
                  <a:pt x="1073002" y="8186"/>
                  <a:pt x="1072890" y="8074"/>
                  <a:pt x="1072741" y="8000"/>
                </a:cubicBezTo>
                <a:cubicBezTo>
                  <a:pt x="1072593" y="7925"/>
                  <a:pt x="1072481" y="7777"/>
                  <a:pt x="1072407" y="7553"/>
                </a:cubicBezTo>
                <a:close/>
                <a:moveTo>
                  <a:pt x="81807" y="7553"/>
                </a:moveTo>
                <a:cubicBezTo>
                  <a:pt x="82179" y="7405"/>
                  <a:pt x="82458" y="7460"/>
                  <a:pt x="82644" y="7721"/>
                </a:cubicBezTo>
                <a:cubicBezTo>
                  <a:pt x="82830" y="7981"/>
                  <a:pt x="82774" y="8186"/>
                  <a:pt x="82476" y="8335"/>
                </a:cubicBezTo>
                <a:cubicBezTo>
                  <a:pt x="82402" y="8186"/>
                  <a:pt x="82290" y="8074"/>
                  <a:pt x="82141" y="8000"/>
                </a:cubicBezTo>
                <a:cubicBezTo>
                  <a:pt x="81993" y="7925"/>
                  <a:pt x="81881" y="7777"/>
                  <a:pt x="81807" y="7553"/>
                </a:cubicBezTo>
                <a:close/>
                <a:moveTo>
                  <a:pt x="1037469" y="7442"/>
                </a:moveTo>
                <a:cubicBezTo>
                  <a:pt x="1037841" y="7070"/>
                  <a:pt x="1038139" y="7107"/>
                  <a:pt x="1038362" y="7553"/>
                </a:cubicBezTo>
                <a:cubicBezTo>
                  <a:pt x="1038288" y="7777"/>
                  <a:pt x="1038158" y="7925"/>
                  <a:pt x="1037971" y="8000"/>
                </a:cubicBezTo>
                <a:cubicBezTo>
                  <a:pt x="1037785" y="8074"/>
                  <a:pt x="1037618" y="8186"/>
                  <a:pt x="1037469" y="8335"/>
                </a:cubicBezTo>
                <a:cubicBezTo>
                  <a:pt x="1037097" y="8111"/>
                  <a:pt x="1037097" y="7814"/>
                  <a:pt x="1037469" y="7442"/>
                </a:cubicBezTo>
                <a:close/>
                <a:moveTo>
                  <a:pt x="46869" y="7442"/>
                </a:moveTo>
                <a:cubicBezTo>
                  <a:pt x="47241" y="7070"/>
                  <a:pt x="47539" y="7107"/>
                  <a:pt x="47762" y="7553"/>
                </a:cubicBezTo>
                <a:cubicBezTo>
                  <a:pt x="47688" y="7777"/>
                  <a:pt x="47558" y="7925"/>
                  <a:pt x="47371" y="8000"/>
                </a:cubicBezTo>
                <a:cubicBezTo>
                  <a:pt x="47185" y="8074"/>
                  <a:pt x="47018" y="8186"/>
                  <a:pt x="46869" y="8335"/>
                </a:cubicBezTo>
                <a:cubicBezTo>
                  <a:pt x="46497" y="8111"/>
                  <a:pt x="46497" y="7814"/>
                  <a:pt x="46869" y="7442"/>
                </a:cubicBezTo>
                <a:close/>
                <a:moveTo>
                  <a:pt x="1193218" y="7330"/>
                </a:moveTo>
                <a:cubicBezTo>
                  <a:pt x="1193143" y="7553"/>
                  <a:pt x="1193218" y="7721"/>
                  <a:pt x="1193441" y="7832"/>
                </a:cubicBezTo>
                <a:cubicBezTo>
                  <a:pt x="1193664" y="7944"/>
                  <a:pt x="1193850" y="7925"/>
                  <a:pt x="1193999" y="7777"/>
                </a:cubicBezTo>
                <a:cubicBezTo>
                  <a:pt x="1194074" y="7553"/>
                  <a:pt x="1193999" y="7405"/>
                  <a:pt x="1193776" y="7330"/>
                </a:cubicBezTo>
                <a:cubicBezTo>
                  <a:pt x="1193553" y="7256"/>
                  <a:pt x="1193367" y="7256"/>
                  <a:pt x="1193218" y="7330"/>
                </a:cubicBezTo>
                <a:close/>
                <a:moveTo>
                  <a:pt x="1189758" y="7330"/>
                </a:moveTo>
                <a:cubicBezTo>
                  <a:pt x="1189162" y="7256"/>
                  <a:pt x="1188920" y="7535"/>
                  <a:pt x="1189032" y="8167"/>
                </a:cubicBezTo>
                <a:cubicBezTo>
                  <a:pt x="1189144" y="8800"/>
                  <a:pt x="1189386" y="9116"/>
                  <a:pt x="1189758" y="9116"/>
                </a:cubicBezTo>
                <a:cubicBezTo>
                  <a:pt x="1189981" y="8967"/>
                  <a:pt x="1190074" y="8670"/>
                  <a:pt x="1190037" y="8223"/>
                </a:cubicBezTo>
                <a:cubicBezTo>
                  <a:pt x="1190000" y="7777"/>
                  <a:pt x="1189906" y="7479"/>
                  <a:pt x="1189758" y="7330"/>
                </a:cubicBezTo>
                <a:close/>
                <a:moveTo>
                  <a:pt x="297868" y="7330"/>
                </a:moveTo>
                <a:cubicBezTo>
                  <a:pt x="297793" y="7553"/>
                  <a:pt x="297868" y="7721"/>
                  <a:pt x="298091" y="7832"/>
                </a:cubicBezTo>
                <a:cubicBezTo>
                  <a:pt x="298314" y="7944"/>
                  <a:pt x="298500" y="7925"/>
                  <a:pt x="298649" y="7777"/>
                </a:cubicBezTo>
                <a:cubicBezTo>
                  <a:pt x="298724" y="7553"/>
                  <a:pt x="298649" y="7405"/>
                  <a:pt x="298426" y="7330"/>
                </a:cubicBezTo>
                <a:cubicBezTo>
                  <a:pt x="298203" y="7256"/>
                  <a:pt x="298017" y="7256"/>
                  <a:pt x="297868" y="7330"/>
                </a:cubicBezTo>
                <a:close/>
                <a:moveTo>
                  <a:pt x="294408" y="7330"/>
                </a:moveTo>
                <a:cubicBezTo>
                  <a:pt x="293812" y="7256"/>
                  <a:pt x="293570" y="7535"/>
                  <a:pt x="293682" y="8167"/>
                </a:cubicBezTo>
                <a:cubicBezTo>
                  <a:pt x="293794" y="8800"/>
                  <a:pt x="294036" y="9116"/>
                  <a:pt x="294408" y="9116"/>
                </a:cubicBezTo>
                <a:cubicBezTo>
                  <a:pt x="294631" y="8967"/>
                  <a:pt x="294724" y="8670"/>
                  <a:pt x="294687" y="8223"/>
                </a:cubicBezTo>
                <a:cubicBezTo>
                  <a:pt x="294649" y="7777"/>
                  <a:pt x="294556" y="7479"/>
                  <a:pt x="294408" y="7330"/>
                </a:cubicBezTo>
                <a:close/>
                <a:moveTo>
                  <a:pt x="1161350" y="7219"/>
                </a:moveTo>
                <a:cubicBezTo>
                  <a:pt x="1161164" y="7293"/>
                  <a:pt x="1161108" y="7479"/>
                  <a:pt x="1161183" y="7777"/>
                </a:cubicBezTo>
                <a:cubicBezTo>
                  <a:pt x="1161331" y="7925"/>
                  <a:pt x="1161555" y="8000"/>
                  <a:pt x="1161852" y="8000"/>
                </a:cubicBezTo>
                <a:cubicBezTo>
                  <a:pt x="1161852" y="7851"/>
                  <a:pt x="1161871" y="7739"/>
                  <a:pt x="1161908" y="7665"/>
                </a:cubicBezTo>
                <a:cubicBezTo>
                  <a:pt x="1161945" y="7591"/>
                  <a:pt x="1161927" y="7479"/>
                  <a:pt x="1161852" y="7330"/>
                </a:cubicBezTo>
                <a:cubicBezTo>
                  <a:pt x="1161704" y="7181"/>
                  <a:pt x="1161536" y="7144"/>
                  <a:pt x="1161350" y="7219"/>
                </a:cubicBezTo>
                <a:close/>
                <a:moveTo>
                  <a:pt x="266000" y="7219"/>
                </a:moveTo>
                <a:cubicBezTo>
                  <a:pt x="265814" y="7293"/>
                  <a:pt x="265758" y="7479"/>
                  <a:pt x="265833" y="7777"/>
                </a:cubicBezTo>
                <a:cubicBezTo>
                  <a:pt x="265981" y="7925"/>
                  <a:pt x="266205" y="8000"/>
                  <a:pt x="266502" y="8000"/>
                </a:cubicBezTo>
                <a:cubicBezTo>
                  <a:pt x="266502" y="7851"/>
                  <a:pt x="266521" y="7739"/>
                  <a:pt x="266558" y="7665"/>
                </a:cubicBezTo>
                <a:cubicBezTo>
                  <a:pt x="266595" y="7591"/>
                  <a:pt x="266577" y="7479"/>
                  <a:pt x="266502" y="7330"/>
                </a:cubicBezTo>
                <a:cubicBezTo>
                  <a:pt x="266353" y="7181"/>
                  <a:pt x="266186" y="7144"/>
                  <a:pt x="266000" y="7219"/>
                </a:cubicBezTo>
                <a:close/>
                <a:moveTo>
                  <a:pt x="1043385" y="6995"/>
                </a:moveTo>
                <a:cubicBezTo>
                  <a:pt x="1043534" y="7144"/>
                  <a:pt x="1043553" y="7330"/>
                  <a:pt x="1043441" y="7553"/>
                </a:cubicBezTo>
                <a:cubicBezTo>
                  <a:pt x="1043329" y="7777"/>
                  <a:pt x="1043162" y="7851"/>
                  <a:pt x="1042939" y="7777"/>
                </a:cubicBezTo>
                <a:cubicBezTo>
                  <a:pt x="1042790" y="7628"/>
                  <a:pt x="1042753" y="7442"/>
                  <a:pt x="1042827" y="7219"/>
                </a:cubicBezTo>
                <a:cubicBezTo>
                  <a:pt x="1042901" y="6995"/>
                  <a:pt x="1043087" y="6921"/>
                  <a:pt x="1043385" y="6995"/>
                </a:cubicBezTo>
                <a:close/>
                <a:moveTo>
                  <a:pt x="618183" y="6995"/>
                </a:moveTo>
                <a:cubicBezTo>
                  <a:pt x="618332" y="6995"/>
                  <a:pt x="618406" y="7032"/>
                  <a:pt x="618406" y="7107"/>
                </a:cubicBezTo>
                <a:cubicBezTo>
                  <a:pt x="618183" y="7479"/>
                  <a:pt x="618034" y="7907"/>
                  <a:pt x="617960" y="8391"/>
                </a:cubicBezTo>
                <a:cubicBezTo>
                  <a:pt x="617886" y="8874"/>
                  <a:pt x="617774" y="9302"/>
                  <a:pt x="617625" y="9674"/>
                </a:cubicBezTo>
                <a:cubicBezTo>
                  <a:pt x="617253" y="9674"/>
                  <a:pt x="616974" y="9600"/>
                  <a:pt x="616788" y="9451"/>
                </a:cubicBezTo>
                <a:cubicBezTo>
                  <a:pt x="616602" y="9302"/>
                  <a:pt x="616434" y="9153"/>
                  <a:pt x="616286" y="9004"/>
                </a:cubicBezTo>
                <a:cubicBezTo>
                  <a:pt x="616286" y="8632"/>
                  <a:pt x="616416" y="8391"/>
                  <a:pt x="616676" y="8279"/>
                </a:cubicBezTo>
                <a:cubicBezTo>
                  <a:pt x="616937" y="8167"/>
                  <a:pt x="617216" y="8037"/>
                  <a:pt x="617513" y="7888"/>
                </a:cubicBezTo>
                <a:cubicBezTo>
                  <a:pt x="617662" y="7814"/>
                  <a:pt x="617774" y="7665"/>
                  <a:pt x="617848" y="7442"/>
                </a:cubicBezTo>
                <a:cubicBezTo>
                  <a:pt x="617923" y="7219"/>
                  <a:pt x="618034" y="7070"/>
                  <a:pt x="618183" y="6995"/>
                </a:cubicBezTo>
                <a:close/>
                <a:moveTo>
                  <a:pt x="153393" y="6995"/>
                </a:moveTo>
                <a:cubicBezTo>
                  <a:pt x="153765" y="6846"/>
                  <a:pt x="154174" y="6958"/>
                  <a:pt x="154621" y="7330"/>
                </a:cubicBezTo>
                <a:cubicBezTo>
                  <a:pt x="154546" y="7702"/>
                  <a:pt x="154398" y="7944"/>
                  <a:pt x="154174" y="8056"/>
                </a:cubicBezTo>
                <a:cubicBezTo>
                  <a:pt x="153951" y="8167"/>
                  <a:pt x="153765" y="8409"/>
                  <a:pt x="153616" y="8781"/>
                </a:cubicBezTo>
                <a:cubicBezTo>
                  <a:pt x="153393" y="8632"/>
                  <a:pt x="153263" y="8353"/>
                  <a:pt x="153225" y="7944"/>
                </a:cubicBezTo>
                <a:cubicBezTo>
                  <a:pt x="153188" y="7535"/>
                  <a:pt x="153244" y="7219"/>
                  <a:pt x="153393" y="6995"/>
                </a:cubicBezTo>
                <a:close/>
                <a:moveTo>
                  <a:pt x="52785" y="6995"/>
                </a:moveTo>
                <a:cubicBezTo>
                  <a:pt x="52934" y="7144"/>
                  <a:pt x="52953" y="7330"/>
                  <a:pt x="52841" y="7553"/>
                </a:cubicBezTo>
                <a:cubicBezTo>
                  <a:pt x="52729" y="7777"/>
                  <a:pt x="52562" y="7851"/>
                  <a:pt x="52339" y="7777"/>
                </a:cubicBezTo>
                <a:cubicBezTo>
                  <a:pt x="52190" y="7628"/>
                  <a:pt x="52153" y="7442"/>
                  <a:pt x="52227" y="7219"/>
                </a:cubicBezTo>
                <a:cubicBezTo>
                  <a:pt x="52301" y="6995"/>
                  <a:pt x="52487" y="6921"/>
                  <a:pt x="52785" y="6995"/>
                </a:cubicBezTo>
                <a:close/>
                <a:moveTo>
                  <a:pt x="715219" y="6884"/>
                </a:moveTo>
                <a:cubicBezTo>
                  <a:pt x="714847" y="6809"/>
                  <a:pt x="714605" y="6977"/>
                  <a:pt x="714494" y="7386"/>
                </a:cubicBezTo>
                <a:cubicBezTo>
                  <a:pt x="714382" y="7795"/>
                  <a:pt x="714549" y="8074"/>
                  <a:pt x="714996" y="8223"/>
                </a:cubicBezTo>
                <a:cubicBezTo>
                  <a:pt x="715368" y="8149"/>
                  <a:pt x="715591" y="7925"/>
                  <a:pt x="715666" y="7553"/>
                </a:cubicBezTo>
                <a:cubicBezTo>
                  <a:pt x="715740" y="7181"/>
                  <a:pt x="715591" y="6958"/>
                  <a:pt x="715219" y="6884"/>
                </a:cubicBezTo>
                <a:close/>
                <a:moveTo>
                  <a:pt x="619969" y="6884"/>
                </a:moveTo>
                <a:cubicBezTo>
                  <a:pt x="620416" y="6735"/>
                  <a:pt x="620713" y="6995"/>
                  <a:pt x="620862" y="7665"/>
                </a:cubicBezTo>
                <a:cubicBezTo>
                  <a:pt x="620639" y="7963"/>
                  <a:pt x="620378" y="7981"/>
                  <a:pt x="620081" y="7721"/>
                </a:cubicBezTo>
                <a:cubicBezTo>
                  <a:pt x="619783" y="7460"/>
                  <a:pt x="619746" y="7181"/>
                  <a:pt x="619969" y="6884"/>
                </a:cubicBezTo>
                <a:close/>
                <a:moveTo>
                  <a:pt x="155290" y="6772"/>
                </a:moveTo>
                <a:cubicBezTo>
                  <a:pt x="155663" y="6698"/>
                  <a:pt x="155886" y="6753"/>
                  <a:pt x="155960" y="6939"/>
                </a:cubicBezTo>
                <a:cubicBezTo>
                  <a:pt x="156035" y="7125"/>
                  <a:pt x="155997" y="7293"/>
                  <a:pt x="155849" y="7442"/>
                </a:cubicBezTo>
                <a:cubicBezTo>
                  <a:pt x="155477" y="7293"/>
                  <a:pt x="155290" y="7070"/>
                  <a:pt x="155290" y="6772"/>
                </a:cubicBezTo>
                <a:close/>
                <a:moveTo>
                  <a:pt x="651670" y="6716"/>
                </a:moveTo>
                <a:cubicBezTo>
                  <a:pt x="651000" y="6753"/>
                  <a:pt x="650591" y="6958"/>
                  <a:pt x="650442" y="7330"/>
                </a:cubicBezTo>
                <a:cubicBezTo>
                  <a:pt x="650367" y="7851"/>
                  <a:pt x="650516" y="8260"/>
                  <a:pt x="650888" y="8558"/>
                </a:cubicBezTo>
                <a:cubicBezTo>
                  <a:pt x="651260" y="8335"/>
                  <a:pt x="651725" y="8204"/>
                  <a:pt x="652283" y="8167"/>
                </a:cubicBezTo>
                <a:cubicBezTo>
                  <a:pt x="652842" y="8130"/>
                  <a:pt x="653121" y="7814"/>
                  <a:pt x="653121" y="7219"/>
                </a:cubicBezTo>
                <a:cubicBezTo>
                  <a:pt x="652823" y="6846"/>
                  <a:pt x="652339" y="6679"/>
                  <a:pt x="651670" y="6716"/>
                </a:cubicBezTo>
                <a:close/>
                <a:moveTo>
                  <a:pt x="1186744" y="6660"/>
                </a:moveTo>
                <a:cubicBezTo>
                  <a:pt x="1186595" y="6884"/>
                  <a:pt x="1186279" y="6995"/>
                  <a:pt x="1185795" y="6995"/>
                </a:cubicBezTo>
                <a:cubicBezTo>
                  <a:pt x="1185311" y="6995"/>
                  <a:pt x="1185032" y="7181"/>
                  <a:pt x="1184958" y="7553"/>
                </a:cubicBezTo>
                <a:cubicBezTo>
                  <a:pt x="1185330" y="7777"/>
                  <a:pt x="1185832" y="7925"/>
                  <a:pt x="1186465" y="8000"/>
                </a:cubicBezTo>
                <a:cubicBezTo>
                  <a:pt x="1187097" y="8074"/>
                  <a:pt x="1187488" y="7888"/>
                  <a:pt x="1187637" y="7442"/>
                </a:cubicBezTo>
                <a:cubicBezTo>
                  <a:pt x="1187339" y="6995"/>
                  <a:pt x="1187042" y="6735"/>
                  <a:pt x="1186744" y="6660"/>
                </a:cubicBezTo>
                <a:close/>
                <a:moveTo>
                  <a:pt x="291394" y="6660"/>
                </a:moveTo>
                <a:cubicBezTo>
                  <a:pt x="291245" y="6884"/>
                  <a:pt x="290929" y="6995"/>
                  <a:pt x="290445" y="6995"/>
                </a:cubicBezTo>
                <a:cubicBezTo>
                  <a:pt x="289961" y="6995"/>
                  <a:pt x="289682" y="7181"/>
                  <a:pt x="289608" y="7553"/>
                </a:cubicBezTo>
                <a:cubicBezTo>
                  <a:pt x="289980" y="7777"/>
                  <a:pt x="290482" y="7925"/>
                  <a:pt x="291115" y="8000"/>
                </a:cubicBezTo>
                <a:cubicBezTo>
                  <a:pt x="291747" y="8074"/>
                  <a:pt x="292138" y="7888"/>
                  <a:pt x="292287" y="7442"/>
                </a:cubicBezTo>
                <a:cubicBezTo>
                  <a:pt x="291989" y="6995"/>
                  <a:pt x="291691" y="6735"/>
                  <a:pt x="291394" y="6660"/>
                </a:cubicBezTo>
                <a:close/>
                <a:moveTo>
                  <a:pt x="501688" y="6605"/>
                </a:moveTo>
                <a:cubicBezTo>
                  <a:pt x="501390" y="6567"/>
                  <a:pt x="501093" y="6623"/>
                  <a:pt x="500795" y="6772"/>
                </a:cubicBezTo>
                <a:cubicBezTo>
                  <a:pt x="500646" y="7070"/>
                  <a:pt x="500590" y="7423"/>
                  <a:pt x="500628" y="7832"/>
                </a:cubicBezTo>
                <a:cubicBezTo>
                  <a:pt x="500665" y="8242"/>
                  <a:pt x="500832" y="8521"/>
                  <a:pt x="501130" y="8670"/>
                </a:cubicBezTo>
                <a:cubicBezTo>
                  <a:pt x="501576" y="8595"/>
                  <a:pt x="501967" y="8391"/>
                  <a:pt x="502302" y="8056"/>
                </a:cubicBezTo>
                <a:cubicBezTo>
                  <a:pt x="502637" y="7721"/>
                  <a:pt x="502693" y="7293"/>
                  <a:pt x="502469" y="6772"/>
                </a:cubicBezTo>
                <a:cubicBezTo>
                  <a:pt x="502246" y="6698"/>
                  <a:pt x="501986" y="6642"/>
                  <a:pt x="501688" y="6605"/>
                </a:cubicBezTo>
                <a:close/>
                <a:moveTo>
                  <a:pt x="368338" y="6605"/>
                </a:moveTo>
                <a:cubicBezTo>
                  <a:pt x="368040" y="6567"/>
                  <a:pt x="367743" y="6623"/>
                  <a:pt x="367445" y="6772"/>
                </a:cubicBezTo>
                <a:cubicBezTo>
                  <a:pt x="367296" y="7070"/>
                  <a:pt x="367240" y="7423"/>
                  <a:pt x="367278" y="7832"/>
                </a:cubicBezTo>
                <a:cubicBezTo>
                  <a:pt x="367315" y="8242"/>
                  <a:pt x="367482" y="8521"/>
                  <a:pt x="367780" y="8670"/>
                </a:cubicBezTo>
                <a:cubicBezTo>
                  <a:pt x="368226" y="8595"/>
                  <a:pt x="368617" y="8391"/>
                  <a:pt x="368952" y="8056"/>
                </a:cubicBezTo>
                <a:cubicBezTo>
                  <a:pt x="369287" y="7721"/>
                  <a:pt x="369343" y="7293"/>
                  <a:pt x="369119" y="6772"/>
                </a:cubicBezTo>
                <a:cubicBezTo>
                  <a:pt x="368896" y="6698"/>
                  <a:pt x="368636" y="6642"/>
                  <a:pt x="368338" y="6605"/>
                </a:cubicBezTo>
                <a:close/>
                <a:moveTo>
                  <a:pt x="508497" y="6549"/>
                </a:moveTo>
                <a:cubicBezTo>
                  <a:pt x="508125" y="6698"/>
                  <a:pt x="507883" y="7125"/>
                  <a:pt x="507771" y="7832"/>
                </a:cubicBezTo>
                <a:cubicBezTo>
                  <a:pt x="507660" y="8539"/>
                  <a:pt x="507902" y="8967"/>
                  <a:pt x="508497" y="9116"/>
                </a:cubicBezTo>
                <a:cubicBezTo>
                  <a:pt x="508795" y="8967"/>
                  <a:pt x="508962" y="8539"/>
                  <a:pt x="508999" y="7832"/>
                </a:cubicBezTo>
                <a:cubicBezTo>
                  <a:pt x="509036" y="7125"/>
                  <a:pt x="508869" y="6698"/>
                  <a:pt x="508497" y="6549"/>
                </a:cubicBezTo>
                <a:close/>
                <a:moveTo>
                  <a:pt x="375147" y="6549"/>
                </a:moveTo>
                <a:cubicBezTo>
                  <a:pt x="374775" y="6698"/>
                  <a:pt x="374533" y="7125"/>
                  <a:pt x="374421" y="7832"/>
                </a:cubicBezTo>
                <a:cubicBezTo>
                  <a:pt x="374310" y="8539"/>
                  <a:pt x="374552" y="8967"/>
                  <a:pt x="375147" y="9116"/>
                </a:cubicBezTo>
                <a:cubicBezTo>
                  <a:pt x="375445" y="8967"/>
                  <a:pt x="375612" y="8539"/>
                  <a:pt x="375649" y="7832"/>
                </a:cubicBezTo>
                <a:cubicBezTo>
                  <a:pt x="375686" y="7125"/>
                  <a:pt x="375519" y="6698"/>
                  <a:pt x="375147" y="6549"/>
                </a:cubicBezTo>
                <a:close/>
                <a:moveTo>
                  <a:pt x="144184" y="6326"/>
                </a:moveTo>
                <a:cubicBezTo>
                  <a:pt x="144445" y="6177"/>
                  <a:pt x="144761" y="6177"/>
                  <a:pt x="145133" y="6326"/>
                </a:cubicBezTo>
                <a:cubicBezTo>
                  <a:pt x="145207" y="6846"/>
                  <a:pt x="145114" y="7163"/>
                  <a:pt x="144854" y="7274"/>
                </a:cubicBezTo>
                <a:cubicBezTo>
                  <a:pt x="144593" y="7386"/>
                  <a:pt x="144352" y="7516"/>
                  <a:pt x="144128" y="7665"/>
                </a:cubicBezTo>
                <a:cubicBezTo>
                  <a:pt x="143905" y="7516"/>
                  <a:pt x="143719" y="7144"/>
                  <a:pt x="143570" y="6549"/>
                </a:cubicBezTo>
                <a:cubicBezTo>
                  <a:pt x="143719" y="6549"/>
                  <a:pt x="143924" y="6474"/>
                  <a:pt x="144184" y="6326"/>
                </a:cubicBezTo>
                <a:close/>
                <a:moveTo>
                  <a:pt x="1402805" y="6102"/>
                </a:moveTo>
                <a:cubicBezTo>
                  <a:pt x="1402805" y="6177"/>
                  <a:pt x="1402787" y="6233"/>
                  <a:pt x="1402749" y="6270"/>
                </a:cubicBezTo>
                <a:cubicBezTo>
                  <a:pt x="1402712" y="6307"/>
                  <a:pt x="1402693" y="6363"/>
                  <a:pt x="1402693" y="6437"/>
                </a:cubicBezTo>
                <a:lnTo>
                  <a:pt x="1403028" y="6437"/>
                </a:lnTo>
                <a:cubicBezTo>
                  <a:pt x="1403028" y="6214"/>
                  <a:pt x="1402954" y="6102"/>
                  <a:pt x="1402805" y="6102"/>
                </a:cubicBezTo>
                <a:close/>
                <a:moveTo>
                  <a:pt x="1428478" y="5991"/>
                </a:moveTo>
                <a:cubicBezTo>
                  <a:pt x="1428404" y="6288"/>
                  <a:pt x="1428478" y="6549"/>
                  <a:pt x="1428701" y="6772"/>
                </a:cubicBezTo>
                <a:cubicBezTo>
                  <a:pt x="1428924" y="6772"/>
                  <a:pt x="1429073" y="6735"/>
                  <a:pt x="1429148" y="6660"/>
                </a:cubicBezTo>
                <a:cubicBezTo>
                  <a:pt x="1429222" y="6512"/>
                  <a:pt x="1429222" y="6400"/>
                  <a:pt x="1429148" y="6326"/>
                </a:cubicBezTo>
                <a:cubicBezTo>
                  <a:pt x="1429073" y="6251"/>
                  <a:pt x="1429036" y="6177"/>
                  <a:pt x="1429036" y="6102"/>
                </a:cubicBezTo>
                <a:close/>
                <a:moveTo>
                  <a:pt x="1420106" y="5991"/>
                </a:moveTo>
                <a:cubicBezTo>
                  <a:pt x="1419958" y="6363"/>
                  <a:pt x="1419958" y="6586"/>
                  <a:pt x="1420106" y="6660"/>
                </a:cubicBezTo>
                <a:cubicBezTo>
                  <a:pt x="1420404" y="6660"/>
                  <a:pt x="1420590" y="6623"/>
                  <a:pt x="1420664" y="6549"/>
                </a:cubicBezTo>
                <a:cubicBezTo>
                  <a:pt x="1420664" y="6400"/>
                  <a:pt x="1420627" y="6307"/>
                  <a:pt x="1420553" y="6270"/>
                </a:cubicBezTo>
                <a:cubicBezTo>
                  <a:pt x="1420478" y="6233"/>
                  <a:pt x="1420441" y="6140"/>
                  <a:pt x="1420441" y="5991"/>
                </a:cubicBezTo>
                <a:close/>
                <a:moveTo>
                  <a:pt x="1149853" y="5935"/>
                </a:moveTo>
                <a:cubicBezTo>
                  <a:pt x="1149369" y="6121"/>
                  <a:pt x="1149202" y="6400"/>
                  <a:pt x="1149351" y="6772"/>
                </a:cubicBezTo>
                <a:cubicBezTo>
                  <a:pt x="1149500" y="7144"/>
                  <a:pt x="1149835" y="7293"/>
                  <a:pt x="1150355" y="7219"/>
                </a:cubicBezTo>
                <a:cubicBezTo>
                  <a:pt x="1150876" y="7144"/>
                  <a:pt x="1151062" y="6809"/>
                  <a:pt x="1150914" y="6214"/>
                </a:cubicBezTo>
                <a:cubicBezTo>
                  <a:pt x="1150690" y="5842"/>
                  <a:pt x="1150337" y="5749"/>
                  <a:pt x="1149853" y="5935"/>
                </a:cubicBezTo>
                <a:close/>
                <a:moveTo>
                  <a:pt x="254503" y="5935"/>
                </a:moveTo>
                <a:cubicBezTo>
                  <a:pt x="254019" y="6121"/>
                  <a:pt x="253852" y="6400"/>
                  <a:pt x="254001" y="6772"/>
                </a:cubicBezTo>
                <a:cubicBezTo>
                  <a:pt x="254150" y="7144"/>
                  <a:pt x="254484" y="7293"/>
                  <a:pt x="255005" y="7219"/>
                </a:cubicBezTo>
                <a:cubicBezTo>
                  <a:pt x="255526" y="7144"/>
                  <a:pt x="255712" y="6809"/>
                  <a:pt x="255563" y="6214"/>
                </a:cubicBezTo>
                <a:cubicBezTo>
                  <a:pt x="255340" y="5842"/>
                  <a:pt x="254987" y="5749"/>
                  <a:pt x="254503" y="5935"/>
                </a:cubicBezTo>
                <a:close/>
                <a:moveTo>
                  <a:pt x="130678" y="5935"/>
                </a:moveTo>
                <a:cubicBezTo>
                  <a:pt x="130938" y="6046"/>
                  <a:pt x="131143" y="6233"/>
                  <a:pt x="131292" y="6493"/>
                </a:cubicBezTo>
                <a:cubicBezTo>
                  <a:pt x="131441" y="6753"/>
                  <a:pt x="131478" y="6995"/>
                  <a:pt x="131404" y="7219"/>
                </a:cubicBezTo>
                <a:cubicBezTo>
                  <a:pt x="131329" y="7442"/>
                  <a:pt x="131106" y="7516"/>
                  <a:pt x="130734" y="7442"/>
                </a:cubicBezTo>
                <a:cubicBezTo>
                  <a:pt x="130511" y="7442"/>
                  <a:pt x="130343" y="7312"/>
                  <a:pt x="130232" y="7051"/>
                </a:cubicBezTo>
                <a:cubicBezTo>
                  <a:pt x="130120" y="6791"/>
                  <a:pt x="129990" y="6512"/>
                  <a:pt x="129841" y="6214"/>
                </a:cubicBezTo>
                <a:cubicBezTo>
                  <a:pt x="130139" y="5916"/>
                  <a:pt x="130418" y="5823"/>
                  <a:pt x="130678" y="5935"/>
                </a:cubicBezTo>
                <a:close/>
                <a:moveTo>
                  <a:pt x="737432" y="5767"/>
                </a:moveTo>
                <a:cubicBezTo>
                  <a:pt x="737060" y="5693"/>
                  <a:pt x="736762" y="5767"/>
                  <a:pt x="736539" y="5991"/>
                </a:cubicBezTo>
                <a:cubicBezTo>
                  <a:pt x="736539" y="6958"/>
                  <a:pt x="736836" y="7442"/>
                  <a:pt x="737432" y="7442"/>
                </a:cubicBezTo>
                <a:cubicBezTo>
                  <a:pt x="737581" y="7293"/>
                  <a:pt x="737655" y="7014"/>
                  <a:pt x="737655" y="6605"/>
                </a:cubicBezTo>
                <a:cubicBezTo>
                  <a:pt x="737655" y="6195"/>
                  <a:pt x="737581" y="5916"/>
                  <a:pt x="737432" y="5767"/>
                </a:cubicBezTo>
                <a:close/>
                <a:moveTo>
                  <a:pt x="134529" y="5767"/>
                </a:moveTo>
                <a:cubicBezTo>
                  <a:pt x="134752" y="5991"/>
                  <a:pt x="134901" y="6326"/>
                  <a:pt x="134975" y="6772"/>
                </a:cubicBezTo>
                <a:cubicBezTo>
                  <a:pt x="135050" y="7219"/>
                  <a:pt x="134901" y="7516"/>
                  <a:pt x="134529" y="7665"/>
                </a:cubicBezTo>
                <a:cubicBezTo>
                  <a:pt x="134231" y="7516"/>
                  <a:pt x="133971" y="7405"/>
                  <a:pt x="133748" y="7330"/>
                </a:cubicBezTo>
                <a:cubicBezTo>
                  <a:pt x="133524" y="7256"/>
                  <a:pt x="133338" y="7144"/>
                  <a:pt x="133189" y="6995"/>
                </a:cubicBezTo>
                <a:cubicBezTo>
                  <a:pt x="133115" y="6474"/>
                  <a:pt x="133227" y="6158"/>
                  <a:pt x="133524" y="6046"/>
                </a:cubicBezTo>
                <a:cubicBezTo>
                  <a:pt x="133822" y="5935"/>
                  <a:pt x="134157" y="5842"/>
                  <a:pt x="134529" y="5767"/>
                </a:cubicBezTo>
                <a:close/>
                <a:moveTo>
                  <a:pt x="1137631" y="5712"/>
                </a:moveTo>
                <a:cubicBezTo>
                  <a:pt x="1137407" y="5749"/>
                  <a:pt x="1137240" y="5898"/>
                  <a:pt x="1137128" y="6158"/>
                </a:cubicBezTo>
                <a:cubicBezTo>
                  <a:pt x="1137017" y="6419"/>
                  <a:pt x="1137072" y="6698"/>
                  <a:pt x="1137296" y="6995"/>
                </a:cubicBezTo>
                <a:lnTo>
                  <a:pt x="1137854" y="6995"/>
                </a:lnTo>
                <a:cubicBezTo>
                  <a:pt x="1138152" y="6474"/>
                  <a:pt x="1138245" y="6121"/>
                  <a:pt x="1138133" y="5935"/>
                </a:cubicBezTo>
                <a:cubicBezTo>
                  <a:pt x="1138021" y="5749"/>
                  <a:pt x="1137854" y="5674"/>
                  <a:pt x="1137631" y="5712"/>
                </a:cubicBezTo>
                <a:close/>
                <a:moveTo>
                  <a:pt x="242281" y="5712"/>
                </a:moveTo>
                <a:cubicBezTo>
                  <a:pt x="242057" y="5749"/>
                  <a:pt x="241890" y="5898"/>
                  <a:pt x="241778" y="6158"/>
                </a:cubicBezTo>
                <a:cubicBezTo>
                  <a:pt x="241667" y="6419"/>
                  <a:pt x="241722" y="6698"/>
                  <a:pt x="241946" y="6995"/>
                </a:cubicBezTo>
                <a:lnTo>
                  <a:pt x="242504" y="6995"/>
                </a:lnTo>
                <a:cubicBezTo>
                  <a:pt x="242801" y="6474"/>
                  <a:pt x="242894" y="6121"/>
                  <a:pt x="242783" y="5935"/>
                </a:cubicBezTo>
                <a:cubicBezTo>
                  <a:pt x="242671" y="5749"/>
                  <a:pt x="242504" y="5674"/>
                  <a:pt x="242281" y="5712"/>
                </a:cubicBezTo>
                <a:close/>
                <a:moveTo>
                  <a:pt x="1003967" y="5656"/>
                </a:moveTo>
                <a:cubicBezTo>
                  <a:pt x="1004190" y="5805"/>
                  <a:pt x="1004228" y="5991"/>
                  <a:pt x="1004079" y="6214"/>
                </a:cubicBezTo>
                <a:cubicBezTo>
                  <a:pt x="1003930" y="6437"/>
                  <a:pt x="1003818" y="6623"/>
                  <a:pt x="1003744" y="6772"/>
                </a:cubicBezTo>
                <a:cubicBezTo>
                  <a:pt x="1003670" y="6698"/>
                  <a:pt x="1003632" y="6623"/>
                  <a:pt x="1003632" y="6549"/>
                </a:cubicBezTo>
                <a:cubicBezTo>
                  <a:pt x="1003632" y="6474"/>
                  <a:pt x="1003558" y="6400"/>
                  <a:pt x="1003409" y="6326"/>
                </a:cubicBezTo>
                <a:close/>
                <a:moveTo>
                  <a:pt x="602891" y="5656"/>
                </a:moveTo>
                <a:cubicBezTo>
                  <a:pt x="602891" y="5805"/>
                  <a:pt x="602873" y="5879"/>
                  <a:pt x="602835" y="5879"/>
                </a:cubicBezTo>
                <a:cubicBezTo>
                  <a:pt x="602798" y="5879"/>
                  <a:pt x="602779" y="5953"/>
                  <a:pt x="602779" y="6102"/>
                </a:cubicBezTo>
                <a:cubicBezTo>
                  <a:pt x="602631" y="6177"/>
                  <a:pt x="602500" y="6251"/>
                  <a:pt x="602389" y="6326"/>
                </a:cubicBezTo>
                <a:cubicBezTo>
                  <a:pt x="602277" y="6400"/>
                  <a:pt x="602147" y="6400"/>
                  <a:pt x="601998" y="6326"/>
                </a:cubicBezTo>
                <a:cubicBezTo>
                  <a:pt x="601998" y="6028"/>
                  <a:pt x="602110" y="5823"/>
                  <a:pt x="602333" y="5712"/>
                </a:cubicBezTo>
                <a:cubicBezTo>
                  <a:pt x="602556" y="5600"/>
                  <a:pt x="602742" y="5581"/>
                  <a:pt x="602891" y="5656"/>
                </a:cubicBezTo>
                <a:close/>
                <a:moveTo>
                  <a:pt x="13367" y="5656"/>
                </a:moveTo>
                <a:cubicBezTo>
                  <a:pt x="13590" y="5805"/>
                  <a:pt x="13628" y="5991"/>
                  <a:pt x="13479" y="6214"/>
                </a:cubicBezTo>
                <a:cubicBezTo>
                  <a:pt x="13330" y="6437"/>
                  <a:pt x="13218" y="6623"/>
                  <a:pt x="13144" y="6772"/>
                </a:cubicBezTo>
                <a:cubicBezTo>
                  <a:pt x="13070" y="6698"/>
                  <a:pt x="13032" y="6623"/>
                  <a:pt x="13032" y="6549"/>
                </a:cubicBezTo>
                <a:cubicBezTo>
                  <a:pt x="13032" y="6474"/>
                  <a:pt x="12958" y="6400"/>
                  <a:pt x="12809" y="6326"/>
                </a:cubicBezTo>
                <a:close/>
                <a:moveTo>
                  <a:pt x="1400517" y="5544"/>
                </a:moveTo>
                <a:cubicBezTo>
                  <a:pt x="1399884" y="5470"/>
                  <a:pt x="1399568" y="5767"/>
                  <a:pt x="1399568" y="6437"/>
                </a:cubicBezTo>
                <a:cubicBezTo>
                  <a:pt x="1399717" y="6809"/>
                  <a:pt x="1400033" y="6995"/>
                  <a:pt x="1400517" y="6995"/>
                </a:cubicBezTo>
                <a:cubicBezTo>
                  <a:pt x="1401001" y="6995"/>
                  <a:pt x="1401280" y="6809"/>
                  <a:pt x="1401354" y="6437"/>
                </a:cubicBezTo>
                <a:cubicBezTo>
                  <a:pt x="1401428" y="5916"/>
                  <a:pt x="1401149" y="5619"/>
                  <a:pt x="1400517" y="5544"/>
                </a:cubicBezTo>
                <a:close/>
                <a:moveTo>
                  <a:pt x="1387178" y="5544"/>
                </a:moveTo>
                <a:cubicBezTo>
                  <a:pt x="1387104" y="5842"/>
                  <a:pt x="1387085" y="6121"/>
                  <a:pt x="1387122" y="6381"/>
                </a:cubicBezTo>
                <a:cubicBezTo>
                  <a:pt x="1387160" y="6642"/>
                  <a:pt x="1387364" y="6735"/>
                  <a:pt x="1387736" y="6660"/>
                </a:cubicBezTo>
                <a:cubicBezTo>
                  <a:pt x="1387885" y="6437"/>
                  <a:pt x="1387904" y="6195"/>
                  <a:pt x="1387792" y="5935"/>
                </a:cubicBezTo>
                <a:cubicBezTo>
                  <a:pt x="1387680" y="5674"/>
                  <a:pt x="1387476" y="5544"/>
                  <a:pt x="1387178" y="5544"/>
                </a:cubicBezTo>
                <a:close/>
                <a:moveTo>
                  <a:pt x="1049748" y="5544"/>
                </a:moveTo>
                <a:cubicBezTo>
                  <a:pt x="1050120" y="5916"/>
                  <a:pt x="1050194" y="6363"/>
                  <a:pt x="1049971" y="6884"/>
                </a:cubicBezTo>
                <a:cubicBezTo>
                  <a:pt x="1049599" y="7032"/>
                  <a:pt x="1049320" y="6828"/>
                  <a:pt x="1049134" y="6270"/>
                </a:cubicBezTo>
                <a:cubicBezTo>
                  <a:pt x="1048948" y="5712"/>
                  <a:pt x="1049152" y="5470"/>
                  <a:pt x="1049748" y="5544"/>
                </a:cubicBezTo>
                <a:close/>
                <a:moveTo>
                  <a:pt x="997174" y="5544"/>
                </a:moveTo>
                <a:cubicBezTo>
                  <a:pt x="996579" y="5321"/>
                  <a:pt x="995965" y="5488"/>
                  <a:pt x="995332" y="6046"/>
                </a:cubicBezTo>
                <a:cubicBezTo>
                  <a:pt x="994700" y="6605"/>
                  <a:pt x="994607" y="7181"/>
                  <a:pt x="995053" y="7777"/>
                </a:cubicBezTo>
                <a:cubicBezTo>
                  <a:pt x="996467" y="7628"/>
                  <a:pt x="997174" y="6884"/>
                  <a:pt x="997174" y="5544"/>
                </a:cubicBezTo>
                <a:close/>
                <a:moveTo>
                  <a:pt x="741338" y="5544"/>
                </a:moveTo>
                <a:cubicBezTo>
                  <a:pt x="741115" y="5767"/>
                  <a:pt x="741134" y="5972"/>
                  <a:pt x="741394" y="6158"/>
                </a:cubicBezTo>
                <a:cubicBezTo>
                  <a:pt x="741655" y="6344"/>
                  <a:pt x="741859" y="6326"/>
                  <a:pt x="742008" y="6102"/>
                </a:cubicBezTo>
                <a:cubicBezTo>
                  <a:pt x="742157" y="5730"/>
                  <a:pt x="741934" y="5544"/>
                  <a:pt x="741338" y="5544"/>
                </a:cubicBezTo>
                <a:close/>
                <a:moveTo>
                  <a:pt x="706848" y="5544"/>
                </a:moveTo>
                <a:cubicBezTo>
                  <a:pt x="706699" y="5619"/>
                  <a:pt x="706606" y="5749"/>
                  <a:pt x="706569" y="5935"/>
                </a:cubicBezTo>
                <a:cubicBezTo>
                  <a:pt x="706531" y="6121"/>
                  <a:pt x="706699" y="6251"/>
                  <a:pt x="707071" y="6326"/>
                </a:cubicBezTo>
                <a:cubicBezTo>
                  <a:pt x="707145" y="6251"/>
                  <a:pt x="707220" y="6251"/>
                  <a:pt x="707294" y="6326"/>
                </a:cubicBezTo>
                <a:cubicBezTo>
                  <a:pt x="707443" y="5879"/>
                  <a:pt x="707443" y="5619"/>
                  <a:pt x="707294" y="5544"/>
                </a:cubicBezTo>
                <a:cubicBezTo>
                  <a:pt x="707145" y="5470"/>
                  <a:pt x="706996" y="5470"/>
                  <a:pt x="706848" y="5544"/>
                </a:cubicBezTo>
                <a:close/>
                <a:moveTo>
                  <a:pt x="59148" y="5544"/>
                </a:moveTo>
                <a:cubicBezTo>
                  <a:pt x="59520" y="5916"/>
                  <a:pt x="59594" y="6363"/>
                  <a:pt x="59371" y="6884"/>
                </a:cubicBezTo>
                <a:cubicBezTo>
                  <a:pt x="58999" y="7032"/>
                  <a:pt x="58720" y="6828"/>
                  <a:pt x="58534" y="6270"/>
                </a:cubicBezTo>
                <a:cubicBezTo>
                  <a:pt x="58348" y="5712"/>
                  <a:pt x="58552" y="5470"/>
                  <a:pt x="59148" y="5544"/>
                </a:cubicBezTo>
                <a:close/>
                <a:moveTo>
                  <a:pt x="6574" y="5544"/>
                </a:moveTo>
                <a:cubicBezTo>
                  <a:pt x="5979" y="5321"/>
                  <a:pt x="5365" y="5488"/>
                  <a:pt x="4732" y="6046"/>
                </a:cubicBezTo>
                <a:cubicBezTo>
                  <a:pt x="4100" y="6605"/>
                  <a:pt x="4007" y="7181"/>
                  <a:pt x="4453" y="7777"/>
                </a:cubicBezTo>
                <a:cubicBezTo>
                  <a:pt x="5867" y="7628"/>
                  <a:pt x="6574" y="6884"/>
                  <a:pt x="6574" y="5544"/>
                </a:cubicBezTo>
                <a:close/>
                <a:moveTo>
                  <a:pt x="1438077" y="5433"/>
                </a:moveTo>
                <a:cubicBezTo>
                  <a:pt x="1437631" y="5433"/>
                  <a:pt x="1437445" y="5805"/>
                  <a:pt x="1437519" y="6549"/>
                </a:cubicBezTo>
                <a:cubicBezTo>
                  <a:pt x="1437668" y="6846"/>
                  <a:pt x="1437891" y="6977"/>
                  <a:pt x="1438189" y="6939"/>
                </a:cubicBezTo>
                <a:cubicBezTo>
                  <a:pt x="1438487" y="6902"/>
                  <a:pt x="1438673" y="6735"/>
                  <a:pt x="1438747" y="6437"/>
                </a:cubicBezTo>
                <a:cubicBezTo>
                  <a:pt x="1438747" y="5767"/>
                  <a:pt x="1438524" y="5433"/>
                  <a:pt x="1438077" y="5433"/>
                </a:cubicBezTo>
                <a:close/>
                <a:moveTo>
                  <a:pt x="504702" y="5321"/>
                </a:moveTo>
                <a:cubicBezTo>
                  <a:pt x="504106" y="5172"/>
                  <a:pt x="503846" y="5297"/>
                  <a:pt x="503920" y="5696"/>
                </a:cubicBezTo>
                <a:cubicBezTo>
                  <a:pt x="503995" y="6095"/>
                  <a:pt x="503995" y="6510"/>
                  <a:pt x="503920" y="6943"/>
                </a:cubicBezTo>
                <a:cubicBezTo>
                  <a:pt x="503920" y="7303"/>
                  <a:pt x="503846" y="7646"/>
                  <a:pt x="503697" y="7970"/>
                </a:cubicBezTo>
                <a:cubicBezTo>
                  <a:pt x="503548" y="8295"/>
                  <a:pt x="503548" y="8565"/>
                  <a:pt x="503697" y="8781"/>
                </a:cubicBezTo>
                <a:cubicBezTo>
                  <a:pt x="504367" y="8637"/>
                  <a:pt x="504832" y="8331"/>
                  <a:pt x="505092" y="7862"/>
                </a:cubicBezTo>
                <a:cubicBezTo>
                  <a:pt x="505353" y="7393"/>
                  <a:pt x="505595" y="6871"/>
                  <a:pt x="505818" y="6294"/>
                </a:cubicBezTo>
                <a:cubicBezTo>
                  <a:pt x="505595" y="6150"/>
                  <a:pt x="505409" y="5952"/>
                  <a:pt x="505260" y="5699"/>
                </a:cubicBezTo>
                <a:cubicBezTo>
                  <a:pt x="505111" y="5447"/>
                  <a:pt x="504925" y="5321"/>
                  <a:pt x="504702" y="5321"/>
                </a:cubicBezTo>
                <a:close/>
                <a:moveTo>
                  <a:pt x="371352" y="5321"/>
                </a:moveTo>
                <a:cubicBezTo>
                  <a:pt x="370756" y="5172"/>
                  <a:pt x="370496" y="5297"/>
                  <a:pt x="370570" y="5696"/>
                </a:cubicBezTo>
                <a:cubicBezTo>
                  <a:pt x="370645" y="6095"/>
                  <a:pt x="370645" y="6510"/>
                  <a:pt x="370570" y="6943"/>
                </a:cubicBezTo>
                <a:cubicBezTo>
                  <a:pt x="370570" y="7303"/>
                  <a:pt x="370496" y="7646"/>
                  <a:pt x="370347" y="7970"/>
                </a:cubicBezTo>
                <a:cubicBezTo>
                  <a:pt x="370198" y="8295"/>
                  <a:pt x="370198" y="8565"/>
                  <a:pt x="370347" y="8781"/>
                </a:cubicBezTo>
                <a:cubicBezTo>
                  <a:pt x="371017" y="8637"/>
                  <a:pt x="371482" y="8331"/>
                  <a:pt x="371742" y="7862"/>
                </a:cubicBezTo>
                <a:cubicBezTo>
                  <a:pt x="372003" y="7393"/>
                  <a:pt x="372245" y="6871"/>
                  <a:pt x="372468" y="6294"/>
                </a:cubicBezTo>
                <a:cubicBezTo>
                  <a:pt x="372245" y="6150"/>
                  <a:pt x="372059" y="5952"/>
                  <a:pt x="371910" y="5699"/>
                </a:cubicBezTo>
                <a:cubicBezTo>
                  <a:pt x="371761" y="5447"/>
                  <a:pt x="371575" y="5321"/>
                  <a:pt x="371352" y="5321"/>
                </a:cubicBezTo>
                <a:close/>
                <a:moveTo>
                  <a:pt x="797205" y="5154"/>
                </a:moveTo>
                <a:cubicBezTo>
                  <a:pt x="796944" y="4967"/>
                  <a:pt x="796479" y="4986"/>
                  <a:pt x="795810" y="5209"/>
                </a:cubicBezTo>
                <a:cubicBezTo>
                  <a:pt x="795661" y="5358"/>
                  <a:pt x="795586" y="5656"/>
                  <a:pt x="795586" y="6102"/>
                </a:cubicBezTo>
                <a:cubicBezTo>
                  <a:pt x="795586" y="6549"/>
                  <a:pt x="795661" y="6884"/>
                  <a:pt x="795810" y="7107"/>
                </a:cubicBezTo>
                <a:cubicBezTo>
                  <a:pt x="796330" y="7181"/>
                  <a:pt x="796740" y="7088"/>
                  <a:pt x="797037" y="6828"/>
                </a:cubicBezTo>
                <a:cubicBezTo>
                  <a:pt x="797335" y="6567"/>
                  <a:pt x="797502" y="6270"/>
                  <a:pt x="797540" y="5935"/>
                </a:cubicBezTo>
                <a:cubicBezTo>
                  <a:pt x="797577" y="5600"/>
                  <a:pt x="797465" y="5340"/>
                  <a:pt x="797205" y="5154"/>
                </a:cubicBezTo>
                <a:close/>
                <a:moveTo>
                  <a:pt x="1440310" y="5098"/>
                </a:moveTo>
                <a:cubicBezTo>
                  <a:pt x="1439640" y="5395"/>
                  <a:pt x="1439380" y="5842"/>
                  <a:pt x="1439528" y="6437"/>
                </a:cubicBezTo>
                <a:cubicBezTo>
                  <a:pt x="1439901" y="6884"/>
                  <a:pt x="1440291" y="6939"/>
                  <a:pt x="1440700" y="6605"/>
                </a:cubicBezTo>
                <a:cubicBezTo>
                  <a:pt x="1441110" y="6270"/>
                  <a:pt x="1441314" y="5916"/>
                  <a:pt x="1441314" y="5544"/>
                </a:cubicBezTo>
                <a:cubicBezTo>
                  <a:pt x="1441314" y="4949"/>
                  <a:pt x="1440980" y="4800"/>
                  <a:pt x="1440310" y="5098"/>
                </a:cubicBezTo>
                <a:close/>
                <a:moveTo>
                  <a:pt x="804070" y="5098"/>
                </a:moveTo>
                <a:cubicBezTo>
                  <a:pt x="803623" y="5098"/>
                  <a:pt x="803325" y="5488"/>
                  <a:pt x="803177" y="6270"/>
                </a:cubicBezTo>
                <a:cubicBezTo>
                  <a:pt x="803028" y="7051"/>
                  <a:pt x="803251" y="7516"/>
                  <a:pt x="803846" y="7665"/>
                </a:cubicBezTo>
                <a:cubicBezTo>
                  <a:pt x="804144" y="7516"/>
                  <a:pt x="804349" y="7088"/>
                  <a:pt x="804460" y="6381"/>
                </a:cubicBezTo>
                <a:cubicBezTo>
                  <a:pt x="804572" y="5674"/>
                  <a:pt x="804442" y="5247"/>
                  <a:pt x="804070" y="5098"/>
                </a:cubicBezTo>
                <a:close/>
                <a:moveTo>
                  <a:pt x="1423399" y="4986"/>
                </a:moveTo>
                <a:cubicBezTo>
                  <a:pt x="1423288" y="4986"/>
                  <a:pt x="1423195" y="5042"/>
                  <a:pt x="1423120" y="5154"/>
                </a:cubicBezTo>
                <a:cubicBezTo>
                  <a:pt x="1423046" y="5265"/>
                  <a:pt x="1423120" y="5433"/>
                  <a:pt x="1423343" y="5656"/>
                </a:cubicBezTo>
                <a:cubicBezTo>
                  <a:pt x="1423641" y="5433"/>
                  <a:pt x="1423753" y="5265"/>
                  <a:pt x="1423678" y="5154"/>
                </a:cubicBezTo>
                <a:cubicBezTo>
                  <a:pt x="1423604" y="5042"/>
                  <a:pt x="1423511" y="4986"/>
                  <a:pt x="1423399" y="4986"/>
                </a:cubicBezTo>
                <a:close/>
                <a:moveTo>
                  <a:pt x="734418" y="4874"/>
                </a:moveTo>
                <a:cubicBezTo>
                  <a:pt x="734046" y="5098"/>
                  <a:pt x="733637" y="5209"/>
                  <a:pt x="733190" y="5209"/>
                </a:cubicBezTo>
                <a:cubicBezTo>
                  <a:pt x="732744" y="5209"/>
                  <a:pt x="732446" y="5395"/>
                  <a:pt x="732297" y="5767"/>
                </a:cubicBezTo>
                <a:cubicBezTo>
                  <a:pt x="732520" y="6065"/>
                  <a:pt x="732837" y="6251"/>
                  <a:pt x="733246" y="6326"/>
                </a:cubicBezTo>
                <a:cubicBezTo>
                  <a:pt x="733655" y="6400"/>
                  <a:pt x="734027" y="6400"/>
                  <a:pt x="734362" y="6326"/>
                </a:cubicBezTo>
                <a:cubicBezTo>
                  <a:pt x="734697" y="6251"/>
                  <a:pt x="734902" y="6084"/>
                  <a:pt x="734976" y="5823"/>
                </a:cubicBezTo>
                <a:cubicBezTo>
                  <a:pt x="735050" y="5563"/>
                  <a:pt x="734864" y="5247"/>
                  <a:pt x="734418" y="4874"/>
                </a:cubicBezTo>
                <a:close/>
                <a:moveTo>
                  <a:pt x="559431" y="4874"/>
                </a:moveTo>
                <a:cubicBezTo>
                  <a:pt x="560138" y="4651"/>
                  <a:pt x="560715" y="4726"/>
                  <a:pt x="561161" y="5098"/>
                </a:cubicBezTo>
                <a:cubicBezTo>
                  <a:pt x="561161" y="5247"/>
                  <a:pt x="561124" y="5395"/>
                  <a:pt x="561050" y="5544"/>
                </a:cubicBezTo>
                <a:cubicBezTo>
                  <a:pt x="560975" y="5693"/>
                  <a:pt x="560901" y="5842"/>
                  <a:pt x="560826" y="5991"/>
                </a:cubicBezTo>
                <a:cubicBezTo>
                  <a:pt x="560454" y="5619"/>
                  <a:pt x="560157" y="5581"/>
                  <a:pt x="559933" y="5879"/>
                </a:cubicBezTo>
                <a:cubicBezTo>
                  <a:pt x="559710" y="6177"/>
                  <a:pt x="559412" y="6326"/>
                  <a:pt x="559040" y="6326"/>
                </a:cubicBezTo>
                <a:cubicBezTo>
                  <a:pt x="558594" y="5581"/>
                  <a:pt x="558724" y="5098"/>
                  <a:pt x="559431" y="4874"/>
                </a:cubicBezTo>
                <a:close/>
                <a:moveTo>
                  <a:pt x="426081" y="4874"/>
                </a:moveTo>
                <a:cubicBezTo>
                  <a:pt x="426788" y="4651"/>
                  <a:pt x="427365" y="4726"/>
                  <a:pt x="427811" y="5098"/>
                </a:cubicBezTo>
                <a:cubicBezTo>
                  <a:pt x="427811" y="5247"/>
                  <a:pt x="427774" y="5395"/>
                  <a:pt x="427699" y="5544"/>
                </a:cubicBezTo>
                <a:cubicBezTo>
                  <a:pt x="427625" y="5693"/>
                  <a:pt x="427551" y="5842"/>
                  <a:pt x="427476" y="5991"/>
                </a:cubicBezTo>
                <a:cubicBezTo>
                  <a:pt x="427104" y="5619"/>
                  <a:pt x="426807" y="5581"/>
                  <a:pt x="426583" y="5879"/>
                </a:cubicBezTo>
                <a:cubicBezTo>
                  <a:pt x="426360" y="6177"/>
                  <a:pt x="426062" y="6326"/>
                  <a:pt x="425690" y="6326"/>
                </a:cubicBezTo>
                <a:cubicBezTo>
                  <a:pt x="425244" y="5581"/>
                  <a:pt x="425374" y="5098"/>
                  <a:pt x="426081" y="4874"/>
                </a:cubicBezTo>
                <a:close/>
                <a:moveTo>
                  <a:pt x="162546" y="4874"/>
                </a:moveTo>
                <a:cubicBezTo>
                  <a:pt x="162620" y="5023"/>
                  <a:pt x="162620" y="5116"/>
                  <a:pt x="162546" y="5154"/>
                </a:cubicBezTo>
                <a:cubicBezTo>
                  <a:pt x="162471" y="5191"/>
                  <a:pt x="162434" y="5284"/>
                  <a:pt x="162434" y="5433"/>
                </a:cubicBezTo>
                <a:cubicBezTo>
                  <a:pt x="161988" y="5507"/>
                  <a:pt x="161802" y="5377"/>
                  <a:pt x="161876" y="5042"/>
                </a:cubicBezTo>
                <a:cubicBezTo>
                  <a:pt x="161951" y="4707"/>
                  <a:pt x="162174" y="4651"/>
                  <a:pt x="162546" y="4874"/>
                </a:cubicBezTo>
                <a:close/>
                <a:moveTo>
                  <a:pt x="1447342" y="4763"/>
                </a:moveTo>
                <a:cubicBezTo>
                  <a:pt x="1446970" y="4837"/>
                  <a:pt x="1446728" y="5061"/>
                  <a:pt x="1446616" y="5433"/>
                </a:cubicBezTo>
                <a:cubicBezTo>
                  <a:pt x="1446505" y="5805"/>
                  <a:pt x="1446486" y="6177"/>
                  <a:pt x="1446561" y="6549"/>
                </a:cubicBezTo>
                <a:cubicBezTo>
                  <a:pt x="1447007" y="6921"/>
                  <a:pt x="1447379" y="7051"/>
                  <a:pt x="1447677" y="6939"/>
                </a:cubicBezTo>
                <a:cubicBezTo>
                  <a:pt x="1447974" y="6828"/>
                  <a:pt x="1448160" y="6605"/>
                  <a:pt x="1448235" y="6270"/>
                </a:cubicBezTo>
                <a:cubicBezTo>
                  <a:pt x="1448309" y="5935"/>
                  <a:pt x="1448272" y="5600"/>
                  <a:pt x="1448123" y="5265"/>
                </a:cubicBezTo>
                <a:cubicBezTo>
                  <a:pt x="1447974" y="4930"/>
                  <a:pt x="1447714" y="4763"/>
                  <a:pt x="1447342" y="4763"/>
                </a:cubicBezTo>
                <a:close/>
                <a:moveTo>
                  <a:pt x="1390750" y="4651"/>
                </a:moveTo>
                <a:cubicBezTo>
                  <a:pt x="1390676" y="5098"/>
                  <a:pt x="1390452" y="5358"/>
                  <a:pt x="1390080" y="5433"/>
                </a:cubicBezTo>
                <a:cubicBezTo>
                  <a:pt x="1389708" y="5507"/>
                  <a:pt x="1389373" y="5693"/>
                  <a:pt x="1389076" y="5991"/>
                </a:cubicBezTo>
                <a:cubicBezTo>
                  <a:pt x="1389076" y="6140"/>
                  <a:pt x="1389094" y="6270"/>
                  <a:pt x="1389132" y="6381"/>
                </a:cubicBezTo>
                <a:cubicBezTo>
                  <a:pt x="1389169" y="6493"/>
                  <a:pt x="1389187" y="6623"/>
                  <a:pt x="1389187" y="6772"/>
                </a:cubicBezTo>
                <a:cubicBezTo>
                  <a:pt x="1389783" y="6995"/>
                  <a:pt x="1390266" y="6921"/>
                  <a:pt x="1390638" y="6549"/>
                </a:cubicBezTo>
                <a:cubicBezTo>
                  <a:pt x="1390564" y="6177"/>
                  <a:pt x="1390620" y="5823"/>
                  <a:pt x="1390806" y="5488"/>
                </a:cubicBezTo>
                <a:cubicBezTo>
                  <a:pt x="1390992" y="5154"/>
                  <a:pt x="1390973" y="4874"/>
                  <a:pt x="1390750" y="4651"/>
                </a:cubicBezTo>
                <a:close/>
                <a:moveTo>
                  <a:pt x="1153034" y="4540"/>
                </a:moveTo>
                <a:cubicBezTo>
                  <a:pt x="1152141" y="4316"/>
                  <a:pt x="1151639" y="4558"/>
                  <a:pt x="1151527" y="5265"/>
                </a:cubicBezTo>
                <a:cubicBezTo>
                  <a:pt x="1151416" y="5972"/>
                  <a:pt x="1151732" y="6363"/>
                  <a:pt x="1152476" y="6437"/>
                </a:cubicBezTo>
                <a:cubicBezTo>
                  <a:pt x="1152625" y="6437"/>
                  <a:pt x="1152792" y="6363"/>
                  <a:pt x="1152979" y="6214"/>
                </a:cubicBezTo>
                <a:cubicBezTo>
                  <a:pt x="1153165" y="6065"/>
                  <a:pt x="1153406" y="5953"/>
                  <a:pt x="1153704" y="5879"/>
                </a:cubicBezTo>
                <a:cubicBezTo>
                  <a:pt x="1153927" y="5730"/>
                  <a:pt x="1154151" y="5656"/>
                  <a:pt x="1154374" y="5656"/>
                </a:cubicBezTo>
                <a:cubicBezTo>
                  <a:pt x="1154597" y="5656"/>
                  <a:pt x="1154746" y="5581"/>
                  <a:pt x="1154820" y="5433"/>
                </a:cubicBezTo>
                <a:cubicBezTo>
                  <a:pt x="1154597" y="5358"/>
                  <a:pt x="1154281" y="5191"/>
                  <a:pt x="1153871" y="4930"/>
                </a:cubicBezTo>
                <a:cubicBezTo>
                  <a:pt x="1153462" y="4670"/>
                  <a:pt x="1153183" y="4540"/>
                  <a:pt x="1153034" y="4540"/>
                </a:cubicBezTo>
                <a:close/>
                <a:moveTo>
                  <a:pt x="257684" y="4540"/>
                </a:moveTo>
                <a:cubicBezTo>
                  <a:pt x="256791" y="4316"/>
                  <a:pt x="256289" y="4558"/>
                  <a:pt x="256177" y="5265"/>
                </a:cubicBezTo>
                <a:cubicBezTo>
                  <a:pt x="256066" y="5972"/>
                  <a:pt x="256382" y="6363"/>
                  <a:pt x="257126" y="6437"/>
                </a:cubicBezTo>
                <a:cubicBezTo>
                  <a:pt x="257275" y="6437"/>
                  <a:pt x="257442" y="6363"/>
                  <a:pt x="257628" y="6214"/>
                </a:cubicBezTo>
                <a:cubicBezTo>
                  <a:pt x="257814" y="6065"/>
                  <a:pt x="258056" y="5953"/>
                  <a:pt x="258354" y="5879"/>
                </a:cubicBezTo>
                <a:cubicBezTo>
                  <a:pt x="258577" y="5730"/>
                  <a:pt x="258800" y="5656"/>
                  <a:pt x="259024" y="5656"/>
                </a:cubicBezTo>
                <a:cubicBezTo>
                  <a:pt x="259247" y="5656"/>
                  <a:pt x="259396" y="5581"/>
                  <a:pt x="259470" y="5433"/>
                </a:cubicBezTo>
                <a:cubicBezTo>
                  <a:pt x="259247" y="5358"/>
                  <a:pt x="258931" y="5191"/>
                  <a:pt x="258521" y="4930"/>
                </a:cubicBezTo>
                <a:cubicBezTo>
                  <a:pt x="258112" y="4670"/>
                  <a:pt x="257833" y="4540"/>
                  <a:pt x="257684" y="4540"/>
                </a:cubicBezTo>
                <a:close/>
                <a:moveTo>
                  <a:pt x="567210" y="4484"/>
                </a:moveTo>
                <a:cubicBezTo>
                  <a:pt x="566986" y="4521"/>
                  <a:pt x="566800" y="4688"/>
                  <a:pt x="566652" y="4986"/>
                </a:cubicBezTo>
                <a:cubicBezTo>
                  <a:pt x="566503" y="5284"/>
                  <a:pt x="566465" y="5656"/>
                  <a:pt x="566540" y="6102"/>
                </a:cubicBezTo>
                <a:cubicBezTo>
                  <a:pt x="566689" y="6251"/>
                  <a:pt x="566931" y="6344"/>
                  <a:pt x="567265" y="6381"/>
                </a:cubicBezTo>
                <a:cubicBezTo>
                  <a:pt x="567600" y="6419"/>
                  <a:pt x="567842" y="6326"/>
                  <a:pt x="567991" y="6102"/>
                </a:cubicBezTo>
                <a:cubicBezTo>
                  <a:pt x="568065" y="5507"/>
                  <a:pt x="568010" y="5079"/>
                  <a:pt x="567824" y="4819"/>
                </a:cubicBezTo>
                <a:cubicBezTo>
                  <a:pt x="567637" y="4558"/>
                  <a:pt x="567433" y="4447"/>
                  <a:pt x="567210" y="4484"/>
                </a:cubicBezTo>
                <a:close/>
                <a:moveTo>
                  <a:pt x="433860" y="4484"/>
                </a:moveTo>
                <a:cubicBezTo>
                  <a:pt x="433636" y="4521"/>
                  <a:pt x="433450" y="4688"/>
                  <a:pt x="433301" y="4986"/>
                </a:cubicBezTo>
                <a:cubicBezTo>
                  <a:pt x="433153" y="5284"/>
                  <a:pt x="433115" y="5656"/>
                  <a:pt x="433190" y="6102"/>
                </a:cubicBezTo>
                <a:cubicBezTo>
                  <a:pt x="433339" y="6251"/>
                  <a:pt x="433581" y="6344"/>
                  <a:pt x="433915" y="6381"/>
                </a:cubicBezTo>
                <a:cubicBezTo>
                  <a:pt x="434250" y="6419"/>
                  <a:pt x="434492" y="6326"/>
                  <a:pt x="434641" y="6102"/>
                </a:cubicBezTo>
                <a:cubicBezTo>
                  <a:pt x="434715" y="5507"/>
                  <a:pt x="434660" y="5079"/>
                  <a:pt x="434474" y="4819"/>
                </a:cubicBezTo>
                <a:cubicBezTo>
                  <a:pt x="434287" y="4558"/>
                  <a:pt x="434083" y="4447"/>
                  <a:pt x="433860" y="4484"/>
                </a:cubicBezTo>
                <a:close/>
                <a:moveTo>
                  <a:pt x="1028316" y="4428"/>
                </a:moveTo>
                <a:cubicBezTo>
                  <a:pt x="1028837" y="4130"/>
                  <a:pt x="1029284" y="4168"/>
                  <a:pt x="1029656" y="4540"/>
                </a:cubicBezTo>
                <a:cubicBezTo>
                  <a:pt x="1029656" y="4912"/>
                  <a:pt x="1029563" y="5154"/>
                  <a:pt x="1029377" y="5265"/>
                </a:cubicBezTo>
                <a:cubicBezTo>
                  <a:pt x="1029191" y="5377"/>
                  <a:pt x="1029023" y="5507"/>
                  <a:pt x="1028874" y="5656"/>
                </a:cubicBezTo>
                <a:cubicBezTo>
                  <a:pt x="1028726" y="5507"/>
                  <a:pt x="1028558" y="5340"/>
                  <a:pt x="1028372" y="5154"/>
                </a:cubicBezTo>
                <a:cubicBezTo>
                  <a:pt x="1028186" y="4967"/>
                  <a:pt x="1028167" y="4726"/>
                  <a:pt x="1028316" y="4428"/>
                </a:cubicBezTo>
                <a:close/>
                <a:moveTo>
                  <a:pt x="37716" y="4428"/>
                </a:moveTo>
                <a:cubicBezTo>
                  <a:pt x="38237" y="4130"/>
                  <a:pt x="38684" y="4168"/>
                  <a:pt x="39056" y="4540"/>
                </a:cubicBezTo>
                <a:cubicBezTo>
                  <a:pt x="39056" y="4912"/>
                  <a:pt x="38963" y="5154"/>
                  <a:pt x="38777" y="5265"/>
                </a:cubicBezTo>
                <a:cubicBezTo>
                  <a:pt x="38591" y="5377"/>
                  <a:pt x="38423" y="5507"/>
                  <a:pt x="38274" y="5656"/>
                </a:cubicBezTo>
                <a:cubicBezTo>
                  <a:pt x="38126" y="5507"/>
                  <a:pt x="37958" y="5340"/>
                  <a:pt x="37772" y="5154"/>
                </a:cubicBezTo>
                <a:cubicBezTo>
                  <a:pt x="37586" y="4967"/>
                  <a:pt x="37567" y="4726"/>
                  <a:pt x="37716" y="4428"/>
                </a:cubicBezTo>
                <a:close/>
                <a:moveTo>
                  <a:pt x="1000076" y="4372"/>
                </a:moveTo>
                <a:cubicBezTo>
                  <a:pt x="999704" y="4484"/>
                  <a:pt x="999406" y="4651"/>
                  <a:pt x="999183" y="4874"/>
                </a:cubicBezTo>
                <a:cubicBezTo>
                  <a:pt x="998960" y="5098"/>
                  <a:pt x="998848" y="5377"/>
                  <a:pt x="998848" y="5712"/>
                </a:cubicBezTo>
                <a:cubicBezTo>
                  <a:pt x="998848" y="6046"/>
                  <a:pt x="999072" y="6288"/>
                  <a:pt x="999518" y="6437"/>
                </a:cubicBezTo>
                <a:cubicBezTo>
                  <a:pt x="999741" y="6288"/>
                  <a:pt x="999927" y="5916"/>
                  <a:pt x="1000076" y="5321"/>
                </a:cubicBezTo>
                <a:cubicBezTo>
                  <a:pt x="1000151" y="5172"/>
                  <a:pt x="1000299" y="5079"/>
                  <a:pt x="1000523" y="5042"/>
                </a:cubicBezTo>
                <a:cubicBezTo>
                  <a:pt x="1000746" y="5005"/>
                  <a:pt x="1000895" y="4874"/>
                  <a:pt x="1000969" y="4651"/>
                </a:cubicBezTo>
                <a:cubicBezTo>
                  <a:pt x="1000746" y="4354"/>
                  <a:pt x="1000448" y="4261"/>
                  <a:pt x="1000076" y="4372"/>
                </a:cubicBezTo>
                <a:close/>
                <a:moveTo>
                  <a:pt x="9476" y="4372"/>
                </a:moveTo>
                <a:cubicBezTo>
                  <a:pt x="9104" y="4484"/>
                  <a:pt x="8806" y="4651"/>
                  <a:pt x="8583" y="4874"/>
                </a:cubicBezTo>
                <a:cubicBezTo>
                  <a:pt x="8360" y="5098"/>
                  <a:pt x="8248" y="5377"/>
                  <a:pt x="8248" y="5712"/>
                </a:cubicBezTo>
                <a:cubicBezTo>
                  <a:pt x="8248" y="6046"/>
                  <a:pt x="8472" y="6288"/>
                  <a:pt x="8918" y="6437"/>
                </a:cubicBezTo>
                <a:cubicBezTo>
                  <a:pt x="9141" y="6288"/>
                  <a:pt x="9327" y="5916"/>
                  <a:pt x="9476" y="5321"/>
                </a:cubicBezTo>
                <a:cubicBezTo>
                  <a:pt x="9551" y="5172"/>
                  <a:pt x="9699" y="5079"/>
                  <a:pt x="9923" y="5042"/>
                </a:cubicBezTo>
                <a:cubicBezTo>
                  <a:pt x="10146" y="5005"/>
                  <a:pt x="10295" y="4874"/>
                  <a:pt x="10369" y="4651"/>
                </a:cubicBezTo>
                <a:cubicBezTo>
                  <a:pt x="10146" y="4354"/>
                  <a:pt x="9848" y="4261"/>
                  <a:pt x="9476" y="4372"/>
                </a:cubicBezTo>
                <a:close/>
                <a:moveTo>
                  <a:pt x="1427585" y="4316"/>
                </a:moveTo>
                <a:cubicBezTo>
                  <a:pt x="1427585" y="4484"/>
                  <a:pt x="1427548" y="4588"/>
                  <a:pt x="1427473" y="4630"/>
                </a:cubicBezTo>
                <a:cubicBezTo>
                  <a:pt x="1427399" y="4672"/>
                  <a:pt x="1427399" y="4777"/>
                  <a:pt x="1427473" y="4944"/>
                </a:cubicBezTo>
                <a:lnTo>
                  <a:pt x="1427920" y="5321"/>
                </a:lnTo>
                <a:cubicBezTo>
                  <a:pt x="1428069" y="5154"/>
                  <a:pt x="1428106" y="4965"/>
                  <a:pt x="1428031" y="4756"/>
                </a:cubicBezTo>
                <a:cubicBezTo>
                  <a:pt x="1427957" y="4547"/>
                  <a:pt x="1427808" y="4400"/>
                  <a:pt x="1427585" y="4316"/>
                </a:cubicBezTo>
                <a:close/>
                <a:moveTo>
                  <a:pt x="1171563" y="4316"/>
                </a:moveTo>
                <a:cubicBezTo>
                  <a:pt x="1170968" y="4168"/>
                  <a:pt x="1170652" y="4335"/>
                  <a:pt x="1170615" y="4819"/>
                </a:cubicBezTo>
                <a:cubicBezTo>
                  <a:pt x="1170577" y="5302"/>
                  <a:pt x="1170708" y="5656"/>
                  <a:pt x="1171005" y="5879"/>
                </a:cubicBezTo>
                <a:cubicBezTo>
                  <a:pt x="1171601" y="6028"/>
                  <a:pt x="1171917" y="5860"/>
                  <a:pt x="1171954" y="5377"/>
                </a:cubicBezTo>
                <a:cubicBezTo>
                  <a:pt x="1171991" y="4893"/>
                  <a:pt x="1171861" y="4540"/>
                  <a:pt x="1171563" y="4316"/>
                </a:cubicBezTo>
                <a:close/>
                <a:moveTo>
                  <a:pt x="626332" y="4316"/>
                </a:moveTo>
                <a:lnTo>
                  <a:pt x="627894" y="4316"/>
                </a:lnTo>
                <a:cubicBezTo>
                  <a:pt x="627969" y="4447"/>
                  <a:pt x="628062" y="4561"/>
                  <a:pt x="628173" y="4658"/>
                </a:cubicBezTo>
                <a:cubicBezTo>
                  <a:pt x="628285" y="4756"/>
                  <a:pt x="628341" y="4902"/>
                  <a:pt x="628341" y="5098"/>
                </a:cubicBezTo>
                <a:cubicBezTo>
                  <a:pt x="627671" y="5033"/>
                  <a:pt x="627206" y="5184"/>
                  <a:pt x="626945" y="5551"/>
                </a:cubicBezTo>
                <a:cubicBezTo>
                  <a:pt x="626685" y="5919"/>
                  <a:pt x="626294" y="6028"/>
                  <a:pt x="625773" y="5879"/>
                </a:cubicBezTo>
                <a:cubicBezTo>
                  <a:pt x="625848" y="5507"/>
                  <a:pt x="625941" y="5235"/>
                  <a:pt x="626052" y="5063"/>
                </a:cubicBezTo>
                <a:cubicBezTo>
                  <a:pt x="626164" y="4891"/>
                  <a:pt x="626257" y="4642"/>
                  <a:pt x="626332" y="4316"/>
                </a:cubicBezTo>
                <a:close/>
                <a:moveTo>
                  <a:pt x="276213" y="4316"/>
                </a:moveTo>
                <a:cubicBezTo>
                  <a:pt x="275618" y="4168"/>
                  <a:pt x="275302" y="4335"/>
                  <a:pt x="275265" y="4819"/>
                </a:cubicBezTo>
                <a:cubicBezTo>
                  <a:pt x="275227" y="5302"/>
                  <a:pt x="275358" y="5656"/>
                  <a:pt x="275655" y="5879"/>
                </a:cubicBezTo>
                <a:cubicBezTo>
                  <a:pt x="276251" y="6028"/>
                  <a:pt x="276567" y="5860"/>
                  <a:pt x="276604" y="5377"/>
                </a:cubicBezTo>
                <a:cubicBezTo>
                  <a:pt x="276641" y="4893"/>
                  <a:pt x="276511" y="4540"/>
                  <a:pt x="276213" y="4316"/>
                </a:cubicBezTo>
                <a:close/>
                <a:moveTo>
                  <a:pt x="1410953" y="4205"/>
                </a:moveTo>
                <a:cubicBezTo>
                  <a:pt x="1410805" y="4354"/>
                  <a:pt x="1410693" y="4558"/>
                  <a:pt x="1410619" y="4819"/>
                </a:cubicBezTo>
                <a:cubicBezTo>
                  <a:pt x="1410544" y="5079"/>
                  <a:pt x="1410693" y="5209"/>
                  <a:pt x="1411065" y="5209"/>
                </a:cubicBezTo>
                <a:cubicBezTo>
                  <a:pt x="1411065" y="5061"/>
                  <a:pt x="1411084" y="4912"/>
                  <a:pt x="1411121" y="4763"/>
                </a:cubicBezTo>
                <a:cubicBezTo>
                  <a:pt x="1411158" y="4614"/>
                  <a:pt x="1411177" y="4465"/>
                  <a:pt x="1411177" y="4316"/>
                </a:cubicBezTo>
                <a:cubicBezTo>
                  <a:pt x="1411102" y="4316"/>
                  <a:pt x="1411065" y="4298"/>
                  <a:pt x="1411065" y="4261"/>
                </a:cubicBezTo>
                <a:cubicBezTo>
                  <a:pt x="1411065" y="4223"/>
                  <a:pt x="1411028" y="4205"/>
                  <a:pt x="1410953" y="4205"/>
                </a:cubicBezTo>
                <a:close/>
                <a:moveTo>
                  <a:pt x="153505" y="4093"/>
                </a:moveTo>
                <a:cubicBezTo>
                  <a:pt x="153802" y="4168"/>
                  <a:pt x="154025" y="4242"/>
                  <a:pt x="154174" y="4316"/>
                </a:cubicBezTo>
                <a:cubicBezTo>
                  <a:pt x="154174" y="5061"/>
                  <a:pt x="154025" y="5470"/>
                  <a:pt x="153728" y="5544"/>
                </a:cubicBezTo>
                <a:cubicBezTo>
                  <a:pt x="153132" y="5470"/>
                  <a:pt x="152798" y="5023"/>
                  <a:pt x="152723" y="4205"/>
                </a:cubicBezTo>
                <a:cubicBezTo>
                  <a:pt x="152946" y="4056"/>
                  <a:pt x="153207" y="4019"/>
                  <a:pt x="153505" y="4093"/>
                </a:cubicBezTo>
                <a:close/>
                <a:moveTo>
                  <a:pt x="1159508" y="3981"/>
                </a:moveTo>
                <a:cubicBezTo>
                  <a:pt x="1159136" y="4130"/>
                  <a:pt x="1158634" y="4279"/>
                  <a:pt x="1158001" y="4428"/>
                </a:cubicBezTo>
                <a:cubicBezTo>
                  <a:pt x="1157369" y="4577"/>
                  <a:pt x="1157090" y="4912"/>
                  <a:pt x="1157164" y="5433"/>
                </a:cubicBezTo>
                <a:cubicBezTo>
                  <a:pt x="1157164" y="5953"/>
                  <a:pt x="1157555" y="6233"/>
                  <a:pt x="1158336" y="6270"/>
                </a:cubicBezTo>
                <a:cubicBezTo>
                  <a:pt x="1159118" y="6307"/>
                  <a:pt x="1159583" y="6028"/>
                  <a:pt x="1159732" y="5433"/>
                </a:cubicBezTo>
                <a:cubicBezTo>
                  <a:pt x="1159806" y="5209"/>
                  <a:pt x="1159806" y="5005"/>
                  <a:pt x="1159732" y="4819"/>
                </a:cubicBezTo>
                <a:cubicBezTo>
                  <a:pt x="1159657" y="4633"/>
                  <a:pt x="1159583" y="4354"/>
                  <a:pt x="1159508" y="3981"/>
                </a:cubicBezTo>
                <a:close/>
                <a:moveTo>
                  <a:pt x="264158" y="3981"/>
                </a:moveTo>
                <a:cubicBezTo>
                  <a:pt x="263786" y="4130"/>
                  <a:pt x="263284" y="4279"/>
                  <a:pt x="262651" y="4428"/>
                </a:cubicBezTo>
                <a:cubicBezTo>
                  <a:pt x="262019" y="4577"/>
                  <a:pt x="261740" y="4912"/>
                  <a:pt x="261814" y="5433"/>
                </a:cubicBezTo>
                <a:cubicBezTo>
                  <a:pt x="261814" y="5953"/>
                  <a:pt x="262205" y="6233"/>
                  <a:pt x="262986" y="6270"/>
                </a:cubicBezTo>
                <a:cubicBezTo>
                  <a:pt x="263768" y="6307"/>
                  <a:pt x="264233" y="6028"/>
                  <a:pt x="264381" y="5433"/>
                </a:cubicBezTo>
                <a:cubicBezTo>
                  <a:pt x="264456" y="5209"/>
                  <a:pt x="264456" y="5005"/>
                  <a:pt x="264381" y="4819"/>
                </a:cubicBezTo>
                <a:cubicBezTo>
                  <a:pt x="264307" y="4633"/>
                  <a:pt x="264233" y="4354"/>
                  <a:pt x="264158" y="3981"/>
                </a:cubicBezTo>
                <a:close/>
                <a:moveTo>
                  <a:pt x="1450132" y="3870"/>
                </a:moveTo>
                <a:cubicBezTo>
                  <a:pt x="1449984" y="4316"/>
                  <a:pt x="1450114" y="4558"/>
                  <a:pt x="1450523" y="4595"/>
                </a:cubicBezTo>
                <a:cubicBezTo>
                  <a:pt x="1450932" y="4633"/>
                  <a:pt x="1451100" y="4428"/>
                  <a:pt x="1451025" y="3981"/>
                </a:cubicBezTo>
                <a:cubicBezTo>
                  <a:pt x="1450877" y="3461"/>
                  <a:pt x="1450579" y="3423"/>
                  <a:pt x="1450132" y="3870"/>
                </a:cubicBezTo>
                <a:close/>
                <a:moveTo>
                  <a:pt x="166208" y="3870"/>
                </a:moveTo>
                <a:cubicBezTo>
                  <a:pt x="166818" y="3721"/>
                  <a:pt x="167215" y="3814"/>
                  <a:pt x="167401" y="4149"/>
                </a:cubicBezTo>
                <a:cubicBezTo>
                  <a:pt x="167587" y="4484"/>
                  <a:pt x="167866" y="4726"/>
                  <a:pt x="168239" y="4874"/>
                </a:cubicBezTo>
                <a:cubicBezTo>
                  <a:pt x="168090" y="5247"/>
                  <a:pt x="167848" y="5395"/>
                  <a:pt x="167513" y="5321"/>
                </a:cubicBezTo>
                <a:cubicBezTo>
                  <a:pt x="167178" y="5247"/>
                  <a:pt x="166899" y="5135"/>
                  <a:pt x="166676" y="4986"/>
                </a:cubicBezTo>
                <a:cubicBezTo>
                  <a:pt x="166601" y="4986"/>
                  <a:pt x="166564" y="5172"/>
                  <a:pt x="166564" y="5544"/>
                </a:cubicBezTo>
                <a:cubicBezTo>
                  <a:pt x="166639" y="5693"/>
                  <a:pt x="166769" y="5749"/>
                  <a:pt x="166955" y="5712"/>
                </a:cubicBezTo>
                <a:cubicBezTo>
                  <a:pt x="167141" y="5674"/>
                  <a:pt x="167308" y="5693"/>
                  <a:pt x="167457" y="5767"/>
                </a:cubicBezTo>
                <a:cubicBezTo>
                  <a:pt x="167755" y="6214"/>
                  <a:pt x="167755" y="6660"/>
                  <a:pt x="167457" y="7107"/>
                </a:cubicBezTo>
                <a:cubicBezTo>
                  <a:pt x="167085" y="7330"/>
                  <a:pt x="166725" y="7386"/>
                  <a:pt x="166376" y="7274"/>
                </a:cubicBezTo>
                <a:cubicBezTo>
                  <a:pt x="166027" y="7163"/>
                  <a:pt x="165734" y="6995"/>
                  <a:pt x="165497" y="6772"/>
                </a:cubicBezTo>
                <a:cubicBezTo>
                  <a:pt x="165260" y="6772"/>
                  <a:pt x="165121" y="6865"/>
                  <a:pt x="165082" y="7051"/>
                </a:cubicBezTo>
                <a:cubicBezTo>
                  <a:pt x="165042" y="7237"/>
                  <a:pt x="164904" y="7293"/>
                  <a:pt x="164667" y="7219"/>
                </a:cubicBezTo>
                <a:cubicBezTo>
                  <a:pt x="164592" y="6326"/>
                  <a:pt x="164771" y="5693"/>
                  <a:pt x="165204" y="5321"/>
                </a:cubicBezTo>
                <a:cubicBezTo>
                  <a:pt x="165636" y="4949"/>
                  <a:pt x="165971" y="4465"/>
                  <a:pt x="166208" y="3870"/>
                </a:cubicBezTo>
                <a:close/>
                <a:moveTo>
                  <a:pt x="1444496" y="3758"/>
                </a:moveTo>
                <a:cubicBezTo>
                  <a:pt x="1444161" y="3758"/>
                  <a:pt x="1443882" y="3870"/>
                  <a:pt x="1443658" y="4093"/>
                </a:cubicBezTo>
                <a:cubicBezTo>
                  <a:pt x="1443435" y="4316"/>
                  <a:pt x="1443361" y="4688"/>
                  <a:pt x="1443435" y="5209"/>
                </a:cubicBezTo>
                <a:cubicBezTo>
                  <a:pt x="1443807" y="5507"/>
                  <a:pt x="1444217" y="5619"/>
                  <a:pt x="1444663" y="5544"/>
                </a:cubicBezTo>
                <a:cubicBezTo>
                  <a:pt x="1445110" y="5470"/>
                  <a:pt x="1445407" y="5247"/>
                  <a:pt x="1445556" y="4874"/>
                </a:cubicBezTo>
                <a:cubicBezTo>
                  <a:pt x="1445630" y="4577"/>
                  <a:pt x="1445556" y="4316"/>
                  <a:pt x="1445333" y="4093"/>
                </a:cubicBezTo>
                <a:cubicBezTo>
                  <a:pt x="1445110" y="3870"/>
                  <a:pt x="1444830" y="3758"/>
                  <a:pt x="1444496" y="3758"/>
                </a:cubicBezTo>
                <a:close/>
                <a:moveTo>
                  <a:pt x="1145444" y="3758"/>
                </a:moveTo>
                <a:cubicBezTo>
                  <a:pt x="1145295" y="4205"/>
                  <a:pt x="1145388" y="4558"/>
                  <a:pt x="1145723" y="4819"/>
                </a:cubicBezTo>
                <a:cubicBezTo>
                  <a:pt x="1146058" y="5079"/>
                  <a:pt x="1146374" y="5023"/>
                  <a:pt x="1146672" y="4651"/>
                </a:cubicBezTo>
                <a:cubicBezTo>
                  <a:pt x="1146821" y="4279"/>
                  <a:pt x="1146821" y="3981"/>
                  <a:pt x="1146672" y="3758"/>
                </a:cubicBezTo>
                <a:cubicBezTo>
                  <a:pt x="1146225" y="3386"/>
                  <a:pt x="1145816" y="3386"/>
                  <a:pt x="1145444" y="3758"/>
                </a:cubicBezTo>
                <a:close/>
                <a:moveTo>
                  <a:pt x="250094" y="3758"/>
                </a:moveTo>
                <a:cubicBezTo>
                  <a:pt x="249945" y="4205"/>
                  <a:pt x="250038" y="4558"/>
                  <a:pt x="250373" y="4819"/>
                </a:cubicBezTo>
                <a:cubicBezTo>
                  <a:pt x="250708" y="5079"/>
                  <a:pt x="251024" y="5023"/>
                  <a:pt x="251322" y="4651"/>
                </a:cubicBezTo>
                <a:cubicBezTo>
                  <a:pt x="251471" y="4279"/>
                  <a:pt x="251471" y="3981"/>
                  <a:pt x="251322" y="3758"/>
                </a:cubicBezTo>
                <a:cubicBezTo>
                  <a:pt x="250875" y="3386"/>
                  <a:pt x="250466" y="3386"/>
                  <a:pt x="250094" y="3758"/>
                </a:cubicBezTo>
                <a:close/>
                <a:moveTo>
                  <a:pt x="134864" y="3758"/>
                </a:moveTo>
                <a:cubicBezTo>
                  <a:pt x="135236" y="3833"/>
                  <a:pt x="135534" y="3944"/>
                  <a:pt x="135757" y="4093"/>
                </a:cubicBezTo>
                <a:cubicBezTo>
                  <a:pt x="135906" y="4379"/>
                  <a:pt x="135999" y="4647"/>
                  <a:pt x="136036" y="4897"/>
                </a:cubicBezTo>
                <a:cubicBezTo>
                  <a:pt x="136073" y="5147"/>
                  <a:pt x="136203" y="5344"/>
                  <a:pt x="136427" y="5487"/>
                </a:cubicBezTo>
                <a:cubicBezTo>
                  <a:pt x="137245" y="5272"/>
                  <a:pt x="137692" y="5432"/>
                  <a:pt x="137766" y="5968"/>
                </a:cubicBezTo>
                <a:cubicBezTo>
                  <a:pt x="137840" y="6504"/>
                  <a:pt x="137617" y="6772"/>
                  <a:pt x="137096" y="6772"/>
                </a:cubicBezTo>
                <a:cubicBezTo>
                  <a:pt x="136724" y="6772"/>
                  <a:pt x="136501" y="6642"/>
                  <a:pt x="136427" y="6381"/>
                </a:cubicBezTo>
                <a:cubicBezTo>
                  <a:pt x="136352" y="6121"/>
                  <a:pt x="136129" y="5991"/>
                  <a:pt x="135757" y="5991"/>
                </a:cubicBezTo>
                <a:cubicBezTo>
                  <a:pt x="135608" y="5860"/>
                  <a:pt x="135534" y="5730"/>
                  <a:pt x="135534" y="5600"/>
                </a:cubicBezTo>
                <a:cubicBezTo>
                  <a:pt x="135534" y="5470"/>
                  <a:pt x="135459" y="5340"/>
                  <a:pt x="135310" y="5209"/>
                </a:cubicBezTo>
                <a:cubicBezTo>
                  <a:pt x="134343" y="5284"/>
                  <a:pt x="133859" y="4837"/>
                  <a:pt x="133859" y="3870"/>
                </a:cubicBezTo>
                <a:cubicBezTo>
                  <a:pt x="134157" y="3721"/>
                  <a:pt x="134492" y="3684"/>
                  <a:pt x="134864" y="3758"/>
                </a:cubicBezTo>
                <a:close/>
                <a:moveTo>
                  <a:pt x="1020335" y="3702"/>
                </a:moveTo>
                <a:cubicBezTo>
                  <a:pt x="1020075" y="3665"/>
                  <a:pt x="1019945" y="3758"/>
                  <a:pt x="1019945" y="3981"/>
                </a:cubicBezTo>
                <a:cubicBezTo>
                  <a:pt x="1019796" y="4279"/>
                  <a:pt x="1019963" y="4465"/>
                  <a:pt x="1020447" y="4540"/>
                </a:cubicBezTo>
                <a:cubicBezTo>
                  <a:pt x="1020931" y="4614"/>
                  <a:pt x="1021098" y="4391"/>
                  <a:pt x="1020949" y="3870"/>
                </a:cubicBezTo>
                <a:cubicBezTo>
                  <a:pt x="1020800" y="3795"/>
                  <a:pt x="1020596" y="3740"/>
                  <a:pt x="1020335" y="3702"/>
                </a:cubicBezTo>
                <a:close/>
                <a:moveTo>
                  <a:pt x="29735" y="3702"/>
                </a:moveTo>
                <a:cubicBezTo>
                  <a:pt x="29475" y="3665"/>
                  <a:pt x="29345" y="3758"/>
                  <a:pt x="29345" y="3981"/>
                </a:cubicBezTo>
                <a:cubicBezTo>
                  <a:pt x="29196" y="4279"/>
                  <a:pt x="29363" y="4465"/>
                  <a:pt x="29847" y="4540"/>
                </a:cubicBezTo>
                <a:cubicBezTo>
                  <a:pt x="30331" y="4614"/>
                  <a:pt x="30498" y="4391"/>
                  <a:pt x="30349" y="3870"/>
                </a:cubicBezTo>
                <a:cubicBezTo>
                  <a:pt x="30200" y="3795"/>
                  <a:pt x="29996" y="3740"/>
                  <a:pt x="29735" y="3702"/>
                </a:cubicBezTo>
                <a:close/>
                <a:moveTo>
                  <a:pt x="1039255" y="3647"/>
                </a:moveTo>
                <a:cubicBezTo>
                  <a:pt x="1039330" y="3795"/>
                  <a:pt x="1039404" y="3963"/>
                  <a:pt x="1039478" y="4149"/>
                </a:cubicBezTo>
                <a:cubicBezTo>
                  <a:pt x="1039553" y="4335"/>
                  <a:pt x="1039590" y="4577"/>
                  <a:pt x="1039590" y="4874"/>
                </a:cubicBezTo>
                <a:cubicBezTo>
                  <a:pt x="1039292" y="4874"/>
                  <a:pt x="1038939" y="4967"/>
                  <a:pt x="1038530" y="5154"/>
                </a:cubicBezTo>
                <a:cubicBezTo>
                  <a:pt x="1038120" y="5340"/>
                  <a:pt x="1037730" y="5488"/>
                  <a:pt x="1037358" y="5600"/>
                </a:cubicBezTo>
                <a:cubicBezTo>
                  <a:pt x="1036986" y="5712"/>
                  <a:pt x="1036669" y="5730"/>
                  <a:pt x="1036409" y="5656"/>
                </a:cubicBezTo>
                <a:cubicBezTo>
                  <a:pt x="1036148" y="5581"/>
                  <a:pt x="1036018" y="5247"/>
                  <a:pt x="1036018" y="4651"/>
                </a:cubicBezTo>
                <a:cubicBezTo>
                  <a:pt x="1036688" y="4577"/>
                  <a:pt x="1037190" y="4335"/>
                  <a:pt x="1037525" y="3926"/>
                </a:cubicBezTo>
                <a:cubicBezTo>
                  <a:pt x="1037860" y="3516"/>
                  <a:pt x="1038437" y="3423"/>
                  <a:pt x="1039255" y="3647"/>
                </a:cubicBezTo>
                <a:close/>
                <a:moveTo>
                  <a:pt x="48655" y="3647"/>
                </a:moveTo>
                <a:cubicBezTo>
                  <a:pt x="48730" y="3795"/>
                  <a:pt x="48804" y="3963"/>
                  <a:pt x="48878" y="4149"/>
                </a:cubicBezTo>
                <a:cubicBezTo>
                  <a:pt x="48953" y="4335"/>
                  <a:pt x="48990" y="4577"/>
                  <a:pt x="48990" y="4874"/>
                </a:cubicBezTo>
                <a:cubicBezTo>
                  <a:pt x="48692" y="4874"/>
                  <a:pt x="48339" y="4967"/>
                  <a:pt x="47930" y="5154"/>
                </a:cubicBezTo>
                <a:cubicBezTo>
                  <a:pt x="47520" y="5340"/>
                  <a:pt x="47130" y="5488"/>
                  <a:pt x="46758" y="5600"/>
                </a:cubicBezTo>
                <a:cubicBezTo>
                  <a:pt x="46385" y="5712"/>
                  <a:pt x="46069" y="5730"/>
                  <a:pt x="45809" y="5656"/>
                </a:cubicBezTo>
                <a:cubicBezTo>
                  <a:pt x="45548" y="5581"/>
                  <a:pt x="45418" y="5247"/>
                  <a:pt x="45418" y="4651"/>
                </a:cubicBezTo>
                <a:cubicBezTo>
                  <a:pt x="46088" y="4577"/>
                  <a:pt x="46590" y="4335"/>
                  <a:pt x="46925" y="3926"/>
                </a:cubicBezTo>
                <a:cubicBezTo>
                  <a:pt x="47260" y="3516"/>
                  <a:pt x="47837" y="3423"/>
                  <a:pt x="48655" y="3647"/>
                </a:cubicBezTo>
                <a:close/>
                <a:moveTo>
                  <a:pt x="1056445" y="3535"/>
                </a:moveTo>
                <a:lnTo>
                  <a:pt x="1057342" y="3880"/>
                </a:lnTo>
                <a:lnTo>
                  <a:pt x="1057338" y="3870"/>
                </a:lnTo>
                <a:lnTo>
                  <a:pt x="1058082" y="3870"/>
                </a:lnTo>
                <a:lnTo>
                  <a:pt x="1058175" y="3758"/>
                </a:lnTo>
                <a:cubicBezTo>
                  <a:pt x="1058212" y="3609"/>
                  <a:pt x="1058305" y="3535"/>
                  <a:pt x="1058454" y="3535"/>
                </a:cubicBezTo>
                <a:cubicBezTo>
                  <a:pt x="1058826" y="3609"/>
                  <a:pt x="1059180" y="3665"/>
                  <a:pt x="1059514" y="3702"/>
                </a:cubicBezTo>
                <a:cubicBezTo>
                  <a:pt x="1059849" y="3740"/>
                  <a:pt x="1060054" y="3907"/>
                  <a:pt x="1060128" y="4205"/>
                </a:cubicBezTo>
                <a:cubicBezTo>
                  <a:pt x="1060203" y="4651"/>
                  <a:pt x="1059998" y="5023"/>
                  <a:pt x="1059514" y="5321"/>
                </a:cubicBezTo>
                <a:cubicBezTo>
                  <a:pt x="1059031" y="5619"/>
                  <a:pt x="1059049" y="5916"/>
                  <a:pt x="1059570" y="6214"/>
                </a:cubicBezTo>
                <a:cubicBezTo>
                  <a:pt x="1059793" y="6214"/>
                  <a:pt x="1059924" y="6121"/>
                  <a:pt x="1059961" y="5935"/>
                </a:cubicBezTo>
                <a:cubicBezTo>
                  <a:pt x="1059998" y="5749"/>
                  <a:pt x="1060091" y="5581"/>
                  <a:pt x="1060240" y="5433"/>
                </a:cubicBezTo>
                <a:cubicBezTo>
                  <a:pt x="1060686" y="5879"/>
                  <a:pt x="1060910" y="6288"/>
                  <a:pt x="1060910" y="6660"/>
                </a:cubicBezTo>
                <a:cubicBezTo>
                  <a:pt x="1060240" y="6736"/>
                  <a:pt x="1059719" y="7154"/>
                  <a:pt x="1059347" y="7914"/>
                </a:cubicBezTo>
                <a:cubicBezTo>
                  <a:pt x="1058975" y="8673"/>
                  <a:pt x="1059161" y="9205"/>
                  <a:pt x="1059905" y="9508"/>
                </a:cubicBezTo>
                <a:cubicBezTo>
                  <a:pt x="1059756" y="9889"/>
                  <a:pt x="1059552" y="10269"/>
                  <a:pt x="1059291" y="10648"/>
                </a:cubicBezTo>
                <a:cubicBezTo>
                  <a:pt x="1059031" y="11028"/>
                  <a:pt x="1058640" y="11142"/>
                  <a:pt x="1058119" y="10991"/>
                </a:cubicBezTo>
                <a:cubicBezTo>
                  <a:pt x="1058194" y="10611"/>
                  <a:pt x="1058268" y="10079"/>
                  <a:pt x="1058342" y="9395"/>
                </a:cubicBezTo>
                <a:cubicBezTo>
                  <a:pt x="1058417" y="8711"/>
                  <a:pt x="1058156" y="8446"/>
                  <a:pt x="1057561" y="8598"/>
                </a:cubicBezTo>
                <a:cubicBezTo>
                  <a:pt x="1057412" y="8674"/>
                  <a:pt x="1057319" y="8806"/>
                  <a:pt x="1057282" y="8997"/>
                </a:cubicBezTo>
                <a:cubicBezTo>
                  <a:pt x="1057245" y="9187"/>
                  <a:pt x="1057152" y="9357"/>
                  <a:pt x="1057003" y="9508"/>
                </a:cubicBezTo>
                <a:cubicBezTo>
                  <a:pt x="1056854" y="9813"/>
                  <a:pt x="1056631" y="10117"/>
                  <a:pt x="1056333" y="10421"/>
                </a:cubicBezTo>
                <a:cubicBezTo>
                  <a:pt x="1056036" y="10724"/>
                  <a:pt x="1055998" y="11066"/>
                  <a:pt x="1056222" y="11446"/>
                </a:cubicBezTo>
                <a:cubicBezTo>
                  <a:pt x="1056445" y="11598"/>
                  <a:pt x="1056668" y="11655"/>
                  <a:pt x="1056891" y="11617"/>
                </a:cubicBezTo>
                <a:cubicBezTo>
                  <a:pt x="1057115" y="11579"/>
                  <a:pt x="1057338" y="11560"/>
                  <a:pt x="1057561" y="11560"/>
                </a:cubicBezTo>
                <a:cubicBezTo>
                  <a:pt x="1058082" y="11636"/>
                  <a:pt x="1058584" y="11751"/>
                  <a:pt x="1059068" y="11902"/>
                </a:cubicBezTo>
                <a:cubicBezTo>
                  <a:pt x="1059552" y="12054"/>
                  <a:pt x="1059979" y="12130"/>
                  <a:pt x="1060352" y="12130"/>
                </a:cubicBezTo>
                <a:cubicBezTo>
                  <a:pt x="1060798" y="12130"/>
                  <a:pt x="1061133" y="12000"/>
                  <a:pt x="1061356" y="11739"/>
                </a:cubicBezTo>
                <a:cubicBezTo>
                  <a:pt x="1061579" y="11479"/>
                  <a:pt x="1061877" y="11311"/>
                  <a:pt x="1062249" y="11237"/>
                </a:cubicBezTo>
                <a:cubicBezTo>
                  <a:pt x="1062398" y="11535"/>
                  <a:pt x="1062491" y="11776"/>
                  <a:pt x="1062528" y="11962"/>
                </a:cubicBezTo>
                <a:cubicBezTo>
                  <a:pt x="1062565" y="12148"/>
                  <a:pt x="1062770" y="12204"/>
                  <a:pt x="1063142" y="12130"/>
                </a:cubicBezTo>
                <a:cubicBezTo>
                  <a:pt x="1063365" y="12130"/>
                  <a:pt x="1063458" y="12000"/>
                  <a:pt x="1063421" y="11739"/>
                </a:cubicBezTo>
                <a:cubicBezTo>
                  <a:pt x="1063384" y="11479"/>
                  <a:pt x="1063403" y="11237"/>
                  <a:pt x="1063477" y="11014"/>
                </a:cubicBezTo>
                <a:cubicBezTo>
                  <a:pt x="1063328" y="10865"/>
                  <a:pt x="1063123" y="10809"/>
                  <a:pt x="1062863" y="10846"/>
                </a:cubicBezTo>
                <a:cubicBezTo>
                  <a:pt x="1062603" y="10883"/>
                  <a:pt x="1062435" y="10828"/>
                  <a:pt x="1062361" y="10679"/>
                </a:cubicBezTo>
                <a:cubicBezTo>
                  <a:pt x="1062361" y="10307"/>
                  <a:pt x="1062472" y="10083"/>
                  <a:pt x="1062696" y="10009"/>
                </a:cubicBezTo>
                <a:cubicBezTo>
                  <a:pt x="1062919" y="9935"/>
                  <a:pt x="1063142" y="9823"/>
                  <a:pt x="1063365" y="9674"/>
                </a:cubicBezTo>
                <a:cubicBezTo>
                  <a:pt x="1063514" y="9525"/>
                  <a:pt x="1063626" y="9302"/>
                  <a:pt x="1063700" y="9004"/>
                </a:cubicBezTo>
                <a:cubicBezTo>
                  <a:pt x="1063775" y="8707"/>
                  <a:pt x="1063998" y="8595"/>
                  <a:pt x="1064370" y="8670"/>
                </a:cubicBezTo>
                <a:cubicBezTo>
                  <a:pt x="1064593" y="8744"/>
                  <a:pt x="1064742" y="8911"/>
                  <a:pt x="1064816" y="9172"/>
                </a:cubicBezTo>
                <a:cubicBezTo>
                  <a:pt x="1064891" y="9432"/>
                  <a:pt x="1064965" y="9730"/>
                  <a:pt x="1065040" y="10065"/>
                </a:cubicBezTo>
                <a:cubicBezTo>
                  <a:pt x="1065114" y="10400"/>
                  <a:pt x="1065207" y="10697"/>
                  <a:pt x="1065319" y="10958"/>
                </a:cubicBezTo>
                <a:cubicBezTo>
                  <a:pt x="1065430" y="11218"/>
                  <a:pt x="1065598" y="11348"/>
                  <a:pt x="1065821" y="11348"/>
                </a:cubicBezTo>
                <a:cubicBezTo>
                  <a:pt x="1066119" y="11348"/>
                  <a:pt x="1066305" y="11244"/>
                  <a:pt x="1066379" y="11036"/>
                </a:cubicBezTo>
                <a:cubicBezTo>
                  <a:pt x="1066453" y="10828"/>
                  <a:pt x="1066565" y="10654"/>
                  <a:pt x="1066714" y="10515"/>
                </a:cubicBezTo>
                <a:cubicBezTo>
                  <a:pt x="1067160" y="10654"/>
                  <a:pt x="1067477" y="10568"/>
                  <a:pt x="1067663" y="10255"/>
                </a:cubicBezTo>
                <a:cubicBezTo>
                  <a:pt x="1067849" y="9942"/>
                  <a:pt x="1068128" y="9749"/>
                  <a:pt x="1068500" y="9674"/>
                </a:cubicBezTo>
                <a:cubicBezTo>
                  <a:pt x="1068723" y="9600"/>
                  <a:pt x="1068928" y="9617"/>
                  <a:pt x="1069114" y="9726"/>
                </a:cubicBezTo>
                <a:cubicBezTo>
                  <a:pt x="1069300" y="9836"/>
                  <a:pt x="1069467" y="9856"/>
                  <a:pt x="1069616" y="9786"/>
                </a:cubicBezTo>
                <a:cubicBezTo>
                  <a:pt x="1069988" y="9786"/>
                  <a:pt x="1070211" y="9693"/>
                  <a:pt x="1070286" y="9507"/>
                </a:cubicBezTo>
                <a:cubicBezTo>
                  <a:pt x="1070360" y="9321"/>
                  <a:pt x="1070583" y="9153"/>
                  <a:pt x="1070956" y="9004"/>
                </a:cubicBezTo>
                <a:cubicBezTo>
                  <a:pt x="1071328" y="9377"/>
                  <a:pt x="1071476" y="9897"/>
                  <a:pt x="1071402" y="10567"/>
                </a:cubicBezTo>
                <a:cubicBezTo>
                  <a:pt x="1070732" y="10790"/>
                  <a:pt x="1070174" y="11125"/>
                  <a:pt x="1069728" y="11572"/>
                </a:cubicBezTo>
                <a:cubicBezTo>
                  <a:pt x="1069281" y="12018"/>
                  <a:pt x="1068835" y="12427"/>
                  <a:pt x="1068388" y="12800"/>
                </a:cubicBezTo>
                <a:cubicBezTo>
                  <a:pt x="1068537" y="13172"/>
                  <a:pt x="1068705" y="13339"/>
                  <a:pt x="1068891" y="13302"/>
                </a:cubicBezTo>
                <a:cubicBezTo>
                  <a:pt x="1069077" y="13265"/>
                  <a:pt x="1069281" y="13190"/>
                  <a:pt x="1069504" y="13079"/>
                </a:cubicBezTo>
                <a:cubicBezTo>
                  <a:pt x="1069728" y="12967"/>
                  <a:pt x="1069970" y="12855"/>
                  <a:pt x="1070230" y="12744"/>
                </a:cubicBezTo>
                <a:cubicBezTo>
                  <a:pt x="1070490" y="12632"/>
                  <a:pt x="1070732" y="12651"/>
                  <a:pt x="1070956" y="12800"/>
                </a:cubicBezTo>
                <a:cubicBezTo>
                  <a:pt x="1071104" y="12576"/>
                  <a:pt x="1071216" y="12279"/>
                  <a:pt x="1071290" y="11907"/>
                </a:cubicBezTo>
                <a:cubicBezTo>
                  <a:pt x="1071365" y="11535"/>
                  <a:pt x="1071514" y="11200"/>
                  <a:pt x="1071737" y="10902"/>
                </a:cubicBezTo>
                <a:cubicBezTo>
                  <a:pt x="1071886" y="10753"/>
                  <a:pt x="1072072" y="10735"/>
                  <a:pt x="1072295" y="10846"/>
                </a:cubicBezTo>
                <a:cubicBezTo>
                  <a:pt x="1072518" y="10958"/>
                  <a:pt x="1072741" y="11014"/>
                  <a:pt x="1072965" y="11014"/>
                </a:cubicBezTo>
                <a:cubicBezTo>
                  <a:pt x="1073114" y="10939"/>
                  <a:pt x="1073262" y="10828"/>
                  <a:pt x="1073411" y="10679"/>
                </a:cubicBezTo>
                <a:cubicBezTo>
                  <a:pt x="1073560" y="10530"/>
                  <a:pt x="1073746" y="10418"/>
                  <a:pt x="1073969" y="10344"/>
                </a:cubicBezTo>
                <a:cubicBezTo>
                  <a:pt x="1074341" y="10269"/>
                  <a:pt x="1074713" y="10325"/>
                  <a:pt x="1075086" y="10511"/>
                </a:cubicBezTo>
                <a:cubicBezTo>
                  <a:pt x="1075458" y="10697"/>
                  <a:pt x="1075755" y="10753"/>
                  <a:pt x="1075978" y="10679"/>
                </a:cubicBezTo>
                <a:cubicBezTo>
                  <a:pt x="1076425" y="10530"/>
                  <a:pt x="1076611" y="10214"/>
                  <a:pt x="1076537" y="9730"/>
                </a:cubicBezTo>
                <a:cubicBezTo>
                  <a:pt x="1076462" y="9246"/>
                  <a:pt x="1076499" y="8818"/>
                  <a:pt x="1076648" y="8446"/>
                </a:cubicBezTo>
                <a:cubicBezTo>
                  <a:pt x="1077169" y="8446"/>
                  <a:pt x="1077541" y="8562"/>
                  <a:pt x="1077764" y="8793"/>
                </a:cubicBezTo>
                <a:cubicBezTo>
                  <a:pt x="1077988" y="9025"/>
                  <a:pt x="1078248" y="9207"/>
                  <a:pt x="1078546" y="9339"/>
                </a:cubicBezTo>
                <a:cubicBezTo>
                  <a:pt x="1078397" y="9563"/>
                  <a:pt x="1078267" y="9602"/>
                  <a:pt x="1078155" y="9457"/>
                </a:cubicBezTo>
                <a:cubicBezTo>
                  <a:pt x="1078043" y="9312"/>
                  <a:pt x="1077913" y="9273"/>
                  <a:pt x="1077764" y="9339"/>
                </a:cubicBezTo>
                <a:cubicBezTo>
                  <a:pt x="1077616" y="9488"/>
                  <a:pt x="1077467" y="9749"/>
                  <a:pt x="1077318" y="10121"/>
                </a:cubicBezTo>
                <a:cubicBezTo>
                  <a:pt x="1077169" y="10493"/>
                  <a:pt x="1077244" y="10790"/>
                  <a:pt x="1077541" y="11014"/>
                </a:cubicBezTo>
                <a:cubicBezTo>
                  <a:pt x="1078039" y="10865"/>
                  <a:pt x="1078465" y="10921"/>
                  <a:pt x="1078820" y="11181"/>
                </a:cubicBezTo>
                <a:cubicBezTo>
                  <a:pt x="1079176" y="11442"/>
                  <a:pt x="1079531" y="11535"/>
                  <a:pt x="1079885" y="11460"/>
                </a:cubicBezTo>
                <a:cubicBezTo>
                  <a:pt x="1080108" y="11460"/>
                  <a:pt x="1080183" y="11367"/>
                  <a:pt x="1080108" y="11181"/>
                </a:cubicBezTo>
                <a:cubicBezTo>
                  <a:pt x="1080034" y="10995"/>
                  <a:pt x="1080034" y="10828"/>
                  <a:pt x="1080108" y="10679"/>
                </a:cubicBezTo>
                <a:cubicBezTo>
                  <a:pt x="1080704" y="10976"/>
                  <a:pt x="1081206" y="11367"/>
                  <a:pt x="1081615" y="11851"/>
                </a:cubicBezTo>
                <a:cubicBezTo>
                  <a:pt x="1082025" y="12334"/>
                  <a:pt x="1082453" y="12837"/>
                  <a:pt x="1082899" y="13358"/>
                </a:cubicBezTo>
                <a:cubicBezTo>
                  <a:pt x="1082676" y="13581"/>
                  <a:pt x="1082546" y="13953"/>
                  <a:pt x="1082508" y="14474"/>
                </a:cubicBezTo>
                <a:cubicBezTo>
                  <a:pt x="1082471" y="14995"/>
                  <a:pt x="1082564" y="15441"/>
                  <a:pt x="1082787" y="15813"/>
                </a:cubicBezTo>
                <a:cubicBezTo>
                  <a:pt x="1082936" y="15962"/>
                  <a:pt x="1083178" y="16037"/>
                  <a:pt x="1083513" y="16037"/>
                </a:cubicBezTo>
                <a:cubicBezTo>
                  <a:pt x="1083848" y="16037"/>
                  <a:pt x="1084164" y="16074"/>
                  <a:pt x="1084462" y="16148"/>
                </a:cubicBezTo>
                <a:cubicBezTo>
                  <a:pt x="1084611" y="16148"/>
                  <a:pt x="1084629" y="16055"/>
                  <a:pt x="1084517" y="15869"/>
                </a:cubicBezTo>
                <a:cubicBezTo>
                  <a:pt x="1084406" y="15683"/>
                  <a:pt x="1084424" y="15590"/>
                  <a:pt x="1084573" y="15590"/>
                </a:cubicBezTo>
                <a:cubicBezTo>
                  <a:pt x="1084722" y="15590"/>
                  <a:pt x="1084815" y="15646"/>
                  <a:pt x="1084852" y="15758"/>
                </a:cubicBezTo>
                <a:cubicBezTo>
                  <a:pt x="1084890" y="15869"/>
                  <a:pt x="1084983" y="15999"/>
                  <a:pt x="1085131" y="16148"/>
                </a:cubicBezTo>
                <a:cubicBezTo>
                  <a:pt x="1085131" y="16297"/>
                  <a:pt x="1085057" y="16353"/>
                  <a:pt x="1084908" y="16316"/>
                </a:cubicBezTo>
                <a:cubicBezTo>
                  <a:pt x="1084759" y="16278"/>
                  <a:pt x="1084685" y="16297"/>
                  <a:pt x="1084685" y="16371"/>
                </a:cubicBezTo>
                <a:cubicBezTo>
                  <a:pt x="1084759" y="17042"/>
                  <a:pt x="1085057" y="17564"/>
                  <a:pt x="1085578" y="17936"/>
                </a:cubicBezTo>
                <a:cubicBezTo>
                  <a:pt x="1085801" y="18085"/>
                  <a:pt x="1086062" y="18197"/>
                  <a:pt x="1086359" y="18272"/>
                </a:cubicBezTo>
                <a:cubicBezTo>
                  <a:pt x="1086657" y="18347"/>
                  <a:pt x="1086769" y="18570"/>
                  <a:pt x="1086694" y="18942"/>
                </a:cubicBezTo>
                <a:cubicBezTo>
                  <a:pt x="1086694" y="19091"/>
                  <a:pt x="1086564" y="19240"/>
                  <a:pt x="1086303" y="19389"/>
                </a:cubicBezTo>
                <a:cubicBezTo>
                  <a:pt x="1086043" y="19538"/>
                  <a:pt x="1085950" y="19724"/>
                  <a:pt x="1086024" y="19949"/>
                </a:cubicBezTo>
                <a:cubicBezTo>
                  <a:pt x="1086024" y="20321"/>
                  <a:pt x="1086229" y="20507"/>
                  <a:pt x="1086638" y="20507"/>
                </a:cubicBezTo>
                <a:cubicBezTo>
                  <a:pt x="1087048" y="20507"/>
                  <a:pt x="1087364" y="20581"/>
                  <a:pt x="1087587" y="20730"/>
                </a:cubicBezTo>
                <a:cubicBezTo>
                  <a:pt x="1088629" y="22667"/>
                  <a:pt x="1089392" y="25144"/>
                  <a:pt x="1089875" y="28161"/>
                </a:cubicBezTo>
                <a:cubicBezTo>
                  <a:pt x="1090359" y="31179"/>
                  <a:pt x="1090750" y="34177"/>
                  <a:pt x="1091047" y="37157"/>
                </a:cubicBezTo>
                <a:cubicBezTo>
                  <a:pt x="1091122" y="37679"/>
                  <a:pt x="1091178" y="38332"/>
                  <a:pt x="1091215" y="39114"/>
                </a:cubicBezTo>
                <a:cubicBezTo>
                  <a:pt x="1091252" y="39897"/>
                  <a:pt x="1091196" y="40474"/>
                  <a:pt x="1091047" y="40846"/>
                </a:cubicBezTo>
                <a:cubicBezTo>
                  <a:pt x="1090973" y="40995"/>
                  <a:pt x="1090805" y="41162"/>
                  <a:pt x="1090545" y="41348"/>
                </a:cubicBezTo>
                <a:cubicBezTo>
                  <a:pt x="1090285" y="41534"/>
                  <a:pt x="1090192" y="41814"/>
                  <a:pt x="1090266" y="42187"/>
                </a:cubicBezTo>
                <a:cubicBezTo>
                  <a:pt x="1090415" y="42336"/>
                  <a:pt x="1090564" y="42373"/>
                  <a:pt x="1090712" y="42299"/>
                </a:cubicBezTo>
                <a:cubicBezTo>
                  <a:pt x="1090861" y="42225"/>
                  <a:pt x="1091010" y="42262"/>
                  <a:pt x="1091159" y="42411"/>
                </a:cubicBezTo>
                <a:cubicBezTo>
                  <a:pt x="1091308" y="46061"/>
                  <a:pt x="1091382" y="49973"/>
                  <a:pt x="1091382" y="54145"/>
                </a:cubicBezTo>
                <a:cubicBezTo>
                  <a:pt x="1091382" y="58317"/>
                  <a:pt x="1091382" y="62414"/>
                  <a:pt x="1091382" y="66437"/>
                </a:cubicBezTo>
                <a:cubicBezTo>
                  <a:pt x="1091382" y="70014"/>
                  <a:pt x="1091308" y="73422"/>
                  <a:pt x="1091159" y="76663"/>
                </a:cubicBezTo>
                <a:cubicBezTo>
                  <a:pt x="1091010" y="79904"/>
                  <a:pt x="1090638" y="83015"/>
                  <a:pt x="1090043" y="85995"/>
                </a:cubicBezTo>
                <a:cubicBezTo>
                  <a:pt x="1089001" y="91509"/>
                  <a:pt x="1086936" y="95867"/>
                  <a:pt x="1083849" y="99070"/>
                </a:cubicBezTo>
                <a:cubicBezTo>
                  <a:pt x="1080761" y="102274"/>
                  <a:pt x="1076898" y="104695"/>
                  <a:pt x="1072259" y="106334"/>
                </a:cubicBezTo>
                <a:cubicBezTo>
                  <a:pt x="1067621" y="107973"/>
                  <a:pt x="1062370" y="108978"/>
                  <a:pt x="1056507" y="109351"/>
                </a:cubicBezTo>
                <a:cubicBezTo>
                  <a:pt x="1050644" y="109724"/>
                  <a:pt x="1044372" y="109798"/>
                  <a:pt x="1037692" y="109575"/>
                </a:cubicBezTo>
                <a:cubicBezTo>
                  <a:pt x="1037469" y="121705"/>
                  <a:pt x="1037413" y="133927"/>
                  <a:pt x="1037525" y="146243"/>
                </a:cubicBezTo>
                <a:cubicBezTo>
                  <a:pt x="1037637" y="158558"/>
                  <a:pt x="1037618" y="170706"/>
                  <a:pt x="1037469" y="182687"/>
                </a:cubicBezTo>
                <a:lnTo>
                  <a:pt x="1023142" y="182687"/>
                </a:lnTo>
                <a:cubicBezTo>
                  <a:pt x="1020679" y="182687"/>
                  <a:pt x="1018235" y="182724"/>
                  <a:pt x="1015810" y="182798"/>
                </a:cubicBezTo>
                <a:cubicBezTo>
                  <a:pt x="1013385" y="182873"/>
                  <a:pt x="1011091" y="182836"/>
                  <a:pt x="1008927" y="182687"/>
                </a:cubicBezTo>
                <a:cubicBezTo>
                  <a:pt x="1008703" y="182687"/>
                  <a:pt x="1008497" y="182668"/>
                  <a:pt x="1008311" y="182631"/>
                </a:cubicBezTo>
                <a:cubicBezTo>
                  <a:pt x="1008124" y="182594"/>
                  <a:pt x="1007956" y="182575"/>
                  <a:pt x="1007808" y="182575"/>
                </a:cubicBezTo>
                <a:cubicBezTo>
                  <a:pt x="1007286" y="182575"/>
                  <a:pt x="1006801" y="182631"/>
                  <a:pt x="1006353" y="182743"/>
                </a:cubicBezTo>
                <a:cubicBezTo>
                  <a:pt x="1005905" y="182854"/>
                  <a:pt x="1005495" y="182724"/>
                  <a:pt x="1005122" y="182352"/>
                </a:cubicBezTo>
                <a:cubicBezTo>
                  <a:pt x="1004375" y="182724"/>
                  <a:pt x="1003405" y="182873"/>
                  <a:pt x="1002211" y="182798"/>
                </a:cubicBezTo>
                <a:cubicBezTo>
                  <a:pt x="1001017" y="182724"/>
                  <a:pt x="999935" y="182650"/>
                  <a:pt x="998965" y="182575"/>
                </a:cubicBezTo>
                <a:cubicBezTo>
                  <a:pt x="998965" y="182352"/>
                  <a:pt x="999096" y="182240"/>
                  <a:pt x="999357" y="182240"/>
                </a:cubicBezTo>
                <a:cubicBezTo>
                  <a:pt x="999618" y="182240"/>
                  <a:pt x="999711" y="182092"/>
                  <a:pt x="999637" y="181794"/>
                </a:cubicBezTo>
                <a:cubicBezTo>
                  <a:pt x="999412" y="181496"/>
                  <a:pt x="999207" y="181366"/>
                  <a:pt x="999020" y="181403"/>
                </a:cubicBezTo>
                <a:cubicBezTo>
                  <a:pt x="998833" y="181440"/>
                  <a:pt x="998647" y="181515"/>
                  <a:pt x="998461" y="181626"/>
                </a:cubicBezTo>
                <a:cubicBezTo>
                  <a:pt x="998275" y="181738"/>
                  <a:pt x="998070" y="181831"/>
                  <a:pt x="997846" y="181906"/>
                </a:cubicBezTo>
                <a:cubicBezTo>
                  <a:pt x="997623" y="181980"/>
                  <a:pt x="997398" y="181943"/>
                  <a:pt x="997174" y="181794"/>
                </a:cubicBezTo>
                <a:cubicBezTo>
                  <a:pt x="997027" y="181868"/>
                  <a:pt x="996954" y="181999"/>
                  <a:pt x="996954" y="182185"/>
                </a:cubicBezTo>
                <a:cubicBezTo>
                  <a:pt x="996954" y="182371"/>
                  <a:pt x="996881" y="182538"/>
                  <a:pt x="996734" y="182687"/>
                </a:cubicBezTo>
                <a:cubicBezTo>
                  <a:pt x="995930" y="182612"/>
                  <a:pt x="995125" y="182612"/>
                  <a:pt x="994321" y="182687"/>
                </a:cubicBezTo>
                <a:cubicBezTo>
                  <a:pt x="993516" y="182761"/>
                  <a:pt x="992858" y="182650"/>
                  <a:pt x="992346" y="182352"/>
                </a:cubicBezTo>
                <a:cubicBezTo>
                  <a:pt x="991907" y="182798"/>
                  <a:pt x="991358" y="182873"/>
                  <a:pt x="990700" y="182575"/>
                </a:cubicBezTo>
                <a:cubicBezTo>
                  <a:pt x="990626" y="182352"/>
                  <a:pt x="990699" y="182240"/>
                  <a:pt x="990919" y="182240"/>
                </a:cubicBezTo>
                <a:cubicBezTo>
                  <a:pt x="991139" y="182240"/>
                  <a:pt x="991249" y="182129"/>
                  <a:pt x="991249" y="181906"/>
                </a:cubicBezTo>
                <a:cubicBezTo>
                  <a:pt x="991103" y="181608"/>
                  <a:pt x="990937" y="181329"/>
                  <a:pt x="990753" y="181068"/>
                </a:cubicBezTo>
                <a:cubicBezTo>
                  <a:pt x="990569" y="180808"/>
                  <a:pt x="990551" y="180380"/>
                  <a:pt x="990700" y="179785"/>
                </a:cubicBezTo>
                <a:cubicBezTo>
                  <a:pt x="991212" y="179636"/>
                  <a:pt x="991486" y="179375"/>
                  <a:pt x="991522" y="179003"/>
                </a:cubicBezTo>
                <a:cubicBezTo>
                  <a:pt x="991559" y="178631"/>
                  <a:pt x="991285" y="178371"/>
                  <a:pt x="990700" y="178222"/>
                </a:cubicBezTo>
                <a:lnTo>
                  <a:pt x="990700" y="28873"/>
                </a:lnTo>
                <a:cubicBezTo>
                  <a:pt x="990700" y="25748"/>
                  <a:pt x="990700" y="22790"/>
                  <a:pt x="990700" y="19999"/>
                </a:cubicBezTo>
                <a:cubicBezTo>
                  <a:pt x="990700" y="17209"/>
                  <a:pt x="990737" y="14325"/>
                  <a:pt x="990812" y="11348"/>
                </a:cubicBezTo>
                <a:cubicBezTo>
                  <a:pt x="990960" y="11348"/>
                  <a:pt x="991109" y="11460"/>
                  <a:pt x="991258" y="11683"/>
                </a:cubicBezTo>
                <a:lnTo>
                  <a:pt x="991705" y="11237"/>
                </a:lnTo>
                <a:cubicBezTo>
                  <a:pt x="992374" y="11014"/>
                  <a:pt x="992709" y="11200"/>
                  <a:pt x="992709" y="11795"/>
                </a:cubicBezTo>
                <a:lnTo>
                  <a:pt x="992323" y="12423"/>
                </a:lnTo>
                <a:lnTo>
                  <a:pt x="993602" y="12800"/>
                </a:lnTo>
                <a:cubicBezTo>
                  <a:pt x="994123" y="12576"/>
                  <a:pt x="994383" y="12260"/>
                  <a:pt x="994383" y="11851"/>
                </a:cubicBezTo>
                <a:cubicBezTo>
                  <a:pt x="994299" y="11590"/>
                  <a:pt x="994129" y="11442"/>
                  <a:pt x="993873" y="11404"/>
                </a:cubicBezTo>
                <a:cubicBezTo>
                  <a:pt x="993618" y="11367"/>
                  <a:pt x="993490" y="11200"/>
                  <a:pt x="993490" y="10902"/>
                </a:cubicBezTo>
                <a:cubicBezTo>
                  <a:pt x="993867" y="10828"/>
                  <a:pt x="994131" y="10902"/>
                  <a:pt x="994282" y="11125"/>
                </a:cubicBezTo>
                <a:cubicBezTo>
                  <a:pt x="994433" y="11348"/>
                  <a:pt x="994660" y="11504"/>
                  <a:pt x="994961" y="11591"/>
                </a:cubicBezTo>
                <a:lnTo>
                  <a:pt x="995664" y="11538"/>
                </a:lnTo>
                <a:lnTo>
                  <a:pt x="994997" y="11404"/>
                </a:lnTo>
                <a:cubicBezTo>
                  <a:pt x="994811" y="11144"/>
                  <a:pt x="994644" y="10865"/>
                  <a:pt x="994495" y="10567"/>
                </a:cubicBezTo>
                <a:cubicBezTo>
                  <a:pt x="994867" y="10642"/>
                  <a:pt x="995165" y="10735"/>
                  <a:pt x="995388" y="10846"/>
                </a:cubicBezTo>
                <a:lnTo>
                  <a:pt x="995807" y="11527"/>
                </a:lnTo>
                <a:lnTo>
                  <a:pt x="996318" y="11488"/>
                </a:lnTo>
                <a:cubicBezTo>
                  <a:pt x="996694" y="11246"/>
                  <a:pt x="997071" y="11051"/>
                  <a:pt x="997448" y="10902"/>
                </a:cubicBezTo>
                <a:cubicBezTo>
                  <a:pt x="997675" y="10828"/>
                  <a:pt x="997845" y="10924"/>
                  <a:pt x="997958" y="11191"/>
                </a:cubicBezTo>
                <a:lnTo>
                  <a:pt x="998492" y="11422"/>
                </a:lnTo>
                <a:lnTo>
                  <a:pt x="998569" y="11293"/>
                </a:lnTo>
                <a:lnTo>
                  <a:pt x="998708" y="11376"/>
                </a:lnTo>
                <a:lnTo>
                  <a:pt x="999088" y="11125"/>
                </a:lnTo>
                <a:cubicBezTo>
                  <a:pt x="999201" y="10902"/>
                  <a:pt x="999371" y="10753"/>
                  <a:pt x="999597" y="10679"/>
                </a:cubicBezTo>
                <a:cubicBezTo>
                  <a:pt x="999748" y="10679"/>
                  <a:pt x="1000087" y="10865"/>
                  <a:pt x="1000615" y="11237"/>
                </a:cubicBezTo>
                <a:cubicBezTo>
                  <a:pt x="1000766" y="11311"/>
                  <a:pt x="1000917" y="11348"/>
                  <a:pt x="1001068" y="11348"/>
                </a:cubicBezTo>
                <a:cubicBezTo>
                  <a:pt x="1001218" y="11348"/>
                  <a:pt x="1001331" y="11386"/>
                  <a:pt x="1001407" y="11460"/>
                </a:cubicBezTo>
                <a:cubicBezTo>
                  <a:pt x="1001558" y="11633"/>
                  <a:pt x="1001652" y="11863"/>
                  <a:pt x="1001689" y="12148"/>
                </a:cubicBezTo>
                <a:cubicBezTo>
                  <a:pt x="1001727" y="12434"/>
                  <a:pt x="1001859" y="12651"/>
                  <a:pt x="1002085" y="12800"/>
                </a:cubicBezTo>
                <a:cubicBezTo>
                  <a:pt x="1002383" y="12725"/>
                  <a:pt x="1002550" y="12592"/>
                  <a:pt x="1002588" y="12399"/>
                </a:cubicBezTo>
                <a:cubicBezTo>
                  <a:pt x="1002625" y="12207"/>
                  <a:pt x="1002643" y="11984"/>
                  <a:pt x="1002643" y="11730"/>
                </a:cubicBezTo>
                <a:cubicBezTo>
                  <a:pt x="1002643" y="11476"/>
                  <a:pt x="1002662" y="11237"/>
                  <a:pt x="1002699" y="11014"/>
                </a:cubicBezTo>
                <a:cubicBezTo>
                  <a:pt x="1002736" y="10790"/>
                  <a:pt x="1002867" y="10642"/>
                  <a:pt x="1003090" y="10567"/>
                </a:cubicBezTo>
                <a:cubicBezTo>
                  <a:pt x="1003462" y="10493"/>
                  <a:pt x="1003704" y="10623"/>
                  <a:pt x="1003815" y="10958"/>
                </a:cubicBezTo>
                <a:cubicBezTo>
                  <a:pt x="1003927" y="11293"/>
                  <a:pt x="1004169" y="11460"/>
                  <a:pt x="1004541" y="11460"/>
                </a:cubicBezTo>
                <a:cubicBezTo>
                  <a:pt x="1005211" y="11389"/>
                  <a:pt x="1005564" y="11122"/>
                  <a:pt x="1005601" y="10660"/>
                </a:cubicBezTo>
                <a:cubicBezTo>
                  <a:pt x="1005639" y="10197"/>
                  <a:pt x="1005620" y="9645"/>
                  <a:pt x="1005546" y="9004"/>
                </a:cubicBezTo>
                <a:cubicBezTo>
                  <a:pt x="1006276" y="9004"/>
                  <a:pt x="1006722" y="9042"/>
                  <a:pt x="1006885" y="9116"/>
                </a:cubicBezTo>
                <a:cubicBezTo>
                  <a:pt x="1006885" y="9935"/>
                  <a:pt x="1007106" y="10381"/>
                  <a:pt x="1007548" y="10456"/>
                </a:cubicBezTo>
                <a:cubicBezTo>
                  <a:pt x="1007916" y="10530"/>
                  <a:pt x="1008156" y="10493"/>
                  <a:pt x="1008265" y="10344"/>
                </a:cubicBezTo>
                <a:cubicBezTo>
                  <a:pt x="1008375" y="10195"/>
                  <a:pt x="1008504" y="10083"/>
                  <a:pt x="1008652" y="10009"/>
                </a:cubicBezTo>
                <a:cubicBezTo>
                  <a:pt x="1008725" y="10381"/>
                  <a:pt x="1008670" y="10679"/>
                  <a:pt x="1008486" y="10902"/>
                </a:cubicBezTo>
                <a:cubicBezTo>
                  <a:pt x="1008302" y="11125"/>
                  <a:pt x="1008118" y="11348"/>
                  <a:pt x="1007934" y="11572"/>
                </a:cubicBezTo>
                <a:cubicBezTo>
                  <a:pt x="1007750" y="11795"/>
                  <a:pt x="1007621" y="12000"/>
                  <a:pt x="1007548" y="12186"/>
                </a:cubicBezTo>
                <a:cubicBezTo>
                  <a:pt x="1007475" y="12372"/>
                  <a:pt x="1007548" y="12614"/>
                  <a:pt x="1007769" y="12911"/>
                </a:cubicBezTo>
                <a:cubicBezTo>
                  <a:pt x="1008210" y="12911"/>
                  <a:pt x="1008449" y="12707"/>
                  <a:pt x="1008486" y="12297"/>
                </a:cubicBezTo>
                <a:cubicBezTo>
                  <a:pt x="1008523" y="11888"/>
                  <a:pt x="1008726" y="11609"/>
                  <a:pt x="1009093" y="11460"/>
                </a:cubicBezTo>
                <a:cubicBezTo>
                  <a:pt x="1009609" y="11311"/>
                  <a:pt x="1010088" y="11293"/>
                  <a:pt x="1010529" y="11404"/>
                </a:cubicBezTo>
                <a:cubicBezTo>
                  <a:pt x="1010971" y="11516"/>
                  <a:pt x="1011412" y="11497"/>
                  <a:pt x="1011854" y="11348"/>
                </a:cubicBezTo>
                <a:cubicBezTo>
                  <a:pt x="1012149" y="11200"/>
                  <a:pt x="1012370" y="11014"/>
                  <a:pt x="1012518" y="10790"/>
                </a:cubicBezTo>
                <a:cubicBezTo>
                  <a:pt x="1012665" y="10567"/>
                  <a:pt x="1012922" y="10493"/>
                  <a:pt x="1013291" y="10567"/>
                </a:cubicBezTo>
                <a:cubicBezTo>
                  <a:pt x="1013732" y="11014"/>
                  <a:pt x="1013732" y="11572"/>
                  <a:pt x="1013291" y="12241"/>
                </a:cubicBezTo>
                <a:cubicBezTo>
                  <a:pt x="1013511" y="12539"/>
                  <a:pt x="1013713" y="12595"/>
                  <a:pt x="1013897" y="12409"/>
                </a:cubicBezTo>
                <a:cubicBezTo>
                  <a:pt x="1014081" y="12223"/>
                  <a:pt x="1014321" y="12167"/>
                  <a:pt x="1014615" y="12241"/>
                </a:cubicBezTo>
                <a:lnTo>
                  <a:pt x="1014940" y="12451"/>
                </a:lnTo>
                <a:lnTo>
                  <a:pt x="1014978" y="11739"/>
                </a:lnTo>
                <a:cubicBezTo>
                  <a:pt x="1015312" y="11479"/>
                  <a:pt x="1015554" y="11535"/>
                  <a:pt x="1015703" y="11907"/>
                </a:cubicBezTo>
                <a:lnTo>
                  <a:pt x="1015124" y="12569"/>
                </a:lnTo>
                <a:lnTo>
                  <a:pt x="1015223" y="12632"/>
                </a:lnTo>
                <a:cubicBezTo>
                  <a:pt x="1015407" y="12893"/>
                  <a:pt x="1015609" y="13023"/>
                  <a:pt x="1015830" y="13023"/>
                </a:cubicBezTo>
                <a:cubicBezTo>
                  <a:pt x="1016051" y="13023"/>
                  <a:pt x="1016235" y="12930"/>
                  <a:pt x="1016382" y="12744"/>
                </a:cubicBezTo>
                <a:cubicBezTo>
                  <a:pt x="1016529" y="12558"/>
                  <a:pt x="1016713" y="12465"/>
                  <a:pt x="1016934" y="12465"/>
                </a:cubicBezTo>
                <a:cubicBezTo>
                  <a:pt x="1017453" y="12539"/>
                  <a:pt x="1017712" y="12874"/>
                  <a:pt x="1017712" y="13469"/>
                </a:cubicBezTo>
                <a:cubicBezTo>
                  <a:pt x="1017787" y="13693"/>
                  <a:pt x="1017731" y="13860"/>
                  <a:pt x="1017545" y="13972"/>
                </a:cubicBezTo>
                <a:cubicBezTo>
                  <a:pt x="1017359" y="14083"/>
                  <a:pt x="1017266" y="14288"/>
                  <a:pt x="1017266" y="14586"/>
                </a:cubicBezTo>
                <a:cubicBezTo>
                  <a:pt x="1017489" y="14734"/>
                  <a:pt x="1017638" y="14679"/>
                  <a:pt x="1017712" y="14418"/>
                </a:cubicBezTo>
                <a:cubicBezTo>
                  <a:pt x="1017787" y="14158"/>
                  <a:pt x="1017898" y="13953"/>
                  <a:pt x="1018047" y="13804"/>
                </a:cubicBezTo>
                <a:cubicBezTo>
                  <a:pt x="1018419" y="13879"/>
                  <a:pt x="1018717" y="13879"/>
                  <a:pt x="1018940" y="13804"/>
                </a:cubicBezTo>
                <a:cubicBezTo>
                  <a:pt x="1019163" y="13730"/>
                  <a:pt x="1019387" y="13730"/>
                  <a:pt x="1019610" y="13804"/>
                </a:cubicBezTo>
                <a:cubicBezTo>
                  <a:pt x="1019833" y="13879"/>
                  <a:pt x="1020038" y="13990"/>
                  <a:pt x="1020224" y="14139"/>
                </a:cubicBezTo>
                <a:cubicBezTo>
                  <a:pt x="1020410" y="14288"/>
                  <a:pt x="1020577" y="14362"/>
                  <a:pt x="1020726" y="14362"/>
                </a:cubicBezTo>
                <a:cubicBezTo>
                  <a:pt x="1020875" y="14288"/>
                  <a:pt x="1020968" y="14176"/>
                  <a:pt x="1021005" y="14027"/>
                </a:cubicBezTo>
                <a:cubicBezTo>
                  <a:pt x="1021042" y="13879"/>
                  <a:pt x="1021135" y="13730"/>
                  <a:pt x="1021284" y="13581"/>
                </a:cubicBezTo>
                <a:lnTo>
                  <a:pt x="1021842" y="12911"/>
                </a:lnTo>
                <a:cubicBezTo>
                  <a:pt x="1021917" y="12614"/>
                  <a:pt x="1021861" y="12297"/>
                  <a:pt x="1021675" y="11962"/>
                </a:cubicBezTo>
                <a:cubicBezTo>
                  <a:pt x="1021489" y="11628"/>
                  <a:pt x="1021582" y="11311"/>
                  <a:pt x="1021954" y="11014"/>
                </a:cubicBezTo>
                <a:cubicBezTo>
                  <a:pt x="1022549" y="11014"/>
                  <a:pt x="1022847" y="11386"/>
                  <a:pt x="1022847" y="12130"/>
                </a:cubicBezTo>
                <a:cubicBezTo>
                  <a:pt x="1023070" y="12204"/>
                  <a:pt x="1023238" y="12353"/>
                  <a:pt x="1023349" y="12576"/>
                </a:cubicBezTo>
                <a:cubicBezTo>
                  <a:pt x="1023461" y="12800"/>
                  <a:pt x="1023610" y="13023"/>
                  <a:pt x="1023796" y="13246"/>
                </a:cubicBezTo>
                <a:cubicBezTo>
                  <a:pt x="1023982" y="13469"/>
                  <a:pt x="1024168" y="13637"/>
                  <a:pt x="1024354" y="13748"/>
                </a:cubicBezTo>
                <a:cubicBezTo>
                  <a:pt x="1024540" y="13860"/>
                  <a:pt x="1024782" y="13841"/>
                  <a:pt x="1025079" y="13693"/>
                </a:cubicBezTo>
                <a:cubicBezTo>
                  <a:pt x="1025079" y="13320"/>
                  <a:pt x="1024968" y="13079"/>
                  <a:pt x="1024744" y="12967"/>
                </a:cubicBezTo>
                <a:cubicBezTo>
                  <a:pt x="1024521" y="12855"/>
                  <a:pt x="1024298" y="12651"/>
                  <a:pt x="1024075" y="12353"/>
                </a:cubicBezTo>
                <a:cubicBezTo>
                  <a:pt x="1023926" y="12117"/>
                  <a:pt x="1023740" y="11744"/>
                  <a:pt x="1023517" y="11233"/>
                </a:cubicBezTo>
                <a:cubicBezTo>
                  <a:pt x="1023293" y="10723"/>
                  <a:pt x="1023368" y="10389"/>
                  <a:pt x="1023740" y="10232"/>
                </a:cubicBezTo>
                <a:cubicBezTo>
                  <a:pt x="1023889" y="10232"/>
                  <a:pt x="1024221" y="10522"/>
                  <a:pt x="1024738" y="11101"/>
                </a:cubicBezTo>
                <a:cubicBezTo>
                  <a:pt x="1025255" y="11680"/>
                  <a:pt x="1025586" y="12046"/>
                  <a:pt x="1025732" y="12200"/>
                </a:cubicBezTo>
                <a:cubicBezTo>
                  <a:pt x="1025877" y="12354"/>
                  <a:pt x="1025968" y="12547"/>
                  <a:pt x="1026004" y="12779"/>
                </a:cubicBezTo>
                <a:cubicBezTo>
                  <a:pt x="1026040" y="13010"/>
                  <a:pt x="1026166" y="13203"/>
                  <a:pt x="1026384" y="13358"/>
                </a:cubicBezTo>
                <a:cubicBezTo>
                  <a:pt x="1026963" y="13358"/>
                  <a:pt x="1027343" y="13153"/>
                  <a:pt x="1027524" y="12744"/>
                </a:cubicBezTo>
                <a:cubicBezTo>
                  <a:pt x="1027706" y="12334"/>
                  <a:pt x="1027905" y="11944"/>
                  <a:pt x="1028123" y="11572"/>
                </a:cubicBezTo>
                <a:cubicBezTo>
                  <a:pt x="1028267" y="11721"/>
                  <a:pt x="1028466" y="11888"/>
                  <a:pt x="1028720" y="12074"/>
                </a:cubicBezTo>
                <a:cubicBezTo>
                  <a:pt x="1028974" y="12260"/>
                  <a:pt x="1029137" y="12502"/>
                  <a:pt x="1029209" y="12800"/>
                </a:cubicBezTo>
                <a:cubicBezTo>
                  <a:pt x="1029287" y="13172"/>
                  <a:pt x="1029251" y="13451"/>
                  <a:pt x="1029100" y="13637"/>
                </a:cubicBezTo>
                <a:cubicBezTo>
                  <a:pt x="1028950" y="13823"/>
                  <a:pt x="1028837" y="14065"/>
                  <a:pt x="1028763" y="14362"/>
                </a:cubicBezTo>
                <a:cubicBezTo>
                  <a:pt x="1029060" y="14511"/>
                  <a:pt x="1029287" y="14511"/>
                  <a:pt x="1029443" y="14362"/>
                </a:cubicBezTo>
                <a:cubicBezTo>
                  <a:pt x="1029599" y="14213"/>
                  <a:pt x="1029754" y="14065"/>
                  <a:pt x="1029909" y="13916"/>
                </a:cubicBezTo>
                <a:cubicBezTo>
                  <a:pt x="1030842" y="13772"/>
                  <a:pt x="1031465" y="13412"/>
                  <a:pt x="1031777" y="12836"/>
                </a:cubicBezTo>
                <a:cubicBezTo>
                  <a:pt x="1031777" y="12549"/>
                  <a:pt x="1031646" y="12369"/>
                  <a:pt x="1031386" y="12297"/>
                </a:cubicBezTo>
                <a:cubicBezTo>
                  <a:pt x="1031125" y="12225"/>
                  <a:pt x="1031070" y="12046"/>
                  <a:pt x="1031218" y="11758"/>
                </a:cubicBezTo>
                <a:cubicBezTo>
                  <a:pt x="1031516" y="11614"/>
                  <a:pt x="1031832" y="11398"/>
                  <a:pt x="1032167" y="11110"/>
                </a:cubicBezTo>
                <a:cubicBezTo>
                  <a:pt x="1032502" y="10823"/>
                  <a:pt x="1032856" y="10679"/>
                  <a:pt x="1033228" y="10679"/>
                </a:cubicBezTo>
                <a:cubicBezTo>
                  <a:pt x="1033451" y="10737"/>
                  <a:pt x="1033525" y="10900"/>
                  <a:pt x="1033451" y="11169"/>
                </a:cubicBezTo>
                <a:cubicBezTo>
                  <a:pt x="1033376" y="11437"/>
                  <a:pt x="1033339" y="11646"/>
                  <a:pt x="1033339" y="11795"/>
                </a:cubicBezTo>
                <a:cubicBezTo>
                  <a:pt x="1033637" y="11869"/>
                  <a:pt x="1033804" y="11818"/>
                  <a:pt x="1033842" y="11640"/>
                </a:cubicBezTo>
                <a:cubicBezTo>
                  <a:pt x="1033879" y="11462"/>
                  <a:pt x="1034009" y="11402"/>
                  <a:pt x="1034232" y="11460"/>
                </a:cubicBezTo>
                <a:cubicBezTo>
                  <a:pt x="1034530" y="11542"/>
                  <a:pt x="1034753" y="11744"/>
                  <a:pt x="1034902" y="12069"/>
                </a:cubicBezTo>
                <a:cubicBezTo>
                  <a:pt x="1035051" y="12393"/>
                  <a:pt x="1035237" y="12637"/>
                  <a:pt x="1035460" y="12800"/>
                </a:cubicBezTo>
                <a:cubicBezTo>
                  <a:pt x="1035832" y="12800"/>
                  <a:pt x="1036000" y="12595"/>
                  <a:pt x="1035962" y="12186"/>
                </a:cubicBezTo>
                <a:cubicBezTo>
                  <a:pt x="1035925" y="11776"/>
                  <a:pt x="1036018" y="11497"/>
                  <a:pt x="1036241" y="11348"/>
                </a:cubicBezTo>
                <a:cubicBezTo>
                  <a:pt x="1036986" y="11572"/>
                  <a:pt x="1037506" y="12000"/>
                  <a:pt x="1037804" y="12632"/>
                </a:cubicBezTo>
                <a:cubicBezTo>
                  <a:pt x="1038102" y="13265"/>
                  <a:pt x="1038399" y="13916"/>
                  <a:pt x="1038697" y="14586"/>
                </a:cubicBezTo>
                <a:cubicBezTo>
                  <a:pt x="1038995" y="14734"/>
                  <a:pt x="1039274" y="14772"/>
                  <a:pt x="1039534" y="14697"/>
                </a:cubicBezTo>
                <a:cubicBezTo>
                  <a:pt x="1039795" y="14623"/>
                  <a:pt x="1040111" y="14586"/>
                  <a:pt x="1040483" y="14586"/>
                </a:cubicBezTo>
                <a:cubicBezTo>
                  <a:pt x="1040706" y="14734"/>
                  <a:pt x="1040836" y="14939"/>
                  <a:pt x="1040874" y="15199"/>
                </a:cubicBezTo>
                <a:cubicBezTo>
                  <a:pt x="1040911" y="15460"/>
                  <a:pt x="1041041" y="15665"/>
                  <a:pt x="1041264" y="15813"/>
                </a:cubicBezTo>
                <a:cubicBezTo>
                  <a:pt x="1041636" y="15739"/>
                  <a:pt x="1041860" y="15534"/>
                  <a:pt x="1041934" y="15199"/>
                </a:cubicBezTo>
                <a:cubicBezTo>
                  <a:pt x="1042008" y="14865"/>
                  <a:pt x="1042232" y="14697"/>
                  <a:pt x="1042604" y="14697"/>
                </a:cubicBezTo>
                <a:cubicBezTo>
                  <a:pt x="1042901" y="14623"/>
                  <a:pt x="1043050" y="14753"/>
                  <a:pt x="1043050" y="15088"/>
                </a:cubicBezTo>
                <a:cubicBezTo>
                  <a:pt x="1043050" y="15423"/>
                  <a:pt x="1043199" y="15665"/>
                  <a:pt x="1043497" y="15813"/>
                </a:cubicBezTo>
                <a:cubicBezTo>
                  <a:pt x="1044092" y="15665"/>
                  <a:pt x="1044278" y="15330"/>
                  <a:pt x="1044055" y="14809"/>
                </a:cubicBezTo>
                <a:cubicBezTo>
                  <a:pt x="1043832" y="14288"/>
                  <a:pt x="1043757" y="13804"/>
                  <a:pt x="1043832" y="13358"/>
                </a:cubicBezTo>
                <a:cubicBezTo>
                  <a:pt x="1043683" y="13134"/>
                  <a:pt x="1043404" y="13060"/>
                  <a:pt x="1042994" y="13134"/>
                </a:cubicBezTo>
                <a:cubicBezTo>
                  <a:pt x="1042585" y="13209"/>
                  <a:pt x="1042381" y="13023"/>
                  <a:pt x="1042381" y="12576"/>
                </a:cubicBezTo>
                <a:cubicBezTo>
                  <a:pt x="1042610" y="12427"/>
                  <a:pt x="1042933" y="12334"/>
                  <a:pt x="1043352" y="12297"/>
                </a:cubicBezTo>
                <a:cubicBezTo>
                  <a:pt x="1043771" y="12260"/>
                  <a:pt x="1044056" y="12130"/>
                  <a:pt x="1044208" y="11907"/>
                </a:cubicBezTo>
                <a:cubicBezTo>
                  <a:pt x="1044361" y="11758"/>
                  <a:pt x="1044456" y="11497"/>
                  <a:pt x="1044494" y="11125"/>
                </a:cubicBezTo>
                <a:cubicBezTo>
                  <a:pt x="1044533" y="10753"/>
                  <a:pt x="1044743" y="10642"/>
                  <a:pt x="1045124" y="10790"/>
                </a:cubicBezTo>
                <a:cubicBezTo>
                  <a:pt x="1045504" y="10939"/>
                  <a:pt x="1045580" y="11237"/>
                  <a:pt x="1045352" y="11683"/>
                </a:cubicBezTo>
                <a:cubicBezTo>
                  <a:pt x="1045276" y="11907"/>
                  <a:pt x="1045104" y="12111"/>
                  <a:pt x="1044837" y="12297"/>
                </a:cubicBezTo>
                <a:cubicBezTo>
                  <a:pt x="1044570" y="12483"/>
                  <a:pt x="1044627" y="12762"/>
                  <a:pt x="1045009" y="13134"/>
                </a:cubicBezTo>
                <a:cubicBezTo>
                  <a:pt x="1045238" y="13283"/>
                  <a:pt x="1045391" y="13190"/>
                  <a:pt x="1045467" y="12855"/>
                </a:cubicBezTo>
                <a:cubicBezTo>
                  <a:pt x="1045543" y="12521"/>
                  <a:pt x="1045581" y="12279"/>
                  <a:pt x="1045581" y="12130"/>
                </a:cubicBezTo>
                <a:cubicBezTo>
                  <a:pt x="1045809" y="12055"/>
                  <a:pt x="1045980" y="11981"/>
                  <a:pt x="1046095" y="11907"/>
                </a:cubicBezTo>
                <a:lnTo>
                  <a:pt x="1046162" y="11869"/>
                </a:lnTo>
                <a:lnTo>
                  <a:pt x="1045841" y="11014"/>
                </a:lnTo>
                <a:cubicBezTo>
                  <a:pt x="1046511" y="10865"/>
                  <a:pt x="1046901" y="11069"/>
                  <a:pt x="1047013" y="11628"/>
                </a:cubicBezTo>
                <a:lnTo>
                  <a:pt x="1046644" y="12488"/>
                </a:lnTo>
                <a:lnTo>
                  <a:pt x="1046722" y="12911"/>
                </a:lnTo>
                <a:cubicBezTo>
                  <a:pt x="1046646" y="13432"/>
                  <a:pt x="1046799" y="13767"/>
                  <a:pt x="1047180" y="13916"/>
                </a:cubicBezTo>
                <a:cubicBezTo>
                  <a:pt x="1047672" y="13990"/>
                  <a:pt x="1047935" y="13895"/>
                  <a:pt x="1047970" y="13631"/>
                </a:cubicBezTo>
                <a:lnTo>
                  <a:pt x="1047973" y="13630"/>
                </a:lnTo>
                <a:lnTo>
                  <a:pt x="1048408" y="11237"/>
                </a:lnTo>
                <a:cubicBezTo>
                  <a:pt x="1048855" y="11014"/>
                  <a:pt x="1049301" y="11051"/>
                  <a:pt x="1049748" y="11348"/>
                </a:cubicBezTo>
                <a:cubicBezTo>
                  <a:pt x="1049884" y="11869"/>
                  <a:pt x="1049986" y="12390"/>
                  <a:pt x="1050054" y="12911"/>
                </a:cubicBezTo>
                <a:lnTo>
                  <a:pt x="1050890" y="13620"/>
                </a:lnTo>
                <a:lnTo>
                  <a:pt x="1052038" y="13701"/>
                </a:lnTo>
                <a:cubicBezTo>
                  <a:pt x="1052566" y="13261"/>
                  <a:pt x="1052679" y="12715"/>
                  <a:pt x="1052378" y="12065"/>
                </a:cubicBezTo>
                <a:cubicBezTo>
                  <a:pt x="1052302" y="11921"/>
                  <a:pt x="1052170" y="11795"/>
                  <a:pt x="1051982" y="11687"/>
                </a:cubicBezTo>
                <a:cubicBezTo>
                  <a:pt x="1051793" y="11579"/>
                  <a:pt x="1051624" y="11453"/>
                  <a:pt x="1051472" y="11308"/>
                </a:cubicBezTo>
                <a:cubicBezTo>
                  <a:pt x="1051171" y="10947"/>
                  <a:pt x="1051058" y="10510"/>
                  <a:pt x="1051134" y="9997"/>
                </a:cubicBezTo>
                <a:cubicBezTo>
                  <a:pt x="1051210" y="9484"/>
                  <a:pt x="1051474" y="9190"/>
                  <a:pt x="1051926" y="9116"/>
                </a:cubicBezTo>
                <a:cubicBezTo>
                  <a:pt x="1052227" y="9265"/>
                  <a:pt x="1052378" y="9451"/>
                  <a:pt x="1052378" y="9674"/>
                </a:cubicBezTo>
                <a:cubicBezTo>
                  <a:pt x="1052378" y="9897"/>
                  <a:pt x="1052528" y="10009"/>
                  <a:pt x="1052829" y="10009"/>
                </a:cubicBezTo>
                <a:cubicBezTo>
                  <a:pt x="1053132" y="10009"/>
                  <a:pt x="1053339" y="9823"/>
                  <a:pt x="1053452" y="9451"/>
                </a:cubicBezTo>
                <a:cubicBezTo>
                  <a:pt x="1053565" y="9079"/>
                  <a:pt x="1053678" y="8670"/>
                  <a:pt x="1053790" y="8223"/>
                </a:cubicBezTo>
                <a:cubicBezTo>
                  <a:pt x="1053903" y="7777"/>
                  <a:pt x="1054035" y="7367"/>
                  <a:pt x="1054186" y="6995"/>
                </a:cubicBezTo>
                <a:cubicBezTo>
                  <a:pt x="1054337" y="6623"/>
                  <a:pt x="1054564" y="6437"/>
                  <a:pt x="1054865" y="6437"/>
                </a:cubicBezTo>
                <a:cubicBezTo>
                  <a:pt x="1055166" y="6437"/>
                  <a:pt x="1055373" y="6565"/>
                  <a:pt x="1055486" y="6820"/>
                </a:cubicBezTo>
                <a:cubicBezTo>
                  <a:pt x="1055600" y="7075"/>
                  <a:pt x="1055845" y="7245"/>
                  <a:pt x="1056222" y="7330"/>
                </a:cubicBezTo>
                <a:cubicBezTo>
                  <a:pt x="1056370" y="7177"/>
                  <a:pt x="1056612" y="7023"/>
                  <a:pt x="1056947" y="6870"/>
                </a:cubicBezTo>
                <a:cubicBezTo>
                  <a:pt x="1057282" y="6716"/>
                  <a:pt x="1057487" y="6487"/>
                  <a:pt x="1057561" y="6181"/>
                </a:cubicBezTo>
                <a:cubicBezTo>
                  <a:pt x="1057561" y="5951"/>
                  <a:pt x="1057449" y="5759"/>
                  <a:pt x="1057226" y="5605"/>
                </a:cubicBezTo>
                <a:cubicBezTo>
                  <a:pt x="1057003" y="5452"/>
                  <a:pt x="1056780" y="5260"/>
                  <a:pt x="1056556" y="5030"/>
                </a:cubicBezTo>
                <a:lnTo>
                  <a:pt x="1056383" y="4762"/>
                </a:lnTo>
                <a:lnTo>
                  <a:pt x="1055440" y="4651"/>
                </a:lnTo>
                <a:cubicBezTo>
                  <a:pt x="1055366" y="4205"/>
                  <a:pt x="1055515" y="3888"/>
                  <a:pt x="1055887" y="3702"/>
                </a:cubicBezTo>
                <a:lnTo>
                  <a:pt x="1056343" y="3779"/>
                </a:lnTo>
                <a:close/>
                <a:moveTo>
                  <a:pt x="502023" y="3535"/>
                </a:moveTo>
                <a:cubicBezTo>
                  <a:pt x="501725" y="3461"/>
                  <a:pt x="501428" y="3572"/>
                  <a:pt x="501130" y="3870"/>
                </a:cubicBezTo>
                <a:cubicBezTo>
                  <a:pt x="501056" y="4391"/>
                  <a:pt x="501111" y="4726"/>
                  <a:pt x="501297" y="4874"/>
                </a:cubicBezTo>
                <a:cubicBezTo>
                  <a:pt x="501483" y="5023"/>
                  <a:pt x="501669" y="5042"/>
                  <a:pt x="501855" y="4930"/>
                </a:cubicBezTo>
                <a:cubicBezTo>
                  <a:pt x="502041" y="4819"/>
                  <a:pt x="502190" y="4633"/>
                  <a:pt x="502302" y="4372"/>
                </a:cubicBezTo>
                <a:cubicBezTo>
                  <a:pt x="502414" y="4112"/>
                  <a:pt x="502321" y="3833"/>
                  <a:pt x="502023" y="3535"/>
                </a:cubicBezTo>
                <a:close/>
                <a:moveTo>
                  <a:pt x="368673" y="3535"/>
                </a:moveTo>
                <a:cubicBezTo>
                  <a:pt x="368375" y="3461"/>
                  <a:pt x="368077" y="3572"/>
                  <a:pt x="367780" y="3870"/>
                </a:cubicBezTo>
                <a:cubicBezTo>
                  <a:pt x="367705" y="4391"/>
                  <a:pt x="367761" y="4726"/>
                  <a:pt x="367947" y="4874"/>
                </a:cubicBezTo>
                <a:cubicBezTo>
                  <a:pt x="368133" y="5023"/>
                  <a:pt x="368319" y="5042"/>
                  <a:pt x="368505" y="4930"/>
                </a:cubicBezTo>
                <a:cubicBezTo>
                  <a:pt x="368691" y="4819"/>
                  <a:pt x="368840" y="4633"/>
                  <a:pt x="368952" y="4372"/>
                </a:cubicBezTo>
                <a:cubicBezTo>
                  <a:pt x="369063" y="4112"/>
                  <a:pt x="368970" y="3833"/>
                  <a:pt x="368673" y="3535"/>
                </a:cubicBezTo>
                <a:close/>
                <a:moveTo>
                  <a:pt x="65845" y="3535"/>
                </a:moveTo>
                <a:lnTo>
                  <a:pt x="66742" y="3880"/>
                </a:lnTo>
                <a:lnTo>
                  <a:pt x="66738" y="3870"/>
                </a:lnTo>
                <a:lnTo>
                  <a:pt x="67482" y="3870"/>
                </a:lnTo>
                <a:lnTo>
                  <a:pt x="67575" y="3758"/>
                </a:lnTo>
                <a:cubicBezTo>
                  <a:pt x="67612" y="3609"/>
                  <a:pt x="67705" y="3535"/>
                  <a:pt x="67854" y="3535"/>
                </a:cubicBezTo>
                <a:cubicBezTo>
                  <a:pt x="68226" y="3609"/>
                  <a:pt x="68579" y="3665"/>
                  <a:pt x="68914" y="3702"/>
                </a:cubicBezTo>
                <a:cubicBezTo>
                  <a:pt x="69249" y="3740"/>
                  <a:pt x="69454" y="3907"/>
                  <a:pt x="69528" y="4205"/>
                </a:cubicBezTo>
                <a:cubicBezTo>
                  <a:pt x="69603" y="4651"/>
                  <a:pt x="69398" y="5023"/>
                  <a:pt x="68914" y="5321"/>
                </a:cubicBezTo>
                <a:cubicBezTo>
                  <a:pt x="68431" y="5619"/>
                  <a:pt x="68449" y="5916"/>
                  <a:pt x="68970" y="6214"/>
                </a:cubicBezTo>
                <a:cubicBezTo>
                  <a:pt x="69193" y="6214"/>
                  <a:pt x="69324" y="6121"/>
                  <a:pt x="69361" y="5935"/>
                </a:cubicBezTo>
                <a:cubicBezTo>
                  <a:pt x="69398" y="5749"/>
                  <a:pt x="69491" y="5581"/>
                  <a:pt x="69640" y="5433"/>
                </a:cubicBezTo>
                <a:cubicBezTo>
                  <a:pt x="70086" y="5879"/>
                  <a:pt x="70310" y="6288"/>
                  <a:pt x="70310" y="6660"/>
                </a:cubicBezTo>
                <a:cubicBezTo>
                  <a:pt x="69640" y="6736"/>
                  <a:pt x="69119" y="7154"/>
                  <a:pt x="68747" y="7914"/>
                </a:cubicBezTo>
                <a:cubicBezTo>
                  <a:pt x="68375" y="8673"/>
                  <a:pt x="68561" y="9205"/>
                  <a:pt x="69305" y="9508"/>
                </a:cubicBezTo>
                <a:cubicBezTo>
                  <a:pt x="69156" y="9889"/>
                  <a:pt x="68952" y="10269"/>
                  <a:pt x="68691" y="10648"/>
                </a:cubicBezTo>
                <a:cubicBezTo>
                  <a:pt x="68431" y="11028"/>
                  <a:pt x="68040" y="11142"/>
                  <a:pt x="67519" y="10991"/>
                </a:cubicBezTo>
                <a:cubicBezTo>
                  <a:pt x="67594" y="10611"/>
                  <a:pt x="67668" y="10079"/>
                  <a:pt x="67742" y="9395"/>
                </a:cubicBezTo>
                <a:cubicBezTo>
                  <a:pt x="67817" y="8711"/>
                  <a:pt x="67556" y="8446"/>
                  <a:pt x="66961" y="8598"/>
                </a:cubicBezTo>
                <a:cubicBezTo>
                  <a:pt x="66812" y="8674"/>
                  <a:pt x="66719" y="8806"/>
                  <a:pt x="66682" y="8997"/>
                </a:cubicBezTo>
                <a:cubicBezTo>
                  <a:pt x="66645" y="9187"/>
                  <a:pt x="66552" y="9357"/>
                  <a:pt x="66403" y="9508"/>
                </a:cubicBezTo>
                <a:cubicBezTo>
                  <a:pt x="66254" y="9813"/>
                  <a:pt x="66031" y="10117"/>
                  <a:pt x="65733" y="10421"/>
                </a:cubicBezTo>
                <a:cubicBezTo>
                  <a:pt x="65435" y="10724"/>
                  <a:pt x="65398" y="11066"/>
                  <a:pt x="65622" y="11446"/>
                </a:cubicBezTo>
                <a:cubicBezTo>
                  <a:pt x="65845" y="11598"/>
                  <a:pt x="66068" y="11655"/>
                  <a:pt x="66291" y="11617"/>
                </a:cubicBezTo>
                <a:cubicBezTo>
                  <a:pt x="66515" y="11579"/>
                  <a:pt x="66738" y="11560"/>
                  <a:pt x="66961" y="11560"/>
                </a:cubicBezTo>
                <a:cubicBezTo>
                  <a:pt x="67482" y="11636"/>
                  <a:pt x="67984" y="11751"/>
                  <a:pt x="68468" y="11902"/>
                </a:cubicBezTo>
                <a:cubicBezTo>
                  <a:pt x="68952" y="12054"/>
                  <a:pt x="69379" y="12130"/>
                  <a:pt x="69752" y="12130"/>
                </a:cubicBezTo>
                <a:cubicBezTo>
                  <a:pt x="70198" y="12130"/>
                  <a:pt x="70533" y="12000"/>
                  <a:pt x="70756" y="11739"/>
                </a:cubicBezTo>
                <a:cubicBezTo>
                  <a:pt x="70979" y="11479"/>
                  <a:pt x="71277" y="11311"/>
                  <a:pt x="71649" y="11237"/>
                </a:cubicBezTo>
                <a:cubicBezTo>
                  <a:pt x="71798" y="11535"/>
                  <a:pt x="71891" y="11776"/>
                  <a:pt x="71928" y="11962"/>
                </a:cubicBezTo>
                <a:cubicBezTo>
                  <a:pt x="71965" y="12148"/>
                  <a:pt x="72170" y="12204"/>
                  <a:pt x="72542" y="12130"/>
                </a:cubicBezTo>
                <a:cubicBezTo>
                  <a:pt x="72765" y="12130"/>
                  <a:pt x="72858" y="12000"/>
                  <a:pt x="72821" y="11739"/>
                </a:cubicBezTo>
                <a:cubicBezTo>
                  <a:pt x="72784" y="11479"/>
                  <a:pt x="72802" y="11237"/>
                  <a:pt x="72877" y="11014"/>
                </a:cubicBezTo>
                <a:cubicBezTo>
                  <a:pt x="72728" y="10865"/>
                  <a:pt x="72523" y="10809"/>
                  <a:pt x="72263" y="10846"/>
                </a:cubicBezTo>
                <a:cubicBezTo>
                  <a:pt x="72003" y="10883"/>
                  <a:pt x="71835" y="10828"/>
                  <a:pt x="71761" y="10679"/>
                </a:cubicBezTo>
                <a:cubicBezTo>
                  <a:pt x="71761" y="10307"/>
                  <a:pt x="71872" y="10083"/>
                  <a:pt x="72096" y="10009"/>
                </a:cubicBezTo>
                <a:cubicBezTo>
                  <a:pt x="72319" y="9935"/>
                  <a:pt x="72542" y="9823"/>
                  <a:pt x="72765" y="9674"/>
                </a:cubicBezTo>
                <a:cubicBezTo>
                  <a:pt x="72914" y="9525"/>
                  <a:pt x="73026" y="9302"/>
                  <a:pt x="73100" y="9004"/>
                </a:cubicBezTo>
                <a:cubicBezTo>
                  <a:pt x="73175" y="8707"/>
                  <a:pt x="73398" y="8595"/>
                  <a:pt x="73770" y="8670"/>
                </a:cubicBezTo>
                <a:cubicBezTo>
                  <a:pt x="73993" y="8744"/>
                  <a:pt x="74142" y="8911"/>
                  <a:pt x="74216" y="9172"/>
                </a:cubicBezTo>
                <a:cubicBezTo>
                  <a:pt x="74291" y="9432"/>
                  <a:pt x="74365" y="9730"/>
                  <a:pt x="74440" y="10065"/>
                </a:cubicBezTo>
                <a:cubicBezTo>
                  <a:pt x="74514" y="10400"/>
                  <a:pt x="74607" y="10697"/>
                  <a:pt x="74719" y="10958"/>
                </a:cubicBezTo>
                <a:cubicBezTo>
                  <a:pt x="74830" y="11218"/>
                  <a:pt x="74998" y="11348"/>
                  <a:pt x="75221" y="11348"/>
                </a:cubicBezTo>
                <a:cubicBezTo>
                  <a:pt x="75519" y="11348"/>
                  <a:pt x="75705" y="11244"/>
                  <a:pt x="75779" y="11036"/>
                </a:cubicBezTo>
                <a:cubicBezTo>
                  <a:pt x="75853" y="10828"/>
                  <a:pt x="75965" y="10654"/>
                  <a:pt x="76114" y="10515"/>
                </a:cubicBezTo>
                <a:cubicBezTo>
                  <a:pt x="76560" y="10654"/>
                  <a:pt x="76877" y="10568"/>
                  <a:pt x="77063" y="10255"/>
                </a:cubicBezTo>
                <a:cubicBezTo>
                  <a:pt x="77249" y="9942"/>
                  <a:pt x="77528" y="9749"/>
                  <a:pt x="77900" y="9674"/>
                </a:cubicBezTo>
                <a:cubicBezTo>
                  <a:pt x="78123" y="9600"/>
                  <a:pt x="78328" y="9617"/>
                  <a:pt x="78514" y="9726"/>
                </a:cubicBezTo>
                <a:cubicBezTo>
                  <a:pt x="78700" y="9836"/>
                  <a:pt x="78867" y="9856"/>
                  <a:pt x="79016" y="9786"/>
                </a:cubicBezTo>
                <a:cubicBezTo>
                  <a:pt x="79388" y="9786"/>
                  <a:pt x="79611" y="9693"/>
                  <a:pt x="79686" y="9507"/>
                </a:cubicBezTo>
                <a:cubicBezTo>
                  <a:pt x="79760" y="9321"/>
                  <a:pt x="79983" y="9153"/>
                  <a:pt x="80356" y="9004"/>
                </a:cubicBezTo>
                <a:cubicBezTo>
                  <a:pt x="80728" y="9377"/>
                  <a:pt x="80876" y="9897"/>
                  <a:pt x="80802" y="10567"/>
                </a:cubicBezTo>
                <a:cubicBezTo>
                  <a:pt x="80132" y="10790"/>
                  <a:pt x="79574" y="11125"/>
                  <a:pt x="79128" y="11572"/>
                </a:cubicBezTo>
                <a:cubicBezTo>
                  <a:pt x="78681" y="12018"/>
                  <a:pt x="78235" y="12427"/>
                  <a:pt x="77788" y="12800"/>
                </a:cubicBezTo>
                <a:cubicBezTo>
                  <a:pt x="77937" y="13172"/>
                  <a:pt x="78104" y="13339"/>
                  <a:pt x="78291" y="13302"/>
                </a:cubicBezTo>
                <a:cubicBezTo>
                  <a:pt x="78477" y="13265"/>
                  <a:pt x="78681" y="13190"/>
                  <a:pt x="78904" y="13079"/>
                </a:cubicBezTo>
                <a:cubicBezTo>
                  <a:pt x="79128" y="12967"/>
                  <a:pt x="79370" y="12855"/>
                  <a:pt x="79630" y="12744"/>
                </a:cubicBezTo>
                <a:cubicBezTo>
                  <a:pt x="79890" y="12632"/>
                  <a:pt x="80132" y="12651"/>
                  <a:pt x="80356" y="12800"/>
                </a:cubicBezTo>
                <a:cubicBezTo>
                  <a:pt x="80504" y="12576"/>
                  <a:pt x="80616" y="12279"/>
                  <a:pt x="80690" y="11907"/>
                </a:cubicBezTo>
                <a:cubicBezTo>
                  <a:pt x="80765" y="11535"/>
                  <a:pt x="80914" y="11200"/>
                  <a:pt x="81137" y="10902"/>
                </a:cubicBezTo>
                <a:cubicBezTo>
                  <a:pt x="81286" y="10753"/>
                  <a:pt x="81472" y="10735"/>
                  <a:pt x="81695" y="10846"/>
                </a:cubicBezTo>
                <a:cubicBezTo>
                  <a:pt x="81918" y="10958"/>
                  <a:pt x="82141" y="11014"/>
                  <a:pt x="82365" y="11014"/>
                </a:cubicBezTo>
                <a:cubicBezTo>
                  <a:pt x="82514" y="10939"/>
                  <a:pt x="82662" y="10828"/>
                  <a:pt x="82811" y="10679"/>
                </a:cubicBezTo>
                <a:cubicBezTo>
                  <a:pt x="82960" y="10530"/>
                  <a:pt x="83146" y="10418"/>
                  <a:pt x="83369" y="10344"/>
                </a:cubicBezTo>
                <a:cubicBezTo>
                  <a:pt x="83741" y="10269"/>
                  <a:pt x="84113" y="10325"/>
                  <a:pt x="84485" y="10511"/>
                </a:cubicBezTo>
                <a:cubicBezTo>
                  <a:pt x="84858" y="10697"/>
                  <a:pt x="85155" y="10753"/>
                  <a:pt x="85378" y="10679"/>
                </a:cubicBezTo>
                <a:cubicBezTo>
                  <a:pt x="85825" y="10530"/>
                  <a:pt x="86011" y="10214"/>
                  <a:pt x="85937" y="9730"/>
                </a:cubicBezTo>
                <a:cubicBezTo>
                  <a:pt x="85862" y="9246"/>
                  <a:pt x="85899" y="8818"/>
                  <a:pt x="86048" y="8446"/>
                </a:cubicBezTo>
                <a:cubicBezTo>
                  <a:pt x="86569" y="8446"/>
                  <a:pt x="86941" y="8562"/>
                  <a:pt x="87164" y="8793"/>
                </a:cubicBezTo>
                <a:cubicBezTo>
                  <a:pt x="87388" y="9025"/>
                  <a:pt x="87648" y="9207"/>
                  <a:pt x="87946" y="9339"/>
                </a:cubicBezTo>
                <a:cubicBezTo>
                  <a:pt x="87797" y="9563"/>
                  <a:pt x="87667" y="9602"/>
                  <a:pt x="87555" y="9457"/>
                </a:cubicBezTo>
                <a:cubicBezTo>
                  <a:pt x="87443" y="9312"/>
                  <a:pt x="87313" y="9273"/>
                  <a:pt x="87164" y="9339"/>
                </a:cubicBezTo>
                <a:cubicBezTo>
                  <a:pt x="87016" y="9488"/>
                  <a:pt x="86867" y="9749"/>
                  <a:pt x="86718" y="10121"/>
                </a:cubicBezTo>
                <a:cubicBezTo>
                  <a:pt x="86569" y="10493"/>
                  <a:pt x="86644" y="10790"/>
                  <a:pt x="86941" y="11014"/>
                </a:cubicBezTo>
                <a:cubicBezTo>
                  <a:pt x="87439" y="10865"/>
                  <a:pt x="87865" y="10921"/>
                  <a:pt x="88220" y="11181"/>
                </a:cubicBezTo>
                <a:cubicBezTo>
                  <a:pt x="88576" y="11442"/>
                  <a:pt x="88931" y="11535"/>
                  <a:pt x="89285" y="11460"/>
                </a:cubicBezTo>
                <a:cubicBezTo>
                  <a:pt x="89508" y="11460"/>
                  <a:pt x="89583" y="11367"/>
                  <a:pt x="89508" y="11181"/>
                </a:cubicBezTo>
                <a:cubicBezTo>
                  <a:pt x="89434" y="10995"/>
                  <a:pt x="89434" y="10828"/>
                  <a:pt x="89508" y="10679"/>
                </a:cubicBezTo>
                <a:cubicBezTo>
                  <a:pt x="90104" y="10976"/>
                  <a:pt x="90606" y="11367"/>
                  <a:pt x="91015" y="11851"/>
                </a:cubicBezTo>
                <a:cubicBezTo>
                  <a:pt x="91425" y="12334"/>
                  <a:pt x="91852" y="12837"/>
                  <a:pt x="92299" y="13358"/>
                </a:cubicBezTo>
                <a:cubicBezTo>
                  <a:pt x="92076" y="13581"/>
                  <a:pt x="91946" y="13953"/>
                  <a:pt x="91908" y="14474"/>
                </a:cubicBezTo>
                <a:cubicBezTo>
                  <a:pt x="91871" y="14995"/>
                  <a:pt x="91964" y="15441"/>
                  <a:pt x="92187" y="15813"/>
                </a:cubicBezTo>
                <a:cubicBezTo>
                  <a:pt x="92336" y="15962"/>
                  <a:pt x="92578" y="16037"/>
                  <a:pt x="92913" y="16037"/>
                </a:cubicBezTo>
                <a:cubicBezTo>
                  <a:pt x="93248" y="16037"/>
                  <a:pt x="93564" y="16074"/>
                  <a:pt x="93862" y="16148"/>
                </a:cubicBezTo>
                <a:cubicBezTo>
                  <a:pt x="94010" y="16148"/>
                  <a:pt x="94029" y="16055"/>
                  <a:pt x="93917" y="15869"/>
                </a:cubicBezTo>
                <a:cubicBezTo>
                  <a:pt x="93806" y="15683"/>
                  <a:pt x="93824" y="15590"/>
                  <a:pt x="93973" y="15590"/>
                </a:cubicBezTo>
                <a:cubicBezTo>
                  <a:pt x="94122" y="15590"/>
                  <a:pt x="94215" y="15646"/>
                  <a:pt x="94252" y="15758"/>
                </a:cubicBezTo>
                <a:cubicBezTo>
                  <a:pt x="94290" y="15869"/>
                  <a:pt x="94383" y="15999"/>
                  <a:pt x="94531" y="16148"/>
                </a:cubicBezTo>
                <a:cubicBezTo>
                  <a:pt x="94531" y="16297"/>
                  <a:pt x="94457" y="16353"/>
                  <a:pt x="94308" y="16316"/>
                </a:cubicBezTo>
                <a:cubicBezTo>
                  <a:pt x="94159" y="16278"/>
                  <a:pt x="94085" y="16297"/>
                  <a:pt x="94085" y="16371"/>
                </a:cubicBezTo>
                <a:cubicBezTo>
                  <a:pt x="94159" y="17042"/>
                  <a:pt x="94457" y="17564"/>
                  <a:pt x="94978" y="17936"/>
                </a:cubicBezTo>
                <a:cubicBezTo>
                  <a:pt x="95201" y="18085"/>
                  <a:pt x="95462" y="18197"/>
                  <a:pt x="95759" y="18272"/>
                </a:cubicBezTo>
                <a:cubicBezTo>
                  <a:pt x="96057" y="18347"/>
                  <a:pt x="96169" y="18570"/>
                  <a:pt x="96094" y="18942"/>
                </a:cubicBezTo>
                <a:cubicBezTo>
                  <a:pt x="96094" y="19091"/>
                  <a:pt x="95964" y="19240"/>
                  <a:pt x="95703" y="19389"/>
                </a:cubicBezTo>
                <a:cubicBezTo>
                  <a:pt x="95443" y="19538"/>
                  <a:pt x="95350" y="19724"/>
                  <a:pt x="95424" y="19949"/>
                </a:cubicBezTo>
                <a:cubicBezTo>
                  <a:pt x="95424" y="20321"/>
                  <a:pt x="95629" y="20507"/>
                  <a:pt x="96038" y="20507"/>
                </a:cubicBezTo>
                <a:cubicBezTo>
                  <a:pt x="96448" y="20507"/>
                  <a:pt x="96764" y="20581"/>
                  <a:pt x="96987" y="20730"/>
                </a:cubicBezTo>
                <a:cubicBezTo>
                  <a:pt x="98029" y="22667"/>
                  <a:pt x="98792" y="25144"/>
                  <a:pt x="99275" y="28161"/>
                </a:cubicBezTo>
                <a:cubicBezTo>
                  <a:pt x="99759" y="31179"/>
                  <a:pt x="100150" y="34177"/>
                  <a:pt x="100447" y="37157"/>
                </a:cubicBezTo>
                <a:cubicBezTo>
                  <a:pt x="100522" y="37679"/>
                  <a:pt x="100578" y="38332"/>
                  <a:pt x="100615" y="39114"/>
                </a:cubicBezTo>
                <a:cubicBezTo>
                  <a:pt x="100652" y="39897"/>
                  <a:pt x="100596" y="40474"/>
                  <a:pt x="100447" y="40846"/>
                </a:cubicBezTo>
                <a:cubicBezTo>
                  <a:pt x="100373" y="40995"/>
                  <a:pt x="100205" y="41162"/>
                  <a:pt x="99945" y="41348"/>
                </a:cubicBezTo>
                <a:cubicBezTo>
                  <a:pt x="99685" y="41534"/>
                  <a:pt x="99592" y="41814"/>
                  <a:pt x="99666" y="42187"/>
                </a:cubicBezTo>
                <a:cubicBezTo>
                  <a:pt x="99815" y="42336"/>
                  <a:pt x="99964" y="42373"/>
                  <a:pt x="100112" y="42299"/>
                </a:cubicBezTo>
                <a:cubicBezTo>
                  <a:pt x="100261" y="42225"/>
                  <a:pt x="100410" y="42262"/>
                  <a:pt x="100559" y="42411"/>
                </a:cubicBezTo>
                <a:cubicBezTo>
                  <a:pt x="100708" y="46061"/>
                  <a:pt x="100782" y="49973"/>
                  <a:pt x="100782" y="54145"/>
                </a:cubicBezTo>
                <a:cubicBezTo>
                  <a:pt x="100782" y="58317"/>
                  <a:pt x="100782" y="62414"/>
                  <a:pt x="100782" y="66437"/>
                </a:cubicBezTo>
                <a:cubicBezTo>
                  <a:pt x="100782" y="70014"/>
                  <a:pt x="100708" y="73422"/>
                  <a:pt x="100559" y="76663"/>
                </a:cubicBezTo>
                <a:cubicBezTo>
                  <a:pt x="100410" y="79904"/>
                  <a:pt x="100038" y="83015"/>
                  <a:pt x="99443" y="85995"/>
                </a:cubicBezTo>
                <a:cubicBezTo>
                  <a:pt x="98401" y="91509"/>
                  <a:pt x="96336" y="95867"/>
                  <a:pt x="93249" y="99070"/>
                </a:cubicBezTo>
                <a:cubicBezTo>
                  <a:pt x="90161" y="102274"/>
                  <a:pt x="86298" y="104695"/>
                  <a:pt x="81659" y="106334"/>
                </a:cubicBezTo>
                <a:cubicBezTo>
                  <a:pt x="77021" y="107973"/>
                  <a:pt x="71770" y="108978"/>
                  <a:pt x="65907" y="109351"/>
                </a:cubicBezTo>
                <a:cubicBezTo>
                  <a:pt x="60044" y="109724"/>
                  <a:pt x="53772" y="109798"/>
                  <a:pt x="47092" y="109575"/>
                </a:cubicBezTo>
                <a:cubicBezTo>
                  <a:pt x="46869" y="121705"/>
                  <a:pt x="46813" y="133927"/>
                  <a:pt x="46925" y="146243"/>
                </a:cubicBezTo>
                <a:cubicBezTo>
                  <a:pt x="47037" y="158558"/>
                  <a:pt x="47018" y="170706"/>
                  <a:pt x="46869" y="182687"/>
                </a:cubicBezTo>
                <a:lnTo>
                  <a:pt x="32542" y="182687"/>
                </a:lnTo>
                <a:cubicBezTo>
                  <a:pt x="30079" y="182687"/>
                  <a:pt x="27635" y="182724"/>
                  <a:pt x="25210" y="182798"/>
                </a:cubicBezTo>
                <a:cubicBezTo>
                  <a:pt x="22785" y="182873"/>
                  <a:pt x="20491" y="182836"/>
                  <a:pt x="18327" y="182687"/>
                </a:cubicBezTo>
                <a:cubicBezTo>
                  <a:pt x="18103" y="182687"/>
                  <a:pt x="17897" y="182668"/>
                  <a:pt x="17711" y="182631"/>
                </a:cubicBezTo>
                <a:cubicBezTo>
                  <a:pt x="17524" y="182594"/>
                  <a:pt x="17356" y="182575"/>
                  <a:pt x="17208" y="182575"/>
                </a:cubicBezTo>
                <a:cubicBezTo>
                  <a:pt x="16686" y="182575"/>
                  <a:pt x="16201" y="182631"/>
                  <a:pt x="15753" y="182743"/>
                </a:cubicBezTo>
                <a:cubicBezTo>
                  <a:pt x="15305" y="182854"/>
                  <a:pt x="14895" y="182724"/>
                  <a:pt x="14522" y="182352"/>
                </a:cubicBezTo>
                <a:cubicBezTo>
                  <a:pt x="13775" y="182724"/>
                  <a:pt x="12805" y="182873"/>
                  <a:pt x="11611" y="182798"/>
                </a:cubicBezTo>
                <a:cubicBezTo>
                  <a:pt x="10417" y="182724"/>
                  <a:pt x="9335" y="182650"/>
                  <a:pt x="8365" y="182575"/>
                </a:cubicBezTo>
                <a:cubicBezTo>
                  <a:pt x="8365" y="182352"/>
                  <a:pt x="8496" y="182240"/>
                  <a:pt x="8757" y="182240"/>
                </a:cubicBezTo>
                <a:cubicBezTo>
                  <a:pt x="9018" y="182240"/>
                  <a:pt x="9111" y="182092"/>
                  <a:pt x="9037" y="181794"/>
                </a:cubicBezTo>
                <a:cubicBezTo>
                  <a:pt x="8812" y="181496"/>
                  <a:pt x="8607" y="181366"/>
                  <a:pt x="8420" y="181403"/>
                </a:cubicBezTo>
                <a:cubicBezTo>
                  <a:pt x="8233" y="181440"/>
                  <a:pt x="8047" y="181515"/>
                  <a:pt x="7861" y="181626"/>
                </a:cubicBezTo>
                <a:cubicBezTo>
                  <a:pt x="7675" y="181738"/>
                  <a:pt x="7470" y="181831"/>
                  <a:pt x="7246" y="181906"/>
                </a:cubicBezTo>
                <a:cubicBezTo>
                  <a:pt x="7022" y="181980"/>
                  <a:pt x="6798" y="181943"/>
                  <a:pt x="6574" y="181794"/>
                </a:cubicBezTo>
                <a:cubicBezTo>
                  <a:pt x="6427" y="181868"/>
                  <a:pt x="6354" y="181999"/>
                  <a:pt x="6354" y="182185"/>
                </a:cubicBezTo>
                <a:cubicBezTo>
                  <a:pt x="6354" y="182371"/>
                  <a:pt x="6281" y="182538"/>
                  <a:pt x="6134" y="182687"/>
                </a:cubicBezTo>
                <a:cubicBezTo>
                  <a:pt x="5330" y="182612"/>
                  <a:pt x="4525" y="182612"/>
                  <a:pt x="3721" y="182687"/>
                </a:cubicBezTo>
                <a:cubicBezTo>
                  <a:pt x="2916" y="182761"/>
                  <a:pt x="2258" y="182650"/>
                  <a:pt x="1746" y="182352"/>
                </a:cubicBezTo>
                <a:cubicBezTo>
                  <a:pt x="1307" y="182798"/>
                  <a:pt x="758" y="182873"/>
                  <a:pt x="100" y="182575"/>
                </a:cubicBezTo>
                <a:cubicBezTo>
                  <a:pt x="26" y="182352"/>
                  <a:pt x="98" y="182240"/>
                  <a:pt x="319" y="182240"/>
                </a:cubicBezTo>
                <a:cubicBezTo>
                  <a:pt x="539" y="182240"/>
                  <a:pt x="649" y="182129"/>
                  <a:pt x="649" y="181906"/>
                </a:cubicBezTo>
                <a:cubicBezTo>
                  <a:pt x="503" y="181608"/>
                  <a:pt x="337" y="181329"/>
                  <a:pt x="153" y="181068"/>
                </a:cubicBezTo>
                <a:cubicBezTo>
                  <a:pt x="-31" y="180808"/>
                  <a:pt x="-49" y="180380"/>
                  <a:pt x="100" y="179785"/>
                </a:cubicBezTo>
                <a:cubicBezTo>
                  <a:pt x="612" y="179636"/>
                  <a:pt x="886" y="179375"/>
                  <a:pt x="922" y="179003"/>
                </a:cubicBezTo>
                <a:cubicBezTo>
                  <a:pt x="959" y="178631"/>
                  <a:pt x="685" y="178371"/>
                  <a:pt x="100" y="178222"/>
                </a:cubicBezTo>
                <a:lnTo>
                  <a:pt x="100" y="28873"/>
                </a:lnTo>
                <a:cubicBezTo>
                  <a:pt x="100" y="25748"/>
                  <a:pt x="100" y="22790"/>
                  <a:pt x="100" y="19999"/>
                </a:cubicBezTo>
                <a:cubicBezTo>
                  <a:pt x="100" y="17209"/>
                  <a:pt x="137" y="14325"/>
                  <a:pt x="212" y="11348"/>
                </a:cubicBezTo>
                <a:cubicBezTo>
                  <a:pt x="360" y="11348"/>
                  <a:pt x="509" y="11460"/>
                  <a:pt x="658" y="11683"/>
                </a:cubicBezTo>
                <a:lnTo>
                  <a:pt x="1105" y="11237"/>
                </a:lnTo>
                <a:cubicBezTo>
                  <a:pt x="1774" y="11014"/>
                  <a:pt x="2109" y="11200"/>
                  <a:pt x="2109" y="11795"/>
                </a:cubicBezTo>
                <a:lnTo>
                  <a:pt x="1723" y="12423"/>
                </a:lnTo>
                <a:lnTo>
                  <a:pt x="3002" y="12800"/>
                </a:lnTo>
                <a:cubicBezTo>
                  <a:pt x="3523" y="12576"/>
                  <a:pt x="3783" y="12260"/>
                  <a:pt x="3783" y="11851"/>
                </a:cubicBezTo>
                <a:cubicBezTo>
                  <a:pt x="3699" y="11590"/>
                  <a:pt x="3529" y="11442"/>
                  <a:pt x="3273" y="11404"/>
                </a:cubicBezTo>
                <a:cubicBezTo>
                  <a:pt x="3018" y="11367"/>
                  <a:pt x="2890" y="11200"/>
                  <a:pt x="2890" y="10902"/>
                </a:cubicBezTo>
                <a:cubicBezTo>
                  <a:pt x="3267" y="10828"/>
                  <a:pt x="3531" y="10902"/>
                  <a:pt x="3682" y="11125"/>
                </a:cubicBezTo>
                <a:cubicBezTo>
                  <a:pt x="3833" y="11348"/>
                  <a:pt x="4060" y="11504"/>
                  <a:pt x="4361" y="11591"/>
                </a:cubicBezTo>
                <a:lnTo>
                  <a:pt x="5064" y="11538"/>
                </a:lnTo>
                <a:lnTo>
                  <a:pt x="4397" y="11404"/>
                </a:lnTo>
                <a:cubicBezTo>
                  <a:pt x="4211" y="11144"/>
                  <a:pt x="4044" y="10865"/>
                  <a:pt x="3895" y="10567"/>
                </a:cubicBezTo>
                <a:cubicBezTo>
                  <a:pt x="4267" y="10642"/>
                  <a:pt x="4565" y="10735"/>
                  <a:pt x="4788" y="10846"/>
                </a:cubicBezTo>
                <a:lnTo>
                  <a:pt x="5207" y="11527"/>
                </a:lnTo>
                <a:lnTo>
                  <a:pt x="5718" y="11488"/>
                </a:lnTo>
                <a:cubicBezTo>
                  <a:pt x="6094" y="11246"/>
                  <a:pt x="6471" y="11051"/>
                  <a:pt x="6848" y="10902"/>
                </a:cubicBezTo>
                <a:cubicBezTo>
                  <a:pt x="7075" y="10828"/>
                  <a:pt x="7245" y="10924"/>
                  <a:pt x="7358" y="11191"/>
                </a:cubicBezTo>
                <a:lnTo>
                  <a:pt x="7892" y="11422"/>
                </a:lnTo>
                <a:lnTo>
                  <a:pt x="7969" y="11293"/>
                </a:lnTo>
                <a:lnTo>
                  <a:pt x="8108" y="11376"/>
                </a:lnTo>
                <a:lnTo>
                  <a:pt x="8488" y="11125"/>
                </a:lnTo>
                <a:cubicBezTo>
                  <a:pt x="8601" y="10902"/>
                  <a:pt x="8771" y="10753"/>
                  <a:pt x="8996" y="10679"/>
                </a:cubicBezTo>
                <a:cubicBezTo>
                  <a:pt x="9148" y="10679"/>
                  <a:pt x="9487" y="10865"/>
                  <a:pt x="10015" y="11237"/>
                </a:cubicBezTo>
                <a:cubicBezTo>
                  <a:pt x="10166" y="11311"/>
                  <a:pt x="10317" y="11348"/>
                  <a:pt x="10468" y="11348"/>
                </a:cubicBezTo>
                <a:cubicBezTo>
                  <a:pt x="10618" y="11348"/>
                  <a:pt x="10731" y="11386"/>
                  <a:pt x="10807" y="11460"/>
                </a:cubicBezTo>
                <a:cubicBezTo>
                  <a:pt x="10958" y="11633"/>
                  <a:pt x="11052" y="11863"/>
                  <a:pt x="11089" y="12148"/>
                </a:cubicBezTo>
                <a:cubicBezTo>
                  <a:pt x="11127" y="12434"/>
                  <a:pt x="11259" y="12651"/>
                  <a:pt x="11485" y="12800"/>
                </a:cubicBezTo>
                <a:cubicBezTo>
                  <a:pt x="11783" y="12725"/>
                  <a:pt x="11950" y="12592"/>
                  <a:pt x="11988" y="12399"/>
                </a:cubicBezTo>
                <a:cubicBezTo>
                  <a:pt x="12025" y="12207"/>
                  <a:pt x="12043" y="11984"/>
                  <a:pt x="12043" y="11730"/>
                </a:cubicBezTo>
                <a:cubicBezTo>
                  <a:pt x="12043" y="11476"/>
                  <a:pt x="12062" y="11237"/>
                  <a:pt x="12099" y="11014"/>
                </a:cubicBezTo>
                <a:cubicBezTo>
                  <a:pt x="12136" y="10790"/>
                  <a:pt x="12267" y="10642"/>
                  <a:pt x="12490" y="10567"/>
                </a:cubicBezTo>
                <a:cubicBezTo>
                  <a:pt x="12862" y="10493"/>
                  <a:pt x="13104" y="10623"/>
                  <a:pt x="13215" y="10958"/>
                </a:cubicBezTo>
                <a:cubicBezTo>
                  <a:pt x="13327" y="11293"/>
                  <a:pt x="13569" y="11460"/>
                  <a:pt x="13941" y="11460"/>
                </a:cubicBezTo>
                <a:cubicBezTo>
                  <a:pt x="14611" y="11389"/>
                  <a:pt x="14964" y="11122"/>
                  <a:pt x="15001" y="10660"/>
                </a:cubicBezTo>
                <a:cubicBezTo>
                  <a:pt x="15039" y="10197"/>
                  <a:pt x="15020" y="9645"/>
                  <a:pt x="14946" y="9004"/>
                </a:cubicBezTo>
                <a:cubicBezTo>
                  <a:pt x="15676" y="9004"/>
                  <a:pt x="16122" y="9042"/>
                  <a:pt x="16285" y="9116"/>
                </a:cubicBezTo>
                <a:cubicBezTo>
                  <a:pt x="16285" y="9935"/>
                  <a:pt x="16506" y="10381"/>
                  <a:pt x="16948" y="10456"/>
                </a:cubicBezTo>
                <a:cubicBezTo>
                  <a:pt x="17316" y="10530"/>
                  <a:pt x="17556" y="10493"/>
                  <a:pt x="17665" y="10344"/>
                </a:cubicBezTo>
                <a:cubicBezTo>
                  <a:pt x="17775" y="10195"/>
                  <a:pt x="17904" y="10083"/>
                  <a:pt x="18052" y="10009"/>
                </a:cubicBezTo>
                <a:cubicBezTo>
                  <a:pt x="18125" y="10381"/>
                  <a:pt x="18070" y="10679"/>
                  <a:pt x="17886" y="10902"/>
                </a:cubicBezTo>
                <a:cubicBezTo>
                  <a:pt x="17702" y="11125"/>
                  <a:pt x="17518" y="11348"/>
                  <a:pt x="17334" y="11572"/>
                </a:cubicBezTo>
                <a:cubicBezTo>
                  <a:pt x="17150" y="11795"/>
                  <a:pt x="17021" y="12000"/>
                  <a:pt x="16948" y="12186"/>
                </a:cubicBezTo>
                <a:cubicBezTo>
                  <a:pt x="16875" y="12372"/>
                  <a:pt x="16948" y="12614"/>
                  <a:pt x="17169" y="12911"/>
                </a:cubicBezTo>
                <a:cubicBezTo>
                  <a:pt x="17610" y="12911"/>
                  <a:pt x="17849" y="12707"/>
                  <a:pt x="17886" y="12297"/>
                </a:cubicBezTo>
                <a:cubicBezTo>
                  <a:pt x="17923" y="11888"/>
                  <a:pt x="18126" y="11609"/>
                  <a:pt x="18493" y="11460"/>
                </a:cubicBezTo>
                <a:cubicBezTo>
                  <a:pt x="19009" y="11311"/>
                  <a:pt x="19488" y="11293"/>
                  <a:pt x="19929" y="11404"/>
                </a:cubicBezTo>
                <a:cubicBezTo>
                  <a:pt x="20371" y="11516"/>
                  <a:pt x="20812" y="11497"/>
                  <a:pt x="21254" y="11348"/>
                </a:cubicBezTo>
                <a:cubicBezTo>
                  <a:pt x="21549" y="11200"/>
                  <a:pt x="21770" y="11014"/>
                  <a:pt x="21917" y="10790"/>
                </a:cubicBezTo>
                <a:cubicBezTo>
                  <a:pt x="22065" y="10567"/>
                  <a:pt x="22322" y="10493"/>
                  <a:pt x="22691" y="10567"/>
                </a:cubicBezTo>
                <a:cubicBezTo>
                  <a:pt x="23132" y="11014"/>
                  <a:pt x="23132" y="11572"/>
                  <a:pt x="22691" y="12241"/>
                </a:cubicBezTo>
                <a:cubicBezTo>
                  <a:pt x="22911" y="12539"/>
                  <a:pt x="23113" y="12595"/>
                  <a:pt x="23297" y="12409"/>
                </a:cubicBezTo>
                <a:cubicBezTo>
                  <a:pt x="23481" y="12223"/>
                  <a:pt x="23721" y="12167"/>
                  <a:pt x="24015" y="12241"/>
                </a:cubicBezTo>
                <a:lnTo>
                  <a:pt x="24340" y="12451"/>
                </a:lnTo>
                <a:lnTo>
                  <a:pt x="24378" y="11739"/>
                </a:lnTo>
                <a:cubicBezTo>
                  <a:pt x="24712" y="11479"/>
                  <a:pt x="24954" y="11535"/>
                  <a:pt x="25103" y="11907"/>
                </a:cubicBezTo>
                <a:lnTo>
                  <a:pt x="24524" y="12569"/>
                </a:lnTo>
                <a:lnTo>
                  <a:pt x="24623" y="12632"/>
                </a:lnTo>
                <a:cubicBezTo>
                  <a:pt x="24807" y="12893"/>
                  <a:pt x="25009" y="13023"/>
                  <a:pt x="25230" y="13023"/>
                </a:cubicBezTo>
                <a:cubicBezTo>
                  <a:pt x="25451" y="13023"/>
                  <a:pt x="25635" y="12930"/>
                  <a:pt x="25782" y="12744"/>
                </a:cubicBezTo>
                <a:cubicBezTo>
                  <a:pt x="25929" y="12558"/>
                  <a:pt x="26113" y="12465"/>
                  <a:pt x="26334" y="12465"/>
                </a:cubicBezTo>
                <a:cubicBezTo>
                  <a:pt x="26853" y="12539"/>
                  <a:pt x="27112" y="12874"/>
                  <a:pt x="27112" y="13469"/>
                </a:cubicBezTo>
                <a:cubicBezTo>
                  <a:pt x="27187" y="13693"/>
                  <a:pt x="27131" y="13860"/>
                  <a:pt x="26945" y="13972"/>
                </a:cubicBezTo>
                <a:cubicBezTo>
                  <a:pt x="26759" y="14083"/>
                  <a:pt x="26666" y="14288"/>
                  <a:pt x="26666" y="14586"/>
                </a:cubicBezTo>
                <a:cubicBezTo>
                  <a:pt x="26889" y="14734"/>
                  <a:pt x="27038" y="14679"/>
                  <a:pt x="27112" y="14418"/>
                </a:cubicBezTo>
                <a:cubicBezTo>
                  <a:pt x="27187" y="14158"/>
                  <a:pt x="27298" y="13953"/>
                  <a:pt x="27447" y="13804"/>
                </a:cubicBezTo>
                <a:cubicBezTo>
                  <a:pt x="27819" y="13879"/>
                  <a:pt x="28117" y="13879"/>
                  <a:pt x="28340" y="13804"/>
                </a:cubicBezTo>
                <a:cubicBezTo>
                  <a:pt x="28563" y="13730"/>
                  <a:pt x="28787" y="13730"/>
                  <a:pt x="29010" y="13804"/>
                </a:cubicBezTo>
                <a:cubicBezTo>
                  <a:pt x="29233" y="13879"/>
                  <a:pt x="29438" y="13990"/>
                  <a:pt x="29624" y="14139"/>
                </a:cubicBezTo>
                <a:cubicBezTo>
                  <a:pt x="29810" y="14288"/>
                  <a:pt x="29977" y="14362"/>
                  <a:pt x="30126" y="14362"/>
                </a:cubicBezTo>
                <a:cubicBezTo>
                  <a:pt x="30275" y="14288"/>
                  <a:pt x="30368" y="14176"/>
                  <a:pt x="30405" y="14027"/>
                </a:cubicBezTo>
                <a:cubicBezTo>
                  <a:pt x="30442" y="13879"/>
                  <a:pt x="30535" y="13730"/>
                  <a:pt x="30684" y="13581"/>
                </a:cubicBezTo>
                <a:lnTo>
                  <a:pt x="31242" y="12911"/>
                </a:lnTo>
                <a:cubicBezTo>
                  <a:pt x="31317" y="12614"/>
                  <a:pt x="31261" y="12297"/>
                  <a:pt x="31075" y="11962"/>
                </a:cubicBezTo>
                <a:cubicBezTo>
                  <a:pt x="30889" y="11628"/>
                  <a:pt x="30982" y="11311"/>
                  <a:pt x="31354" y="11014"/>
                </a:cubicBezTo>
                <a:cubicBezTo>
                  <a:pt x="31949" y="11014"/>
                  <a:pt x="32247" y="11386"/>
                  <a:pt x="32247" y="12130"/>
                </a:cubicBezTo>
                <a:cubicBezTo>
                  <a:pt x="32470" y="12204"/>
                  <a:pt x="32637" y="12353"/>
                  <a:pt x="32749" y="12576"/>
                </a:cubicBezTo>
                <a:cubicBezTo>
                  <a:pt x="32861" y="12800"/>
                  <a:pt x="33010" y="13023"/>
                  <a:pt x="33196" y="13246"/>
                </a:cubicBezTo>
                <a:cubicBezTo>
                  <a:pt x="33382" y="13469"/>
                  <a:pt x="33568" y="13637"/>
                  <a:pt x="33754" y="13748"/>
                </a:cubicBezTo>
                <a:cubicBezTo>
                  <a:pt x="33940" y="13860"/>
                  <a:pt x="34182" y="13841"/>
                  <a:pt x="34479" y="13693"/>
                </a:cubicBezTo>
                <a:cubicBezTo>
                  <a:pt x="34479" y="13320"/>
                  <a:pt x="34368" y="13079"/>
                  <a:pt x="34144" y="12967"/>
                </a:cubicBezTo>
                <a:cubicBezTo>
                  <a:pt x="33921" y="12855"/>
                  <a:pt x="33698" y="12651"/>
                  <a:pt x="33475" y="12353"/>
                </a:cubicBezTo>
                <a:cubicBezTo>
                  <a:pt x="33326" y="12117"/>
                  <a:pt x="33140" y="11744"/>
                  <a:pt x="32917" y="11233"/>
                </a:cubicBezTo>
                <a:cubicBezTo>
                  <a:pt x="32693" y="10723"/>
                  <a:pt x="32768" y="10389"/>
                  <a:pt x="33140" y="10232"/>
                </a:cubicBezTo>
                <a:cubicBezTo>
                  <a:pt x="33289" y="10232"/>
                  <a:pt x="33621" y="10522"/>
                  <a:pt x="34138" y="11101"/>
                </a:cubicBezTo>
                <a:cubicBezTo>
                  <a:pt x="34655" y="11680"/>
                  <a:pt x="34986" y="12046"/>
                  <a:pt x="35132" y="12200"/>
                </a:cubicBezTo>
                <a:cubicBezTo>
                  <a:pt x="35277" y="12354"/>
                  <a:pt x="35368" y="12547"/>
                  <a:pt x="35404" y="12779"/>
                </a:cubicBezTo>
                <a:cubicBezTo>
                  <a:pt x="35440" y="13010"/>
                  <a:pt x="35566" y="13203"/>
                  <a:pt x="35784" y="13358"/>
                </a:cubicBezTo>
                <a:cubicBezTo>
                  <a:pt x="36363" y="13358"/>
                  <a:pt x="36743" y="13153"/>
                  <a:pt x="36924" y="12744"/>
                </a:cubicBezTo>
                <a:cubicBezTo>
                  <a:pt x="37106" y="12334"/>
                  <a:pt x="37305" y="11944"/>
                  <a:pt x="37523" y="11572"/>
                </a:cubicBezTo>
                <a:cubicBezTo>
                  <a:pt x="37667" y="11721"/>
                  <a:pt x="37866" y="11888"/>
                  <a:pt x="38120" y="12074"/>
                </a:cubicBezTo>
                <a:cubicBezTo>
                  <a:pt x="38374" y="12260"/>
                  <a:pt x="38537" y="12502"/>
                  <a:pt x="38609" y="12800"/>
                </a:cubicBezTo>
                <a:cubicBezTo>
                  <a:pt x="38687" y="13172"/>
                  <a:pt x="38651" y="13451"/>
                  <a:pt x="38500" y="13637"/>
                </a:cubicBezTo>
                <a:cubicBezTo>
                  <a:pt x="38350" y="13823"/>
                  <a:pt x="38237" y="14065"/>
                  <a:pt x="38163" y="14362"/>
                </a:cubicBezTo>
                <a:cubicBezTo>
                  <a:pt x="38460" y="14511"/>
                  <a:pt x="38687" y="14511"/>
                  <a:pt x="38843" y="14362"/>
                </a:cubicBezTo>
                <a:cubicBezTo>
                  <a:pt x="38999" y="14213"/>
                  <a:pt x="39154" y="14065"/>
                  <a:pt x="39309" y="13916"/>
                </a:cubicBezTo>
                <a:cubicBezTo>
                  <a:pt x="40242" y="13772"/>
                  <a:pt x="40865" y="13412"/>
                  <a:pt x="41177" y="12836"/>
                </a:cubicBezTo>
                <a:cubicBezTo>
                  <a:pt x="41177" y="12549"/>
                  <a:pt x="41046" y="12369"/>
                  <a:pt x="40786" y="12297"/>
                </a:cubicBezTo>
                <a:cubicBezTo>
                  <a:pt x="40525" y="12225"/>
                  <a:pt x="40470" y="12046"/>
                  <a:pt x="40618" y="11758"/>
                </a:cubicBezTo>
                <a:cubicBezTo>
                  <a:pt x="40916" y="11614"/>
                  <a:pt x="41232" y="11398"/>
                  <a:pt x="41567" y="11110"/>
                </a:cubicBezTo>
                <a:cubicBezTo>
                  <a:pt x="41902" y="10823"/>
                  <a:pt x="42256" y="10679"/>
                  <a:pt x="42628" y="10679"/>
                </a:cubicBezTo>
                <a:cubicBezTo>
                  <a:pt x="42851" y="10737"/>
                  <a:pt x="42925" y="10900"/>
                  <a:pt x="42851" y="11169"/>
                </a:cubicBezTo>
                <a:cubicBezTo>
                  <a:pt x="42776" y="11437"/>
                  <a:pt x="42739" y="11646"/>
                  <a:pt x="42739" y="11795"/>
                </a:cubicBezTo>
                <a:cubicBezTo>
                  <a:pt x="43037" y="11869"/>
                  <a:pt x="43204" y="11818"/>
                  <a:pt x="43242" y="11640"/>
                </a:cubicBezTo>
                <a:cubicBezTo>
                  <a:pt x="43279" y="11462"/>
                  <a:pt x="43409" y="11402"/>
                  <a:pt x="43632" y="11460"/>
                </a:cubicBezTo>
                <a:cubicBezTo>
                  <a:pt x="43930" y="11542"/>
                  <a:pt x="44153" y="11744"/>
                  <a:pt x="44302" y="12069"/>
                </a:cubicBezTo>
                <a:cubicBezTo>
                  <a:pt x="44451" y="12393"/>
                  <a:pt x="44637" y="12637"/>
                  <a:pt x="44860" y="12800"/>
                </a:cubicBezTo>
                <a:cubicBezTo>
                  <a:pt x="45232" y="12800"/>
                  <a:pt x="45399" y="12595"/>
                  <a:pt x="45362" y="12186"/>
                </a:cubicBezTo>
                <a:cubicBezTo>
                  <a:pt x="45325" y="11776"/>
                  <a:pt x="45418" y="11497"/>
                  <a:pt x="45641" y="11348"/>
                </a:cubicBezTo>
                <a:cubicBezTo>
                  <a:pt x="46385" y="11572"/>
                  <a:pt x="46906" y="12000"/>
                  <a:pt x="47204" y="12632"/>
                </a:cubicBezTo>
                <a:cubicBezTo>
                  <a:pt x="47502" y="13265"/>
                  <a:pt x="47799" y="13916"/>
                  <a:pt x="48097" y="14586"/>
                </a:cubicBezTo>
                <a:cubicBezTo>
                  <a:pt x="48395" y="14734"/>
                  <a:pt x="48674" y="14772"/>
                  <a:pt x="48934" y="14697"/>
                </a:cubicBezTo>
                <a:cubicBezTo>
                  <a:pt x="49195" y="14623"/>
                  <a:pt x="49511" y="14586"/>
                  <a:pt x="49883" y="14586"/>
                </a:cubicBezTo>
                <a:cubicBezTo>
                  <a:pt x="50106" y="14734"/>
                  <a:pt x="50236" y="14939"/>
                  <a:pt x="50274" y="15199"/>
                </a:cubicBezTo>
                <a:cubicBezTo>
                  <a:pt x="50311" y="15460"/>
                  <a:pt x="50441" y="15665"/>
                  <a:pt x="50664" y="15813"/>
                </a:cubicBezTo>
                <a:cubicBezTo>
                  <a:pt x="51036" y="15739"/>
                  <a:pt x="51260" y="15534"/>
                  <a:pt x="51334" y="15199"/>
                </a:cubicBezTo>
                <a:cubicBezTo>
                  <a:pt x="51408" y="14865"/>
                  <a:pt x="51632" y="14697"/>
                  <a:pt x="52004" y="14697"/>
                </a:cubicBezTo>
                <a:cubicBezTo>
                  <a:pt x="52301" y="14623"/>
                  <a:pt x="52450" y="14753"/>
                  <a:pt x="52450" y="15088"/>
                </a:cubicBezTo>
                <a:cubicBezTo>
                  <a:pt x="52450" y="15423"/>
                  <a:pt x="52599" y="15665"/>
                  <a:pt x="52897" y="15813"/>
                </a:cubicBezTo>
                <a:cubicBezTo>
                  <a:pt x="53492" y="15665"/>
                  <a:pt x="53678" y="15330"/>
                  <a:pt x="53455" y="14809"/>
                </a:cubicBezTo>
                <a:cubicBezTo>
                  <a:pt x="53232" y="14288"/>
                  <a:pt x="53157" y="13804"/>
                  <a:pt x="53232" y="13358"/>
                </a:cubicBezTo>
                <a:cubicBezTo>
                  <a:pt x="53083" y="13134"/>
                  <a:pt x="52804" y="13060"/>
                  <a:pt x="52394" y="13134"/>
                </a:cubicBezTo>
                <a:cubicBezTo>
                  <a:pt x="51985" y="13209"/>
                  <a:pt x="51781" y="13023"/>
                  <a:pt x="51781" y="12576"/>
                </a:cubicBezTo>
                <a:cubicBezTo>
                  <a:pt x="52010" y="12427"/>
                  <a:pt x="52333" y="12334"/>
                  <a:pt x="52752" y="12297"/>
                </a:cubicBezTo>
                <a:cubicBezTo>
                  <a:pt x="53171" y="12260"/>
                  <a:pt x="53456" y="12130"/>
                  <a:pt x="53608" y="11907"/>
                </a:cubicBezTo>
                <a:cubicBezTo>
                  <a:pt x="53761" y="11758"/>
                  <a:pt x="53856" y="11497"/>
                  <a:pt x="53894" y="11125"/>
                </a:cubicBezTo>
                <a:cubicBezTo>
                  <a:pt x="53933" y="10753"/>
                  <a:pt x="54143" y="10642"/>
                  <a:pt x="54524" y="10790"/>
                </a:cubicBezTo>
                <a:cubicBezTo>
                  <a:pt x="54904" y="10939"/>
                  <a:pt x="54980" y="11237"/>
                  <a:pt x="54752" y="11683"/>
                </a:cubicBezTo>
                <a:cubicBezTo>
                  <a:pt x="54676" y="11907"/>
                  <a:pt x="54504" y="12111"/>
                  <a:pt x="54237" y="12297"/>
                </a:cubicBezTo>
                <a:cubicBezTo>
                  <a:pt x="53970" y="12483"/>
                  <a:pt x="54027" y="12762"/>
                  <a:pt x="54409" y="13134"/>
                </a:cubicBezTo>
                <a:cubicBezTo>
                  <a:pt x="54638" y="13283"/>
                  <a:pt x="54791" y="13190"/>
                  <a:pt x="54867" y="12855"/>
                </a:cubicBezTo>
                <a:cubicBezTo>
                  <a:pt x="54943" y="12521"/>
                  <a:pt x="54981" y="12279"/>
                  <a:pt x="54981" y="12130"/>
                </a:cubicBezTo>
                <a:cubicBezTo>
                  <a:pt x="55209" y="12055"/>
                  <a:pt x="55380" y="11981"/>
                  <a:pt x="55495" y="11907"/>
                </a:cubicBezTo>
                <a:lnTo>
                  <a:pt x="55562" y="11869"/>
                </a:lnTo>
                <a:lnTo>
                  <a:pt x="55241" y="11014"/>
                </a:lnTo>
                <a:cubicBezTo>
                  <a:pt x="55911" y="10865"/>
                  <a:pt x="56301" y="11069"/>
                  <a:pt x="56413" y="11628"/>
                </a:cubicBezTo>
                <a:lnTo>
                  <a:pt x="56044" y="12488"/>
                </a:lnTo>
                <a:lnTo>
                  <a:pt x="56122" y="12911"/>
                </a:lnTo>
                <a:cubicBezTo>
                  <a:pt x="56046" y="13432"/>
                  <a:pt x="56199" y="13767"/>
                  <a:pt x="56580" y="13916"/>
                </a:cubicBezTo>
                <a:cubicBezTo>
                  <a:pt x="57072" y="13990"/>
                  <a:pt x="57335" y="13895"/>
                  <a:pt x="57370" y="13631"/>
                </a:cubicBezTo>
                <a:lnTo>
                  <a:pt x="57373" y="13630"/>
                </a:lnTo>
                <a:lnTo>
                  <a:pt x="57808" y="11237"/>
                </a:lnTo>
                <a:cubicBezTo>
                  <a:pt x="58255" y="11014"/>
                  <a:pt x="58701" y="11051"/>
                  <a:pt x="59148" y="11348"/>
                </a:cubicBezTo>
                <a:cubicBezTo>
                  <a:pt x="59284" y="11869"/>
                  <a:pt x="59386" y="12390"/>
                  <a:pt x="59454" y="12911"/>
                </a:cubicBezTo>
                <a:lnTo>
                  <a:pt x="60290" y="13620"/>
                </a:lnTo>
                <a:lnTo>
                  <a:pt x="61438" y="13701"/>
                </a:lnTo>
                <a:cubicBezTo>
                  <a:pt x="61966" y="13261"/>
                  <a:pt x="62079" y="12715"/>
                  <a:pt x="61778" y="12065"/>
                </a:cubicBezTo>
                <a:cubicBezTo>
                  <a:pt x="61702" y="11921"/>
                  <a:pt x="61570" y="11795"/>
                  <a:pt x="61382" y="11687"/>
                </a:cubicBezTo>
                <a:cubicBezTo>
                  <a:pt x="61193" y="11579"/>
                  <a:pt x="61024" y="11453"/>
                  <a:pt x="60872" y="11308"/>
                </a:cubicBezTo>
                <a:cubicBezTo>
                  <a:pt x="60571" y="10947"/>
                  <a:pt x="60458" y="10510"/>
                  <a:pt x="60534" y="9997"/>
                </a:cubicBezTo>
                <a:cubicBezTo>
                  <a:pt x="60610" y="9484"/>
                  <a:pt x="60874" y="9190"/>
                  <a:pt x="61326" y="9116"/>
                </a:cubicBezTo>
                <a:cubicBezTo>
                  <a:pt x="61627" y="9265"/>
                  <a:pt x="61778" y="9451"/>
                  <a:pt x="61778" y="9674"/>
                </a:cubicBezTo>
                <a:cubicBezTo>
                  <a:pt x="61778" y="9897"/>
                  <a:pt x="61928" y="10009"/>
                  <a:pt x="62229" y="10009"/>
                </a:cubicBezTo>
                <a:cubicBezTo>
                  <a:pt x="62532" y="10009"/>
                  <a:pt x="62739" y="9823"/>
                  <a:pt x="62852" y="9451"/>
                </a:cubicBezTo>
                <a:cubicBezTo>
                  <a:pt x="62965" y="9079"/>
                  <a:pt x="63077" y="8670"/>
                  <a:pt x="63190" y="8223"/>
                </a:cubicBezTo>
                <a:cubicBezTo>
                  <a:pt x="63303" y="7777"/>
                  <a:pt x="63435" y="7367"/>
                  <a:pt x="63586" y="6995"/>
                </a:cubicBezTo>
                <a:cubicBezTo>
                  <a:pt x="63737" y="6623"/>
                  <a:pt x="63963" y="6437"/>
                  <a:pt x="64265" y="6437"/>
                </a:cubicBezTo>
                <a:cubicBezTo>
                  <a:pt x="64566" y="6437"/>
                  <a:pt x="64773" y="6565"/>
                  <a:pt x="64886" y="6820"/>
                </a:cubicBezTo>
                <a:cubicBezTo>
                  <a:pt x="65000" y="7075"/>
                  <a:pt x="65245" y="7245"/>
                  <a:pt x="65622" y="7330"/>
                </a:cubicBezTo>
                <a:cubicBezTo>
                  <a:pt x="65770" y="7177"/>
                  <a:pt x="66012" y="7023"/>
                  <a:pt x="66347" y="6870"/>
                </a:cubicBezTo>
                <a:cubicBezTo>
                  <a:pt x="66682" y="6716"/>
                  <a:pt x="66887" y="6487"/>
                  <a:pt x="66961" y="6181"/>
                </a:cubicBezTo>
                <a:cubicBezTo>
                  <a:pt x="66961" y="5951"/>
                  <a:pt x="66849" y="5759"/>
                  <a:pt x="66626" y="5605"/>
                </a:cubicBezTo>
                <a:cubicBezTo>
                  <a:pt x="66403" y="5452"/>
                  <a:pt x="66180" y="5260"/>
                  <a:pt x="65956" y="5030"/>
                </a:cubicBezTo>
                <a:lnTo>
                  <a:pt x="65783" y="4762"/>
                </a:lnTo>
                <a:lnTo>
                  <a:pt x="64840" y="4651"/>
                </a:lnTo>
                <a:cubicBezTo>
                  <a:pt x="64766" y="4205"/>
                  <a:pt x="64915" y="3888"/>
                  <a:pt x="65287" y="3702"/>
                </a:cubicBezTo>
                <a:lnTo>
                  <a:pt x="65743" y="3779"/>
                </a:lnTo>
                <a:close/>
                <a:moveTo>
                  <a:pt x="1140142" y="3423"/>
                </a:moveTo>
                <a:cubicBezTo>
                  <a:pt x="1139956" y="3423"/>
                  <a:pt x="1139807" y="3516"/>
                  <a:pt x="1139696" y="3702"/>
                </a:cubicBezTo>
                <a:cubicBezTo>
                  <a:pt x="1139584" y="3888"/>
                  <a:pt x="1139565" y="4075"/>
                  <a:pt x="1139640" y="4261"/>
                </a:cubicBezTo>
                <a:cubicBezTo>
                  <a:pt x="1139714" y="4447"/>
                  <a:pt x="1139975" y="4465"/>
                  <a:pt x="1140421" y="4316"/>
                </a:cubicBezTo>
                <a:cubicBezTo>
                  <a:pt x="1140421" y="4168"/>
                  <a:pt x="1140458" y="4093"/>
                  <a:pt x="1140533" y="4093"/>
                </a:cubicBezTo>
                <a:cubicBezTo>
                  <a:pt x="1140458" y="3647"/>
                  <a:pt x="1140328" y="3423"/>
                  <a:pt x="1140142" y="3423"/>
                </a:cubicBezTo>
                <a:close/>
                <a:moveTo>
                  <a:pt x="799605" y="3423"/>
                </a:moveTo>
                <a:cubicBezTo>
                  <a:pt x="799158" y="3498"/>
                  <a:pt x="798972" y="3740"/>
                  <a:pt x="799047" y="4149"/>
                </a:cubicBezTo>
                <a:cubicBezTo>
                  <a:pt x="799121" y="4558"/>
                  <a:pt x="799121" y="4949"/>
                  <a:pt x="799047" y="5321"/>
                </a:cubicBezTo>
                <a:cubicBezTo>
                  <a:pt x="799047" y="5693"/>
                  <a:pt x="798954" y="6065"/>
                  <a:pt x="798768" y="6437"/>
                </a:cubicBezTo>
                <a:cubicBezTo>
                  <a:pt x="798581" y="6809"/>
                  <a:pt x="798637" y="7144"/>
                  <a:pt x="798935" y="7442"/>
                </a:cubicBezTo>
                <a:cubicBezTo>
                  <a:pt x="799233" y="7293"/>
                  <a:pt x="799698" y="6921"/>
                  <a:pt x="800330" y="6326"/>
                </a:cubicBezTo>
                <a:cubicBezTo>
                  <a:pt x="800963" y="5730"/>
                  <a:pt x="801205" y="5172"/>
                  <a:pt x="801056" y="4651"/>
                </a:cubicBezTo>
                <a:cubicBezTo>
                  <a:pt x="801056" y="4428"/>
                  <a:pt x="800888" y="4168"/>
                  <a:pt x="800553" y="3870"/>
                </a:cubicBezTo>
                <a:cubicBezTo>
                  <a:pt x="800219" y="3572"/>
                  <a:pt x="799902" y="3423"/>
                  <a:pt x="799605" y="3423"/>
                </a:cubicBezTo>
                <a:close/>
                <a:moveTo>
                  <a:pt x="645196" y="3423"/>
                </a:moveTo>
                <a:cubicBezTo>
                  <a:pt x="645121" y="3795"/>
                  <a:pt x="645009" y="4261"/>
                  <a:pt x="644861" y="4819"/>
                </a:cubicBezTo>
                <a:cubicBezTo>
                  <a:pt x="644712" y="5377"/>
                  <a:pt x="644898" y="5730"/>
                  <a:pt x="645419" y="5879"/>
                </a:cubicBezTo>
                <a:cubicBezTo>
                  <a:pt x="645791" y="5581"/>
                  <a:pt x="645921" y="5191"/>
                  <a:pt x="645809" y="4707"/>
                </a:cubicBezTo>
                <a:cubicBezTo>
                  <a:pt x="645698" y="4223"/>
                  <a:pt x="645568" y="3795"/>
                  <a:pt x="645419" y="3423"/>
                </a:cubicBezTo>
                <a:close/>
                <a:moveTo>
                  <a:pt x="244792" y="3423"/>
                </a:moveTo>
                <a:cubicBezTo>
                  <a:pt x="244606" y="3423"/>
                  <a:pt x="244457" y="3516"/>
                  <a:pt x="244346" y="3702"/>
                </a:cubicBezTo>
                <a:cubicBezTo>
                  <a:pt x="244234" y="3888"/>
                  <a:pt x="244215" y="4075"/>
                  <a:pt x="244290" y="4261"/>
                </a:cubicBezTo>
                <a:cubicBezTo>
                  <a:pt x="244364" y="4447"/>
                  <a:pt x="244625" y="4465"/>
                  <a:pt x="245071" y="4316"/>
                </a:cubicBezTo>
                <a:cubicBezTo>
                  <a:pt x="245071" y="4168"/>
                  <a:pt x="245108" y="4093"/>
                  <a:pt x="245183" y="4093"/>
                </a:cubicBezTo>
                <a:cubicBezTo>
                  <a:pt x="245108" y="3647"/>
                  <a:pt x="244978" y="3423"/>
                  <a:pt x="244792" y="3423"/>
                </a:cubicBezTo>
                <a:close/>
                <a:moveTo>
                  <a:pt x="1033786" y="3200"/>
                </a:moveTo>
                <a:cubicBezTo>
                  <a:pt x="1034604" y="2828"/>
                  <a:pt x="1035218" y="2940"/>
                  <a:pt x="1035627" y="3535"/>
                </a:cubicBezTo>
                <a:cubicBezTo>
                  <a:pt x="1036037" y="4130"/>
                  <a:pt x="1036055" y="4763"/>
                  <a:pt x="1035683" y="5433"/>
                </a:cubicBezTo>
                <a:cubicBezTo>
                  <a:pt x="1035311" y="5656"/>
                  <a:pt x="1034976" y="5674"/>
                  <a:pt x="1034679" y="5488"/>
                </a:cubicBezTo>
                <a:cubicBezTo>
                  <a:pt x="1034381" y="5302"/>
                  <a:pt x="1034043" y="5209"/>
                  <a:pt x="1033665" y="5209"/>
                </a:cubicBezTo>
                <a:cubicBezTo>
                  <a:pt x="1033506" y="4837"/>
                  <a:pt x="1033189" y="4614"/>
                  <a:pt x="1032713" y="4540"/>
                </a:cubicBezTo>
                <a:cubicBezTo>
                  <a:pt x="1032238" y="4465"/>
                  <a:pt x="1032037" y="4130"/>
                  <a:pt x="1032111" y="3535"/>
                </a:cubicBezTo>
                <a:cubicBezTo>
                  <a:pt x="1032260" y="3386"/>
                  <a:pt x="1032428" y="3330"/>
                  <a:pt x="1032614" y="3368"/>
                </a:cubicBezTo>
                <a:cubicBezTo>
                  <a:pt x="1032800" y="3405"/>
                  <a:pt x="1033042" y="3423"/>
                  <a:pt x="1033339" y="3423"/>
                </a:cubicBezTo>
                <a:cubicBezTo>
                  <a:pt x="1033116" y="3870"/>
                  <a:pt x="1033116" y="4279"/>
                  <a:pt x="1033339" y="4651"/>
                </a:cubicBezTo>
                <a:cubicBezTo>
                  <a:pt x="1034009" y="4726"/>
                  <a:pt x="1034362" y="4540"/>
                  <a:pt x="1034400" y="4093"/>
                </a:cubicBezTo>
                <a:cubicBezTo>
                  <a:pt x="1034437" y="3647"/>
                  <a:pt x="1034232" y="3349"/>
                  <a:pt x="1033786" y="3200"/>
                </a:cubicBezTo>
                <a:close/>
                <a:moveTo>
                  <a:pt x="625215" y="3200"/>
                </a:moveTo>
                <a:cubicBezTo>
                  <a:pt x="625662" y="3051"/>
                  <a:pt x="625959" y="3275"/>
                  <a:pt x="626108" y="3870"/>
                </a:cubicBezTo>
                <a:cubicBezTo>
                  <a:pt x="625662" y="4316"/>
                  <a:pt x="625364" y="4279"/>
                  <a:pt x="625215" y="3758"/>
                </a:cubicBezTo>
                <a:close/>
                <a:moveTo>
                  <a:pt x="497781" y="3200"/>
                </a:moveTo>
                <a:cubicBezTo>
                  <a:pt x="497558" y="3275"/>
                  <a:pt x="497446" y="3498"/>
                  <a:pt x="497446" y="3870"/>
                </a:cubicBezTo>
                <a:cubicBezTo>
                  <a:pt x="497446" y="4316"/>
                  <a:pt x="497744" y="4540"/>
                  <a:pt x="498339" y="4540"/>
                </a:cubicBezTo>
                <a:cubicBezTo>
                  <a:pt x="498711" y="4316"/>
                  <a:pt x="498879" y="4075"/>
                  <a:pt x="498842" y="3814"/>
                </a:cubicBezTo>
                <a:cubicBezTo>
                  <a:pt x="498804" y="3554"/>
                  <a:pt x="498674" y="3368"/>
                  <a:pt x="498451" y="3256"/>
                </a:cubicBezTo>
                <a:cubicBezTo>
                  <a:pt x="498228" y="3144"/>
                  <a:pt x="498005" y="3126"/>
                  <a:pt x="497781" y="3200"/>
                </a:cubicBezTo>
                <a:close/>
                <a:moveTo>
                  <a:pt x="364431" y="3200"/>
                </a:moveTo>
                <a:cubicBezTo>
                  <a:pt x="364208" y="3275"/>
                  <a:pt x="364096" y="3498"/>
                  <a:pt x="364096" y="3870"/>
                </a:cubicBezTo>
                <a:cubicBezTo>
                  <a:pt x="364096" y="4316"/>
                  <a:pt x="364394" y="4540"/>
                  <a:pt x="364989" y="4540"/>
                </a:cubicBezTo>
                <a:cubicBezTo>
                  <a:pt x="365361" y="4316"/>
                  <a:pt x="365529" y="4075"/>
                  <a:pt x="365492" y="3814"/>
                </a:cubicBezTo>
                <a:cubicBezTo>
                  <a:pt x="365454" y="3554"/>
                  <a:pt x="365324" y="3368"/>
                  <a:pt x="365101" y="3256"/>
                </a:cubicBezTo>
                <a:cubicBezTo>
                  <a:pt x="364878" y="3144"/>
                  <a:pt x="364654" y="3126"/>
                  <a:pt x="364431" y="3200"/>
                </a:cubicBezTo>
                <a:close/>
                <a:moveTo>
                  <a:pt x="43186" y="3200"/>
                </a:moveTo>
                <a:cubicBezTo>
                  <a:pt x="44004" y="2828"/>
                  <a:pt x="44618" y="2940"/>
                  <a:pt x="45027" y="3535"/>
                </a:cubicBezTo>
                <a:cubicBezTo>
                  <a:pt x="45437" y="4130"/>
                  <a:pt x="45455" y="4763"/>
                  <a:pt x="45083" y="5433"/>
                </a:cubicBezTo>
                <a:cubicBezTo>
                  <a:pt x="44711" y="5656"/>
                  <a:pt x="44376" y="5674"/>
                  <a:pt x="44079" y="5488"/>
                </a:cubicBezTo>
                <a:cubicBezTo>
                  <a:pt x="43781" y="5302"/>
                  <a:pt x="43443" y="5209"/>
                  <a:pt x="43065" y="5209"/>
                </a:cubicBezTo>
                <a:cubicBezTo>
                  <a:pt x="42906" y="4837"/>
                  <a:pt x="42589" y="4614"/>
                  <a:pt x="42113" y="4540"/>
                </a:cubicBezTo>
                <a:cubicBezTo>
                  <a:pt x="41638" y="4465"/>
                  <a:pt x="41437" y="4130"/>
                  <a:pt x="41511" y="3535"/>
                </a:cubicBezTo>
                <a:cubicBezTo>
                  <a:pt x="41660" y="3386"/>
                  <a:pt x="41828" y="3330"/>
                  <a:pt x="42014" y="3368"/>
                </a:cubicBezTo>
                <a:cubicBezTo>
                  <a:pt x="42200" y="3405"/>
                  <a:pt x="42442" y="3423"/>
                  <a:pt x="42739" y="3423"/>
                </a:cubicBezTo>
                <a:cubicBezTo>
                  <a:pt x="42516" y="3870"/>
                  <a:pt x="42516" y="4279"/>
                  <a:pt x="42739" y="4651"/>
                </a:cubicBezTo>
                <a:cubicBezTo>
                  <a:pt x="43409" y="4726"/>
                  <a:pt x="43762" y="4540"/>
                  <a:pt x="43800" y="4093"/>
                </a:cubicBezTo>
                <a:cubicBezTo>
                  <a:pt x="43837" y="3647"/>
                  <a:pt x="43632" y="3349"/>
                  <a:pt x="43186" y="3200"/>
                </a:cubicBezTo>
                <a:close/>
                <a:moveTo>
                  <a:pt x="1044055" y="3144"/>
                </a:moveTo>
                <a:cubicBezTo>
                  <a:pt x="1044278" y="3107"/>
                  <a:pt x="1044464" y="3163"/>
                  <a:pt x="1044613" y="3312"/>
                </a:cubicBezTo>
                <a:cubicBezTo>
                  <a:pt x="1044613" y="3535"/>
                  <a:pt x="1044483" y="3665"/>
                  <a:pt x="1044222" y="3702"/>
                </a:cubicBezTo>
                <a:cubicBezTo>
                  <a:pt x="1043962" y="3740"/>
                  <a:pt x="1043794" y="3647"/>
                  <a:pt x="1043720" y="3423"/>
                </a:cubicBezTo>
                <a:cubicBezTo>
                  <a:pt x="1043720" y="3275"/>
                  <a:pt x="1043832" y="3182"/>
                  <a:pt x="1044055" y="3144"/>
                </a:cubicBezTo>
                <a:close/>
                <a:moveTo>
                  <a:pt x="1002699" y="3144"/>
                </a:moveTo>
                <a:cubicBezTo>
                  <a:pt x="1002960" y="3033"/>
                  <a:pt x="1003164" y="3051"/>
                  <a:pt x="1003313" y="3200"/>
                </a:cubicBezTo>
                <a:cubicBezTo>
                  <a:pt x="1003388" y="3423"/>
                  <a:pt x="1003313" y="3554"/>
                  <a:pt x="1003090" y="3591"/>
                </a:cubicBezTo>
                <a:cubicBezTo>
                  <a:pt x="1002867" y="3628"/>
                  <a:pt x="1002681" y="3609"/>
                  <a:pt x="1002532" y="3535"/>
                </a:cubicBezTo>
                <a:cubicBezTo>
                  <a:pt x="1002383" y="3386"/>
                  <a:pt x="1002439" y="3256"/>
                  <a:pt x="1002699" y="3144"/>
                </a:cubicBezTo>
                <a:close/>
                <a:moveTo>
                  <a:pt x="53455" y="3144"/>
                </a:moveTo>
                <a:cubicBezTo>
                  <a:pt x="53678" y="3107"/>
                  <a:pt x="53864" y="3163"/>
                  <a:pt x="54013" y="3312"/>
                </a:cubicBezTo>
                <a:cubicBezTo>
                  <a:pt x="54013" y="3535"/>
                  <a:pt x="53883" y="3665"/>
                  <a:pt x="53622" y="3702"/>
                </a:cubicBezTo>
                <a:cubicBezTo>
                  <a:pt x="53362" y="3740"/>
                  <a:pt x="53194" y="3647"/>
                  <a:pt x="53120" y="3423"/>
                </a:cubicBezTo>
                <a:cubicBezTo>
                  <a:pt x="53120" y="3275"/>
                  <a:pt x="53232" y="3182"/>
                  <a:pt x="53455" y="3144"/>
                </a:cubicBezTo>
                <a:close/>
                <a:moveTo>
                  <a:pt x="12099" y="3144"/>
                </a:moveTo>
                <a:cubicBezTo>
                  <a:pt x="12360" y="3033"/>
                  <a:pt x="12564" y="3051"/>
                  <a:pt x="12713" y="3200"/>
                </a:cubicBezTo>
                <a:cubicBezTo>
                  <a:pt x="12788" y="3423"/>
                  <a:pt x="12713" y="3554"/>
                  <a:pt x="12490" y="3591"/>
                </a:cubicBezTo>
                <a:cubicBezTo>
                  <a:pt x="12267" y="3628"/>
                  <a:pt x="12081" y="3609"/>
                  <a:pt x="11932" y="3535"/>
                </a:cubicBezTo>
                <a:cubicBezTo>
                  <a:pt x="11783" y="3386"/>
                  <a:pt x="11839" y="3256"/>
                  <a:pt x="12099" y="3144"/>
                </a:cubicBezTo>
                <a:close/>
                <a:moveTo>
                  <a:pt x="1437296" y="3089"/>
                </a:moveTo>
                <a:cubicBezTo>
                  <a:pt x="1437222" y="3163"/>
                  <a:pt x="1437184" y="3312"/>
                  <a:pt x="1437184" y="3535"/>
                </a:cubicBezTo>
                <a:cubicBezTo>
                  <a:pt x="1437259" y="3535"/>
                  <a:pt x="1437315" y="3554"/>
                  <a:pt x="1437352" y="3591"/>
                </a:cubicBezTo>
                <a:cubicBezTo>
                  <a:pt x="1437389" y="3628"/>
                  <a:pt x="1437445" y="3647"/>
                  <a:pt x="1437519" y="3647"/>
                </a:cubicBezTo>
                <a:cubicBezTo>
                  <a:pt x="1437668" y="3275"/>
                  <a:pt x="1437594" y="3089"/>
                  <a:pt x="1437296" y="3089"/>
                </a:cubicBezTo>
                <a:close/>
                <a:moveTo>
                  <a:pt x="1411512" y="3089"/>
                </a:moveTo>
                <a:lnTo>
                  <a:pt x="1411623" y="3535"/>
                </a:lnTo>
                <a:cubicBezTo>
                  <a:pt x="1411772" y="3535"/>
                  <a:pt x="1411846" y="3423"/>
                  <a:pt x="1411846" y="3200"/>
                </a:cubicBezTo>
                <a:cubicBezTo>
                  <a:pt x="1411772" y="3200"/>
                  <a:pt x="1411735" y="3182"/>
                  <a:pt x="1411735" y="3144"/>
                </a:cubicBezTo>
                <a:cubicBezTo>
                  <a:pt x="1411735" y="3107"/>
                  <a:pt x="1411660" y="3089"/>
                  <a:pt x="1411512" y="3089"/>
                </a:cubicBezTo>
                <a:close/>
                <a:moveTo>
                  <a:pt x="1400461" y="3089"/>
                </a:moveTo>
                <a:cubicBezTo>
                  <a:pt x="1400535" y="3609"/>
                  <a:pt x="1400833" y="3944"/>
                  <a:pt x="1401354" y="4093"/>
                </a:cubicBezTo>
                <a:cubicBezTo>
                  <a:pt x="1401726" y="3870"/>
                  <a:pt x="1401763" y="3572"/>
                  <a:pt x="1401466" y="3200"/>
                </a:cubicBezTo>
                <a:cubicBezTo>
                  <a:pt x="1401168" y="2828"/>
                  <a:pt x="1400833" y="2791"/>
                  <a:pt x="1400461" y="3089"/>
                </a:cubicBezTo>
                <a:close/>
                <a:moveTo>
                  <a:pt x="1180270" y="3089"/>
                </a:moveTo>
                <a:cubicBezTo>
                  <a:pt x="1180419" y="3386"/>
                  <a:pt x="1180530" y="3740"/>
                  <a:pt x="1180605" y="4149"/>
                </a:cubicBezTo>
                <a:cubicBezTo>
                  <a:pt x="1180679" y="4558"/>
                  <a:pt x="1181014" y="4726"/>
                  <a:pt x="1181609" y="4651"/>
                </a:cubicBezTo>
                <a:cubicBezTo>
                  <a:pt x="1182056" y="4130"/>
                  <a:pt x="1182056" y="3647"/>
                  <a:pt x="1181609" y="3200"/>
                </a:cubicBezTo>
                <a:cubicBezTo>
                  <a:pt x="1181163" y="2754"/>
                  <a:pt x="1180716" y="2716"/>
                  <a:pt x="1180270" y="3089"/>
                </a:cubicBezTo>
                <a:close/>
                <a:moveTo>
                  <a:pt x="1025766" y="3089"/>
                </a:moveTo>
                <a:cubicBezTo>
                  <a:pt x="1026074" y="2791"/>
                  <a:pt x="1026515" y="2828"/>
                  <a:pt x="1027088" y="3200"/>
                </a:cubicBezTo>
                <a:cubicBezTo>
                  <a:pt x="1027014" y="3349"/>
                  <a:pt x="1026902" y="3479"/>
                  <a:pt x="1026754" y="3591"/>
                </a:cubicBezTo>
                <a:cubicBezTo>
                  <a:pt x="1026605" y="3702"/>
                  <a:pt x="1026463" y="3833"/>
                  <a:pt x="1026330" y="3981"/>
                </a:cubicBezTo>
                <a:cubicBezTo>
                  <a:pt x="1026262" y="4205"/>
                  <a:pt x="1026298" y="4354"/>
                  <a:pt x="1026435" y="4428"/>
                </a:cubicBezTo>
                <a:cubicBezTo>
                  <a:pt x="1026573" y="4502"/>
                  <a:pt x="1026605" y="4688"/>
                  <a:pt x="1026530" y="4986"/>
                </a:cubicBezTo>
                <a:cubicBezTo>
                  <a:pt x="1026128" y="4986"/>
                  <a:pt x="1025793" y="4874"/>
                  <a:pt x="1025526" y="4651"/>
                </a:cubicBezTo>
                <a:cubicBezTo>
                  <a:pt x="1025377" y="3907"/>
                  <a:pt x="1025457" y="3386"/>
                  <a:pt x="1025766" y="3089"/>
                </a:cubicBezTo>
                <a:close/>
                <a:moveTo>
                  <a:pt x="284920" y="3089"/>
                </a:moveTo>
                <a:cubicBezTo>
                  <a:pt x="285069" y="3386"/>
                  <a:pt x="285180" y="3740"/>
                  <a:pt x="285255" y="4149"/>
                </a:cubicBezTo>
                <a:cubicBezTo>
                  <a:pt x="285329" y="4558"/>
                  <a:pt x="285664" y="4726"/>
                  <a:pt x="286259" y="4651"/>
                </a:cubicBezTo>
                <a:cubicBezTo>
                  <a:pt x="286706" y="4130"/>
                  <a:pt x="286706" y="3647"/>
                  <a:pt x="286259" y="3200"/>
                </a:cubicBezTo>
                <a:cubicBezTo>
                  <a:pt x="285813" y="2754"/>
                  <a:pt x="285366" y="2716"/>
                  <a:pt x="284920" y="3089"/>
                </a:cubicBezTo>
                <a:close/>
                <a:moveTo>
                  <a:pt x="147365" y="3089"/>
                </a:moveTo>
                <a:cubicBezTo>
                  <a:pt x="147514" y="3089"/>
                  <a:pt x="147626" y="3163"/>
                  <a:pt x="147700" y="3312"/>
                </a:cubicBezTo>
                <a:cubicBezTo>
                  <a:pt x="147775" y="3461"/>
                  <a:pt x="147886" y="3609"/>
                  <a:pt x="148035" y="3758"/>
                </a:cubicBezTo>
                <a:cubicBezTo>
                  <a:pt x="148333" y="3899"/>
                  <a:pt x="148630" y="3952"/>
                  <a:pt x="148928" y="3917"/>
                </a:cubicBezTo>
                <a:cubicBezTo>
                  <a:pt x="149226" y="3882"/>
                  <a:pt x="149449" y="3970"/>
                  <a:pt x="149598" y="4182"/>
                </a:cubicBezTo>
                <a:cubicBezTo>
                  <a:pt x="149375" y="4463"/>
                  <a:pt x="149151" y="4798"/>
                  <a:pt x="148928" y="5186"/>
                </a:cubicBezTo>
                <a:cubicBezTo>
                  <a:pt x="148705" y="5574"/>
                  <a:pt x="148407" y="5767"/>
                  <a:pt x="148035" y="5767"/>
                </a:cubicBezTo>
                <a:cubicBezTo>
                  <a:pt x="147663" y="5767"/>
                  <a:pt x="147440" y="5624"/>
                  <a:pt x="147365" y="5338"/>
                </a:cubicBezTo>
                <a:cubicBezTo>
                  <a:pt x="147291" y="5052"/>
                  <a:pt x="147179" y="4802"/>
                  <a:pt x="147031" y="4588"/>
                </a:cubicBezTo>
                <a:cubicBezTo>
                  <a:pt x="146882" y="4374"/>
                  <a:pt x="146751" y="4071"/>
                  <a:pt x="146640" y="3678"/>
                </a:cubicBezTo>
                <a:cubicBezTo>
                  <a:pt x="146528" y="3285"/>
                  <a:pt x="146770" y="3089"/>
                  <a:pt x="147365" y="3089"/>
                </a:cubicBezTo>
                <a:close/>
                <a:moveTo>
                  <a:pt x="123813" y="3089"/>
                </a:moveTo>
                <a:cubicBezTo>
                  <a:pt x="123962" y="2940"/>
                  <a:pt x="124185" y="2977"/>
                  <a:pt x="124483" y="3200"/>
                </a:cubicBezTo>
                <a:cubicBezTo>
                  <a:pt x="124632" y="3349"/>
                  <a:pt x="124706" y="3591"/>
                  <a:pt x="124706" y="3926"/>
                </a:cubicBezTo>
                <a:cubicBezTo>
                  <a:pt x="124706" y="4261"/>
                  <a:pt x="124595" y="4502"/>
                  <a:pt x="124371" y="4651"/>
                </a:cubicBezTo>
                <a:cubicBezTo>
                  <a:pt x="124074" y="4651"/>
                  <a:pt x="123869" y="4540"/>
                  <a:pt x="123758" y="4316"/>
                </a:cubicBezTo>
                <a:cubicBezTo>
                  <a:pt x="123646" y="4093"/>
                  <a:pt x="123590" y="3870"/>
                  <a:pt x="123590" y="3647"/>
                </a:cubicBezTo>
                <a:cubicBezTo>
                  <a:pt x="123590" y="3423"/>
                  <a:pt x="123664" y="3237"/>
                  <a:pt x="123813" y="3089"/>
                </a:cubicBezTo>
                <a:close/>
                <a:moveTo>
                  <a:pt x="35166" y="3089"/>
                </a:moveTo>
                <a:cubicBezTo>
                  <a:pt x="35474" y="2791"/>
                  <a:pt x="35915" y="2828"/>
                  <a:pt x="36488" y="3200"/>
                </a:cubicBezTo>
                <a:cubicBezTo>
                  <a:pt x="36414" y="3349"/>
                  <a:pt x="36302" y="3479"/>
                  <a:pt x="36154" y="3591"/>
                </a:cubicBezTo>
                <a:cubicBezTo>
                  <a:pt x="36005" y="3702"/>
                  <a:pt x="35863" y="3833"/>
                  <a:pt x="35730" y="3981"/>
                </a:cubicBezTo>
                <a:cubicBezTo>
                  <a:pt x="35662" y="4205"/>
                  <a:pt x="35697" y="4354"/>
                  <a:pt x="35835" y="4428"/>
                </a:cubicBezTo>
                <a:cubicBezTo>
                  <a:pt x="35973" y="4502"/>
                  <a:pt x="36005" y="4688"/>
                  <a:pt x="35930" y="4986"/>
                </a:cubicBezTo>
                <a:cubicBezTo>
                  <a:pt x="35528" y="4986"/>
                  <a:pt x="35193" y="4874"/>
                  <a:pt x="34926" y="4651"/>
                </a:cubicBezTo>
                <a:cubicBezTo>
                  <a:pt x="34777" y="3907"/>
                  <a:pt x="34857" y="3386"/>
                  <a:pt x="35166" y="3089"/>
                </a:cubicBezTo>
                <a:close/>
                <a:moveTo>
                  <a:pt x="1005880" y="2977"/>
                </a:moveTo>
                <a:cubicBezTo>
                  <a:pt x="1006401" y="2977"/>
                  <a:pt x="1006773" y="3089"/>
                  <a:pt x="1006997" y="3312"/>
                </a:cubicBezTo>
                <a:cubicBezTo>
                  <a:pt x="1006550" y="3684"/>
                  <a:pt x="1006085" y="4075"/>
                  <a:pt x="1005601" y="4484"/>
                </a:cubicBezTo>
                <a:cubicBezTo>
                  <a:pt x="1005118" y="4893"/>
                  <a:pt x="1004578" y="5247"/>
                  <a:pt x="1003983" y="5544"/>
                </a:cubicBezTo>
                <a:cubicBezTo>
                  <a:pt x="1003908" y="5395"/>
                  <a:pt x="1003834" y="5284"/>
                  <a:pt x="1003760" y="5209"/>
                </a:cubicBezTo>
                <a:cubicBezTo>
                  <a:pt x="1003685" y="5135"/>
                  <a:pt x="1003685" y="4986"/>
                  <a:pt x="1003760" y="4763"/>
                </a:cubicBezTo>
                <a:cubicBezTo>
                  <a:pt x="1003908" y="4540"/>
                  <a:pt x="1004132" y="4354"/>
                  <a:pt x="1004429" y="4205"/>
                </a:cubicBezTo>
                <a:cubicBezTo>
                  <a:pt x="1004727" y="4056"/>
                  <a:pt x="1004876" y="3795"/>
                  <a:pt x="1004876" y="3423"/>
                </a:cubicBezTo>
                <a:cubicBezTo>
                  <a:pt x="1005025" y="3126"/>
                  <a:pt x="1005360" y="2977"/>
                  <a:pt x="1005880" y="2977"/>
                </a:cubicBezTo>
                <a:close/>
                <a:moveTo>
                  <a:pt x="15280" y="2977"/>
                </a:moveTo>
                <a:cubicBezTo>
                  <a:pt x="15801" y="2977"/>
                  <a:pt x="16173" y="3089"/>
                  <a:pt x="16397" y="3312"/>
                </a:cubicBezTo>
                <a:cubicBezTo>
                  <a:pt x="15950" y="3684"/>
                  <a:pt x="15485" y="4075"/>
                  <a:pt x="15001" y="4484"/>
                </a:cubicBezTo>
                <a:cubicBezTo>
                  <a:pt x="14518" y="4893"/>
                  <a:pt x="13978" y="5247"/>
                  <a:pt x="13383" y="5544"/>
                </a:cubicBezTo>
                <a:cubicBezTo>
                  <a:pt x="13308" y="5395"/>
                  <a:pt x="13234" y="5284"/>
                  <a:pt x="13160" y="5209"/>
                </a:cubicBezTo>
                <a:cubicBezTo>
                  <a:pt x="13085" y="5135"/>
                  <a:pt x="13085" y="4986"/>
                  <a:pt x="13160" y="4763"/>
                </a:cubicBezTo>
                <a:cubicBezTo>
                  <a:pt x="13308" y="4540"/>
                  <a:pt x="13532" y="4354"/>
                  <a:pt x="13829" y="4205"/>
                </a:cubicBezTo>
                <a:cubicBezTo>
                  <a:pt x="14127" y="4056"/>
                  <a:pt x="14276" y="3795"/>
                  <a:pt x="14276" y="3423"/>
                </a:cubicBezTo>
                <a:cubicBezTo>
                  <a:pt x="14425" y="3126"/>
                  <a:pt x="14760" y="2977"/>
                  <a:pt x="15280" y="2977"/>
                </a:cubicBezTo>
                <a:close/>
                <a:moveTo>
                  <a:pt x="1440980" y="2865"/>
                </a:moveTo>
                <a:cubicBezTo>
                  <a:pt x="1440533" y="2865"/>
                  <a:pt x="1440310" y="3051"/>
                  <a:pt x="1440310" y="3423"/>
                </a:cubicBezTo>
                <a:cubicBezTo>
                  <a:pt x="1440384" y="3795"/>
                  <a:pt x="1440645" y="3981"/>
                  <a:pt x="1441091" y="3981"/>
                </a:cubicBezTo>
                <a:cubicBezTo>
                  <a:pt x="1441538" y="3981"/>
                  <a:pt x="1441761" y="3758"/>
                  <a:pt x="1441761" y="3312"/>
                </a:cubicBezTo>
                <a:cubicBezTo>
                  <a:pt x="1441686" y="3014"/>
                  <a:pt x="1441426" y="2865"/>
                  <a:pt x="1440980" y="2865"/>
                </a:cubicBezTo>
                <a:close/>
                <a:moveTo>
                  <a:pt x="1403419" y="2865"/>
                </a:moveTo>
                <a:cubicBezTo>
                  <a:pt x="1403159" y="2865"/>
                  <a:pt x="1402991" y="3014"/>
                  <a:pt x="1402917" y="3312"/>
                </a:cubicBezTo>
                <a:cubicBezTo>
                  <a:pt x="1402768" y="3684"/>
                  <a:pt x="1402842" y="4037"/>
                  <a:pt x="1403140" y="4372"/>
                </a:cubicBezTo>
                <a:cubicBezTo>
                  <a:pt x="1403438" y="4707"/>
                  <a:pt x="1403810" y="4874"/>
                  <a:pt x="1404256" y="4874"/>
                </a:cubicBezTo>
                <a:cubicBezTo>
                  <a:pt x="1404554" y="4651"/>
                  <a:pt x="1404665" y="4372"/>
                  <a:pt x="1404591" y="4037"/>
                </a:cubicBezTo>
                <a:cubicBezTo>
                  <a:pt x="1404517" y="3702"/>
                  <a:pt x="1404368" y="3423"/>
                  <a:pt x="1404145" y="3200"/>
                </a:cubicBezTo>
                <a:cubicBezTo>
                  <a:pt x="1403921" y="2977"/>
                  <a:pt x="1403679" y="2865"/>
                  <a:pt x="1403419" y="2865"/>
                </a:cubicBezTo>
                <a:close/>
                <a:moveTo>
                  <a:pt x="1016931" y="2865"/>
                </a:moveTo>
                <a:cubicBezTo>
                  <a:pt x="1016709" y="3014"/>
                  <a:pt x="1016561" y="3275"/>
                  <a:pt x="1016488" y="3647"/>
                </a:cubicBezTo>
                <a:cubicBezTo>
                  <a:pt x="1016415" y="4019"/>
                  <a:pt x="1016488" y="4316"/>
                  <a:pt x="1016708" y="4540"/>
                </a:cubicBezTo>
                <a:cubicBezTo>
                  <a:pt x="1017080" y="4168"/>
                  <a:pt x="1017489" y="3907"/>
                  <a:pt x="1017936" y="3758"/>
                </a:cubicBezTo>
                <a:cubicBezTo>
                  <a:pt x="1018382" y="3609"/>
                  <a:pt x="1018791" y="3386"/>
                  <a:pt x="1019163" y="3089"/>
                </a:cubicBezTo>
                <a:cubicBezTo>
                  <a:pt x="1019684" y="3089"/>
                  <a:pt x="1020335" y="3033"/>
                  <a:pt x="1021117" y="2921"/>
                </a:cubicBezTo>
                <a:cubicBezTo>
                  <a:pt x="1021898" y="2809"/>
                  <a:pt x="1022438" y="2940"/>
                  <a:pt x="1022735" y="3312"/>
                </a:cubicBezTo>
                <a:cubicBezTo>
                  <a:pt x="1022586" y="3461"/>
                  <a:pt x="1022400" y="3665"/>
                  <a:pt x="1022177" y="3926"/>
                </a:cubicBezTo>
                <a:cubicBezTo>
                  <a:pt x="1021954" y="4186"/>
                  <a:pt x="1022028" y="4428"/>
                  <a:pt x="1022400" y="4651"/>
                </a:cubicBezTo>
                <a:cubicBezTo>
                  <a:pt x="1022698" y="4651"/>
                  <a:pt x="1022903" y="4558"/>
                  <a:pt x="1023014" y="4372"/>
                </a:cubicBezTo>
                <a:cubicBezTo>
                  <a:pt x="1023126" y="4186"/>
                  <a:pt x="1023293" y="4093"/>
                  <a:pt x="1023517" y="4093"/>
                </a:cubicBezTo>
                <a:cubicBezTo>
                  <a:pt x="1023814" y="4093"/>
                  <a:pt x="1024093" y="4242"/>
                  <a:pt x="1024354" y="4540"/>
                </a:cubicBezTo>
                <a:cubicBezTo>
                  <a:pt x="1024614" y="4837"/>
                  <a:pt x="1024893" y="5023"/>
                  <a:pt x="1025191" y="5098"/>
                </a:cubicBezTo>
                <a:cubicBezTo>
                  <a:pt x="1025340" y="5470"/>
                  <a:pt x="1025191" y="5805"/>
                  <a:pt x="1024744" y="6102"/>
                </a:cubicBezTo>
                <a:cubicBezTo>
                  <a:pt x="1024298" y="6400"/>
                  <a:pt x="1023889" y="6660"/>
                  <a:pt x="1023517" y="6884"/>
                </a:cubicBezTo>
                <a:cubicBezTo>
                  <a:pt x="1023368" y="7032"/>
                  <a:pt x="1023219" y="7200"/>
                  <a:pt x="1023070" y="7386"/>
                </a:cubicBezTo>
                <a:cubicBezTo>
                  <a:pt x="1022921" y="7572"/>
                  <a:pt x="1022735" y="7702"/>
                  <a:pt x="1022512" y="7777"/>
                </a:cubicBezTo>
                <a:cubicBezTo>
                  <a:pt x="1021991" y="7777"/>
                  <a:pt x="1021749" y="7498"/>
                  <a:pt x="1021786" y="6939"/>
                </a:cubicBezTo>
                <a:cubicBezTo>
                  <a:pt x="1021824" y="6381"/>
                  <a:pt x="1021768" y="5842"/>
                  <a:pt x="1021619" y="5321"/>
                </a:cubicBezTo>
                <a:cubicBezTo>
                  <a:pt x="1021247" y="5321"/>
                  <a:pt x="1020986" y="5433"/>
                  <a:pt x="1020838" y="5656"/>
                </a:cubicBezTo>
                <a:cubicBezTo>
                  <a:pt x="1020689" y="5879"/>
                  <a:pt x="1020466" y="6065"/>
                  <a:pt x="1020168" y="6214"/>
                </a:cubicBezTo>
                <a:cubicBezTo>
                  <a:pt x="1019870" y="6140"/>
                  <a:pt x="1019684" y="6046"/>
                  <a:pt x="1019610" y="5935"/>
                </a:cubicBezTo>
                <a:cubicBezTo>
                  <a:pt x="1019535" y="5823"/>
                  <a:pt x="1019424" y="5767"/>
                  <a:pt x="1019275" y="5767"/>
                </a:cubicBezTo>
                <a:cubicBezTo>
                  <a:pt x="1018977" y="5767"/>
                  <a:pt x="1018735" y="5842"/>
                  <a:pt x="1018549" y="5991"/>
                </a:cubicBezTo>
                <a:cubicBezTo>
                  <a:pt x="1018363" y="6140"/>
                  <a:pt x="1018196" y="6214"/>
                  <a:pt x="1018047" y="6214"/>
                </a:cubicBezTo>
                <a:cubicBezTo>
                  <a:pt x="1017824" y="6214"/>
                  <a:pt x="1017619" y="6102"/>
                  <a:pt x="1017433" y="5879"/>
                </a:cubicBezTo>
                <a:cubicBezTo>
                  <a:pt x="1017247" y="5656"/>
                  <a:pt x="1017043" y="5507"/>
                  <a:pt x="1016819" y="5433"/>
                </a:cubicBezTo>
                <a:cubicBezTo>
                  <a:pt x="1016525" y="5433"/>
                  <a:pt x="1016305" y="5526"/>
                  <a:pt x="1016157" y="5712"/>
                </a:cubicBezTo>
                <a:cubicBezTo>
                  <a:pt x="1016010" y="5898"/>
                  <a:pt x="1015753" y="5916"/>
                  <a:pt x="1015386" y="5767"/>
                </a:cubicBezTo>
                <a:cubicBezTo>
                  <a:pt x="1015459" y="6214"/>
                  <a:pt x="1015459" y="6586"/>
                  <a:pt x="1015386" y="6884"/>
                </a:cubicBezTo>
                <a:cubicBezTo>
                  <a:pt x="1015092" y="7107"/>
                  <a:pt x="1014853" y="7125"/>
                  <a:pt x="1014670" y="6939"/>
                </a:cubicBezTo>
                <a:cubicBezTo>
                  <a:pt x="1014487" y="6753"/>
                  <a:pt x="1014321" y="6586"/>
                  <a:pt x="1014174" y="6437"/>
                </a:cubicBezTo>
                <a:cubicBezTo>
                  <a:pt x="1013807" y="6288"/>
                  <a:pt x="1013459" y="6214"/>
                  <a:pt x="1013128" y="6214"/>
                </a:cubicBezTo>
                <a:cubicBezTo>
                  <a:pt x="1012797" y="6214"/>
                  <a:pt x="1012485" y="6102"/>
                  <a:pt x="1012192" y="5879"/>
                </a:cubicBezTo>
                <a:cubicBezTo>
                  <a:pt x="1012045" y="5879"/>
                  <a:pt x="1011934" y="5953"/>
                  <a:pt x="1011861" y="6102"/>
                </a:cubicBezTo>
                <a:cubicBezTo>
                  <a:pt x="1011788" y="6251"/>
                  <a:pt x="1011678" y="6363"/>
                  <a:pt x="1011531" y="6437"/>
                </a:cubicBezTo>
                <a:cubicBezTo>
                  <a:pt x="1011164" y="6288"/>
                  <a:pt x="1010888" y="6140"/>
                  <a:pt x="1010705" y="5991"/>
                </a:cubicBezTo>
                <a:cubicBezTo>
                  <a:pt x="1010521" y="5842"/>
                  <a:pt x="1010319" y="5693"/>
                  <a:pt x="1010099" y="5544"/>
                </a:cubicBezTo>
                <a:cubicBezTo>
                  <a:pt x="1009805" y="5619"/>
                  <a:pt x="1009585" y="5767"/>
                  <a:pt x="1009437" y="5991"/>
                </a:cubicBezTo>
                <a:cubicBezTo>
                  <a:pt x="1009290" y="6214"/>
                  <a:pt x="1009107" y="6288"/>
                  <a:pt x="1008887" y="6214"/>
                </a:cubicBezTo>
                <a:cubicBezTo>
                  <a:pt x="1008887" y="6660"/>
                  <a:pt x="1008813" y="6958"/>
                  <a:pt x="1008666" y="7107"/>
                </a:cubicBezTo>
                <a:cubicBezTo>
                  <a:pt x="1008148" y="7330"/>
                  <a:pt x="1007778" y="7293"/>
                  <a:pt x="1007555" y="6995"/>
                </a:cubicBezTo>
                <a:cubicBezTo>
                  <a:pt x="1007332" y="6698"/>
                  <a:pt x="1007034" y="6549"/>
                  <a:pt x="1006662" y="6549"/>
                </a:cubicBezTo>
                <a:cubicBezTo>
                  <a:pt x="1006290" y="6623"/>
                  <a:pt x="1006011" y="6809"/>
                  <a:pt x="1005825" y="7107"/>
                </a:cubicBezTo>
                <a:cubicBezTo>
                  <a:pt x="1005639" y="7405"/>
                  <a:pt x="1005360" y="7405"/>
                  <a:pt x="1004987" y="7107"/>
                </a:cubicBezTo>
                <a:cubicBezTo>
                  <a:pt x="1005062" y="6884"/>
                  <a:pt x="1005304" y="6532"/>
                  <a:pt x="1005713" y="6052"/>
                </a:cubicBezTo>
                <a:cubicBezTo>
                  <a:pt x="1006122" y="5572"/>
                  <a:pt x="1006476" y="5291"/>
                  <a:pt x="1006773" y="5209"/>
                </a:cubicBezTo>
                <a:cubicBezTo>
                  <a:pt x="1007220" y="5142"/>
                  <a:pt x="1007592" y="5237"/>
                  <a:pt x="1007890" y="5494"/>
                </a:cubicBezTo>
                <a:cubicBezTo>
                  <a:pt x="1008187" y="5751"/>
                  <a:pt x="1008520" y="5953"/>
                  <a:pt x="1008887" y="6102"/>
                </a:cubicBezTo>
                <a:cubicBezTo>
                  <a:pt x="1009180" y="5656"/>
                  <a:pt x="1009162" y="5294"/>
                  <a:pt x="1008831" y="5017"/>
                </a:cubicBezTo>
                <a:cubicBezTo>
                  <a:pt x="1008501" y="4739"/>
                  <a:pt x="1008336" y="4431"/>
                  <a:pt x="1008336" y="4093"/>
                </a:cubicBezTo>
                <a:cubicBezTo>
                  <a:pt x="1008850" y="3572"/>
                  <a:pt x="1009144" y="3237"/>
                  <a:pt x="1009217" y="3089"/>
                </a:cubicBezTo>
                <a:cubicBezTo>
                  <a:pt x="1010466" y="3014"/>
                  <a:pt x="1011751" y="2996"/>
                  <a:pt x="1013073" y="3033"/>
                </a:cubicBezTo>
                <a:cubicBezTo>
                  <a:pt x="1014395" y="3070"/>
                  <a:pt x="1015681" y="3014"/>
                  <a:pt x="1016931" y="2865"/>
                </a:cubicBezTo>
                <a:close/>
                <a:moveTo>
                  <a:pt x="994607" y="2865"/>
                </a:moveTo>
                <a:cubicBezTo>
                  <a:pt x="994830" y="2791"/>
                  <a:pt x="995035" y="2791"/>
                  <a:pt x="995221" y="2865"/>
                </a:cubicBezTo>
                <a:cubicBezTo>
                  <a:pt x="995407" y="2940"/>
                  <a:pt x="995649" y="3014"/>
                  <a:pt x="995946" y="3089"/>
                </a:cubicBezTo>
                <a:cubicBezTo>
                  <a:pt x="996765" y="3163"/>
                  <a:pt x="997620" y="3144"/>
                  <a:pt x="998513" y="3033"/>
                </a:cubicBezTo>
                <a:cubicBezTo>
                  <a:pt x="999406" y="2921"/>
                  <a:pt x="1000262" y="2977"/>
                  <a:pt x="1001081" y="3200"/>
                </a:cubicBezTo>
                <a:cubicBezTo>
                  <a:pt x="1001230" y="3349"/>
                  <a:pt x="1001267" y="3535"/>
                  <a:pt x="1001192" y="3758"/>
                </a:cubicBezTo>
                <a:cubicBezTo>
                  <a:pt x="1001118" y="3981"/>
                  <a:pt x="1001081" y="4205"/>
                  <a:pt x="1001081" y="4428"/>
                </a:cubicBezTo>
                <a:cubicBezTo>
                  <a:pt x="1001378" y="4657"/>
                  <a:pt x="1001695" y="4810"/>
                  <a:pt x="1002030" y="4886"/>
                </a:cubicBezTo>
                <a:cubicBezTo>
                  <a:pt x="1002364" y="4962"/>
                  <a:pt x="1002606" y="5191"/>
                  <a:pt x="1002755" y="5572"/>
                </a:cubicBezTo>
                <a:cubicBezTo>
                  <a:pt x="1002755" y="5572"/>
                  <a:pt x="1002681" y="5801"/>
                  <a:pt x="1002532" y="6258"/>
                </a:cubicBezTo>
                <a:cubicBezTo>
                  <a:pt x="1002606" y="6410"/>
                  <a:pt x="1002829" y="6562"/>
                  <a:pt x="1003202" y="6714"/>
                </a:cubicBezTo>
                <a:cubicBezTo>
                  <a:pt x="1003127" y="7173"/>
                  <a:pt x="1002960" y="7554"/>
                  <a:pt x="1002699" y="7859"/>
                </a:cubicBezTo>
                <a:cubicBezTo>
                  <a:pt x="1002439" y="8163"/>
                  <a:pt x="1002160" y="8373"/>
                  <a:pt x="1001862" y="8487"/>
                </a:cubicBezTo>
                <a:cubicBezTo>
                  <a:pt x="1001564" y="8602"/>
                  <a:pt x="1001267" y="8564"/>
                  <a:pt x="1000969" y="8373"/>
                </a:cubicBezTo>
                <a:cubicBezTo>
                  <a:pt x="1000671" y="8182"/>
                  <a:pt x="1000485" y="7782"/>
                  <a:pt x="1000411" y="7171"/>
                </a:cubicBezTo>
                <a:cubicBezTo>
                  <a:pt x="1000039" y="7325"/>
                  <a:pt x="999834" y="7573"/>
                  <a:pt x="999797" y="7916"/>
                </a:cubicBezTo>
                <a:cubicBezTo>
                  <a:pt x="999760" y="8259"/>
                  <a:pt x="999555" y="8507"/>
                  <a:pt x="999183" y="8659"/>
                </a:cubicBezTo>
                <a:cubicBezTo>
                  <a:pt x="998811" y="8735"/>
                  <a:pt x="998365" y="8620"/>
                  <a:pt x="997844" y="8316"/>
                </a:cubicBezTo>
                <a:cubicBezTo>
                  <a:pt x="997397" y="8697"/>
                  <a:pt x="996802" y="8868"/>
                  <a:pt x="996058" y="8830"/>
                </a:cubicBezTo>
                <a:cubicBezTo>
                  <a:pt x="995314" y="8792"/>
                  <a:pt x="994644" y="8887"/>
                  <a:pt x="994049" y="9116"/>
                </a:cubicBezTo>
                <a:cubicBezTo>
                  <a:pt x="993677" y="8961"/>
                  <a:pt x="993304" y="8807"/>
                  <a:pt x="992932" y="8652"/>
                </a:cubicBezTo>
                <a:cubicBezTo>
                  <a:pt x="992560" y="8498"/>
                  <a:pt x="992300" y="8227"/>
                  <a:pt x="992151" y="7839"/>
                </a:cubicBezTo>
                <a:cubicBezTo>
                  <a:pt x="992300" y="7685"/>
                  <a:pt x="992449" y="7453"/>
                  <a:pt x="992598" y="7143"/>
                </a:cubicBezTo>
                <a:cubicBezTo>
                  <a:pt x="992746" y="6833"/>
                  <a:pt x="992709" y="6523"/>
                  <a:pt x="992486" y="6214"/>
                </a:cubicBezTo>
                <a:cubicBezTo>
                  <a:pt x="991816" y="6288"/>
                  <a:pt x="991407" y="6549"/>
                  <a:pt x="991258" y="6995"/>
                </a:cubicBezTo>
                <a:cubicBezTo>
                  <a:pt x="991184" y="7293"/>
                  <a:pt x="991258" y="7516"/>
                  <a:pt x="991481" y="7665"/>
                </a:cubicBezTo>
                <a:cubicBezTo>
                  <a:pt x="991705" y="7814"/>
                  <a:pt x="991816" y="8037"/>
                  <a:pt x="991816" y="8335"/>
                </a:cubicBezTo>
                <a:cubicBezTo>
                  <a:pt x="991816" y="8632"/>
                  <a:pt x="991481" y="8930"/>
                  <a:pt x="990812" y="9228"/>
                </a:cubicBezTo>
                <a:cubicBezTo>
                  <a:pt x="990812" y="8186"/>
                  <a:pt x="990774" y="7163"/>
                  <a:pt x="990700" y="6158"/>
                </a:cubicBezTo>
                <a:cubicBezTo>
                  <a:pt x="990626" y="5154"/>
                  <a:pt x="990663" y="4130"/>
                  <a:pt x="990812" y="3089"/>
                </a:cubicBezTo>
                <a:cubicBezTo>
                  <a:pt x="991184" y="2940"/>
                  <a:pt x="991612" y="2921"/>
                  <a:pt x="992095" y="3033"/>
                </a:cubicBezTo>
                <a:cubicBezTo>
                  <a:pt x="992579" y="3144"/>
                  <a:pt x="993007" y="3163"/>
                  <a:pt x="993379" y="3089"/>
                </a:cubicBezTo>
                <a:cubicBezTo>
                  <a:pt x="993602" y="3089"/>
                  <a:pt x="993825" y="3051"/>
                  <a:pt x="994049" y="2977"/>
                </a:cubicBezTo>
                <a:cubicBezTo>
                  <a:pt x="994272" y="2902"/>
                  <a:pt x="994458" y="2865"/>
                  <a:pt x="994607" y="2865"/>
                </a:cubicBezTo>
                <a:close/>
                <a:moveTo>
                  <a:pt x="26331" y="2865"/>
                </a:moveTo>
                <a:cubicBezTo>
                  <a:pt x="26109" y="3014"/>
                  <a:pt x="25961" y="3275"/>
                  <a:pt x="25888" y="3647"/>
                </a:cubicBezTo>
                <a:cubicBezTo>
                  <a:pt x="25815" y="4019"/>
                  <a:pt x="25888" y="4316"/>
                  <a:pt x="26108" y="4540"/>
                </a:cubicBezTo>
                <a:cubicBezTo>
                  <a:pt x="26480" y="4168"/>
                  <a:pt x="26889" y="3907"/>
                  <a:pt x="27335" y="3758"/>
                </a:cubicBezTo>
                <a:cubicBezTo>
                  <a:pt x="27782" y="3609"/>
                  <a:pt x="28191" y="3386"/>
                  <a:pt x="28563" y="3089"/>
                </a:cubicBezTo>
                <a:cubicBezTo>
                  <a:pt x="29084" y="3089"/>
                  <a:pt x="29735" y="3033"/>
                  <a:pt x="30517" y="2921"/>
                </a:cubicBezTo>
                <a:cubicBezTo>
                  <a:pt x="31298" y="2809"/>
                  <a:pt x="31838" y="2940"/>
                  <a:pt x="32135" y="3312"/>
                </a:cubicBezTo>
                <a:cubicBezTo>
                  <a:pt x="31986" y="3461"/>
                  <a:pt x="31800" y="3665"/>
                  <a:pt x="31577" y="3926"/>
                </a:cubicBezTo>
                <a:cubicBezTo>
                  <a:pt x="31354" y="4186"/>
                  <a:pt x="31428" y="4428"/>
                  <a:pt x="31800" y="4651"/>
                </a:cubicBezTo>
                <a:cubicBezTo>
                  <a:pt x="32098" y="4651"/>
                  <a:pt x="32303" y="4558"/>
                  <a:pt x="32414" y="4372"/>
                </a:cubicBezTo>
                <a:cubicBezTo>
                  <a:pt x="32526" y="4186"/>
                  <a:pt x="32693" y="4093"/>
                  <a:pt x="32917" y="4093"/>
                </a:cubicBezTo>
                <a:cubicBezTo>
                  <a:pt x="33214" y="4093"/>
                  <a:pt x="33493" y="4242"/>
                  <a:pt x="33754" y="4540"/>
                </a:cubicBezTo>
                <a:cubicBezTo>
                  <a:pt x="34014" y="4837"/>
                  <a:pt x="34293" y="5023"/>
                  <a:pt x="34591" y="5098"/>
                </a:cubicBezTo>
                <a:cubicBezTo>
                  <a:pt x="34740" y="5470"/>
                  <a:pt x="34591" y="5805"/>
                  <a:pt x="34144" y="6102"/>
                </a:cubicBezTo>
                <a:cubicBezTo>
                  <a:pt x="33698" y="6400"/>
                  <a:pt x="33289" y="6660"/>
                  <a:pt x="32917" y="6884"/>
                </a:cubicBezTo>
                <a:cubicBezTo>
                  <a:pt x="32768" y="7032"/>
                  <a:pt x="32619" y="7200"/>
                  <a:pt x="32470" y="7386"/>
                </a:cubicBezTo>
                <a:cubicBezTo>
                  <a:pt x="32321" y="7572"/>
                  <a:pt x="32135" y="7702"/>
                  <a:pt x="31912" y="7777"/>
                </a:cubicBezTo>
                <a:cubicBezTo>
                  <a:pt x="31391" y="7777"/>
                  <a:pt x="31149" y="7498"/>
                  <a:pt x="31186" y="6939"/>
                </a:cubicBezTo>
                <a:cubicBezTo>
                  <a:pt x="31224" y="6381"/>
                  <a:pt x="31168" y="5842"/>
                  <a:pt x="31019" y="5321"/>
                </a:cubicBezTo>
                <a:cubicBezTo>
                  <a:pt x="30647" y="5321"/>
                  <a:pt x="30386" y="5433"/>
                  <a:pt x="30238" y="5656"/>
                </a:cubicBezTo>
                <a:cubicBezTo>
                  <a:pt x="30089" y="5879"/>
                  <a:pt x="29866" y="6065"/>
                  <a:pt x="29568" y="6214"/>
                </a:cubicBezTo>
                <a:cubicBezTo>
                  <a:pt x="29270" y="6140"/>
                  <a:pt x="29084" y="6046"/>
                  <a:pt x="29010" y="5935"/>
                </a:cubicBezTo>
                <a:cubicBezTo>
                  <a:pt x="28935" y="5823"/>
                  <a:pt x="28824" y="5767"/>
                  <a:pt x="28675" y="5767"/>
                </a:cubicBezTo>
                <a:cubicBezTo>
                  <a:pt x="28377" y="5767"/>
                  <a:pt x="28135" y="5842"/>
                  <a:pt x="27949" y="5991"/>
                </a:cubicBezTo>
                <a:cubicBezTo>
                  <a:pt x="27763" y="6140"/>
                  <a:pt x="27596" y="6214"/>
                  <a:pt x="27447" y="6214"/>
                </a:cubicBezTo>
                <a:cubicBezTo>
                  <a:pt x="27224" y="6214"/>
                  <a:pt x="27019" y="6102"/>
                  <a:pt x="26833" y="5879"/>
                </a:cubicBezTo>
                <a:cubicBezTo>
                  <a:pt x="26647" y="5656"/>
                  <a:pt x="26443" y="5507"/>
                  <a:pt x="26219" y="5433"/>
                </a:cubicBezTo>
                <a:cubicBezTo>
                  <a:pt x="25925" y="5433"/>
                  <a:pt x="25704" y="5526"/>
                  <a:pt x="25557" y="5712"/>
                </a:cubicBezTo>
                <a:cubicBezTo>
                  <a:pt x="25410" y="5898"/>
                  <a:pt x="25153" y="5916"/>
                  <a:pt x="24786" y="5767"/>
                </a:cubicBezTo>
                <a:cubicBezTo>
                  <a:pt x="24859" y="6214"/>
                  <a:pt x="24859" y="6586"/>
                  <a:pt x="24786" y="6884"/>
                </a:cubicBezTo>
                <a:cubicBezTo>
                  <a:pt x="24491" y="7107"/>
                  <a:pt x="24253" y="7125"/>
                  <a:pt x="24070" y="6939"/>
                </a:cubicBezTo>
                <a:cubicBezTo>
                  <a:pt x="23887" y="6753"/>
                  <a:pt x="23721" y="6586"/>
                  <a:pt x="23574" y="6437"/>
                </a:cubicBezTo>
                <a:cubicBezTo>
                  <a:pt x="23207" y="6288"/>
                  <a:pt x="22859" y="6214"/>
                  <a:pt x="22528" y="6214"/>
                </a:cubicBezTo>
                <a:cubicBezTo>
                  <a:pt x="22197" y="6214"/>
                  <a:pt x="21885" y="6102"/>
                  <a:pt x="21592" y="5879"/>
                </a:cubicBezTo>
                <a:cubicBezTo>
                  <a:pt x="21445" y="5879"/>
                  <a:pt x="21334" y="5953"/>
                  <a:pt x="21261" y="6102"/>
                </a:cubicBezTo>
                <a:cubicBezTo>
                  <a:pt x="21188" y="6251"/>
                  <a:pt x="21078" y="6363"/>
                  <a:pt x="20931" y="6437"/>
                </a:cubicBezTo>
                <a:cubicBezTo>
                  <a:pt x="20564" y="6288"/>
                  <a:pt x="20288" y="6140"/>
                  <a:pt x="20105" y="5991"/>
                </a:cubicBezTo>
                <a:cubicBezTo>
                  <a:pt x="19921" y="5842"/>
                  <a:pt x="19719" y="5693"/>
                  <a:pt x="19499" y="5544"/>
                </a:cubicBezTo>
                <a:cubicBezTo>
                  <a:pt x="19205" y="5619"/>
                  <a:pt x="18985" y="5767"/>
                  <a:pt x="18837" y="5991"/>
                </a:cubicBezTo>
                <a:cubicBezTo>
                  <a:pt x="18690" y="6214"/>
                  <a:pt x="18507" y="6288"/>
                  <a:pt x="18287" y="6214"/>
                </a:cubicBezTo>
                <a:cubicBezTo>
                  <a:pt x="18287" y="6660"/>
                  <a:pt x="18213" y="6958"/>
                  <a:pt x="18066" y="7107"/>
                </a:cubicBezTo>
                <a:cubicBezTo>
                  <a:pt x="17548" y="7330"/>
                  <a:pt x="17178" y="7293"/>
                  <a:pt x="16955" y="6995"/>
                </a:cubicBezTo>
                <a:cubicBezTo>
                  <a:pt x="16731" y="6698"/>
                  <a:pt x="16434" y="6549"/>
                  <a:pt x="16062" y="6549"/>
                </a:cubicBezTo>
                <a:cubicBezTo>
                  <a:pt x="15690" y="6623"/>
                  <a:pt x="15411" y="6809"/>
                  <a:pt x="15225" y="7107"/>
                </a:cubicBezTo>
                <a:cubicBezTo>
                  <a:pt x="15039" y="7405"/>
                  <a:pt x="14760" y="7405"/>
                  <a:pt x="14387" y="7107"/>
                </a:cubicBezTo>
                <a:cubicBezTo>
                  <a:pt x="14462" y="6884"/>
                  <a:pt x="14704" y="6532"/>
                  <a:pt x="15113" y="6052"/>
                </a:cubicBezTo>
                <a:cubicBezTo>
                  <a:pt x="15522" y="5572"/>
                  <a:pt x="15876" y="5291"/>
                  <a:pt x="16173" y="5209"/>
                </a:cubicBezTo>
                <a:cubicBezTo>
                  <a:pt x="16620" y="5142"/>
                  <a:pt x="16992" y="5237"/>
                  <a:pt x="17290" y="5494"/>
                </a:cubicBezTo>
                <a:cubicBezTo>
                  <a:pt x="17587" y="5751"/>
                  <a:pt x="17920" y="5953"/>
                  <a:pt x="18287" y="6102"/>
                </a:cubicBezTo>
                <a:cubicBezTo>
                  <a:pt x="18580" y="5656"/>
                  <a:pt x="18562" y="5294"/>
                  <a:pt x="18231" y="5017"/>
                </a:cubicBezTo>
                <a:cubicBezTo>
                  <a:pt x="17901" y="4739"/>
                  <a:pt x="17736" y="4431"/>
                  <a:pt x="17736" y="4093"/>
                </a:cubicBezTo>
                <a:cubicBezTo>
                  <a:pt x="18250" y="3572"/>
                  <a:pt x="18544" y="3237"/>
                  <a:pt x="18617" y="3089"/>
                </a:cubicBezTo>
                <a:cubicBezTo>
                  <a:pt x="19866" y="3014"/>
                  <a:pt x="21151" y="2996"/>
                  <a:pt x="22473" y="3033"/>
                </a:cubicBezTo>
                <a:cubicBezTo>
                  <a:pt x="23795" y="3070"/>
                  <a:pt x="25081" y="3014"/>
                  <a:pt x="26331" y="2865"/>
                </a:cubicBezTo>
                <a:close/>
                <a:moveTo>
                  <a:pt x="4007" y="2865"/>
                </a:moveTo>
                <a:cubicBezTo>
                  <a:pt x="4230" y="2791"/>
                  <a:pt x="4435" y="2791"/>
                  <a:pt x="4621" y="2865"/>
                </a:cubicBezTo>
                <a:cubicBezTo>
                  <a:pt x="4807" y="2940"/>
                  <a:pt x="5048" y="3014"/>
                  <a:pt x="5346" y="3089"/>
                </a:cubicBezTo>
                <a:cubicBezTo>
                  <a:pt x="6165" y="3163"/>
                  <a:pt x="7020" y="3144"/>
                  <a:pt x="7913" y="3033"/>
                </a:cubicBezTo>
                <a:cubicBezTo>
                  <a:pt x="8806" y="2921"/>
                  <a:pt x="9662" y="2977"/>
                  <a:pt x="10481" y="3200"/>
                </a:cubicBezTo>
                <a:cubicBezTo>
                  <a:pt x="10630" y="3349"/>
                  <a:pt x="10667" y="3535"/>
                  <a:pt x="10592" y="3758"/>
                </a:cubicBezTo>
                <a:cubicBezTo>
                  <a:pt x="10518" y="3981"/>
                  <a:pt x="10481" y="4205"/>
                  <a:pt x="10481" y="4428"/>
                </a:cubicBezTo>
                <a:cubicBezTo>
                  <a:pt x="10778" y="4657"/>
                  <a:pt x="11095" y="4810"/>
                  <a:pt x="11429" y="4886"/>
                </a:cubicBezTo>
                <a:cubicBezTo>
                  <a:pt x="11764" y="4962"/>
                  <a:pt x="12006" y="5191"/>
                  <a:pt x="12155" y="5572"/>
                </a:cubicBezTo>
                <a:cubicBezTo>
                  <a:pt x="12155" y="5572"/>
                  <a:pt x="12081" y="5801"/>
                  <a:pt x="11932" y="6258"/>
                </a:cubicBezTo>
                <a:cubicBezTo>
                  <a:pt x="12006" y="6410"/>
                  <a:pt x="12229" y="6562"/>
                  <a:pt x="12602" y="6714"/>
                </a:cubicBezTo>
                <a:cubicBezTo>
                  <a:pt x="12527" y="7173"/>
                  <a:pt x="12360" y="7554"/>
                  <a:pt x="12099" y="7859"/>
                </a:cubicBezTo>
                <a:cubicBezTo>
                  <a:pt x="11839" y="8163"/>
                  <a:pt x="11560" y="8373"/>
                  <a:pt x="11262" y="8487"/>
                </a:cubicBezTo>
                <a:cubicBezTo>
                  <a:pt x="10964" y="8602"/>
                  <a:pt x="10667" y="8564"/>
                  <a:pt x="10369" y="8373"/>
                </a:cubicBezTo>
                <a:cubicBezTo>
                  <a:pt x="10071" y="8182"/>
                  <a:pt x="9885" y="7782"/>
                  <a:pt x="9811" y="7171"/>
                </a:cubicBezTo>
                <a:cubicBezTo>
                  <a:pt x="9439" y="7325"/>
                  <a:pt x="9234" y="7573"/>
                  <a:pt x="9197" y="7916"/>
                </a:cubicBezTo>
                <a:cubicBezTo>
                  <a:pt x="9160" y="8259"/>
                  <a:pt x="8955" y="8507"/>
                  <a:pt x="8583" y="8659"/>
                </a:cubicBezTo>
                <a:cubicBezTo>
                  <a:pt x="8211" y="8735"/>
                  <a:pt x="7765" y="8620"/>
                  <a:pt x="7244" y="8316"/>
                </a:cubicBezTo>
                <a:cubicBezTo>
                  <a:pt x="6797" y="8697"/>
                  <a:pt x="6202" y="8868"/>
                  <a:pt x="5458" y="8830"/>
                </a:cubicBezTo>
                <a:cubicBezTo>
                  <a:pt x="4714" y="8792"/>
                  <a:pt x="4044" y="8887"/>
                  <a:pt x="3449" y="9116"/>
                </a:cubicBezTo>
                <a:cubicBezTo>
                  <a:pt x="3076" y="8961"/>
                  <a:pt x="2704" y="8807"/>
                  <a:pt x="2332" y="8652"/>
                </a:cubicBezTo>
                <a:cubicBezTo>
                  <a:pt x="1960" y="8498"/>
                  <a:pt x="1700" y="8227"/>
                  <a:pt x="1551" y="7839"/>
                </a:cubicBezTo>
                <a:cubicBezTo>
                  <a:pt x="1700" y="7685"/>
                  <a:pt x="1849" y="7453"/>
                  <a:pt x="1998" y="7143"/>
                </a:cubicBezTo>
                <a:cubicBezTo>
                  <a:pt x="2146" y="6833"/>
                  <a:pt x="2109" y="6523"/>
                  <a:pt x="1886" y="6214"/>
                </a:cubicBezTo>
                <a:cubicBezTo>
                  <a:pt x="1216" y="6288"/>
                  <a:pt x="807" y="6549"/>
                  <a:pt x="658" y="6995"/>
                </a:cubicBezTo>
                <a:cubicBezTo>
                  <a:pt x="584" y="7293"/>
                  <a:pt x="658" y="7516"/>
                  <a:pt x="881" y="7665"/>
                </a:cubicBezTo>
                <a:cubicBezTo>
                  <a:pt x="1105" y="7814"/>
                  <a:pt x="1216" y="8037"/>
                  <a:pt x="1216" y="8335"/>
                </a:cubicBezTo>
                <a:cubicBezTo>
                  <a:pt x="1216" y="8632"/>
                  <a:pt x="881" y="8930"/>
                  <a:pt x="212" y="9228"/>
                </a:cubicBezTo>
                <a:cubicBezTo>
                  <a:pt x="212" y="8186"/>
                  <a:pt x="174" y="7163"/>
                  <a:pt x="100" y="6158"/>
                </a:cubicBezTo>
                <a:cubicBezTo>
                  <a:pt x="26" y="5154"/>
                  <a:pt x="63" y="4130"/>
                  <a:pt x="212" y="3089"/>
                </a:cubicBezTo>
                <a:cubicBezTo>
                  <a:pt x="584" y="2940"/>
                  <a:pt x="1012" y="2921"/>
                  <a:pt x="1495" y="3033"/>
                </a:cubicBezTo>
                <a:cubicBezTo>
                  <a:pt x="1979" y="3144"/>
                  <a:pt x="2407" y="3163"/>
                  <a:pt x="2779" y="3089"/>
                </a:cubicBezTo>
                <a:cubicBezTo>
                  <a:pt x="3002" y="3089"/>
                  <a:pt x="3225" y="3051"/>
                  <a:pt x="3449" y="2977"/>
                </a:cubicBezTo>
                <a:cubicBezTo>
                  <a:pt x="3672" y="2902"/>
                  <a:pt x="3858" y="2865"/>
                  <a:pt x="4007" y="2865"/>
                </a:cubicBezTo>
                <a:close/>
                <a:moveTo>
                  <a:pt x="1194334" y="2754"/>
                </a:moveTo>
                <a:cubicBezTo>
                  <a:pt x="1194334" y="3275"/>
                  <a:pt x="1194111" y="3609"/>
                  <a:pt x="1193664" y="3758"/>
                </a:cubicBezTo>
                <a:cubicBezTo>
                  <a:pt x="1193292" y="3609"/>
                  <a:pt x="1193218" y="3368"/>
                  <a:pt x="1193441" y="3033"/>
                </a:cubicBezTo>
                <a:cubicBezTo>
                  <a:pt x="1193664" y="2698"/>
                  <a:pt x="1193962" y="2605"/>
                  <a:pt x="1194334" y="2754"/>
                </a:cubicBezTo>
                <a:close/>
                <a:moveTo>
                  <a:pt x="298984" y="2754"/>
                </a:moveTo>
                <a:cubicBezTo>
                  <a:pt x="298984" y="3275"/>
                  <a:pt x="298761" y="3609"/>
                  <a:pt x="298314" y="3758"/>
                </a:cubicBezTo>
                <a:cubicBezTo>
                  <a:pt x="297942" y="3609"/>
                  <a:pt x="297868" y="3368"/>
                  <a:pt x="298091" y="3033"/>
                </a:cubicBezTo>
                <a:cubicBezTo>
                  <a:pt x="298314" y="2698"/>
                  <a:pt x="298612" y="2605"/>
                  <a:pt x="298984" y="2754"/>
                </a:cubicBezTo>
                <a:close/>
                <a:moveTo>
                  <a:pt x="1275631" y="2698"/>
                </a:moveTo>
                <a:cubicBezTo>
                  <a:pt x="1275408" y="2661"/>
                  <a:pt x="1275204" y="2772"/>
                  <a:pt x="1275018" y="3033"/>
                </a:cubicBezTo>
                <a:cubicBezTo>
                  <a:pt x="1274832" y="3293"/>
                  <a:pt x="1274739" y="3721"/>
                  <a:pt x="1274739" y="4316"/>
                </a:cubicBezTo>
                <a:cubicBezTo>
                  <a:pt x="1274887" y="4465"/>
                  <a:pt x="1275129" y="4577"/>
                  <a:pt x="1275464" y="4651"/>
                </a:cubicBezTo>
                <a:cubicBezTo>
                  <a:pt x="1275799" y="4726"/>
                  <a:pt x="1276041" y="4688"/>
                  <a:pt x="1276190" y="4540"/>
                </a:cubicBezTo>
                <a:cubicBezTo>
                  <a:pt x="1276338" y="4019"/>
                  <a:pt x="1276338" y="3591"/>
                  <a:pt x="1276190" y="3256"/>
                </a:cubicBezTo>
                <a:cubicBezTo>
                  <a:pt x="1276041" y="2921"/>
                  <a:pt x="1275855" y="2735"/>
                  <a:pt x="1275631" y="2698"/>
                </a:cubicBezTo>
                <a:close/>
                <a:moveTo>
                  <a:pt x="875581" y="2698"/>
                </a:moveTo>
                <a:cubicBezTo>
                  <a:pt x="875358" y="2661"/>
                  <a:pt x="875154" y="2772"/>
                  <a:pt x="874968" y="3033"/>
                </a:cubicBezTo>
                <a:cubicBezTo>
                  <a:pt x="874781" y="3293"/>
                  <a:pt x="874688" y="3721"/>
                  <a:pt x="874688" y="4316"/>
                </a:cubicBezTo>
                <a:cubicBezTo>
                  <a:pt x="874837" y="4465"/>
                  <a:pt x="875079" y="4577"/>
                  <a:pt x="875414" y="4651"/>
                </a:cubicBezTo>
                <a:cubicBezTo>
                  <a:pt x="875749" y="4726"/>
                  <a:pt x="875991" y="4688"/>
                  <a:pt x="876140" y="4540"/>
                </a:cubicBezTo>
                <a:cubicBezTo>
                  <a:pt x="876288" y="4019"/>
                  <a:pt x="876288" y="3591"/>
                  <a:pt x="876140" y="3256"/>
                </a:cubicBezTo>
                <a:cubicBezTo>
                  <a:pt x="875991" y="2921"/>
                  <a:pt x="875805" y="2735"/>
                  <a:pt x="875581" y="2698"/>
                </a:cubicBezTo>
                <a:close/>
                <a:moveTo>
                  <a:pt x="145077" y="2642"/>
                </a:moveTo>
                <a:cubicBezTo>
                  <a:pt x="145635" y="3089"/>
                  <a:pt x="145952" y="3609"/>
                  <a:pt x="146026" y="4205"/>
                </a:cubicBezTo>
                <a:cubicBezTo>
                  <a:pt x="145579" y="4279"/>
                  <a:pt x="144966" y="4279"/>
                  <a:pt x="144184" y="4205"/>
                </a:cubicBezTo>
                <a:cubicBezTo>
                  <a:pt x="143403" y="4130"/>
                  <a:pt x="143012" y="3758"/>
                  <a:pt x="143012" y="3089"/>
                </a:cubicBezTo>
                <a:cubicBezTo>
                  <a:pt x="143087" y="3014"/>
                  <a:pt x="143198" y="2996"/>
                  <a:pt x="143347" y="3033"/>
                </a:cubicBezTo>
                <a:cubicBezTo>
                  <a:pt x="143496" y="3070"/>
                  <a:pt x="143607" y="3051"/>
                  <a:pt x="143682" y="2977"/>
                </a:cubicBezTo>
                <a:cubicBezTo>
                  <a:pt x="144054" y="2307"/>
                  <a:pt x="144519" y="2196"/>
                  <a:pt x="145077" y="2642"/>
                </a:cubicBezTo>
                <a:close/>
                <a:moveTo>
                  <a:pt x="717452" y="2475"/>
                </a:moveTo>
                <a:cubicBezTo>
                  <a:pt x="717228" y="2586"/>
                  <a:pt x="717079" y="2754"/>
                  <a:pt x="717005" y="2977"/>
                </a:cubicBezTo>
                <a:cubicBezTo>
                  <a:pt x="716931" y="3200"/>
                  <a:pt x="716931" y="3442"/>
                  <a:pt x="717005" y="3702"/>
                </a:cubicBezTo>
                <a:cubicBezTo>
                  <a:pt x="717079" y="3963"/>
                  <a:pt x="717266" y="4093"/>
                  <a:pt x="717563" y="4093"/>
                </a:cubicBezTo>
                <a:cubicBezTo>
                  <a:pt x="718158" y="4093"/>
                  <a:pt x="718382" y="3647"/>
                  <a:pt x="718233" y="2754"/>
                </a:cubicBezTo>
                <a:cubicBezTo>
                  <a:pt x="717935" y="2456"/>
                  <a:pt x="717675" y="2363"/>
                  <a:pt x="717452" y="2475"/>
                </a:cubicBezTo>
                <a:close/>
                <a:moveTo>
                  <a:pt x="648600" y="2475"/>
                </a:moveTo>
                <a:cubicBezTo>
                  <a:pt x="648265" y="2735"/>
                  <a:pt x="648172" y="3163"/>
                  <a:pt x="648321" y="3758"/>
                </a:cubicBezTo>
                <a:cubicBezTo>
                  <a:pt x="648693" y="4130"/>
                  <a:pt x="649102" y="4168"/>
                  <a:pt x="649549" y="3870"/>
                </a:cubicBezTo>
                <a:cubicBezTo>
                  <a:pt x="649995" y="3572"/>
                  <a:pt x="650070" y="3126"/>
                  <a:pt x="649772" y="2530"/>
                </a:cubicBezTo>
                <a:cubicBezTo>
                  <a:pt x="649325" y="2233"/>
                  <a:pt x="648935" y="2214"/>
                  <a:pt x="648600" y="2475"/>
                </a:cubicBezTo>
                <a:close/>
                <a:moveTo>
                  <a:pt x="1453146" y="2419"/>
                </a:moveTo>
                <a:cubicBezTo>
                  <a:pt x="1452477" y="2716"/>
                  <a:pt x="1452067" y="3051"/>
                  <a:pt x="1451918" y="3423"/>
                </a:cubicBezTo>
                <a:cubicBezTo>
                  <a:pt x="1451918" y="3795"/>
                  <a:pt x="1452067" y="4075"/>
                  <a:pt x="1452365" y="4261"/>
                </a:cubicBezTo>
                <a:cubicBezTo>
                  <a:pt x="1452663" y="4447"/>
                  <a:pt x="1452849" y="4763"/>
                  <a:pt x="1452923" y="5209"/>
                </a:cubicBezTo>
                <a:cubicBezTo>
                  <a:pt x="1452997" y="5507"/>
                  <a:pt x="1452960" y="5712"/>
                  <a:pt x="1452811" y="5823"/>
                </a:cubicBezTo>
                <a:cubicBezTo>
                  <a:pt x="1452663" y="5935"/>
                  <a:pt x="1452588" y="6177"/>
                  <a:pt x="1452588" y="6549"/>
                </a:cubicBezTo>
                <a:cubicBezTo>
                  <a:pt x="1452886" y="6921"/>
                  <a:pt x="1453314" y="7070"/>
                  <a:pt x="1453872" y="6995"/>
                </a:cubicBezTo>
                <a:cubicBezTo>
                  <a:pt x="1454430" y="6921"/>
                  <a:pt x="1454895" y="6809"/>
                  <a:pt x="1455267" y="6660"/>
                </a:cubicBezTo>
                <a:cubicBezTo>
                  <a:pt x="1455267" y="6214"/>
                  <a:pt x="1455193" y="5860"/>
                  <a:pt x="1455044" y="5600"/>
                </a:cubicBezTo>
                <a:cubicBezTo>
                  <a:pt x="1454895" y="5340"/>
                  <a:pt x="1454746" y="5023"/>
                  <a:pt x="1454597" y="4651"/>
                </a:cubicBezTo>
                <a:cubicBezTo>
                  <a:pt x="1454076" y="4502"/>
                  <a:pt x="1453742" y="4223"/>
                  <a:pt x="1453593" y="3814"/>
                </a:cubicBezTo>
                <a:cubicBezTo>
                  <a:pt x="1453444" y="3405"/>
                  <a:pt x="1453295" y="2940"/>
                  <a:pt x="1453146" y="2419"/>
                </a:cubicBezTo>
                <a:close/>
                <a:moveTo>
                  <a:pt x="1377914" y="2419"/>
                </a:moveTo>
                <a:cubicBezTo>
                  <a:pt x="1377542" y="2642"/>
                  <a:pt x="1377318" y="2977"/>
                  <a:pt x="1377244" y="3423"/>
                </a:cubicBezTo>
                <a:cubicBezTo>
                  <a:pt x="1377318" y="3647"/>
                  <a:pt x="1377504" y="3795"/>
                  <a:pt x="1377802" y="3870"/>
                </a:cubicBezTo>
                <a:cubicBezTo>
                  <a:pt x="1378100" y="3944"/>
                  <a:pt x="1378397" y="3944"/>
                  <a:pt x="1378695" y="3870"/>
                </a:cubicBezTo>
                <a:cubicBezTo>
                  <a:pt x="1379141" y="3275"/>
                  <a:pt x="1379253" y="2791"/>
                  <a:pt x="1379030" y="2419"/>
                </a:cubicBezTo>
                <a:cubicBezTo>
                  <a:pt x="1378658" y="2196"/>
                  <a:pt x="1378286" y="2196"/>
                  <a:pt x="1377914" y="2419"/>
                </a:cubicBezTo>
                <a:close/>
                <a:moveTo>
                  <a:pt x="157411" y="2363"/>
                </a:moveTo>
                <a:cubicBezTo>
                  <a:pt x="157932" y="2400"/>
                  <a:pt x="158267" y="2530"/>
                  <a:pt x="158416" y="2754"/>
                </a:cubicBezTo>
                <a:cubicBezTo>
                  <a:pt x="158341" y="3126"/>
                  <a:pt x="158062" y="3275"/>
                  <a:pt x="157579" y="3200"/>
                </a:cubicBezTo>
                <a:cubicBezTo>
                  <a:pt x="157095" y="3126"/>
                  <a:pt x="156667" y="3089"/>
                  <a:pt x="156295" y="3089"/>
                </a:cubicBezTo>
                <a:cubicBezTo>
                  <a:pt x="156295" y="2940"/>
                  <a:pt x="156276" y="2847"/>
                  <a:pt x="156239" y="2809"/>
                </a:cubicBezTo>
                <a:cubicBezTo>
                  <a:pt x="156202" y="2772"/>
                  <a:pt x="156183" y="2679"/>
                  <a:pt x="156183" y="2530"/>
                </a:cubicBezTo>
                <a:cubicBezTo>
                  <a:pt x="156481" y="2382"/>
                  <a:pt x="156890" y="2326"/>
                  <a:pt x="157411" y="2363"/>
                </a:cubicBezTo>
                <a:close/>
                <a:moveTo>
                  <a:pt x="153281" y="2363"/>
                </a:moveTo>
                <a:cubicBezTo>
                  <a:pt x="153505" y="2326"/>
                  <a:pt x="153691" y="2382"/>
                  <a:pt x="153839" y="2530"/>
                </a:cubicBezTo>
                <a:cubicBezTo>
                  <a:pt x="153914" y="2754"/>
                  <a:pt x="153839" y="2884"/>
                  <a:pt x="153616" y="2921"/>
                </a:cubicBezTo>
                <a:cubicBezTo>
                  <a:pt x="153393" y="2958"/>
                  <a:pt x="153207" y="2902"/>
                  <a:pt x="153058" y="2754"/>
                </a:cubicBezTo>
                <a:cubicBezTo>
                  <a:pt x="152984" y="2530"/>
                  <a:pt x="153058" y="2400"/>
                  <a:pt x="153281" y="2363"/>
                </a:cubicBezTo>
                <a:close/>
                <a:moveTo>
                  <a:pt x="148984" y="2307"/>
                </a:moveTo>
                <a:cubicBezTo>
                  <a:pt x="149170" y="2307"/>
                  <a:pt x="149300" y="2382"/>
                  <a:pt x="149375" y="2530"/>
                </a:cubicBezTo>
                <a:cubicBezTo>
                  <a:pt x="149375" y="2754"/>
                  <a:pt x="149282" y="2847"/>
                  <a:pt x="149096" y="2809"/>
                </a:cubicBezTo>
                <a:cubicBezTo>
                  <a:pt x="148909" y="2772"/>
                  <a:pt x="148742" y="2754"/>
                  <a:pt x="148593" y="2754"/>
                </a:cubicBezTo>
                <a:lnTo>
                  <a:pt x="148593" y="2530"/>
                </a:lnTo>
                <a:cubicBezTo>
                  <a:pt x="148668" y="2382"/>
                  <a:pt x="148798" y="2307"/>
                  <a:pt x="148984" y="2307"/>
                </a:cubicBezTo>
                <a:close/>
                <a:moveTo>
                  <a:pt x="1415195" y="2196"/>
                </a:moveTo>
                <a:cubicBezTo>
                  <a:pt x="1414451" y="2196"/>
                  <a:pt x="1414153" y="2605"/>
                  <a:pt x="1414302" y="3423"/>
                </a:cubicBezTo>
                <a:cubicBezTo>
                  <a:pt x="1414302" y="3647"/>
                  <a:pt x="1414488" y="3907"/>
                  <a:pt x="1414860" y="4205"/>
                </a:cubicBezTo>
                <a:cubicBezTo>
                  <a:pt x="1415232" y="4502"/>
                  <a:pt x="1415604" y="4688"/>
                  <a:pt x="1415976" y="4763"/>
                </a:cubicBezTo>
                <a:cubicBezTo>
                  <a:pt x="1416572" y="4763"/>
                  <a:pt x="1417074" y="4521"/>
                  <a:pt x="1417483" y="4037"/>
                </a:cubicBezTo>
                <a:cubicBezTo>
                  <a:pt x="1417893" y="3554"/>
                  <a:pt x="1417874" y="3014"/>
                  <a:pt x="1417427" y="2419"/>
                </a:cubicBezTo>
                <a:cubicBezTo>
                  <a:pt x="1416683" y="2270"/>
                  <a:pt x="1415939" y="2196"/>
                  <a:pt x="1415195" y="2196"/>
                </a:cubicBezTo>
                <a:close/>
                <a:moveTo>
                  <a:pt x="1399791" y="2196"/>
                </a:moveTo>
                <a:cubicBezTo>
                  <a:pt x="1399568" y="2047"/>
                  <a:pt x="1399233" y="2084"/>
                  <a:pt x="1398787" y="2307"/>
                </a:cubicBezTo>
                <a:cubicBezTo>
                  <a:pt x="1398415" y="2456"/>
                  <a:pt x="1398136" y="2754"/>
                  <a:pt x="1397950" y="3200"/>
                </a:cubicBezTo>
                <a:cubicBezTo>
                  <a:pt x="1397764" y="3647"/>
                  <a:pt x="1397485" y="3870"/>
                  <a:pt x="1397112" y="3870"/>
                </a:cubicBezTo>
                <a:cubicBezTo>
                  <a:pt x="1396889" y="3721"/>
                  <a:pt x="1396740" y="3479"/>
                  <a:pt x="1396666" y="3144"/>
                </a:cubicBezTo>
                <a:cubicBezTo>
                  <a:pt x="1396592" y="2809"/>
                  <a:pt x="1396443" y="2568"/>
                  <a:pt x="1396219" y="2419"/>
                </a:cubicBezTo>
                <a:cubicBezTo>
                  <a:pt x="1395550" y="2568"/>
                  <a:pt x="1394861" y="2698"/>
                  <a:pt x="1394154" y="2809"/>
                </a:cubicBezTo>
                <a:cubicBezTo>
                  <a:pt x="1393448" y="2921"/>
                  <a:pt x="1392908" y="3200"/>
                  <a:pt x="1392536" y="3647"/>
                </a:cubicBezTo>
                <a:cubicBezTo>
                  <a:pt x="1393057" y="3870"/>
                  <a:pt x="1393410" y="4261"/>
                  <a:pt x="1393596" y="4819"/>
                </a:cubicBezTo>
                <a:cubicBezTo>
                  <a:pt x="1393782" y="5377"/>
                  <a:pt x="1394061" y="5842"/>
                  <a:pt x="1394434" y="6214"/>
                </a:cubicBezTo>
                <a:cubicBezTo>
                  <a:pt x="1394806" y="6140"/>
                  <a:pt x="1395085" y="5991"/>
                  <a:pt x="1395271" y="5767"/>
                </a:cubicBezTo>
                <a:cubicBezTo>
                  <a:pt x="1395457" y="5544"/>
                  <a:pt x="1395773" y="5470"/>
                  <a:pt x="1396219" y="5544"/>
                </a:cubicBezTo>
                <a:cubicBezTo>
                  <a:pt x="1396443" y="5395"/>
                  <a:pt x="1396610" y="5228"/>
                  <a:pt x="1396722" y="5042"/>
                </a:cubicBezTo>
                <a:cubicBezTo>
                  <a:pt x="1396833" y="4856"/>
                  <a:pt x="1397001" y="4688"/>
                  <a:pt x="1397224" y="4540"/>
                </a:cubicBezTo>
                <a:cubicBezTo>
                  <a:pt x="1397968" y="4837"/>
                  <a:pt x="1398675" y="4800"/>
                  <a:pt x="1399345" y="4428"/>
                </a:cubicBezTo>
                <a:cubicBezTo>
                  <a:pt x="1399643" y="4205"/>
                  <a:pt x="1399866" y="3944"/>
                  <a:pt x="1400015" y="3647"/>
                </a:cubicBezTo>
                <a:cubicBezTo>
                  <a:pt x="1400163" y="3349"/>
                  <a:pt x="1400219" y="3070"/>
                  <a:pt x="1400182" y="2809"/>
                </a:cubicBezTo>
                <a:cubicBezTo>
                  <a:pt x="1400145" y="2549"/>
                  <a:pt x="1400015" y="2344"/>
                  <a:pt x="1399791" y="2196"/>
                </a:cubicBezTo>
                <a:close/>
                <a:moveTo>
                  <a:pt x="1238573" y="1972"/>
                </a:moveTo>
                <a:cubicBezTo>
                  <a:pt x="1239466" y="1823"/>
                  <a:pt x="1240341" y="1861"/>
                  <a:pt x="1241196" y="2084"/>
                </a:cubicBezTo>
                <a:cubicBezTo>
                  <a:pt x="1242052" y="2307"/>
                  <a:pt x="1242964" y="2382"/>
                  <a:pt x="1243931" y="2307"/>
                </a:cubicBezTo>
                <a:cubicBezTo>
                  <a:pt x="1244154" y="2307"/>
                  <a:pt x="1244378" y="2251"/>
                  <a:pt x="1244601" y="2140"/>
                </a:cubicBezTo>
                <a:cubicBezTo>
                  <a:pt x="1244824" y="2028"/>
                  <a:pt x="1245047" y="1972"/>
                  <a:pt x="1245271" y="1972"/>
                </a:cubicBezTo>
                <a:cubicBezTo>
                  <a:pt x="1246387" y="1898"/>
                  <a:pt x="1247652" y="1898"/>
                  <a:pt x="1249066" y="1972"/>
                </a:cubicBezTo>
                <a:cubicBezTo>
                  <a:pt x="1249661" y="1972"/>
                  <a:pt x="1250331" y="2047"/>
                  <a:pt x="1251075" y="2196"/>
                </a:cubicBezTo>
                <a:cubicBezTo>
                  <a:pt x="1251224" y="2270"/>
                  <a:pt x="1251372" y="2419"/>
                  <a:pt x="1251521" y="2642"/>
                </a:cubicBezTo>
                <a:cubicBezTo>
                  <a:pt x="1251670" y="2865"/>
                  <a:pt x="1251856" y="3014"/>
                  <a:pt x="1252079" y="3089"/>
                </a:cubicBezTo>
                <a:cubicBezTo>
                  <a:pt x="1252228" y="3089"/>
                  <a:pt x="1252396" y="2977"/>
                  <a:pt x="1252582" y="2754"/>
                </a:cubicBezTo>
                <a:cubicBezTo>
                  <a:pt x="1252768" y="2530"/>
                  <a:pt x="1252972" y="2382"/>
                  <a:pt x="1253196" y="2307"/>
                </a:cubicBezTo>
                <a:cubicBezTo>
                  <a:pt x="1253791" y="2084"/>
                  <a:pt x="1254423" y="2103"/>
                  <a:pt x="1255093" y="2363"/>
                </a:cubicBezTo>
                <a:cubicBezTo>
                  <a:pt x="1255763" y="2623"/>
                  <a:pt x="1256395" y="2754"/>
                  <a:pt x="1256991" y="2754"/>
                </a:cubicBezTo>
                <a:cubicBezTo>
                  <a:pt x="1257214" y="2754"/>
                  <a:pt x="1257437" y="2716"/>
                  <a:pt x="1257660" y="2642"/>
                </a:cubicBezTo>
                <a:cubicBezTo>
                  <a:pt x="1257884" y="2568"/>
                  <a:pt x="1258107" y="2530"/>
                  <a:pt x="1258330" y="2530"/>
                </a:cubicBezTo>
                <a:cubicBezTo>
                  <a:pt x="1258702" y="2456"/>
                  <a:pt x="1259074" y="2456"/>
                  <a:pt x="1259446" y="2530"/>
                </a:cubicBezTo>
                <a:cubicBezTo>
                  <a:pt x="1259818" y="2605"/>
                  <a:pt x="1260191" y="2605"/>
                  <a:pt x="1260563" y="2530"/>
                </a:cubicBezTo>
                <a:cubicBezTo>
                  <a:pt x="1260935" y="2456"/>
                  <a:pt x="1261307" y="2307"/>
                  <a:pt x="1261679" y="2084"/>
                </a:cubicBezTo>
                <a:cubicBezTo>
                  <a:pt x="1262051" y="1861"/>
                  <a:pt x="1262460" y="1861"/>
                  <a:pt x="1262907" y="2084"/>
                </a:cubicBezTo>
                <a:cubicBezTo>
                  <a:pt x="1263204" y="2233"/>
                  <a:pt x="1263390" y="2493"/>
                  <a:pt x="1263465" y="2865"/>
                </a:cubicBezTo>
                <a:cubicBezTo>
                  <a:pt x="1263539" y="3237"/>
                  <a:pt x="1263595" y="3609"/>
                  <a:pt x="1263632" y="3981"/>
                </a:cubicBezTo>
                <a:cubicBezTo>
                  <a:pt x="1263669" y="4354"/>
                  <a:pt x="1263725" y="4707"/>
                  <a:pt x="1263800" y="5042"/>
                </a:cubicBezTo>
                <a:cubicBezTo>
                  <a:pt x="1263874" y="5377"/>
                  <a:pt x="1264060" y="5581"/>
                  <a:pt x="1264358" y="5656"/>
                </a:cubicBezTo>
                <a:cubicBezTo>
                  <a:pt x="1264953" y="5507"/>
                  <a:pt x="1265511" y="5470"/>
                  <a:pt x="1266032" y="5544"/>
                </a:cubicBezTo>
                <a:cubicBezTo>
                  <a:pt x="1266553" y="5619"/>
                  <a:pt x="1266999" y="5470"/>
                  <a:pt x="1267372" y="5098"/>
                </a:cubicBezTo>
                <a:cubicBezTo>
                  <a:pt x="1267372" y="4502"/>
                  <a:pt x="1267185" y="4168"/>
                  <a:pt x="1266813" y="4093"/>
                </a:cubicBezTo>
                <a:cubicBezTo>
                  <a:pt x="1266441" y="4019"/>
                  <a:pt x="1266255" y="3758"/>
                  <a:pt x="1266255" y="3312"/>
                </a:cubicBezTo>
                <a:cubicBezTo>
                  <a:pt x="1266330" y="2791"/>
                  <a:pt x="1266683" y="2512"/>
                  <a:pt x="1267316" y="2475"/>
                </a:cubicBezTo>
                <a:cubicBezTo>
                  <a:pt x="1267948" y="2437"/>
                  <a:pt x="1268562" y="2493"/>
                  <a:pt x="1269157" y="2642"/>
                </a:cubicBezTo>
                <a:cubicBezTo>
                  <a:pt x="1269083" y="3163"/>
                  <a:pt x="1268860" y="3572"/>
                  <a:pt x="1268488" y="3870"/>
                </a:cubicBezTo>
                <a:cubicBezTo>
                  <a:pt x="1268116" y="4168"/>
                  <a:pt x="1268116" y="4540"/>
                  <a:pt x="1268488" y="4986"/>
                </a:cubicBezTo>
                <a:cubicBezTo>
                  <a:pt x="1268860" y="5358"/>
                  <a:pt x="1269325" y="5414"/>
                  <a:pt x="1269883" y="5154"/>
                </a:cubicBezTo>
                <a:cubicBezTo>
                  <a:pt x="1270441" y="4893"/>
                  <a:pt x="1270720" y="4540"/>
                  <a:pt x="1270720" y="4093"/>
                </a:cubicBezTo>
                <a:cubicBezTo>
                  <a:pt x="1270720" y="3647"/>
                  <a:pt x="1270571" y="3368"/>
                  <a:pt x="1270274" y="3256"/>
                </a:cubicBezTo>
                <a:cubicBezTo>
                  <a:pt x="1269976" y="3144"/>
                  <a:pt x="1269753" y="2902"/>
                  <a:pt x="1269604" y="2530"/>
                </a:cubicBezTo>
                <a:cubicBezTo>
                  <a:pt x="1269827" y="2382"/>
                  <a:pt x="1270050" y="2363"/>
                  <a:pt x="1270274" y="2475"/>
                </a:cubicBezTo>
                <a:cubicBezTo>
                  <a:pt x="1270497" y="2586"/>
                  <a:pt x="1270757" y="2642"/>
                  <a:pt x="1271055" y="2642"/>
                </a:cubicBezTo>
                <a:cubicBezTo>
                  <a:pt x="1271204" y="2493"/>
                  <a:pt x="1271408" y="2307"/>
                  <a:pt x="1271669" y="2084"/>
                </a:cubicBezTo>
                <a:cubicBezTo>
                  <a:pt x="1271929" y="1861"/>
                  <a:pt x="1272283" y="1861"/>
                  <a:pt x="1272729" y="2084"/>
                </a:cubicBezTo>
                <a:cubicBezTo>
                  <a:pt x="1272878" y="2307"/>
                  <a:pt x="1272915" y="2698"/>
                  <a:pt x="1272841" y="3256"/>
                </a:cubicBezTo>
                <a:cubicBezTo>
                  <a:pt x="1272767" y="3814"/>
                  <a:pt x="1272915" y="4168"/>
                  <a:pt x="1273287" y="4316"/>
                </a:cubicBezTo>
                <a:cubicBezTo>
                  <a:pt x="1273436" y="4019"/>
                  <a:pt x="1273566" y="3647"/>
                  <a:pt x="1273678" y="3200"/>
                </a:cubicBezTo>
                <a:cubicBezTo>
                  <a:pt x="1273790" y="2754"/>
                  <a:pt x="1273957" y="2382"/>
                  <a:pt x="1274180" y="2084"/>
                </a:cubicBezTo>
                <a:lnTo>
                  <a:pt x="1276748" y="2084"/>
                </a:lnTo>
                <a:cubicBezTo>
                  <a:pt x="1276971" y="2456"/>
                  <a:pt x="1277120" y="2977"/>
                  <a:pt x="1277194" y="3647"/>
                </a:cubicBezTo>
                <a:cubicBezTo>
                  <a:pt x="1277269" y="4316"/>
                  <a:pt x="1277566" y="4651"/>
                  <a:pt x="1278087" y="4651"/>
                </a:cubicBezTo>
                <a:cubicBezTo>
                  <a:pt x="1278534" y="4577"/>
                  <a:pt x="1278738" y="4279"/>
                  <a:pt x="1278701" y="3758"/>
                </a:cubicBezTo>
                <a:cubicBezTo>
                  <a:pt x="1278664" y="3237"/>
                  <a:pt x="1278720" y="2679"/>
                  <a:pt x="1278868" y="2084"/>
                </a:cubicBezTo>
                <a:cubicBezTo>
                  <a:pt x="1279017" y="2010"/>
                  <a:pt x="1279166" y="1991"/>
                  <a:pt x="1279315" y="2028"/>
                </a:cubicBezTo>
                <a:cubicBezTo>
                  <a:pt x="1279464" y="2065"/>
                  <a:pt x="1279613" y="2084"/>
                  <a:pt x="1279761" y="2084"/>
                </a:cubicBezTo>
                <a:cubicBezTo>
                  <a:pt x="1279985" y="2382"/>
                  <a:pt x="1279985" y="2791"/>
                  <a:pt x="1279761" y="3312"/>
                </a:cubicBezTo>
                <a:cubicBezTo>
                  <a:pt x="1279538" y="3833"/>
                  <a:pt x="1279575" y="4242"/>
                  <a:pt x="1279873" y="4540"/>
                </a:cubicBezTo>
                <a:cubicBezTo>
                  <a:pt x="1280394" y="4465"/>
                  <a:pt x="1280933" y="4316"/>
                  <a:pt x="1281492" y="4093"/>
                </a:cubicBezTo>
                <a:cubicBezTo>
                  <a:pt x="1282050" y="3870"/>
                  <a:pt x="1282626" y="3684"/>
                  <a:pt x="1283222" y="3535"/>
                </a:cubicBezTo>
                <a:cubicBezTo>
                  <a:pt x="1283445" y="3163"/>
                  <a:pt x="1283426" y="2865"/>
                  <a:pt x="1283166" y="2642"/>
                </a:cubicBezTo>
                <a:cubicBezTo>
                  <a:pt x="1282905" y="2419"/>
                  <a:pt x="1282887" y="2233"/>
                  <a:pt x="1283110" y="2084"/>
                </a:cubicBezTo>
                <a:cubicBezTo>
                  <a:pt x="1288468" y="2233"/>
                  <a:pt x="1293658" y="2382"/>
                  <a:pt x="1298681" y="2530"/>
                </a:cubicBezTo>
                <a:cubicBezTo>
                  <a:pt x="1303704" y="2679"/>
                  <a:pt x="1308597" y="3126"/>
                  <a:pt x="1313359" y="3870"/>
                </a:cubicBezTo>
                <a:cubicBezTo>
                  <a:pt x="1321768" y="5136"/>
                  <a:pt x="1328317" y="8620"/>
                  <a:pt x="1333005" y="14320"/>
                </a:cubicBezTo>
                <a:cubicBezTo>
                  <a:pt x="1337693" y="20021"/>
                  <a:pt x="1340707" y="27268"/>
                  <a:pt x="1342046" y="36060"/>
                </a:cubicBezTo>
                <a:cubicBezTo>
                  <a:pt x="1342418" y="38370"/>
                  <a:pt x="1342660" y="40828"/>
                  <a:pt x="1342772" y="43436"/>
                </a:cubicBezTo>
                <a:cubicBezTo>
                  <a:pt x="1342883" y="46044"/>
                  <a:pt x="1342939" y="48764"/>
                  <a:pt x="1342939" y="51595"/>
                </a:cubicBezTo>
                <a:cubicBezTo>
                  <a:pt x="1342939" y="56290"/>
                  <a:pt x="1342716" y="60743"/>
                  <a:pt x="1342269" y="64953"/>
                </a:cubicBezTo>
                <a:cubicBezTo>
                  <a:pt x="1341823" y="69163"/>
                  <a:pt x="1340930" y="72944"/>
                  <a:pt x="1339590" y="76296"/>
                </a:cubicBezTo>
                <a:cubicBezTo>
                  <a:pt x="1338251" y="79650"/>
                  <a:pt x="1336260" y="82109"/>
                  <a:pt x="1333619" y="83674"/>
                </a:cubicBezTo>
                <a:cubicBezTo>
                  <a:pt x="1330977" y="85239"/>
                  <a:pt x="1327647" y="86543"/>
                  <a:pt x="1323629" y="87586"/>
                </a:cubicBezTo>
                <a:cubicBezTo>
                  <a:pt x="1322587" y="87650"/>
                  <a:pt x="1321601" y="87761"/>
                  <a:pt x="1320671" y="87921"/>
                </a:cubicBezTo>
                <a:cubicBezTo>
                  <a:pt x="1319740" y="88080"/>
                  <a:pt x="1318754" y="88191"/>
                  <a:pt x="1317713" y="88255"/>
                </a:cubicBezTo>
                <a:cubicBezTo>
                  <a:pt x="1318382" y="88627"/>
                  <a:pt x="1319089" y="88907"/>
                  <a:pt x="1319833" y="89093"/>
                </a:cubicBezTo>
                <a:cubicBezTo>
                  <a:pt x="1320578" y="89279"/>
                  <a:pt x="1321322" y="89483"/>
                  <a:pt x="1322066" y="89706"/>
                </a:cubicBezTo>
                <a:cubicBezTo>
                  <a:pt x="1324149" y="90451"/>
                  <a:pt x="1326140" y="91232"/>
                  <a:pt x="1328038" y="92051"/>
                </a:cubicBezTo>
                <a:cubicBezTo>
                  <a:pt x="1329935" y="92869"/>
                  <a:pt x="1331702" y="93911"/>
                  <a:pt x="1333340" y="95176"/>
                </a:cubicBezTo>
                <a:cubicBezTo>
                  <a:pt x="1334381" y="95994"/>
                  <a:pt x="1335312" y="96906"/>
                  <a:pt x="1336130" y="97911"/>
                </a:cubicBezTo>
                <a:cubicBezTo>
                  <a:pt x="1336949" y="98915"/>
                  <a:pt x="1337767" y="100050"/>
                  <a:pt x="1338586" y="101315"/>
                </a:cubicBezTo>
                <a:cubicBezTo>
                  <a:pt x="1339628" y="102803"/>
                  <a:pt x="1340483" y="104366"/>
                  <a:pt x="1341153" y="106003"/>
                </a:cubicBezTo>
                <a:cubicBezTo>
                  <a:pt x="1341823" y="107640"/>
                  <a:pt x="1342269" y="109575"/>
                  <a:pt x="1342493" y="111807"/>
                </a:cubicBezTo>
                <a:cubicBezTo>
                  <a:pt x="1342641" y="112775"/>
                  <a:pt x="1342697" y="113742"/>
                  <a:pt x="1342660" y="114710"/>
                </a:cubicBezTo>
                <a:cubicBezTo>
                  <a:pt x="1342623" y="115677"/>
                  <a:pt x="1342679" y="116644"/>
                  <a:pt x="1342827" y="117612"/>
                </a:cubicBezTo>
                <a:cubicBezTo>
                  <a:pt x="1342976" y="118877"/>
                  <a:pt x="1343032" y="120198"/>
                  <a:pt x="1342995" y="121574"/>
                </a:cubicBezTo>
                <a:cubicBezTo>
                  <a:pt x="1342958" y="122951"/>
                  <a:pt x="1342939" y="124346"/>
                  <a:pt x="1342939" y="125760"/>
                </a:cubicBezTo>
                <a:cubicBezTo>
                  <a:pt x="1342939" y="134987"/>
                  <a:pt x="1342958" y="144494"/>
                  <a:pt x="1342995" y="154279"/>
                </a:cubicBezTo>
                <a:cubicBezTo>
                  <a:pt x="1343032" y="164065"/>
                  <a:pt x="1343013" y="173460"/>
                  <a:pt x="1342939" y="182464"/>
                </a:cubicBezTo>
                <a:lnTo>
                  <a:pt x="1326531" y="182464"/>
                </a:lnTo>
                <a:lnTo>
                  <a:pt x="1299407" y="182464"/>
                </a:lnTo>
                <a:lnTo>
                  <a:pt x="1299407" y="147861"/>
                </a:lnTo>
                <a:cubicBezTo>
                  <a:pt x="1299407" y="141834"/>
                  <a:pt x="1299463" y="135955"/>
                  <a:pt x="1299574" y="130225"/>
                </a:cubicBezTo>
                <a:cubicBezTo>
                  <a:pt x="1299686" y="124495"/>
                  <a:pt x="1299518" y="118951"/>
                  <a:pt x="1299072" y="113593"/>
                </a:cubicBezTo>
                <a:cubicBezTo>
                  <a:pt x="1298923" y="111659"/>
                  <a:pt x="1298681" y="109705"/>
                  <a:pt x="1298346" y="107733"/>
                </a:cubicBezTo>
                <a:cubicBezTo>
                  <a:pt x="1298012" y="105761"/>
                  <a:pt x="1297212" y="104329"/>
                  <a:pt x="1295947" y="103436"/>
                </a:cubicBezTo>
                <a:cubicBezTo>
                  <a:pt x="1294681" y="102468"/>
                  <a:pt x="1293119" y="101855"/>
                  <a:pt x="1291258" y="101594"/>
                </a:cubicBezTo>
                <a:cubicBezTo>
                  <a:pt x="1289398" y="101334"/>
                  <a:pt x="1287389" y="101166"/>
                  <a:pt x="1285231" y="101092"/>
                </a:cubicBezTo>
                <a:cubicBezTo>
                  <a:pt x="1285008" y="114486"/>
                  <a:pt x="1284952" y="127993"/>
                  <a:pt x="1285063" y="141610"/>
                </a:cubicBezTo>
                <a:cubicBezTo>
                  <a:pt x="1285175" y="155228"/>
                  <a:pt x="1285156" y="168883"/>
                  <a:pt x="1285008" y="182575"/>
                </a:cubicBezTo>
                <a:cubicBezTo>
                  <a:pt x="1284412" y="182575"/>
                  <a:pt x="1283798" y="182538"/>
                  <a:pt x="1283166" y="182464"/>
                </a:cubicBezTo>
                <a:cubicBezTo>
                  <a:pt x="1282533" y="182389"/>
                  <a:pt x="1281919" y="182352"/>
                  <a:pt x="1281324" y="182352"/>
                </a:cubicBezTo>
                <a:cubicBezTo>
                  <a:pt x="1279836" y="182352"/>
                  <a:pt x="1278273" y="182408"/>
                  <a:pt x="1276636" y="182519"/>
                </a:cubicBezTo>
                <a:cubicBezTo>
                  <a:pt x="1274999" y="182631"/>
                  <a:pt x="1273511" y="182612"/>
                  <a:pt x="1272171" y="182464"/>
                </a:cubicBezTo>
                <a:cubicBezTo>
                  <a:pt x="1271799" y="182464"/>
                  <a:pt x="1271502" y="182352"/>
                  <a:pt x="1271278" y="182129"/>
                </a:cubicBezTo>
                <a:cubicBezTo>
                  <a:pt x="1271055" y="182203"/>
                  <a:pt x="1270850" y="182296"/>
                  <a:pt x="1270664" y="182408"/>
                </a:cubicBezTo>
                <a:cubicBezTo>
                  <a:pt x="1270478" y="182519"/>
                  <a:pt x="1270236" y="182501"/>
                  <a:pt x="1269939" y="182352"/>
                </a:cubicBezTo>
                <a:cubicBezTo>
                  <a:pt x="1269790" y="182352"/>
                  <a:pt x="1269418" y="182110"/>
                  <a:pt x="1268823" y="181626"/>
                </a:cubicBezTo>
                <a:cubicBezTo>
                  <a:pt x="1268227" y="181143"/>
                  <a:pt x="1267930" y="180826"/>
                  <a:pt x="1267930" y="180678"/>
                </a:cubicBezTo>
                <a:cubicBezTo>
                  <a:pt x="1267855" y="180430"/>
                  <a:pt x="1267967" y="180275"/>
                  <a:pt x="1268264" y="180213"/>
                </a:cubicBezTo>
                <a:cubicBezTo>
                  <a:pt x="1268562" y="180151"/>
                  <a:pt x="1268860" y="180120"/>
                  <a:pt x="1269157" y="180120"/>
                </a:cubicBezTo>
                <a:cubicBezTo>
                  <a:pt x="1269530" y="180184"/>
                  <a:pt x="1269771" y="180295"/>
                  <a:pt x="1269883" y="180454"/>
                </a:cubicBezTo>
                <a:cubicBezTo>
                  <a:pt x="1269995" y="180614"/>
                  <a:pt x="1270199" y="180725"/>
                  <a:pt x="1270497" y="180789"/>
                </a:cubicBezTo>
                <a:lnTo>
                  <a:pt x="1270720" y="180566"/>
                </a:lnTo>
                <a:cubicBezTo>
                  <a:pt x="1270869" y="180417"/>
                  <a:pt x="1270943" y="180306"/>
                  <a:pt x="1270943" y="180231"/>
                </a:cubicBezTo>
                <a:cubicBezTo>
                  <a:pt x="1270943" y="179934"/>
                  <a:pt x="1270832" y="179766"/>
                  <a:pt x="1270609" y="179729"/>
                </a:cubicBezTo>
                <a:cubicBezTo>
                  <a:pt x="1270385" y="179692"/>
                  <a:pt x="1270162" y="179561"/>
                  <a:pt x="1269939" y="179338"/>
                </a:cubicBezTo>
                <a:cubicBezTo>
                  <a:pt x="1269567" y="178966"/>
                  <a:pt x="1269343" y="178501"/>
                  <a:pt x="1269269" y="177943"/>
                </a:cubicBezTo>
                <a:cubicBezTo>
                  <a:pt x="1269195" y="177385"/>
                  <a:pt x="1268971" y="177143"/>
                  <a:pt x="1268599" y="177217"/>
                </a:cubicBezTo>
                <a:cubicBezTo>
                  <a:pt x="1268227" y="177292"/>
                  <a:pt x="1268171" y="177459"/>
                  <a:pt x="1268432" y="177720"/>
                </a:cubicBezTo>
                <a:cubicBezTo>
                  <a:pt x="1268692" y="177980"/>
                  <a:pt x="1268674" y="178185"/>
                  <a:pt x="1268376" y="178334"/>
                </a:cubicBezTo>
                <a:cubicBezTo>
                  <a:pt x="1267781" y="178631"/>
                  <a:pt x="1267241" y="178668"/>
                  <a:pt x="1266758" y="178445"/>
                </a:cubicBezTo>
                <a:cubicBezTo>
                  <a:pt x="1266274" y="178222"/>
                  <a:pt x="1265809" y="178259"/>
                  <a:pt x="1265362" y="178557"/>
                </a:cubicBezTo>
                <a:cubicBezTo>
                  <a:pt x="1265214" y="178780"/>
                  <a:pt x="1265158" y="178966"/>
                  <a:pt x="1265195" y="179115"/>
                </a:cubicBezTo>
                <a:cubicBezTo>
                  <a:pt x="1265232" y="179264"/>
                  <a:pt x="1265288" y="179450"/>
                  <a:pt x="1265362" y="179673"/>
                </a:cubicBezTo>
                <a:cubicBezTo>
                  <a:pt x="1265214" y="179971"/>
                  <a:pt x="1264972" y="180213"/>
                  <a:pt x="1264637" y="180399"/>
                </a:cubicBezTo>
                <a:cubicBezTo>
                  <a:pt x="1264302" y="180585"/>
                  <a:pt x="1264209" y="180864"/>
                  <a:pt x="1264358" y="181236"/>
                </a:cubicBezTo>
                <a:cubicBezTo>
                  <a:pt x="1264507" y="181906"/>
                  <a:pt x="1264879" y="182017"/>
                  <a:pt x="1265474" y="181571"/>
                </a:cubicBezTo>
                <a:cubicBezTo>
                  <a:pt x="1265772" y="181422"/>
                  <a:pt x="1265902" y="181273"/>
                  <a:pt x="1265865" y="181124"/>
                </a:cubicBezTo>
                <a:cubicBezTo>
                  <a:pt x="1265827" y="180975"/>
                  <a:pt x="1265958" y="180826"/>
                  <a:pt x="1266255" y="180678"/>
                </a:cubicBezTo>
                <a:cubicBezTo>
                  <a:pt x="1266404" y="180975"/>
                  <a:pt x="1266441" y="181273"/>
                  <a:pt x="1266367" y="181571"/>
                </a:cubicBezTo>
                <a:cubicBezTo>
                  <a:pt x="1266293" y="181868"/>
                  <a:pt x="1266255" y="182092"/>
                  <a:pt x="1266255" y="182240"/>
                </a:cubicBezTo>
                <a:cubicBezTo>
                  <a:pt x="1265362" y="182389"/>
                  <a:pt x="1264376" y="182464"/>
                  <a:pt x="1263297" y="182464"/>
                </a:cubicBezTo>
                <a:cubicBezTo>
                  <a:pt x="1262218" y="182464"/>
                  <a:pt x="1261270" y="182389"/>
                  <a:pt x="1260451" y="182240"/>
                </a:cubicBezTo>
                <a:cubicBezTo>
                  <a:pt x="1260302" y="182092"/>
                  <a:pt x="1260302" y="181924"/>
                  <a:pt x="1260451" y="181738"/>
                </a:cubicBezTo>
                <a:cubicBezTo>
                  <a:pt x="1260600" y="181552"/>
                  <a:pt x="1260637" y="181273"/>
                  <a:pt x="1260563" y="180901"/>
                </a:cubicBezTo>
                <a:cubicBezTo>
                  <a:pt x="1260563" y="180752"/>
                  <a:pt x="1260432" y="180510"/>
                  <a:pt x="1260172" y="180175"/>
                </a:cubicBezTo>
                <a:cubicBezTo>
                  <a:pt x="1259912" y="179841"/>
                  <a:pt x="1259707" y="179561"/>
                  <a:pt x="1259558" y="179338"/>
                </a:cubicBezTo>
                <a:cubicBezTo>
                  <a:pt x="1259409" y="178892"/>
                  <a:pt x="1259335" y="178464"/>
                  <a:pt x="1259335" y="178055"/>
                </a:cubicBezTo>
                <a:cubicBezTo>
                  <a:pt x="1259335" y="177645"/>
                  <a:pt x="1259149" y="177441"/>
                  <a:pt x="1258777" y="177441"/>
                </a:cubicBezTo>
                <a:cubicBezTo>
                  <a:pt x="1258405" y="177441"/>
                  <a:pt x="1258219" y="177627"/>
                  <a:pt x="1258219" y="177999"/>
                </a:cubicBezTo>
                <a:cubicBezTo>
                  <a:pt x="1258219" y="178371"/>
                  <a:pt x="1258107" y="178706"/>
                  <a:pt x="1257884" y="179003"/>
                </a:cubicBezTo>
                <a:cubicBezTo>
                  <a:pt x="1257363" y="178855"/>
                  <a:pt x="1256842" y="178817"/>
                  <a:pt x="1256321" y="178892"/>
                </a:cubicBezTo>
                <a:cubicBezTo>
                  <a:pt x="1255800" y="178966"/>
                  <a:pt x="1255465" y="179301"/>
                  <a:pt x="1255316" y="179896"/>
                </a:cubicBezTo>
                <a:cubicBezTo>
                  <a:pt x="1255614" y="180194"/>
                  <a:pt x="1255968" y="180231"/>
                  <a:pt x="1256377" y="180008"/>
                </a:cubicBezTo>
                <a:cubicBezTo>
                  <a:pt x="1256786" y="179785"/>
                  <a:pt x="1257065" y="179673"/>
                  <a:pt x="1257214" y="179673"/>
                </a:cubicBezTo>
                <a:cubicBezTo>
                  <a:pt x="1257214" y="180194"/>
                  <a:pt x="1257121" y="180678"/>
                  <a:pt x="1256935" y="181124"/>
                </a:cubicBezTo>
                <a:cubicBezTo>
                  <a:pt x="1256749" y="181571"/>
                  <a:pt x="1256842" y="181980"/>
                  <a:pt x="1257214" y="182352"/>
                </a:cubicBezTo>
                <a:cubicBezTo>
                  <a:pt x="1256321" y="182575"/>
                  <a:pt x="1255465" y="182389"/>
                  <a:pt x="1254647" y="181794"/>
                </a:cubicBezTo>
                <a:cubicBezTo>
                  <a:pt x="1254647" y="181645"/>
                  <a:pt x="1254665" y="181366"/>
                  <a:pt x="1254703" y="180957"/>
                </a:cubicBezTo>
                <a:cubicBezTo>
                  <a:pt x="1254740" y="180547"/>
                  <a:pt x="1254610" y="180268"/>
                  <a:pt x="1254312" y="180120"/>
                </a:cubicBezTo>
                <a:cubicBezTo>
                  <a:pt x="1253865" y="180194"/>
                  <a:pt x="1253624" y="180324"/>
                  <a:pt x="1253586" y="180510"/>
                </a:cubicBezTo>
                <a:cubicBezTo>
                  <a:pt x="1253549" y="180696"/>
                  <a:pt x="1253568" y="180901"/>
                  <a:pt x="1253642" y="181124"/>
                </a:cubicBezTo>
                <a:cubicBezTo>
                  <a:pt x="1253717" y="181347"/>
                  <a:pt x="1253828" y="181571"/>
                  <a:pt x="1253977" y="181794"/>
                </a:cubicBezTo>
                <a:cubicBezTo>
                  <a:pt x="1254126" y="182017"/>
                  <a:pt x="1254200" y="182203"/>
                  <a:pt x="1254200" y="182352"/>
                </a:cubicBezTo>
                <a:cubicBezTo>
                  <a:pt x="1253233" y="182501"/>
                  <a:pt x="1252191" y="182557"/>
                  <a:pt x="1251075" y="182519"/>
                </a:cubicBezTo>
                <a:cubicBezTo>
                  <a:pt x="1249959" y="182482"/>
                  <a:pt x="1248880" y="182464"/>
                  <a:pt x="1247838" y="182464"/>
                </a:cubicBezTo>
                <a:cubicBezTo>
                  <a:pt x="1247912" y="182166"/>
                  <a:pt x="1248061" y="181738"/>
                  <a:pt x="1248284" y="181180"/>
                </a:cubicBezTo>
                <a:cubicBezTo>
                  <a:pt x="1248508" y="180622"/>
                  <a:pt x="1248322" y="180268"/>
                  <a:pt x="1247726" y="180120"/>
                </a:cubicBezTo>
                <a:cubicBezTo>
                  <a:pt x="1247354" y="180045"/>
                  <a:pt x="1247131" y="180157"/>
                  <a:pt x="1247056" y="180454"/>
                </a:cubicBezTo>
                <a:cubicBezTo>
                  <a:pt x="1246982" y="180752"/>
                  <a:pt x="1246759" y="180975"/>
                  <a:pt x="1246387" y="181124"/>
                </a:cubicBezTo>
                <a:cubicBezTo>
                  <a:pt x="1246164" y="181273"/>
                  <a:pt x="1245977" y="181292"/>
                  <a:pt x="1245829" y="181180"/>
                </a:cubicBezTo>
                <a:cubicBezTo>
                  <a:pt x="1245680" y="181068"/>
                  <a:pt x="1245457" y="181087"/>
                  <a:pt x="1245159" y="181236"/>
                </a:cubicBezTo>
                <a:cubicBezTo>
                  <a:pt x="1245233" y="181459"/>
                  <a:pt x="1245438" y="181608"/>
                  <a:pt x="1245773" y="181682"/>
                </a:cubicBezTo>
                <a:cubicBezTo>
                  <a:pt x="1246108" y="181757"/>
                  <a:pt x="1246201" y="181980"/>
                  <a:pt x="1246052" y="182352"/>
                </a:cubicBezTo>
                <a:cubicBezTo>
                  <a:pt x="1245233" y="182426"/>
                  <a:pt x="1244192" y="182501"/>
                  <a:pt x="1242927" y="182575"/>
                </a:cubicBezTo>
                <a:cubicBezTo>
                  <a:pt x="1241661" y="182650"/>
                  <a:pt x="1240620" y="182501"/>
                  <a:pt x="1239801" y="182129"/>
                </a:cubicBezTo>
                <a:cubicBezTo>
                  <a:pt x="1239503" y="182054"/>
                  <a:pt x="1239299" y="182092"/>
                  <a:pt x="1239187" y="182240"/>
                </a:cubicBezTo>
                <a:cubicBezTo>
                  <a:pt x="1239076" y="182389"/>
                  <a:pt x="1238834" y="182464"/>
                  <a:pt x="1238462" y="182464"/>
                </a:cubicBezTo>
                <a:cubicBezTo>
                  <a:pt x="1238164" y="171971"/>
                  <a:pt x="1238164" y="161218"/>
                  <a:pt x="1238462" y="150205"/>
                </a:cubicBezTo>
                <a:cubicBezTo>
                  <a:pt x="1238536" y="149982"/>
                  <a:pt x="1238722" y="149945"/>
                  <a:pt x="1239020" y="150093"/>
                </a:cubicBezTo>
                <a:cubicBezTo>
                  <a:pt x="1239317" y="150242"/>
                  <a:pt x="1239541" y="150131"/>
                  <a:pt x="1239689" y="149759"/>
                </a:cubicBezTo>
                <a:cubicBezTo>
                  <a:pt x="1239615" y="149387"/>
                  <a:pt x="1239429" y="149294"/>
                  <a:pt x="1239131" y="149480"/>
                </a:cubicBezTo>
                <a:cubicBezTo>
                  <a:pt x="1238834" y="149666"/>
                  <a:pt x="1238610" y="149721"/>
                  <a:pt x="1238462" y="149647"/>
                </a:cubicBezTo>
                <a:cubicBezTo>
                  <a:pt x="1238238" y="125165"/>
                  <a:pt x="1238164" y="100664"/>
                  <a:pt x="1238238" y="76145"/>
                </a:cubicBezTo>
                <a:cubicBezTo>
                  <a:pt x="1238313" y="51625"/>
                  <a:pt x="1238313" y="26975"/>
                  <a:pt x="1238238" y="2196"/>
                </a:cubicBezTo>
                <a:cubicBezTo>
                  <a:pt x="1238387" y="2047"/>
                  <a:pt x="1238499" y="1972"/>
                  <a:pt x="1238573" y="1972"/>
                </a:cubicBezTo>
                <a:close/>
                <a:moveTo>
                  <a:pt x="838523" y="1972"/>
                </a:moveTo>
                <a:cubicBezTo>
                  <a:pt x="839416" y="1823"/>
                  <a:pt x="840291" y="1861"/>
                  <a:pt x="841146" y="2084"/>
                </a:cubicBezTo>
                <a:cubicBezTo>
                  <a:pt x="842002" y="2307"/>
                  <a:pt x="842914" y="2382"/>
                  <a:pt x="843881" y="2307"/>
                </a:cubicBezTo>
                <a:cubicBezTo>
                  <a:pt x="844104" y="2307"/>
                  <a:pt x="844328" y="2251"/>
                  <a:pt x="844551" y="2140"/>
                </a:cubicBezTo>
                <a:cubicBezTo>
                  <a:pt x="844774" y="2028"/>
                  <a:pt x="844997" y="1972"/>
                  <a:pt x="845221" y="1972"/>
                </a:cubicBezTo>
                <a:cubicBezTo>
                  <a:pt x="846337" y="1898"/>
                  <a:pt x="847602" y="1898"/>
                  <a:pt x="849016" y="1972"/>
                </a:cubicBezTo>
                <a:cubicBezTo>
                  <a:pt x="849611" y="1972"/>
                  <a:pt x="850281" y="2047"/>
                  <a:pt x="851025" y="2196"/>
                </a:cubicBezTo>
                <a:cubicBezTo>
                  <a:pt x="851174" y="2270"/>
                  <a:pt x="851322" y="2419"/>
                  <a:pt x="851471" y="2642"/>
                </a:cubicBezTo>
                <a:cubicBezTo>
                  <a:pt x="851620" y="2865"/>
                  <a:pt x="851806" y="3014"/>
                  <a:pt x="852029" y="3089"/>
                </a:cubicBezTo>
                <a:cubicBezTo>
                  <a:pt x="852178" y="3089"/>
                  <a:pt x="852346" y="2977"/>
                  <a:pt x="852532" y="2754"/>
                </a:cubicBezTo>
                <a:cubicBezTo>
                  <a:pt x="852718" y="2530"/>
                  <a:pt x="852922" y="2382"/>
                  <a:pt x="853146" y="2307"/>
                </a:cubicBezTo>
                <a:cubicBezTo>
                  <a:pt x="853741" y="2084"/>
                  <a:pt x="854373" y="2103"/>
                  <a:pt x="855043" y="2363"/>
                </a:cubicBezTo>
                <a:cubicBezTo>
                  <a:pt x="855713" y="2623"/>
                  <a:pt x="856345" y="2754"/>
                  <a:pt x="856941" y="2754"/>
                </a:cubicBezTo>
                <a:cubicBezTo>
                  <a:pt x="857164" y="2754"/>
                  <a:pt x="857387" y="2716"/>
                  <a:pt x="857610" y="2642"/>
                </a:cubicBezTo>
                <a:cubicBezTo>
                  <a:pt x="857834" y="2568"/>
                  <a:pt x="858057" y="2530"/>
                  <a:pt x="858280" y="2530"/>
                </a:cubicBezTo>
                <a:cubicBezTo>
                  <a:pt x="858652" y="2456"/>
                  <a:pt x="859024" y="2456"/>
                  <a:pt x="859396" y="2530"/>
                </a:cubicBezTo>
                <a:cubicBezTo>
                  <a:pt x="859768" y="2605"/>
                  <a:pt x="860141" y="2605"/>
                  <a:pt x="860513" y="2530"/>
                </a:cubicBezTo>
                <a:cubicBezTo>
                  <a:pt x="860885" y="2456"/>
                  <a:pt x="861257" y="2307"/>
                  <a:pt x="861629" y="2084"/>
                </a:cubicBezTo>
                <a:cubicBezTo>
                  <a:pt x="862001" y="1861"/>
                  <a:pt x="862410" y="1861"/>
                  <a:pt x="862857" y="2084"/>
                </a:cubicBezTo>
                <a:cubicBezTo>
                  <a:pt x="863154" y="2233"/>
                  <a:pt x="863340" y="2493"/>
                  <a:pt x="863415" y="2865"/>
                </a:cubicBezTo>
                <a:cubicBezTo>
                  <a:pt x="863489" y="3237"/>
                  <a:pt x="863545" y="3609"/>
                  <a:pt x="863582" y="3981"/>
                </a:cubicBezTo>
                <a:cubicBezTo>
                  <a:pt x="863619" y="4354"/>
                  <a:pt x="863675" y="4707"/>
                  <a:pt x="863750" y="5042"/>
                </a:cubicBezTo>
                <a:cubicBezTo>
                  <a:pt x="863824" y="5377"/>
                  <a:pt x="864010" y="5581"/>
                  <a:pt x="864308" y="5656"/>
                </a:cubicBezTo>
                <a:cubicBezTo>
                  <a:pt x="864903" y="5507"/>
                  <a:pt x="865461" y="5470"/>
                  <a:pt x="865982" y="5544"/>
                </a:cubicBezTo>
                <a:cubicBezTo>
                  <a:pt x="866503" y="5619"/>
                  <a:pt x="866949" y="5470"/>
                  <a:pt x="867321" y="5098"/>
                </a:cubicBezTo>
                <a:cubicBezTo>
                  <a:pt x="867321" y="4502"/>
                  <a:pt x="867135" y="4168"/>
                  <a:pt x="866763" y="4093"/>
                </a:cubicBezTo>
                <a:cubicBezTo>
                  <a:pt x="866391" y="4019"/>
                  <a:pt x="866205" y="3758"/>
                  <a:pt x="866205" y="3312"/>
                </a:cubicBezTo>
                <a:cubicBezTo>
                  <a:pt x="866280" y="2791"/>
                  <a:pt x="866633" y="2512"/>
                  <a:pt x="867266" y="2475"/>
                </a:cubicBezTo>
                <a:cubicBezTo>
                  <a:pt x="867898" y="2437"/>
                  <a:pt x="868512" y="2493"/>
                  <a:pt x="869107" y="2642"/>
                </a:cubicBezTo>
                <a:cubicBezTo>
                  <a:pt x="869033" y="3163"/>
                  <a:pt x="868810" y="3572"/>
                  <a:pt x="868438" y="3870"/>
                </a:cubicBezTo>
                <a:cubicBezTo>
                  <a:pt x="868066" y="4168"/>
                  <a:pt x="868066" y="4540"/>
                  <a:pt x="868438" y="4986"/>
                </a:cubicBezTo>
                <a:cubicBezTo>
                  <a:pt x="868810" y="5358"/>
                  <a:pt x="869275" y="5414"/>
                  <a:pt x="869833" y="5154"/>
                </a:cubicBezTo>
                <a:cubicBezTo>
                  <a:pt x="870391" y="4893"/>
                  <a:pt x="870670" y="4540"/>
                  <a:pt x="870670" y="4093"/>
                </a:cubicBezTo>
                <a:cubicBezTo>
                  <a:pt x="870670" y="3647"/>
                  <a:pt x="870521" y="3368"/>
                  <a:pt x="870224" y="3256"/>
                </a:cubicBezTo>
                <a:cubicBezTo>
                  <a:pt x="869926" y="3144"/>
                  <a:pt x="869703" y="2902"/>
                  <a:pt x="869554" y="2530"/>
                </a:cubicBezTo>
                <a:cubicBezTo>
                  <a:pt x="869777" y="2382"/>
                  <a:pt x="870000" y="2363"/>
                  <a:pt x="870224" y="2475"/>
                </a:cubicBezTo>
                <a:cubicBezTo>
                  <a:pt x="870447" y="2586"/>
                  <a:pt x="870707" y="2642"/>
                  <a:pt x="871005" y="2642"/>
                </a:cubicBezTo>
                <a:cubicBezTo>
                  <a:pt x="871154" y="2493"/>
                  <a:pt x="871358" y="2307"/>
                  <a:pt x="871619" y="2084"/>
                </a:cubicBezTo>
                <a:cubicBezTo>
                  <a:pt x="871879" y="1861"/>
                  <a:pt x="872233" y="1861"/>
                  <a:pt x="872679" y="2084"/>
                </a:cubicBezTo>
                <a:cubicBezTo>
                  <a:pt x="872828" y="2307"/>
                  <a:pt x="872865" y="2698"/>
                  <a:pt x="872791" y="3256"/>
                </a:cubicBezTo>
                <a:cubicBezTo>
                  <a:pt x="872717" y="3814"/>
                  <a:pt x="872865" y="4168"/>
                  <a:pt x="873237" y="4316"/>
                </a:cubicBezTo>
                <a:cubicBezTo>
                  <a:pt x="873386" y="4019"/>
                  <a:pt x="873516" y="3647"/>
                  <a:pt x="873628" y="3200"/>
                </a:cubicBezTo>
                <a:cubicBezTo>
                  <a:pt x="873740" y="2754"/>
                  <a:pt x="873907" y="2382"/>
                  <a:pt x="874130" y="2084"/>
                </a:cubicBezTo>
                <a:lnTo>
                  <a:pt x="876698" y="2084"/>
                </a:lnTo>
                <a:cubicBezTo>
                  <a:pt x="876921" y="2456"/>
                  <a:pt x="877070" y="2977"/>
                  <a:pt x="877144" y="3647"/>
                </a:cubicBezTo>
                <a:cubicBezTo>
                  <a:pt x="877219" y="4316"/>
                  <a:pt x="877516" y="4651"/>
                  <a:pt x="878037" y="4651"/>
                </a:cubicBezTo>
                <a:cubicBezTo>
                  <a:pt x="878484" y="4577"/>
                  <a:pt x="878688" y="4279"/>
                  <a:pt x="878651" y="3758"/>
                </a:cubicBezTo>
                <a:cubicBezTo>
                  <a:pt x="878614" y="3237"/>
                  <a:pt x="878670" y="2679"/>
                  <a:pt x="878818" y="2084"/>
                </a:cubicBezTo>
                <a:cubicBezTo>
                  <a:pt x="878967" y="2010"/>
                  <a:pt x="879116" y="1991"/>
                  <a:pt x="879265" y="2028"/>
                </a:cubicBezTo>
                <a:cubicBezTo>
                  <a:pt x="879414" y="2065"/>
                  <a:pt x="879563" y="2084"/>
                  <a:pt x="879711" y="2084"/>
                </a:cubicBezTo>
                <a:cubicBezTo>
                  <a:pt x="879935" y="2382"/>
                  <a:pt x="879935" y="2791"/>
                  <a:pt x="879711" y="3312"/>
                </a:cubicBezTo>
                <a:cubicBezTo>
                  <a:pt x="879488" y="3833"/>
                  <a:pt x="879525" y="4242"/>
                  <a:pt x="879823" y="4540"/>
                </a:cubicBezTo>
                <a:cubicBezTo>
                  <a:pt x="880344" y="4465"/>
                  <a:pt x="880883" y="4316"/>
                  <a:pt x="881442" y="4093"/>
                </a:cubicBezTo>
                <a:cubicBezTo>
                  <a:pt x="882000" y="3870"/>
                  <a:pt x="882576" y="3684"/>
                  <a:pt x="883172" y="3535"/>
                </a:cubicBezTo>
                <a:cubicBezTo>
                  <a:pt x="883395" y="3163"/>
                  <a:pt x="883376" y="2865"/>
                  <a:pt x="883116" y="2642"/>
                </a:cubicBezTo>
                <a:cubicBezTo>
                  <a:pt x="882855" y="2419"/>
                  <a:pt x="882837" y="2233"/>
                  <a:pt x="883060" y="2084"/>
                </a:cubicBezTo>
                <a:cubicBezTo>
                  <a:pt x="888418" y="2233"/>
                  <a:pt x="893608" y="2382"/>
                  <a:pt x="898631" y="2530"/>
                </a:cubicBezTo>
                <a:cubicBezTo>
                  <a:pt x="903654" y="2679"/>
                  <a:pt x="908547" y="3126"/>
                  <a:pt x="913309" y="3870"/>
                </a:cubicBezTo>
                <a:cubicBezTo>
                  <a:pt x="921718" y="5136"/>
                  <a:pt x="928267" y="8620"/>
                  <a:pt x="932955" y="14320"/>
                </a:cubicBezTo>
                <a:cubicBezTo>
                  <a:pt x="937643" y="20021"/>
                  <a:pt x="940657" y="27268"/>
                  <a:pt x="941996" y="36060"/>
                </a:cubicBezTo>
                <a:cubicBezTo>
                  <a:pt x="942368" y="38370"/>
                  <a:pt x="942610" y="40828"/>
                  <a:pt x="942722" y="43436"/>
                </a:cubicBezTo>
                <a:cubicBezTo>
                  <a:pt x="942833" y="46044"/>
                  <a:pt x="942889" y="48764"/>
                  <a:pt x="942889" y="51595"/>
                </a:cubicBezTo>
                <a:cubicBezTo>
                  <a:pt x="942889" y="56290"/>
                  <a:pt x="942666" y="60743"/>
                  <a:pt x="942219" y="64953"/>
                </a:cubicBezTo>
                <a:cubicBezTo>
                  <a:pt x="941773" y="69163"/>
                  <a:pt x="940880" y="72944"/>
                  <a:pt x="939540" y="76296"/>
                </a:cubicBezTo>
                <a:cubicBezTo>
                  <a:pt x="938201" y="79650"/>
                  <a:pt x="936210" y="82109"/>
                  <a:pt x="933569" y="83674"/>
                </a:cubicBezTo>
                <a:cubicBezTo>
                  <a:pt x="930927" y="85239"/>
                  <a:pt x="927597" y="86543"/>
                  <a:pt x="923579" y="87586"/>
                </a:cubicBezTo>
                <a:cubicBezTo>
                  <a:pt x="922537" y="87650"/>
                  <a:pt x="921551" y="87761"/>
                  <a:pt x="920621" y="87921"/>
                </a:cubicBezTo>
                <a:cubicBezTo>
                  <a:pt x="919690" y="88080"/>
                  <a:pt x="918704" y="88191"/>
                  <a:pt x="917663" y="88255"/>
                </a:cubicBezTo>
                <a:cubicBezTo>
                  <a:pt x="918332" y="88627"/>
                  <a:pt x="919039" y="88907"/>
                  <a:pt x="919783" y="89093"/>
                </a:cubicBezTo>
                <a:cubicBezTo>
                  <a:pt x="920528" y="89279"/>
                  <a:pt x="921272" y="89483"/>
                  <a:pt x="922016" y="89706"/>
                </a:cubicBezTo>
                <a:cubicBezTo>
                  <a:pt x="924099" y="90451"/>
                  <a:pt x="926090" y="91232"/>
                  <a:pt x="927988" y="92051"/>
                </a:cubicBezTo>
                <a:cubicBezTo>
                  <a:pt x="929885" y="92869"/>
                  <a:pt x="931652" y="93911"/>
                  <a:pt x="933290" y="95176"/>
                </a:cubicBezTo>
                <a:cubicBezTo>
                  <a:pt x="934331" y="95994"/>
                  <a:pt x="935262" y="96906"/>
                  <a:pt x="936080" y="97911"/>
                </a:cubicBezTo>
                <a:cubicBezTo>
                  <a:pt x="936899" y="98915"/>
                  <a:pt x="937717" y="100050"/>
                  <a:pt x="938536" y="101315"/>
                </a:cubicBezTo>
                <a:cubicBezTo>
                  <a:pt x="939578" y="102803"/>
                  <a:pt x="940433" y="104366"/>
                  <a:pt x="941103" y="106003"/>
                </a:cubicBezTo>
                <a:cubicBezTo>
                  <a:pt x="941773" y="107640"/>
                  <a:pt x="942219" y="109575"/>
                  <a:pt x="942442" y="111807"/>
                </a:cubicBezTo>
                <a:cubicBezTo>
                  <a:pt x="942591" y="112775"/>
                  <a:pt x="942647" y="113742"/>
                  <a:pt x="942610" y="114710"/>
                </a:cubicBezTo>
                <a:cubicBezTo>
                  <a:pt x="942573" y="115677"/>
                  <a:pt x="942629" y="116644"/>
                  <a:pt x="942777" y="117612"/>
                </a:cubicBezTo>
                <a:cubicBezTo>
                  <a:pt x="942926" y="118877"/>
                  <a:pt x="942982" y="120198"/>
                  <a:pt x="942945" y="121574"/>
                </a:cubicBezTo>
                <a:cubicBezTo>
                  <a:pt x="942908" y="122951"/>
                  <a:pt x="942889" y="124346"/>
                  <a:pt x="942889" y="125760"/>
                </a:cubicBezTo>
                <a:cubicBezTo>
                  <a:pt x="942889" y="134987"/>
                  <a:pt x="942908" y="144494"/>
                  <a:pt x="942945" y="154279"/>
                </a:cubicBezTo>
                <a:cubicBezTo>
                  <a:pt x="942982" y="164065"/>
                  <a:pt x="942963" y="173460"/>
                  <a:pt x="942889" y="182464"/>
                </a:cubicBezTo>
                <a:lnTo>
                  <a:pt x="926481" y="182464"/>
                </a:lnTo>
                <a:lnTo>
                  <a:pt x="899357" y="182464"/>
                </a:lnTo>
                <a:lnTo>
                  <a:pt x="899357" y="147861"/>
                </a:lnTo>
                <a:cubicBezTo>
                  <a:pt x="899357" y="141834"/>
                  <a:pt x="899413" y="135955"/>
                  <a:pt x="899524" y="130225"/>
                </a:cubicBezTo>
                <a:cubicBezTo>
                  <a:pt x="899636" y="124495"/>
                  <a:pt x="899468" y="118951"/>
                  <a:pt x="899022" y="113593"/>
                </a:cubicBezTo>
                <a:cubicBezTo>
                  <a:pt x="898873" y="111659"/>
                  <a:pt x="898631" y="109705"/>
                  <a:pt x="898296" y="107733"/>
                </a:cubicBezTo>
                <a:cubicBezTo>
                  <a:pt x="897961" y="105761"/>
                  <a:pt x="897162" y="104329"/>
                  <a:pt x="895896" y="103436"/>
                </a:cubicBezTo>
                <a:cubicBezTo>
                  <a:pt x="894631" y="102468"/>
                  <a:pt x="893069" y="101855"/>
                  <a:pt x="891208" y="101594"/>
                </a:cubicBezTo>
                <a:cubicBezTo>
                  <a:pt x="889348" y="101334"/>
                  <a:pt x="887339" y="101166"/>
                  <a:pt x="885181" y="101092"/>
                </a:cubicBezTo>
                <a:cubicBezTo>
                  <a:pt x="884958" y="114486"/>
                  <a:pt x="884902" y="127993"/>
                  <a:pt x="885013" y="141610"/>
                </a:cubicBezTo>
                <a:cubicBezTo>
                  <a:pt x="885125" y="155228"/>
                  <a:pt x="885106" y="168883"/>
                  <a:pt x="884958" y="182575"/>
                </a:cubicBezTo>
                <a:cubicBezTo>
                  <a:pt x="884362" y="182575"/>
                  <a:pt x="883748" y="182538"/>
                  <a:pt x="883116" y="182464"/>
                </a:cubicBezTo>
                <a:cubicBezTo>
                  <a:pt x="882483" y="182389"/>
                  <a:pt x="881869" y="182352"/>
                  <a:pt x="881274" y="182352"/>
                </a:cubicBezTo>
                <a:cubicBezTo>
                  <a:pt x="879786" y="182352"/>
                  <a:pt x="878223" y="182408"/>
                  <a:pt x="876586" y="182519"/>
                </a:cubicBezTo>
                <a:cubicBezTo>
                  <a:pt x="874949" y="182631"/>
                  <a:pt x="873461" y="182612"/>
                  <a:pt x="872121" y="182464"/>
                </a:cubicBezTo>
                <a:cubicBezTo>
                  <a:pt x="871749" y="182464"/>
                  <a:pt x="871451" y="182352"/>
                  <a:pt x="871228" y="182129"/>
                </a:cubicBezTo>
                <a:cubicBezTo>
                  <a:pt x="871005" y="182203"/>
                  <a:pt x="870800" y="182296"/>
                  <a:pt x="870614" y="182408"/>
                </a:cubicBezTo>
                <a:cubicBezTo>
                  <a:pt x="870428" y="182519"/>
                  <a:pt x="870186" y="182501"/>
                  <a:pt x="869889" y="182352"/>
                </a:cubicBezTo>
                <a:cubicBezTo>
                  <a:pt x="869740" y="182352"/>
                  <a:pt x="869368" y="182110"/>
                  <a:pt x="868773" y="181626"/>
                </a:cubicBezTo>
                <a:cubicBezTo>
                  <a:pt x="868177" y="181143"/>
                  <a:pt x="867880" y="180826"/>
                  <a:pt x="867880" y="180678"/>
                </a:cubicBezTo>
                <a:cubicBezTo>
                  <a:pt x="867805" y="180430"/>
                  <a:pt x="867917" y="180275"/>
                  <a:pt x="868214" y="180213"/>
                </a:cubicBezTo>
                <a:cubicBezTo>
                  <a:pt x="868512" y="180151"/>
                  <a:pt x="868810" y="180120"/>
                  <a:pt x="869107" y="180120"/>
                </a:cubicBezTo>
                <a:cubicBezTo>
                  <a:pt x="869479" y="180184"/>
                  <a:pt x="869721" y="180295"/>
                  <a:pt x="869833" y="180454"/>
                </a:cubicBezTo>
                <a:cubicBezTo>
                  <a:pt x="869945" y="180614"/>
                  <a:pt x="870149" y="180725"/>
                  <a:pt x="870447" y="180789"/>
                </a:cubicBezTo>
                <a:lnTo>
                  <a:pt x="870670" y="180566"/>
                </a:lnTo>
                <a:cubicBezTo>
                  <a:pt x="870819" y="180417"/>
                  <a:pt x="870893" y="180306"/>
                  <a:pt x="870893" y="180231"/>
                </a:cubicBezTo>
                <a:cubicBezTo>
                  <a:pt x="870893" y="179934"/>
                  <a:pt x="870782" y="179766"/>
                  <a:pt x="870558" y="179729"/>
                </a:cubicBezTo>
                <a:cubicBezTo>
                  <a:pt x="870335" y="179692"/>
                  <a:pt x="870112" y="179561"/>
                  <a:pt x="869889" y="179338"/>
                </a:cubicBezTo>
                <a:cubicBezTo>
                  <a:pt x="869517" y="178966"/>
                  <a:pt x="869293" y="178501"/>
                  <a:pt x="869219" y="177943"/>
                </a:cubicBezTo>
                <a:cubicBezTo>
                  <a:pt x="869145" y="177385"/>
                  <a:pt x="868921" y="177143"/>
                  <a:pt x="868549" y="177217"/>
                </a:cubicBezTo>
                <a:cubicBezTo>
                  <a:pt x="868177" y="177292"/>
                  <a:pt x="868121" y="177459"/>
                  <a:pt x="868382" y="177720"/>
                </a:cubicBezTo>
                <a:cubicBezTo>
                  <a:pt x="868642" y="177980"/>
                  <a:pt x="868624" y="178185"/>
                  <a:pt x="868326" y="178334"/>
                </a:cubicBezTo>
                <a:cubicBezTo>
                  <a:pt x="867731" y="178631"/>
                  <a:pt x="867191" y="178668"/>
                  <a:pt x="866708" y="178445"/>
                </a:cubicBezTo>
                <a:cubicBezTo>
                  <a:pt x="866224" y="178222"/>
                  <a:pt x="865759" y="178259"/>
                  <a:pt x="865312" y="178557"/>
                </a:cubicBezTo>
                <a:cubicBezTo>
                  <a:pt x="865163" y="178780"/>
                  <a:pt x="865108" y="178966"/>
                  <a:pt x="865145" y="179115"/>
                </a:cubicBezTo>
                <a:cubicBezTo>
                  <a:pt x="865182" y="179264"/>
                  <a:pt x="865238" y="179450"/>
                  <a:pt x="865312" y="179673"/>
                </a:cubicBezTo>
                <a:cubicBezTo>
                  <a:pt x="865163" y="179971"/>
                  <a:pt x="864922" y="180213"/>
                  <a:pt x="864587" y="180399"/>
                </a:cubicBezTo>
                <a:cubicBezTo>
                  <a:pt x="864252" y="180585"/>
                  <a:pt x="864159" y="180864"/>
                  <a:pt x="864308" y="181236"/>
                </a:cubicBezTo>
                <a:cubicBezTo>
                  <a:pt x="864457" y="181906"/>
                  <a:pt x="864829" y="182017"/>
                  <a:pt x="865424" y="181571"/>
                </a:cubicBezTo>
                <a:cubicBezTo>
                  <a:pt x="865722" y="181422"/>
                  <a:pt x="865852" y="181273"/>
                  <a:pt x="865815" y="181124"/>
                </a:cubicBezTo>
                <a:cubicBezTo>
                  <a:pt x="865777" y="180975"/>
                  <a:pt x="865908" y="180826"/>
                  <a:pt x="866205" y="180678"/>
                </a:cubicBezTo>
                <a:cubicBezTo>
                  <a:pt x="866354" y="180975"/>
                  <a:pt x="866391" y="181273"/>
                  <a:pt x="866317" y="181571"/>
                </a:cubicBezTo>
                <a:cubicBezTo>
                  <a:pt x="866242" y="181868"/>
                  <a:pt x="866205" y="182092"/>
                  <a:pt x="866205" y="182240"/>
                </a:cubicBezTo>
                <a:cubicBezTo>
                  <a:pt x="865312" y="182389"/>
                  <a:pt x="864326" y="182464"/>
                  <a:pt x="863247" y="182464"/>
                </a:cubicBezTo>
                <a:cubicBezTo>
                  <a:pt x="862168" y="182464"/>
                  <a:pt x="861220" y="182389"/>
                  <a:pt x="860401" y="182240"/>
                </a:cubicBezTo>
                <a:cubicBezTo>
                  <a:pt x="860252" y="182092"/>
                  <a:pt x="860252" y="181924"/>
                  <a:pt x="860401" y="181738"/>
                </a:cubicBezTo>
                <a:cubicBezTo>
                  <a:pt x="860550" y="181552"/>
                  <a:pt x="860587" y="181273"/>
                  <a:pt x="860513" y="180901"/>
                </a:cubicBezTo>
                <a:cubicBezTo>
                  <a:pt x="860513" y="180752"/>
                  <a:pt x="860382" y="180510"/>
                  <a:pt x="860122" y="180175"/>
                </a:cubicBezTo>
                <a:cubicBezTo>
                  <a:pt x="859861" y="179841"/>
                  <a:pt x="859657" y="179561"/>
                  <a:pt x="859508" y="179338"/>
                </a:cubicBezTo>
                <a:cubicBezTo>
                  <a:pt x="859359" y="178892"/>
                  <a:pt x="859285" y="178464"/>
                  <a:pt x="859285" y="178055"/>
                </a:cubicBezTo>
                <a:cubicBezTo>
                  <a:pt x="859285" y="177645"/>
                  <a:pt x="859099" y="177441"/>
                  <a:pt x="858727" y="177441"/>
                </a:cubicBezTo>
                <a:cubicBezTo>
                  <a:pt x="858355" y="177441"/>
                  <a:pt x="858169" y="177627"/>
                  <a:pt x="858169" y="177999"/>
                </a:cubicBezTo>
                <a:cubicBezTo>
                  <a:pt x="858169" y="178371"/>
                  <a:pt x="858057" y="178706"/>
                  <a:pt x="857834" y="179003"/>
                </a:cubicBezTo>
                <a:cubicBezTo>
                  <a:pt x="857313" y="178855"/>
                  <a:pt x="856792" y="178817"/>
                  <a:pt x="856271" y="178892"/>
                </a:cubicBezTo>
                <a:cubicBezTo>
                  <a:pt x="855750" y="178966"/>
                  <a:pt x="855415" y="179301"/>
                  <a:pt x="855266" y="179896"/>
                </a:cubicBezTo>
                <a:cubicBezTo>
                  <a:pt x="855564" y="180194"/>
                  <a:pt x="855918" y="180231"/>
                  <a:pt x="856327" y="180008"/>
                </a:cubicBezTo>
                <a:cubicBezTo>
                  <a:pt x="856736" y="179785"/>
                  <a:pt x="857015" y="179673"/>
                  <a:pt x="857164" y="179673"/>
                </a:cubicBezTo>
                <a:cubicBezTo>
                  <a:pt x="857164" y="180194"/>
                  <a:pt x="857071" y="180678"/>
                  <a:pt x="856885" y="181124"/>
                </a:cubicBezTo>
                <a:cubicBezTo>
                  <a:pt x="856699" y="181571"/>
                  <a:pt x="856792" y="181980"/>
                  <a:pt x="857164" y="182352"/>
                </a:cubicBezTo>
                <a:cubicBezTo>
                  <a:pt x="856271" y="182575"/>
                  <a:pt x="855415" y="182389"/>
                  <a:pt x="854597" y="181794"/>
                </a:cubicBezTo>
                <a:cubicBezTo>
                  <a:pt x="854597" y="181645"/>
                  <a:pt x="854615" y="181366"/>
                  <a:pt x="854652" y="180957"/>
                </a:cubicBezTo>
                <a:cubicBezTo>
                  <a:pt x="854690" y="180547"/>
                  <a:pt x="854559" y="180268"/>
                  <a:pt x="854262" y="180120"/>
                </a:cubicBezTo>
                <a:cubicBezTo>
                  <a:pt x="853815" y="180194"/>
                  <a:pt x="853573" y="180324"/>
                  <a:pt x="853536" y="180510"/>
                </a:cubicBezTo>
                <a:cubicBezTo>
                  <a:pt x="853499" y="180696"/>
                  <a:pt x="853518" y="180901"/>
                  <a:pt x="853592" y="181124"/>
                </a:cubicBezTo>
                <a:cubicBezTo>
                  <a:pt x="853667" y="181347"/>
                  <a:pt x="853778" y="181571"/>
                  <a:pt x="853927" y="181794"/>
                </a:cubicBezTo>
                <a:cubicBezTo>
                  <a:pt x="854076" y="182017"/>
                  <a:pt x="854150" y="182203"/>
                  <a:pt x="854150" y="182352"/>
                </a:cubicBezTo>
                <a:cubicBezTo>
                  <a:pt x="853183" y="182501"/>
                  <a:pt x="852141" y="182557"/>
                  <a:pt x="851025" y="182519"/>
                </a:cubicBezTo>
                <a:cubicBezTo>
                  <a:pt x="849909" y="182482"/>
                  <a:pt x="848830" y="182464"/>
                  <a:pt x="847788" y="182464"/>
                </a:cubicBezTo>
                <a:cubicBezTo>
                  <a:pt x="847862" y="182166"/>
                  <a:pt x="848011" y="181738"/>
                  <a:pt x="848234" y="181180"/>
                </a:cubicBezTo>
                <a:cubicBezTo>
                  <a:pt x="848458" y="180622"/>
                  <a:pt x="848271" y="180268"/>
                  <a:pt x="847676" y="180120"/>
                </a:cubicBezTo>
                <a:cubicBezTo>
                  <a:pt x="847304" y="180045"/>
                  <a:pt x="847081" y="180157"/>
                  <a:pt x="847006" y="180454"/>
                </a:cubicBezTo>
                <a:cubicBezTo>
                  <a:pt x="846932" y="180752"/>
                  <a:pt x="846709" y="180975"/>
                  <a:pt x="846337" y="181124"/>
                </a:cubicBezTo>
                <a:cubicBezTo>
                  <a:pt x="846113" y="181273"/>
                  <a:pt x="845927" y="181292"/>
                  <a:pt x="845779" y="181180"/>
                </a:cubicBezTo>
                <a:cubicBezTo>
                  <a:pt x="845630" y="181068"/>
                  <a:pt x="845407" y="181087"/>
                  <a:pt x="845109" y="181236"/>
                </a:cubicBezTo>
                <a:cubicBezTo>
                  <a:pt x="845183" y="181459"/>
                  <a:pt x="845388" y="181608"/>
                  <a:pt x="845723" y="181682"/>
                </a:cubicBezTo>
                <a:cubicBezTo>
                  <a:pt x="846058" y="181757"/>
                  <a:pt x="846151" y="181980"/>
                  <a:pt x="846002" y="182352"/>
                </a:cubicBezTo>
                <a:cubicBezTo>
                  <a:pt x="845183" y="182426"/>
                  <a:pt x="844142" y="182501"/>
                  <a:pt x="842876" y="182575"/>
                </a:cubicBezTo>
                <a:cubicBezTo>
                  <a:pt x="841611" y="182650"/>
                  <a:pt x="840570" y="182501"/>
                  <a:pt x="839751" y="182129"/>
                </a:cubicBezTo>
                <a:cubicBezTo>
                  <a:pt x="839453" y="182054"/>
                  <a:pt x="839249" y="182092"/>
                  <a:pt x="839137" y="182240"/>
                </a:cubicBezTo>
                <a:cubicBezTo>
                  <a:pt x="839026" y="182389"/>
                  <a:pt x="838784" y="182464"/>
                  <a:pt x="838412" y="182464"/>
                </a:cubicBezTo>
                <a:cubicBezTo>
                  <a:pt x="838114" y="171971"/>
                  <a:pt x="838114" y="161218"/>
                  <a:pt x="838412" y="150205"/>
                </a:cubicBezTo>
                <a:cubicBezTo>
                  <a:pt x="838486" y="149982"/>
                  <a:pt x="838672" y="149945"/>
                  <a:pt x="838970" y="150093"/>
                </a:cubicBezTo>
                <a:cubicBezTo>
                  <a:pt x="839267" y="150242"/>
                  <a:pt x="839491" y="150131"/>
                  <a:pt x="839639" y="149759"/>
                </a:cubicBezTo>
                <a:cubicBezTo>
                  <a:pt x="839565" y="149387"/>
                  <a:pt x="839379" y="149294"/>
                  <a:pt x="839081" y="149480"/>
                </a:cubicBezTo>
                <a:cubicBezTo>
                  <a:pt x="838784" y="149666"/>
                  <a:pt x="838560" y="149721"/>
                  <a:pt x="838412" y="149647"/>
                </a:cubicBezTo>
                <a:cubicBezTo>
                  <a:pt x="838188" y="125165"/>
                  <a:pt x="838114" y="100664"/>
                  <a:pt x="838188" y="76145"/>
                </a:cubicBezTo>
                <a:cubicBezTo>
                  <a:pt x="838263" y="51625"/>
                  <a:pt x="838263" y="26975"/>
                  <a:pt x="838188" y="2196"/>
                </a:cubicBezTo>
                <a:cubicBezTo>
                  <a:pt x="838337" y="2047"/>
                  <a:pt x="838449" y="1972"/>
                  <a:pt x="838523" y="1972"/>
                </a:cubicBezTo>
                <a:close/>
                <a:moveTo>
                  <a:pt x="139608" y="1972"/>
                </a:moveTo>
                <a:cubicBezTo>
                  <a:pt x="140240" y="1749"/>
                  <a:pt x="140854" y="1786"/>
                  <a:pt x="141449" y="2084"/>
                </a:cubicBezTo>
                <a:cubicBezTo>
                  <a:pt x="141301" y="2456"/>
                  <a:pt x="141356" y="2791"/>
                  <a:pt x="141617" y="3089"/>
                </a:cubicBezTo>
                <a:cubicBezTo>
                  <a:pt x="141877" y="3386"/>
                  <a:pt x="142008" y="3721"/>
                  <a:pt x="142008" y="4093"/>
                </a:cubicBezTo>
                <a:cubicBezTo>
                  <a:pt x="142008" y="4297"/>
                  <a:pt x="141952" y="4466"/>
                  <a:pt x="141840" y="4601"/>
                </a:cubicBezTo>
                <a:cubicBezTo>
                  <a:pt x="141728" y="4736"/>
                  <a:pt x="141673" y="4938"/>
                  <a:pt x="141673" y="5209"/>
                </a:cubicBezTo>
                <a:cubicBezTo>
                  <a:pt x="141673" y="5444"/>
                  <a:pt x="141728" y="5640"/>
                  <a:pt x="141840" y="5795"/>
                </a:cubicBezTo>
                <a:cubicBezTo>
                  <a:pt x="141952" y="5951"/>
                  <a:pt x="142082" y="6146"/>
                  <a:pt x="142231" y="6381"/>
                </a:cubicBezTo>
                <a:cubicBezTo>
                  <a:pt x="142454" y="6459"/>
                  <a:pt x="142603" y="6420"/>
                  <a:pt x="142677" y="6264"/>
                </a:cubicBezTo>
                <a:cubicBezTo>
                  <a:pt x="142752" y="6107"/>
                  <a:pt x="142863" y="6069"/>
                  <a:pt x="143012" y="6148"/>
                </a:cubicBezTo>
                <a:cubicBezTo>
                  <a:pt x="142863" y="6538"/>
                  <a:pt x="142640" y="6655"/>
                  <a:pt x="142342" y="6498"/>
                </a:cubicBezTo>
                <a:cubicBezTo>
                  <a:pt x="142194" y="6889"/>
                  <a:pt x="142119" y="7293"/>
                  <a:pt x="142119" y="7709"/>
                </a:cubicBezTo>
                <a:cubicBezTo>
                  <a:pt x="142119" y="8126"/>
                  <a:pt x="142305" y="8372"/>
                  <a:pt x="142677" y="8446"/>
                </a:cubicBezTo>
                <a:cubicBezTo>
                  <a:pt x="143049" y="8595"/>
                  <a:pt x="143273" y="8502"/>
                  <a:pt x="143347" y="8167"/>
                </a:cubicBezTo>
                <a:cubicBezTo>
                  <a:pt x="143421" y="7832"/>
                  <a:pt x="143645" y="7628"/>
                  <a:pt x="144017" y="7553"/>
                </a:cubicBezTo>
                <a:cubicBezTo>
                  <a:pt x="144166" y="7681"/>
                  <a:pt x="144296" y="7825"/>
                  <a:pt x="144407" y="7984"/>
                </a:cubicBezTo>
                <a:cubicBezTo>
                  <a:pt x="144519" y="8143"/>
                  <a:pt x="144686" y="8223"/>
                  <a:pt x="144910" y="8223"/>
                </a:cubicBezTo>
                <a:cubicBezTo>
                  <a:pt x="145059" y="8298"/>
                  <a:pt x="145226" y="8242"/>
                  <a:pt x="145412" y="8056"/>
                </a:cubicBezTo>
                <a:cubicBezTo>
                  <a:pt x="145598" y="7870"/>
                  <a:pt x="145840" y="7777"/>
                  <a:pt x="146138" y="7777"/>
                </a:cubicBezTo>
                <a:cubicBezTo>
                  <a:pt x="146361" y="7777"/>
                  <a:pt x="146565" y="7888"/>
                  <a:pt x="146751" y="8111"/>
                </a:cubicBezTo>
                <a:cubicBezTo>
                  <a:pt x="146937" y="8335"/>
                  <a:pt x="147217" y="8372"/>
                  <a:pt x="147589" y="8223"/>
                </a:cubicBezTo>
                <a:cubicBezTo>
                  <a:pt x="147886" y="8223"/>
                  <a:pt x="148110" y="8111"/>
                  <a:pt x="148258" y="7888"/>
                </a:cubicBezTo>
                <a:cubicBezTo>
                  <a:pt x="148407" y="7665"/>
                  <a:pt x="148593" y="7591"/>
                  <a:pt x="148816" y="7665"/>
                </a:cubicBezTo>
                <a:cubicBezTo>
                  <a:pt x="149040" y="7665"/>
                  <a:pt x="149207" y="7739"/>
                  <a:pt x="149319" y="7888"/>
                </a:cubicBezTo>
                <a:cubicBezTo>
                  <a:pt x="149430" y="8037"/>
                  <a:pt x="149505" y="8236"/>
                  <a:pt x="149542" y="8486"/>
                </a:cubicBezTo>
                <a:cubicBezTo>
                  <a:pt x="149579" y="8736"/>
                  <a:pt x="149635" y="8978"/>
                  <a:pt x="149709" y="9212"/>
                </a:cubicBezTo>
                <a:cubicBezTo>
                  <a:pt x="149784" y="9446"/>
                  <a:pt x="149895" y="9600"/>
                  <a:pt x="150044" y="9674"/>
                </a:cubicBezTo>
                <a:cubicBezTo>
                  <a:pt x="150416" y="9823"/>
                  <a:pt x="150695" y="9640"/>
                  <a:pt x="150881" y="9124"/>
                </a:cubicBezTo>
                <a:cubicBezTo>
                  <a:pt x="151067" y="8608"/>
                  <a:pt x="151347" y="8308"/>
                  <a:pt x="151719" y="8223"/>
                </a:cubicBezTo>
                <a:cubicBezTo>
                  <a:pt x="152165" y="8149"/>
                  <a:pt x="152463" y="8279"/>
                  <a:pt x="152612" y="8614"/>
                </a:cubicBezTo>
                <a:cubicBezTo>
                  <a:pt x="152760" y="8949"/>
                  <a:pt x="153021" y="9116"/>
                  <a:pt x="153393" y="9116"/>
                </a:cubicBezTo>
                <a:cubicBezTo>
                  <a:pt x="153393" y="9666"/>
                  <a:pt x="153300" y="10059"/>
                  <a:pt x="153114" y="10294"/>
                </a:cubicBezTo>
                <a:cubicBezTo>
                  <a:pt x="152928" y="10530"/>
                  <a:pt x="152760" y="10844"/>
                  <a:pt x="152612" y="11237"/>
                </a:cubicBezTo>
                <a:cubicBezTo>
                  <a:pt x="152835" y="11460"/>
                  <a:pt x="153170" y="11609"/>
                  <a:pt x="153616" y="11683"/>
                </a:cubicBezTo>
                <a:cubicBezTo>
                  <a:pt x="153988" y="11460"/>
                  <a:pt x="154081" y="11153"/>
                  <a:pt x="153895" y="10761"/>
                </a:cubicBezTo>
                <a:cubicBezTo>
                  <a:pt x="153709" y="10369"/>
                  <a:pt x="153653" y="9976"/>
                  <a:pt x="153728" y="9582"/>
                </a:cubicBezTo>
                <a:cubicBezTo>
                  <a:pt x="153728" y="9346"/>
                  <a:pt x="153839" y="9247"/>
                  <a:pt x="154063" y="9287"/>
                </a:cubicBezTo>
                <a:cubicBezTo>
                  <a:pt x="154286" y="9327"/>
                  <a:pt x="154472" y="9307"/>
                  <a:pt x="154621" y="9228"/>
                </a:cubicBezTo>
                <a:lnTo>
                  <a:pt x="155402" y="8279"/>
                </a:lnTo>
                <a:cubicBezTo>
                  <a:pt x="155923" y="8358"/>
                  <a:pt x="156295" y="8239"/>
                  <a:pt x="156518" y="7923"/>
                </a:cubicBezTo>
                <a:cubicBezTo>
                  <a:pt x="156742" y="7607"/>
                  <a:pt x="157076" y="7409"/>
                  <a:pt x="157523" y="7330"/>
                </a:cubicBezTo>
                <a:cubicBezTo>
                  <a:pt x="158044" y="8568"/>
                  <a:pt x="158639" y="9536"/>
                  <a:pt x="159309" y="10232"/>
                </a:cubicBezTo>
                <a:cubicBezTo>
                  <a:pt x="160202" y="10083"/>
                  <a:pt x="160537" y="9804"/>
                  <a:pt x="160313" y="9395"/>
                </a:cubicBezTo>
                <a:cubicBezTo>
                  <a:pt x="160090" y="8986"/>
                  <a:pt x="159606" y="8744"/>
                  <a:pt x="158862" y="8670"/>
                </a:cubicBezTo>
                <a:cubicBezTo>
                  <a:pt x="159011" y="8074"/>
                  <a:pt x="159123" y="7739"/>
                  <a:pt x="159197" y="7665"/>
                </a:cubicBezTo>
                <a:cubicBezTo>
                  <a:pt x="159718" y="7442"/>
                  <a:pt x="160146" y="7386"/>
                  <a:pt x="160481" y="7498"/>
                </a:cubicBezTo>
                <a:cubicBezTo>
                  <a:pt x="160816" y="7609"/>
                  <a:pt x="161132" y="7783"/>
                  <a:pt x="161430" y="8018"/>
                </a:cubicBezTo>
                <a:cubicBezTo>
                  <a:pt x="161727" y="8254"/>
                  <a:pt x="162025" y="8440"/>
                  <a:pt x="162323" y="8576"/>
                </a:cubicBezTo>
                <a:cubicBezTo>
                  <a:pt x="162620" y="8713"/>
                  <a:pt x="162992" y="8595"/>
                  <a:pt x="163439" y="8223"/>
                </a:cubicBezTo>
                <a:cubicBezTo>
                  <a:pt x="163067" y="9225"/>
                  <a:pt x="163105" y="9957"/>
                  <a:pt x="163554" y="10419"/>
                </a:cubicBezTo>
                <a:cubicBezTo>
                  <a:pt x="163706" y="10574"/>
                  <a:pt x="163897" y="10632"/>
                  <a:pt x="164127" y="10593"/>
                </a:cubicBezTo>
                <a:cubicBezTo>
                  <a:pt x="164356" y="10555"/>
                  <a:pt x="164586" y="10612"/>
                  <a:pt x="164815" y="10766"/>
                </a:cubicBezTo>
                <a:cubicBezTo>
                  <a:pt x="165121" y="10921"/>
                  <a:pt x="165331" y="11075"/>
                  <a:pt x="165446" y="11229"/>
                </a:cubicBezTo>
                <a:cubicBezTo>
                  <a:pt x="165561" y="11383"/>
                  <a:pt x="165733" y="11460"/>
                  <a:pt x="165963" y="11460"/>
                </a:cubicBezTo>
                <a:cubicBezTo>
                  <a:pt x="166574" y="11535"/>
                  <a:pt x="167051" y="11423"/>
                  <a:pt x="167392" y="11125"/>
                </a:cubicBezTo>
                <a:cubicBezTo>
                  <a:pt x="167733" y="10828"/>
                  <a:pt x="168052" y="10530"/>
                  <a:pt x="168350" y="10232"/>
                </a:cubicBezTo>
                <a:cubicBezTo>
                  <a:pt x="168276" y="9860"/>
                  <a:pt x="168089" y="9600"/>
                  <a:pt x="167789" y="9451"/>
                </a:cubicBezTo>
                <a:cubicBezTo>
                  <a:pt x="167489" y="9302"/>
                  <a:pt x="167415" y="9042"/>
                  <a:pt x="167569" y="8670"/>
                </a:cubicBezTo>
                <a:cubicBezTo>
                  <a:pt x="167637" y="8298"/>
                  <a:pt x="167862" y="8130"/>
                  <a:pt x="168242" y="8167"/>
                </a:cubicBezTo>
                <a:cubicBezTo>
                  <a:pt x="168622" y="8204"/>
                  <a:pt x="168951" y="8111"/>
                  <a:pt x="169227" y="7888"/>
                </a:cubicBezTo>
                <a:cubicBezTo>
                  <a:pt x="169573" y="7591"/>
                  <a:pt x="169763" y="7219"/>
                  <a:pt x="169797" y="6772"/>
                </a:cubicBezTo>
                <a:cubicBezTo>
                  <a:pt x="169831" y="6326"/>
                  <a:pt x="170056" y="6177"/>
                  <a:pt x="170471" y="6326"/>
                </a:cubicBezTo>
                <a:cubicBezTo>
                  <a:pt x="170694" y="7070"/>
                  <a:pt x="170591" y="7665"/>
                  <a:pt x="170161" y="8111"/>
                </a:cubicBezTo>
                <a:cubicBezTo>
                  <a:pt x="170229" y="8335"/>
                  <a:pt x="170335" y="8614"/>
                  <a:pt x="170479" y="8949"/>
                </a:cubicBezTo>
                <a:cubicBezTo>
                  <a:pt x="170622" y="9283"/>
                  <a:pt x="170585" y="9600"/>
                  <a:pt x="170368" y="9897"/>
                </a:cubicBezTo>
                <a:cubicBezTo>
                  <a:pt x="170230" y="10195"/>
                  <a:pt x="169988" y="10344"/>
                  <a:pt x="169642" y="10344"/>
                </a:cubicBezTo>
                <a:cubicBezTo>
                  <a:pt x="169296" y="10344"/>
                  <a:pt x="169019" y="10418"/>
                  <a:pt x="168812" y="10567"/>
                </a:cubicBezTo>
                <a:cubicBezTo>
                  <a:pt x="168605" y="11386"/>
                  <a:pt x="168744" y="11832"/>
                  <a:pt x="169227" y="11907"/>
                </a:cubicBezTo>
                <a:cubicBezTo>
                  <a:pt x="169711" y="11981"/>
                  <a:pt x="170126" y="11944"/>
                  <a:pt x="170471" y="11795"/>
                </a:cubicBezTo>
                <a:cubicBezTo>
                  <a:pt x="170545" y="12390"/>
                  <a:pt x="170583" y="13060"/>
                  <a:pt x="170583" y="13804"/>
                </a:cubicBezTo>
                <a:cubicBezTo>
                  <a:pt x="170583" y="14548"/>
                  <a:pt x="170397" y="15032"/>
                  <a:pt x="170024" y="15255"/>
                </a:cubicBezTo>
                <a:cubicBezTo>
                  <a:pt x="170397" y="15776"/>
                  <a:pt x="170583" y="16502"/>
                  <a:pt x="170583" y="17432"/>
                </a:cubicBezTo>
                <a:cubicBezTo>
                  <a:pt x="170583" y="18362"/>
                  <a:pt x="170583" y="19348"/>
                  <a:pt x="170583" y="20390"/>
                </a:cubicBezTo>
                <a:cubicBezTo>
                  <a:pt x="170583" y="41523"/>
                  <a:pt x="170564" y="62545"/>
                  <a:pt x="170527" y="83456"/>
                </a:cubicBezTo>
                <a:cubicBezTo>
                  <a:pt x="170490" y="104366"/>
                  <a:pt x="170508" y="125276"/>
                  <a:pt x="170583" y="146187"/>
                </a:cubicBezTo>
                <a:cubicBezTo>
                  <a:pt x="175065" y="146410"/>
                  <a:pt x="179771" y="146466"/>
                  <a:pt x="184702" y="146354"/>
                </a:cubicBezTo>
                <a:cubicBezTo>
                  <a:pt x="189632" y="146243"/>
                  <a:pt x="194563" y="146261"/>
                  <a:pt x="199492" y="146410"/>
                </a:cubicBezTo>
                <a:cubicBezTo>
                  <a:pt x="199567" y="149535"/>
                  <a:pt x="199604" y="152903"/>
                  <a:pt x="199604" y="156512"/>
                </a:cubicBezTo>
                <a:cubicBezTo>
                  <a:pt x="199604" y="160121"/>
                  <a:pt x="199604" y="163637"/>
                  <a:pt x="199604" y="167060"/>
                </a:cubicBezTo>
                <a:cubicBezTo>
                  <a:pt x="199604" y="167581"/>
                  <a:pt x="199641" y="168102"/>
                  <a:pt x="199716" y="168623"/>
                </a:cubicBezTo>
                <a:cubicBezTo>
                  <a:pt x="199790" y="169143"/>
                  <a:pt x="199753" y="169590"/>
                  <a:pt x="199604" y="169962"/>
                </a:cubicBezTo>
                <a:cubicBezTo>
                  <a:pt x="199455" y="170260"/>
                  <a:pt x="199213" y="170539"/>
                  <a:pt x="198879" y="170799"/>
                </a:cubicBezTo>
                <a:cubicBezTo>
                  <a:pt x="198544" y="171060"/>
                  <a:pt x="198488" y="171413"/>
                  <a:pt x="198711" y="171860"/>
                </a:cubicBezTo>
                <a:cubicBezTo>
                  <a:pt x="198786" y="172083"/>
                  <a:pt x="198897" y="172139"/>
                  <a:pt x="199046" y="172027"/>
                </a:cubicBezTo>
                <a:cubicBezTo>
                  <a:pt x="199195" y="171915"/>
                  <a:pt x="199344" y="171934"/>
                  <a:pt x="199492" y="172083"/>
                </a:cubicBezTo>
                <a:cubicBezTo>
                  <a:pt x="199641" y="173720"/>
                  <a:pt x="199678" y="175431"/>
                  <a:pt x="199604" y="177217"/>
                </a:cubicBezTo>
                <a:cubicBezTo>
                  <a:pt x="199530" y="179003"/>
                  <a:pt x="199530" y="180752"/>
                  <a:pt x="199604" y="182464"/>
                </a:cubicBezTo>
                <a:cubicBezTo>
                  <a:pt x="199232" y="182538"/>
                  <a:pt x="198786" y="182557"/>
                  <a:pt x="198265" y="182519"/>
                </a:cubicBezTo>
                <a:cubicBezTo>
                  <a:pt x="197744" y="182482"/>
                  <a:pt x="197186" y="182464"/>
                  <a:pt x="196590" y="182464"/>
                </a:cubicBezTo>
                <a:cubicBezTo>
                  <a:pt x="196144" y="182464"/>
                  <a:pt x="195660" y="182482"/>
                  <a:pt x="195139" y="182519"/>
                </a:cubicBezTo>
                <a:cubicBezTo>
                  <a:pt x="194618" y="182557"/>
                  <a:pt x="194283" y="182389"/>
                  <a:pt x="194135" y="182017"/>
                </a:cubicBezTo>
                <a:cubicBezTo>
                  <a:pt x="194432" y="181719"/>
                  <a:pt x="194879" y="181645"/>
                  <a:pt x="195474" y="181794"/>
                </a:cubicBezTo>
                <a:cubicBezTo>
                  <a:pt x="196069" y="181943"/>
                  <a:pt x="196628" y="181943"/>
                  <a:pt x="197148" y="181794"/>
                </a:cubicBezTo>
                <a:cubicBezTo>
                  <a:pt x="197297" y="181719"/>
                  <a:pt x="197390" y="181608"/>
                  <a:pt x="197427" y="181459"/>
                </a:cubicBezTo>
                <a:cubicBezTo>
                  <a:pt x="197465" y="181310"/>
                  <a:pt x="197558" y="181199"/>
                  <a:pt x="197707" y="181124"/>
                </a:cubicBezTo>
                <a:cubicBezTo>
                  <a:pt x="197855" y="180975"/>
                  <a:pt x="198097" y="180901"/>
                  <a:pt x="198432" y="180901"/>
                </a:cubicBezTo>
                <a:cubicBezTo>
                  <a:pt x="198767" y="180901"/>
                  <a:pt x="198748" y="180678"/>
                  <a:pt x="198376" y="180231"/>
                </a:cubicBezTo>
                <a:cubicBezTo>
                  <a:pt x="198079" y="180082"/>
                  <a:pt x="197893" y="180157"/>
                  <a:pt x="197818" y="180454"/>
                </a:cubicBezTo>
                <a:cubicBezTo>
                  <a:pt x="197744" y="180752"/>
                  <a:pt x="197595" y="180938"/>
                  <a:pt x="197372" y="181013"/>
                </a:cubicBezTo>
                <a:cubicBezTo>
                  <a:pt x="197000" y="180864"/>
                  <a:pt x="196832" y="180678"/>
                  <a:pt x="196869" y="180454"/>
                </a:cubicBezTo>
                <a:cubicBezTo>
                  <a:pt x="196907" y="180231"/>
                  <a:pt x="196739" y="180082"/>
                  <a:pt x="196367" y="180008"/>
                </a:cubicBezTo>
                <a:cubicBezTo>
                  <a:pt x="195995" y="179934"/>
                  <a:pt x="195660" y="180064"/>
                  <a:pt x="195362" y="180399"/>
                </a:cubicBezTo>
                <a:cubicBezTo>
                  <a:pt x="195065" y="180733"/>
                  <a:pt x="194730" y="180826"/>
                  <a:pt x="194358" y="180678"/>
                </a:cubicBezTo>
                <a:cubicBezTo>
                  <a:pt x="194060" y="180603"/>
                  <a:pt x="193856" y="180361"/>
                  <a:pt x="193744" y="179952"/>
                </a:cubicBezTo>
                <a:cubicBezTo>
                  <a:pt x="193632" y="179543"/>
                  <a:pt x="193688" y="179152"/>
                  <a:pt x="193911" y="178780"/>
                </a:cubicBezTo>
                <a:cubicBezTo>
                  <a:pt x="194060" y="178631"/>
                  <a:pt x="194265" y="178613"/>
                  <a:pt x="194525" y="178724"/>
                </a:cubicBezTo>
                <a:cubicBezTo>
                  <a:pt x="194786" y="178836"/>
                  <a:pt x="194990" y="178780"/>
                  <a:pt x="195139" y="178557"/>
                </a:cubicBezTo>
                <a:cubicBezTo>
                  <a:pt x="195139" y="178408"/>
                  <a:pt x="195176" y="178259"/>
                  <a:pt x="195251" y="178110"/>
                </a:cubicBezTo>
                <a:cubicBezTo>
                  <a:pt x="195325" y="177962"/>
                  <a:pt x="195288" y="177813"/>
                  <a:pt x="195139" y="177664"/>
                </a:cubicBezTo>
                <a:cubicBezTo>
                  <a:pt x="194693" y="177589"/>
                  <a:pt x="194432" y="177720"/>
                  <a:pt x="194358" y="178055"/>
                </a:cubicBezTo>
                <a:cubicBezTo>
                  <a:pt x="194283" y="178389"/>
                  <a:pt x="193986" y="178445"/>
                  <a:pt x="193465" y="178222"/>
                </a:cubicBezTo>
                <a:cubicBezTo>
                  <a:pt x="193316" y="178520"/>
                  <a:pt x="193242" y="178817"/>
                  <a:pt x="193242" y="179115"/>
                </a:cubicBezTo>
                <a:cubicBezTo>
                  <a:pt x="193242" y="179413"/>
                  <a:pt x="193167" y="179673"/>
                  <a:pt x="193018" y="179896"/>
                </a:cubicBezTo>
                <a:cubicBezTo>
                  <a:pt x="192498" y="179747"/>
                  <a:pt x="192051" y="179841"/>
                  <a:pt x="191679" y="180175"/>
                </a:cubicBezTo>
                <a:cubicBezTo>
                  <a:pt x="191307" y="180510"/>
                  <a:pt x="190823" y="180529"/>
                  <a:pt x="190228" y="180231"/>
                </a:cubicBezTo>
                <a:cubicBezTo>
                  <a:pt x="190079" y="179859"/>
                  <a:pt x="190135" y="179580"/>
                  <a:pt x="190395" y="179394"/>
                </a:cubicBezTo>
                <a:cubicBezTo>
                  <a:pt x="190656" y="179208"/>
                  <a:pt x="190712" y="178929"/>
                  <a:pt x="190563" y="178557"/>
                </a:cubicBezTo>
                <a:cubicBezTo>
                  <a:pt x="190414" y="178334"/>
                  <a:pt x="190284" y="178241"/>
                  <a:pt x="190172" y="178278"/>
                </a:cubicBezTo>
                <a:cubicBezTo>
                  <a:pt x="190060" y="178315"/>
                  <a:pt x="189930" y="178296"/>
                  <a:pt x="189781" y="178222"/>
                </a:cubicBezTo>
                <a:cubicBezTo>
                  <a:pt x="189558" y="178073"/>
                  <a:pt x="189409" y="177924"/>
                  <a:pt x="189335" y="177776"/>
                </a:cubicBezTo>
                <a:cubicBezTo>
                  <a:pt x="189261" y="177627"/>
                  <a:pt x="189112" y="177552"/>
                  <a:pt x="188888" y="177552"/>
                </a:cubicBezTo>
                <a:cubicBezTo>
                  <a:pt x="188442" y="177552"/>
                  <a:pt x="188219" y="177757"/>
                  <a:pt x="188219" y="178166"/>
                </a:cubicBezTo>
                <a:cubicBezTo>
                  <a:pt x="188219" y="178575"/>
                  <a:pt x="188144" y="179041"/>
                  <a:pt x="187995" y="179561"/>
                </a:cubicBezTo>
                <a:cubicBezTo>
                  <a:pt x="187847" y="179710"/>
                  <a:pt x="187642" y="179692"/>
                  <a:pt x="187382" y="179506"/>
                </a:cubicBezTo>
                <a:cubicBezTo>
                  <a:pt x="187121" y="179320"/>
                  <a:pt x="186879" y="179301"/>
                  <a:pt x="186656" y="179450"/>
                </a:cubicBezTo>
                <a:cubicBezTo>
                  <a:pt x="186582" y="179747"/>
                  <a:pt x="186600" y="180008"/>
                  <a:pt x="186712" y="180231"/>
                </a:cubicBezTo>
                <a:cubicBezTo>
                  <a:pt x="186823" y="180454"/>
                  <a:pt x="186954" y="180659"/>
                  <a:pt x="187102" y="180845"/>
                </a:cubicBezTo>
                <a:cubicBezTo>
                  <a:pt x="187251" y="181031"/>
                  <a:pt x="187400" y="181236"/>
                  <a:pt x="187549" y="181459"/>
                </a:cubicBezTo>
                <a:cubicBezTo>
                  <a:pt x="187698" y="181682"/>
                  <a:pt x="187772" y="181980"/>
                  <a:pt x="187772" y="182352"/>
                </a:cubicBezTo>
                <a:cubicBezTo>
                  <a:pt x="187177" y="182501"/>
                  <a:pt x="186489" y="182557"/>
                  <a:pt x="185707" y="182519"/>
                </a:cubicBezTo>
                <a:cubicBezTo>
                  <a:pt x="184926" y="182482"/>
                  <a:pt x="184200" y="182464"/>
                  <a:pt x="183531" y="182464"/>
                </a:cubicBezTo>
                <a:cubicBezTo>
                  <a:pt x="183531" y="182166"/>
                  <a:pt x="183642" y="181924"/>
                  <a:pt x="183865" y="181738"/>
                </a:cubicBezTo>
                <a:cubicBezTo>
                  <a:pt x="184089" y="181552"/>
                  <a:pt x="184312" y="181403"/>
                  <a:pt x="184535" y="181292"/>
                </a:cubicBezTo>
                <a:cubicBezTo>
                  <a:pt x="184758" y="181180"/>
                  <a:pt x="184944" y="181031"/>
                  <a:pt x="185093" y="180845"/>
                </a:cubicBezTo>
                <a:cubicBezTo>
                  <a:pt x="185242" y="180659"/>
                  <a:pt x="185279" y="180417"/>
                  <a:pt x="185205" y="180120"/>
                </a:cubicBezTo>
                <a:cubicBezTo>
                  <a:pt x="185205" y="179822"/>
                  <a:pt x="184982" y="179599"/>
                  <a:pt x="184535" y="179450"/>
                </a:cubicBezTo>
                <a:cubicBezTo>
                  <a:pt x="184089" y="179450"/>
                  <a:pt x="183847" y="179654"/>
                  <a:pt x="183810" y="180064"/>
                </a:cubicBezTo>
                <a:cubicBezTo>
                  <a:pt x="183772" y="180473"/>
                  <a:pt x="183679" y="180864"/>
                  <a:pt x="183531" y="181236"/>
                </a:cubicBezTo>
                <a:cubicBezTo>
                  <a:pt x="183382" y="181533"/>
                  <a:pt x="183159" y="181738"/>
                  <a:pt x="182861" y="181850"/>
                </a:cubicBezTo>
                <a:cubicBezTo>
                  <a:pt x="182563" y="181961"/>
                  <a:pt x="182377" y="182166"/>
                  <a:pt x="182303" y="182464"/>
                </a:cubicBezTo>
                <a:cubicBezTo>
                  <a:pt x="182080" y="182464"/>
                  <a:pt x="181838" y="182482"/>
                  <a:pt x="181577" y="182519"/>
                </a:cubicBezTo>
                <a:cubicBezTo>
                  <a:pt x="181317" y="182557"/>
                  <a:pt x="181112" y="182538"/>
                  <a:pt x="180963" y="182464"/>
                </a:cubicBezTo>
                <a:cubicBezTo>
                  <a:pt x="180740" y="182464"/>
                  <a:pt x="180721" y="182296"/>
                  <a:pt x="180908" y="181961"/>
                </a:cubicBezTo>
                <a:cubicBezTo>
                  <a:pt x="181094" y="181626"/>
                  <a:pt x="181038" y="181385"/>
                  <a:pt x="180740" y="181236"/>
                </a:cubicBezTo>
                <a:cubicBezTo>
                  <a:pt x="180294" y="181087"/>
                  <a:pt x="179922" y="181161"/>
                  <a:pt x="179624" y="181459"/>
                </a:cubicBezTo>
                <a:cubicBezTo>
                  <a:pt x="179326" y="181757"/>
                  <a:pt x="179103" y="182092"/>
                  <a:pt x="178954" y="182464"/>
                </a:cubicBezTo>
                <a:cubicBezTo>
                  <a:pt x="178359" y="182612"/>
                  <a:pt x="177689" y="182612"/>
                  <a:pt x="176945" y="182464"/>
                </a:cubicBezTo>
                <a:cubicBezTo>
                  <a:pt x="176796" y="182315"/>
                  <a:pt x="176703" y="182110"/>
                  <a:pt x="176666" y="181850"/>
                </a:cubicBezTo>
                <a:cubicBezTo>
                  <a:pt x="176629" y="181589"/>
                  <a:pt x="176498" y="181385"/>
                  <a:pt x="176275" y="181236"/>
                </a:cubicBezTo>
                <a:lnTo>
                  <a:pt x="175494" y="181459"/>
                </a:lnTo>
                <a:cubicBezTo>
                  <a:pt x="175271" y="181533"/>
                  <a:pt x="175233" y="181682"/>
                  <a:pt x="175382" y="181906"/>
                </a:cubicBezTo>
                <a:cubicBezTo>
                  <a:pt x="175531" y="182129"/>
                  <a:pt x="175531" y="182315"/>
                  <a:pt x="175382" y="182464"/>
                </a:cubicBezTo>
                <a:cubicBezTo>
                  <a:pt x="166899" y="182538"/>
                  <a:pt x="158267" y="182575"/>
                  <a:pt x="149486" y="182575"/>
                </a:cubicBezTo>
                <a:cubicBezTo>
                  <a:pt x="140705" y="182575"/>
                  <a:pt x="132036" y="182538"/>
                  <a:pt x="123478" y="182464"/>
                </a:cubicBezTo>
                <a:cubicBezTo>
                  <a:pt x="123404" y="180380"/>
                  <a:pt x="123348" y="178185"/>
                  <a:pt x="123311" y="175878"/>
                </a:cubicBezTo>
                <a:cubicBezTo>
                  <a:pt x="123274" y="173571"/>
                  <a:pt x="123330" y="171413"/>
                  <a:pt x="123478" y="169404"/>
                </a:cubicBezTo>
                <a:cubicBezTo>
                  <a:pt x="123851" y="169478"/>
                  <a:pt x="124018" y="169702"/>
                  <a:pt x="123981" y="170074"/>
                </a:cubicBezTo>
                <a:cubicBezTo>
                  <a:pt x="123944" y="170446"/>
                  <a:pt x="123999" y="170706"/>
                  <a:pt x="124148" y="170855"/>
                </a:cubicBezTo>
                <a:cubicBezTo>
                  <a:pt x="124297" y="170632"/>
                  <a:pt x="124464" y="170316"/>
                  <a:pt x="124650" y="169906"/>
                </a:cubicBezTo>
                <a:cubicBezTo>
                  <a:pt x="124837" y="169497"/>
                  <a:pt x="124967" y="169106"/>
                  <a:pt x="125041" y="168734"/>
                </a:cubicBezTo>
                <a:cubicBezTo>
                  <a:pt x="125041" y="168585"/>
                  <a:pt x="124985" y="168381"/>
                  <a:pt x="124874" y="168120"/>
                </a:cubicBezTo>
                <a:cubicBezTo>
                  <a:pt x="124762" y="167860"/>
                  <a:pt x="124706" y="167618"/>
                  <a:pt x="124706" y="167395"/>
                </a:cubicBezTo>
                <a:cubicBezTo>
                  <a:pt x="124706" y="167246"/>
                  <a:pt x="124762" y="167079"/>
                  <a:pt x="124874" y="166892"/>
                </a:cubicBezTo>
                <a:cubicBezTo>
                  <a:pt x="124985" y="166706"/>
                  <a:pt x="125041" y="166539"/>
                  <a:pt x="125041" y="166390"/>
                </a:cubicBezTo>
                <a:cubicBezTo>
                  <a:pt x="124967" y="166018"/>
                  <a:pt x="124762" y="165758"/>
                  <a:pt x="124427" y="165609"/>
                </a:cubicBezTo>
                <a:cubicBezTo>
                  <a:pt x="124092" y="165460"/>
                  <a:pt x="123813" y="165311"/>
                  <a:pt x="123590" y="165162"/>
                </a:cubicBezTo>
                <a:cubicBezTo>
                  <a:pt x="123367" y="162260"/>
                  <a:pt x="123274" y="159358"/>
                  <a:pt x="123311" y="156456"/>
                </a:cubicBezTo>
                <a:cubicBezTo>
                  <a:pt x="123348" y="153554"/>
                  <a:pt x="123367" y="150614"/>
                  <a:pt x="123367" y="147638"/>
                </a:cubicBezTo>
                <a:lnTo>
                  <a:pt x="123367" y="27645"/>
                </a:lnTo>
                <a:cubicBezTo>
                  <a:pt x="123367" y="26827"/>
                  <a:pt x="123330" y="26027"/>
                  <a:pt x="123255" y="25245"/>
                </a:cubicBezTo>
                <a:cubicBezTo>
                  <a:pt x="123181" y="24464"/>
                  <a:pt x="123218" y="23776"/>
                  <a:pt x="123367" y="23180"/>
                </a:cubicBezTo>
                <a:cubicBezTo>
                  <a:pt x="123441" y="22883"/>
                  <a:pt x="123534" y="22697"/>
                  <a:pt x="123646" y="22622"/>
                </a:cubicBezTo>
                <a:cubicBezTo>
                  <a:pt x="123758" y="22548"/>
                  <a:pt x="123851" y="22362"/>
                  <a:pt x="123925" y="22064"/>
                </a:cubicBezTo>
                <a:cubicBezTo>
                  <a:pt x="123999" y="21692"/>
                  <a:pt x="123962" y="21376"/>
                  <a:pt x="123813" y="21115"/>
                </a:cubicBezTo>
                <a:cubicBezTo>
                  <a:pt x="123664" y="20855"/>
                  <a:pt x="123516" y="20576"/>
                  <a:pt x="123367" y="20278"/>
                </a:cubicBezTo>
                <a:cubicBezTo>
                  <a:pt x="123441" y="19088"/>
                  <a:pt x="123441" y="18027"/>
                  <a:pt x="123367" y="17097"/>
                </a:cubicBezTo>
                <a:cubicBezTo>
                  <a:pt x="123292" y="16167"/>
                  <a:pt x="123330" y="15218"/>
                  <a:pt x="123478" y="14251"/>
                </a:cubicBezTo>
                <a:cubicBezTo>
                  <a:pt x="123702" y="14325"/>
                  <a:pt x="123851" y="14474"/>
                  <a:pt x="123925" y="14697"/>
                </a:cubicBezTo>
                <a:cubicBezTo>
                  <a:pt x="123999" y="14920"/>
                  <a:pt x="124037" y="15144"/>
                  <a:pt x="124037" y="15367"/>
                </a:cubicBezTo>
                <a:cubicBezTo>
                  <a:pt x="124037" y="15590"/>
                  <a:pt x="124055" y="15795"/>
                  <a:pt x="124092" y="15981"/>
                </a:cubicBezTo>
                <a:cubicBezTo>
                  <a:pt x="124130" y="16167"/>
                  <a:pt x="124260" y="16297"/>
                  <a:pt x="124483" y="16371"/>
                </a:cubicBezTo>
                <a:cubicBezTo>
                  <a:pt x="124855" y="16446"/>
                  <a:pt x="125041" y="16241"/>
                  <a:pt x="125041" y="15758"/>
                </a:cubicBezTo>
                <a:cubicBezTo>
                  <a:pt x="125041" y="15274"/>
                  <a:pt x="124967" y="14846"/>
                  <a:pt x="124818" y="14474"/>
                </a:cubicBezTo>
                <a:cubicBezTo>
                  <a:pt x="124967" y="14325"/>
                  <a:pt x="125339" y="14251"/>
                  <a:pt x="125934" y="14251"/>
                </a:cubicBezTo>
                <a:cubicBezTo>
                  <a:pt x="126157" y="14399"/>
                  <a:pt x="126213" y="14604"/>
                  <a:pt x="126102" y="14865"/>
                </a:cubicBezTo>
                <a:cubicBezTo>
                  <a:pt x="125990" y="15125"/>
                  <a:pt x="126083" y="15330"/>
                  <a:pt x="126381" y="15478"/>
                </a:cubicBezTo>
                <a:cubicBezTo>
                  <a:pt x="126976" y="15330"/>
                  <a:pt x="127143" y="14846"/>
                  <a:pt x="126883" y="14027"/>
                </a:cubicBezTo>
                <a:cubicBezTo>
                  <a:pt x="126622" y="13209"/>
                  <a:pt x="126232" y="12800"/>
                  <a:pt x="125711" y="12800"/>
                </a:cubicBezTo>
                <a:cubicBezTo>
                  <a:pt x="125264" y="13172"/>
                  <a:pt x="124762" y="13320"/>
                  <a:pt x="124204" y="13246"/>
                </a:cubicBezTo>
                <a:cubicBezTo>
                  <a:pt x="123646" y="13172"/>
                  <a:pt x="123404" y="12725"/>
                  <a:pt x="123478" y="11907"/>
                </a:cubicBezTo>
                <a:cubicBezTo>
                  <a:pt x="123999" y="12055"/>
                  <a:pt x="124520" y="11925"/>
                  <a:pt x="125041" y="11516"/>
                </a:cubicBezTo>
                <a:cubicBezTo>
                  <a:pt x="125562" y="11107"/>
                  <a:pt x="125748" y="10642"/>
                  <a:pt x="125599" y="10121"/>
                </a:cubicBezTo>
                <a:cubicBezTo>
                  <a:pt x="125525" y="9823"/>
                  <a:pt x="125376" y="9656"/>
                  <a:pt x="125153" y="9618"/>
                </a:cubicBezTo>
                <a:cubicBezTo>
                  <a:pt x="124930" y="9581"/>
                  <a:pt x="124706" y="9451"/>
                  <a:pt x="124483" y="9228"/>
                </a:cubicBezTo>
                <a:cubicBezTo>
                  <a:pt x="124334" y="8930"/>
                  <a:pt x="124520" y="8521"/>
                  <a:pt x="125041" y="8000"/>
                </a:cubicBezTo>
                <a:cubicBezTo>
                  <a:pt x="125339" y="8000"/>
                  <a:pt x="125674" y="8186"/>
                  <a:pt x="126046" y="8558"/>
                </a:cubicBezTo>
                <a:cubicBezTo>
                  <a:pt x="126046" y="9153"/>
                  <a:pt x="126046" y="9711"/>
                  <a:pt x="126046" y="10232"/>
                </a:cubicBezTo>
                <a:cubicBezTo>
                  <a:pt x="126046" y="10753"/>
                  <a:pt x="126306" y="11051"/>
                  <a:pt x="126827" y="11125"/>
                </a:cubicBezTo>
                <a:cubicBezTo>
                  <a:pt x="126976" y="11200"/>
                  <a:pt x="127311" y="11088"/>
                  <a:pt x="127832" y="10790"/>
                </a:cubicBezTo>
                <a:cubicBezTo>
                  <a:pt x="128353" y="10493"/>
                  <a:pt x="128613" y="10232"/>
                  <a:pt x="128613" y="10009"/>
                </a:cubicBezTo>
                <a:cubicBezTo>
                  <a:pt x="128613" y="9637"/>
                  <a:pt x="128446" y="9451"/>
                  <a:pt x="128111" y="9451"/>
                </a:cubicBezTo>
                <a:cubicBezTo>
                  <a:pt x="127776" y="9451"/>
                  <a:pt x="127460" y="9377"/>
                  <a:pt x="127162" y="9228"/>
                </a:cubicBezTo>
                <a:cubicBezTo>
                  <a:pt x="126715" y="8781"/>
                  <a:pt x="126641" y="8186"/>
                  <a:pt x="126939" y="7442"/>
                </a:cubicBezTo>
                <a:cubicBezTo>
                  <a:pt x="127534" y="7367"/>
                  <a:pt x="127869" y="7498"/>
                  <a:pt x="127943" y="7832"/>
                </a:cubicBezTo>
                <a:cubicBezTo>
                  <a:pt x="128018" y="8167"/>
                  <a:pt x="128278" y="8335"/>
                  <a:pt x="128725" y="8335"/>
                </a:cubicBezTo>
                <a:cubicBezTo>
                  <a:pt x="129097" y="8409"/>
                  <a:pt x="129376" y="8279"/>
                  <a:pt x="129562" y="7944"/>
                </a:cubicBezTo>
                <a:cubicBezTo>
                  <a:pt x="129748" y="7609"/>
                  <a:pt x="129990" y="7442"/>
                  <a:pt x="130287" y="7442"/>
                </a:cubicBezTo>
                <a:cubicBezTo>
                  <a:pt x="130511" y="7442"/>
                  <a:pt x="130659" y="7541"/>
                  <a:pt x="130734" y="7739"/>
                </a:cubicBezTo>
                <a:cubicBezTo>
                  <a:pt x="130808" y="7937"/>
                  <a:pt x="130920" y="8116"/>
                  <a:pt x="131069" y="8275"/>
                </a:cubicBezTo>
                <a:cubicBezTo>
                  <a:pt x="131664" y="8116"/>
                  <a:pt x="131980" y="8235"/>
                  <a:pt x="132017" y="8632"/>
                </a:cubicBezTo>
                <a:cubicBezTo>
                  <a:pt x="132055" y="9029"/>
                  <a:pt x="132259" y="9228"/>
                  <a:pt x="132631" y="9228"/>
                </a:cubicBezTo>
                <a:cubicBezTo>
                  <a:pt x="133003" y="9228"/>
                  <a:pt x="133264" y="9034"/>
                  <a:pt x="133413" y="8645"/>
                </a:cubicBezTo>
                <a:cubicBezTo>
                  <a:pt x="133562" y="8257"/>
                  <a:pt x="133896" y="8141"/>
                  <a:pt x="134417" y="8296"/>
                </a:cubicBezTo>
                <a:cubicBezTo>
                  <a:pt x="134492" y="8685"/>
                  <a:pt x="134436" y="9011"/>
                  <a:pt x="134250" y="9277"/>
                </a:cubicBezTo>
                <a:cubicBezTo>
                  <a:pt x="134064" y="9542"/>
                  <a:pt x="133859" y="9804"/>
                  <a:pt x="133636" y="10065"/>
                </a:cubicBezTo>
                <a:cubicBezTo>
                  <a:pt x="133413" y="10325"/>
                  <a:pt x="133227" y="10604"/>
                  <a:pt x="133078" y="10902"/>
                </a:cubicBezTo>
                <a:cubicBezTo>
                  <a:pt x="132929" y="11200"/>
                  <a:pt x="132966" y="11497"/>
                  <a:pt x="133189" y="11795"/>
                </a:cubicBezTo>
                <a:cubicBezTo>
                  <a:pt x="133562" y="11944"/>
                  <a:pt x="133896" y="11795"/>
                  <a:pt x="134194" y="11348"/>
                </a:cubicBezTo>
                <a:cubicBezTo>
                  <a:pt x="134492" y="10902"/>
                  <a:pt x="134827" y="10828"/>
                  <a:pt x="135199" y="11125"/>
                </a:cubicBezTo>
                <a:cubicBezTo>
                  <a:pt x="135348" y="10976"/>
                  <a:pt x="135496" y="10865"/>
                  <a:pt x="135645" y="10790"/>
                </a:cubicBezTo>
                <a:cubicBezTo>
                  <a:pt x="135794" y="10716"/>
                  <a:pt x="135943" y="10604"/>
                  <a:pt x="136092" y="10456"/>
                </a:cubicBezTo>
                <a:cubicBezTo>
                  <a:pt x="136017" y="9860"/>
                  <a:pt x="136092" y="9410"/>
                  <a:pt x="136315" y="9104"/>
                </a:cubicBezTo>
                <a:cubicBezTo>
                  <a:pt x="136538" y="8798"/>
                  <a:pt x="136799" y="8529"/>
                  <a:pt x="137096" y="8295"/>
                </a:cubicBezTo>
                <a:cubicBezTo>
                  <a:pt x="137394" y="8062"/>
                  <a:pt x="137710" y="7830"/>
                  <a:pt x="138045" y="7597"/>
                </a:cubicBezTo>
                <a:cubicBezTo>
                  <a:pt x="138380" y="7364"/>
                  <a:pt x="138622" y="7015"/>
                  <a:pt x="138771" y="6549"/>
                </a:cubicBezTo>
                <a:cubicBezTo>
                  <a:pt x="139440" y="6477"/>
                  <a:pt x="139831" y="6207"/>
                  <a:pt x="139943" y="5739"/>
                </a:cubicBezTo>
                <a:cubicBezTo>
                  <a:pt x="140054" y="5271"/>
                  <a:pt x="139924" y="4784"/>
                  <a:pt x="139552" y="4280"/>
                </a:cubicBezTo>
                <a:cubicBezTo>
                  <a:pt x="139403" y="3993"/>
                  <a:pt x="139217" y="3795"/>
                  <a:pt x="138994" y="3687"/>
                </a:cubicBezTo>
                <a:cubicBezTo>
                  <a:pt x="138771" y="3579"/>
                  <a:pt x="138659" y="3416"/>
                  <a:pt x="138659" y="3200"/>
                </a:cubicBezTo>
                <a:cubicBezTo>
                  <a:pt x="138659" y="2605"/>
                  <a:pt x="138975" y="2196"/>
                  <a:pt x="139608" y="1972"/>
                </a:cubicBezTo>
                <a:close/>
                <a:moveTo>
                  <a:pt x="1404647" y="1861"/>
                </a:moveTo>
                <a:cubicBezTo>
                  <a:pt x="1409819" y="1861"/>
                  <a:pt x="1414860" y="1898"/>
                  <a:pt x="1419772" y="1972"/>
                </a:cubicBezTo>
                <a:cubicBezTo>
                  <a:pt x="1420069" y="2121"/>
                  <a:pt x="1420125" y="2233"/>
                  <a:pt x="1419939" y="2307"/>
                </a:cubicBezTo>
                <a:cubicBezTo>
                  <a:pt x="1419753" y="2382"/>
                  <a:pt x="1419660" y="2493"/>
                  <a:pt x="1419660" y="2642"/>
                </a:cubicBezTo>
                <a:cubicBezTo>
                  <a:pt x="1419809" y="3163"/>
                  <a:pt x="1420162" y="3442"/>
                  <a:pt x="1420720" y="3479"/>
                </a:cubicBezTo>
                <a:cubicBezTo>
                  <a:pt x="1421278" y="3516"/>
                  <a:pt x="1421632" y="3237"/>
                  <a:pt x="1421781" y="2642"/>
                </a:cubicBezTo>
                <a:cubicBezTo>
                  <a:pt x="1422227" y="3014"/>
                  <a:pt x="1422599" y="3163"/>
                  <a:pt x="1422897" y="3089"/>
                </a:cubicBezTo>
                <a:cubicBezTo>
                  <a:pt x="1423269" y="2940"/>
                  <a:pt x="1423399" y="2754"/>
                  <a:pt x="1423288" y="2530"/>
                </a:cubicBezTo>
                <a:cubicBezTo>
                  <a:pt x="1423176" y="2307"/>
                  <a:pt x="1423195" y="2084"/>
                  <a:pt x="1423343" y="1861"/>
                </a:cubicBezTo>
                <a:cubicBezTo>
                  <a:pt x="1423567" y="1861"/>
                  <a:pt x="1423827" y="1861"/>
                  <a:pt x="1424125" y="1861"/>
                </a:cubicBezTo>
                <a:cubicBezTo>
                  <a:pt x="1424422" y="1861"/>
                  <a:pt x="1424646" y="1898"/>
                  <a:pt x="1424794" y="1972"/>
                </a:cubicBezTo>
                <a:cubicBezTo>
                  <a:pt x="1424794" y="2270"/>
                  <a:pt x="1424739" y="2493"/>
                  <a:pt x="1424627" y="2642"/>
                </a:cubicBezTo>
                <a:cubicBezTo>
                  <a:pt x="1424515" y="2791"/>
                  <a:pt x="1424460" y="2977"/>
                  <a:pt x="1424460" y="3200"/>
                </a:cubicBezTo>
                <a:cubicBezTo>
                  <a:pt x="1424460" y="3423"/>
                  <a:pt x="1424553" y="3572"/>
                  <a:pt x="1424739" y="3647"/>
                </a:cubicBezTo>
                <a:cubicBezTo>
                  <a:pt x="1424925" y="3721"/>
                  <a:pt x="1425092" y="3833"/>
                  <a:pt x="1425241" y="3981"/>
                </a:cubicBezTo>
                <a:cubicBezTo>
                  <a:pt x="1425092" y="4398"/>
                  <a:pt x="1425111" y="4710"/>
                  <a:pt x="1425297" y="4919"/>
                </a:cubicBezTo>
                <a:cubicBezTo>
                  <a:pt x="1425483" y="5128"/>
                  <a:pt x="1425650" y="5336"/>
                  <a:pt x="1425799" y="5544"/>
                </a:cubicBezTo>
                <a:cubicBezTo>
                  <a:pt x="1425948" y="5950"/>
                  <a:pt x="1426004" y="6275"/>
                  <a:pt x="1425966" y="6518"/>
                </a:cubicBezTo>
                <a:cubicBezTo>
                  <a:pt x="1425929" y="6762"/>
                  <a:pt x="1426060" y="6884"/>
                  <a:pt x="1426357" y="6884"/>
                </a:cubicBezTo>
                <a:cubicBezTo>
                  <a:pt x="1426655" y="6884"/>
                  <a:pt x="1426822" y="6753"/>
                  <a:pt x="1426859" y="6493"/>
                </a:cubicBezTo>
                <a:cubicBezTo>
                  <a:pt x="1426897" y="6233"/>
                  <a:pt x="1426859" y="5935"/>
                  <a:pt x="1426748" y="5600"/>
                </a:cubicBezTo>
                <a:cubicBezTo>
                  <a:pt x="1426636" y="5265"/>
                  <a:pt x="1426543" y="4912"/>
                  <a:pt x="1426469" y="4540"/>
                </a:cubicBezTo>
                <a:cubicBezTo>
                  <a:pt x="1426394" y="4168"/>
                  <a:pt x="1426432" y="3870"/>
                  <a:pt x="1426580" y="3647"/>
                </a:cubicBezTo>
                <a:cubicBezTo>
                  <a:pt x="1426878" y="3349"/>
                  <a:pt x="1427194" y="3070"/>
                  <a:pt x="1427529" y="2809"/>
                </a:cubicBezTo>
                <a:cubicBezTo>
                  <a:pt x="1427864" y="2549"/>
                  <a:pt x="1428143" y="2233"/>
                  <a:pt x="1428366" y="1861"/>
                </a:cubicBezTo>
                <a:cubicBezTo>
                  <a:pt x="1429185" y="1935"/>
                  <a:pt x="1430022" y="1935"/>
                  <a:pt x="1430878" y="1861"/>
                </a:cubicBezTo>
                <a:cubicBezTo>
                  <a:pt x="1431734" y="1786"/>
                  <a:pt x="1432534" y="1823"/>
                  <a:pt x="1433278" y="1972"/>
                </a:cubicBezTo>
                <a:cubicBezTo>
                  <a:pt x="1433054" y="2493"/>
                  <a:pt x="1433054" y="2902"/>
                  <a:pt x="1433278" y="3200"/>
                </a:cubicBezTo>
                <a:cubicBezTo>
                  <a:pt x="1433501" y="3498"/>
                  <a:pt x="1433780" y="3647"/>
                  <a:pt x="1434115" y="3647"/>
                </a:cubicBezTo>
                <a:cubicBezTo>
                  <a:pt x="1434450" y="3647"/>
                  <a:pt x="1434710" y="3516"/>
                  <a:pt x="1434896" y="3256"/>
                </a:cubicBezTo>
                <a:cubicBezTo>
                  <a:pt x="1435082" y="2996"/>
                  <a:pt x="1435026" y="2568"/>
                  <a:pt x="1434729" y="1972"/>
                </a:cubicBezTo>
                <a:cubicBezTo>
                  <a:pt x="1435919" y="1898"/>
                  <a:pt x="1437184" y="1861"/>
                  <a:pt x="1438524" y="1861"/>
                </a:cubicBezTo>
                <a:cubicBezTo>
                  <a:pt x="1439863" y="1861"/>
                  <a:pt x="1441091" y="1898"/>
                  <a:pt x="1442207" y="1972"/>
                </a:cubicBezTo>
                <a:cubicBezTo>
                  <a:pt x="1442356" y="2121"/>
                  <a:pt x="1442431" y="2344"/>
                  <a:pt x="1442431" y="2642"/>
                </a:cubicBezTo>
                <a:cubicBezTo>
                  <a:pt x="1442431" y="2940"/>
                  <a:pt x="1442617" y="3089"/>
                  <a:pt x="1442989" y="3089"/>
                </a:cubicBezTo>
                <a:cubicBezTo>
                  <a:pt x="1443361" y="2940"/>
                  <a:pt x="1443454" y="2735"/>
                  <a:pt x="1443268" y="2475"/>
                </a:cubicBezTo>
                <a:cubicBezTo>
                  <a:pt x="1443082" y="2214"/>
                  <a:pt x="1442989" y="2047"/>
                  <a:pt x="1442989" y="1972"/>
                </a:cubicBezTo>
                <a:cubicBezTo>
                  <a:pt x="1443733" y="1823"/>
                  <a:pt x="1444496" y="1786"/>
                  <a:pt x="1445277" y="1861"/>
                </a:cubicBezTo>
                <a:cubicBezTo>
                  <a:pt x="1446058" y="1935"/>
                  <a:pt x="1446858" y="1935"/>
                  <a:pt x="1447677" y="1861"/>
                </a:cubicBezTo>
                <a:cubicBezTo>
                  <a:pt x="1447826" y="2382"/>
                  <a:pt x="1448179" y="2716"/>
                  <a:pt x="1448737" y="2865"/>
                </a:cubicBezTo>
                <a:cubicBezTo>
                  <a:pt x="1449295" y="3014"/>
                  <a:pt x="1449649" y="2716"/>
                  <a:pt x="1449798" y="1972"/>
                </a:cubicBezTo>
                <a:cubicBezTo>
                  <a:pt x="1450914" y="1898"/>
                  <a:pt x="1452067" y="1861"/>
                  <a:pt x="1453258" y="1861"/>
                </a:cubicBezTo>
                <a:cubicBezTo>
                  <a:pt x="1454448" y="1861"/>
                  <a:pt x="1455527" y="1935"/>
                  <a:pt x="1456495" y="2084"/>
                </a:cubicBezTo>
                <a:cubicBezTo>
                  <a:pt x="1456346" y="2828"/>
                  <a:pt x="1456309" y="3554"/>
                  <a:pt x="1456383" y="4261"/>
                </a:cubicBezTo>
                <a:cubicBezTo>
                  <a:pt x="1456458" y="4967"/>
                  <a:pt x="1456420" y="5693"/>
                  <a:pt x="1456272" y="6437"/>
                </a:cubicBezTo>
                <a:cubicBezTo>
                  <a:pt x="1456197" y="6660"/>
                  <a:pt x="1456216" y="6809"/>
                  <a:pt x="1456327" y="6884"/>
                </a:cubicBezTo>
                <a:cubicBezTo>
                  <a:pt x="1456439" y="6958"/>
                  <a:pt x="1456495" y="7070"/>
                  <a:pt x="1456495" y="7219"/>
                </a:cubicBezTo>
                <a:cubicBezTo>
                  <a:pt x="1456495" y="12427"/>
                  <a:pt x="1456513" y="17581"/>
                  <a:pt x="1456551" y="22678"/>
                </a:cubicBezTo>
                <a:cubicBezTo>
                  <a:pt x="1456588" y="27775"/>
                  <a:pt x="1456569" y="32891"/>
                  <a:pt x="1456495" y="38026"/>
                </a:cubicBezTo>
                <a:cubicBezTo>
                  <a:pt x="1455676" y="38026"/>
                  <a:pt x="1454802" y="38045"/>
                  <a:pt x="1453872" y="38082"/>
                </a:cubicBezTo>
                <a:cubicBezTo>
                  <a:pt x="1452942" y="38119"/>
                  <a:pt x="1452104" y="38026"/>
                  <a:pt x="1451360" y="37803"/>
                </a:cubicBezTo>
                <a:cubicBezTo>
                  <a:pt x="1449723" y="38026"/>
                  <a:pt x="1447844" y="38119"/>
                  <a:pt x="1445723" y="38082"/>
                </a:cubicBezTo>
                <a:cubicBezTo>
                  <a:pt x="1443603" y="38045"/>
                  <a:pt x="1441538" y="38026"/>
                  <a:pt x="1439528" y="38026"/>
                </a:cubicBezTo>
                <a:lnTo>
                  <a:pt x="1428813" y="38026"/>
                </a:lnTo>
                <a:cubicBezTo>
                  <a:pt x="1428664" y="50453"/>
                  <a:pt x="1428645" y="62750"/>
                  <a:pt x="1428757" y="74917"/>
                </a:cubicBezTo>
                <a:cubicBezTo>
                  <a:pt x="1428869" y="87083"/>
                  <a:pt x="1428850" y="99343"/>
                  <a:pt x="1428701" y="111696"/>
                </a:cubicBezTo>
                <a:cubicBezTo>
                  <a:pt x="1428478" y="111845"/>
                  <a:pt x="1428311" y="111826"/>
                  <a:pt x="1428199" y="111640"/>
                </a:cubicBezTo>
                <a:cubicBezTo>
                  <a:pt x="1428087" y="111454"/>
                  <a:pt x="1427920" y="111398"/>
                  <a:pt x="1427697" y="111473"/>
                </a:cubicBezTo>
                <a:cubicBezTo>
                  <a:pt x="1427250" y="111845"/>
                  <a:pt x="1427027" y="112142"/>
                  <a:pt x="1427027" y="112366"/>
                </a:cubicBezTo>
                <a:cubicBezTo>
                  <a:pt x="1427250" y="112589"/>
                  <a:pt x="1427511" y="112645"/>
                  <a:pt x="1427808" y="112533"/>
                </a:cubicBezTo>
                <a:cubicBezTo>
                  <a:pt x="1428106" y="112421"/>
                  <a:pt x="1428366" y="112403"/>
                  <a:pt x="1428590" y="112477"/>
                </a:cubicBezTo>
                <a:cubicBezTo>
                  <a:pt x="1428887" y="114710"/>
                  <a:pt x="1428943" y="117035"/>
                  <a:pt x="1428757" y="119454"/>
                </a:cubicBezTo>
                <a:cubicBezTo>
                  <a:pt x="1428571" y="121872"/>
                  <a:pt x="1428552" y="124197"/>
                  <a:pt x="1428701" y="126430"/>
                </a:cubicBezTo>
                <a:cubicBezTo>
                  <a:pt x="1428924" y="128737"/>
                  <a:pt x="1428980" y="131062"/>
                  <a:pt x="1428869" y="133406"/>
                </a:cubicBezTo>
                <a:cubicBezTo>
                  <a:pt x="1428757" y="135750"/>
                  <a:pt x="1428701" y="138113"/>
                  <a:pt x="1428701" y="140494"/>
                </a:cubicBezTo>
                <a:lnTo>
                  <a:pt x="1428701" y="182464"/>
                </a:lnTo>
                <a:cubicBezTo>
                  <a:pt x="1421930" y="182612"/>
                  <a:pt x="1415456" y="182650"/>
                  <a:pt x="1409279" y="182575"/>
                </a:cubicBezTo>
                <a:cubicBezTo>
                  <a:pt x="1403103" y="182501"/>
                  <a:pt x="1396554" y="182501"/>
                  <a:pt x="1389634" y="182575"/>
                </a:cubicBezTo>
                <a:cubicBezTo>
                  <a:pt x="1389485" y="182426"/>
                  <a:pt x="1389411" y="182259"/>
                  <a:pt x="1389411" y="182073"/>
                </a:cubicBezTo>
                <a:cubicBezTo>
                  <a:pt x="1389411" y="181887"/>
                  <a:pt x="1389336" y="181719"/>
                  <a:pt x="1389187" y="181571"/>
                </a:cubicBezTo>
                <a:cubicBezTo>
                  <a:pt x="1388890" y="181719"/>
                  <a:pt x="1388666" y="181906"/>
                  <a:pt x="1388518" y="182129"/>
                </a:cubicBezTo>
                <a:cubicBezTo>
                  <a:pt x="1388369" y="182352"/>
                  <a:pt x="1388108" y="182426"/>
                  <a:pt x="1387736" y="182352"/>
                </a:cubicBezTo>
                <a:cubicBezTo>
                  <a:pt x="1387811" y="181906"/>
                  <a:pt x="1387699" y="181403"/>
                  <a:pt x="1387401" y="180845"/>
                </a:cubicBezTo>
                <a:cubicBezTo>
                  <a:pt x="1387104" y="180287"/>
                  <a:pt x="1386694" y="180082"/>
                  <a:pt x="1386174" y="180231"/>
                </a:cubicBezTo>
                <a:cubicBezTo>
                  <a:pt x="1385802" y="180380"/>
                  <a:pt x="1385634" y="180678"/>
                  <a:pt x="1385671" y="181124"/>
                </a:cubicBezTo>
                <a:cubicBezTo>
                  <a:pt x="1385708" y="181571"/>
                  <a:pt x="1385578" y="181906"/>
                  <a:pt x="1385281" y="182129"/>
                </a:cubicBezTo>
                <a:cubicBezTo>
                  <a:pt x="1385132" y="182203"/>
                  <a:pt x="1384927" y="182278"/>
                  <a:pt x="1384667" y="182352"/>
                </a:cubicBezTo>
                <a:cubicBezTo>
                  <a:pt x="1384406" y="182426"/>
                  <a:pt x="1384202" y="182389"/>
                  <a:pt x="1384053" y="182240"/>
                </a:cubicBezTo>
                <a:cubicBezTo>
                  <a:pt x="1383904" y="182092"/>
                  <a:pt x="1383830" y="181906"/>
                  <a:pt x="1383830" y="181682"/>
                </a:cubicBezTo>
                <a:cubicBezTo>
                  <a:pt x="1383830" y="181459"/>
                  <a:pt x="1383830" y="181273"/>
                  <a:pt x="1383830" y="181124"/>
                </a:cubicBezTo>
                <a:cubicBezTo>
                  <a:pt x="1384053" y="181050"/>
                  <a:pt x="1384313" y="180920"/>
                  <a:pt x="1384611" y="180733"/>
                </a:cubicBezTo>
                <a:cubicBezTo>
                  <a:pt x="1384909" y="180547"/>
                  <a:pt x="1384983" y="180268"/>
                  <a:pt x="1384834" y="179896"/>
                </a:cubicBezTo>
                <a:cubicBezTo>
                  <a:pt x="1384462" y="179450"/>
                  <a:pt x="1384016" y="179413"/>
                  <a:pt x="1383495" y="179785"/>
                </a:cubicBezTo>
                <a:cubicBezTo>
                  <a:pt x="1383346" y="179934"/>
                  <a:pt x="1383327" y="180082"/>
                  <a:pt x="1383439" y="180231"/>
                </a:cubicBezTo>
                <a:cubicBezTo>
                  <a:pt x="1383550" y="180380"/>
                  <a:pt x="1383606" y="180529"/>
                  <a:pt x="1383606" y="180678"/>
                </a:cubicBezTo>
                <a:cubicBezTo>
                  <a:pt x="1383234" y="180752"/>
                  <a:pt x="1382937" y="180752"/>
                  <a:pt x="1382713" y="180678"/>
                </a:cubicBezTo>
                <a:cubicBezTo>
                  <a:pt x="1382490" y="180603"/>
                  <a:pt x="1382267" y="180529"/>
                  <a:pt x="1382044" y="180454"/>
                </a:cubicBezTo>
                <a:cubicBezTo>
                  <a:pt x="1381969" y="172567"/>
                  <a:pt x="1381932" y="164623"/>
                  <a:pt x="1381932" y="156623"/>
                </a:cubicBezTo>
                <a:lnTo>
                  <a:pt x="1382114" y="137204"/>
                </a:lnTo>
                <a:lnTo>
                  <a:pt x="1382044" y="137145"/>
                </a:lnTo>
                <a:cubicBezTo>
                  <a:pt x="1381895" y="137071"/>
                  <a:pt x="1381839" y="136792"/>
                  <a:pt x="1381876" y="136308"/>
                </a:cubicBezTo>
                <a:lnTo>
                  <a:pt x="1382130" y="135444"/>
                </a:lnTo>
                <a:lnTo>
                  <a:pt x="1382155" y="132792"/>
                </a:lnTo>
                <a:cubicBezTo>
                  <a:pt x="1382453" y="132867"/>
                  <a:pt x="1382806" y="132922"/>
                  <a:pt x="1383216" y="132960"/>
                </a:cubicBezTo>
                <a:cubicBezTo>
                  <a:pt x="1383625" y="132997"/>
                  <a:pt x="1384016" y="132941"/>
                  <a:pt x="1384388" y="132792"/>
                </a:cubicBezTo>
                <a:cubicBezTo>
                  <a:pt x="1384462" y="133015"/>
                  <a:pt x="1384536" y="133239"/>
                  <a:pt x="1384611" y="133462"/>
                </a:cubicBezTo>
                <a:cubicBezTo>
                  <a:pt x="1384685" y="133685"/>
                  <a:pt x="1384797" y="133946"/>
                  <a:pt x="1384946" y="134243"/>
                </a:cubicBezTo>
                <a:cubicBezTo>
                  <a:pt x="1385243" y="134243"/>
                  <a:pt x="1385504" y="134355"/>
                  <a:pt x="1385727" y="134578"/>
                </a:cubicBezTo>
                <a:cubicBezTo>
                  <a:pt x="1385950" y="134801"/>
                  <a:pt x="1386136" y="135025"/>
                  <a:pt x="1386285" y="135248"/>
                </a:cubicBezTo>
                <a:cubicBezTo>
                  <a:pt x="1386434" y="135471"/>
                  <a:pt x="1386601" y="135676"/>
                  <a:pt x="1386787" y="135862"/>
                </a:cubicBezTo>
                <a:cubicBezTo>
                  <a:pt x="1386974" y="136048"/>
                  <a:pt x="1387215" y="136104"/>
                  <a:pt x="1387513" y="136029"/>
                </a:cubicBezTo>
                <a:cubicBezTo>
                  <a:pt x="1387811" y="135955"/>
                  <a:pt x="1387978" y="135787"/>
                  <a:pt x="1388015" y="135527"/>
                </a:cubicBezTo>
                <a:cubicBezTo>
                  <a:pt x="1388053" y="135266"/>
                  <a:pt x="1387997" y="135025"/>
                  <a:pt x="1387848" y="134801"/>
                </a:cubicBezTo>
                <a:cubicBezTo>
                  <a:pt x="1387699" y="134355"/>
                  <a:pt x="1387308" y="134001"/>
                  <a:pt x="1386676" y="133741"/>
                </a:cubicBezTo>
                <a:cubicBezTo>
                  <a:pt x="1386043" y="133481"/>
                  <a:pt x="1385690" y="133053"/>
                  <a:pt x="1385615" y="132457"/>
                </a:cubicBezTo>
                <a:cubicBezTo>
                  <a:pt x="1385764" y="132234"/>
                  <a:pt x="1385969" y="131974"/>
                  <a:pt x="1386229" y="131676"/>
                </a:cubicBezTo>
                <a:cubicBezTo>
                  <a:pt x="1386490" y="131378"/>
                  <a:pt x="1386434" y="130932"/>
                  <a:pt x="1386062" y="130337"/>
                </a:cubicBezTo>
                <a:cubicBezTo>
                  <a:pt x="1386434" y="130188"/>
                  <a:pt x="1386732" y="129853"/>
                  <a:pt x="1386955" y="129332"/>
                </a:cubicBezTo>
                <a:cubicBezTo>
                  <a:pt x="1387178" y="128811"/>
                  <a:pt x="1387587" y="128699"/>
                  <a:pt x="1388183" y="128997"/>
                </a:cubicBezTo>
                <a:cubicBezTo>
                  <a:pt x="1388257" y="129369"/>
                  <a:pt x="1388146" y="129574"/>
                  <a:pt x="1387848" y="129611"/>
                </a:cubicBezTo>
                <a:cubicBezTo>
                  <a:pt x="1387550" y="129648"/>
                  <a:pt x="1387327" y="129816"/>
                  <a:pt x="1387178" y="130113"/>
                </a:cubicBezTo>
                <a:cubicBezTo>
                  <a:pt x="1387476" y="130485"/>
                  <a:pt x="1387662" y="130913"/>
                  <a:pt x="1387736" y="131397"/>
                </a:cubicBezTo>
                <a:cubicBezTo>
                  <a:pt x="1387811" y="131881"/>
                  <a:pt x="1387550" y="132197"/>
                  <a:pt x="1386955" y="132346"/>
                </a:cubicBezTo>
                <a:cubicBezTo>
                  <a:pt x="1387178" y="132867"/>
                  <a:pt x="1387513" y="133276"/>
                  <a:pt x="1387960" y="133574"/>
                </a:cubicBezTo>
                <a:cubicBezTo>
                  <a:pt x="1388406" y="133871"/>
                  <a:pt x="1388964" y="133946"/>
                  <a:pt x="1389634" y="133797"/>
                </a:cubicBezTo>
                <a:cubicBezTo>
                  <a:pt x="1389783" y="134227"/>
                  <a:pt x="1389745" y="134550"/>
                  <a:pt x="1389522" y="134766"/>
                </a:cubicBezTo>
                <a:cubicBezTo>
                  <a:pt x="1389299" y="134981"/>
                  <a:pt x="1389113" y="135197"/>
                  <a:pt x="1388964" y="135412"/>
                </a:cubicBezTo>
                <a:cubicBezTo>
                  <a:pt x="1389336" y="135340"/>
                  <a:pt x="1389671" y="135465"/>
                  <a:pt x="1389969" y="135788"/>
                </a:cubicBezTo>
                <a:cubicBezTo>
                  <a:pt x="1390266" y="136110"/>
                  <a:pt x="1390490" y="136451"/>
                  <a:pt x="1390638" y="136811"/>
                </a:cubicBezTo>
                <a:cubicBezTo>
                  <a:pt x="1390490" y="136959"/>
                  <a:pt x="1390359" y="137071"/>
                  <a:pt x="1390248" y="137145"/>
                </a:cubicBezTo>
                <a:cubicBezTo>
                  <a:pt x="1390136" y="137220"/>
                  <a:pt x="1390043" y="137331"/>
                  <a:pt x="1389969" y="137480"/>
                </a:cubicBezTo>
                <a:cubicBezTo>
                  <a:pt x="1390266" y="137852"/>
                  <a:pt x="1390601" y="138038"/>
                  <a:pt x="1390973" y="138038"/>
                </a:cubicBezTo>
                <a:cubicBezTo>
                  <a:pt x="1391345" y="138038"/>
                  <a:pt x="1391699" y="137945"/>
                  <a:pt x="1392034" y="137759"/>
                </a:cubicBezTo>
                <a:cubicBezTo>
                  <a:pt x="1392369" y="137573"/>
                  <a:pt x="1392703" y="137369"/>
                  <a:pt x="1393038" y="137145"/>
                </a:cubicBezTo>
                <a:cubicBezTo>
                  <a:pt x="1393373" y="136922"/>
                  <a:pt x="1393689" y="136811"/>
                  <a:pt x="1393987" y="136811"/>
                </a:cubicBezTo>
                <a:cubicBezTo>
                  <a:pt x="1394210" y="136811"/>
                  <a:pt x="1394322" y="136888"/>
                  <a:pt x="1394322" y="137043"/>
                </a:cubicBezTo>
                <a:cubicBezTo>
                  <a:pt x="1394322" y="137197"/>
                  <a:pt x="1394359" y="137352"/>
                  <a:pt x="1394434" y="137506"/>
                </a:cubicBezTo>
                <a:lnTo>
                  <a:pt x="1395077" y="137741"/>
                </a:lnTo>
                <a:lnTo>
                  <a:pt x="1395661" y="137369"/>
                </a:lnTo>
                <a:lnTo>
                  <a:pt x="1396137" y="137527"/>
                </a:lnTo>
                <a:lnTo>
                  <a:pt x="1395661" y="135862"/>
                </a:lnTo>
                <a:cubicBezTo>
                  <a:pt x="1395438" y="135229"/>
                  <a:pt x="1394806" y="134987"/>
                  <a:pt x="1393764" y="135136"/>
                </a:cubicBezTo>
                <a:lnTo>
                  <a:pt x="1393429" y="133797"/>
                </a:lnTo>
                <a:cubicBezTo>
                  <a:pt x="1393206" y="133722"/>
                  <a:pt x="1393020" y="133722"/>
                  <a:pt x="1392871" y="133797"/>
                </a:cubicBezTo>
                <a:cubicBezTo>
                  <a:pt x="1392722" y="133871"/>
                  <a:pt x="1392536" y="133834"/>
                  <a:pt x="1392313" y="133685"/>
                </a:cubicBezTo>
                <a:cubicBezTo>
                  <a:pt x="1392015" y="133536"/>
                  <a:pt x="1391773" y="133239"/>
                  <a:pt x="1391587" y="132792"/>
                </a:cubicBezTo>
                <a:cubicBezTo>
                  <a:pt x="1391401" y="132346"/>
                  <a:pt x="1391122" y="132085"/>
                  <a:pt x="1390750" y="132011"/>
                </a:cubicBezTo>
                <a:cubicBezTo>
                  <a:pt x="1390452" y="132011"/>
                  <a:pt x="1390248" y="132070"/>
                  <a:pt x="1390136" y="132190"/>
                </a:cubicBezTo>
                <a:cubicBezTo>
                  <a:pt x="1390025" y="132309"/>
                  <a:pt x="1389783" y="132398"/>
                  <a:pt x="1389411" y="132457"/>
                </a:cubicBezTo>
                <a:cubicBezTo>
                  <a:pt x="1389262" y="132309"/>
                  <a:pt x="1389243" y="132160"/>
                  <a:pt x="1389355" y="132011"/>
                </a:cubicBezTo>
                <a:cubicBezTo>
                  <a:pt x="1389466" y="131862"/>
                  <a:pt x="1389485" y="131676"/>
                  <a:pt x="1389411" y="131453"/>
                </a:cubicBezTo>
                <a:cubicBezTo>
                  <a:pt x="1389411" y="131230"/>
                  <a:pt x="1389336" y="131043"/>
                  <a:pt x="1389187" y="130895"/>
                </a:cubicBezTo>
                <a:cubicBezTo>
                  <a:pt x="1389039" y="130746"/>
                  <a:pt x="1389001" y="130560"/>
                  <a:pt x="1389076" y="130337"/>
                </a:cubicBezTo>
                <a:cubicBezTo>
                  <a:pt x="1389448" y="129741"/>
                  <a:pt x="1389931" y="129592"/>
                  <a:pt x="1390527" y="129890"/>
                </a:cubicBezTo>
                <a:cubicBezTo>
                  <a:pt x="1390676" y="130188"/>
                  <a:pt x="1390731" y="130504"/>
                  <a:pt x="1390694" y="130839"/>
                </a:cubicBezTo>
                <a:cubicBezTo>
                  <a:pt x="1390657" y="131174"/>
                  <a:pt x="1390787" y="131416"/>
                  <a:pt x="1391085" y="131564"/>
                </a:cubicBezTo>
                <a:cubicBezTo>
                  <a:pt x="1391308" y="131713"/>
                  <a:pt x="1391587" y="131788"/>
                  <a:pt x="1391922" y="131788"/>
                </a:cubicBezTo>
                <a:cubicBezTo>
                  <a:pt x="1392257" y="131788"/>
                  <a:pt x="1392499" y="131936"/>
                  <a:pt x="1392648" y="132234"/>
                </a:cubicBezTo>
                <a:cubicBezTo>
                  <a:pt x="1392871" y="132160"/>
                  <a:pt x="1392982" y="132011"/>
                  <a:pt x="1392982" y="131788"/>
                </a:cubicBezTo>
                <a:cubicBezTo>
                  <a:pt x="1392982" y="131564"/>
                  <a:pt x="1393131" y="131490"/>
                  <a:pt x="1393429" y="131564"/>
                </a:cubicBezTo>
                <a:cubicBezTo>
                  <a:pt x="1393578" y="131804"/>
                  <a:pt x="1393689" y="132083"/>
                  <a:pt x="1393764" y="132402"/>
                </a:cubicBezTo>
                <a:cubicBezTo>
                  <a:pt x="1393838" y="132720"/>
                  <a:pt x="1393950" y="132999"/>
                  <a:pt x="1394099" y="133239"/>
                </a:cubicBezTo>
                <a:cubicBezTo>
                  <a:pt x="1394471" y="133239"/>
                  <a:pt x="1394768" y="133350"/>
                  <a:pt x="1394992" y="133574"/>
                </a:cubicBezTo>
                <a:cubicBezTo>
                  <a:pt x="1395215" y="133797"/>
                  <a:pt x="1395420" y="134020"/>
                  <a:pt x="1395606" y="134243"/>
                </a:cubicBezTo>
                <a:cubicBezTo>
                  <a:pt x="1395792" y="134467"/>
                  <a:pt x="1395996" y="134671"/>
                  <a:pt x="1396219" y="134857"/>
                </a:cubicBezTo>
                <a:cubicBezTo>
                  <a:pt x="1396443" y="135043"/>
                  <a:pt x="1396778" y="135099"/>
                  <a:pt x="1397224" y="135025"/>
                </a:cubicBezTo>
                <a:cubicBezTo>
                  <a:pt x="1397447" y="134355"/>
                  <a:pt x="1397336" y="133834"/>
                  <a:pt x="1396889" y="133462"/>
                </a:cubicBezTo>
                <a:cubicBezTo>
                  <a:pt x="1396443" y="133090"/>
                  <a:pt x="1396219" y="132718"/>
                  <a:pt x="1396219" y="132346"/>
                </a:cubicBezTo>
                <a:cubicBezTo>
                  <a:pt x="1396592" y="132271"/>
                  <a:pt x="1396871" y="132309"/>
                  <a:pt x="1397057" y="132457"/>
                </a:cubicBezTo>
                <a:cubicBezTo>
                  <a:pt x="1397243" y="132606"/>
                  <a:pt x="1397485" y="132718"/>
                  <a:pt x="1397782" y="132792"/>
                </a:cubicBezTo>
                <a:cubicBezTo>
                  <a:pt x="1398601" y="132420"/>
                  <a:pt x="1399196" y="132532"/>
                  <a:pt x="1399568" y="133127"/>
                </a:cubicBezTo>
                <a:cubicBezTo>
                  <a:pt x="1399494" y="133350"/>
                  <a:pt x="1399308" y="133462"/>
                  <a:pt x="1399010" y="133462"/>
                </a:cubicBezTo>
                <a:cubicBezTo>
                  <a:pt x="1398712" y="133462"/>
                  <a:pt x="1398489" y="133536"/>
                  <a:pt x="1398340" y="133685"/>
                </a:cubicBezTo>
                <a:cubicBezTo>
                  <a:pt x="1398191" y="134132"/>
                  <a:pt x="1398266" y="134448"/>
                  <a:pt x="1398564" y="134634"/>
                </a:cubicBezTo>
                <a:cubicBezTo>
                  <a:pt x="1398861" y="134820"/>
                  <a:pt x="1399084" y="135025"/>
                  <a:pt x="1399233" y="135248"/>
                </a:cubicBezTo>
                <a:cubicBezTo>
                  <a:pt x="1399233" y="135471"/>
                  <a:pt x="1399215" y="135657"/>
                  <a:pt x="1399177" y="135806"/>
                </a:cubicBezTo>
                <a:cubicBezTo>
                  <a:pt x="1399140" y="135955"/>
                  <a:pt x="1399084" y="136104"/>
                  <a:pt x="1399010" y="136252"/>
                </a:cubicBezTo>
                <a:cubicBezTo>
                  <a:pt x="1399159" y="136550"/>
                  <a:pt x="1399326" y="136755"/>
                  <a:pt x="1399512" y="136866"/>
                </a:cubicBezTo>
                <a:cubicBezTo>
                  <a:pt x="1399698" y="136978"/>
                  <a:pt x="1399866" y="137108"/>
                  <a:pt x="1400015" y="137257"/>
                </a:cubicBezTo>
                <a:cubicBezTo>
                  <a:pt x="1400312" y="137183"/>
                  <a:pt x="1400498" y="137034"/>
                  <a:pt x="1400573" y="136811"/>
                </a:cubicBezTo>
                <a:cubicBezTo>
                  <a:pt x="1400647" y="136587"/>
                  <a:pt x="1400759" y="136401"/>
                  <a:pt x="1400908" y="136252"/>
                </a:cubicBezTo>
                <a:cubicBezTo>
                  <a:pt x="1400759" y="136104"/>
                  <a:pt x="1400517" y="136011"/>
                  <a:pt x="1400182" y="135973"/>
                </a:cubicBezTo>
                <a:lnTo>
                  <a:pt x="1399891" y="135736"/>
                </a:lnTo>
                <a:lnTo>
                  <a:pt x="1399568" y="135918"/>
                </a:lnTo>
                <a:cubicBezTo>
                  <a:pt x="1399270" y="135769"/>
                  <a:pt x="1399177" y="135415"/>
                  <a:pt x="1399289" y="134857"/>
                </a:cubicBezTo>
                <a:cubicBezTo>
                  <a:pt x="1399401" y="134299"/>
                  <a:pt x="1399717" y="134094"/>
                  <a:pt x="1400238" y="134243"/>
                </a:cubicBezTo>
                <a:lnTo>
                  <a:pt x="1400259" y="134355"/>
                </a:lnTo>
                <a:lnTo>
                  <a:pt x="1400905" y="134355"/>
                </a:lnTo>
                <a:cubicBezTo>
                  <a:pt x="1401099" y="134429"/>
                  <a:pt x="1401312" y="134504"/>
                  <a:pt x="1401544" y="134578"/>
                </a:cubicBezTo>
                <a:cubicBezTo>
                  <a:pt x="1401700" y="134801"/>
                  <a:pt x="1401700" y="134987"/>
                  <a:pt x="1401545" y="135136"/>
                </a:cubicBezTo>
                <a:cubicBezTo>
                  <a:pt x="1401390" y="135285"/>
                  <a:pt x="1401351" y="135508"/>
                  <a:pt x="1401429" y="135806"/>
                </a:cubicBezTo>
                <a:cubicBezTo>
                  <a:pt x="1401662" y="135955"/>
                  <a:pt x="1401912" y="135955"/>
                  <a:pt x="1402180" y="135806"/>
                </a:cubicBezTo>
                <a:cubicBezTo>
                  <a:pt x="1402448" y="135657"/>
                  <a:pt x="1402731" y="135620"/>
                  <a:pt x="1403028" y="135694"/>
                </a:cubicBezTo>
                <a:cubicBezTo>
                  <a:pt x="1403400" y="135769"/>
                  <a:pt x="1403624" y="135918"/>
                  <a:pt x="1403698" y="136141"/>
                </a:cubicBezTo>
                <a:cubicBezTo>
                  <a:pt x="1403772" y="136364"/>
                  <a:pt x="1403996" y="136513"/>
                  <a:pt x="1404368" y="136587"/>
                </a:cubicBezTo>
                <a:cubicBezTo>
                  <a:pt x="1404814" y="136364"/>
                  <a:pt x="1404945" y="135936"/>
                  <a:pt x="1404758" y="135304"/>
                </a:cubicBezTo>
                <a:cubicBezTo>
                  <a:pt x="1404572" y="134671"/>
                  <a:pt x="1404554" y="134281"/>
                  <a:pt x="1404703" y="134132"/>
                </a:cubicBezTo>
                <a:cubicBezTo>
                  <a:pt x="1404405" y="134057"/>
                  <a:pt x="1404219" y="134113"/>
                  <a:pt x="1404145" y="134299"/>
                </a:cubicBezTo>
                <a:cubicBezTo>
                  <a:pt x="1404070" y="134485"/>
                  <a:pt x="1403884" y="134615"/>
                  <a:pt x="1403586" y="134690"/>
                </a:cubicBezTo>
                <a:cubicBezTo>
                  <a:pt x="1402842" y="134839"/>
                  <a:pt x="1402433" y="134659"/>
                  <a:pt x="1402359" y="134151"/>
                </a:cubicBezTo>
                <a:cubicBezTo>
                  <a:pt x="1402359" y="133792"/>
                  <a:pt x="1402507" y="133612"/>
                  <a:pt x="1402805" y="133612"/>
                </a:cubicBezTo>
                <a:cubicBezTo>
                  <a:pt x="1403103" y="133612"/>
                  <a:pt x="1403326" y="133504"/>
                  <a:pt x="1403475" y="133289"/>
                </a:cubicBezTo>
                <a:cubicBezTo>
                  <a:pt x="1403549" y="133145"/>
                  <a:pt x="1403549" y="133001"/>
                  <a:pt x="1403475" y="132858"/>
                </a:cubicBezTo>
                <a:cubicBezTo>
                  <a:pt x="1403400" y="132714"/>
                  <a:pt x="1403400" y="132535"/>
                  <a:pt x="1403475" y="132320"/>
                </a:cubicBezTo>
                <a:lnTo>
                  <a:pt x="1404368" y="131564"/>
                </a:lnTo>
                <a:cubicBezTo>
                  <a:pt x="1404442" y="130716"/>
                  <a:pt x="1404424" y="129889"/>
                  <a:pt x="1404312" y="129086"/>
                </a:cubicBezTo>
                <a:cubicBezTo>
                  <a:pt x="1404200" y="128283"/>
                  <a:pt x="1403810" y="127769"/>
                  <a:pt x="1403140" y="127546"/>
                </a:cubicBezTo>
                <a:cubicBezTo>
                  <a:pt x="1402991" y="127620"/>
                  <a:pt x="1402935" y="127769"/>
                  <a:pt x="1402973" y="127993"/>
                </a:cubicBezTo>
                <a:cubicBezTo>
                  <a:pt x="1403010" y="128216"/>
                  <a:pt x="1402917" y="128403"/>
                  <a:pt x="1402693" y="128554"/>
                </a:cubicBezTo>
                <a:cubicBezTo>
                  <a:pt x="1402247" y="128554"/>
                  <a:pt x="1401949" y="128516"/>
                  <a:pt x="1401801" y="128439"/>
                </a:cubicBezTo>
                <a:cubicBezTo>
                  <a:pt x="1402173" y="128067"/>
                  <a:pt x="1402545" y="127639"/>
                  <a:pt x="1402917" y="127155"/>
                </a:cubicBezTo>
                <a:cubicBezTo>
                  <a:pt x="1403289" y="126672"/>
                  <a:pt x="1403363" y="126021"/>
                  <a:pt x="1403140" y="125202"/>
                </a:cubicBezTo>
                <a:cubicBezTo>
                  <a:pt x="1403140" y="125053"/>
                  <a:pt x="1403084" y="124923"/>
                  <a:pt x="1402973" y="124811"/>
                </a:cubicBezTo>
                <a:cubicBezTo>
                  <a:pt x="1402861" y="124700"/>
                  <a:pt x="1402768" y="124532"/>
                  <a:pt x="1402693" y="124309"/>
                </a:cubicBezTo>
                <a:cubicBezTo>
                  <a:pt x="1402545" y="124160"/>
                  <a:pt x="1402470" y="123974"/>
                  <a:pt x="1402470" y="123751"/>
                </a:cubicBezTo>
                <a:cubicBezTo>
                  <a:pt x="1402470" y="123528"/>
                  <a:pt x="1402433" y="123342"/>
                  <a:pt x="1402359" y="123193"/>
                </a:cubicBezTo>
                <a:cubicBezTo>
                  <a:pt x="1402210" y="122821"/>
                  <a:pt x="1402002" y="122635"/>
                  <a:pt x="1401736" y="122635"/>
                </a:cubicBezTo>
                <a:cubicBezTo>
                  <a:pt x="1401470" y="122635"/>
                  <a:pt x="1401143" y="122635"/>
                  <a:pt x="1400756" y="122635"/>
                </a:cubicBezTo>
                <a:cubicBezTo>
                  <a:pt x="1400369" y="122486"/>
                  <a:pt x="1400001" y="122337"/>
                  <a:pt x="1399653" y="122188"/>
                </a:cubicBezTo>
                <a:cubicBezTo>
                  <a:pt x="1399304" y="122039"/>
                  <a:pt x="1399016" y="122151"/>
                  <a:pt x="1398787" y="122523"/>
                </a:cubicBezTo>
                <a:cubicBezTo>
                  <a:pt x="1398939" y="122821"/>
                  <a:pt x="1399267" y="122914"/>
                  <a:pt x="1399770" y="122802"/>
                </a:cubicBezTo>
                <a:cubicBezTo>
                  <a:pt x="1400272" y="122691"/>
                  <a:pt x="1400640" y="122746"/>
                  <a:pt x="1400873" y="122970"/>
                </a:cubicBezTo>
                <a:cubicBezTo>
                  <a:pt x="1400717" y="123639"/>
                  <a:pt x="1400542" y="124253"/>
                  <a:pt x="1400349" y="124811"/>
                </a:cubicBezTo>
                <a:cubicBezTo>
                  <a:pt x="1400156" y="125369"/>
                  <a:pt x="1399673" y="125648"/>
                  <a:pt x="1398898" y="125648"/>
                </a:cubicBezTo>
                <a:cubicBezTo>
                  <a:pt x="1398898" y="126244"/>
                  <a:pt x="1398601" y="126597"/>
                  <a:pt x="1398005" y="126709"/>
                </a:cubicBezTo>
                <a:cubicBezTo>
                  <a:pt x="1397410" y="126820"/>
                  <a:pt x="1397075" y="126616"/>
                  <a:pt x="1397001" y="126095"/>
                </a:cubicBezTo>
                <a:cubicBezTo>
                  <a:pt x="1396926" y="125723"/>
                  <a:pt x="1397075" y="125462"/>
                  <a:pt x="1397447" y="125314"/>
                </a:cubicBezTo>
                <a:cubicBezTo>
                  <a:pt x="1397819" y="125165"/>
                  <a:pt x="1398191" y="125016"/>
                  <a:pt x="1398564" y="124867"/>
                </a:cubicBezTo>
                <a:cubicBezTo>
                  <a:pt x="1398415" y="124644"/>
                  <a:pt x="1398322" y="124402"/>
                  <a:pt x="1398284" y="124142"/>
                </a:cubicBezTo>
                <a:cubicBezTo>
                  <a:pt x="1398247" y="123881"/>
                  <a:pt x="1398154" y="123602"/>
                  <a:pt x="1398005" y="123304"/>
                </a:cubicBezTo>
                <a:cubicBezTo>
                  <a:pt x="1398080" y="123156"/>
                  <a:pt x="1398173" y="123044"/>
                  <a:pt x="1398284" y="122970"/>
                </a:cubicBezTo>
                <a:cubicBezTo>
                  <a:pt x="1398396" y="122895"/>
                  <a:pt x="1398526" y="122784"/>
                  <a:pt x="1398675" y="122635"/>
                </a:cubicBezTo>
                <a:lnTo>
                  <a:pt x="1398117" y="122188"/>
                </a:lnTo>
                <a:cubicBezTo>
                  <a:pt x="1397819" y="122114"/>
                  <a:pt x="1397652" y="122170"/>
                  <a:pt x="1397615" y="122356"/>
                </a:cubicBezTo>
                <a:cubicBezTo>
                  <a:pt x="1397578" y="122542"/>
                  <a:pt x="1397410" y="122635"/>
                  <a:pt x="1397112" y="122635"/>
                </a:cubicBezTo>
                <a:cubicBezTo>
                  <a:pt x="1396517" y="122784"/>
                  <a:pt x="1396182" y="122486"/>
                  <a:pt x="1396108" y="121742"/>
                </a:cubicBezTo>
                <a:cubicBezTo>
                  <a:pt x="1396108" y="121518"/>
                  <a:pt x="1396219" y="121407"/>
                  <a:pt x="1396443" y="121407"/>
                </a:cubicBezTo>
                <a:cubicBezTo>
                  <a:pt x="1396666" y="121407"/>
                  <a:pt x="1396852" y="121370"/>
                  <a:pt x="1397001" y="121295"/>
                </a:cubicBezTo>
                <a:cubicBezTo>
                  <a:pt x="1397150" y="121146"/>
                  <a:pt x="1397243" y="120942"/>
                  <a:pt x="1397280" y="120681"/>
                </a:cubicBezTo>
                <a:cubicBezTo>
                  <a:pt x="1397317" y="120421"/>
                  <a:pt x="1397410" y="120216"/>
                  <a:pt x="1397559" y="120067"/>
                </a:cubicBezTo>
                <a:cubicBezTo>
                  <a:pt x="1397857" y="119993"/>
                  <a:pt x="1398061" y="120030"/>
                  <a:pt x="1398173" y="120179"/>
                </a:cubicBezTo>
                <a:cubicBezTo>
                  <a:pt x="1398284" y="120328"/>
                  <a:pt x="1398489" y="120365"/>
                  <a:pt x="1398787" y="120291"/>
                </a:cubicBezTo>
                <a:cubicBezTo>
                  <a:pt x="1399233" y="119993"/>
                  <a:pt x="1399419" y="119472"/>
                  <a:pt x="1399345" y="118728"/>
                </a:cubicBezTo>
                <a:cubicBezTo>
                  <a:pt x="1398898" y="118430"/>
                  <a:pt x="1398452" y="118430"/>
                  <a:pt x="1398005" y="118728"/>
                </a:cubicBezTo>
                <a:cubicBezTo>
                  <a:pt x="1397559" y="119026"/>
                  <a:pt x="1397261" y="119360"/>
                  <a:pt x="1397112" y="119733"/>
                </a:cubicBezTo>
                <a:cubicBezTo>
                  <a:pt x="1396889" y="119733"/>
                  <a:pt x="1396480" y="119658"/>
                  <a:pt x="1395885" y="119509"/>
                </a:cubicBezTo>
                <a:cubicBezTo>
                  <a:pt x="1395885" y="118988"/>
                  <a:pt x="1395922" y="118691"/>
                  <a:pt x="1395996" y="118616"/>
                </a:cubicBezTo>
                <a:cubicBezTo>
                  <a:pt x="1395773" y="118393"/>
                  <a:pt x="1395382" y="118263"/>
                  <a:pt x="1394824" y="118226"/>
                </a:cubicBezTo>
                <a:cubicBezTo>
                  <a:pt x="1394266" y="118188"/>
                  <a:pt x="1393875" y="118319"/>
                  <a:pt x="1393652" y="118616"/>
                </a:cubicBezTo>
                <a:cubicBezTo>
                  <a:pt x="1393875" y="118988"/>
                  <a:pt x="1394285" y="119360"/>
                  <a:pt x="1394880" y="119733"/>
                </a:cubicBezTo>
                <a:cubicBezTo>
                  <a:pt x="1395475" y="120105"/>
                  <a:pt x="1395699" y="120551"/>
                  <a:pt x="1395550" y="121072"/>
                </a:cubicBezTo>
                <a:cubicBezTo>
                  <a:pt x="1395475" y="121221"/>
                  <a:pt x="1395178" y="121537"/>
                  <a:pt x="1394657" y="122021"/>
                </a:cubicBezTo>
                <a:cubicBezTo>
                  <a:pt x="1394136" y="122504"/>
                  <a:pt x="1393727" y="122709"/>
                  <a:pt x="1393429" y="122635"/>
                </a:cubicBezTo>
                <a:cubicBezTo>
                  <a:pt x="1393131" y="122635"/>
                  <a:pt x="1392964" y="122537"/>
                  <a:pt x="1392927" y="122342"/>
                </a:cubicBezTo>
                <a:cubicBezTo>
                  <a:pt x="1392889" y="122146"/>
                  <a:pt x="1392759" y="121984"/>
                  <a:pt x="1392536" y="121853"/>
                </a:cubicBezTo>
                <a:cubicBezTo>
                  <a:pt x="1391792" y="121923"/>
                  <a:pt x="1391345" y="122273"/>
                  <a:pt x="1391197" y="122903"/>
                </a:cubicBezTo>
                <a:cubicBezTo>
                  <a:pt x="1391271" y="123114"/>
                  <a:pt x="1391401" y="123236"/>
                  <a:pt x="1391587" y="123271"/>
                </a:cubicBezTo>
                <a:cubicBezTo>
                  <a:pt x="1391773" y="123306"/>
                  <a:pt x="1391941" y="123429"/>
                  <a:pt x="1392089" y="123639"/>
                </a:cubicBezTo>
                <a:cubicBezTo>
                  <a:pt x="1392238" y="123937"/>
                  <a:pt x="1392257" y="124235"/>
                  <a:pt x="1392145" y="124532"/>
                </a:cubicBezTo>
                <a:cubicBezTo>
                  <a:pt x="1392034" y="124830"/>
                  <a:pt x="1391903" y="125090"/>
                  <a:pt x="1391755" y="125314"/>
                </a:cubicBezTo>
                <a:cubicBezTo>
                  <a:pt x="1391531" y="125462"/>
                  <a:pt x="1391290" y="125537"/>
                  <a:pt x="1391029" y="125537"/>
                </a:cubicBezTo>
                <a:cubicBezTo>
                  <a:pt x="1390769" y="125537"/>
                  <a:pt x="1390527" y="125574"/>
                  <a:pt x="1390304" y="125648"/>
                </a:cubicBezTo>
                <a:cubicBezTo>
                  <a:pt x="1390155" y="126021"/>
                  <a:pt x="1390155" y="126318"/>
                  <a:pt x="1390304" y="126541"/>
                </a:cubicBezTo>
                <a:cubicBezTo>
                  <a:pt x="1390676" y="126914"/>
                  <a:pt x="1391122" y="127062"/>
                  <a:pt x="1391643" y="126988"/>
                </a:cubicBezTo>
                <a:cubicBezTo>
                  <a:pt x="1391792" y="127211"/>
                  <a:pt x="1391996" y="127379"/>
                  <a:pt x="1392257" y="127490"/>
                </a:cubicBezTo>
                <a:cubicBezTo>
                  <a:pt x="1392517" y="127602"/>
                  <a:pt x="1392759" y="127769"/>
                  <a:pt x="1392982" y="127993"/>
                </a:cubicBezTo>
                <a:cubicBezTo>
                  <a:pt x="1392982" y="128067"/>
                  <a:pt x="1393057" y="128253"/>
                  <a:pt x="1393206" y="128551"/>
                </a:cubicBezTo>
                <a:cubicBezTo>
                  <a:pt x="1393355" y="128774"/>
                  <a:pt x="1393503" y="128904"/>
                  <a:pt x="1393652" y="128941"/>
                </a:cubicBezTo>
                <a:cubicBezTo>
                  <a:pt x="1393801" y="128979"/>
                  <a:pt x="1393875" y="129072"/>
                  <a:pt x="1393875" y="129220"/>
                </a:cubicBezTo>
                <a:cubicBezTo>
                  <a:pt x="1393950" y="129518"/>
                  <a:pt x="1393875" y="129778"/>
                  <a:pt x="1393652" y="130002"/>
                </a:cubicBezTo>
                <a:cubicBezTo>
                  <a:pt x="1393429" y="130225"/>
                  <a:pt x="1393206" y="130299"/>
                  <a:pt x="1392982" y="130225"/>
                </a:cubicBezTo>
                <a:cubicBezTo>
                  <a:pt x="1392685" y="130225"/>
                  <a:pt x="1392462" y="130076"/>
                  <a:pt x="1392313" y="129778"/>
                </a:cubicBezTo>
                <a:cubicBezTo>
                  <a:pt x="1392164" y="129481"/>
                  <a:pt x="1391941" y="129220"/>
                  <a:pt x="1391643" y="128997"/>
                </a:cubicBezTo>
                <a:cubicBezTo>
                  <a:pt x="1391420" y="128848"/>
                  <a:pt x="1391178" y="128755"/>
                  <a:pt x="1390917" y="128718"/>
                </a:cubicBezTo>
                <a:cubicBezTo>
                  <a:pt x="1390657" y="128681"/>
                  <a:pt x="1390490" y="128588"/>
                  <a:pt x="1390415" y="128439"/>
                </a:cubicBezTo>
                <a:cubicBezTo>
                  <a:pt x="1390192" y="128141"/>
                  <a:pt x="1390043" y="127806"/>
                  <a:pt x="1389969" y="127434"/>
                </a:cubicBezTo>
                <a:cubicBezTo>
                  <a:pt x="1389894" y="127062"/>
                  <a:pt x="1389671" y="126876"/>
                  <a:pt x="1389299" y="126876"/>
                </a:cubicBezTo>
                <a:cubicBezTo>
                  <a:pt x="1389299" y="126281"/>
                  <a:pt x="1389228" y="125835"/>
                  <a:pt x="1389086" y="125537"/>
                </a:cubicBezTo>
                <a:cubicBezTo>
                  <a:pt x="1388732" y="125537"/>
                  <a:pt x="1388484" y="125630"/>
                  <a:pt x="1388342" y="125816"/>
                </a:cubicBezTo>
                <a:cubicBezTo>
                  <a:pt x="1388201" y="126002"/>
                  <a:pt x="1388077" y="126207"/>
                  <a:pt x="1387971" y="126430"/>
                </a:cubicBezTo>
                <a:cubicBezTo>
                  <a:pt x="1387864" y="126653"/>
                  <a:pt x="1387758" y="126858"/>
                  <a:pt x="1387652" y="127044"/>
                </a:cubicBezTo>
                <a:cubicBezTo>
                  <a:pt x="1387545" y="127230"/>
                  <a:pt x="1387350" y="127323"/>
                  <a:pt x="1387067" y="127323"/>
                </a:cubicBezTo>
                <a:cubicBezTo>
                  <a:pt x="1386918" y="127323"/>
                  <a:pt x="1386694" y="127211"/>
                  <a:pt x="1386397" y="126988"/>
                </a:cubicBezTo>
                <a:cubicBezTo>
                  <a:pt x="1386322" y="126616"/>
                  <a:pt x="1386360" y="126300"/>
                  <a:pt x="1386508" y="126039"/>
                </a:cubicBezTo>
                <a:cubicBezTo>
                  <a:pt x="1386657" y="125779"/>
                  <a:pt x="1386806" y="125537"/>
                  <a:pt x="1386955" y="125314"/>
                </a:cubicBezTo>
                <a:lnTo>
                  <a:pt x="1388132" y="125314"/>
                </a:lnTo>
                <a:cubicBezTo>
                  <a:pt x="1388274" y="125090"/>
                  <a:pt x="1388309" y="124756"/>
                  <a:pt x="1388239" y="124309"/>
                </a:cubicBezTo>
                <a:cubicBezTo>
                  <a:pt x="1388168" y="123863"/>
                  <a:pt x="1388309" y="123602"/>
                  <a:pt x="1388664" y="123528"/>
                </a:cubicBezTo>
                <a:cubicBezTo>
                  <a:pt x="1389020" y="123602"/>
                  <a:pt x="1389198" y="123863"/>
                  <a:pt x="1389198" y="124309"/>
                </a:cubicBezTo>
                <a:cubicBezTo>
                  <a:pt x="1389198" y="124756"/>
                  <a:pt x="1389269" y="125090"/>
                  <a:pt x="1389411" y="125314"/>
                </a:cubicBezTo>
                <a:cubicBezTo>
                  <a:pt x="1389783" y="125239"/>
                  <a:pt x="1389987" y="125035"/>
                  <a:pt x="1390025" y="124700"/>
                </a:cubicBezTo>
                <a:cubicBezTo>
                  <a:pt x="1390062" y="124365"/>
                  <a:pt x="1390118" y="124011"/>
                  <a:pt x="1390192" y="123639"/>
                </a:cubicBezTo>
                <a:cubicBezTo>
                  <a:pt x="1389894" y="123416"/>
                  <a:pt x="1389578" y="123174"/>
                  <a:pt x="1389243" y="122914"/>
                </a:cubicBezTo>
                <a:cubicBezTo>
                  <a:pt x="1388908" y="122653"/>
                  <a:pt x="1388890" y="122263"/>
                  <a:pt x="1389187" y="121742"/>
                </a:cubicBezTo>
                <a:cubicBezTo>
                  <a:pt x="1388815" y="121518"/>
                  <a:pt x="1388573" y="121109"/>
                  <a:pt x="1388462" y="120514"/>
                </a:cubicBezTo>
                <a:cubicBezTo>
                  <a:pt x="1388350" y="119919"/>
                  <a:pt x="1388406" y="119360"/>
                  <a:pt x="1388629" y="118840"/>
                </a:cubicBezTo>
                <a:cubicBezTo>
                  <a:pt x="1388927" y="118661"/>
                  <a:pt x="1389113" y="118653"/>
                  <a:pt x="1389187" y="118817"/>
                </a:cubicBezTo>
                <a:cubicBezTo>
                  <a:pt x="1389262" y="118981"/>
                  <a:pt x="1389411" y="119026"/>
                  <a:pt x="1389634" y="118951"/>
                </a:cubicBezTo>
                <a:cubicBezTo>
                  <a:pt x="1389857" y="118877"/>
                  <a:pt x="1390025" y="118728"/>
                  <a:pt x="1390136" y="118505"/>
                </a:cubicBezTo>
                <a:cubicBezTo>
                  <a:pt x="1390248" y="118281"/>
                  <a:pt x="1390415" y="118170"/>
                  <a:pt x="1390638" y="118170"/>
                </a:cubicBezTo>
                <a:cubicBezTo>
                  <a:pt x="1391010" y="118095"/>
                  <a:pt x="1391345" y="118188"/>
                  <a:pt x="1391643" y="118449"/>
                </a:cubicBezTo>
                <a:cubicBezTo>
                  <a:pt x="1391941" y="118709"/>
                  <a:pt x="1392276" y="118616"/>
                  <a:pt x="1392648" y="118170"/>
                </a:cubicBezTo>
                <a:cubicBezTo>
                  <a:pt x="1392796" y="117814"/>
                  <a:pt x="1392778" y="117476"/>
                  <a:pt x="1392592" y="117156"/>
                </a:cubicBezTo>
                <a:cubicBezTo>
                  <a:pt x="1392406" y="116835"/>
                  <a:pt x="1392350" y="116497"/>
                  <a:pt x="1392424" y="116141"/>
                </a:cubicBezTo>
                <a:cubicBezTo>
                  <a:pt x="1392573" y="115928"/>
                  <a:pt x="1392834" y="115856"/>
                  <a:pt x="1393206" y="115928"/>
                </a:cubicBezTo>
                <a:cubicBezTo>
                  <a:pt x="1393578" y="115999"/>
                  <a:pt x="1393838" y="115928"/>
                  <a:pt x="1393987" y="115714"/>
                </a:cubicBezTo>
                <a:cubicBezTo>
                  <a:pt x="1393317" y="115193"/>
                  <a:pt x="1392908" y="114821"/>
                  <a:pt x="1392759" y="114598"/>
                </a:cubicBezTo>
                <a:cubicBezTo>
                  <a:pt x="1392759" y="114311"/>
                  <a:pt x="1392759" y="113898"/>
                  <a:pt x="1392759" y="113360"/>
                </a:cubicBezTo>
                <a:cubicBezTo>
                  <a:pt x="1392759" y="112821"/>
                  <a:pt x="1392722" y="112373"/>
                  <a:pt x="1392648" y="112015"/>
                </a:cubicBezTo>
                <a:cubicBezTo>
                  <a:pt x="1392499" y="111871"/>
                  <a:pt x="1392276" y="111817"/>
                  <a:pt x="1391978" y="111853"/>
                </a:cubicBezTo>
                <a:cubicBezTo>
                  <a:pt x="1391680" y="111889"/>
                  <a:pt x="1391531" y="111799"/>
                  <a:pt x="1391531" y="111584"/>
                </a:cubicBezTo>
                <a:cubicBezTo>
                  <a:pt x="1391531" y="111123"/>
                  <a:pt x="1391699" y="110892"/>
                  <a:pt x="1392034" y="110892"/>
                </a:cubicBezTo>
                <a:cubicBezTo>
                  <a:pt x="1392369" y="110892"/>
                  <a:pt x="1392610" y="110699"/>
                  <a:pt x="1392759" y="110315"/>
                </a:cubicBezTo>
                <a:cubicBezTo>
                  <a:pt x="1392908" y="109852"/>
                  <a:pt x="1392796" y="109390"/>
                  <a:pt x="1392424" y="108928"/>
                </a:cubicBezTo>
                <a:cubicBezTo>
                  <a:pt x="1392052" y="108466"/>
                  <a:pt x="1391680" y="108236"/>
                  <a:pt x="1391308" y="108236"/>
                </a:cubicBezTo>
                <a:cubicBezTo>
                  <a:pt x="1390936" y="108236"/>
                  <a:pt x="1390657" y="108380"/>
                  <a:pt x="1390471" y="108669"/>
                </a:cubicBezTo>
                <a:cubicBezTo>
                  <a:pt x="1390285" y="108958"/>
                  <a:pt x="1390118" y="109174"/>
                  <a:pt x="1389969" y="109319"/>
                </a:cubicBezTo>
                <a:cubicBezTo>
                  <a:pt x="1389820" y="109391"/>
                  <a:pt x="1389615" y="109481"/>
                  <a:pt x="1389355" y="109590"/>
                </a:cubicBezTo>
                <a:cubicBezTo>
                  <a:pt x="1389094" y="109699"/>
                  <a:pt x="1388927" y="109825"/>
                  <a:pt x="1388852" y="109969"/>
                </a:cubicBezTo>
                <a:cubicBezTo>
                  <a:pt x="1388704" y="110330"/>
                  <a:pt x="1388722" y="110673"/>
                  <a:pt x="1388908" y="110998"/>
                </a:cubicBezTo>
                <a:cubicBezTo>
                  <a:pt x="1389094" y="111324"/>
                  <a:pt x="1389150" y="111631"/>
                  <a:pt x="1389076" y="111919"/>
                </a:cubicBezTo>
                <a:cubicBezTo>
                  <a:pt x="1389001" y="112366"/>
                  <a:pt x="1388834" y="112678"/>
                  <a:pt x="1388573" y="112857"/>
                </a:cubicBezTo>
                <a:cubicBezTo>
                  <a:pt x="1388313" y="113035"/>
                  <a:pt x="1388034" y="113169"/>
                  <a:pt x="1387736" y="113259"/>
                </a:cubicBezTo>
                <a:cubicBezTo>
                  <a:pt x="1387439" y="112613"/>
                  <a:pt x="1387029" y="112089"/>
                  <a:pt x="1386508" y="111686"/>
                </a:cubicBezTo>
                <a:cubicBezTo>
                  <a:pt x="1385988" y="111283"/>
                  <a:pt x="1385504" y="110840"/>
                  <a:pt x="1385057" y="110356"/>
                </a:cubicBezTo>
                <a:cubicBezTo>
                  <a:pt x="1384760" y="110356"/>
                  <a:pt x="1384555" y="110468"/>
                  <a:pt x="1384443" y="110691"/>
                </a:cubicBezTo>
                <a:cubicBezTo>
                  <a:pt x="1384332" y="110914"/>
                  <a:pt x="1384276" y="111175"/>
                  <a:pt x="1384276" y="111473"/>
                </a:cubicBezTo>
                <a:cubicBezTo>
                  <a:pt x="1384276" y="111770"/>
                  <a:pt x="1384276" y="112049"/>
                  <a:pt x="1384276" y="112310"/>
                </a:cubicBezTo>
                <a:cubicBezTo>
                  <a:pt x="1384276" y="112570"/>
                  <a:pt x="1384202" y="112812"/>
                  <a:pt x="1384053" y="113035"/>
                </a:cubicBezTo>
                <a:cubicBezTo>
                  <a:pt x="1384202" y="113407"/>
                  <a:pt x="1384220" y="113798"/>
                  <a:pt x="1384109" y="114207"/>
                </a:cubicBezTo>
                <a:cubicBezTo>
                  <a:pt x="1383997" y="114617"/>
                  <a:pt x="1383755" y="114896"/>
                  <a:pt x="1383383" y="115044"/>
                </a:cubicBezTo>
                <a:cubicBezTo>
                  <a:pt x="1383234" y="114753"/>
                  <a:pt x="1383197" y="114442"/>
                  <a:pt x="1383271" y="114114"/>
                </a:cubicBezTo>
                <a:cubicBezTo>
                  <a:pt x="1383346" y="113786"/>
                  <a:pt x="1383383" y="113439"/>
                  <a:pt x="1383383" y="113074"/>
                </a:cubicBezTo>
                <a:cubicBezTo>
                  <a:pt x="1383234" y="112782"/>
                  <a:pt x="1383030" y="112672"/>
                  <a:pt x="1382769" y="112745"/>
                </a:cubicBezTo>
                <a:cubicBezTo>
                  <a:pt x="1382509" y="112818"/>
                  <a:pt x="1382341" y="112671"/>
                  <a:pt x="1382267" y="112306"/>
                </a:cubicBezTo>
                <a:cubicBezTo>
                  <a:pt x="1382267" y="112088"/>
                  <a:pt x="1382434" y="111942"/>
                  <a:pt x="1382769" y="111869"/>
                </a:cubicBezTo>
                <a:cubicBezTo>
                  <a:pt x="1383104" y="111795"/>
                  <a:pt x="1383346" y="111613"/>
                  <a:pt x="1383495" y="111321"/>
                </a:cubicBezTo>
                <a:cubicBezTo>
                  <a:pt x="1383643" y="110810"/>
                  <a:pt x="1383569" y="110354"/>
                  <a:pt x="1383271" y="109953"/>
                </a:cubicBezTo>
                <a:cubicBezTo>
                  <a:pt x="1382974" y="109551"/>
                  <a:pt x="1382527" y="109313"/>
                  <a:pt x="1381932" y="109240"/>
                </a:cubicBezTo>
                <a:cubicBezTo>
                  <a:pt x="1381783" y="108869"/>
                  <a:pt x="1381802" y="108535"/>
                  <a:pt x="1381988" y="108238"/>
                </a:cubicBezTo>
                <a:cubicBezTo>
                  <a:pt x="1382174" y="107941"/>
                  <a:pt x="1382267" y="107644"/>
                  <a:pt x="1382267" y="107348"/>
                </a:cubicBezTo>
                <a:cubicBezTo>
                  <a:pt x="1382267" y="107051"/>
                  <a:pt x="1382174" y="106755"/>
                  <a:pt x="1381988" y="106458"/>
                </a:cubicBezTo>
                <a:cubicBezTo>
                  <a:pt x="1381802" y="106162"/>
                  <a:pt x="1381895" y="105865"/>
                  <a:pt x="1382267" y="105567"/>
                </a:cubicBezTo>
                <a:lnTo>
                  <a:pt x="1381932" y="104678"/>
                </a:lnTo>
                <a:cubicBezTo>
                  <a:pt x="1381783" y="103491"/>
                  <a:pt x="1381746" y="102211"/>
                  <a:pt x="1381820" y="100838"/>
                </a:cubicBezTo>
                <a:cubicBezTo>
                  <a:pt x="1381895" y="99465"/>
                  <a:pt x="1381932" y="98111"/>
                  <a:pt x="1381932" y="96775"/>
                </a:cubicBezTo>
                <a:lnTo>
                  <a:pt x="1381932" y="88986"/>
                </a:lnTo>
                <a:cubicBezTo>
                  <a:pt x="1382006" y="88763"/>
                  <a:pt x="1382099" y="88614"/>
                  <a:pt x="1382211" y="88541"/>
                </a:cubicBezTo>
                <a:cubicBezTo>
                  <a:pt x="1382323" y="88467"/>
                  <a:pt x="1382416" y="88355"/>
                  <a:pt x="1382490" y="88207"/>
                </a:cubicBezTo>
                <a:cubicBezTo>
                  <a:pt x="1382490" y="87984"/>
                  <a:pt x="1382416" y="87855"/>
                  <a:pt x="1382267" y="87818"/>
                </a:cubicBezTo>
                <a:cubicBezTo>
                  <a:pt x="1382118" y="87780"/>
                  <a:pt x="1382006" y="87650"/>
                  <a:pt x="1381932" y="87427"/>
                </a:cubicBezTo>
                <a:cubicBezTo>
                  <a:pt x="1382006" y="84831"/>
                  <a:pt x="1382025" y="82178"/>
                  <a:pt x="1381988" y="79470"/>
                </a:cubicBezTo>
                <a:cubicBezTo>
                  <a:pt x="1381951" y="76763"/>
                  <a:pt x="1382006" y="74221"/>
                  <a:pt x="1382155" y="71847"/>
                </a:cubicBezTo>
                <a:cubicBezTo>
                  <a:pt x="1382602" y="71490"/>
                  <a:pt x="1383197" y="71267"/>
                  <a:pt x="1383941" y="71177"/>
                </a:cubicBezTo>
                <a:cubicBezTo>
                  <a:pt x="1384016" y="71331"/>
                  <a:pt x="1384127" y="71465"/>
                  <a:pt x="1384276" y="71579"/>
                </a:cubicBezTo>
                <a:cubicBezTo>
                  <a:pt x="1384425" y="71694"/>
                  <a:pt x="1384462" y="71827"/>
                  <a:pt x="1384388" y="71980"/>
                </a:cubicBezTo>
                <a:cubicBezTo>
                  <a:pt x="1384388" y="72210"/>
                  <a:pt x="1384276" y="72382"/>
                  <a:pt x="1384053" y="72497"/>
                </a:cubicBezTo>
                <a:cubicBezTo>
                  <a:pt x="1383830" y="72611"/>
                  <a:pt x="1383588" y="72726"/>
                  <a:pt x="1383327" y="72840"/>
                </a:cubicBezTo>
                <a:cubicBezTo>
                  <a:pt x="1383067" y="72955"/>
                  <a:pt x="1382825" y="73089"/>
                  <a:pt x="1382602" y="73242"/>
                </a:cubicBezTo>
                <a:cubicBezTo>
                  <a:pt x="1382378" y="73396"/>
                  <a:pt x="1382267" y="73663"/>
                  <a:pt x="1382267" y="74045"/>
                </a:cubicBezTo>
                <a:cubicBezTo>
                  <a:pt x="1382344" y="74581"/>
                  <a:pt x="1382593" y="74887"/>
                  <a:pt x="1383015" y="74963"/>
                </a:cubicBezTo>
                <a:cubicBezTo>
                  <a:pt x="1383437" y="75039"/>
                  <a:pt x="1383917" y="75154"/>
                  <a:pt x="1384454" y="75307"/>
                </a:cubicBezTo>
                <a:cubicBezTo>
                  <a:pt x="1384607" y="75679"/>
                  <a:pt x="1384932" y="76014"/>
                  <a:pt x="1385429" y="76312"/>
                </a:cubicBezTo>
                <a:cubicBezTo>
                  <a:pt x="1385925" y="76610"/>
                  <a:pt x="1386322" y="76386"/>
                  <a:pt x="1386620" y="75642"/>
                </a:cubicBezTo>
                <a:cubicBezTo>
                  <a:pt x="1386471" y="75493"/>
                  <a:pt x="1386207" y="75438"/>
                  <a:pt x="1385828" y="75475"/>
                </a:cubicBezTo>
                <a:cubicBezTo>
                  <a:pt x="1385449" y="75512"/>
                  <a:pt x="1385145" y="75456"/>
                  <a:pt x="1384914" y="75307"/>
                </a:cubicBezTo>
                <a:cubicBezTo>
                  <a:pt x="1384761" y="75159"/>
                  <a:pt x="1384684" y="74954"/>
                  <a:pt x="1384684" y="74693"/>
                </a:cubicBezTo>
                <a:cubicBezTo>
                  <a:pt x="1384684" y="74433"/>
                  <a:pt x="1384492" y="74340"/>
                  <a:pt x="1384109" y="74414"/>
                </a:cubicBezTo>
                <a:cubicBezTo>
                  <a:pt x="1384185" y="74266"/>
                  <a:pt x="1384243" y="74117"/>
                  <a:pt x="1384281" y="73968"/>
                </a:cubicBezTo>
                <a:cubicBezTo>
                  <a:pt x="1384320" y="73819"/>
                  <a:pt x="1384339" y="73633"/>
                  <a:pt x="1384339" y="73410"/>
                </a:cubicBezTo>
                <a:cubicBezTo>
                  <a:pt x="1384953" y="73187"/>
                  <a:pt x="1385490" y="72740"/>
                  <a:pt x="1385950" y="72070"/>
                </a:cubicBezTo>
                <a:cubicBezTo>
                  <a:pt x="1386227" y="71922"/>
                  <a:pt x="1386503" y="71829"/>
                  <a:pt x="1386780" y="71791"/>
                </a:cubicBezTo>
                <a:cubicBezTo>
                  <a:pt x="1387056" y="71754"/>
                  <a:pt x="1387263" y="71661"/>
                  <a:pt x="1387401" y="71512"/>
                </a:cubicBezTo>
                <a:cubicBezTo>
                  <a:pt x="1387401" y="71349"/>
                  <a:pt x="1387346" y="71228"/>
                  <a:pt x="1387234" y="71147"/>
                </a:cubicBezTo>
                <a:cubicBezTo>
                  <a:pt x="1387122" y="71066"/>
                  <a:pt x="1387029" y="70904"/>
                  <a:pt x="1386955" y="70659"/>
                </a:cubicBezTo>
                <a:cubicBezTo>
                  <a:pt x="1387104" y="70255"/>
                  <a:pt x="1387290" y="69937"/>
                  <a:pt x="1387513" y="69707"/>
                </a:cubicBezTo>
                <a:cubicBezTo>
                  <a:pt x="1387736" y="69477"/>
                  <a:pt x="1387960" y="69250"/>
                  <a:pt x="1388183" y="69027"/>
                </a:cubicBezTo>
                <a:cubicBezTo>
                  <a:pt x="1388555" y="69101"/>
                  <a:pt x="1388815" y="69287"/>
                  <a:pt x="1388964" y="69585"/>
                </a:cubicBezTo>
                <a:cubicBezTo>
                  <a:pt x="1389187" y="69511"/>
                  <a:pt x="1389411" y="69529"/>
                  <a:pt x="1389634" y="69641"/>
                </a:cubicBezTo>
                <a:cubicBezTo>
                  <a:pt x="1389857" y="69752"/>
                  <a:pt x="1390062" y="69869"/>
                  <a:pt x="1390248" y="69991"/>
                </a:cubicBezTo>
                <a:cubicBezTo>
                  <a:pt x="1390434" y="70112"/>
                  <a:pt x="1390620" y="70173"/>
                  <a:pt x="1390806" y="70173"/>
                </a:cubicBezTo>
                <a:cubicBezTo>
                  <a:pt x="1390992" y="70173"/>
                  <a:pt x="1391159" y="70051"/>
                  <a:pt x="1391308" y="69808"/>
                </a:cubicBezTo>
                <a:cubicBezTo>
                  <a:pt x="1391159" y="69182"/>
                  <a:pt x="1390843" y="68695"/>
                  <a:pt x="1390359" y="68348"/>
                </a:cubicBezTo>
                <a:cubicBezTo>
                  <a:pt x="1389876" y="68002"/>
                  <a:pt x="1389336" y="67940"/>
                  <a:pt x="1388741" y="68164"/>
                </a:cubicBezTo>
                <a:cubicBezTo>
                  <a:pt x="1388592" y="68015"/>
                  <a:pt x="1388480" y="67847"/>
                  <a:pt x="1388406" y="67661"/>
                </a:cubicBezTo>
                <a:cubicBezTo>
                  <a:pt x="1388332" y="67475"/>
                  <a:pt x="1388220" y="67308"/>
                  <a:pt x="1388071" y="67159"/>
                </a:cubicBezTo>
                <a:cubicBezTo>
                  <a:pt x="1387699" y="67606"/>
                  <a:pt x="1387271" y="68059"/>
                  <a:pt x="1386787" y="68520"/>
                </a:cubicBezTo>
                <a:cubicBezTo>
                  <a:pt x="1386304" y="68981"/>
                  <a:pt x="1385690" y="69134"/>
                  <a:pt x="1384946" y="68978"/>
                </a:cubicBezTo>
                <a:cubicBezTo>
                  <a:pt x="1384574" y="69134"/>
                  <a:pt x="1384313" y="69387"/>
                  <a:pt x="1384164" y="69736"/>
                </a:cubicBezTo>
                <a:cubicBezTo>
                  <a:pt x="1384016" y="70085"/>
                  <a:pt x="1383830" y="70454"/>
                  <a:pt x="1383606" y="70843"/>
                </a:cubicBezTo>
                <a:cubicBezTo>
                  <a:pt x="1383011" y="70843"/>
                  <a:pt x="1382527" y="70694"/>
                  <a:pt x="1382155" y="70396"/>
                </a:cubicBezTo>
                <a:cubicBezTo>
                  <a:pt x="1381932" y="65038"/>
                  <a:pt x="1381876" y="59662"/>
                  <a:pt x="1381988" y="54267"/>
                </a:cubicBezTo>
                <a:cubicBezTo>
                  <a:pt x="1382099" y="48872"/>
                  <a:pt x="1382044" y="43495"/>
                  <a:pt x="1381820" y="38138"/>
                </a:cubicBezTo>
                <a:cubicBezTo>
                  <a:pt x="1378472" y="37989"/>
                  <a:pt x="1375011" y="37970"/>
                  <a:pt x="1371440" y="38082"/>
                </a:cubicBezTo>
                <a:cubicBezTo>
                  <a:pt x="1367868" y="38193"/>
                  <a:pt x="1364370" y="38175"/>
                  <a:pt x="1360947" y="38026"/>
                </a:cubicBezTo>
                <a:cubicBezTo>
                  <a:pt x="1360798" y="37877"/>
                  <a:pt x="1360705" y="37728"/>
                  <a:pt x="1360668" y="37579"/>
                </a:cubicBezTo>
                <a:cubicBezTo>
                  <a:pt x="1360631" y="37431"/>
                  <a:pt x="1360538" y="37282"/>
                  <a:pt x="1360389" y="37133"/>
                </a:cubicBezTo>
                <a:cubicBezTo>
                  <a:pt x="1359943" y="36984"/>
                  <a:pt x="1359571" y="37040"/>
                  <a:pt x="1359273" y="37300"/>
                </a:cubicBezTo>
                <a:cubicBezTo>
                  <a:pt x="1358975" y="37561"/>
                  <a:pt x="1358640" y="37765"/>
                  <a:pt x="1358268" y="37914"/>
                </a:cubicBezTo>
                <a:cubicBezTo>
                  <a:pt x="1357227" y="38212"/>
                  <a:pt x="1355961" y="38175"/>
                  <a:pt x="1354473" y="37803"/>
                </a:cubicBezTo>
                <a:cubicBezTo>
                  <a:pt x="1354399" y="37431"/>
                  <a:pt x="1354417" y="37133"/>
                  <a:pt x="1354529" y="36910"/>
                </a:cubicBezTo>
                <a:cubicBezTo>
                  <a:pt x="1354641" y="36686"/>
                  <a:pt x="1354771" y="36649"/>
                  <a:pt x="1354920" y="36798"/>
                </a:cubicBezTo>
                <a:cubicBezTo>
                  <a:pt x="1354994" y="36500"/>
                  <a:pt x="1354957" y="36407"/>
                  <a:pt x="1354808" y="36519"/>
                </a:cubicBezTo>
                <a:cubicBezTo>
                  <a:pt x="1354659" y="36631"/>
                  <a:pt x="1354548" y="36575"/>
                  <a:pt x="1354473" y="36352"/>
                </a:cubicBezTo>
                <a:cubicBezTo>
                  <a:pt x="1354473" y="36128"/>
                  <a:pt x="1354436" y="35719"/>
                  <a:pt x="1354362" y="35124"/>
                </a:cubicBezTo>
                <a:cubicBezTo>
                  <a:pt x="1354287" y="34528"/>
                  <a:pt x="1354231" y="33896"/>
                  <a:pt x="1354194" y="33226"/>
                </a:cubicBezTo>
                <a:cubicBezTo>
                  <a:pt x="1354157" y="32556"/>
                  <a:pt x="1354138" y="31905"/>
                  <a:pt x="1354138" y="31273"/>
                </a:cubicBezTo>
                <a:cubicBezTo>
                  <a:pt x="1354138" y="30640"/>
                  <a:pt x="1354250" y="30175"/>
                  <a:pt x="1354473" y="29878"/>
                </a:cubicBezTo>
                <a:cubicBezTo>
                  <a:pt x="1354548" y="29654"/>
                  <a:pt x="1354715" y="29487"/>
                  <a:pt x="1354975" y="29375"/>
                </a:cubicBezTo>
                <a:cubicBezTo>
                  <a:pt x="1355236" y="29264"/>
                  <a:pt x="1355496" y="29171"/>
                  <a:pt x="1355757" y="29096"/>
                </a:cubicBezTo>
                <a:cubicBezTo>
                  <a:pt x="1356017" y="29022"/>
                  <a:pt x="1356241" y="28929"/>
                  <a:pt x="1356427" y="28817"/>
                </a:cubicBezTo>
                <a:cubicBezTo>
                  <a:pt x="1356613" y="28706"/>
                  <a:pt x="1356668" y="28501"/>
                  <a:pt x="1356594" y="28203"/>
                </a:cubicBezTo>
                <a:cubicBezTo>
                  <a:pt x="1356520" y="27831"/>
                  <a:pt x="1356203" y="27682"/>
                  <a:pt x="1355645" y="27757"/>
                </a:cubicBezTo>
                <a:cubicBezTo>
                  <a:pt x="1355087" y="27831"/>
                  <a:pt x="1354622" y="27794"/>
                  <a:pt x="1354250" y="27645"/>
                </a:cubicBezTo>
                <a:lnTo>
                  <a:pt x="1354250" y="1972"/>
                </a:lnTo>
                <a:cubicBezTo>
                  <a:pt x="1365859" y="1823"/>
                  <a:pt x="1377318" y="1823"/>
                  <a:pt x="1388629" y="1972"/>
                </a:cubicBezTo>
                <a:cubicBezTo>
                  <a:pt x="1388704" y="2121"/>
                  <a:pt x="1388741" y="2326"/>
                  <a:pt x="1388741" y="2586"/>
                </a:cubicBezTo>
                <a:cubicBezTo>
                  <a:pt x="1388741" y="2847"/>
                  <a:pt x="1388778" y="3126"/>
                  <a:pt x="1388852" y="3423"/>
                </a:cubicBezTo>
                <a:cubicBezTo>
                  <a:pt x="1389001" y="3498"/>
                  <a:pt x="1389206" y="3554"/>
                  <a:pt x="1389466" y="3591"/>
                </a:cubicBezTo>
                <a:cubicBezTo>
                  <a:pt x="1389727" y="3628"/>
                  <a:pt x="1389931" y="3572"/>
                  <a:pt x="1390080" y="3423"/>
                </a:cubicBezTo>
                <a:cubicBezTo>
                  <a:pt x="1390080" y="3126"/>
                  <a:pt x="1389969" y="2884"/>
                  <a:pt x="1389745" y="2698"/>
                </a:cubicBezTo>
                <a:cubicBezTo>
                  <a:pt x="1389522" y="2512"/>
                  <a:pt x="1389448" y="2270"/>
                  <a:pt x="1389522" y="1972"/>
                </a:cubicBezTo>
                <a:cubicBezTo>
                  <a:pt x="1394434" y="1898"/>
                  <a:pt x="1399475" y="1861"/>
                  <a:pt x="1404647" y="1861"/>
                </a:cubicBezTo>
                <a:close/>
                <a:moveTo>
                  <a:pt x="1183395" y="1861"/>
                </a:moveTo>
                <a:cubicBezTo>
                  <a:pt x="1183544" y="2010"/>
                  <a:pt x="1183656" y="2121"/>
                  <a:pt x="1183730" y="2196"/>
                </a:cubicBezTo>
                <a:cubicBezTo>
                  <a:pt x="1183805" y="2270"/>
                  <a:pt x="1183879" y="2419"/>
                  <a:pt x="1183953" y="2642"/>
                </a:cubicBezTo>
                <a:cubicBezTo>
                  <a:pt x="1183805" y="2791"/>
                  <a:pt x="1183637" y="2884"/>
                  <a:pt x="1183451" y="2921"/>
                </a:cubicBezTo>
                <a:cubicBezTo>
                  <a:pt x="1183265" y="2958"/>
                  <a:pt x="1183135" y="3051"/>
                  <a:pt x="1183060" y="3200"/>
                </a:cubicBezTo>
                <a:cubicBezTo>
                  <a:pt x="1183060" y="3647"/>
                  <a:pt x="1183209" y="3907"/>
                  <a:pt x="1183507" y="3981"/>
                </a:cubicBezTo>
                <a:cubicBezTo>
                  <a:pt x="1183879" y="3833"/>
                  <a:pt x="1184158" y="3572"/>
                  <a:pt x="1184344" y="3200"/>
                </a:cubicBezTo>
                <a:cubicBezTo>
                  <a:pt x="1184530" y="2828"/>
                  <a:pt x="1184846" y="2716"/>
                  <a:pt x="1185293" y="2865"/>
                </a:cubicBezTo>
                <a:cubicBezTo>
                  <a:pt x="1185218" y="3535"/>
                  <a:pt x="1184958" y="4037"/>
                  <a:pt x="1184511" y="4372"/>
                </a:cubicBezTo>
                <a:cubicBezTo>
                  <a:pt x="1184065" y="4707"/>
                  <a:pt x="1183879" y="5247"/>
                  <a:pt x="1183953" y="5991"/>
                </a:cubicBezTo>
                <a:cubicBezTo>
                  <a:pt x="1184623" y="6065"/>
                  <a:pt x="1185200" y="5935"/>
                  <a:pt x="1185683" y="5600"/>
                </a:cubicBezTo>
                <a:cubicBezTo>
                  <a:pt x="1186167" y="5265"/>
                  <a:pt x="1186409" y="4726"/>
                  <a:pt x="1186409" y="3981"/>
                </a:cubicBezTo>
                <a:cubicBezTo>
                  <a:pt x="1186558" y="3833"/>
                  <a:pt x="1186725" y="3740"/>
                  <a:pt x="1186911" y="3702"/>
                </a:cubicBezTo>
                <a:cubicBezTo>
                  <a:pt x="1187097" y="3665"/>
                  <a:pt x="1187265" y="3572"/>
                  <a:pt x="1187414" y="3423"/>
                </a:cubicBezTo>
                <a:cubicBezTo>
                  <a:pt x="1187637" y="3126"/>
                  <a:pt x="1187804" y="2791"/>
                  <a:pt x="1187916" y="2419"/>
                </a:cubicBezTo>
                <a:cubicBezTo>
                  <a:pt x="1188028" y="2047"/>
                  <a:pt x="1188381" y="1898"/>
                  <a:pt x="1188976" y="1972"/>
                </a:cubicBezTo>
                <a:cubicBezTo>
                  <a:pt x="1188976" y="2121"/>
                  <a:pt x="1188902" y="2196"/>
                  <a:pt x="1188753" y="2196"/>
                </a:cubicBezTo>
                <a:cubicBezTo>
                  <a:pt x="1188604" y="2196"/>
                  <a:pt x="1188493" y="2270"/>
                  <a:pt x="1188418" y="2419"/>
                </a:cubicBezTo>
                <a:cubicBezTo>
                  <a:pt x="1188269" y="2865"/>
                  <a:pt x="1188269" y="3275"/>
                  <a:pt x="1188418" y="3647"/>
                </a:cubicBezTo>
                <a:cubicBezTo>
                  <a:pt x="1188567" y="4019"/>
                  <a:pt x="1188790" y="4316"/>
                  <a:pt x="1189088" y="4540"/>
                </a:cubicBezTo>
                <a:cubicBezTo>
                  <a:pt x="1189386" y="4763"/>
                  <a:pt x="1189683" y="4874"/>
                  <a:pt x="1189981" y="4874"/>
                </a:cubicBezTo>
                <a:cubicBezTo>
                  <a:pt x="1190279" y="4874"/>
                  <a:pt x="1190502" y="4726"/>
                  <a:pt x="1190651" y="4428"/>
                </a:cubicBezTo>
                <a:cubicBezTo>
                  <a:pt x="1190799" y="4056"/>
                  <a:pt x="1190781" y="3814"/>
                  <a:pt x="1190595" y="3702"/>
                </a:cubicBezTo>
                <a:cubicBezTo>
                  <a:pt x="1190409" y="3591"/>
                  <a:pt x="1190241" y="3386"/>
                  <a:pt x="1190093" y="3089"/>
                </a:cubicBezTo>
                <a:cubicBezTo>
                  <a:pt x="1190018" y="2940"/>
                  <a:pt x="1190000" y="2772"/>
                  <a:pt x="1190037" y="2586"/>
                </a:cubicBezTo>
                <a:cubicBezTo>
                  <a:pt x="1190074" y="2400"/>
                  <a:pt x="1190018" y="2233"/>
                  <a:pt x="1189869" y="2084"/>
                </a:cubicBezTo>
                <a:cubicBezTo>
                  <a:pt x="1190465" y="2010"/>
                  <a:pt x="1190911" y="2103"/>
                  <a:pt x="1191209" y="2363"/>
                </a:cubicBezTo>
                <a:cubicBezTo>
                  <a:pt x="1191506" y="2623"/>
                  <a:pt x="1191804" y="2940"/>
                  <a:pt x="1192102" y="3312"/>
                </a:cubicBezTo>
                <a:cubicBezTo>
                  <a:pt x="1191432" y="3870"/>
                  <a:pt x="1191302" y="4400"/>
                  <a:pt x="1191711" y="4902"/>
                </a:cubicBezTo>
                <a:cubicBezTo>
                  <a:pt x="1192120" y="5405"/>
                  <a:pt x="1192660" y="5313"/>
                  <a:pt x="1193330" y="4627"/>
                </a:cubicBezTo>
                <a:cubicBezTo>
                  <a:pt x="1193553" y="5015"/>
                  <a:pt x="1193813" y="5302"/>
                  <a:pt x="1194111" y="5488"/>
                </a:cubicBezTo>
                <a:cubicBezTo>
                  <a:pt x="1194409" y="5674"/>
                  <a:pt x="1194743" y="5507"/>
                  <a:pt x="1195115" y="4986"/>
                </a:cubicBezTo>
                <a:cubicBezTo>
                  <a:pt x="1195413" y="5135"/>
                  <a:pt x="1195785" y="5395"/>
                  <a:pt x="1196232" y="5767"/>
                </a:cubicBezTo>
                <a:cubicBezTo>
                  <a:pt x="1196232" y="5991"/>
                  <a:pt x="1196455" y="7701"/>
                  <a:pt x="1196901" y="10899"/>
                </a:cubicBezTo>
                <a:cubicBezTo>
                  <a:pt x="1197348" y="14096"/>
                  <a:pt x="1197980" y="18372"/>
                  <a:pt x="1198799" y="23726"/>
                </a:cubicBezTo>
                <a:cubicBezTo>
                  <a:pt x="1199618" y="29081"/>
                  <a:pt x="1200548" y="35309"/>
                  <a:pt x="1201589" y="42411"/>
                </a:cubicBezTo>
                <a:cubicBezTo>
                  <a:pt x="1202631" y="49512"/>
                  <a:pt x="1203747" y="57061"/>
                  <a:pt x="1204938" y="65055"/>
                </a:cubicBezTo>
                <a:cubicBezTo>
                  <a:pt x="1206129" y="73049"/>
                  <a:pt x="1207357" y="81285"/>
                  <a:pt x="1208622" y="89763"/>
                </a:cubicBezTo>
                <a:cubicBezTo>
                  <a:pt x="1209887" y="98241"/>
                  <a:pt x="1211133" y="106514"/>
                  <a:pt x="1212361" y="114583"/>
                </a:cubicBezTo>
                <a:cubicBezTo>
                  <a:pt x="1213589" y="122652"/>
                  <a:pt x="1214742" y="130312"/>
                  <a:pt x="1215821" y="137562"/>
                </a:cubicBezTo>
                <a:cubicBezTo>
                  <a:pt x="1216900" y="144813"/>
                  <a:pt x="1217868" y="151245"/>
                  <a:pt x="1218723" y="156860"/>
                </a:cubicBezTo>
                <a:cubicBezTo>
                  <a:pt x="1219579" y="162474"/>
                  <a:pt x="1220267" y="167029"/>
                  <a:pt x="1220788" y="170524"/>
                </a:cubicBezTo>
                <a:cubicBezTo>
                  <a:pt x="1221309" y="174019"/>
                  <a:pt x="1221607" y="176064"/>
                  <a:pt x="1221681" y="176659"/>
                </a:cubicBezTo>
                <a:cubicBezTo>
                  <a:pt x="1221086" y="176659"/>
                  <a:pt x="1220658" y="176771"/>
                  <a:pt x="1220398" y="176994"/>
                </a:cubicBezTo>
                <a:cubicBezTo>
                  <a:pt x="1220137" y="177217"/>
                  <a:pt x="1219747" y="177255"/>
                  <a:pt x="1219226" y="177106"/>
                </a:cubicBezTo>
                <a:cubicBezTo>
                  <a:pt x="1219151" y="177850"/>
                  <a:pt x="1218965" y="178520"/>
                  <a:pt x="1218668" y="179115"/>
                </a:cubicBezTo>
                <a:cubicBezTo>
                  <a:pt x="1218444" y="179264"/>
                  <a:pt x="1218221" y="179264"/>
                  <a:pt x="1217998" y="179115"/>
                </a:cubicBezTo>
                <a:cubicBezTo>
                  <a:pt x="1217775" y="178966"/>
                  <a:pt x="1217551" y="178892"/>
                  <a:pt x="1217328" y="178892"/>
                </a:cubicBezTo>
                <a:cubicBezTo>
                  <a:pt x="1217179" y="178966"/>
                  <a:pt x="1217030" y="179078"/>
                  <a:pt x="1216882" y="179227"/>
                </a:cubicBezTo>
                <a:cubicBezTo>
                  <a:pt x="1216733" y="179375"/>
                  <a:pt x="1216584" y="179487"/>
                  <a:pt x="1216435" y="179561"/>
                </a:cubicBezTo>
                <a:cubicBezTo>
                  <a:pt x="1216063" y="179636"/>
                  <a:pt x="1215672" y="179580"/>
                  <a:pt x="1215263" y="179394"/>
                </a:cubicBezTo>
                <a:cubicBezTo>
                  <a:pt x="1214854" y="179208"/>
                  <a:pt x="1214538" y="179152"/>
                  <a:pt x="1214314" y="179227"/>
                </a:cubicBezTo>
                <a:cubicBezTo>
                  <a:pt x="1214017" y="179301"/>
                  <a:pt x="1213831" y="179487"/>
                  <a:pt x="1213756" y="179785"/>
                </a:cubicBezTo>
                <a:cubicBezTo>
                  <a:pt x="1213682" y="180082"/>
                  <a:pt x="1213645" y="180399"/>
                  <a:pt x="1213645" y="180733"/>
                </a:cubicBezTo>
                <a:cubicBezTo>
                  <a:pt x="1213645" y="181068"/>
                  <a:pt x="1213607" y="181385"/>
                  <a:pt x="1213533" y="181682"/>
                </a:cubicBezTo>
                <a:cubicBezTo>
                  <a:pt x="1213459" y="181980"/>
                  <a:pt x="1213272" y="182166"/>
                  <a:pt x="1212975" y="182240"/>
                </a:cubicBezTo>
                <a:cubicBezTo>
                  <a:pt x="1212603" y="182092"/>
                  <a:pt x="1212417" y="181868"/>
                  <a:pt x="1212417" y="181571"/>
                </a:cubicBezTo>
                <a:cubicBezTo>
                  <a:pt x="1212417" y="181273"/>
                  <a:pt x="1212231" y="181087"/>
                  <a:pt x="1211859" y="181013"/>
                </a:cubicBezTo>
                <a:cubicBezTo>
                  <a:pt x="1211412" y="180864"/>
                  <a:pt x="1211059" y="180975"/>
                  <a:pt x="1210798" y="181347"/>
                </a:cubicBezTo>
                <a:cubicBezTo>
                  <a:pt x="1210538" y="181719"/>
                  <a:pt x="1210222" y="181980"/>
                  <a:pt x="1209849" y="182129"/>
                </a:cubicBezTo>
                <a:cubicBezTo>
                  <a:pt x="1210222" y="181265"/>
                  <a:pt x="1210222" y="180491"/>
                  <a:pt x="1209849" y="179807"/>
                </a:cubicBezTo>
                <a:cubicBezTo>
                  <a:pt x="1209477" y="179122"/>
                  <a:pt x="1208994" y="178631"/>
                  <a:pt x="1208398" y="178334"/>
                </a:cubicBezTo>
                <a:cubicBezTo>
                  <a:pt x="1207803" y="178557"/>
                  <a:pt x="1207319" y="178911"/>
                  <a:pt x="1206947" y="179398"/>
                </a:cubicBezTo>
                <a:cubicBezTo>
                  <a:pt x="1206575" y="179884"/>
                  <a:pt x="1206017" y="180087"/>
                  <a:pt x="1205273" y="180008"/>
                </a:cubicBezTo>
                <a:cubicBezTo>
                  <a:pt x="1205273" y="179636"/>
                  <a:pt x="1205254" y="179282"/>
                  <a:pt x="1205216" y="178948"/>
                </a:cubicBezTo>
                <a:cubicBezTo>
                  <a:pt x="1205179" y="178613"/>
                  <a:pt x="1205007" y="178371"/>
                  <a:pt x="1204703" y="178222"/>
                </a:cubicBezTo>
                <a:cubicBezTo>
                  <a:pt x="1204096" y="178371"/>
                  <a:pt x="1203507" y="178445"/>
                  <a:pt x="1202938" y="178445"/>
                </a:cubicBezTo>
                <a:cubicBezTo>
                  <a:pt x="1202368" y="178445"/>
                  <a:pt x="1202007" y="178780"/>
                  <a:pt x="1201855" y="179450"/>
                </a:cubicBezTo>
                <a:cubicBezTo>
                  <a:pt x="1200943" y="179301"/>
                  <a:pt x="1200259" y="179380"/>
                  <a:pt x="1199804" y="179687"/>
                </a:cubicBezTo>
                <a:cubicBezTo>
                  <a:pt x="1199729" y="180082"/>
                  <a:pt x="1199787" y="180458"/>
                  <a:pt x="1199977" y="180814"/>
                </a:cubicBezTo>
                <a:cubicBezTo>
                  <a:pt x="1200167" y="181169"/>
                  <a:pt x="1200415" y="181347"/>
                  <a:pt x="1200721" y="181347"/>
                </a:cubicBezTo>
                <a:cubicBezTo>
                  <a:pt x="1200950" y="181282"/>
                  <a:pt x="1201141" y="181152"/>
                  <a:pt x="1201294" y="180957"/>
                </a:cubicBezTo>
                <a:cubicBezTo>
                  <a:pt x="1201447" y="180761"/>
                  <a:pt x="1201638" y="180631"/>
                  <a:pt x="1201867" y="180566"/>
                </a:cubicBezTo>
                <a:cubicBezTo>
                  <a:pt x="1202402" y="180417"/>
                  <a:pt x="1202879" y="180466"/>
                  <a:pt x="1203300" y="180712"/>
                </a:cubicBezTo>
                <a:cubicBezTo>
                  <a:pt x="1203720" y="180958"/>
                  <a:pt x="1203968" y="181356"/>
                  <a:pt x="1204045" y="181906"/>
                </a:cubicBezTo>
                <a:cubicBezTo>
                  <a:pt x="1203375" y="182054"/>
                  <a:pt x="1202706" y="182054"/>
                  <a:pt x="1202036" y="181906"/>
                </a:cubicBezTo>
                <a:cubicBezTo>
                  <a:pt x="1201366" y="181757"/>
                  <a:pt x="1200622" y="181757"/>
                  <a:pt x="1199804" y="181906"/>
                </a:cubicBezTo>
                <a:cubicBezTo>
                  <a:pt x="1199580" y="182054"/>
                  <a:pt x="1199376" y="182222"/>
                  <a:pt x="1199190" y="182408"/>
                </a:cubicBezTo>
                <a:cubicBezTo>
                  <a:pt x="1199004" y="182594"/>
                  <a:pt x="1198762" y="182612"/>
                  <a:pt x="1198464" y="182464"/>
                </a:cubicBezTo>
                <a:cubicBezTo>
                  <a:pt x="1198464" y="182017"/>
                  <a:pt x="1198650" y="181701"/>
                  <a:pt x="1199022" y="181515"/>
                </a:cubicBezTo>
                <a:cubicBezTo>
                  <a:pt x="1199394" y="181329"/>
                  <a:pt x="1199506" y="181050"/>
                  <a:pt x="1199357" y="180678"/>
                </a:cubicBezTo>
                <a:cubicBezTo>
                  <a:pt x="1199208" y="180082"/>
                  <a:pt x="1198836" y="180008"/>
                  <a:pt x="1198241" y="180454"/>
                </a:cubicBezTo>
                <a:cubicBezTo>
                  <a:pt x="1197646" y="180901"/>
                  <a:pt x="1197385" y="181347"/>
                  <a:pt x="1197460" y="181794"/>
                </a:cubicBezTo>
                <a:cubicBezTo>
                  <a:pt x="1197162" y="181943"/>
                  <a:pt x="1196920" y="182073"/>
                  <a:pt x="1196734" y="182185"/>
                </a:cubicBezTo>
                <a:cubicBezTo>
                  <a:pt x="1196548" y="182296"/>
                  <a:pt x="1196381" y="182426"/>
                  <a:pt x="1196232" y="182575"/>
                </a:cubicBezTo>
                <a:cubicBezTo>
                  <a:pt x="1195041" y="182426"/>
                  <a:pt x="1193720" y="182426"/>
                  <a:pt x="1192269" y="182575"/>
                </a:cubicBezTo>
                <a:cubicBezTo>
                  <a:pt x="1190818" y="182724"/>
                  <a:pt x="1189572" y="182612"/>
                  <a:pt x="1188530" y="182240"/>
                </a:cubicBezTo>
                <a:lnTo>
                  <a:pt x="1188641" y="181558"/>
                </a:lnTo>
                <a:cubicBezTo>
                  <a:pt x="1189162" y="181404"/>
                  <a:pt x="1189665" y="181172"/>
                  <a:pt x="1190148" y="180863"/>
                </a:cubicBezTo>
                <a:cubicBezTo>
                  <a:pt x="1190632" y="180553"/>
                  <a:pt x="1190837" y="179974"/>
                  <a:pt x="1190762" y="179124"/>
                </a:cubicBezTo>
                <a:cubicBezTo>
                  <a:pt x="1190316" y="178969"/>
                  <a:pt x="1189795" y="178892"/>
                  <a:pt x="1189200" y="178892"/>
                </a:cubicBezTo>
                <a:cubicBezTo>
                  <a:pt x="1189200" y="178445"/>
                  <a:pt x="1189237" y="177980"/>
                  <a:pt x="1189311" y="177496"/>
                </a:cubicBezTo>
                <a:cubicBezTo>
                  <a:pt x="1189386" y="177013"/>
                  <a:pt x="1189460" y="176548"/>
                  <a:pt x="1189534" y="176101"/>
                </a:cubicBezTo>
                <a:cubicBezTo>
                  <a:pt x="1189906" y="176027"/>
                  <a:pt x="1190204" y="175878"/>
                  <a:pt x="1190427" y="175655"/>
                </a:cubicBezTo>
                <a:cubicBezTo>
                  <a:pt x="1190576" y="174836"/>
                  <a:pt x="1190558" y="174111"/>
                  <a:pt x="1190372" y="173478"/>
                </a:cubicBezTo>
                <a:cubicBezTo>
                  <a:pt x="1190186" y="172846"/>
                  <a:pt x="1189944" y="172269"/>
                  <a:pt x="1189646" y="171748"/>
                </a:cubicBezTo>
                <a:cubicBezTo>
                  <a:pt x="1189795" y="171674"/>
                  <a:pt x="1189944" y="171655"/>
                  <a:pt x="1190093" y="171692"/>
                </a:cubicBezTo>
                <a:cubicBezTo>
                  <a:pt x="1190241" y="171729"/>
                  <a:pt x="1190390" y="171674"/>
                  <a:pt x="1190539" y="171525"/>
                </a:cubicBezTo>
                <a:cubicBezTo>
                  <a:pt x="1190688" y="170929"/>
                  <a:pt x="1190632" y="170409"/>
                  <a:pt x="1190372" y="169962"/>
                </a:cubicBezTo>
                <a:cubicBezTo>
                  <a:pt x="1190111" y="169516"/>
                  <a:pt x="1189795" y="169330"/>
                  <a:pt x="1189423" y="169404"/>
                </a:cubicBezTo>
                <a:cubicBezTo>
                  <a:pt x="1188902" y="169404"/>
                  <a:pt x="1188623" y="169687"/>
                  <a:pt x="1188586" y="170252"/>
                </a:cubicBezTo>
                <a:cubicBezTo>
                  <a:pt x="1188548" y="170818"/>
                  <a:pt x="1188493" y="171402"/>
                  <a:pt x="1188418" y="172004"/>
                </a:cubicBezTo>
                <a:cubicBezTo>
                  <a:pt x="1188567" y="172231"/>
                  <a:pt x="1188734" y="172269"/>
                  <a:pt x="1188920" y="172119"/>
                </a:cubicBezTo>
                <a:cubicBezTo>
                  <a:pt x="1189107" y="171968"/>
                  <a:pt x="1189237" y="171968"/>
                  <a:pt x="1189311" y="172118"/>
                </a:cubicBezTo>
                <a:cubicBezTo>
                  <a:pt x="1189162" y="172420"/>
                  <a:pt x="1189107" y="172741"/>
                  <a:pt x="1189144" y="173080"/>
                </a:cubicBezTo>
                <a:cubicBezTo>
                  <a:pt x="1189181" y="173419"/>
                  <a:pt x="1189237" y="173776"/>
                  <a:pt x="1189311" y="174153"/>
                </a:cubicBezTo>
                <a:cubicBezTo>
                  <a:pt x="1189534" y="174229"/>
                  <a:pt x="1189758" y="174342"/>
                  <a:pt x="1189981" y="174493"/>
                </a:cubicBezTo>
                <a:cubicBezTo>
                  <a:pt x="1190204" y="174644"/>
                  <a:pt x="1190241" y="174908"/>
                  <a:pt x="1190093" y="175285"/>
                </a:cubicBezTo>
                <a:cubicBezTo>
                  <a:pt x="1189944" y="175435"/>
                  <a:pt x="1189776" y="175491"/>
                  <a:pt x="1189590" y="175454"/>
                </a:cubicBezTo>
                <a:cubicBezTo>
                  <a:pt x="1189404" y="175417"/>
                  <a:pt x="1189237" y="175398"/>
                  <a:pt x="1189088" y="175398"/>
                </a:cubicBezTo>
                <a:cubicBezTo>
                  <a:pt x="1189162" y="175775"/>
                  <a:pt x="1189107" y="176095"/>
                  <a:pt x="1188920" y="176359"/>
                </a:cubicBezTo>
                <a:cubicBezTo>
                  <a:pt x="1188734" y="176623"/>
                  <a:pt x="1188641" y="176906"/>
                  <a:pt x="1188641" y="177207"/>
                </a:cubicBezTo>
                <a:cubicBezTo>
                  <a:pt x="1188564" y="177584"/>
                  <a:pt x="1188600" y="177866"/>
                  <a:pt x="1188750" y="178053"/>
                </a:cubicBezTo>
                <a:cubicBezTo>
                  <a:pt x="1188901" y="178240"/>
                  <a:pt x="1188939" y="178482"/>
                  <a:pt x="1188865" y="178780"/>
                </a:cubicBezTo>
                <a:cubicBezTo>
                  <a:pt x="1188482" y="179078"/>
                  <a:pt x="1188155" y="179041"/>
                  <a:pt x="1187882" y="178668"/>
                </a:cubicBezTo>
                <a:cubicBezTo>
                  <a:pt x="1187609" y="178296"/>
                  <a:pt x="1187239" y="178073"/>
                  <a:pt x="1186770" y="177999"/>
                </a:cubicBezTo>
                <a:cubicBezTo>
                  <a:pt x="1186458" y="177999"/>
                  <a:pt x="1186153" y="178141"/>
                  <a:pt x="1185854" y="178427"/>
                </a:cubicBezTo>
                <a:cubicBezTo>
                  <a:pt x="1185554" y="178712"/>
                  <a:pt x="1185349" y="179016"/>
                  <a:pt x="1185237" y="179336"/>
                </a:cubicBezTo>
                <a:cubicBezTo>
                  <a:pt x="1185125" y="179657"/>
                  <a:pt x="1185125" y="179943"/>
                  <a:pt x="1185237" y="180192"/>
                </a:cubicBezTo>
                <a:cubicBezTo>
                  <a:pt x="1185349" y="180441"/>
                  <a:pt x="1185665" y="180566"/>
                  <a:pt x="1186186" y="180566"/>
                </a:cubicBezTo>
                <a:cubicBezTo>
                  <a:pt x="1186409" y="181211"/>
                  <a:pt x="1186299" y="181695"/>
                  <a:pt x="1185854" y="182017"/>
                </a:cubicBezTo>
                <a:cubicBezTo>
                  <a:pt x="1185560" y="182092"/>
                  <a:pt x="1185358" y="182073"/>
                  <a:pt x="1185247" y="181961"/>
                </a:cubicBezTo>
                <a:cubicBezTo>
                  <a:pt x="1185137" y="181850"/>
                  <a:pt x="1185009" y="181757"/>
                  <a:pt x="1184862" y="181682"/>
                </a:cubicBezTo>
                <a:cubicBezTo>
                  <a:pt x="1184714" y="181087"/>
                  <a:pt x="1184659" y="180529"/>
                  <a:pt x="1184695" y="180008"/>
                </a:cubicBezTo>
                <a:cubicBezTo>
                  <a:pt x="1184732" y="179487"/>
                  <a:pt x="1184530" y="179152"/>
                  <a:pt x="1184089" y="179003"/>
                </a:cubicBezTo>
                <a:cubicBezTo>
                  <a:pt x="1183868" y="178929"/>
                  <a:pt x="1183482" y="179022"/>
                  <a:pt x="1182930" y="179282"/>
                </a:cubicBezTo>
                <a:cubicBezTo>
                  <a:pt x="1182379" y="179543"/>
                  <a:pt x="1182140" y="179859"/>
                  <a:pt x="1182213" y="180231"/>
                </a:cubicBezTo>
                <a:cubicBezTo>
                  <a:pt x="1182286" y="180454"/>
                  <a:pt x="1182691" y="180566"/>
                  <a:pt x="1183427" y="180566"/>
                </a:cubicBezTo>
                <a:cubicBezTo>
                  <a:pt x="1183574" y="180725"/>
                  <a:pt x="1183740" y="180983"/>
                  <a:pt x="1183924" y="181340"/>
                </a:cubicBezTo>
                <a:cubicBezTo>
                  <a:pt x="1184107" y="181697"/>
                  <a:pt x="1184126" y="182035"/>
                  <a:pt x="1183980" y="182352"/>
                </a:cubicBezTo>
                <a:cubicBezTo>
                  <a:pt x="1183684" y="182501"/>
                  <a:pt x="1183463" y="182557"/>
                  <a:pt x="1183316" y="182519"/>
                </a:cubicBezTo>
                <a:cubicBezTo>
                  <a:pt x="1183169" y="182482"/>
                  <a:pt x="1183040" y="182408"/>
                  <a:pt x="1182930" y="182296"/>
                </a:cubicBezTo>
                <a:cubicBezTo>
                  <a:pt x="1182821" y="182185"/>
                  <a:pt x="1182710" y="182054"/>
                  <a:pt x="1182600" y="181906"/>
                </a:cubicBezTo>
                <a:cubicBezTo>
                  <a:pt x="1182489" y="181757"/>
                  <a:pt x="1182324" y="181682"/>
                  <a:pt x="1182103" y="181682"/>
                </a:cubicBezTo>
                <a:cubicBezTo>
                  <a:pt x="1181735" y="181682"/>
                  <a:pt x="1181478" y="181831"/>
                  <a:pt x="1181330" y="182129"/>
                </a:cubicBezTo>
                <a:cubicBezTo>
                  <a:pt x="1181183" y="182426"/>
                  <a:pt x="1180962" y="182575"/>
                  <a:pt x="1180668" y="182575"/>
                </a:cubicBezTo>
                <a:cubicBezTo>
                  <a:pt x="1180300" y="182501"/>
                  <a:pt x="1180061" y="182315"/>
                  <a:pt x="1179951" y="182017"/>
                </a:cubicBezTo>
                <a:cubicBezTo>
                  <a:pt x="1179840" y="181719"/>
                  <a:pt x="1179601" y="181608"/>
                  <a:pt x="1179234" y="181682"/>
                </a:cubicBezTo>
                <a:cubicBezTo>
                  <a:pt x="1178940" y="181608"/>
                  <a:pt x="1178774" y="181478"/>
                  <a:pt x="1178737" y="181292"/>
                </a:cubicBezTo>
                <a:cubicBezTo>
                  <a:pt x="1178700" y="181106"/>
                  <a:pt x="1178534" y="181013"/>
                  <a:pt x="1178240" y="181013"/>
                </a:cubicBezTo>
                <a:cubicBezTo>
                  <a:pt x="1177946" y="181013"/>
                  <a:pt x="1177707" y="181199"/>
                  <a:pt x="1177523" y="181571"/>
                </a:cubicBezTo>
                <a:cubicBezTo>
                  <a:pt x="1177339" y="181943"/>
                  <a:pt x="1176990" y="182054"/>
                  <a:pt x="1176475" y="181906"/>
                </a:cubicBezTo>
                <a:cubicBezTo>
                  <a:pt x="1176475" y="181545"/>
                  <a:pt x="1176586" y="181239"/>
                  <a:pt x="1176810" y="180986"/>
                </a:cubicBezTo>
                <a:cubicBezTo>
                  <a:pt x="1177033" y="180734"/>
                  <a:pt x="1177237" y="180464"/>
                  <a:pt x="1177424" y="180175"/>
                </a:cubicBezTo>
                <a:cubicBezTo>
                  <a:pt x="1177610" y="179887"/>
                  <a:pt x="1177758" y="179617"/>
                  <a:pt x="1177870" y="179364"/>
                </a:cubicBezTo>
                <a:cubicBezTo>
                  <a:pt x="1177982" y="179112"/>
                  <a:pt x="1177926" y="178806"/>
                  <a:pt x="1177703" y="178445"/>
                </a:cubicBezTo>
                <a:cubicBezTo>
                  <a:pt x="1177256" y="178445"/>
                  <a:pt x="1176903" y="178642"/>
                  <a:pt x="1176642" y="179036"/>
                </a:cubicBezTo>
                <a:cubicBezTo>
                  <a:pt x="1176382" y="179431"/>
                  <a:pt x="1176065" y="179449"/>
                  <a:pt x="1175693" y="179091"/>
                </a:cubicBezTo>
                <a:cubicBezTo>
                  <a:pt x="1175288" y="179234"/>
                  <a:pt x="1175024" y="179538"/>
                  <a:pt x="1174902" y="180004"/>
                </a:cubicBezTo>
                <a:cubicBezTo>
                  <a:pt x="1174781" y="180469"/>
                  <a:pt x="1174680" y="180917"/>
                  <a:pt x="1174598" y="181347"/>
                </a:cubicBezTo>
                <a:cubicBezTo>
                  <a:pt x="1174220" y="180901"/>
                  <a:pt x="1174144" y="180343"/>
                  <a:pt x="1174371" y="179673"/>
                </a:cubicBezTo>
                <a:cubicBezTo>
                  <a:pt x="1174597" y="179003"/>
                  <a:pt x="1175045" y="178743"/>
                  <a:pt x="1175714" y="178892"/>
                </a:cubicBezTo>
                <a:cubicBezTo>
                  <a:pt x="1175863" y="178656"/>
                  <a:pt x="1175993" y="178381"/>
                  <a:pt x="1176105" y="178067"/>
                </a:cubicBezTo>
                <a:cubicBezTo>
                  <a:pt x="1176217" y="177753"/>
                  <a:pt x="1176347" y="177478"/>
                  <a:pt x="1176496" y="177242"/>
                </a:cubicBezTo>
                <a:cubicBezTo>
                  <a:pt x="1177017" y="177007"/>
                  <a:pt x="1177593" y="176890"/>
                  <a:pt x="1178226" y="176890"/>
                </a:cubicBezTo>
                <a:cubicBezTo>
                  <a:pt x="1178858" y="176890"/>
                  <a:pt x="1179323" y="176701"/>
                  <a:pt x="1179621" y="176324"/>
                </a:cubicBezTo>
                <a:cubicBezTo>
                  <a:pt x="1179547" y="176101"/>
                  <a:pt x="1179193" y="175934"/>
                  <a:pt x="1178561" y="175822"/>
                </a:cubicBezTo>
                <a:cubicBezTo>
                  <a:pt x="1177928" y="175711"/>
                  <a:pt x="1177500" y="175692"/>
                  <a:pt x="1177277" y="175766"/>
                </a:cubicBezTo>
                <a:cubicBezTo>
                  <a:pt x="1176905" y="175841"/>
                  <a:pt x="1176700" y="175971"/>
                  <a:pt x="1176663" y="176157"/>
                </a:cubicBezTo>
                <a:cubicBezTo>
                  <a:pt x="1176626" y="176343"/>
                  <a:pt x="1176533" y="176548"/>
                  <a:pt x="1176384" y="176771"/>
                </a:cubicBezTo>
                <a:cubicBezTo>
                  <a:pt x="1175789" y="176771"/>
                  <a:pt x="1175379" y="176920"/>
                  <a:pt x="1175156" y="177217"/>
                </a:cubicBezTo>
                <a:cubicBezTo>
                  <a:pt x="1174933" y="177515"/>
                  <a:pt x="1174709" y="177850"/>
                  <a:pt x="1174485" y="178222"/>
                </a:cubicBezTo>
                <a:cubicBezTo>
                  <a:pt x="1174032" y="177850"/>
                  <a:pt x="1173844" y="177163"/>
                  <a:pt x="1173919" y="176161"/>
                </a:cubicBezTo>
                <a:cubicBezTo>
                  <a:pt x="1173994" y="175160"/>
                  <a:pt x="1173956" y="174214"/>
                  <a:pt x="1173806" y="173325"/>
                </a:cubicBezTo>
                <a:cubicBezTo>
                  <a:pt x="1173504" y="171620"/>
                  <a:pt x="1173334" y="169712"/>
                  <a:pt x="1173296" y="167600"/>
                </a:cubicBezTo>
                <a:cubicBezTo>
                  <a:pt x="1173258" y="165488"/>
                  <a:pt x="1173202" y="163580"/>
                  <a:pt x="1173126" y="161876"/>
                </a:cubicBezTo>
                <a:lnTo>
                  <a:pt x="1172680" y="159430"/>
                </a:lnTo>
                <a:lnTo>
                  <a:pt x="1172345" y="154872"/>
                </a:lnTo>
                <a:cubicBezTo>
                  <a:pt x="1172270" y="154057"/>
                  <a:pt x="1172270" y="153242"/>
                  <a:pt x="1172345" y="152427"/>
                </a:cubicBezTo>
                <a:cubicBezTo>
                  <a:pt x="1172419" y="151612"/>
                  <a:pt x="1172270" y="150797"/>
                  <a:pt x="1171898" y="149982"/>
                </a:cubicBezTo>
                <a:cubicBezTo>
                  <a:pt x="1169071" y="150056"/>
                  <a:pt x="1166224" y="150056"/>
                  <a:pt x="1163359" y="149982"/>
                </a:cubicBezTo>
                <a:cubicBezTo>
                  <a:pt x="1160494" y="149907"/>
                  <a:pt x="1157760" y="149982"/>
                  <a:pt x="1155155" y="150205"/>
                </a:cubicBezTo>
                <a:cubicBezTo>
                  <a:pt x="1154932" y="152869"/>
                  <a:pt x="1154690" y="155569"/>
                  <a:pt x="1154430" y="158306"/>
                </a:cubicBezTo>
                <a:cubicBezTo>
                  <a:pt x="1154169" y="161043"/>
                  <a:pt x="1153964" y="163707"/>
                  <a:pt x="1153816" y="166296"/>
                </a:cubicBezTo>
                <a:cubicBezTo>
                  <a:pt x="1153220" y="166370"/>
                  <a:pt x="1152848" y="166704"/>
                  <a:pt x="1152699" y="167295"/>
                </a:cubicBezTo>
                <a:cubicBezTo>
                  <a:pt x="1152327" y="167369"/>
                  <a:pt x="1151974" y="167294"/>
                  <a:pt x="1151639" y="167073"/>
                </a:cubicBezTo>
                <a:cubicBezTo>
                  <a:pt x="1151304" y="166851"/>
                  <a:pt x="1150951" y="166704"/>
                  <a:pt x="1150579" y="166629"/>
                </a:cubicBezTo>
                <a:cubicBezTo>
                  <a:pt x="1150207" y="167073"/>
                  <a:pt x="1150225" y="167425"/>
                  <a:pt x="1150634" y="167683"/>
                </a:cubicBezTo>
                <a:cubicBezTo>
                  <a:pt x="1151044" y="167942"/>
                  <a:pt x="1151360" y="168183"/>
                  <a:pt x="1151583" y="168405"/>
                </a:cubicBezTo>
                <a:cubicBezTo>
                  <a:pt x="1151509" y="168774"/>
                  <a:pt x="1151267" y="168941"/>
                  <a:pt x="1150858" y="168903"/>
                </a:cubicBezTo>
                <a:cubicBezTo>
                  <a:pt x="1150448" y="168866"/>
                  <a:pt x="1150318" y="169107"/>
                  <a:pt x="1150467" y="169627"/>
                </a:cubicBezTo>
                <a:cubicBezTo>
                  <a:pt x="1150616" y="169627"/>
                  <a:pt x="1150746" y="169571"/>
                  <a:pt x="1150858" y="169460"/>
                </a:cubicBezTo>
                <a:cubicBezTo>
                  <a:pt x="1150969" y="169348"/>
                  <a:pt x="1151100" y="169292"/>
                  <a:pt x="1151248" y="169292"/>
                </a:cubicBezTo>
                <a:cubicBezTo>
                  <a:pt x="1151546" y="169292"/>
                  <a:pt x="1151844" y="169385"/>
                  <a:pt x="1152141" y="169571"/>
                </a:cubicBezTo>
                <a:cubicBezTo>
                  <a:pt x="1152439" y="169757"/>
                  <a:pt x="1152699" y="169702"/>
                  <a:pt x="1152923" y="169404"/>
                </a:cubicBezTo>
                <a:cubicBezTo>
                  <a:pt x="1152848" y="169048"/>
                  <a:pt x="1152774" y="168606"/>
                  <a:pt x="1152699" y="168077"/>
                </a:cubicBezTo>
                <a:cubicBezTo>
                  <a:pt x="1152625" y="167548"/>
                  <a:pt x="1152923" y="167320"/>
                  <a:pt x="1153592" y="167395"/>
                </a:cubicBezTo>
                <a:cubicBezTo>
                  <a:pt x="1153667" y="168648"/>
                  <a:pt x="1153592" y="169976"/>
                  <a:pt x="1153369" y="171377"/>
                </a:cubicBezTo>
                <a:cubicBezTo>
                  <a:pt x="1153146" y="172779"/>
                  <a:pt x="1153034" y="174217"/>
                  <a:pt x="1153034" y="175691"/>
                </a:cubicBezTo>
                <a:cubicBezTo>
                  <a:pt x="1153034" y="175912"/>
                  <a:pt x="1152941" y="176023"/>
                  <a:pt x="1152755" y="176023"/>
                </a:cubicBezTo>
                <a:cubicBezTo>
                  <a:pt x="1152569" y="176023"/>
                  <a:pt x="1152402" y="176097"/>
                  <a:pt x="1152253" y="176244"/>
                </a:cubicBezTo>
                <a:cubicBezTo>
                  <a:pt x="1152551" y="176392"/>
                  <a:pt x="1152681" y="176595"/>
                  <a:pt x="1152644" y="176853"/>
                </a:cubicBezTo>
                <a:cubicBezTo>
                  <a:pt x="1152606" y="177111"/>
                  <a:pt x="1152588" y="177424"/>
                  <a:pt x="1152588" y="177793"/>
                </a:cubicBezTo>
                <a:cubicBezTo>
                  <a:pt x="1152588" y="178162"/>
                  <a:pt x="1152625" y="178586"/>
                  <a:pt x="1152699" y="179065"/>
                </a:cubicBezTo>
                <a:cubicBezTo>
                  <a:pt x="1152774" y="179545"/>
                  <a:pt x="1152737" y="179971"/>
                  <a:pt x="1152588" y="180343"/>
                </a:cubicBezTo>
                <a:cubicBezTo>
                  <a:pt x="1152365" y="180492"/>
                  <a:pt x="1152216" y="180436"/>
                  <a:pt x="1152141" y="180175"/>
                </a:cubicBezTo>
                <a:cubicBezTo>
                  <a:pt x="1152067" y="179915"/>
                  <a:pt x="1151881" y="179785"/>
                  <a:pt x="1151583" y="179785"/>
                </a:cubicBezTo>
                <a:cubicBezTo>
                  <a:pt x="1151360" y="179785"/>
                  <a:pt x="1151137" y="179885"/>
                  <a:pt x="1150914" y="180086"/>
                </a:cubicBezTo>
                <a:cubicBezTo>
                  <a:pt x="1150690" y="180286"/>
                  <a:pt x="1150579" y="180466"/>
                  <a:pt x="1150579" y="180625"/>
                </a:cubicBezTo>
                <a:cubicBezTo>
                  <a:pt x="1150653" y="181026"/>
                  <a:pt x="1150858" y="181207"/>
                  <a:pt x="1151193" y="181167"/>
                </a:cubicBezTo>
                <a:cubicBezTo>
                  <a:pt x="1151527" y="181127"/>
                  <a:pt x="1151844" y="181187"/>
                  <a:pt x="1152141" y="181347"/>
                </a:cubicBezTo>
                <a:cubicBezTo>
                  <a:pt x="1152216" y="181571"/>
                  <a:pt x="1152216" y="181757"/>
                  <a:pt x="1152141" y="181906"/>
                </a:cubicBezTo>
                <a:cubicBezTo>
                  <a:pt x="1152067" y="182054"/>
                  <a:pt x="1151993" y="182203"/>
                  <a:pt x="1151918" y="182352"/>
                </a:cubicBezTo>
                <a:cubicBezTo>
                  <a:pt x="1151248" y="182724"/>
                  <a:pt x="1150653" y="182743"/>
                  <a:pt x="1150132" y="182408"/>
                </a:cubicBezTo>
                <a:cubicBezTo>
                  <a:pt x="1149611" y="182073"/>
                  <a:pt x="1149165" y="181757"/>
                  <a:pt x="1148793" y="181459"/>
                </a:cubicBezTo>
                <a:lnTo>
                  <a:pt x="1147788" y="181803"/>
                </a:lnTo>
                <a:cubicBezTo>
                  <a:pt x="1147863" y="181339"/>
                  <a:pt x="1147918" y="180914"/>
                  <a:pt x="1147956" y="180528"/>
                </a:cubicBezTo>
                <a:cubicBezTo>
                  <a:pt x="1147993" y="180142"/>
                  <a:pt x="1147828" y="179832"/>
                  <a:pt x="1147462" y="179600"/>
                </a:cubicBezTo>
                <a:lnTo>
                  <a:pt x="1146485" y="179368"/>
                </a:lnTo>
                <a:cubicBezTo>
                  <a:pt x="1146196" y="179213"/>
                  <a:pt x="1145979" y="179059"/>
                  <a:pt x="1145834" y="178904"/>
                </a:cubicBezTo>
                <a:cubicBezTo>
                  <a:pt x="1145689" y="178749"/>
                  <a:pt x="1145544" y="178634"/>
                  <a:pt x="1145399" y="178557"/>
                </a:cubicBezTo>
                <a:cubicBezTo>
                  <a:pt x="1144820" y="178482"/>
                  <a:pt x="1144366" y="178618"/>
                  <a:pt x="1144038" y="178964"/>
                </a:cubicBezTo>
                <a:cubicBezTo>
                  <a:pt x="1143710" y="179310"/>
                  <a:pt x="1143360" y="179599"/>
                  <a:pt x="1142988" y="179830"/>
                </a:cubicBezTo>
                <a:cubicBezTo>
                  <a:pt x="1143063" y="180216"/>
                  <a:pt x="1143230" y="180486"/>
                  <a:pt x="1143489" y="180640"/>
                </a:cubicBezTo>
                <a:cubicBezTo>
                  <a:pt x="1143748" y="180794"/>
                  <a:pt x="1143842" y="181142"/>
                  <a:pt x="1143770" y="181682"/>
                </a:cubicBezTo>
                <a:cubicBezTo>
                  <a:pt x="1143364" y="181831"/>
                  <a:pt x="1142928" y="181980"/>
                  <a:pt x="1142461" y="182129"/>
                </a:cubicBezTo>
                <a:cubicBezTo>
                  <a:pt x="1141994" y="182278"/>
                  <a:pt x="1141463" y="182389"/>
                  <a:pt x="1140868" y="182464"/>
                </a:cubicBezTo>
                <a:cubicBezTo>
                  <a:pt x="1140868" y="182240"/>
                  <a:pt x="1140849" y="182017"/>
                  <a:pt x="1140812" y="181794"/>
                </a:cubicBezTo>
                <a:cubicBezTo>
                  <a:pt x="1140775" y="181571"/>
                  <a:pt x="1140644" y="181422"/>
                  <a:pt x="1140421" y="181347"/>
                </a:cubicBezTo>
                <a:cubicBezTo>
                  <a:pt x="1139900" y="181347"/>
                  <a:pt x="1139565" y="181552"/>
                  <a:pt x="1139417" y="181961"/>
                </a:cubicBezTo>
                <a:cubicBezTo>
                  <a:pt x="1139268" y="182371"/>
                  <a:pt x="1138896" y="182575"/>
                  <a:pt x="1138300" y="182575"/>
                </a:cubicBezTo>
                <a:cubicBezTo>
                  <a:pt x="1137854" y="182186"/>
                  <a:pt x="1137817" y="181642"/>
                  <a:pt x="1138189" y="180944"/>
                </a:cubicBezTo>
                <a:cubicBezTo>
                  <a:pt x="1138561" y="180245"/>
                  <a:pt x="1138933" y="179859"/>
                  <a:pt x="1139305" y="179785"/>
                </a:cubicBezTo>
                <a:cubicBezTo>
                  <a:pt x="1139454" y="179785"/>
                  <a:pt x="1139640" y="179822"/>
                  <a:pt x="1139863" y="179896"/>
                </a:cubicBezTo>
                <a:cubicBezTo>
                  <a:pt x="1140086" y="179971"/>
                  <a:pt x="1140347" y="180008"/>
                  <a:pt x="1140644" y="180008"/>
                </a:cubicBezTo>
                <a:cubicBezTo>
                  <a:pt x="1141016" y="179934"/>
                  <a:pt x="1141314" y="179841"/>
                  <a:pt x="1141537" y="179729"/>
                </a:cubicBezTo>
                <a:cubicBezTo>
                  <a:pt x="1141761" y="179617"/>
                  <a:pt x="1142058" y="179561"/>
                  <a:pt x="1142430" y="179561"/>
                </a:cubicBezTo>
                <a:cubicBezTo>
                  <a:pt x="1142430" y="178743"/>
                  <a:pt x="1142244" y="178259"/>
                  <a:pt x="1141872" y="178110"/>
                </a:cubicBezTo>
                <a:cubicBezTo>
                  <a:pt x="1141575" y="178036"/>
                  <a:pt x="1141147" y="178092"/>
                  <a:pt x="1140589" y="178278"/>
                </a:cubicBezTo>
                <a:cubicBezTo>
                  <a:pt x="1140030" y="178464"/>
                  <a:pt x="1139603" y="178520"/>
                  <a:pt x="1139305" y="178445"/>
                </a:cubicBezTo>
                <a:cubicBezTo>
                  <a:pt x="1139082" y="178371"/>
                  <a:pt x="1138914" y="178241"/>
                  <a:pt x="1138803" y="178055"/>
                </a:cubicBezTo>
                <a:cubicBezTo>
                  <a:pt x="1138691" y="177869"/>
                  <a:pt x="1138561" y="177701"/>
                  <a:pt x="1138412" y="177552"/>
                </a:cubicBezTo>
                <a:cubicBezTo>
                  <a:pt x="1138338" y="177478"/>
                  <a:pt x="1138207" y="177329"/>
                  <a:pt x="1138021" y="177106"/>
                </a:cubicBezTo>
                <a:cubicBezTo>
                  <a:pt x="1137835" y="176883"/>
                  <a:pt x="1137779" y="176697"/>
                  <a:pt x="1137854" y="176548"/>
                </a:cubicBezTo>
                <a:cubicBezTo>
                  <a:pt x="1137928" y="176324"/>
                  <a:pt x="1138096" y="176194"/>
                  <a:pt x="1138356" y="176157"/>
                </a:cubicBezTo>
                <a:cubicBezTo>
                  <a:pt x="1138617" y="176120"/>
                  <a:pt x="1138858" y="176027"/>
                  <a:pt x="1139082" y="175878"/>
                </a:cubicBezTo>
                <a:cubicBezTo>
                  <a:pt x="1139975" y="175506"/>
                  <a:pt x="1140607" y="175171"/>
                  <a:pt x="1140979" y="174873"/>
                </a:cubicBezTo>
                <a:cubicBezTo>
                  <a:pt x="1140830" y="174352"/>
                  <a:pt x="1140570" y="174055"/>
                  <a:pt x="1140198" y="173980"/>
                </a:cubicBezTo>
                <a:cubicBezTo>
                  <a:pt x="1139603" y="174204"/>
                  <a:pt x="1139119" y="174204"/>
                  <a:pt x="1138747" y="173980"/>
                </a:cubicBezTo>
                <a:cubicBezTo>
                  <a:pt x="1138375" y="173757"/>
                  <a:pt x="1137965" y="173571"/>
                  <a:pt x="1137519" y="173422"/>
                </a:cubicBezTo>
                <a:cubicBezTo>
                  <a:pt x="1137965" y="172901"/>
                  <a:pt x="1138319" y="172306"/>
                  <a:pt x="1138579" y="171636"/>
                </a:cubicBezTo>
                <a:cubicBezTo>
                  <a:pt x="1138840" y="170967"/>
                  <a:pt x="1139156" y="170297"/>
                  <a:pt x="1139528" y="169627"/>
                </a:cubicBezTo>
                <a:cubicBezTo>
                  <a:pt x="1139156" y="169627"/>
                  <a:pt x="1138803" y="169806"/>
                  <a:pt x="1138468" y="170163"/>
                </a:cubicBezTo>
                <a:cubicBezTo>
                  <a:pt x="1138133" y="170520"/>
                  <a:pt x="1137928" y="170936"/>
                  <a:pt x="1137854" y="171413"/>
                </a:cubicBezTo>
                <a:cubicBezTo>
                  <a:pt x="1137110" y="171413"/>
                  <a:pt x="1136440" y="171618"/>
                  <a:pt x="1135845" y="172027"/>
                </a:cubicBezTo>
                <a:cubicBezTo>
                  <a:pt x="1135249" y="172436"/>
                  <a:pt x="1134580" y="172455"/>
                  <a:pt x="1133835" y="172083"/>
                </a:cubicBezTo>
                <a:cubicBezTo>
                  <a:pt x="1133835" y="171556"/>
                  <a:pt x="1133984" y="171193"/>
                  <a:pt x="1134282" y="170995"/>
                </a:cubicBezTo>
                <a:cubicBezTo>
                  <a:pt x="1134580" y="170796"/>
                  <a:pt x="1134933" y="170656"/>
                  <a:pt x="1135342" y="170576"/>
                </a:cubicBezTo>
                <a:lnTo>
                  <a:pt x="1135729" y="170497"/>
                </a:lnTo>
                <a:lnTo>
                  <a:pt x="1134952" y="170464"/>
                </a:lnTo>
                <a:cubicBezTo>
                  <a:pt x="1134505" y="170427"/>
                  <a:pt x="1134170" y="170297"/>
                  <a:pt x="1133947" y="170074"/>
                </a:cubicBezTo>
                <a:cubicBezTo>
                  <a:pt x="1134170" y="169776"/>
                  <a:pt x="1134635" y="169646"/>
                  <a:pt x="1135342" y="169683"/>
                </a:cubicBezTo>
                <a:lnTo>
                  <a:pt x="1136164" y="170408"/>
                </a:lnTo>
                <a:lnTo>
                  <a:pt x="1136514" y="170336"/>
                </a:lnTo>
                <a:cubicBezTo>
                  <a:pt x="1136886" y="170257"/>
                  <a:pt x="1137184" y="170057"/>
                  <a:pt x="1137407" y="169739"/>
                </a:cubicBezTo>
                <a:cubicBezTo>
                  <a:pt x="1137184" y="169441"/>
                  <a:pt x="1136849" y="169255"/>
                  <a:pt x="1136403" y="169181"/>
                </a:cubicBezTo>
                <a:cubicBezTo>
                  <a:pt x="1135956" y="169106"/>
                  <a:pt x="1135454" y="169106"/>
                  <a:pt x="1134896" y="169181"/>
                </a:cubicBezTo>
                <a:cubicBezTo>
                  <a:pt x="1134338" y="169255"/>
                  <a:pt x="1133780" y="169367"/>
                  <a:pt x="1133222" y="169516"/>
                </a:cubicBezTo>
                <a:cubicBezTo>
                  <a:pt x="1132663" y="169664"/>
                  <a:pt x="1132198" y="169814"/>
                  <a:pt x="1131826" y="169966"/>
                </a:cubicBezTo>
                <a:cubicBezTo>
                  <a:pt x="1131157" y="170342"/>
                  <a:pt x="1130785" y="170851"/>
                  <a:pt x="1130710" y="171492"/>
                </a:cubicBezTo>
                <a:cubicBezTo>
                  <a:pt x="1130636" y="172134"/>
                  <a:pt x="1130971" y="172680"/>
                  <a:pt x="1131715" y="173133"/>
                </a:cubicBezTo>
                <a:cubicBezTo>
                  <a:pt x="1132161" y="173057"/>
                  <a:pt x="1132515" y="173114"/>
                  <a:pt x="1132775" y="173303"/>
                </a:cubicBezTo>
                <a:cubicBezTo>
                  <a:pt x="1133036" y="173492"/>
                  <a:pt x="1133352" y="173624"/>
                  <a:pt x="1133724" y="173700"/>
                </a:cubicBezTo>
                <a:cubicBezTo>
                  <a:pt x="1134245" y="173850"/>
                  <a:pt x="1134747" y="173868"/>
                  <a:pt x="1135231" y="173755"/>
                </a:cubicBezTo>
                <a:cubicBezTo>
                  <a:pt x="1135714" y="173643"/>
                  <a:pt x="1136142" y="173737"/>
                  <a:pt x="1136514" y="174038"/>
                </a:cubicBezTo>
                <a:cubicBezTo>
                  <a:pt x="1136217" y="174416"/>
                  <a:pt x="1135789" y="174605"/>
                  <a:pt x="1135231" y="174605"/>
                </a:cubicBezTo>
                <a:cubicBezTo>
                  <a:pt x="1134673" y="174605"/>
                  <a:pt x="1134096" y="174586"/>
                  <a:pt x="1133501" y="174548"/>
                </a:cubicBezTo>
                <a:cubicBezTo>
                  <a:pt x="1132905" y="174510"/>
                  <a:pt x="1132347" y="174510"/>
                  <a:pt x="1131826" y="174548"/>
                </a:cubicBezTo>
                <a:cubicBezTo>
                  <a:pt x="1131305" y="174586"/>
                  <a:pt x="1130933" y="174793"/>
                  <a:pt x="1130710" y="175170"/>
                </a:cubicBezTo>
                <a:cubicBezTo>
                  <a:pt x="1130561" y="175094"/>
                  <a:pt x="1130468" y="174943"/>
                  <a:pt x="1130431" y="174717"/>
                </a:cubicBezTo>
                <a:cubicBezTo>
                  <a:pt x="1130394" y="174491"/>
                  <a:pt x="1130264" y="174340"/>
                  <a:pt x="1130040" y="174265"/>
                </a:cubicBezTo>
                <a:cubicBezTo>
                  <a:pt x="1129743" y="174416"/>
                  <a:pt x="1129594" y="174680"/>
                  <a:pt x="1129594" y="175057"/>
                </a:cubicBezTo>
                <a:cubicBezTo>
                  <a:pt x="1129594" y="175435"/>
                  <a:pt x="1129519" y="175736"/>
                  <a:pt x="1129371" y="175962"/>
                </a:cubicBezTo>
                <a:cubicBezTo>
                  <a:pt x="1128627" y="175811"/>
                  <a:pt x="1128050" y="175924"/>
                  <a:pt x="1127641" y="176301"/>
                </a:cubicBezTo>
                <a:cubicBezTo>
                  <a:pt x="1127231" y="176678"/>
                  <a:pt x="1127175" y="177244"/>
                  <a:pt x="1127473" y="177999"/>
                </a:cubicBezTo>
                <a:cubicBezTo>
                  <a:pt x="1127175" y="177999"/>
                  <a:pt x="1126915" y="178092"/>
                  <a:pt x="1126692" y="178278"/>
                </a:cubicBezTo>
                <a:cubicBezTo>
                  <a:pt x="1126468" y="178464"/>
                  <a:pt x="1126171" y="178594"/>
                  <a:pt x="1125799" y="178668"/>
                </a:cubicBezTo>
                <a:cubicBezTo>
                  <a:pt x="1125650" y="178743"/>
                  <a:pt x="1125483" y="178743"/>
                  <a:pt x="1125296" y="178668"/>
                </a:cubicBezTo>
                <a:cubicBezTo>
                  <a:pt x="1125110" y="178594"/>
                  <a:pt x="1124943" y="178594"/>
                  <a:pt x="1124794" y="178668"/>
                </a:cubicBezTo>
                <a:cubicBezTo>
                  <a:pt x="1124497" y="178817"/>
                  <a:pt x="1124329" y="179003"/>
                  <a:pt x="1124292" y="179227"/>
                </a:cubicBezTo>
                <a:cubicBezTo>
                  <a:pt x="1124255" y="179450"/>
                  <a:pt x="1124124" y="179636"/>
                  <a:pt x="1123901" y="179785"/>
                </a:cubicBezTo>
                <a:cubicBezTo>
                  <a:pt x="1123380" y="179859"/>
                  <a:pt x="1123064" y="179766"/>
                  <a:pt x="1122952" y="179506"/>
                </a:cubicBezTo>
                <a:cubicBezTo>
                  <a:pt x="1122841" y="179245"/>
                  <a:pt x="1122636" y="179041"/>
                  <a:pt x="1122339" y="178892"/>
                </a:cubicBezTo>
                <a:cubicBezTo>
                  <a:pt x="1122041" y="179264"/>
                  <a:pt x="1122078" y="179543"/>
                  <a:pt x="1122450" y="179729"/>
                </a:cubicBezTo>
                <a:cubicBezTo>
                  <a:pt x="1122822" y="179915"/>
                  <a:pt x="1122934" y="180268"/>
                  <a:pt x="1122785" y="180789"/>
                </a:cubicBezTo>
                <a:lnTo>
                  <a:pt x="1121446" y="181459"/>
                </a:lnTo>
                <a:cubicBezTo>
                  <a:pt x="1121297" y="181608"/>
                  <a:pt x="1121315" y="181757"/>
                  <a:pt x="1121501" y="181906"/>
                </a:cubicBezTo>
                <a:cubicBezTo>
                  <a:pt x="1121687" y="182054"/>
                  <a:pt x="1121780" y="182240"/>
                  <a:pt x="1121780" y="182464"/>
                </a:cubicBezTo>
                <a:cubicBezTo>
                  <a:pt x="1121632" y="182538"/>
                  <a:pt x="1121371" y="182575"/>
                  <a:pt x="1120999" y="182575"/>
                </a:cubicBezTo>
                <a:cubicBezTo>
                  <a:pt x="1120627" y="182575"/>
                  <a:pt x="1120367" y="182501"/>
                  <a:pt x="1120218" y="182352"/>
                </a:cubicBezTo>
                <a:cubicBezTo>
                  <a:pt x="1120292" y="181831"/>
                  <a:pt x="1120590" y="181571"/>
                  <a:pt x="1121111" y="181571"/>
                </a:cubicBezTo>
                <a:cubicBezTo>
                  <a:pt x="1120962" y="181413"/>
                  <a:pt x="1120832" y="181234"/>
                  <a:pt x="1120720" y="181036"/>
                </a:cubicBezTo>
                <a:cubicBezTo>
                  <a:pt x="1120608" y="180838"/>
                  <a:pt x="1120441" y="180660"/>
                  <a:pt x="1120218" y="180502"/>
                </a:cubicBezTo>
                <a:cubicBezTo>
                  <a:pt x="1120218" y="181120"/>
                  <a:pt x="1120032" y="181487"/>
                  <a:pt x="1119660" y="181603"/>
                </a:cubicBezTo>
                <a:cubicBezTo>
                  <a:pt x="1119288" y="181719"/>
                  <a:pt x="1118990" y="181931"/>
                  <a:pt x="1118767" y="182240"/>
                </a:cubicBezTo>
                <a:cubicBezTo>
                  <a:pt x="1118618" y="182240"/>
                  <a:pt x="1118581" y="182092"/>
                  <a:pt x="1118655" y="181794"/>
                </a:cubicBezTo>
                <a:cubicBezTo>
                  <a:pt x="1118729" y="181496"/>
                  <a:pt x="1118692" y="181273"/>
                  <a:pt x="1118543" y="181124"/>
                </a:cubicBezTo>
                <a:cubicBezTo>
                  <a:pt x="1117725" y="181124"/>
                  <a:pt x="1117167" y="180812"/>
                  <a:pt x="1116869" y="180188"/>
                </a:cubicBezTo>
                <a:cubicBezTo>
                  <a:pt x="1116571" y="179565"/>
                  <a:pt x="1116199" y="179058"/>
                  <a:pt x="1115753" y="178668"/>
                </a:cubicBezTo>
                <a:cubicBezTo>
                  <a:pt x="1115381" y="178668"/>
                  <a:pt x="1115195" y="178805"/>
                  <a:pt x="1115195" y="179077"/>
                </a:cubicBezTo>
                <a:cubicBezTo>
                  <a:pt x="1115195" y="179350"/>
                  <a:pt x="1115046" y="179525"/>
                  <a:pt x="1114748" y="179603"/>
                </a:cubicBezTo>
                <a:cubicBezTo>
                  <a:pt x="1114376" y="179448"/>
                  <a:pt x="1114227" y="179216"/>
                  <a:pt x="1114302" y="178907"/>
                </a:cubicBezTo>
                <a:cubicBezTo>
                  <a:pt x="1114376" y="178599"/>
                  <a:pt x="1114227" y="178408"/>
                  <a:pt x="1113855" y="178334"/>
                </a:cubicBezTo>
                <a:cubicBezTo>
                  <a:pt x="1113558" y="178259"/>
                  <a:pt x="1113316" y="178335"/>
                  <a:pt x="1113130" y="178562"/>
                </a:cubicBezTo>
                <a:cubicBezTo>
                  <a:pt x="1112944" y="178789"/>
                  <a:pt x="1112851" y="179058"/>
                  <a:pt x="1112851" y="179370"/>
                </a:cubicBezTo>
                <a:cubicBezTo>
                  <a:pt x="1112851" y="179760"/>
                  <a:pt x="1113055" y="180053"/>
                  <a:pt x="1113465" y="180248"/>
                </a:cubicBezTo>
                <a:cubicBezTo>
                  <a:pt x="1113874" y="180443"/>
                  <a:pt x="1114078" y="180735"/>
                  <a:pt x="1114078" y="181124"/>
                </a:cubicBezTo>
                <a:cubicBezTo>
                  <a:pt x="1114525" y="181273"/>
                  <a:pt x="1114767" y="181180"/>
                  <a:pt x="1114804" y="180845"/>
                </a:cubicBezTo>
                <a:cubicBezTo>
                  <a:pt x="1114841" y="180510"/>
                  <a:pt x="1115083" y="180380"/>
                  <a:pt x="1115530" y="180454"/>
                </a:cubicBezTo>
                <a:cubicBezTo>
                  <a:pt x="1115678" y="180826"/>
                  <a:pt x="1115604" y="181106"/>
                  <a:pt x="1115306" y="181292"/>
                </a:cubicBezTo>
                <a:cubicBezTo>
                  <a:pt x="1115009" y="181478"/>
                  <a:pt x="1114785" y="181682"/>
                  <a:pt x="1114637" y="181906"/>
                </a:cubicBezTo>
                <a:cubicBezTo>
                  <a:pt x="1113382" y="181310"/>
                  <a:pt x="1112570" y="181533"/>
                  <a:pt x="1112202" y="182575"/>
                </a:cubicBezTo>
                <a:cubicBezTo>
                  <a:pt x="1110878" y="182426"/>
                  <a:pt x="1109461" y="182408"/>
                  <a:pt x="1107952" y="182519"/>
                </a:cubicBezTo>
                <a:cubicBezTo>
                  <a:pt x="1106444" y="182631"/>
                  <a:pt x="1105063" y="182612"/>
                  <a:pt x="1103809" y="182464"/>
                </a:cubicBezTo>
                <a:cubicBezTo>
                  <a:pt x="1103735" y="182240"/>
                  <a:pt x="1103847" y="181980"/>
                  <a:pt x="1104144" y="181682"/>
                </a:cubicBezTo>
                <a:cubicBezTo>
                  <a:pt x="1104070" y="180864"/>
                  <a:pt x="1104107" y="179952"/>
                  <a:pt x="1104256" y="178948"/>
                </a:cubicBezTo>
                <a:cubicBezTo>
                  <a:pt x="1104405" y="177943"/>
                  <a:pt x="1104553" y="177031"/>
                  <a:pt x="1104702" y="176213"/>
                </a:cubicBezTo>
                <a:cubicBezTo>
                  <a:pt x="1104851" y="175692"/>
                  <a:pt x="1104888" y="175227"/>
                  <a:pt x="1104814" y="174818"/>
                </a:cubicBezTo>
                <a:cubicBezTo>
                  <a:pt x="1104740" y="174408"/>
                  <a:pt x="1104888" y="174055"/>
                  <a:pt x="1105260" y="173757"/>
                </a:cubicBezTo>
                <a:cubicBezTo>
                  <a:pt x="1105112" y="172715"/>
                  <a:pt x="1105112" y="171636"/>
                  <a:pt x="1105260" y="170520"/>
                </a:cubicBezTo>
                <a:cubicBezTo>
                  <a:pt x="1105409" y="169404"/>
                  <a:pt x="1105558" y="168288"/>
                  <a:pt x="1105707" y="167172"/>
                </a:cubicBezTo>
                <a:cubicBezTo>
                  <a:pt x="1106079" y="164716"/>
                  <a:pt x="1106414" y="162260"/>
                  <a:pt x="1106711" y="159805"/>
                </a:cubicBezTo>
                <a:cubicBezTo>
                  <a:pt x="1107009" y="157349"/>
                  <a:pt x="1107344" y="154893"/>
                  <a:pt x="1107716" y="152438"/>
                </a:cubicBezTo>
                <a:cubicBezTo>
                  <a:pt x="1107865" y="151842"/>
                  <a:pt x="1107977" y="151266"/>
                  <a:pt x="1108051" y="150707"/>
                </a:cubicBezTo>
                <a:cubicBezTo>
                  <a:pt x="1108125" y="150149"/>
                  <a:pt x="1108237" y="149573"/>
                  <a:pt x="1108386" y="148977"/>
                </a:cubicBezTo>
                <a:cubicBezTo>
                  <a:pt x="1108758" y="149126"/>
                  <a:pt x="1109093" y="149405"/>
                  <a:pt x="1109390" y="149814"/>
                </a:cubicBezTo>
                <a:cubicBezTo>
                  <a:pt x="1109688" y="150224"/>
                  <a:pt x="1110135" y="150280"/>
                  <a:pt x="1110730" y="149982"/>
                </a:cubicBezTo>
                <a:cubicBezTo>
                  <a:pt x="1110655" y="149238"/>
                  <a:pt x="1110376" y="148735"/>
                  <a:pt x="1109893" y="148475"/>
                </a:cubicBezTo>
                <a:cubicBezTo>
                  <a:pt x="1109409" y="148215"/>
                  <a:pt x="1108907" y="147935"/>
                  <a:pt x="1108386" y="147638"/>
                </a:cubicBezTo>
                <a:cubicBezTo>
                  <a:pt x="1111362" y="124718"/>
                  <a:pt x="1114358" y="102003"/>
                  <a:pt x="1117371" y="79493"/>
                </a:cubicBezTo>
                <a:cubicBezTo>
                  <a:pt x="1120385" y="56983"/>
                  <a:pt x="1123380" y="34231"/>
                  <a:pt x="1126357" y="11237"/>
                </a:cubicBezTo>
                <a:cubicBezTo>
                  <a:pt x="1126506" y="11088"/>
                  <a:pt x="1126673" y="10995"/>
                  <a:pt x="1126859" y="10958"/>
                </a:cubicBezTo>
                <a:cubicBezTo>
                  <a:pt x="1127045" y="10921"/>
                  <a:pt x="1127213" y="10828"/>
                  <a:pt x="1127361" y="10679"/>
                </a:cubicBezTo>
                <a:cubicBezTo>
                  <a:pt x="1127510" y="10530"/>
                  <a:pt x="1127585" y="10307"/>
                  <a:pt x="1127585" y="10009"/>
                </a:cubicBezTo>
                <a:cubicBezTo>
                  <a:pt x="1127585" y="9711"/>
                  <a:pt x="1127659" y="9414"/>
                  <a:pt x="1127808" y="9116"/>
                </a:cubicBezTo>
                <a:cubicBezTo>
                  <a:pt x="1128478" y="8818"/>
                  <a:pt x="1128924" y="8260"/>
                  <a:pt x="1129147" y="7442"/>
                </a:cubicBezTo>
                <a:cubicBezTo>
                  <a:pt x="1129594" y="7293"/>
                  <a:pt x="1129985" y="7107"/>
                  <a:pt x="1130319" y="6884"/>
                </a:cubicBezTo>
                <a:cubicBezTo>
                  <a:pt x="1130654" y="6660"/>
                  <a:pt x="1130747" y="6326"/>
                  <a:pt x="1130598" y="5879"/>
                </a:cubicBezTo>
                <a:cubicBezTo>
                  <a:pt x="1130226" y="5209"/>
                  <a:pt x="1129557" y="4949"/>
                  <a:pt x="1128589" y="5098"/>
                </a:cubicBezTo>
                <a:cubicBezTo>
                  <a:pt x="1128440" y="5395"/>
                  <a:pt x="1128422" y="5656"/>
                  <a:pt x="1128533" y="5879"/>
                </a:cubicBezTo>
                <a:cubicBezTo>
                  <a:pt x="1128645" y="6102"/>
                  <a:pt x="1128664" y="6363"/>
                  <a:pt x="1128589" y="6660"/>
                </a:cubicBezTo>
                <a:cubicBezTo>
                  <a:pt x="1128440" y="7032"/>
                  <a:pt x="1128217" y="7367"/>
                  <a:pt x="1127920" y="7665"/>
                </a:cubicBezTo>
                <a:cubicBezTo>
                  <a:pt x="1127771" y="7963"/>
                  <a:pt x="1127622" y="8316"/>
                  <a:pt x="1127473" y="8725"/>
                </a:cubicBezTo>
                <a:cubicBezTo>
                  <a:pt x="1127324" y="9135"/>
                  <a:pt x="1127064" y="9265"/>
                  <a:pt x="1126692" y="9116"/>
                </a:cubicBezTo>
                <a:cubicBezTo>
                  <a:pt x="1126841" y="8074"/>
                  <a:pt x="1126989" y="7014"/>
                  <a:pt x="1127138" y="5935"/>
                </a:cubicBezTo>
                <a:cubicBezTo>
                  <a:pt x="1127287" y="4856"/>
                  <a:pt x="1127659" y="4019"/>
                  <a:pt x="1128254" y="3423"/>
                </a:cubicBezTo>
                <a:cubicBezTo>
                  <a:pt x="1128329" y="3126"/>
                  <a:pt x="1128329" y="2921"/>
                  <a:pt x="1128254" y="2809"/>
                </a:cubicBezTo>
                <a:cubicBezTo>
                  <a:pt x="1128180" y="2698"/>
                  <a:pt x="1128217" y="2568"/>
                  <a:pt x="1128366" y="2419"/>
                </a:cubicBezTo>
                <a:cubicBezTo>
                  <a:pt x="1128738" y="2047"/>
                  <a:pt x="1129073" y="2010"/>
                  <a:pt x="1129371" y="2307"/>
                </a:cubicBezTo>
                <a:cubicBezTo>
                  <a:pt x="1129668" y="2605"/>
                  <a:pt x="1130003" y="2754"/>
                  <a:pt x="1130375" y="2754"/>
                </a:cubicBezTo>
                <a:cubicBezTo>
                  <a:pt x="1130524" y="2679"/>
                  <a:pt x="1130654" y="2605"/>
                  <a:pt x="1130766" y="2530"/>
                </a:cubicBezTo>
                <a:cubicBezTo>
                  <a:pt x="1130878" y="2456"/>
                  <a:pt x="1131008" y="2382"/>
                  <a:pt x="1131157" y="2307"/>
                </a:cubicBezTo>
                <a:cubicBezTo>
                  <a:pt x="1131901" y="2010"/>
                  <a:pt x="1132608" y="2047"/>
                  <a:pt x="1133277" y="2419"/>
                </a:cubicBezTo>
                <a:cubicBezTo>
                  <a:pt x="1133129" y="2865"/>
                  <a:pt x="1132738" y="2977"/>
                  <a:pt x="1132105" y="2754"/>
                </a:cubicBezTo>
                <a:cubicBezTo>
                  <a:pt x="1131473" y="2530"/>
                  <a:pt x="1130971" y="2568"/>
                  <a:pt x="1130598" y="2865"/>
                </a:cubicBezTo>
                <a:cubicBezTo>
                  <a:pt x="1130673" y="3163"/>
                  <a:pt x="1130766" y="3368"/>
                  <a:pt x="1130878" y="3479"/>
                </a:cubicBezTo>
                <a:cubicBezTo>
                  <a:pt x="1130989" y="3591"/>
                  <a:pt x="1131119" y="3721"/>
                  <a:pt x="1131268" y="3870"/>
                </a:cubicBezTo>
                <a:cubicBezTo>
                  <a:pt x="1131640" y="3944"/>
                  <a:pt x="1131975" y="3926"/>
                  <a:pt x="1132273" y="3814"/>
                </a:cubicBezTo>
                <a:cubicBezTo>
                  <a:pt x="1132570" y="3702"/>
                  <a:pt x="1132868" y="3721"/>
                  <a:pt x="1133166" y="3870"/>
                </a:cubicBezTo>
                <a:cubicBezTo>
                  <a:pt x="1133166" y="4093"/>
                  <a:pt x="1133054" y="4484"/>
                  <a:pt x="1132831" y="5042"/>
                </a:cubicBezTo>
                <a:cubicBezTo>
                  <a:pt x="1132608" y="5600"/>
                  <a:pt x="1132756" y="5953"/>
                  <a:pt x="1133277" y="6102"/>
                </a:cubicBezTo>
                <a:cubicBezTo>
                  <a:pt x="1133426" y="6102"/>
                  <a:pt x="1133575" y="6065"/>
                  <a:pt x="1133724" y="5991"/>
                </a:cubicBezTo>
                <a:cubicBezTo>
                  <a:pt x="1133873" y="5916"/>
                  <a:pt x="1134022" y="5879"/>
                  <a:pt x="1134170" y="5879"/>
                </a:cubicBezTo>
                <a:cubicBezTo>
                  <a:pt x="1134319" y="6028"/>
                  <a:pt x="1134505" y="6158"/>
                  <a:pt x="1134728" y="6270"/>
                </a:cubicBezTo>
                <a:cubicBezTo>
                  <a:pt x="1134952" y="6381"/>
                  <a:pt x="1135063" y="6586"/>
                  <a:pt x="1135063" y="6884"/>
                </a:cubicBezTo>
                <a:cubicBezTo>
                  <a:pt x="1135063" y="7107"/>
                  <a:pt x="1134952" y="7330"/>
                  <a:pt x="1134728" y="7553"/>
                </a:cubicBezTo>
                <a:cubicBezTo>
                  <a:pt x="1134505" y="7777"/>
                  <a:pt x="1134394" y="8000"/>
                  <a:pt x="1134394" y="8223"/>
                </a:cubicBezTo>
                <a:cubicBezTo>
                  <a:pt x="1134394" y="8595"/>
                  <a:pt x="1134542" y="8874"/>
                  <a:pt x="1134840" y="9060"/>
                </a:cubicBezTo>
                <a:cubicBezTo>
                  <a:pt x="1135138" y="9246"/>
                  <a:pt x="1135510" y="9190"/>
                  <a:pt x="1135956" y="8893"/>
                </a:cubicBezTo>
                <a:cubicBezTo>
                  <a:pt x="1135659" y="8298"/>
                  <a:pt x="1135603" y="7795"/>
                  <a:pt x="1135789" y="7386"/>
                </a:cubicBezTo>
                <a:cubicBezTo>
                  <a:pt x="1135975" y="6977"/>
                  <a:pt x="1136180" y="6586"/>
                  <a:pt x="1136403" y="6214"/>
                </a:cubicBezTo>
                <a:cubicBezTo>
                  <a:pt x="1136254" y="5916"/>
                  <a:pt x="1136161" y="5563"/>
                  <a:pt x="1136124" y="5154"/>
                </a:cubicBezTo>
                <a:cubicBezTo>
                  <a:pt x="1136087" y="4744"/>
                  <a:pt x="1135956" y="4465"/>
                  <a:pt x="1135733" y="4316"/>
                </a:cubicBezTo>
                <a:cubicBezTo>
                  <a:pt x="1135361" y="4391"/>
                  <a:pt x="1135119" y="4540"/>
                  <a:pt x="1135008" y="4763"/>
                </a:cubicBezTo>
                <a:cubicBezTo>
                  <a:pt x="1134896" y="4986"/>
                  <a:pt x="1134654" y="5098"/>
                  <a:pt x="1134282" y="5098"/>
                </a:cubicBezTo>
                <a:cubicBezTo>
                  <a:pt x="1134208" y="4949"/>
                  <a:pt x="1134133" y="4781"/>
                  <a:pt x="1134059" y="4595"/>
                </a:cubicBezTo>
                <a:cubicBezTo>
                  <a:pt x="1133984" y="4409"/>
                  <a:pt x="1133910" y="4205"/>
                  <a:pt x="1133835" y="3981"/>
                </a:cubicBezTo>
                <a:cubicBezTo>
                  <a:pt x="1134431" y="3609"/>
                  <a:pt x="1134989" y="3182"/>
                  <a:pt x="1135510" y="2698"/>
                </a:cubicBezTo>
                <a:cubicBezTo>
                  <a:pt x="1136031" y="2214"/>
                  <a:pt x="1136700" y="2047"/>
                  <a:pt x="1137519" y="2196"/>
                </a:cubicBezTo>
                <a:cubicBezTo>
                  <a:pt x="1137668" y="2270"/>
                  <a:pt x="1137835" y="2400"/>
                  <a:pt x="1138021" y="2586"/>
                </a:cubicBezTo>
                <a:cubicBezTo>
                  <a:pt x="1138207" y="2772"/>
                  <a:pt x="1138412" y="2865"/>
                  <a:pt x="1138635" y="2865"/>
                </a:cubicBezTo>
                <a:cubicBezTo>
                  <a:pt x="1138933" y="2865"/>
                  <a:pt x="1139286" y="2698"/>
                  <a:pt x="1139696" y="2363"/>
                </a:cubicBezTo>
                <a:cubicBezTo>
                  <a:pt x="1140105" y="2028"/>
                  <a:pt x="1140496" y="2121"/>
                  <a:pt x="1140868" y="2642"/>
                </a:cubicBezTo>
                <a:cubicBezTo>
                  <a:pt x="1141612" y="2270"/>
                  <a:pt x="1142319" y="2121"/>
                  <a:pt x="1142988" y="2196"/>
                </a:cubicBezTo>
                <a:cubicBezTo>
                  <a:pt x="1143212" y="2344"/>
                  <a:pt x="1143416" y="2493"/>
                  <a:pt x="1143602" y="2642"/>
                </a:cubicBezTo>
                <a:cubicBezTo>
                  <a:pt x="1143788" y="2791"/>
                  <a:pt x="1143993" y="2828"/>
                  <a:pt x="1144216" y="2754"/>
                </a:cubicBezTo>
                <a:cubicBezTo>
                  <a:pt x="1144365" y="2754"/>
                  <a:pt x="1144533" y="2679"/>
                  <a:pt x="1144719" y="2530"/>
                </a:cubicBezTo>
                <a:cubicBezTo>
                  <a:pt x="1144905" y="2382"/>
                  <a:pt x="1145146" y="2270"/>
                  <a:pt x="1145444" y="2196"/>
                </a:cubicBezTo>
                <a:cubicBezTo>
                  <a:pt x="1145593" y="2121"/>
                  <a:pt x="1145760" y="2103"/>
                  <a:pt x="1145946" y="2140"/>
                </a:cubicBezTo>
                <a:cubicBezTo>
                  <a:pt x="1146132" y="2177"/>
                  <a:pt x="1146300" y="2196"/>
                  <a:pt x="1146449" y="2196"/>
                </a:cubicBezTo>
                <a:cubicBezTo>
                  <a:pt x="1148681" y="2344"/>
                  <a:pt x="1151286" y="2344"/>
                  <a:pt x="1154262" y="2196"/>
                </a:cubicBezTo>
                <a:cubicBezTo>
                  <a:pt x="1155081" y="2196"/>
                  <a:pt x="1155955" y="2177"/>
                  <a:pt x="1156885" y="2140"/>
                </a:cubicBezTo>
                <a:cubicBezTo>
                  <a:pt x="1157815" y="2103"/>
                  <a:pt x="1158541" y="2158"/>
                  <a:pt x="1159062" y="2307"/>
                </a:cubicBezTo>
                <a:cubicBezTo>
                  <a:pt x="1159434" y="2456"/>
                  <a:pt x="1159694" y="2623"/>
                  <a:pt x="1159843" y="2809"/>
                </a:cubicBezTo>
                <a:cubicBezTo>
                  <a:pt x="1159992" y="2996"/>
                  <a:pt x="1160178" y="3089"/>
                  <a:pt x="1160401" y="3089"/>
                </a:cubicBezTo>
                <a:cubicBezTo>
                  <a:pt x="1160699" y="3014"/>
                  <a:pt x="1160941" y="2865"/>
                  <a:pt x="1161127" y="2642"/>
                </a:cubicBezTo>
                <a:cubicBezTo>
                  <a:pt x="1161313" y="2419"/>
                  <a:pt x="1161555" y="2307"/>
                  <a:pt x="1161852" y="2307"/>
                </a:cubicBezTo>
                <a:cubicBezTo>
                  <a:pt x="1162299" y="2307"/>
                  <a:pt x="1162615" y="2456"/>
                  <a:pt x="1162801" y="2754"/>
                </a:cubicBezTo>
                <a:cubicBezTo>
                  <a:pt x="1162987" y="3051"/>
                  <a:pt x="1163229" y="3275"/>
                  <a:pt x="1163527" y="3423"/>
                </a:cubicBezTo>
                <a:cubicBezTo>
                  <a:pt x="1163750" y="3275"/>
                  <a:pt x="1163880" y="3051"/>
                  <a:pt x="1163917" y="2754"/>
                </a:cubicBezTo>
                <a:cubicBezTo>
                  <a:pt x="1163955" y="2456"/>
                  <a:pt x="1164010" y="2196"/>
                  <a:pt x="1164085" y="1972"/>
                </a:cubicBezTo>
                <a:cubicBezTo>
                  <a:pt x="1164457" y="1823"/>
                  <a:pt x="1164773" y="1823"/>
                  <a:pt x="1165034" y="1972"/>
                </a:cubicBezTo>
                <a:cubicBezTo>
                  <a:pt x="1165294" y="2121"/>
                  <a:pt x="1165610" y="2233"/>
                  <a:pt x="1165982" y="2307"/>
                </a:cubicBezTo>
                <a:cubicBezTo>
                  <a:pt x="1166280" y="2307"/>
                  <a:pt x="1166671" y="2251"/>
                  <a:pt x="1167154" y="2140"/>
                </a:cubicBezTo>
                <a:cubicBezTo>
                  <a:pt x="1167638" y="2028"/>
                  <a:pt x="1168159" y="1954"/>
                  <a:pt x="1168717" y="1917"/>
                </a:cubicBezTo>
                <a:cubicBezTo>
                  <a:pt x="1169275" y="1879"/>
                  <a:pt x="1169777" y="1879"/>
                  <a:pt x="1170224" y="1917"/>
                </a:cubicBezTo>
                <a:cubicBezTo>
                  <a:pt x="1170670" y="1954"/>
                  <a:pt x="1171005" y="2084"/>
                  <a:pt x="1171229" y="2307"/>
                </a:cubicBezTo>
                <a:cubicBezTo>
                  <a:pt x="1172122" y="2307"/>
                  <a:pt x="1173014" y="2270"/>
                  <a:pt x="1173907" y="2196"/>
                </a:cubicBezTo>
                <a:cubicBezTo>
                  <a:pt x="1174800" y="2121"/>
                  <a:pt x="1175433" y="2382"/>
                  <a:pt x="1175805" y="2977"/>
                </a:cubicBezTo>
                <a:cubicBezTo>
                  <a:pt x="1176698" y="2382"/>
                  <a:pt x="1177814" y="2047"/>
                  <a:pt x="1179154" y="1972"/>
                </a:cubicBezTo>
                <a:cubicBezTo>
                  <a:pt x="1180493" y="1898"/>
                  <a:pt x="1181907" y="1861"/>
                  <a:pt x="1183395" y="1861"/>
                </a:cubicBezTo>
                <a:close/>
                <a:moveTo>
                  <a:pt x="807641" y="1861"/>
                </a:moveTo>
                <a:cubicBezTo>
                  <a:pt x="808981" y="2010"/>
                  <a:pt x="810283" y="2121"/>
                  <a:pt x="811548" y="2196"/>
                </a:cubicBezTo>
                <a:cubicBezTo>
                  <a:pt x="811697" y="2716"/>
                  <a:pt x="811660" y="3051"/>
                  <a:pt x="811437" y="3200"/>
                </a:cubicBezTo>
                <a:cubicBezTo>
                  <a:pt x="811213" y="3349"/>
                  <a:pt x="810990" y="3498"/>
                  <a:pt x="810767" y="3647"/>
                </a:cubicBezTo>
                <a:cubicBezTo>
                  <a:pt x="810767" y="3870"/>
                  <a:pt x="810878" y="3981"/>
                  <a:pt x="811102" y="3981"/>
                </a:cubicBezTo>
                <a:cubicBezTo>
                  <a:pt x="811325" y="3981"/>
                  <a:pt x="811437" y="4056"/>
                  <a:pt x="811437" y="4205"/>
                </a:cubicBezTo>
                <a:cubicBezTo>
                  <a:pt x="811511" y="5023"/>
                  <a:pt x="811567" y="5953"/>
                  <a:pt x="811604" y="6995"/>
                </a:cubicBezTo>
                <a:cubicBezTo>
                  <a:pt x="811641" y="8037"/>
                  <a:pt x="811511" y="8856"/>
                  <a:pt x="811213" y="9451"/>
                </a:cubicBezTo>
                <a:cubicBezTo>
                  <a:pt x="811437" y="10493"/>
                  <a:pt x="811548" y="11832"/>
                  <a:pt x="811548" y="13469"/>
                </a:cubicBezTo>
                <a:cubicBezTo>
                  <a:pt x="811548" y="15106"/>
                  <a:pt x="811548" y="16706"/>
                  <a:pt x="811548" y="18269"/>
                </a:cubicBezTo>
                <a:lnTo>
                  <a:pt x="811548" y="127211"/>
                </a:lnTo>
                <a:cubicBezTo>
                  <a:pt x="811548" y="132123"/>
                  <a:pt x="811437" y="136829"/>
                  <a:pt x="811213" y="141331"/>
                </a:cubicBezTo>
                <a:cubicBezTo>
                  <a:pt x="810990" y="145833"/>
                  <a:pt x="810469" y="150205"/>
                  <a:pt x="809651" y="154447"/>
                </a:cubicBezTo>
                <a:cubicBezTo>
                  <a:pt x="807418" y="161516"/>
                  <a:pt x="803883" y="167469"/>
                  <a:pt x="799047" y="172306"/>
                </a:cubicBezTo>
                <a:cubicBezTo>
                  <a:pt x="798675" y="172678"/>
                  <a:pt x="798340" y="173050"/>
                  <a:pt x="798042" y="173422"/>
                </a:cubicBezTo>
                <a:cubicBezTo>
                  <a:pt x="797744" y="173794"/>
                  <a:pt x="797335" y="174055"/>
                  <a:pt x="796814" y="174204"/>
                </a:cubicBezTo>
                <a:cubicBezTo>
                  <a:pt x="796665" y="173906"/>
                  <a:pt x="796591" y="173590"/>
                  <a:pt x="796591" y="173255"/>
                </a:cubicBezTo>
                <a:cubicBezTo>
                  <a:pt x="796591" y="172920"/>
                  <a:pt x="796479" y="172678"/>
                  <a:pt x="796256" y="172529"/>
                </a:cubicBezTo>
                <a:cubicBezTo>
                  <a:pt x="795735" y="172678"/>
                  <a:pt x="795512" y="173069"/>
                  <a:pt x="795586" y="173701"/>
                </a:cubicBezTo>
                <a:cubicBezTo>
                  <a:pt x="795661" y="174334"/>
                  <a:pt x="795772" y="174836"/>
                  <a:pt x="795921" y="175208"/>
                </a:cubicBezTo>
                <a:cubicBezTo>
                  <a:pt x="794879" y="176027"/>
                  <a:pt x="793819" y="176827"/>
                  <a:pt x="792740" y="177608"/>
                </a:cubicBezTo>
                <a:cubicBezTo>
                  <a:pt x="791661" y="178389"/>
                  <a:pt x="790452" y="179078"/>
                  <a:pt x="789112" y="179673"/>
                </a:cubicBezTo>
                <a:cubicBezTo>
                  <a:pt x="789410" y="179375"/>
                  <a:pt x="789652" y="178948"/>
                  <a:pt x="789838" y="178389"/>
                </a:cubicBezTo>
                <a:cubicBezTo>
                  <a:pt x="790024" y="177831"/>
                  <a:pt x="790117" y="177273"/>
                  <a:pt x="790117" y="176715"/>
                </a:cubicBezTo>
                <a:cubicBezTo>
                  <a:pt x="790117" y="176157"/>
                  <a:pt x="790024" y="175636"/>
                  <a:pt x="789838" y="175152"/>
                </a:cubicBezTo>
                <a:cubicBezTo>
                  <a:pt x="789652" y="174669"/>
                  <a:pt x="789298" y="174352"/>
                  <a:pt x="788777" y="174204"/>
                </a:cubicBezTo>
                <a:cubicBezTo>
                  <a:pt x="788480" y="174352"/>
                  <a:pt x="788145" y="174427"/>
                  <a:pt x="787773" y="174427"/>
                </a:cubicBezTo>
                <a:cubicBezTo>
                  <a:pt x="787401" y="174427"/>
                  <a:pt x="787178" y="174613"/>
                  <a:pt x="787103" y="174985"/>
                </a:cubicBezTo>
                <a:cubicBezTo>
                  <a:pt x="787103" y="175283"/>
                  <a:pt x="787252" y="175450"/>
                  <a:pt x="787550" y="175487"/>
                </a:cubicBezTo>
                <a:cubicBezTo>
                  <a:pt x="787847" y="175524"/>
                  <a:pt x="788033" y="175692"/>
                  <a:pt x="788108" y="175990"/>
                </a:cubicBezTo>
                <a:cubicBezTo>
                  <a:pt x="788257" y="176510"/>
                  <a:pt x="788201" y="176827"/>
                  <a:pt x="787940" y="176938"/>
                </a:cubicBezTo>
                <a:cubicBezTo>
                  <a:pt x="787680" y="177050"/>
                  <a:pt x="787512" y="177366"/>
                  <a:pt x="787438" y="177887"/>
                </a:cubicBezTo>
                <a:cubicBezTo>
                  <a:pt x="787736" y="178185"/>
                  <a:pt x="787977" y="178185"/>
                  <a:pt x="788164" y="177887"/>
                </a:cubicBezTo>
                <a:cubicBezTo>
                  <a:pt x="788350" y="177589"/>
                  <a:pt x="788629" y="177515"/>
                  <a:pt x="789001" y="177664"/>
                </a:cubicBezTo>
                <a:cubicBezTo>
                  <a:pt x="788777" y="178036"/>
                  <a:pt x="788554" y="178389"/>
                  <a:pt x="788331" y="178724"/>
                </a:cubicBezTo>
                <a:cubicBezTo>
                  <a:pt x="788108" y="179059"/>
                  <a:pt x="787810" y="179338"/>
                  <a:pt x="787438" y="179561"/>
                </a:cubicBezTo>
                <a:cubicBezTo>
                  <a:pt x="787215" y="179636"/>
                  <a:pt x="787066" y="179580"/>
                  <a:pt x="786992" y="179394"/>
                </a:cubicBezTo>
                <a:cubicBezTo>
                  <a:pt x="786917" y="179208"/>
                  <a:pt x="786731" y="179152"/>
                  <a:pt x="786433" y="179227"/>
                </a:cubicBezTo>
                <a:cubicBezTo>
                  <a:pt x="786061" y="179450"/>
                  <a:pt x="785950" y="179747"/>
                  <a:pt x="786099" y="180120"/>
                </a:cubicBezTo>
                <a:cubicBezTo>
                  <a:pt x="786247" y="180492"/>
                  <a:pt x="786396" y="180826"/>
                  <a:pt x="786545" y="181124"/>
                </a:cubicBezTo>
                <a:cubicBezTo>
                  <a:pt x="782527" y="182910"/>
                  <a:pt x="778006" y="184268"/>
                  <a:pt x="772983" y="185198"/>
                </a:cubicBezTo>
                <a:cubicBezTo>
                  <a:pt x="767960" y="186128"/>
                  <a:pt x="762546" y="186482"/>
                  <a:pt x="756742" y="186259"/>
                </a:cubicBezTo>
                <a:lnTo>
                  <a:pt x="756072" y="184919"/>
                </a:lnTo>
                <a:cubicBezTo>
                  <a:pt x="756147" y="184696"/>
                  <a:pt x="756296" y="184566"/>
                  <a:pt x="756519" y="184529"/>
                </a:cubicBezTo>
                <a:cubicBezTo>
                  <a:pt x="756742" y="184491"/>
                  <a:pt x="756928" y="184398"/>
                  <a:pt x="757077" y="184250"/>
                </a:cubicBezTo>
                <a:cubicBezTo>
                  <a:pt x="757226" y="183877"/>
                  <a:pt x="757337" y="183412"/>
                  <a:pt x="757412" y="182854"/>
                </a:cubicBezTo>
                <a:cubicBezTo>
                  <a:pt x="757486" y="182296"/>
                  <a:pt x="757300" y="181980"/>
                  <a:pt x="756854" y="181906"/>
                </a:cubicBezTo>
                <a:cubicBezTo>
                  <a:pt x="756258" y="181757"/>
                  <a:pt x="755979" y="181980"/>
                  <a:pt x="756017" y="182575"/>
                </a:cubicBezTo>
                <a:cubicBezTo>
                  <a:pt x="756054" y="183171"/>
                  <a:pt x="756035" y="183691"/>
                  <a:pt x="755961" y="184138"/>
                </a:cubicBezTo>
                <a:cubicBezTo>
                  <a:pt x="755961" y="184584"/>
                  <a:pt x="755887" y="184956"/>
                  <a:pt x="755739" y="185254"/>
                </a:cubicBezTo>
                <a:cubicBezTo>
                  <a:pt x="755592" y="185552"/>
                  <a:pt x="755592" y="185849"/>
                  <a:pt x="755739" y="186147"/>
                </a:cubicBezTo>
                <a:cubicBezTo>
                  <a:pt x="755223" y="186222"/>
                  <a:pt x="754633" y="186222"/>
                  <a:pt x="753968" y="186147"/>
                </a:cubicBezTo>
                <a:cubicBezTo>
                  <a:pt x="753304" y="186073"/>
                  <a:pt x="752750" y="185961"/>
                  <a:pt x="752307" y="185812"/>
                </a:cubicBezTo>
                <a:cubicBezTo>
                  <a:pt x="752528" y="185887"/>
                  <a:pt x="752675" y="185794"/>
                  <a:pt x="752749" y="185533"/>
                </a:cubicBezTo>
                <a:cubicBezTo>
                  <a:pt x="752823" y="185273"/>
                  <a:pt x="752971" y="185031"/>
                  <a:pt x="753193" y="184808"/>
                </a:cubicBezTo>
                <a:cubicBezTo>
                  <a:pt x="753414" y="184510"/>
                  <a:pt x="753672" y="184287"/>
                  <a:pt x="753967" y="184138"/>
                </a:cubicBezTo>
                <a:cubicBezTo>
                  <a:pt x="754263" y="183989"/>
                  <a:pt x="754189" y="183691"/>
                  <a:pt x="753746" y="183245"/>
                </a:cubicBezTo>
                <a:cubicBezTo>
                  <a:pt x="753155" y="183319"/>
                  <a:pt x="752823" y="183617"/>
                  <a:pt x="752749" y="184138"/>
                </a:cubicBezTo>
                <a:cubicBezTo>
                  <a:pt x="752675" y="184659"/>
                  <a:pt x="752454" y="185031"/>
                  <a:pt x="752085" y="185254"/>
                </a:cubicBezTo>
                <a:cubicBezTo>
                  <a:pt x="751347" y="185403"/>
                  <a:pt x="750701" y="185552"/>
                  <a:pt x="750148" y="185701"/>
                </a:cubicBezTo>
                <a:cubicBezTo>
                  <a:pt x="749594" y="185849"/>
                  <a:pt x="748948" y="185849"/>
                  <a:pt x="748210" y="185701"/>
                </a:cubicBezTo>
                <a:cubicBezTo>
                  <a:pt x="748062" y="185626"/>
                  <a:pt x="747952" y="185533"/>
                  <a:pt x="747878" y="185422"/>
                </a:cubicBezTo>
                <a:cubicBezTo>
                  <a:pt x="747804" y="185310"/>
                  <a:pt x="747693" y="185217"/>
                  <a:pt x="747546" y="185143"/>
                </a:cubicBezTo>
                <a:cubicBezTo>
                  <a:pt x="747325" y="184994"/>
                  <a:pt x="747140" y="184919"/>
                  <a:pt x="746993" y="184919"/>
                </a:cubicBezTo>
                <a:cubicBezTo>
                  <a:pt x="746845" y="184919"/>
                  <a:pt x="746697" y="184845"/>
                  <a:pt x="746550" y="184696"/>
                </a:cubicBezTo>
                <a:cubicBezTo>
                  <a:pt x="746254" y="184473"/>
                  <a:pt x="746051" y="184212"/>
                  <a:pt x="745940" y="183915"/>
                </a:cubicBezTo>
                <a:cubicBezTo>
                  <a:pt x="745829" y="183617"/>
                  <a:pt x="745589" y="183394"/>
                  <a:pt x="745221" y="183245"/>
                </a:cubicBezTo>
                <a:cubicBezTo>
                  <a:pt x="745443" y="183022"/>
                  <a:pt x="745609" y="182612"/>
                  <a:pt x="745720" y="182017"/>
                </a:cubicBezTo>
                <a:cubicBezTo>
                  <a:pt x="745830" y="181422"/>
                  <a:pt x="745701" y="181087"/>
                  <a:pt x="745332" y="181013"/>
                </a:cubicBezTo>
                <a:cubicBezTo>
                  <a:pt x="744963" y="180864"/>
                  <a:pt x="744686" y="181068"/>
                  <a:pt x="744501" y="181626"/>
                </a:cubicBezTo>
                <a:cubicBezTo>
                  <a:pt x="744317" y="182185"/>
                  <a:pt x="744114" y="182575"/>
                  <a:pt x="743892" y="182798"/>
                </a:cubicBezTo>
                <a:cubicBezTo>
                  <a:pt x="743966" y="183096"/>
                  <a:pt x="744299" y="183245"/>
                  <a:pt x="744889" y="183245"/>
                </a:cubicBezTo>
                <a:cubicBezTo>
                  <a:pt x="744667" y="183617"/>
                  <a:pt x="744649" y="183933"/>
                  <a:pt x="744834" y="184194"/>
                </a:cubicBezTo>
                <a:cubicBezTo>
                  <a:pt x="745018" y="184454"/>
                  <a:pt x="745074" y="184733"/>
                  <a:pt x="744999" y="185031"/>
                </a:cubicBezTo>
                <a:cubicBezTo>
                  <a:pt x="744852" y="185031"/>
                  <a:pt x="744723" y="185012"/>
                  <a:pt x="744612" y="184975"/>
                </a:cubicBezTo>
                <a:cubicBezTo>
                  <a:pt x="744502" y="184938"/>
                  <a:pt x="744373" y="184919"/>
                  <a:pt x="744225" y="184919"/>
                </a:cubicBezTo>
                <a:cubicBezTo>
                  <a:pt x="744077" y="184770"/>
                  <a:pt x="744040" y="184529"/>
                  <a:pt x="744114" y="184194"/>
                </a:cubicBezTo>
                <a:cubicBezTo>
                  <a:pt x="744188" y="183859"/>
                  <a:pt x="744151" y="183580"/>
                  <a:pt x="744003" y="183357"/>
                </a:cubicBezTo>
                <a:cubicBezTo>
                  <a:pt x="743856" y="183208"/>
                  <a:pt x="743634" y="183133"/>
                  <a:pt x="743339" y="183133"/>
                </a:cubicBezTo>
                <a:cubicBezTo>
                  <a:pt x="743044" y="183133"/>
                  <a:pt x="742822" y="183171"/>
                  <a:pt x="742674" y="183245"/>
                </a:cubicBezTo>
                <a:cubicBezTo>
                  <a:pt x="742527" y="183394"/>
                  <a:pt x="742453" y="183598"/>
                  <a:pt x="742453" y="183859"/>
                </a:cubicBezTo>
                <a:cubicBezTo>
                  <a:pt x="742453" y="184119"/>
                  <a:pt x="742379" y="184324"/>
                  <a:pt x="742231" y="184473"/>
                </a:cubicBezTo>
                <a:cubicBezTo>
                  <a:pt x="741859" y="184398"/>
                  <a:pt x="741655" y="184231"/>
                  <a:pt x="741618" y="183970"/>
                </a:cubicBezTo>
                <a:cubicBezTo>
                  <a:pt x="741580" y="183710"/>
                  <a:pt x="741599" y="183468"/>
                  <a:pt x="741673" y="183245"/>
                </a:cubicBezTo>
                <a:cubicBezTo>
                  <a:pt x="741673" y="183096"/>
                  <a:pt x="741785" y="182873"/>
                  <a:pt x="742008" y="182575"/>
                </a:cubicBezTo>
                <a:cubicBezTo>
                  <a:pt x="742231" y="182278"/>
                  <a:pt x="742343" y="181943"/>
                  <a:pt x="742343" y="181571"/>
                </a:cubicBezTo>
                <a:cubicBezTo>
                  <a:pt x="743310" y="181347"/>
                  <a:pt x="744315" y="180826"/>
                  <a:pt x="745357" y="180008"/>
                </a:cubicBezTo>
                <a:cubicBezTo>
                  <a:pt x="745580" y="180082"/>
                  <a:pt x="745710" y="180231"/>
                  <a:pt x="745748" y="180454"/>
                </a:cubicBezTo>
                <a:cubicBezTo>
                  <a:pt x="745785" y="180678"/>
                  <a:pt x="745841" y="180864"/>
                  <a:pt x="745915" y="181013"/>
                </a:cubicBezTo>
                <a:cubicBezTo>
                  <a:pt x="746064" y="181087"/>
                  <a:pt x="746231" y="181124"/>
                  <a:pt x="746417" y="181124"/>
                </a:cubicBezTo>
                <a:cubicBezTo>
                  <a:pt x="746603" y="181124"/>
                  <a:pt x="746771" y="181199"/>
                  <a:pt x="746920" y="181347"/>
                </a:cubicBezTo>
                <a:cubicBezTo>
                  <a:pt x="747143" y="181496"/>
                  <a:pt x="747292" y="181682"/>
                  <a:pt x="747366" y="181906"/>
                </a:cubicBezTo>
                <a:cubicBezTo>
                  <a:pt x="747440" y="182129"/>
                  <a:pt x="747664" y="182203"/>
                  <a:pt x="748036" y="182129"/>
                </a:cubicBezTo>
                <a:cubicBezTo>
                  <a:pt x="748185" y="182278"/>
                  <a:pt x="748240" y="182464"/>
                  <a:pt x="748203" y="182687"/>
                </a:cubicBezTo>
                <a:cubicBezTo>
                  <a:pt x="748166" y="182910"/>
                  <a:pt x="748296" y="183022"/>
                  <a:pt x="748594" y="183022"/>
                </a:cubicBezTo>
                <a:cubicBezTo>
                  <a:pt x="748668" y="183022"/>
                  <a:pt x="748817" y="182910"/>
                  <a:pt x="749040" y="182687"/>
                </a:cubicBezTo>
                <a:cubicBezTo>
                  <a:pt x="749040" y="182389"/>
                  <a:pt x="748929" y="182240"/>
                  <a:pt x="748705" y="182240"/>
                </a:cubicBezTo>
                <a:cubicBezTo>
                  <a:pt x="748482" y="182240"/>
                  <a:pt x="748296" y="182166"/>
                  <a:pt x="748147" y="182017"/>
                </a:cubicBezTo>
                <a:cubicBezTo>
                  <a:pt x="748147" y="181645"/>
                  <a:pt x="748054" y="181422"/>
                  <a:pt x="747868" y="181347"/>
                </a:cubicBezTo>
                <a:cubicBezTo>
                  <a:pt x="747682" y="181273"/>
                  <a:pt x="747478" y="181161"/>
                  <a:pt x="747254" y="181013"/>
                </a:cubicBezTo>
                <a:cubicBezTo>
                  <a:pt x="747254" y="180417"/>
                  <a:pt x="747180" y="179934"/>
                  <a:pt x="747031" y="179561"/>
                </a:cubicBezTo>
                <a:cubicBezTo>
                  <a:pt x="746882" y="179189"/>
                  <a:pt x="746696" y="178817"/>
                  <a:pt x="746473" y="178445"/>
                </a:cubicBezTo>
                <a:cubicBezTo>
                  <a:pt x="746250" y="178445"/>
                  <a:pt x="746045" y="178427"/>
                  <a:pt x="745859" y="178389"/>
                </a:cubicBezTo>
                <a:cubicBezTo>
                  <a:pt x="745673" y="178352"/>
                  <a:pt x="745468" y="178371"/>
                  <a:pt x="745245" y="178445"/>
                </a:cubicBezTo>
                <a:cubicBezTo>
                  <a:pt x="745096" y="178222"/>
                  <a:pt x="745041" y="177943"/>
                  <a:pt x="745078" y="177608"/>
                </a:cubicBezTo>
                <a:cubicBezTo>
                  <a:pt x="745115" y="177273"/>
                  <a:pt x="744948" y="177143"/>
                  <a:pt x="744575" y="177217"/>
                </a:cubicBezTo>
                <a:cubicBezTo>
                  <a:pt x="744278" y="177453"/>
                  <a:pt x="744129" y="177827"/>
                  <a:pt x="744129" y="178337"/>
                </a:cubicBezTo>
                <a:cubicBezTo>
                  <a:pt x="744129" y="178848"/>
                  <a:pt x="743943" y="179181"/>
                  <a:pt x="743571" y="179338"/>
                </a:cubicBezTo>
                <a:cubicBezTo>
                  <a:pt x="742827" y="179103"/>
                  <a:pt x="742529" y="178712"/>
                  <a:pt x="742678" y="178164"/>
                </a:cubicBezTo>
                <a:cubicBezTo>
                  <a:pt x="742827" y="177615"/>
                  <a:pt x="743199" y="177263"/>
                  <a:pt x="743794" y="177106"/>
                </a:cubicBezTo>
                <a:cubicBezTo>
                  <a:pt x="743487" y="176700"/>
                  <a:pt x="743353" y="176245"/>
                  <a:pt x="743391" y="175741"/>
                </a:cubicBezTo>
                <a:cubicBezTo>
                  <a:pt x="743430" y="175237"/>
                  <a:pt x="743373" y="174799"/>
                  <a:pt x="743220" y="174427"/>
                </a:cubicBezTo>
                <a:cubicBezTo>
                  <a:pt x="742760" y="174501"/>
                  <a:pt x="742510" y="174725"/>
                  <a:pt x="742472" y="175097"/>
                </a:cubicBezTo>
                <a:cubicBezTo>
                  <a:pt x="742434" y="175469"/>
                  <a:pt x="742223" y="175692"/>
                  <a:pt x="741841" y="175766"/>
                </a:cubicBezTo>
                <a:cubicBezTo>
                  <a:pt x="741687" y="175915"/>
                  <a:pt x="741534" y="175915"/>
                  <a:pt x="741381" y="175766"/>
                </a:cubicBezTo>
                <a:cubicBezTo>
                  <a:pt x="741228" y="175618"/>
                  <a:pt x="741037" y="175580"/>
                  <a:pt x="740807" y="175655"/>
                </a:cubicBezTo>
                <a:cubicBezTo>
                  <a:pt x="740653" y="175804"/>
                  <a:pt x="740653" y="175897"/>
                  <a:pt x="740807" y="175934"/>
                </a:cubicBezTo>
                <a:cubicBezTo>
                  <a:pt x="740960" y="175971"/>
                  <a:pt x="741037" y="176064"/>
                  <a:pt x="741037" y="176213"/>
                </a:cubicBezTo>
                <a:cubicBezTo>
                  <a:pt x="740577" y="176287"/>
                  <a:pt x="740290" y="176473"/>
                  <a:pt x="740175" y="176771"/>
                </a:cubicBezTo>
                <a:cubicBezTo>
                  <a:pt x="740060" y="177069"/>
                  <a:pt x="739964" y="177403"/>
                  <a:pt x="739887" y="177776"/>
                </a:cubicBezTo>
                <a:cubicBezTo>
                  <a:pt x="739367" y="177627"/>
                  <a:pt x="739180" y="177255"/>
                  <a:pt x="739329" y="176659"/>
                </a:cubicBezTo>
                <a:cubicBezTo>
                  <a:pt x="739404" y="176287"/>
                  <a:pt x="739534" y="176045"/>
                  <a:pt x="739720" y="175934"/>
                </a:cubicBezTo>
                <a:cubicBezTo>
                  <a:pt x="739906" y="175822"/>
                  <a:pt x="739999" y="175692"/>
                  <a:pt x="739999" y="175543"/>
                </a:cubicBezTo>
                <a:cubicBezTo>
                  <a:pt x="739999" y="175097"/>
                  <a:pt x="739720" y="174780"/>
                  <a:pt x="739162" y="174594"/>
                </a:cubicBezTo>
                <a:cubicBezTo>
                  <a:pt x="738604" y="174408"/>
                  <a:pt x="738139" y="174241"/>
                  <a:pt x="737767" y="174092"/>
                </a:cubicBezTo>
                <a:cubicBezTo>
                  <a:pt x="737320" y="174539"/>
                  <a:pt x="736892" y="174650"/>
                  <a:pt x="736483" y="174427"/>
                </a:cubicBezTo>
                <a:cubicBezTo>
                  <a:pt x="736074" y="174204"/>
                  <a:pt x="735906" y="173720"/>
                  <a:pt x="735981" y="172976"/>
                </a:cubicBezTo>
                <a:cubicBezTo>
                  <a:pt x="735237" y="172976"/>
                  <a:pt x="734864" y="173380"/>
                  <a:pt x="734864" y="174190"/>
                </a:cubicBezTo>
                <a:cubicBezTo>
                  <a:pt x="734790" y="174351"/>
                  <a:pt x="734809" y="174513"/>
                  <a:pt x="734920" y="174675"/>
                </a:cubicBezTo>
                <a:cubicBezTo>
                  <a:pt x="735032" y="174836"/>
                  <a:pt x="735088" y="174998"/>
                  <a:pt x="735088" y="175159"/>
                </a:cubicBezTo>
                <a:cubicBezTo>
                  <a:pt x="735088" y="175321"/>
                  <a:pt x="735032" y="175442"/>
                  <a:pt x="734920" y="175523"/>
                </a:cubicBezTo>
                <a:cubicBezTo>
                  <a:pt x="734809" y="175604"/>
                  <a:pt x="734753" y="175722"/>
                  <a:pt x="734753" y="175878"/>
                </a:cubicBezTo>
                <a:cubicBezTo>
                  <a:pt x="734753" y="176027"/>
                  <a:pt x="734827" y="176157"/>
                  <a:pt x="734976" y="176269"/>
                </a:cubicBezTo>
                <a:cubicBezTo>
                  <a:pt x="735125" y="176380"/>
                  <a:pt x="735162" y="176510"/>
                  <a:pt x="735088" y="176659"/>
                </a:cubicBezTo>
                <a:cubicBezTo>
                  <a:pt x="734864" y="176808"/>
                  <a:pt x="734585" y="176864"/>
                  <a:pt x="734251" y="176827"/>
                </a:cubicBezTo>
                <a:cubicBezTo>
                  <a:pt x="733916" y="176790"/>
                  <a:pt x="733674" y="176845"/>
                  <a:pt x="733525" y="176994"/>
                </a:cubicBezTo>
                <a:cubicBezTo>
                  <a:pt x="733302" y="177143"/>
                  <a:pt x="733190" y="177366"/>
                  <a:pt x="733190" y="177664"/>
                </a:cubicBezTo>
                <a:cubicBezTo>
                  <a:pt x="733190" y="177962"/>
                  <a:pt x="733116" y="178185"/>
                  <a:pt x="732967" y="178334"/>
                </a:cubicBezTo>
                <a:cubicBezTo>
                  <a:pt x="732744" y="178259"/>
                  <a:pt x="732613" y="178110"/>
                  <a:pt x="732576" y="177887"/>
                </a:cubicBezTo>
                <a:cubicBezTo>
                  <a:pt x="732539" y="177664"/>
                  <a:pt x="732483" y="177403"/>
                  <a:pt x="732409" y="177106"/>
                </a:cubicBezTo>
                <a:lnTo>
                  <a:pt x="733413" y="176883"/>
                </a:lnTo>
                <a:cubicBezTo>
                  <a:pt x="733340" y="176138"/>
                  <a:pt x="733082" y="175766"/>
                  <a:pt x="732639" y="175766"/>
                </a:cubicBezTo>
                <a:cubicBezTo>
                  <a:pt x="732344" y="175766"/>
                  <a:pt x="732122" y="175980"/>
                  <a:pt x="731975" y="176408"/>
                </a:cubicBezTo>
                <a:cubicBezTo>
                  <a:pt x="731827" y="176836"/>
                  <a:pt x="731569" y="177015"/>
                  <a:pt x="731200" y="176944"/>
                </a:cubicBezTo>
                <a:lnTo>
                  <a:pt x="730314" y="179227"/>
                </a:lnTo>
                <a:cubicBezTo>
                  <a:pt x="729871" y="179301"/>
                  <a:pt x="729410" y="179338"/>
                  <a:pt x="728930" y="179338"/>
                </a:cubicBezTo>
                <a:cubicBezTo>
                  <a:pt x="728451" y="179338"/>
                  <a:pt x="728137" y="179041"/>
                  <a:pt x="727989" y="178445"/>
                </a:cubicBezTo>
                <a:cubicBezTo>
                  <a:pt x="727842" y="178300"/>
                  <a:pt x="727713" y="178245"/>
                  <a:pt x="727602" y="178280"/>
                </a:cubicBezTo>
                <a:cubicBezTo>
                  <a:pt x="727492" y="178316"/>
                  <a:pt x="727289" y="178334"/>
                  <a:pt x="726993" y="178334"/>
                </a:cubicBezTo>
                <a:cubicBezTo>
                  <a:pt x="726919" y="177907"/>
                  <a:pt x="726716" y="177658"/>
                  <a:pt x="726384" y="177587"/>
                </a:cubicBezTo>
                <a:cubicBezTo>
                  <a:pt x="726052" y="177516"/>
                  <a:pt x="725702" y="177374"/>
                  <a:pt x="725333" y="177162"/>
                </a:cubicBezTo>
                <a:cubicBezTo>
                  <a:pt x="724817" y="176878"/>
                  <a:pt x="724466" y="176537"/>
                  <a:pt x="724281" y="176140"/>
                </a:cubicBezTo>
                <a:cubicBezTo>
                  <a:pt x="724097" y="175742"/>
                  <a:pt x="723820" y="175506"/>
                  <a:pt x="723451" y="175431"/>
                </a:cubicBezTo>
                <a:cubicBezTo>
                  <a:pt x="723304" y="175431"/>
                  <a:pt x="723101" y="175450"/>
                  <a:pt x="722843" y="175487"/>
                </a:cubicBezTo>
                <a:cubicBezTo>
                  <a:pt x="722584" y="175524"/>
                  <a:pt x="722418" y="175692"/>
                  <a:pt x="722344" y="175990"/>
                </a:cubicBezTo>
                <a:cubicBezTo>
                  <a:pt x="721902" y="175990"/>
                  <a:pt x="721515" y="175857"/>
                  <a:pt x="721182" y="175593"/>
                </a:cubicBezTo>
                <a:cubicBezTo>
                  <a:pt x="720850" y="175328"/>
                  <a:pt x="720499" y="175044"/>
                  <a:pt x="720130" y="174741"/>
                </a:cubicBezTo>
                <a:cubicBezTo>
                  <a:pt x="719833" y="174514"/>
                  <a:pt x="719479" y="174268"/>
                  <a:pt x="719070" y="174004"/>
                </a:cubicBezTo>
                <a:cubicBezTo>
                  <a:pt x="718661" y="173739"/>
                  <a:pt x="718382" y="173418"/>
                  <a:pt x="718233" y="173040"/>
                </a:cubicBezTo>
                <a:cubicBezTo>
                  <a:pt x="718158" y="172889"/>
                  <a:pt x="718158" y="172700"/>
                  <a:pt x="718233" y="172473"/>
                </a:cubicBezTo>
                <a:cubicBezTo>
                  <a:pt x="718307" y="172245"/>
                  <a:pt x="718345" y="172056"/>
                  <a:pt x="718345" y="171905"/>
                </a:cubicBezTo>
                <a:cubicBezTo>
                  <a:pt x="718345" y="171376"/>
                  <a:pt x="718230" y="170903"/>
                  <a:pt x="718001" y="170487"/>
                </a:cubicBezTo>
                <a:cubicBezTo>
                  <a:pt x="717772" y="170071"/>
                  <a:pt x="717620" y="169598"/>
                  <a:pt x="717544" y="169069"/>
                </a:cubicBezTo>
                <a:cubicBezTo>
                  <a:pt x="717086" y="168995"/>
                  <a:pt x="716609" y="168809"/>
                  <a:pt x="716113" y="168511"/>
                </a:cubicBezTo>
                <a:cubicBezTo>
                  <a:pt x="715617" y="168213"/>
                  <a:pt x="715178" y="168251"/>
                  <a:pt x="714797" y="168623"/>
                </a:cubicBezTo>
                <a:cubicBezTo>
                  <a:pt x="714874" y="168995"/>
                  <a:pt x="715122" y="169106"/>
                  <a:pt x="715542" y="168957"/>
                </a:cubicBezTo>
                <a:cubicBezTo>
                  <a:pt x="715962" y="168809"/>
                  <a:pt x="716209" y="168846"/>
                  <a:pt x="716285" y="169069"/>
                </a:cubicBezTo>
                <a:cubicBezTo>
                  <a:pt x="716362" y="169292"/>
                  <a:pt x="716362" y="169609"/>
                  <a:pt x="716286" y="170018"/>
                </a:cubicBezTo>
                <a:cubicBezTo>
                  <a:pt x="716209" y="170427"/>
                  <a:pt x="716095" y="170743"/>
                  <a:pt x="715941" y="170967"/>
                </a:cubicBezTo>
                <a:cubicBezTo>
                  <a:pt x="715560" y="170743"/>
                  <a:pt x="715198" y="170409"/>
                  <a:pt x="714855" y="169962"/>
                </a:cubicBezTo>
                <a:cubicBezTo>
                  <a:pt x="714512" y="169516"/>
                  <a:pt x="714416" y="169106"/>
                  <a:pt x="714569" y="168734"/>
                </a:cubicBezTo>
                <a:lnTo>
                  <a:pt x="714340" y="168511"/>
                </a:lnTo>
                <a:cubicBezTo>
                  <a:pt x="714263" y="168213"/>
                  <a:pt x="714187" y="168158"/>
                  <a:pt x="714111" y="168344"/>
                </a:cubicBezTo>
                <a:cubicBezTo>
                  <a:pt x="714035" y="168530"/>
                  <a:pt x="713920" y="168585"/>
                  <a:pt x="713768" y="168511"/>
                </a:cubicBezTo>
                <a:cubicBezTo>
                  <a:pt x="713694" y="168362"/>
                  <a:pt x="713582" y="168232"/>
                  <a:pt x="713433" y="168120"/>
                </a:cubicBezTo>
                <a:cubicBezTo>
                  <a:pt x="713284" y="168009"/>
                  <a:pt x="713173" y="167841"/>
                  <a:pt x="713098" y="167618"/>
                </a:cubicBezTo>
                <a:cubicBezTo>
                  <a:pt x="713024" y="167469"/>
                  <a:pt x="713080" y="167246"/>
                  <a:pt x="713266" y="166948"/>
                </a:cubicBezTo>
                <a:cubicBezTo>
                  <a:pt x="713452" y="166651"/>
                  <a:pt x="713582" y="166390"/>
                  <a:pt x="713656" y="166167"/>
                </a:cubicBezTo>
                <a:cubicBezTo>
                  <a:pt x="713880" y="166167"/>
                  <a:pt x="714029" y="166223"/>
                  <a:pt x="714103" y="166334"/>
                </a:cubicBezTo>
                <a:cubicBezTo>
                  <a:pt x="714177" y="166446"/>
                  <a:pt x="714363" y="166465"/>
                  <a:pt x="714661" y="166390"/>
                </a:cubicBezTo>
                <a:cubicBezTo>
                  <a:pt x="714884" y="166241"/>
                  <a:pt x="715052" y="165981"/>
                  <a:pt x="715163" y="165609"/>
                </a:cubicBezTo>
                <a:cubicBezTo>
                  <a:pt x="715275" y="165237"/>
                  <a:pt x="715219" y="164902"/>
                  <a:pt x="714996" y="164604"/>
                </a:cubicBezTo>
                <a:cubicBezTo>
                  <a:pt x="714401" y="164530"/>
                  <a:pt x="714010" y="164660"/>
                  <a:pt x="713824" y="164995"/>
                </a:cubicBezTo>
                <a:cubicBezTo>
                  <a:pt x="713638" y="165330"/>
                  <a:pt x="713433" y="165646"/>
                  <a:pt x="713210" y="165944"/>
                </a:cubicBezTo>
                <a:lnTo>
                  <a:pt x="712317" y="165720"/>
                </a:lnTo>
                <a:cubicBezTo>
                  <a:pt x="712168" y="165497"/>
                  <a:pt x="712168" y="165293"/>
                  <a:pt x="712317" y="165107"/>
                </a:cubicBezTo>
                <a:cubicBezTo>
                  <a:pt x="712466" y="164920"/>
                  <a:pt x="712466" y="164753"/>
                  <a:pt x="712317" y="164604"/>
                </a:cubicBezTo>
                <a:cubicBezTo>
                  <a:pt x="712168" y="164381"/>
                  <a:pt x="711926" y="164288"/>
                  <a:pt x="711591" y="164325"/>
                </a:cubicBezTo>
                <a:cubicBezTo>
                  <a:pt x="711257" y="164362"/>
                  <a:pt x="711015" y="164344"/>
                  <a:pt x="710866" y="164269"/>
                </a:cubicBezTo>
                <a:cubicBezTo>
                  <a:pt x="710494" y="164121"/>
                  <a:pt x="710233" y="163841"/>
                  <a:pt x="710085" y="163432"/>
                </a:cubicBezTo>
                <a:cubicBezTo>
                  <a:pt x="709936" y="163023"/>
                  <a:pt x="709750" y="162632"/>
                  <a:pt x="709526" y="162260"/>
                </a:cubicBezTo>
                <a:cubicBezTo>
                  <a:pt x="709899" y="161665"/>
                  <a:pt x="709973" y="161032"/>
                  <a:pt x="709750" y="160363"/>
                </a:cubicBezTo>
                <a:cubicBezTo>
                  <a:pt x="709526" y="159693"/>
                  <a:pt x="709489" y="158912"/>
                  <a:pt x="709638" y="158019"/>
                </a:cubicBezTo>
                <a:cubicBezTo>
                  <a:pt x="709043" y="157870"/>
                  <a:pt x="708764" y="157591"/>
                  <a:pt x="708801" y="157181"/>
                </a:cubicBezTo>
                <a:cubicBezTo>
                  <a:pt x="708838" y="156772"/>
                  <a:pt x="709117" y="156456"/>
                  <a:pt x="709638" y="156233"/>
                </a:cubicBezTo>
                <a:cubicBezTo>
                  <a:pt x="709787" y="154819"/>
                  <a:pt x="709452" y="154112"/>
                  <a:pt x="708633" y="154112"/>
                </a:cubicBezTo>
                <a:cubicBezTo>
                  <a:pt x="708187" y="154112"/>
                  <a:pt x="707871" y="154354"/>
                  <a:pt x="707685" y="154837"/>
                </a:cubicBezTo>
                <a:cubicBezTo>
                  <a:pt x="707499" y="155321"/>
                  <a:pt x="707182" y="155563"/>
                  <a:pt x="706736" y="155563"/>
                </a:cubicBezTo>
                <a:cubicBezTo>
                  <a:pt x="706736" y="155340"/>
                  <a:pt x="706643" y="155154"/>
                  <a:pt x="706457" y="155005"/>
                </a:cubicBezTo>
                <a:cubicBezTo>
                  <a:pt x="706271" y="154856"/>
                  <a:pt x="706178" y="154670"/>
                  <a:pt x="706178" y="154447"/>
                </a:cubicBezTo>
                <a:cubicBezTo>
                  <a:pt x="706178" y="154298"/>
                  <a:pt x="706215" y="154130"/>
                  <a:pt x="706289" y="153944"/>
                </a:cubicBezTo>
                <a:cubicBezTo>
                  <a:pt x="706364" y="153758"/>
                  <a:pt x="706401" y="153591"/>
                  <a:pt x="706401" y="153442"/>
                </a:cubicBezTo>
                <a:cubicBezTo>
                  <a:pt x="706327" y="153070"/>
                  <a:pt x="706178" y="152735"/>
                  <a:pt x="705955" y="152438"/>
                </a:cubicBezTo>
                <a:cubicBezTo>
                  <a:pt x="705731" y="152140"/>
                  <a:pt x="705583" y="151768"/>
                  <a:pt x="705508" y="151321"/>
                </a:cubicBezTo>
                <a:lnTo>
                  <a:pt x="705062" y="148642"/>
                </a:lnTo>
                <a:cubicBezTo>
                  <a:pt x="704913" y="147824"/>
                  <a:pt x="704894" y="147024"/>
                  <a:pt x="705006" y="146243"/>
                </a:cubicBezTo>
                <a:cubicBezTo>
                  <a:pt x="705117" y="145461"/>
                  <a:pt x="705024" y="144810"/>
                  <a:pt x="704727" y="144289"/>
                </a:cubicBezTo>
                <a:cubicBezTo>
                  <a:pt x="704801" y="141908"/>
                  <a:pt x="704708" y="139620"/>
                  <a:pt x="704448" y="137425"/>
                </a:cubicBezTo>
                <a:cubicBezTo>
                  <a:pt x="704187" y="135229"/>
                  <a:pt x="704206" y="132904"/>
                  <a:pt x="704504" y="130448"/>
                </a:cubicBezTo>
                <a:cubicBezTo>
                  <a:pt x="705099" y="130597"/>
                  <a:pt x="705657" y="130504"/>
                  <a:pt x="706178" y="130169"/>
                </a:cubicBezTo>
                <a:cubicBezTo>
                  <a:pt x="706699" y="129834"/>
                  <a:pt x="706773" y="129369"/>
                  <a:pt x="706401" y="128774"/>
                </a:cubicBezTo>
                <a:cubicBezTo>
                  <a:pt x="705731" y="128699"/>
                  <a:pt x="705322" y="128904"/>
                  <a:pt x="705173" y="129388"/>
                </a:cubicBezTo>
                <a:cubicBezTo>
                  <a:pt x="705024" y="129871"/>
                  <a:pt x="704764" y="130113"/>
                  <a:pt x="704392" y="130113"/>
                </a:cubicBezTo>
                <a:cubicBezTo>
                  <a:pt x="704169" y="129369"/>
                  <a:pt x="704131" y="128551"/>
                  <a:pt x="704280" y="127658"/>
                </a:cubicBezTo>
                <a:cubicBezTo>
                  <a:pt x="704429" y="126765"/>
                  <a:pt x="704466" y="125872"/>
                  <a:pt x="704392" y="124979"/>
                </a:cubicBezTo>
                <a:cubicBezTo>
                  <a:pt x="704392" y="124160"/>
                  <a:pt x="704317" y="123416"/>
                  <a:pt x="704169" y="122746"/>
                </a:cubicBezTo>
                <a:cubicBezTo>
                  <a:pt x="704020" y="122077"/>
                  <a:pt x="704131" y="121481"/>
                  <a:pt x="704504" y="120960"/>
                </a:cubicBezTo>
                <a:cubicBezTo>
                  <a:pt x="704355" y="120663"/>
                  <a:pt x="704243" y="120272"/>
                  <a:pt x="704169" y="119788"/>
                </a:cubicBezTo>
                <a:cubicBezTo>
                  <a:pt x="704094" y="119305"/>
                  <a:pt x="704076" y="118821"/>
                  <a:pt x="704113" y="118337"/>
                </a:cubicBezTo>
                <a:cubicBezTo>
                  <a:pt x="704150" y="117854"/>
                  <a:pt x="704262" y="117426"/>
                  <a:pt x="704448" y="117054"/>
                </a:cubicBezTo>
                <a:cubicBezTo>
                  <a:pt x="704634" y="116682"/>
                  <a:pt x="704950" y="116496"/>
                  <a:pt x="705396" y="116496"/>
                </a:cubicBezTo>
                <a:cubicBezTo>
                  <a:pt x="705396" y="116361"/>
                  <a:pt x="705322" y="116259"/>
                  <a:pt x="705173" y="116191"/>
                </a:cubicBezTo>
                <a:cubicBezTo>
                  <a:pt x="705024" y="116123"/>
                  <a:pt x="704913" y="116022"/>
                  <a:pt x="704838" y="115887"/>
                </a:cubicBezTo>
                <a:cubicBezTo>
                  <a:pt x="704987" y="115616"/>
                  <a:pt x="705155" y="115352"/>
                  <a:pt x="705341" y="115095"/>
                </a:cubicBezTo>
                <a:cubicBezTo>
                  <a:pt x="705527" y="114838"/>
                  <a:pt x="705769" y="114561"/>
                  <a:pt x="706066" y="114263"/>
                </a:cubicBezTo>
                <a:cubicBezTo>
                  <a:pt x="706587" y="114784"/>
                  <a:pt x="707257" y="115156"/>
                  <a:pt x="708075" y="115379"/>
                </a:cubicBezTo>
                <a:cubicBezTo>
                  <a:pt x="708299" y="115379"/>
                  <a:pt x="708447" y="115226"/>
                  <a:pt x="708522" y="114919"/>
                </a:cubicBezTo>
                <a:cubicBezTo>
                  <a:pt x="708373" y="114382"/>
                  <a:pt x="708113" y="113940"/>
                  <a:pt x="707741" y="113595"/>
                </a:cubicBezTo>
                <a:cubicBezTo>
                  <a:pt x="707368" y="113250"/>
                  <a:pt x="706922" y="113154"/>
                  <a:pt x="706401" y="113307"/>
                </a:cubicBezTo>
                <a:cubicBezTo>
                  <a:pt x="706103" y="112847"/>
                  <a:pt x="705917" y="112310"/>
                  <a:pt x="705843" y="111696"/>
                </a:cubicBezTo>
                <a:cubicBezTo>
                  <a:pt x="705694" y="112217"/>
                  <a:pt x="705508" y="112682"/>
                  <a:pt x="705285" y="113091"/>
                </a:cubicBezTo>
                <a:cubicBezTo>
                  <a:pt x="705062" y="113500"/>
                  <a:pt x="704764" y="113742"/>
                  <a:pt x="704392" y="113817"/>
                </a:cubicBezTo>
                <a:cubicBezTo>
                  <a:pt x="704094" y="113073"/>
                  <a:pt x="704001" y="112366"/>
                  <a:pt x="704113" y="111696"/>
                </a:cubicBezTo>
                <a:cubicBezTo>
                  <a:pt x="704224" y="111026"/>
                  <a:pt x="704243" y="110319"/>
                  <a:pt x="704169" y="109575"/>
                </a:cubicBezTo>
                <a:cubicBezTo>
                  <a:pt x="704020" y="106971"/>
                  <a:pt x="703983" y="104254"/>
                  <a:pt x="704057" y="101427"/>
                </a:cubicBezTo>
                <a:cubicBezTo>
                  <a:pt x="704131" y="98599"/>
                  <a:pt x="704169" y="95771"/>
                  <a:pt x="704169" y="92943"/>
                </a:cubicBezTo>
                <a:lnTo>
                  <a:pt x="704169" y="51755"/>
                </a:lnTo>
                <a:cubicBezTo>
                  <a:pt x="704169" y="49969"/>
                  <a:pt x="704206" y="48165"/>
                  <a:pt x="704280" y="46342"/>
                </a:cubicBezTo>
                <a:cubicBezTo>
                  <a:pt x="704355" y="44519"/>
                  <a:pt x="704317" y="42863"/>
                  <a:pt x="704169" y="41375"/>
                </a:cubicBezTo>
                <a:cubicBezTo>
                  <a:pt x="704020" y="40110"/>
                  <a:pt x="703983" y="38826"/>
                  <a:pt x="704057" y="37524"/>
                </a:cubicBezTo>
                <a:cubicBezTo>
                  <a:pt x="704131" y="36221"/>
                  <a:pt x="704169" y="34938"/>
                  <a:pt x="704169" y="33673"/>
                </a:cubicBezTo>
                <a:cubicBezTo>
                  <a:pt x="704169" y="29878"/>
                  <a:pt x="704150" y="26045"/>
                  <a:pt x="704113" y="22176"/>
                </a:cubicBezTo>
                <a:cubicBezTo>
                  <a:pt x="704076" y="18306"/>
                  <a:pt x="704131" y="14474"/>
                  <a:pt x="704280" y="10679"/>
                </a:cubicBezTo>
                <a:cubicBezTo>
                  <a:pt x="704801" y="10604"/>
                  <a:pt x="705248" y="10493"/>
                  <a:pt x="705620" y="10344"/>
                </a:cubicBezTo>
                <a:cubicBezTo>
                  <a:pt x="705992" y="10195"/>
                  <a:pt x="706252" y="9897"/>
                  <a:pt x="706401" y="9451"/>
                </a:cubicBezTo>
                <a:cubicBezTo>
                  <a:pt x="706252" y="9079"/>
                  <a:pt x="705973" y="8744"/>
                  <a:pt x="705564" y="8446"/>
                </a:cubicBezTo>
                <a:cubicBezTo>
                  <a:pt x="705155" y="8149"/>
                  <a:pt x="704690" y="8037"/>
                  <a:pt x="704169" y="8111"/>
                </a:cubicBezTo>
                <a:cubicBezTo>
                  <a:pt x="704243" y="7516"/>
                  <a:pt x="704224" y="6921"/>
                  <a:pt x="704113" y="6326"/>
                </a:cubicBezTo>
                <a:cubicBezTo>
                  <a:pt x="704001" y="5730"/>
                  <a:pt x="704020" y="5209"/>
                  <a:pt x="704169" y="4763"/>
                </a:cubicBezTo>
                <a:cubicBezTo>
                  <a:pt x="704243" y="4391"/>
                  <a:pt x="704355" y="4149"/>
                  <a:pt x="704504" y="4037"/>
                </a:cubicBezTo>
                <a:cubicBezTo>
                  <a:pt x="704652" y="3926"/>
                  <a:pt x="704801" y="3795"/>
                  <a:pt x="704950" y="3647"/>
                </a:cubicBezTo>
                <a:cubicBezTo>
                  <a:pt x="705024" y="3423"/>
                  <a:pt x="704987" y="2940"/>
                  <a:pt x="704838" y="2196"/>
                </a:cubicBezTo>
                <a:cubicBezTo>
                  <a:pt x="706252" y="2121"/>
                  <a:pt x="707834" y="2084"/>
                  <a:pt x="709582" y="2084"/>
                </a:cubicBezTo>
                <a:cubicBezTo>
                  <a:pt x="711331" y="2084"/>
                  <a:pt x="713136" y="2084"/>
                  <a:pt x="714996" y="2084"/>
                </a:cubicBezTo>
                <a:cubicBezTo>
                  <a:pt x="716856" y="2084"/>
                  <a:pt x="718679" y="2103"/>
                  <a:pt x="720465" y="2140"/>
                </a:cubicBezTo>
                <a:cubicBezTo>
                  <a:pt x="722251" y="2177"/>
                  <a:pt x="723926" y="2196"/>
                  <a:pt x="725488" y="2196"/>
                </a:cubicBezTo>
                <a:cubicBezTo>
                  <a:pt x="725786" y="2196"/>
                  <a:pt x="726084" y="2140"/>
                  <a:pt x="726381" y="2028"/>
                </a:cubicBezTo>
                <a:cubicBezTo>
                  <a:pt x="726679" y="1917"/>
                  <a:pt x="726977" y="1935"/>
                  <a:pt x="727274" y="2084"/>
                </a:cubicBezTo>
                <a:cubicBezTo>
                  <a:pt x="727497" y="2158"/>
                  <a:pt x="727683" y="2307"/>
                  <a:pt x="727832" y="2530"/>
                </a:cubicBezTo>
                <a:cubicBezTo>
                  <a:pt x="727981" y="2754"/>
                  <a:pt x="728204" y="2828"/>
                  <a:pt x="728502" y="2754"/>
                </a:cubicBezTo>
                <a:cubicBezTo>
                  <a:pt x="728725" y="2754"/>
                  <a:pt x="728856" y="2661"/>
                  <a:pt x="728893" y="2475"/>
                </a:cubicBezTo>
                <a:cubicBezTo>
                  <a:pt x="728930" y="2289"/>
                  <a:pt x="729023" y="2158"/>
                  <a:pt x="729172" y="2084"/>
                </a:cubicBezTo>
                <a:cubicBezTo>
                  <a:pt x="729618" y="2084"/>
                  <a:pt x="730065" y="2084"/>
                  <a:pt x="730511" y="2084"/>
                </a:cubicBezTo>
                <a:cubicBezTo>
                  <a:pt x="730958" y="2084"/>
                  <a:pt x="731367" y="2121"/>
                  <a:pt x="731739" y="2196"/>
                </a:cubicBezTo>
                <a:cubicBezTo>
                  <a:pt x="731590" y="2568"/>
                  <a:pt x="731460" y="2884"/>
                  <a:pt x="731348" y="3144"/>
                </a:cubicBezTo>
                <a:cubicBezTo>
                  <a:pt x="731237" y="3405"/>
                  <a:pt x="731181" y="3758"/>
                  <a:pt x="731181" y="4205"/>
                </a:cubicBezTo>
                <a:cubicBezTo>
                  <a:pt x="731776" y="4354"/>
                  <a:pt x="732353" y="4223"/>
                  <a:pt x="732911" y="3814"/>
                </a:cubicBezTo>
                <a:cubicBezTo>
                  <a:pt x="733469" y="3405"/>
                  <a:pt x="733785" y="2865"/>
                  <a:pt x="733860" y="2196"/>
                </a:cubicBezTo>
                <a:cubicBezTo>
                  <a:pt x="734306" y="2121"/>
                  <a:pt x="734678" y="2047"/>
                  <a:pt x="734976" y="1972"/>
                </a:cubicBezTo>
                <a:cubicBezTo>
                  <a:pt x="735274" y="1898"/>
                  <a:pt x="735609" y="1935"/>
                  <a:pt x="735981" y="2084"/>
                </a:cubicBezTo>
                <a:cubicBezTo>
                  <a:pt x="736353" y="2158"/>
                  <a:pt x="736669" y="2344"/>
                  <a:pt x="736929" y="2642"/>
                </a:cubicBezTo>
                <a:cubicBezTo>
                  <a:pt x="737190" y="2940"/>
                  <a:pt x="737469" y="3051"/>
                  <a:pt x="737767" y="2977"/>
                </a:cubicBezTo>
                <a:cubicBezTo>
                  <a:pt x="738064" y="2902"/>
                  <a:pt x="738269" y="2735"/>
                  <a:pt x="738381" y="2475"/>
                </a:cubicBezTo>
                <a:cubicBezTo>
                  <a:pt x="738492" y="2214"/>
                  <a:pt x="738697" y="2121"/>
                  <a:pt x="738994" y="2196"/>
                </a:cubicBezTo>
                <a:cubicBezTo>
                  <a:pt x="739292" y="2196"/>
                  <a:pt x="739422" y="2344"/>
                  <a:pt x="739385" y="2642"/>
                </a:cubicBezTo>
                <a:cubicBezTo>
                  <a:pt x="739348" y="2940"/>
                  <a:pt x="739515" y="3126"/>
                  <a:pt x="739887" y="3200"/>
                </a:cubicBezTo>
                <a:cubicBezTo>
                  <a:pt x="740259" y="3349"/>
                  <a:pt x="740501" y="3293"/>
                  <a:pt x="740613" y="3033"/>
                </a:cubicBezTo>
                <a:cubicBezTo>
                  <a:pt x="740725" y="2772"/>
                  <a:pt x="740966" y="2642"/>
                  <a:pt x="741338" y="2642"/>
                </a:cubicBezTo>
                <a:cubicBezTo>
                  <a:pt x="741562" y="2791"/>
                  <a:pt x="741692" y="2958"/>
                  <a:pt x="741729" y="3144"/>
                </a:cubicBezTo>
                <a:cubicBezTo>
                  <a:pt x="741766" y="3330"/>
                  <a:pt x="741934" y="3498"/>
                  <a:pt x="742231" y="3647"/>
                </a:cubicBezTo>
                <a:cubicBezTo>
                  <a:pt x="742529" y="3647"/>
                  <a:pt x="742715" y="3554"/>
                  <a:pt x="742790" y="3368"/>
                </a:cubicBezTo>
                <a:cubicBezTo>
                  <a:pt x="742864" y="3182"/>
                  <a:pt x="743013" y="3051"/>
                  <a:pt x="743236" y="2977"/>
                </a:cubicBezTo>
                <a:cubicBezTo>
                  <a:pt x="743608" y="3200"/>
                  <a:pt x="744036" y="3461"/>
                  <a:pt x="744520" y="3758"/>
                </a:cubicBezTo>
                <a:cubicBezTo>
                  <a:pt x="745003" y="4056"/>
                  <a:pt x="745543" y="4130"/>
                  <a:pt x="746138" y="3981"/>
                </a:cubicBezTo>
                <a:cubicBezTo>
                  <a:pt x="746213" y="3461"/>
                  <a:pt x="746120" y="3126"/>
                  <a:pt x="745859" y="2977"/>
                </a:cubicBezTo>
                <a:cubicBezTo>
                  <a:pt x="745599" y="2828"/>
                  <a:pt x="745394" y="2568"/>
                  <a:pt x="745245" y="2196"/>
                </a:cubicBezTo>
                <a:cubicBezTo>
                  <a:pt x="745989" y="1898"/>
                  <a:pt x="746771" y="1898"/>
                  <a:pt x="747589" y="2196"/>
                </a:cubicBezTo>
                <a:cubicBezTo>
                  <a:pt x="747589" y="2716"/>
                  <a:pt x="747757" y="3051"/>
                  <a:pt x="748092" y="3200"/>
                </a:cubicBezTo>
                <a:cubicBezTo>
                  <a:pt x="748426" y="3349"/>
                  <a:pt x="748780" y="3572"/>
                  <a:pt x="749152" y="3870"/>
                </a:cubicBezTo>
                <a:cubicBezTo>
                  <a:pt x="749375" y="4019"/>
                  <a:pt x="749561" y="4223"/>
                  <a:pt x="749710" y="4484"/>
                </a:cubicBezTo>
                <a:cubicBezTo>
                  <a:pt x="749859" y="4744"/>
                  <a:pt x="750119" y="4800"/>
                  <a:pt x="750491" y="4651"/>
                </a:cubicBezTo>
                <a:cubicBezTo>
                  <a:pt x="750789" y="4279"/>
                  <a:pt x="750882" y="4000"/>
                  <a:pt x="750770" y="3814"/>
                </a:cubicBezTo>
                <a:cubicBezTo>
                  <a:pt x="750659" y="3628"/>
                  <a:pt x="750473" y="3461"/>
                  <a:pt x="750212" y="3312"/>
                </a:cubicBezTo>
                <a:cubicBezTo>
                  <a:pt x="749952" y="3163"/>
                  <a:pt x="749691" y="3014"/>
                  <a:pt x="749431" y="2865"/>
                </a:cubicBezTo>
                <a:cubicBezTo>
                  <a:pt x="749171" y="2716"/>
                  <a:pt x="749040" y="2493"/>
                  <a:pt x="749040" y="2196"/>
                </a:cubicBezTo>
                <a:cubicBezTo>
                  <a:pt x="749264" y="2047"/>
                  <a:pt x="749598" y="1972"/>
                  <a:pt x="750045" y="1972"/>
                </a:cubicBezTo>
                <a:cubicBezTo>
                  <a:pt x="750491" y="1972"/>
                  <a:pt x="750863" y="2047"/>
                  <a:pt x="751161" y="2196"/>
                </a:cubicBezTo>
                <a:lnTo>
                  <a:pt x="751161" y="126318"/>
                </a:lnTo>
                <a:cubicBezTo>
                  <a:pt x="751161" y="129890"/>
                  <a:pt x="751143" y="133462"/>
                  <a:pt x="751105" y="137034"/>
                </a:cubicBezTo>
                <a:cubicBezTo>
                  <a:pt x="751068" y="140606"/>
                  <a:pt x="751198" y="143992"/>
                  <a:pt x="751496" y="147191"/>
                </a:cubicBezTo>
                <a:cubicBezTo>
                  <a:pt x="751645" y="149126"/>
                  <a:pt x="751924" y="150838"/>
                  <a:pt x="752333" y="152326"/>
                </a:cubicBezTo>
                <a:cubicBezTo>
                  <a:pt x="752742" y="153814"/>
                  <a:pt x="753691" y="154856"/>
                  <a:pt x="755179" y="155451"/>
                </a:cubicBezTo>
                <a:cubicBezTo>
                  <a:pt x="755477" y="155600"/>
                  <a:pt x="755775" y="155675"/>
                  <a:pt x="756072" y="155675"/>
                </a:cubicBezTo>
                <a:cubicBezTo>
                  <a:pt x="756370" y="155675"/>
                  <a:pt x="756705" y="155786"/>
                  <a:pt x="757077" y="156009"/>
                </a:cubicBezTo>
                <a:cubicBezTo>
                  <a:pt x="760202" y="155783"/>
                  <a:pt x="762249" y="154496"/>
                  <a:pt x="763216" y="152148"/>
                </a:cubicBezTo>
                <a:cubicBezTo>
                  <a:pt x="763291" y="151920"/>
                  <a:pt x="763439" y="151693"/>
                  <a:pt x="763663" y="151466"/>
                </a:cubicBezTo>
                <a:cubicBezTo>
                  <a:pt x="763737" y="151011"/>
                  <a:pt x="763774" y="150614"/>
                  <a:pt x="763774" y="150273"/>
                </a:cubicBezTo>
                <a:cubicBezTo>
                  <a:pt x="763774" y="149932"/>
                  <a:pt x="763998" y="149687"/>
                  <a:pt x="764444" y="149535"/>
                </a:cubicBezTo>
                <a:cubicBezTo>
                  <a:pt x="763998" y="148869"/>
                  <a:pt x="763886" y="148055"/>
                  <a:pt x="764109" y="147094"/>
                </a:cubicBezTo>
                <a:cubicBezTo>
                  <a:pt x="764332" y="146132"/>
                  <a:pt x="764444" y="145133"/>
                  <a:pt x="764444" y="144097"/>
                </a:cubicBezTo>
                <a:cubicBezTo>
                  <a:pt x="764444" y="142471"/>
                  <a:pt x="764481" y="140788"/>
                  <a:pt x="764556" y="139049"/>
                </a:cubicBezTo>
                <a:cubicBezTo>
                  <a:pt x="764630" y="137310"/>
                  <a:pt x="764704" y="135590"/>
                  <a:pt x="764779" y="133889"/>
                </a:cubicBezTo>
                <a:cubicBezTo>
                  <a:pt x="765002" y="133815"/>
                  <a:pt x="765188" y="133870"/>
                  <a:pt x="765337" y="134056"/>
                </a:cubicBezTo>
                <a:cubicBezTo>
                  <a:pt x="765486" y="134241"/>
                  <a:pt x="765635" y="134408"/>
                  <a:pt x="765783" y="134555"/>
                </a:cubicBezTo>
                <a:cubicBezTo>
                  <a:pt x="766081" y="134703"/>
                  <a:pt x="766397" y="134814"/>
                  <a:pt x="766732" y="134888"/>
                </a:cubicBezTo>
                <a:cubicBezTo>
                  <a:pt x="767067" y="134962"/>
                  <a:pt x="767309" y="135073"/>
                  <a:pt x="767458" y="135222"/>
                </a:cubicBezTo>
                <a:cubicBezTo>
                  <a:pt x="767979" y="135073"/>
                  <a:pt x="768444" y="134740"/>
                  <a:pt x="768853" y="134222"/>
                </a:cubicBezTo>
                <a:cubicBezTo>
                  <a:pt x="769262" y="133705"/>
                  <a:pt x="769523" y="133132"/>
                  <a:pt x="769634" y="132503"/>
                </a:cubicBezTo>
                <a:cubicBezTo>
                  <a:pt x="769746" y="131874"/>
                  <a:pt x="769709" y="131262"/>
                  <a:pt x="769523" y="130669"/>
                </a:cubicBezTo>
                <a:cubicBezTo>
                  <a:pt x="769337" y="130075"/>
                  <a:pt x="768909" y="129667"/>
                  <a:pt x="768239" y="129444"/>
                </a:cubicBezTo>
                <a:cubicBezTo>
                  <a:pt x="767867" y="129518"/>
                  <a:pt x="767551" y="129481"/>
                  <a:pt x="767290" y="129332"/>
                </a:cubicBezTo>
                <a:cubicBezTo>
                  <a:pt x="767030" y="129183"/>
                  <a:pt x="766751" y="129146"/>
                  <a:pt x="766453" y="129220"/>
                </a:cubicBezTo>
                <a:cubicBezTo>
                  <a:pt x="766007" y="129295"/>
                  <a:pt x="765709" y="129518"/>
                  <a:pt x="765560" y="129890"/>
                </a:cubicBezTo>
                <a:cubicBezTo>
                  <a:pt x="765411" y="130262"/>
                  <a:pt x="765151" y="130523"/>
                  <a:pt x="764779" y="130671"/>
                </a:cubicBezTo>
                <a:cubicBezTo>
                  <a:pt x="764779" y="118616"/>
                  <a:pt x="764704" y="106561"/>
                  <a:pt x="764556" y="94506"/>
                </a:cubicBezTo>
                <a:cubicBezTo>
                  <a:pt x="764407" y="82451"/>
                  <a:pt x="764481" y="70396"/>
                  <a:pt x="764779" y="58341"/>
                </a:cubicBezTo>
                <a:cubicBezTo>
                  <a:pt x="764779" y="58118"/>
                  <a:pt x="764760" y="57894"/>
                  <a:pt x="764723" y="57671"/>
                </a:cubicBezTo>
                <a:cubicBezTo>
                  <a:pt x="764686" y="57448"/>
                  <a:pt x="764667" y="57225"/>
                  <a:pt x="764667" y="57002"/>
                </a:cubicBezTo>
                <a:cubicBezTo>
                  <a:pt x="764518" y="55960"/>
                  <a:pt x="764481" y="54844"/>
                  <a:pt x="764556" y="53653"/>
                </a:cubicBezTo>
                <a:cubicBezTo>
                  <a:pt x="764630" y="52462"/>
                  <a:pt x="764667" y="51234"/>
                  <a:pt x="764667" y="49969"/>
                </a:cubicBezTo>
                <a:cubicBezTo>
                  <a:pt x="764667" y="48556"/>
                  <a:pt x="764649" y="47142"/>
                  <a:pt x="764611" y="45728"/>
                </a:cubicBezTo>
                <a:cubicBezTo>
                  <a:pt x="764574" y="44314"/>
                  <a:pt x="764667" y="43086"/>
                  <a:pt x="764891" y="42044"/>
                </a:cubicBezTo>
                <a:cubicBezTo>
                  <a:pt x="764667" y="40705"/>
                  <a:pt x="764574" y="39012"/>
                  <a:pt x="764611" y="36966"/>
                </a:cubicBezTo>
                <a:cubicBezTo>
                  <a:pt x="764649" y="34919"/>
                  <a:pt x="764667" y="33040"/>
                  <a:pt x="764667" y="31329"/>
                </a:cubicBezTo>
                <a:cubicBezTo>
                  <a:pt x="764667" y="26417"/>
                  <a:pt x="764649" y="21506"/>
                  <a:pt x="764611" y="16595"/>
                </a:cubicBezTo>
                <a:cubicBezTo>
                  <a:pt x="764574" y="11683"/>
                  <a:pt x="764630" y="6884"/>
                  <a:pt x="764779" y="2196"/>
                </a:cubicBezTo>
                <a:cubicBezTo>
                  <a:pt x="768351" y="2047"/>
                  <a:pt x="772220" y="1991"/>
                  <a:pt x="776387" y="2028"/>
                </a:cubicBezTo>
                <a:cubicBezTo>
                  <a:pt x="780555" y="2065"/>
                  <a:pt x="784573" y="2084"/>
                  <a:pt x="788443" y="2084"/>
                </a:cubicBezTo>
                <a:cubicBezTo>
                  <a:pt x="789038" y="2084"/>
                  <a:pt x="789615" y="2047"/>
                  <a:pt x="790173" y="1972"/>
                </a:cubicBezTo>
                <a:cubicBezTo>
                  <a:pt x="790731" y="1898"/>
                  <a:pt x="791233" y="1935"/>
                  <a:pt x="791680" y="2084"/>
                </a:cubicBezTo>
                <a:cubicBezTo>
                  <a:pt x="791903" y="2084"/>
                  <a:pt x="792107" y="2196"/>
                  <a:pt x="792294" y="2419"/>
                </a:cubicBezTo>
                <a:cubicBezTo>
                  <a:pt x="792480" y="2642"/>
                  <a:pt x="792684" y="2754"/>
                  <a:pt x="792907" y="2754"/>
                </a:cubicBezTo>
                <a:cubicBezTo>
                  <a:pt x="793131" y="2754"/>
                  <a:pt x="793279" y="2661"/>
                  <a:pt x="793354" y="2475"/>
                </a:cubicBezTo>
                <a:cubicBezTo>
                  <a:pt x="793428" y="2289"/>
                  <a:pt x="793614" y="2158"/>
                  <a:pt x="793912" y="2084"/>
                </a:cubicBezTo>
                <a:cubicBezTo>
                  <a:pt x="794284" y="1935"/>
                  <a:pt x="794619" y="1917"/>
                  <a:pt x="794917" y="2028"/>
                </a:cubicBezTo>
                <a:cubicBezTo>
                  <a:pt x="795214" y="2140"/>
                  <a:pt x="795512" y="2196"/>
                  <a:pt x="795810" y="2196"/>
                </a:cubicBezTo>
                <a:cubicBezTo>
                  <a:pt x="795958" y="2344"/>
                  <a:pt x="796051" y="2568"/>
                  <a:pt x="796089" y="2865"/>
                </a:cubicBezTo>
                <a:cubicBezTo>
                  <a:pt x="796126" y="3163"/>
                  <a:pt x="796330" y="3349"/>
                  <a:pt x="796703" y="3423"/>
                </a:cubicBezTo>
                <a:cubicBezTo>
                  <a:pt x="797075" y="3349"/>
                  <a:pt x="797242" y="3163"/>
                  <a:pt x="797205" y="2865"/>
                </a:cubicBezTo>
                <a:cubicBezTo>
                  <a:pt x="797168" y="2568"/>
                  <a:pt x="797223" y="2344"/>
                  <a:pt x="797372" y="2196"/>
                </a:cubicBezTo>
                <a:cubicBezTo>
                  <a:pt x="798042" y="1823"/>
                  <a:pt x="798693" y="1786"/>
                  <a:pt x="799326" y="2084"/>
                </a:cubicBezTo>
                <a:cubicBezTo>
                  <a:pt x="799958" y="2382"/>
                  <a:pt x="800498" y="2568"/>
                  <a:pt x="800944" y="2642"/>
                </a:cubicBezTo>
                <a:cubicBezTo>
                  <a:pt x="801316" y="2642"/>
                  <a:pt x="801763" y="2549"/>
                  <a:pt x="802284" y="2363"/>
                </a:cubicBezTo>
                <a:cubicBezTo>
                  <a:pt x="802804" y="2177"/>
                  <a:pt x="803288" y="2084"/>
                  <a:pt x="803735" y="2084"/>
                </a:cubicBezTo>
                <a:cubicBezTo>
                  <a:pt x="805000" y="1786"/>
                  <a:pt x="806302" y="1712"/>
                  <a:pt x="807641" y="1861"/>
                </a:cubicBezTo>
                <a:close/>
                <a:moveTo>
                  <a:pt x="288045" y="1861"/>
                </a:moveTo>
                <a:cubicBezTo>
                  <a:pt x="288194" y="2010"/>
                  <a:pt x="288306" y="2121"/>
                  <a:pt x="288380" y="2196"/>
                </a:cubicBezTo>
                <a:cubicBezTo>
                  <a:pt x="288454" y="2270"/>
                  <a:pt x="288529" y="2419"/>
                  <a:pt x="288603" y="2642"/>
                </a:cubicBezTo>
                <a:cubicBezTo>
                  <a:pt x="288454" y="2791"/>
                  <a:pt x="288287" y="2884"/>
                  <a:pt x="288101" y="2921"/>
                </a:cubicBezTo>
                <a:cubicBezTo>
                  <a:pt x="287915" y="2958"/>
                  <a:pt x="287785" y="3051"/>
                  <a:pt x="287710" y="3200"/>
                </a:cubicBezTo>
                <a:cubicBezTo>
                  <a:pt x="287710" y="3647"/>
                  <a:pt x="287859" y="3907"/>
                  <a:pt x="288157" y="3981"/>
                </a:cubicBezTo>
                <a:cubicBezTo>
                  <a:pt x="288529" y="3833"/>
                  <a:pt x="288808" y="3572"/>
                  <a:pt x="288994" y="3200"/>
                </a:cubicBezTo>
                <a:cubicBezTo>
                  <a:pt x="289180" y="2828"/>
                  <a:pt x="289496" y="2716"/>
                  <a:pt x="289943" y="2865"/>
                </a:cubicBezTo>
                <a:cubicBezTo>
                  <a:pt x="289868" y="3535"/>
                  <a:pt x="289608" y="4037"/>
                  <a:pt x="289161" y="4372"/>
                </a:cubicBezTo>
                <a:cubicBezTo>
                  <a:pt x="288715" y="4707"/>
                  <a:pt x="288529" y="5247"/>
                  <a:pt x="288603" y="5991"/>
                </a:cubicBezTo>
                <a:cubicBezTo>
                  <a:pt x="289273" y="6065"/>
                  <a:pt x="289850" y="5935"/>
                  <a:pt x="290333" y="5600"/>
                </a:cubicBezTo>
                <a:cubicBezTo>
                  <a:pt x="290817" y="5265"/>
                  <a:pt x="291059" y="4726"/>
                  <a:pt x="291059" y="3981"/>
                </a:cubicBezTo>
                <a:cubicBezTo>
                  <a:pt x="291208" y="3833"/>
                  <a:pt x="291375" y="3740"/>
                  <a:pt x="291561" y="3702"/>
                </a:cubicBezTo>
                <a:cubicBezTo>
                  <a:pt x="291747" y="3665"/>
                  <a:pt x="291915" y="3572"/>
                  <a:pt x="292064" y="3423"/>
                </a:cubicBezTo>
                <a:cubicBezTo>
                  <a:pt x="292287" y="3126"/>
                  <a:pt x="292454" y="2791"/>
                  <a:pt x="292566" y="2419"/>
                </a:cubicBezTo>
                <a:cubicBezTo>
                  <a:pt x="292677" y="2047"/>
                  <a:pt x="293031" y="1898"/>
                  <a:pt x="293626" y="1972"/>
                </a:cubicBezTo>
                <a:cubicBezTo>
                  <a:pt x="293626" y="2121"/>
                  <a:pt x="293552" y="2196"/>
                  <a:pt x="293403" y="2196"/>
                </a:cubicBezTo>
                <a:cubicBezTo>
                  <a:pt x="293254" y="2196"/>
                  <a:pt x="293143" y="2270"/>
                  <a:pt x="293068" y="2419"/>
                </a:cubicBezTo>
                <a:cubicBezTo>
                  <a:pt x="292919" y="2865"/>
                  <a:pt x="292919" y="3275"/>
                  <a:pt x="293068" y="3647"/>
                </a:cubicBezTo>
                <a:cubicBezTo>
                  <a:pt x="293217" y="4019"/>
                  <a:pt x="293440" y="4316"/>
                  <a:pt x="293738" y="4540"/>
                </a:cubicBezTo>
                <a:cubicBezTo>
                  <a:pt x="294036" y="4763"/>
                  <a:pt x="294333" y="4874"/>
                  <a:pt x="294631" y="4874"/>
                </a:cubicBezTo>
                <a:cubicBezTo>
                  <a:pt x="294928" y="4874"/>
                  <a:pt x="295152" y="4726"/>
                  <a:pt x="295301" y="4428"/>
                </a:cubicBezTo>
                <a:cubicBezTo>
                  <a:pt x="295449" y="4056"/>
                  <a:pt x="295431" y="3814"/>
                  <a:pt x="295245" y="3702"/>
                </a:cubicBezTo>
                <a:cubicBezTo>
                  <a:pt x="295059" y="3591"/>
                  <a:pt x="294891" y="3386"/>
                  <a:pt x="294742" y="3089"/>
                </a:cubicBezTo>
                <a:cubicBezTo>
                  <a:pt x="294668" y="2940"/>
                  <a:pt x="294649" y="2772"/>
                  <a:pt x="294687" y="2586"/>
                </a:cubicBezTo>
                <a:cubicBezTo>
                  <a:pt x="294724" y="2400"/>
                  <a:pt x="294668" y="2233"/>
                  <a:pt x="294519" y="2084"/>
                </a:cubicBezTo>
                <a:cubicBezTo>
                  <a:pt x="295115" y="2010"/>
                  <a:pt x="295561" y="2103"/>
                  <a:pt x="295859" y="2363"/>
                </a:cubicBezTo>
                <a:cubicBezTo>
                  <a:pt x="296156" y="2623"/>
                  <a:pt x="296454" y="2940"/>
                  <a:pt x="296752" y="3312"/>
                </a:cubicBezTo>
                <a:cubicBezTo>
                  <a:pt x="296082" y="3870"/>
                  <a:pt x="295952" y="4400"/>
                  <a:pt x="296361" y="4902"/>
                </a:cubicBezTo>
                <a:cubicBezTo>
                  <a:pt x="296770" y="5405"/>
                  <a:pt x="297310" y="5313"/>
                  <a:pt x="297979" y="4627"/>
                </a:cubicBezTo>
                <a:cubicBezTo>
                  <a:pt x="298203" y="5015"/>
                  <a:pt x="298463" y="5302"/>
                  <a:pt x="298761" y="5488"/>
                </a:cubicBezTo>
                <a:cubicBezTo>
                  <a:pt x="299058" y="5674"/>
                  <a:pt x="299393" y="5507"/>
                  <a:pt x="299765" y="4986"/>
                </a:cubicBezTo>
                <a:cubicBezTo>
                  <a:pt x="300063" y="5135"/>
                  <a:pt x="300435" y="5395"/>
                  <a:pt x="300882" y="5767"/>
                </a:cubicBezTo>
                <a:cubicBezTo>
                  <a:pt x="300882" y="5991"/>
                  <a:pt x="301105" y="7701"/>
                  <a:pt x="301551" y="10899"/>
                </a:cubicBezTo>
                <a:cubicBezTo>
                  <a:pt x="301998" y="14096"/>
                  <a:pt x="302630" y="18372"/>
                  <a:pt x="303449" y="23726"/>
                </a:cubicBezTo>
                <a:cubicBezTo>
                  <a:pt x="304267" y="29081"/>
                  <a:pt x="305198" y="35309"/>
                  <a:pt x="306239" y="42411"/>
                </a:cubicBezTo>
                <a:cubicBezTo>
                  <a:pt x="307281" y="49512"/>
                  <a:pt x="308397" y="57061"/>
                  <a:pt x="309588" y="65055"/>
                </a:cubicBezTo>
                <a:cubicBezTo>
                  <a:pt x="310779" y="73049"/>
                  <a:pt x="312006" y="81285"/>
                  <a:pt x="313272" y="89763"/>
                </a:cubicBezTo>
                <a:cubicBezTo>
                  <a:pt x="314537" y="98241"/>
                  <a:pt x="315783" y="106514"/>
                  <a:pt x="317011" y="114583"/>
                </a:cubicBezTo>
                <a:cubicBezTo>
                  <a:pt x="318239" y="122652"/>
                  <a:pt x="319392" y="130312"/>
                  <a:pt x="320471" y="137562"/>
                </a:cubicBezTo>
                <a:cubicBezTo>
                  <a:pt x="321550" y="144813"/>
                  <a:pt x="322517" y="151245"/>
                  <a:pt x="323373" y="156860"/>
                </a:cubicBezTo>
                <a:cubicBezTo>
                  <a:pt x="324229" y="162474"/>
                  <a:pt x="324917" y="167029"/>
                  <a:pt x="325438" y="170524"/>
                </a:cubicBezTo>
                <a:cubicBezTo>
                  <a:pt x="325959" y="174019"/>
                  <a:pt x="326257" y="176064"/>
                  <a:pt x="326331" y="176659"/>
                </a:cubicBezTo>
                <a:cubicBezTo>
                  <a:pt x="325736" y="176659"/>
                  <a:pt x="325308" y="176771"/>
                  <a:pt x="325048" y="176994"/>
                </a:cubicBezTo>
                <a:cubicBezTo>
                  <a:pt x="324787" y="177217"/>
                  <a:pt x="324396" y="177255"/>
                  <a:pt x="323876" y="177106"/>
                </a:cubicBezTo>
                <a:cubicBezTo>
                  <a:pt x="323801" y="177850"/>
                  <a:pt x="323615" y="178520"/>
                  <a:pt x="323317" y="179115"/>
                </a:cubicBezTo>
                <a:cubicBezTo>
                  <a:pt x="323094" y="179264"/>
                  <a:pt x="322871" y="179264"/>
                  <a:pt x="322648" y="179115"/>
                </a:cubicBezTo>
                <a:cubicBezTo>
                  <a:pt x="322424" y="178966"/>
                  <a:pt x="322201" y="178892"/>
                  <a:pt x="321978" y="178892"/>
                </a:cubicBezTo>
                <a:cubicBezTo>
                  <a:pt x="321829" y="178966"/>
                  <a:pt x="321680" y="179078"/>
                  <a:pt x="321531" y="179227"/>
                </a:cubicBezTo>
                <a:cubicBezTo>
                  <a:pt x="321383" y="179375"/>
                  <a:pt x="321234" y="179487"/>
                  <a:pt x="321085" y="179561"/>
                </a:cubicBezTo>
                <a:cubicBezTo>
                  <a:pt x="320713" y="179636"/>
                  <a:pt x="320322" y="179580"/>
                  <a:pt x="319913" y="179394"/>
                </a:cubicBezTo>
                <a:cubicBezTo>
                  <a:pt x="319504" y="179208"/>
                  <a:pt x="319187" y="179152"/>
                  <a:pt x="318964" y="179227"/>
                </a:cubicBezTo>
                <a:cubicBezTo>
                  <a:pt x="318667" y="179301"/>
                  <a:pt x="318480" y="179487"/>
                  <a:pt x="318406" y="179785"/>
                </a:cubicBezTo>
                <a:cubicBezTo>
                  <a:pt x="318332" y="180082"/>
                  <a:pt x="318294" y="180399"/>
                  <a:pt x="318294" y="180733"/>
                </a:cubicBezTo>
                <a:cubicBezTo>
                  <a:pt x="318294" y="181068"/>
                  <a:pt x="318257" y="181385"/>
                  <a:pt x="318183" y="181682"/>
                </a:cubicBezTo>
                <a:cubicBezTo>
                  <a:pt x="318108" y="181980"/>
                  <a:pt x="317922" y="182166"/>
                  <a:pt x="317625" y="182240"/>
                </a:cubicBezTo>
                <a:cubicBezTo>
                  <a:pt x="317253" y="182092"/>
                  <a:pt x="317067" y="181868"/>
                  <a:pt x="317067" y="181571"/>
                </a:cubicBezTo>
                <a:cubicBezTo>
                  <a:pt x="317067" y="181273"/>
                  <a:pt x="316881" y="181087"/>
                  <a:pt x="316509" y="181013"/>
                </a:cubicBezTo>
                <a:cubicBezTo>
                  <a:pt x="316062" y="180864"/>
                  <a:pt x="315709" y="180975"/>
                  <a:pt x="315448" y="181347"/>
                </a:cubicBezTo>
                <a:cubicBezTo>
                  <a:pt x="315188" y="181719"/>
                  <a:pt x="314871" y="181980"/>
                  <a:pt x="314499" y="182129"/>
                </a:cubicBezTo>
                <a:cubicBezTo>
                  <a:pt x="314871" y="181265"/>
                  <a:pt x="314871" y="180491"/>
                  <a:pt x="314499" y="179807"/>
                </a:cubicBezTo>
                <a:cubicBezTo>
                  <a:pt x="314127" y="179122"/>
                  <a:pt x="313644" y="178631"/>
                  <a:pt x="313048" y="178334"/>
                </a:cubicBezTo>
                <a:cubicBezTo>
                  <a:pt x="312453" y="178557"/>
                  <a:pt x="311969" y="178911"/>
                  <a:pt x="311597" y="179398"/>
                </a:cubicBezTo>
                <a:cubicBezTo>
                  <a:pt x="311225" y="179884"/>
                  <a:pt x="310667" y="180087"/>
                  <a:pt x="309923" y="180008"/>
                </a:cubicBezTo>
                <a:cubicBezTo>
                  <a:pt x="309923" y="179636"/>
                  <a:pt x="309904" y="179282"/>
                  <a:pt x="309866" y="178948"/>
                </a:cubicBezTo>
                <a:cubicBezTo>
                  <a:pt x="309828" y="178613"/>
                  <a:pt x="309657" y="178371"/>
                  <a:pt x="309353" y="178222"/>
                </a:cubicBezTo>
                <a:cubicBezTo>
                  <a:pt x="308746" y="178371"/>
                  <a:pt x="308157" y="178445"/>
                  <a:pt x="307588" y="178445"/>
                </a:cubicBezTo>
                <a:cubicBezTo>
                  <a:pt x="307018" y="178445"/>
                  <a:pt x="306657" y="178780"/>
                  <a:pt x="306504" y="179450"/>
                </a:cubicBezTo>
                <a:cubicBezTo>
                  <a:pt x="305593" y="179301"/>
                  <a:pt x="304909" y="179380"/>
                  <a:pt x="304453" y="179687"/>
                </a:cubicBezTo>
                <a:cubicBezTo>
                  <a:pt x="304379" y="180082"/>
                  <a:pt x="304437" y="180458"/>
                  <a:pt x="304627" y="180814"/>
                </a:cubicBezTo>
                <a:cubicBezTo>
                  <a:pt x="304817" y="181169"/>
                  <a:pt x="305065" y="181347"/>
                  <a:pt x="305371" y="181347"/>
                </a:cubicBezTo>
                <a:cubicBezTo>
                  <a:pt x="305600" y="181282"/>
                  <a:pt x="305791" y="181152"/>
                  <a:pt x="305944" y="180957"/>
                </a:cubicBezTo>
                <a:cubicBezTo>
                  <a:pt x="306097" y="180761"/>
                  <a:pt x="306288" y="180631"/>
                  <a:pt x="306517" y="180566"/>
                </a:cubicBezTo>
                <a:cubicBezTo>
                  <a:pt x="307052" y="180417"/>
                  <a:pt x="307529" y="180466"/>
                  <a:pt x="307949" y="180712"/>
                </a:cubicBezTo>
                <a:cubicBezTo>
                  <a:pt x="308370" y="180958"/>
                  <a:pt x="308618" y="181356"/>
                  <a:pt x="308695" y="181906"/>
                </a:cubicBezTo>
                <a:cubicBezTo>
                  <a:pt x="308025" y="182054"/>
                  <a:pt x="307356" y="182054"/>
                  <a:pt x="306686" y="181906"/>
                </a:cubicBezTo>
                <a:cubicBezTo>
                  <a:pt x="306016" y="181757"/>
                  <a:pt x="305272" y="181757"/>
                  <a:pt x="304453" y="181906"/>
                </a:cubicBezTo>
                <a:cubicBezTo>
                  <a:pt x="304230" y="182054"/>
                  <a:pt x="304026" y="182222"/>
                  <a:pt x="303840" y="182408"/>
                </a:cubicBezTo>
                <a:cubicBezTo>
                  <a:pt x="303654" y="182594"/>
                  <a:pt x="303412" y="182612"/>
                  <a:pt x="303114" y="182464"/>
                </a:cubicBezTo>
                <a:cubicBezTo>
                  <a:pt x="303114" y="182017"/>
                  <a:pt x="303300" y="181701"/>
                  <a:pt x="303672" y="181515"/>
                </a:cubicBezTo>
                <a:cubicBezTo>
                  <a:pt x="304044" y="181329"/>
                  <a:pt x="304156" y="181050"/>
                  <a:pt x="304007" y="180678"/>
                </a:cubicBezTo>
                <a:cubicBezTo>
                  <a:pt x="303858" y="180082"/>
                  <a:pt x="303486" y="180008"/>
                  <a:pt x="302891" y="180454"/>
                </a:cubicBezTo>
                <a:cubicBezTo>
                  <a:pt x="302295" y="180901"/>
                  <a:pt x="302035" y="181347"/>
                  <a:pt x="302109" y="181794"/>
                </a:cubicBezTo>
                <a:cubicBezTo>
                  <a:pt x="301812" y="181943"/>
                  <a:pt x="301570" y="182073"/>
                  <a:pt x="301384" y="182185"/>
                </a:cubicBezTo>
                <a:cubicBezTo>
                  <a:pt x="301198" y="182296"/>
                  <a:pt x="301030" y="182426"/>
                  <a:pt x="300882" y="182575"/>
                </a:cubicBezTo>
                <a:cubicBezTo>
                  <a:pt x="299691" y="182426"/>
                  <a:pt x="298370" y="182426"/>
                  <a:pt x="296919" y="182575"/>
                </a:cubicBezTo>
                <a:cubicBezTo>
                  <a:pt x="295468" y="182724"/>
                  <a:pt x="294222" y="182612"/>
                  <a:pt x="293180" y="182240"/>
                </a:cubicBezTo>
                <a:lnTo>
                  <a:pt x="293291" y="181558"/>
                </a:lnTo>
                <a:cubicBezTo>
                  <a:pt x="293812" y="181404"/>
                  <a:pt x="294315" y="181172"/>
                  <a:pt x="294798" y="180863"/>
                </a:cubicBezTo>
                <a:cubicBezTo>
                  <a:pt x="295282" y="180553"/>
                  <a:pt x="295487" y="179974"/>
                  <a:pt x="295412" y="179124"/>
                </a:cubicBezTo>
                <a:cubicBezTo>
                  <a:pt x="294966" y="178969"/>
                  <a:pt x="294445" y="178892"/>
                  <a:pt x="293849" y="178892"/>
                </a:cubicBezTo>
                <a:cubicBezTo>
                  <a:pt x="293849" y="178445"/>
                  <a:pt x="293887" y="177980"/>
                  <a:pt x="293961" y="177496"/>
                </a:cubicBezTo>
                <a:cubicBezTo>
                  <a:pt x="294036" y="177013"/>
                  <a:pt x="294110" y="176548"/>
                  <a:pt x="294184" y="176101"/>
                </a:cubicBezTo>
                <a:cubicBezTo>
                  <a:pt x="294556" y="176027"/>
                  <a:pt x="294854" y="175878"/>
                  <a:pt x="295077" y="175655"/>
                </a:cubicBezTo>
                <a:cubicBezTo>
                  <a:pt x="295226" y="174836"/>
                  <a:pt x="295208" y="174111"/>
                  <a:pt x="295021" y="173478"/>
                </a:cubicBezTo>
                <a:cubicBezTo>
                  <a:pt x="294835" y="172846"/>
                  <a:pt x="294594" y="172269"/>
                  <a:pt x="294296" y="171748"/>
                </a:cubicBezTo>
                <a:cubicBezTo>
                  <a:pt x="294445" y="171674"/>
                  <a:pt x="294594" y="171655"/>
                  <a:pt x="294742" y="171692"/>
                </a:cubicBezTo>
                <a:cubicBezTo>
                  <a:pt x="294891" y="171729"/>
                  <a:pt x="295040" y="171674"/>
                  <a:pt x="295189" y="171525"/>
                </a:cubicBezTo>
                <a:cubicBezTo>
                  <a:pt x="295338" y="170929"/>
                  <a:pt x="295282" y="170409"/>
                  <a:pt x="295021" y="169962"/>
                </a:cubicBezTo>
                <a:cubicBezTo>
                  <a:pt x="294761" y="169516"/>
                  <a:pt x="294445" y="169330"/>
                  <a:pt x="294073" y="169404"/>
                </a:cubicBezTo>
                <a:cubicBezTo>
                  <a:pt x="293552" y="169404"/>
                  <a:pt x="293273" y="169687"/>
                  <a:pt x="293236" y="170252"/>
                </a:cubicBezTo>
                <a:cubicBezTo>
                  <a:pt x="293198" y="170818"/>
                  <a:pt x="293143" y="171402"/>
                  <a:pt x="293068" y="172004"/>
                </a:cubicBezTo>
                <a:cubicBezTo>
                  <a:pt x="293217" y="172231"/>
                  <a:pt x="293384" y="172269"/>
                  <a:pt x="293570" y="172119"/>
                </a:cubicBezTo>
                <a:cubicBezTo>
                  <a:pt x="293756" y="171968"/>
                  <a:pt x="293887" y="171968"/>
                  <a:pt x="293961" y="172118"/>
                </a:cubicBezTo>
                <a:cubicBezTo>
                  <a:pt x="293812" y="172420"/>
                  <a:pt x="293756" y="172741"/>
                  <a:pt x="293794" y="173080"/>
                </a:cubicBezTo>
                <a:cubicBezTo>
                  <a:pt x="293831" y="173419"/>
                  <a:pt x="293887" y="173776"/>
                  <a:pt x="293961" y="174153"/>
                </a:cubicBezTo>
                <a:cubicBezTo>
                  <a:pt x="294184" y="174229"/>
                  <a:pt x="294408" y="174342"/>
                  <a:pt x="294631" y="174493"/>
                </a:cubicBezTo>
                <a:cubicBezTo>
                  <a:pt x="294854" y="174644"/>
                  <a:pt x="294891" y="174908"/>
                  <a:pt x="294742" y="175285"/>
                </a:cubicBezTo>
                <a:cubicBezTo>
                  <a:pt x="294594" y="175435"/>
                  <a:pt x="294426" y="175491"/>
                  <a:pt x="294240" y="175454"/>
                </a:cubicBezTo>
                <a:cubicBezTo>
                  <a:pt x="294054" y="175417"/>
                  <a:pt x="293887" y="175398"/>
                  <a:pt x="293738" y="175398"/>
                </a:cubicBezTo>
                <a:cubicBezTo>
                  <a:pt x="293812" y="175775"/>
                  <a:pt x="293756" y="176095"/>
                  <a:pt x="293570" y="176359"/>
                </a:cubicBezTo>
                <a:cubicBezTo>
                  <a:pt x="293384" y="176623"/>
                  <a:pt x="293291" y="176906"/>
                  <a:pt x="293291" y="177207"/>
                </a:cubicBezTo>
                <a:cubicBezTo>
                  <a:pt x="293213" y="177584"/>
                  <a:pt x="293250" y="177866"/>
                  <a:pt x="293400" y="178053"/>
                </a:cubicBezTo>
                <a:cubicBezTo>
                  <a:pt x="293551" y="178240"/>
                  <a:pt x="293589" y="178482"/>
                  <a:pt x="293515" y="178780"/>
                </a:cubicBezTo>
                <a:cubicBezTo>
                  <a:pt x="293132" y="179078"/>
                  <a:pt x="292804" y="179041"/>
                  <a:pt x="292532" y="178668"/>
                </a:cubicBezTo>
                <a:cubicBezTo>
                  <a:pt x="292259" y="178296"/>
                  <a:pt x="291889" y="178073"/>
                  <a:pt x="291420" y="177999"/>
                </a:cubicBezTo>
                <a:cubicBezTo>
                  <a:pt x="291108" y="177999"/>
                  <a:pt x="290803" y="178141"/>
                  <a:pt x="290503" y="178427"/>
                </a:cubicBezTo>
                <a:cubicBezTo>
                  <a:pt x="290204" y="178712"/>
                  <a:pt x="289999" y="179016"/>
                  <a:pt x="289887" y="179336"/>
                </a:cubicBezTo>
                <a:cubicBezTo>
                  <a:pt x="289775" y="179657"/>
                  <a:pt x="289775" y="179943"/>
                  <a:pt x="289887" y="180192"/>
                </a:cubicBezTo>
                <a:cubicBezTo>
                  <a:pt x="289999" y="180441"/>
                  <a:pt x="290315" y="180566"/>
                  <a:pt x="290836" y="180566"/>
                </a:cubicBezTo>
                <a:cubicBezTo>
                  <a:pt x="291059" y="181211"/>
                  <a:pt x="290948" y="181695"/>
                  <a:pt x="290504" y="182017"/>
                </a:cubicBezTo>
                <a:cubicBezTo>
                  <a:pt x="290210" y="182092"/>
                  <a:pt x="290008" y="182073"/>
                  <a:pt x="289897" y="181961"/>
                </a:cubicBezTo>
                <a:cubicBezTo>
                  <a:pt x="289787" y="181850"/>
                  <a:pt x="289658" y="181757"/>
                  <a:pt x="289512" y="181682"/>
                </a:cubicBezTo>
                <a:cubicBezTo>
                  <a:pt x="289364" y="181087"/>
                  <a:pt x="289309" y="180529"/>
                  <a:pt x="289345" y="180008"/>
                </a:cubicBezTo>
                <a:cubicBezTo>
                  <a:pt x="289382" y="179487"/>
                  <a:pt x="289180" y="179152"/>
                  <a:pt x="288739" y="179003"/>
                </a:cubicBezTo>
                <a:cubicBezTo>
                  <a:pt x="288518" y="178929"/>
                  <a:pt x="288132" y="179022"/>
                  <a:pt x="287580" y="179282"/>
                </a:cubicBezTo>
                <a:cubicBezTo>
                  <a:pt x="287029" y="179543"/>
                  <a:pt x="286789" y="179859"/>
                  <a:pt x="286863" y="180231"/>
                </a:cubicBezTo>
                <a:cubicBezTo>
                  <a:pt x="286936" y="180454"/>
                  <a:pt x="287341" y="180566"/>
                  <a:pt x="288077" y="180566"/>
                </a:cubicBezTo>
                <a:cubicBezTo>
                  <a:pt x="288224" y="180725"/>
                  <a:pt x="288390" y="180983"/>
                  <a:pt x="288574" y="181340"/>
                </a:cubicBezTo>
                <a:cubicBezTo>
                  <a:pt x="288757" y="181697"/>
                  <a:pt x="288776" y="182035"/>
                  <a:pt x="288629" y="182352"/>
                </a:cubicBezTo>
                <a:cubicBezTo>
                  <a:pt x="288334" y="182501"/>
                  <a:pt x="288113" y="182557"/>
                  <a:pt x="287966" y="182519"/>
                </a:cubicBezTo>
                <a:cubicBezTo>
                  <a:pt x="287819" y="182482"/>
                  <a:pt x="287690" y="182408"/>
                  <a:pt x="287580" y="182296"/>
                </a:cubicBezTo>
                <a:cubicBezTo>
                  <a:pt x="287470" y="182185"/>
                  <a:pt x="287360" y="182054"/>
                  <a:pt x="287250" y="181906"/>
                </a:cubicBezTo>
                <a:cubicBezTo>
                  <a:pt x="287139" y="181757"/>
                  <a:pt x="286974" y="181682"/>
                  <a:pt x="286753" y="181682"/>
                </a:cubicBezTo>
                <a:cubicBezTo>
                  <a:pt x="286385" y="181682"/>
                  <a:pt x="286128" y="181831"/>
                  <a:pt x="285980" y="182129"/>
                </a:cubicBezTo>
                <a:cubicBezTo>
                  <a:pt x="285833" y="182426"/>
                  <a:pt x="285612" y="182575"/>
                  <a:pt x="285317" y="182575"/>
                </a:cubicBezTo>
                <a:cubicBezTo>
                  <a:pt x="284950" y="182501"/>
                  <a:pt x="284711" y="182315"/>
                  <a:pt x="284601" y="182017"/>
                </a:cubicBezTo>
                <a:cubicBezTo>
                  <a:pt x="284490" y="181719"/>
                  <a:pt x="284251" y="181608"/>
                  <a:pt x="283884" y="181682"/>
                </a:cubicBezTo>
                <a:cubicBezTo>
                  <a:pt x="283590" y="181608"/>
                  <a:pt x="283424" y="181478"/>
                  <a:pt x="283387" y="181292"/>
                </a:cubicBezTo>
                <a:cubicBezTo>
                  <a:pt x="283350" y="181106"/>
                  <a:pt x="283184" y="181013"/>
                  <a:pt x="282890" y="181013"/>
                </a:cubicBezTo>
                <a:cubicBezTo>
                  <a:pt x="282596" y="181013"/>
                  <a:pt x="282357" y="181199"/>
                  <a:pt x="282173" y="181571"/>
                </a:cubicBezTo>
                <a:cubicBezTo>
                  <a:pt x="281989" y="181943"/>
                  <a:pt x="281640" y="182054"/>
                  <a:pt x="281125" y="181906"/>
                </a:cubicBezTo>
                <a:cubicBezTo>
                  <a:pt x="281125" y="181545"/>
                  <a:pt x="281236" y="181239"/>
                  <a:pt x="281460" y="180986"/>
                </a:cubicBezTo>
                <a:cubicBezTo>
                  <a:pt x="281683" y="180734"/>
                  <a:pt x="281887" y="180464"/>
                  <a:pt x="282073" y="180175"/>
                </a:cubicBezTo>
                <a:cubicBezTo>
                  <a:pt x="282259" y="179887"/>
                  <a:pt x="282408" y="179617"/>
                  <a:pt x="282520" y="179364"/>
                </a:cubicBezTo>
                <a:cubicBezTo>
                  <a:pt x="282632" y="179112"/>
                  <a:pt x="282576" y="178806"/>
                  <a:pt x="282352" y="178445"/>
                </a:cubicBezTo>
                <a:cubicBezTo>
                  <a:pt x="281906" y="178445"/>
                  <a:pt x="281553" y="178642"/>
                  <a:pt x="281292" y="179036"/>
                </a:cubicBezTo>
                <a:cubicBezTo>
                  <a:pt x="281032" y="179431"/>
                  <a:pt x="280715" y="179449"/>
                  <a:pt x="280343" y="179091"/>
                </a:cubicBezTo>
                <a:cubicBezTo>
                  <a:pt x="279938" y="179234"/>
                  <a:pt x="279674" y="179538"/>
                  <a:pt x="279552" y="180004"/>
                </a:cubicBezTo>
                <a:cubicBezTo>
                  <a:pt x="279431" y="180469"/>
                  <a:pt x="279329" y="180917"/>
                  <a:pt x="279248" y="181347"/>
                </a:cubicBezTo>
                <a:cubicBezTo>
                  <a:pt x="278870" y="180901"/>
                  <a:pt x="278794" y="180343"/>
                  <a:pt x="279020" y="179673"/>
                </a:cubicBezTo>
                <a:cubicBezTo>
                  <a:pt x="279247" y="179003"/>
                  <a:pt x="279695" y="178743"/>
                  <a:pt x="280364" y="178892"/>
                </a:cubicBezTo>
                <a:cubicBezTo>
                  <a:pt x="280513" y="178656"/>
                  <a:pt x="280643" y="178381"/>
                  <a:pt x="280755" y="178067"/>
                </a:cubicBezTo>
                <a:cubicBezTo>
                  <a:pt x="280867" y="177753"/>
                  <a:pt x="280997" y="177478"/>
                  <a:pt x="281146" y="177242"/>
                </a:cubicBezTo>
                <a:cubicBezTo>
                  <a:pt x="281666" y="177007"/>
                  <a:pt x="282243" y="176890"/>
                  <a:pt x="282876" y="176890"/>
                </a:cubicBezTo>
                <a:cubicBezTo>
                  <a:pt x="283508" y="176890"/>
                  <a:pt x="283973" y="176701"/>
                  <a:pt x="284271" y="176324"/>
                </a:cubicBezTo>
                <a:cubicBezTo>
                  <a:pt x="284197" y="176101"/>
                  <a:pt x="283843" y="175934"/>
                  <a:pt x="283211" y="175822"/>
                </a:cubicBezTo>
                <a:cubicBezTo>
                  <a:pt x="282578" y="175711"/>
                  <a:pt x="282150" y="175692"/>
                  <a:pt x="281927" y="175766"/>
                </a:cubicBezTo>
                <a:cubicBezTo>
                  <a:pt x="281555" y="175841"/>
                  <a:pt x="281350" y="175971"/>
                  <a:pt x="281313" y="176157"/>
                </a:cubicBezTo>
                <a:cubicBezTo>
                  <a:pt x="281276" y="176343"/>
                  <a:pt x="281183" y="176548"/>
                  <a:pt x="281034" y="176771"/>
                </a:cubicBezTo>
                <a:cubicBezTo>
                  <a:pt x="280439" y="176771"/>
                  <a:pt x="280029" y="176920"/>
                  <a:pt x="279806" y="177217"/>
                </a:cubicBezTo>
                <a:cubicBezTo>
                  <a:pt x="279583" y="177515"/>
                  <a:pt x="279359" y="177850"/>
                  <a:pt x="279135" y="178222"/>
                </a:cubicBezTo>
                <a:cubicBezTo>
                  <a:pt x="278682" y="177850"/>
                  <a:pt x="278494" y="177163"/>
                  <a:pt x="278569" y="176161"/>
                </a:cubicBezTo>
                <a:cubicBezTo>
                  <a:pt x="278644" y="175160"/>
                  <a:pt x="278606" y="174214"/>
                  <a:pt x="278456" y="173325"/>
                </a:cubicBezTo>
                <a:cubicBezTo>
                  <a:pt x="278154" y="171620"/>
                  <a:pt x="277984" y="169712"/>
                  <a:pt x="277946" y="167600"/>
                </a:cubicBezTo>
                <a:cubicBezTo>
                  <a:pt x="277908" y="165488"/>
                  <a:pt x="277852" y="163580"/>
                  <a:pt x="277776" y="161876"/>
                </a:cubicBezTo>
                <a:lnTo>
                  <a:pt x="277330" y="159430"/>
                </a:lnTo>
                <a:lnTo>
                  <a:pt x="276995" y="154872"/>
                </a:lnTo>
                <a:cubicBezTo>
                  <a:pt x="276920" y="154057"/>
                  <a:pt x="276920" y="153242"/>
                  <a:pt x="276995" y="152427"/>
                </a:cubicBezTo>
                <a:cubicBezTo>
                  <a:pt x="277069" y="151612"/>
                  <a:pt x="276920" y="150797"/>
                  <a:pt x="276548" y="149982"/>
                </a:cubicBezTo>
                <a:cubicBezTo>
                  <a:pt x="273720" y="150056"/>
                  <a:pt x="270874" y="150056"/>
                  <a:pt x="268009" y="149982"/>
                </a:cubicBezTo>
                <a:cubicBezTo>
                  <a:pt x="265144" y="149907"/>
                  <a:pt x="262410" y="149982"/>
                  <a:pt x="259805" y="150205"/>
                </a:cubicBezTo>
                <a:cubicBezTo>
                  <a:pt x="259582" y="152869"/>
                  <a:pt x="259340" y="155569"/>
                  <a:pt x="259079" y="158306"/>
                </a:cubicBezTo>
                <a:cubicBezTo>
                  <a:pt x="258819" y="161043"/>
                  <a:pt x="258614" y="163707"/>
                  <a:pt x="258466" y="166296"/>
                </a:cubicBezTo>
                <a:cubicBezTo>
                  <a:pt x="257870" y="166370"/>
                  <a:pt x="257498" y="166704"/>
                  <a:pt x="257349" y="167295"/>
                </a:cubicBezTo>
                <a:cubicBezTo>
                  <a:pt x="256977" y="167369"/>
                  <a:pt x="256624" y="167294"/>
                  <a:pt x="256289" y="167073"/>
                </a:cubicBezTo>
                <a:cubicBezTo>
                  <a:pt x="255954" y="166851"/>
                  <a:pt x="255601" y="166704"/>
                  <a:pt x="255229" y="166629"/>
                </a:cubicBezTo>
                <a:cubicBezTo>
                  <a:pt x="254856" y="167073"/>
                  <a:pt x="254875" y="167425"/>
                  <a:pt x="255284" y="167683"/>
                </a:cubicBezTo>
                <a:cubicBezTo>
                  <a:pt x="255694" y="167942"/>
                  <a:pt x="256010" y="168183"/>
                  <a:pt x="256233" y="168405"/>
                </a:cubicBezTo>
                <a:cubicBezTo>
                  <a:pt x="256159" y="168774"/>
                  <a:pt x="255917" y="168941"/>
                  <a:pt x="255508" y="168903"/>
                </a:cubicBezTo>
                <a:cubicBezTo>
                  <a:pt x="255098" y="168866"/>
                  <a:pt x="254968" y="169107"/>
                  <a:pt x="255117" y="169627"/>
                </a:cubicBezTo>
                <a:cubicBezTo>
                  <a:pt x="255266" y="169627"/>
                  <a:pt x="255396" y="169571"/>
                  <a:pt x="255508" y="169460"/>
                </a:cubicBezTo>
                <a:cubicBezTo>
                  <a:pt x="255619" y="169348"/>
                  <a:pt x="255749" y="169292"/>
                  <a:pt x="255898" y="169292"/>
                </a:cubicBezTo>
                <a:cubicBezTo>
                  <a:pt x="256196" y="169292"/>
                  <a:pt x="256494" y="169385"/>
                  <a:pt x="256791" y="169571"/>
                </a:cubicBezTo>
                <a:cubicBezTo>
                  <a:pt x="257089" y="169757"/>
                  <a:pt x="257349" y="169702"/>
                  <a:pt x="257573" y="169404"/>
                </a:cubicBezTo>
                <a:cubicBezTo>
                  <a:pt x="257498" y="169048"/>
                  <a:pt x="257424" y="168606"/>
                  <a:pt x="257349" y="168077"/>
                </a:cubicBezTo>
                <a:cubicBezTo>
                  <a:pt x="257275" y="167548"/>
                  <a:pt x="257573" y="167320"/>
                  <a:pt x="258242" y="167395"/>
                </a:cubicBezTo>
                <a:cubicBezTo>
                  <a:pt x="258317" y="168648"/>
                  <a:pt x="258242" y="169976"/>
                  <a:pt x="258019" y="171377"/>
                </a:cubicBezTo>
                <a:cubicBezTo>
                  <a:pt x="257796" y="172779"/>
                  <a:pt x="257684" y="174217"/>
                  <a:pt x="257684" y="175691"/>
                </a:cubicBezTo>
                <a:cubicBezTo>
                  <a:pt x="257684" y="175912"/>
                  <a:pt x="257591" y="176023"/>
                  <a:pt x="257405" y="176023"/>
                </a:cubicBezTo>
                <a:cubicBezTo>
                  <a:pt x="257219" y="176023"/>
                  <a:pt x="257052" y="176097"/>
                  <a:pt x="256903" y="176244"/>
                </a:cubicBezTo>
                <a:cubicBezTo>
                  <a:pt x="257201" y="176392"/>
                  <a:pt x="257331" y="176595"/>
                  <a:pt x="257294" y="176853"/>
                </a:cubicBezTo>
                <a:cubicBezTo>
                  <a:pt x="257256" y="177111"/>
                  <a:pt x="257238" y="177424"/>
                  <a:pt x="257238" y="177793"/>
                </a:cubicBezTo>
                <a:cubicBezTo>
                  <a:pt x="257238" y="178162"/>
                  <a:pt x="257275" y="178586"/>
                  <a:pt x="257349" y="179065"/>
                </a:cubicBezTo>
                <a:cubicBezTo>
                  <a:pt x="257424" y="179545"/>
                  <a:pt x="257387" y="179971"/>
                  <a:pt x="257238" y="180343"/>
                </a:cubicBezTo>
                <a:cubicBezTo>
                  <a:pt x="257015" y="180492"/>
                  <a:pt x="256866" y="180436"/>
                  <a:pt x="256791" y="180175"/>
                </a:cubicBezTo>
                <a:cubicBezTo>
                  <a:pt x="256717" y="179915"/>
                  <a:pt x="256531" y="179785"/>
                  <a:pt x="256233" y="179785"/>
                </a:cubicBezTo>
                <a:cubicBezTo>
                  <a:pt x="256010" y="179785"/>
                  <a:pt x="255787" y="179885"/>
                  <a:pt x="255563" y="180086"/>
                </a:cubicBezTo>
                <a:cubicBezTo>
                  <a:pt x="255340" y="180286"/>
                  <a:pt x="255229" y="180466"/>
                  <a:pt x="255229" y="180625"/>
                </a:cubicBezTo>
                <a:cubicBezTo>
                  <a:pt x="255303" y="181026"/>
                  <a:pt x="255508" y="181207"/>
                  <a:pt x="255842" y="181167"/>
                </a:cubicBezTo>
                <a:cubicBezTo>
                  <a:pt x="256177" y="181127"/>
                  <a:pt x="256494" y="181187"/>
                  <a:pt x="256791" y="181347"/>
                </a:cubicBezTo>
                <a:cubicBezTo>
                  <a:pt x="256866" y="181571"/>
                  <a:pt x="256866" y="181757"/>
                  <a:pt x="256791" y="181906"/>
                </a:cubicBezTo>
                <a:cubicBezTo>
                  <a:pt x="256717" y="182054"/>
                  <a:pt x="256642" y="182203"/>
                  <a:pt x="256568" y="182352"/>
                </a:cubicBezTo>
                <a:cubicBezTo>
                  <a:pt x="255898" y="182724"/>
                  <a:pt x="255303" y="182743"/>
                  <a:pt x="254782" y="182408"/>
                </a:cubicBezTo>
                <a:cubicBezTo>
                  <a:pt x="254261" y="182073"/>
                  <a:pt x="253815" y="181757"/>
                  <a:pt x="253443" y="181459"/>
                </a:cubicBezTo>
                <a:lnTo>
                  <a:pt x="252438" y="181803"/>
                </a:lnTo>
                <a:cubicBezTo>
                  <a:pt x="252512" y="181339"/>
                  <a:pt x="252568" y="180914"/>
                  <a:pt x="252605" y="180528"/>
                </a:cubicBezTo>
                <a:cubicBezTo>
                  <a:pt x="252643" y="180142"/>
                  <a:pt x="252478" y="179832"/>
                  <a:pt x="252112" y="179600"/>
                </a:cubicBezTo>
                <a:lnTo>
                  <a:pt x="251135" y="179368"/>
                </a:lnTo>
                <a:cubicBezTo>
                  <a:pt x="250846" y="179213"/>
                  <a:pt x="250629" y="179059"/>
                  <a:pt x="250484" y="178904"/>
                </a:cubicBezTo>
                <a:cubicBezTo>
                  <a:pt x="250339" y="178749"/>
                  <a:pt x="250194" y="178634"/>
                  <a:pt x="250049" y="178557"/>
                </a:cubicBezTo>
                <a:cubicBezTo>
                  <a:pt x="249470" y="178482"/>
                  <a:pt x="249016" y="178618"/>
                  <a:pt x="248688" y="178964"/>
                </a:cubicBezTo>
                <a:cubicBezTo>
                  <a:pt x="248360" y="179310"/>
                  <a:pt x="248010" y="179599"/>
                  <a:pt x="247638" y="179830"/>
                </a:cubicBezTo>
                <a:cubicBezTo>
                  <a:pt x="247713" y="180216"/>
                  <a:pt x="247880" y="180486"/>
                  <a:pt x="248139" y="180640"/>
                </a:cubicBezTo>
                <a:cubicBezTo>
                  <a:pt x="248398" y="180794"/>
                  <a:pt x="248492" y="181142"/>
                  <a:pt x="248420" y="181682"/>
                </a:cubicBezTo>
                <a:cubicBezTo>
                  <a:pt x="248014" y="181831"/>
                  <a:pt x="247578" y="181980"/>
                  <a:pt x="247111" y="182129"/>
                </a:cubicBezTo>
                <a:cubicBezTo>
                  <a:pt x="246644" y="182278"/>
                  <a:pt x="246113" y="182389"/>
                  <a:pt x="245518" y="182464"/>
                </a:cubicBezTo>
                <a:cubicBezTo>
                  <a:pt x="245518" y="182240"/>
                  <a:pt x="245499" y="182017"/>
                  <a:pt x="245462" y="181794"/>
                </a:cubicBezTo>
                <a:cubicBezTo>
                  <a:pt x="245425" y="181571"/>
                  <a:pt x="245294" y="181422"/>
                  <a:pt x="245071" y="181347"/>
                </a:cubicBezTo>
                <a:cubicBezTo>
                  <a:pt x="244550" y="181347"/>
                  <a:pt x="244215" y="181552"/>
                  <a:pt x="244066" y="181961"/>
                </a:cubicBezTo>
                <a:cubicBezTo>
                  <a:pt x="243918" y="182371"/>
                  <a:pt x="243546" y="182575"/>
                  <a:pt x="242950" y="182575"/>
                </a:cubicBezTo>
                <a:cubicBezTo>
                  <a:pt x="242504" y="182186"/>
                  <a:pt x="242467" y="181642"/>
                  <a:pt x="242839" y="180944"/>
                </a:cubicBezTo>
                <a:cubicBezTo>
                  <a:pt x="243211" y="180245"/>
                  <a:pt x="243583" y="179859"/>
                  <a:pt x="243955" y="179785"/>
                </a:cubicBezTo>
                <a:cubicBezTo>
                  <a:pt x="244104" y="179785"/>
                  <a:pt x="244290" y="179822"/>
                  <a:pt x="244513" y="179896"/>
                </a:cubicBezTo>
                <a:cubicBezTo>
                  <a:pt x="244736" y="179971"/>
                  <a:pt x="244997" y="180008"/>
                  <a:pt x="245294" y="180008"/>
                </a:cubicBezTo>
                <a:cubicBezTo>
                  <a:pt x="245666" y="179934"/>
                  <a:pt x="245964" y="179841"/>
                  <a:pt x="246187" y="179729"/>
                </a:cubicBezTo>
                <a:cubicBezTo>
                  <a:pt x="246411" y="179617"/>
                  <a:pt x="246708" y="179561"/>
                  <a:pt x="247080" y="179561"/>
                </a:cubicBezTo>
                <a:cubicBezTo>
                  <a:pt x="247080" y="178743"/>
                  <a:pt x="246894" y="178259"/>
                  <a:pt x="246522" y="178110"/>
                </a:cubicBezTo>
                <a:cubicBezTo>
                  <a:pt x="246224" y="178036"/>
                  <a:pt x="245797" y="178092"/>
                  <a:pt x="245238" y="178278"/>
                </a:cubicBezTo>
                <a:cubicBezTo>
                  <a:pt x="244680" y="178464"/>
                  <a:pt x="244252" y="178520"/>
                  <a:pt x="243955" y="178445"/>
                </a:cubicBezTo>
                <a:cubicBezTo>
                  <a:pt x="243732" y="178371"/>
                  <a:pt x="243564" y="178241"/>
                  <a:pt x="243453" y="178055"/>
                </a:cubicBezTo>
                <a:cubicBezTo>
                  <a:pt x="243341" y="177869"/>
                  <a:pt x="243211" y="177701"/>
                  <a:pt x="243062" y="177552"/>
                </a:cubicBezTo>
                <a:cubicBezTo>
                  <a:pt x="242987" y="177478"/>
                  <a:pt x="242857" y="177329"/>
                  <a:pt x="242671" y="177106"/>
                </a:cubicBezTo>
                <a:cubicBezTo>
                  <a:pt x="242485" y="176883"/>
                  <a:pt x="242429" y="176697"/>
                  <a:pt x="242504" y="176548"/>
                </a:cubicBezTo>
                <a:cubicBezTo>
                  <a:pt x="242578" y="176324"/>
                  <a:pt x="242746" y="176194"/>
                  <a:pt x="243006" y="176157"/>
                </a:cubicBezTo>
                <a:cubicBezTo>
                  <a:pt x="243267" y="176120"/>
                  <a:pt x="243508" y="176027"/>
                  <a:pt x="243732" y="175878"/>
                </a:cubicBezTo>
                <a:cubicBezTo>
                  <a:pt x="244625" y="175506"/>
                  <a:pt x="245257" y="175171"/>
                  <a:pt x="245629" y="174873"/>
                </a:cubicBezTo>
                <a:cubicBezTo>
                  <a:pt x="245480" y="174352"/>
                  <a:pt x="245220" y="174055"/>
                  <a:pt x="244848" y="173980"/>
                </a:cubicBezTo>
                <a:cubicBezTo>
                  <a:pt x="244252" y="174204"/>
                  <a:pt x="243769" y="174204"/>
                  <a:pt x="243397" y="173980"/>
                </a:cubicBezTo>
                <a:cubicBezTo>
                  <a:pt x="243025" y="173757"/>
                  <a:pt x="242615" y="173571"/>
                  <a:pt x="242169" y="173422"/>
                </a:cubicBezTo>
                <a:cubicBezTo>
                  <a:pt x="242615" y="172901"/>
                  <a:pt x="242969" y="172306"/>
                  <a:pt x="243229" y="171636"/>
                </a:cubicBezTo>
                <a:cubicBezTo>
                  <a:pt x="243490" y="170967"/>
                  <a:pt x="243806" y="170297"/>
                  <a:pt x="244178" y="169627"/>
                </a:cubicBezTo>
                <a:cubicBezTo>
                  <a:pt x="243806" y="169627"/>
                  <a:pt x="243453" y="169806"/>
                  <a:pt x="243118" y="170163"/>
                </a:cubicBezTo>
                <a:cubicBezTo>
                  <a:pt x="242783" y="170520"/>
                  <a:pt x="242578" y="170936"/>
                  <a:pt x="242504" y="171413"/>
                </a:cubicBezTo>
                <a:cubicBezTo>
                  <a:pt x="241760" y="171413"/>
                  <a:pt x="241090" y="171618"/>
                  <a:pt x="240495" y="172027"/>
                </a:cubicBezTo>
                <a:cubicBezTo>
                  <a:pt x="239899" y="172436"/>
                  <a:pt x="239230" y="172455"/>
                  <a:pt x="238485" y="172083"/>
                </a:cubicBezTo>
                <a:cubicBezTo>
                  <a:pt x="238485" y="171556"/>
                  <a:pt x="238634" y="171193"/>
                  <a:pt x="238932" y="170995"/>
                </a:cubicBezTo>
                <a:cubicBezTo>
                  <a:pt x="239230" y="170796"/>
                  <a:pt x="239583" y="170656"/>
                  <a:pt x="239992" y="170576"/>
                </a:cubicBezTo>
                <a:lnTo>
                  <a:pt x="240379" y="170497"/>
                </a:lnTo>
                <a:lnTo>
                  <a:pt x="239602" y="170464"/>
                </a:lnTo>
                <a:cubicBezTo>
                  <a:pt x="239155" y="170427"/>
                  <a:pt x="238820" y="170297"/>
                  <a:pt x="238597" y="170074"/>
                </a:cubicBezTo>
                <a:cubicBezTo>
                  <a:pt x="238820" y="169776"/>
                  <a:pt x="239285" y="169646"/>
                  <a:pt x="239992" y="169683"/>
                </a:cubicBezTo>
                <a:lnTo>
                  <a:pt x="240814" y="170408"/>
                </a:lnTo>
                <a:lnTo>
                  <a:pt x="241164" y="170336"/>
                </a:lnTo>
                <a:cubicBezTo>
                  <a:pt x="241536" y="170257"/>
                  <a:pt x="241834" y="170057"/>
                  <a:pt x="242057" y="169739"/>
                </a:cubicBezTo>
                <a:cubicBezTo>
                  <a:pt x="241834" y="169441"/>
                  <a:pt x="241499" y="169255"/>
                  <a:pt x="241053" y="169181"/>
                </a:cubicBezTo>
                <a:cubicBezTo>
                  <a:pt x="240606" y="169106"/>
                  <a:pt x="240104" y="169106"/>
                  <a:pt x="239546" y="169181"/>
                </a:cubicBezTo>
                <a:cubicBezTo>
                  <a:pt x="238988" y="169255"/>
                  <a:pt x="238430" y="169367"/>
                  <a:pt x="237871" y="169516"/>
                </a:cubicBezTo>
                <a:cubicBezTo>
                  <a:pt x="237313" y="169664"/>
                  <a:pt x="236848" y="169814"/>
                  <a:pt x="236476" y="169966"/>
                </a:cubicBezTo>
                <a:cubicBezTo>
                  <a:pt x="235806" y="170342"/>
                  <a:pt x="235434" y="170851"/>
                  <a:pt x="235360" y="171492"/>
                </a:cubicBezTo>
                <a:cubicBezTo>
                  <a:pt x="235286" y="172134"/>
                  <a:pt x="235620" y="172680"/>
                  <a:pt x="236365" y="173133"/>
                </a:cubicBezTo>
                <a:cubicBezTo>
                  <a:pt x="236811" y="173057"/>
                  <a:pt x="237165" y="173114"/>
                  <a:pt x="237425" y="173303"/>
                </a:cubicBezTo>
                <a:cubicBezTo>
                  <a:pt x="237685" y="173492"/>
                  <a:pt x="238002" y="173624"/>
                  <a:pt x="238374" y="173700"/>
                </a:cubicBezTo>
                <a:cubicBezTo>
                  <a:pt x="238895" y="173850"/>
                  <a:pt x="239397" y="173868"/>
                  <a:pt x="239881" y="173755"/>
                </a:cubicBezTo>
                <a:cubicBezTo>
                  <a:pt x="240364" y="173643"/>
                  <a:pt x="240792" y="173737"/>
                  <a:pt x="241164" y="174038"/>
                </a:cubicBezTo>
                <a:cubicBezTo>
                  <a:pt x="240867" y="174416"/>
                  <a:pt x="240439" y="174605"/>
                  <a:pt x="239881" y="174605"/>
                </a:cubicBezTo>
                <a:cubicBezTo>
                  <a:pt x="239323" y="174605"/>
                  <a:pt x="238746" y="174586"/>
                  <a:pt x="238151" y="174548"/>
                </a:cubicBezTo>
                <a:cubicBezTo>
                  <a:pt x="237555" y="174510"/>
                  <a:pt x="236997" y="174510"/>
                  <a:pt x="236476" y="174548"/>
                </a:cubicBezTo>
                <a:cubicBezTo>
                  <a:pt x="235955" y="174586"/>
                  <a:pt x="235583" y="174793"/>
                  <a:pt x="235360" y="175170"/>
                </a:cubicBezTo>
                <a:cubicBezTo>
                  <a:pt x="235211" y="175094"/>
                  <a:pt x="235118" y="174943"/>
                  <a:pt x="235081" y="174717"/>
                </a:cubicBezTo>
                <a:cubicBezTo>
                  <a:pt x="235044" y="174491"/>
                  <a:pt x="234914" y="174340"/>
                  <a:pt x="234690" y="174265"/>
                </a:cubicBezTo>
                <a:cubicBezTo>
                  <a:pt x="234393" y="174416"/>
                  <a:pt x="234244" y="174680"/>
                  <a:pt x="234244" y="175057"/>
                </a:cubicBezTo>
                <a:cubicBezTo>
                  <a:pt x="234244" y="175435"/>
                  <a:pt x="234169" y="175736"/>
                  <a:pt x="234021" y="175962"/>
                </a:cubicBezTo>
                <a:cubicBezTo>
                  <a:pt x="233276" y="175811"/>
                  <a:pt x="232700" y="175924"/>
                  <a:pt x="232290" y="176301"/>
                </a:cubicBezTo>
                <a:cubicBezTo>
                  <a:pt x="231881" y="176678"/>
                  <a:pt x="231825" y="177244"/>
                  <a:pt x="232123" y="177999"/>
                </a:cubicBezTo>
                <a:cubicBezTo>
                  <a:pt x="231825" y="177999"/>
                  <a:pt x="231565" y="178092"/>
                  <a:pt x="231342" y="178278"/>
                </a:cubicBezTo>
                <a:cubicBezTo>
                  <a:pt x="231118" y="178464"/>
                  <a:pt x="230821" y="178594"/>
                  <a:pt x="230449" y="178668"/>
                </a:cubicBezTo>
                <a:cubicBezTo>
                  <a:pt x="230300" y="178743"/>
                  <a:pt x="230132" y="178743"/>
                  <a:pt x="229946" y="178668"/>
                </a:cubicBezTo>
                <a:cubicBezTo>
                  <a:pt x="229760" y="178594"/>
                  <a:pt x="229593" y="178594"/>
                  <a:pt x="229444" y="178668"/>
                </a:cubicBezTo>
                <a:cubicBezTo>
                  <a:pt x="229146" y="178817"/>
                  <a:pt x="228979" y="179003"/>
                  <a:pt x="228942" y="179227"/>
                </a:cubicBezTo>
                <a:cubicBezTo>
                  <a:pt x="228905" y="179450"/>
                  <a:pt x="228774" y="179636"/>
                  <a:pt x="228551" y="179785"/>
                </a:cubicBezTo>
                <a:cubicBezTo>
                  <a:pt x="228030" y="179859"/>
                  <a:pt x="227714" y="179766"/>
                  <a:pt x="227602" y="179506"/>
                </a:cubicBezTo>
                <a:cubicBezTo>
                  <a:pt x="227491" y="179245"/>
                  <a:pt x="227286" y="179041"/>
                  <a:pt x="226988" y="178892"/>
                </a:cubicBezTo>
                <a:cubicBezTo>
                  <a:pt x="226691" y="179264"/>
                  <a:pt x="226728" y="179543"/>
                  <a:pt x="227100" y="179729"/>
                </a:cubicBezTo>
                <a:cubicBezTo>
                  <a:pt x="227472" y="179915"/>
                  <a:pt x="227584" y="180268"/>
                  <a:pt x="227435" y="180789"/>
                </a:cubicBezTo>
                <a:lnTo>
                  <a:pt x="226095" y="181459"/>
                </a:lnTo>
                <a:cubicBezTo>
                  <a:pt x="225947" y="181608"/>
                  <a:pt x="225965" y="181757"/>
                  <a:pt x="226151" y="181906"/>
                </a:cubicBezTo>
                <a:cubicBezTo>
                  <a:pt x="226337" y="182054"/>
                  <a:pt x="226430" y="182240"/>
                  <a:pt x="226430" y="182464"/>
                </a:cubicBezTo>
                <a:cubicBezTo>
                  <a:pt x="226281" y="182538"/>
                  <a:pt x="226021" y="182575"/>
                  <a:pt x="225649" y="182575"/>
                </a:cubicBezTo>
                <a:cubicBezTo>
                  <a:pt x="225277" y="182575"/>
                  <a:pt x="225016" y="182501"/>
                  <a:pt x="224868" y="182352"/>
                </a:cubicBezTo>
                <a:cubicBezTo>
                  <a:pt x="224942" y="181831"/>
                  <a:pt x="225240" y="181571"/>
                  <a:pt x="225761" y="181571"/>
                </a:cubicBezTo>
                <a:cubicBezTo>
                  <a:pt x="225612" y="181413"/>
                  <a:pt x="225482" y="181234"/>
                  <a:pt x="225370" y="181036"/>
                </a:cubicBezTo>
                <a:cubicBezTo>
                  <a:pt x="225258" y="180838"/>
                  <a:pt x="225091" y="180660"/>
                  <a:pt x="224868" y="180502"/>
                </a:cubicBezTo>
                <a:cubicBezTo>
                  <a:pt x="224868" y="181120"/>
                  <a:pt x="224682" y="181487"/>
                  <a:pt x="224310" y="181603"/>
                </a:cubicBezTo>
                <a:cubicBezTo>
                  <a:pt x="223937" y="181719"/>
                  <a:pt x="223640" y="181931"/>
                  <a:pt x="223417" y="182240"/>
                </a:cubicBezTo>
                <a:cubicBezTo>
                  <a:pt x="223268" y="182240"/>
                  <a:pt x="223231" y="182092"/>
                  <a:pt x="223305" y="181794"/>
                </a:cubicBezTo>
                <a:cubicBezTo>
                  <a:pt x="223379" y="181496"/>
                  <a:pt x="223342" y="181273"/>
                  <a:pt x="223193" y="181124"/>
                </a:cubicBezTo>
                <a:cubicBezTo>
                  <a:pt x="222375" y="181124"/>
                  <a:pt x="221817" y="180812"/>
                  <a:pt x="221519" y="180188"/>
                </a:cubicBezTo>
                <a:cubicBezTo>
                  <a:pt x="221221" y="179565"/>
                  <a:pt x="220849" y="179058"/>
                  <a:pt x="220403" y="178668"/>
                </a:cubicBezTo>
                <a:cubicBezTo>
                  <a:pt x="220031" y="178668"/>
                  <a:pt x="219845" y="178805"/>
                  <a:pt x="219845" y="179077"/>
                </a:cubicBezTo>
                <a:cubicBezTo>
                  <a:pt x="219845" y="179350"/>
                  <a:pt x="219696" y="179525"/>
                  <a:pt x="219398" y="179603"/>
                </a:cubicBezTo>
                <a:cubicBezTo>
                  <a:pt x="219026" y="179448"/>
                  <a:pt x="218877" y="179216"/>
                  <a:pt x="218952" y="178907"/>
                </a:cubicBezTo>
                <a:cubicBezTo>
                  <a:pt x="219026" y="178599"/>
                  <a:pt x="218877" y="178408"/>
                  <a:pt x="218505" y="178334"/>
                </a:cubicBezTo>
                <a:cubicBezTo>
                  <a:pt x="218208" y="178259"/>
                  <a:pt x="217966" y="178335"/>
                  <a:pt x="217780" y="178562"/>
                </a:cubicBezTo>
                <a:cubicBezTo>
                  <a:pt x="217594" y="178789"/>
                  <a:pt x="217501" y="179058"/>
                  <a:pt x="217501" y="179370"/>
                </a:cubicBezTo>
                <a:cubicBezTo>
                  <a:pt x="217501" y="179760"/>
                  <a:pt x="217705" y="180053"/>
                  <a:pt x="218115" y="180248"/>
                </a:cubicBezTo>
                <a:cubicBezTo>
                  <a:pt x="218524" y="180443"/>
                  <a:pt x="218728" y="180735"/>
                  <a:pt x="218728" y="181124"/>
                </a:cubicBezTo>
                <a:cubicBezTo>
                  <a:pt x="219175" y="181273"/>
                  <a:pt x="219417" y="181180"/>
                  <a:pt x="219454" y="180845"/>
                </a:cubicBezTo>
                <a:cubicBezTo>
                  <a:pt x="219491" y="180510"/>
                  <a:pt x="219733" y="180380"/>
                  <a:pt x="220180" y="180454"/>
                </a:cubicBezTo>
                <a:cubicBezTo>
                  <a:pt x="220328" y="180826"/>
                  <a:pt x="220254" y="181106"/>
                  <a:pt x="219956" y="181292"/>
                </a:cubicBezTo>
                <a:cubicBezTo>
                  <a:pt x="219659" y="181478"/>
                  <a:pt x="219435" y="181682"/>
                  <a:pt x="219287" y="181906"/>
                </a:cubicBezTo>
                <a:cubicBezTo>
                  <a:pt x="218032" y="181310"/>
                  <a:pt x="217220" y="181533"/>
                  <a:pt x="216852" y="182575"/>
                </a:cubicBezTo>
                <a:cubicBezTo>
                  <a:pt x="215528" y="182426"/>
                  <a:pt x="214111" y="182408"/>
                  <a:pt x="212602" y="182519"/>
                </a:cubicBezTo>
                <a:cubicBezTo>
                  <a:pt x="211094" y="182631"/>
                  <a:pt x="209713" y="182612"/>
                  <a:pt x="208459" y="182464"/>
                </a:cubicBezTo>
                <a:cubicBezTo>
                  <a:pt x="208385" y="182240"/>
                  <a:pt x="208497" y="181980"/>
                  <a:pt x="208794" y="181682"/>
                </a:cubicBezTo>
                <a:cubicBezTo>
                  <a:pt x="208720" y="180864"/>
                  <a:pt x="208757" y="179952"/>
                  <a:pt x="208906" y="178948"/>
                </a:cubicBezTo>
                <a:cubicBezTo>
                  <a:pt x="209055" y="177943"/>
                  <a:pt x="209203" y="177031"/>
                  <a:pt x="209352" y="176213"/>
                </a:cubicBezTo>
                <a:cubicBezTo>
                  <a:pt x="209501" y="175692"/>
                  <a:pt x="209538" y="175227"/>
                  <a:pt x="209464" y="174818"/>
                </a:cubicBezTo>
                <a:cubicBezTo>
                  <a:pt x="209390" y="174408"/>
                  <a:pt x="209538" y="174055"/>
                  <a:pt x="209910" y="173757"/>
                </a:cubicBezTo>
                <a:cubicBezTo>
                  <a:pt x="209762" y="172715"/>
                  <a:pt x="209762" y="171636"/>
                  <a:pt x="209910" y="170520"/>
                </a:cubicBezTo>
                <a:cubicBezTo>
                  <a:pt x="210059" y="169404"/>
                  <a:pt x="210208" y="168288"/>
                  <a:pt x="210357" y="167172"/>
                </a:cubicBezTo>
                <a:cubicBezTo>
                  <a:pt x="210729" y="164716"/>
                  <a:pt x="211064" y="162260"/>
                  <a:pt x="211361" y="159805"/>
                </a:cubicBezTo>
                <a:cubicBezTo>
                  <a:pt x="211659" y="157349"/>
                  <a:pt x="211994" y="154893"/>
                  <a:pt x="212366" y="152438"/>
                </a:cubicBezTo>
                <a:cubicBezTo>
                  <a:pt x="212515" y="151842"/>
                  <a:pt x="212627" y="151266"/>
                  <a:pt x="212701" y="150707"/>
                </a:cubicBezTo>
                <a:cubicBezTo>
                  <a:pt x="212775" y="150149"/>
                  <a:pt x="212887" y="149573"/>
                  <a:pt x="213036" y="148977"/>
                </a:cubicBezTo>
                <a:cubicBezTo>
                  <a:pt x="213408" y="149126"/>
                  <a:pt x="213743" y="149405"/>
                  <a:pt x="214040" y="149814"/>
                </a:cubicBezTo>
                <a:cubicBezTo>
                  <a:pt x="214338" y="150224"/>
                  <a:pt x="214785" y="150280"/>
                  <a:pt x="215380" y="149982"/>
                </a:cubicBezTo>
                <a:cubicBezTo>
                  <a:pt x="215305" y="149238"/>
                  <a:pt x="215026" y="148735"/>
                  <a:pt x="214543" y="148475"/>
                </a:cubicBezTo>
                <a:cubicBezTo>
                  <a:pt x="214059" y="148215"/>
                  <a:pt x="213557" y="147935"/>
                  <a:pt x="213036" y="147638"/>
                </a:cubicBezTo>
                <a:cubicBezTo>
                  <a:pt x="216012" y="124718"/>
                  <a:pt x="219008" y="102003"/>
                  <a:pt x="222021" y="79493"/>
                </a:cubicBezTo>
                <a:cubicBezTo>
                  <a:pt x="225035" y="56983"/>
                  <a:pt x="228030" y="34231"/>
                  <a:pt x="231007" y="11237"/>
                </a:cubicBezTo>
                <a:cubicBezTo>
                  <a:pt x="231156" y="11088"/>
                  <a:pt x="231323" y="10995"/>
                  <a:pt x="231509" y="10958"/>
                </a:cubicBezTo>
                <a:cubicBezTo>
                  <a:pt x="231695" y="10921"/>
                  <a:pt x="231863" y="10828"/>
                  <a:pt x="232011" y="10679"/>
                </a:cubicBezTo>
                <a:cubicBezTo>
                  <a:pt x="232160" y="10530"/>
                  <a:pt x="232235" y="10307"/>
                  <a:pt x="232235" y="10009"/>
                </a:cubicBezTo>
                <a:cubicBezTo>
                  <a:pt x="232235" y="9711"/>
                  <a:pt x="232309" y="9414"/>
                  <a:pt x="232458" y="9116"/>
                </a:cubicBezTo>
                <a:cubicBezTo>
                  <a:pt x="233128" y="8818"/>
                  <a:pt x="233574" y="8260"/>
                  <a:pt x="233797" y="7442"/>
                </a:cubicBezTo>
                <a:cubicBezTo>
                  <a:pt x="234244" y="7293"/>
                  <a:pt x="234634" y="7107"/>
                  <a:pt x="234969" y="6884"/>
                </a:cubicBezTo>
                <a:cubicBezTo>
                  <a:pt x="235304" y="6660"/>
                  <a:pt x="235397" y="6326"/>
                  <a:pt x="235248" y="5879"/>
                </a:cubicBezTo>
                <a:cubicBezTo>
                  <a:pt x="234876" y="5209"/>
                  <a:pt x="234207" y="4949"/>
                  <a:pt x="233239" y="5098"/>
                </a:cubicBezTo>
                <a:cubicBezTo>
                  <a:pt x="233090" y="5395"/>
                  <a:pt x="233072" y="5656"/>
                  <a:pt x="233183" y="5879"/>
                </a:cubicBezTo>
                <a:cubicBezTo>
                  <a:pt x="233295" y="6102"/>
                  <a:pt x="233314" y="6363"/>
                  <a:pt x="233239" y="6660"/>
                </a:cubicBezTo>
                <a:cubicBezTo>
                  <a:pt x="233090" y="7032"/>
                  <a:pt x="232867" y="7367"/>
                  <a:pt x="232569" y="7665"/>
                </a:cubicBezTo>
                <a:cubicBezTo>
                  <a:pt x="232421" y="7963"/>
                  <a:pt x="232272" y="8316"/>
                  <a:pt x="232123" y="8725"/>
                </a:cubicBezTo>
                <a:cubicBezTo>
                  <a:pt x="231974" y="9135"/>
                  <a:pt x="231714" y="9265"/>
                  <a:pt x="231342" y="9116"/>
                </a:cubicBezTo>
                <a:cubicBezTo>
                  <a:pt x="231490" y="8074"/>
                  <a:pt x="231639" y="7014"/>
                  <a:pt x="231788" y="5935"/>
                </a:cubicBezTo>
                <a:cubicBezTo>
                  <a:pt x="231937" y="4856"/>
                  <a:pt x="232309" y="4019"/>
                  <a:pt x="232904" y="3423"/>
                </a:cubicBezTo>
                <a:cubicBezTo>
                  <a:pt x="232979" y="3126"/>
                  <a:pt x="232979" y="2921"/>
                  <a:pt x="232904" y="2809"/>
                </a:cubicBezTo>
                <a:cubicBezTo>
                  <a:pt x="232830" y="2698"/>
                  <a:pt x="232867" y="2568"/>
                  <a:pt x="233016" y="2419"/>
                </a:cubicBezTo>
                <a:cubicBezTo>
                  <a:pt x="233388" y="2047"/>
                  <a:pt x="233723" y="2010"/>
                  <a:pt x="234021" y="2307"/>
                </a:cubicBezTo>
                <a:cubicBezTo>
                  <a:pt x="234318" y="2605"/>
                  <a:pt x="234653" y="2754"/>
                  <a:pt x="235025" y="2754"/>
                </a:cubicBezTo>
                <a:cubicBezTo>
                  <a:pt x="235174" y="2679"/>
                  <a:pt x="235304" y="2605"/>
                  <a:pt x="235416" y="2530"/>
                </a:cubicBezTo>
                <a:cubicBezTo>
                  <a:pt x="235527" y="2456"/>
                  <a:pt x="235658" y="2382"/>
                  <a:pt x="235806" y="2307"/>
                </a:cubicBezTo>
                <a:cubicBezTo>
                  <a:pt x="236551" y="2010"/>
                  <a:pt x="237258" y="2047"/>
                  <a:pt x="237927" y="2419"/>
                </a:cubicBezTo>
                <a:cubicBezTo>
                  <a:pt x="237778" y="2865"/>
                  <a:pt x="237388" y="2977"/>
                  <a:pt x="236755" y="2754"/>
                </a:cubicBezTo>
                <a:cubicBezTo>
                  <a:pt x="236123" y="2530"/>
                  <a:pt x="235620" y="2568"/>
                  <a:pt x="235248" y="2865"/>
                </a:cubicBezTo>
                <a:cubicBezTo>
                  <a:pt x="235323" y="3163"/>
                  <a:pt x="235416" y="3368"/>
                  <a:pt x="235527" y="3479"/>
                </a:cubicBezTo>
                <a:cubicBezTo>
                  <a:pt x="235639" y="3591"/>
                  <a:pt x="235769" y="3721"/>
                  <a:pt x="235918" y="3870"/>
                </a:cubicBezTo>
                <a:cubicBezTo>
                  <a:pt x="236290" y="3944"/>
                  <a:pt x="236625" y="3926"/>
                  <a:pt x="236923" y="3814"/>
                </a:cubicBezTo>
                <a:cubicBezTo>
                  <a:pt x="237220" y="3702"/>
                  <a:pt x="237518" y="3721"/>
                  <a:pt x="237816" y="3870"/>
                </a:cubicBezTo>
                <a:cubicBezTo>
                  <a:pt x="237816" y="4093"/>
                  <a:pt x="237704" y="4484"/>
                  <a:pt x="237481" y="5042"/>
                </a:cubicBezTo>
                <a:cubicBezTo>
                  <a:pt x="237258" y="5600"/>
                  <a:pt x="237406" y="5953"/>
                  <a:pt x="237927" y="6102"/>
                </a:cubicBezTo>
                <a:cubicBezTo>
                  <a:pt x="238076" y="6102"/>
                  <a:pt x="238225" y="6065"/>
                  <a:pt x="238374" y="5991"/>
                </a:cubicBezTo>
                <a:cubicBezTo>
                  <a:pt x="238523" y="5916"/>
                  <a:pt x="238671" y="5879"/>
                  <a:pt x="238820" y="5879"/>
                </a:cubicBezTo>
                <a:cubicBezTo>
                  <a:pt x="238969" y="6028"/>
                  <a:pt x="239155" y="6158"/>
                  <a:pt x="239378" y="6270"/>
                </a:cubicBezTo>
                <a:cubicBezTo>
                  <a:pt x="239602" y="6381"/>
                  <a:pt x="239713" y="6586"/>
                  <a:pt x="239713" y="6884"/>
                </a:cubicBezTo>
                <a:cubicBezTo>
                  <a:pt x="239713" y="7107"/>
                  <a:pt x="239602" y="7330"/>
                  <a:pt x="239378" y="7553"/>
                </a:cubicBezTo>
                <a:cubicBezTo>
                  <a:pt x="239155" y="7777"/>
                  <a:pt x="239044" y="8000"/>
                  <a:pt x="239044" y="8223"/>
                </a:cubicBezTo>
                <a:cubicBezTo>
                  <a:pt x="239044" y="8595"/>
                  <a:pt x="239192" y="8874"/>
                  <a:pt x="239490" y="9060"/>
                </a:cubicBezTo>
                <a:cubicBezTo>
                  <a:pt x="239788" y="9246"/>
                  <a:pt x="240160" y="9190"/>
                  <a:pt x="240606" y="8893"/>
                </a:cubicBezTo>
                <a:cubicBezTo>
                  <a:pt x="240309" y="8298"/>
                  <a:pt x="240253" y="7795"/>
                  <a:pt x="240439" y="7386"/>
                </a:cubicBezTo>
                <a:cubicBezTo>
                  <a:pt x="240625" y="6977"/>
                  <a:pt x="240829" y="6586"/>
                  <a:pt x="241053" y="6214"/>
                </a:cubicBezTo>
                <a:cubicBezTo>
                  <a:pt x="240904" y="5916"/>
                  <a:pt x="240811" y="5563"/>
                  <a:pt x="240774" y="5154"/>
                </a:cubicBezTo>
                <a:cubicBezTo>
                  <a:pt x="240736" y="4744"/>
                  <a:pt x="240606" y="4465"/>
                  <a:pt x="240383" y="4316"/>
                </a:cubicBezTo>
                <a:cubicBezTo>
                  <a:pt x="240011" y="4391"/>
                  <a:pt x="239769" y="4540"/>
                  <a:pt x="239657" y="4763"/>
                </a:cubicBezTo>
                <a:cubicBezTo>
                  <a:pt x="239546" y="4986"/>
                  <a:pt x="239304" y="5098"/>
                  <a:pt x="238932" y="5098"/>
                </a:cubicBezTo>
                <a:cubicBezTo>
                  <a:pt x="238857" y="4949"/>
                  <a:pt x="238783" y="4781"/>
                  <a:pt x="238709" y="4595"/>
                </a:cubicBezTo>
                <a:cubicBezTo>
                  <a:pt x="238634" y="4409"/>
                  <a:pt x="238560" y="4205"/>
                  <a:pt x="238485" y="3981"/>
                </a:cubicBezTo>
                <a:cubicBezTo>
                  <a:pt x="239081" y="3609"/>
                  <a:pt x="239639" y="3182"/>
                  <a:pt x="240160" y="2698"/>
                </a:cubicBezTo>
                <a:cubicBezTo>
                  <a:pt x="240681" y="2214"/>
                  <a:pt x="241350" y="2047"/>
                  <a:pt x="242169" y="2196"/>
                </a:cubicBezTo>
                <a:cubicBezTo>
                  <a:pt x="242318" y="2270"/>
                  <a:pt x="242485" y="2400"/>
                  <a:pt x="242671" y="2586"/>
                </a:cubicBezTo>
                <a:cubicBezTo>
                  <a:pt x="242857" y="2772"/>
                  <a:pt x="243062" y="2865"/>
                  <a:pt x="243285" y="2865"/>
                </a:cubicBezTo>
                <a:cubicBezTo>
                  <a:pt x="243583" y="2865"/>
                  <a:pt x="243936" y="2698"/>
                  <a:pt x="244346" y="2363"/>
                </a:cubicBezTo>
                <a:cubicBezTo>
                  <a:pt x="244755" y="2028"/>
                  <a:pt x="245145" y="2121"/>
                  <a:pt x="245518" y="2642"/>
                </a:cubicBezTo>
                <a:cubicBezTo>
                  <a:pt x="246262" y="2270"/>
                  <a:pt x="246969" y="2121"/>
                  <a:pt x="247638" y="2196"/>
                </a:cubicBezTo>
                <a:cubicBezTo>
                  <a:pt x="247862" y="2344"/>
                  <a:pt x="248066" y="2493"/>
                  <a:pt x="248252" y="2642"/>
                </a:cubicBezTo>
                <a:cubicBezTo>
                  <a:pt x="248438" y="2791"/>
                  <a:pt x="248643" y="2828"/>
                  <a:pt x="248866" y="2754"/>
                </a:cubicBezTo>
                <a:cubicBezTo>
                  <a:pt x="249015" y="2754"/>
                  <a:pt x="249182" y="2679"/>
                  <a:pt x="249368" y="2530"/>
                </a:cubicBezTo>
                <a:cubicBezTo>
                  <a:pt x="249554" y="2382"/>
                  <a:pt x="249796" y="2270"/>
                  <a:pt x="250094" y="2196"/>
                </a:cubicBezTo>
                <a:cubicBezTo>
                  <a:pt x="250243" y="2121"/>
                  <a:pt x="250410" y="2103"/>
                  <a:pt x="250596" y="2140"/>
                </a:cubicBezTo>
                <a:cubicBezTo>
                  <a:pt x="250782" y="2177"/>
                  <a:pt x="250950" y="2196"/>
                  <a:pt x="251099" y="2196"/>
                </a:cubicBezTo>
                <a:cubicBezTo>
                  <a:pt x="253331" y="2344"/>
                  <a:pt x="255936" y="2344"/>
                  <a:pt x="258912" y="2196"/>
                </a:cubicBezTo>
                <a:cubicBezTo>
                  <a:pt x="259731" y="2196"/>
                  <a:pt x="260605" y="2177"/>
                  <a:pt x="261535" y="2140"/>
                </a:cubicBezTo>
                <a:cubicBezTo>
                  <a:pt x="262465" y="2103"/>
                  <a:pt x="263191" y="2158"/>
                  <a:pt x="263712" y="2307"/>
                </a:cubicBezTo>
                <a:cubicBezTo>
                  <a:pt x="264084" y="2456"/>
                  <a:pt x="264344" y="2623"/>
                  <a:pt x="264493" y="2809"/>
                </a:cubicBezTo>
                <a:cubicBezTo>
                  <a:pt x="264642" y="2996"/>
                  <a:pt x="264828" y="3089"/>
                  <a:pt x="265051" y="3089"/>
                </a:cubicBezTo>
                <a:cubicBezTo>
                  <a:pt x="265349" y="3014"/>
                  <a:pt x="265591" y="2865"/>
                  <a:pt x="265777" y="2642"/>
                </a:cubicBezTo>
                <a:cubicBezTo>
                  <a:pt x="265963" y="2419"/>
                  <a:pt x="266205" y="2307"/>
                  <a:pt x="266502" y="2307"/>
                </a:cubicBezTo>
                <a:cubicBezTo>
                  <a:pt x="266949" y="2307"/>
                  <a:pt x="267265" y="2456"/>
                  <a:pt x="267451" y="2754"/>
                </a:cubicBezTo>
                <a:cubicBezTo>
                  <a:pt x="267637" y="3051"/>
                  <a:pt x="267879" y="3275"/>
                  <a:pt x="268177" y="3423"/>
                </a:cubicBezTo>
                <a:cubicBezTo>
                  <a:pt x="268400" y="3275"/>
                  <a:pt x="268530" y="3051"/>
                  <a:pt x="268567" y="2754"/>
                </a:cubicBezTo>
                <a:cubicBezTo>
                  <a:pt x="268604" y="2456"/>
                  <a:pt x="268660" y="2196"/>
                  <a:pt x="268735" y="1972"/>
                </a:cubicBezTo>
                <a:cubicBezTo>
                  <a:pt x="269107" y="1823"/>
                  <a:pt x="269423" y="1823"/>
                  <a:pt x="269684" y="1972"/>
                </a:cubicBezTo>
                <a:cubicBezTo>
                  <a:pt x="269944" y="2121"/>
                  <a:pt x="270260" y="2233"/>
                  <a:pt x="270632" y="2307"/>
                </a:cubicBezTo>
                <a:cubicBezTo>
                  <a:pt x="270930" y="2307"/>
                  <a:pt x="271321" y="2251"/>
                  <a:pt x="271804" y="2140"/>
                </a:cubicBezTo>
                <a:cubicBezTo>
                  <a:pt x="272288" y="2028"/>
                  <a:pt x="272809" y="1954"/>
                  <a:pt x="273367" y="1917"/>
                </a:cubicBezTo>
                <a:cubicBezTo>
                  <a:pt x="273925" y="1879"/>
                  <a:pt x="274427" y="1879"/>
                  <a:pt x="274874" y="1917"/>
                </a:cubicBezTo>
                <a:cubicBezTo>
                  <a:pt x="275320" y="1954"/>
                  <a:pt x="275655" y="2084"/>
                  <a:pt x="275878" y="2307"/>
                </a:cubicBezTo>
                <a:cubicBezTo>
                  <a:pt x="276771" y="2307"/>
                  <a:pt x="277664" y="2270"/>
                  <a:pt x="278557" y="2196"/>
                </a:cubicBezTo>
                <a:cubicBezTo>
                  <a:pt x="279450" y="2121"/>
                  <a:pt x="280083" y="2382"/>
                  <a:pt x="280455" y="2977"/>
                </a:cubicBezTo>
                <a:cubicBezTo>
                  <a:pt x="281348" y="2382"/>
                  <a:pt x="282464" y="2047"/>
                  <a:pt x="283804" y="1972"/>
                </a:cubicBezTo>
                <a:cubicBezTo>
                  <a:pt x="285143" y="1898"/>
                  <a:pt x="286557" y="1861"/>
                  <a:pt x="288045" y="1861"/>
                </a:cubicBezTo>
                <a:close/>
                <a:moveTo>
                  <a:pt x="552410" y="1805"/>
                </a:moveTo>
                <a:cubicBezTo>
                  <a:pt x="553438" y="1768"/>
                  <a:pt x="554135" y="1935"/>
                  <a:pt x="554502" y="2307"/>
                </a:cubicBezTo>
                <a:cubicBezTo>
                  <a:pt x="554722" y="2233"/>
                  <a:pt x="554905" y="2121"/>
                  <a:pt x="555053" y="1972"/>
                </a:cubicBezTo>
                <a:cubicBezTo>
                  <a:pt x="555200" y="1823"/>
                  <a:pt x="555420" y="1823"/>
                  <a:pt x="555713" y="1972"/>
                </a:cubicBezTo>
                <a:cubicBezTo>
                  <a:pt x="555861" y="2270"/>
                  <a:pt x="555880" y="2549"/>
                  <a:pt x="555768" y="2809"/>
                </a:cubicBezTo>
                <a:cubicBezTo>
                  <a:pt x="555657" y="3070"/>
                  <a:pt x="555638" y="3386"/>
                  <a:pt x="555713" y="3758"/>
                </a:cubicBezTo>
                <a:cubicBezTo>
                  <a:pt x="555713" y="3922"/>
                  <a:pt x="555768" y="4127"/>
                  <a:pt x="555880" y="4372"/>
                </a:cubicBezTo>
                <a:cubicBezTo>
                  <a:pt x="555992" y="4618"/>
                  <a:pt x="556085" y="4822"/>
                  <a:pt x="556159" y="4986"/>
                </a:cubicBezTo>
                <a:cubicBezTo>
                  <a:pt x="556234" y="5507"/>
                  <a:pt x="556271" y="5991"/>
                  <a:pt x="556271" y="6437"/>
                </a:cubicBezTo>
                <a:cubicBezTo>
                  <a:pt x="556271" y="6884"/>
                  <a:pt x="556457" y="7181"/>
                  <a:pt x="556829" y="7330"/>
                </a:cubicBezTo>
                <a:cubicBezTo>
                  <a:pt x="557052" y="7479"/>
                  <a:pt x="557387" y="7460"/>
                  <a:pt x="557833" y="7274"/>
                </a:cubicBezTo>
                <a:cubicBezTo>
                  <a:pt x="558280" y="7088"/>
                  <a:pt x="558764" y="7070"/>
                  <a:pt x="559284" y="7219"/>
                </a:cubicBezTo>
                <a:cubicBezTo>
                  <a:pt x="559582" y="7367"/>
                  <a:pt x="559843" y="7572"/>
                  <a:pt x="560066" y="7832"/>
                </a:cubicBezTo>
                <a:cubicBezTo>
                  <a:pt x="560289" y="8093"/>
                  <a:pt x="560698" y="8186"/>
                  <a:pt x="561294" y="8111"/>
                </a:cubicBezTo>
                <a:cubicBezTo>
                  <a:pt x="561591" y="8035"/>
                  <a:pt x="562038" y="7786"/>
                  <a:pt x="562633" y="7364"/>
                </a:cubicBezTo>
                <a:cubicBezTo>
                  <a:pt x="563228" y="6943"/>
                  <a:pt x="563526" y="6540"/>
                  <a:pt x="563526" y="6156"/>
                </a:cubicBezTo>
                <a:cubicBezTo>
                  <a:pt x="563526" y="5619"/>
                  <a:pt x="563340" y="5274"/>
                  <a:pt x="562968" y="5121"/>
                </a:cubicBezTo>
                <a:cubicBezTo>
                  <a:pt x="562596" y="4968"/>
                  <a:pt x="562261" y="4700"/>
                  <a:pt x="561963" y="4316"/>
                </a:cubicBezTo>
                <a:cubicBezTo>
                  <a:pt x="562187" y="4316"/>
                  <a:pt x="562373" y="4354"/>
                  <a:pt x="562522" y="4428"/>
                </a:cubicBezTo>
                <a:cubicBezTo>
                  <a:pt x="562670" y="4502"/>
                  <a:pt x="562856" y="4540"/>
                  <a:pt x="563080" y="4540"/>
                </a:cubicBezTo>
                <a:cubicBezTo>
                  <a:pt x="563228" y="4316"/>
                  <a:pt x="563359" y="4056"/>
                  <a:pt x="563470" y="3758"/>
                </a:cubicBezTo>
                <a:cubicBezTo>
                  <a:pt x="563582" y="3461"/>
                  <a:pt x="563712" y="3163"/>
                  <a:pt x="563861" y="2865"/>
                </a:cubicBezTo>
                <a:cubicBezTo>
                  <a:pt x="564010" y="2568"/>
                  <a:pt x="564196" y="2344"/>
                  <a:pt x="564419" y="2196"/>
                </a:cubicBezTo>
                <a:cubicBezTo>
                  <a:pt x="564642" y="2047"/>
                  <a:pt x="564977" y="2047"/>
                  <a:pt x="565424" y="2196"/>
                </a:cubicBezTo>
                <a:cubicBezTo>
                  <a:pt x="565572" y="2344"/>
                  <a:pt x="565554" y="2475"/>
                  <a:pt x="565368" y="2586"/>
                </a:cubicBezTo>
                <a:cubicBezTo>
                  <a:pt x="565182" y="2698"/>
                  <a:pt x="565014" y="2865"/>
                  <a:pt x="564866" y="3089"/>
                </a:cubicBezTo>
                <a:cubicBezTo>
                  <a:pt x="564717" y="3535"/>
                  <a:pt x="564661" y="4075"/>
                  <a:pt x="564698" y="4707"/>
                </a:cubicBezTo>
                <a:cubicBezTo>
                  <a:pt x="564735" y="5340"/>
                  <a:pt x="564903" y="5805"/>
                  <a:pt x="565200" y="6102"/>
                </a:cubicBezTo>
                <a:cubicBezTo>
                  <a:pt x="565424" y="6028"/>
                  <a:pt x="565498" y="5898"/>
                  <a:pt x="565424" y="5712"/>
                </a:cubicBezTo>
                <a:cubicBezTo>
                  <a:pt x="565349" y="5526"/>
                  <a:pt x="565349" y="5321"/>
                  <a:pt x="565424" y="5098"/>
                </a:cubicBezTo>
                <a:cubicBezTo>
                  <a:pt x="565870" y="4651"/>
                  <a:pt x="566056" y="3795"/>
                  <a:pt x="565982" y="2530"/>
                </a:cubicBezTo>
                <a:cubicBezTo>
                  <a:pt x="566354" y="2233"/>
                  <a:pt x="566782" y="2047"/>
                  <a:pt x="567265" y="1972"/>
                </a:cubicBezTo>
                <a:cubicBezTo>
                  <a:pt x="567749" y="1898"/>
                  <a:pt x="568177" y="2010"/>
                  <a:pt x="568549" y="2307"/>
                </a:cubicBezTo>
                <a:cubicBezTo>
                  <a:pt x="568400" y="2902"/>
                  <a:pt x="568400" y="3721"/>
                  <a:pt x="568549" y="4763"/>
                </a:cubicBezTo>
                <a:cubicBezTo>
                  <a:pt x="568698" y="5805"/>
                  <a:pt x="569070" y="6326"/>
                  <a:pt x="569665" y="6326"/>
                </a:cubicBezTo>
                <a:cubicBezTo>
                  <a:pt x="569963" y="6326"/>
                  <a:pt x="570149" y="6158"/>
                  <a:pt x="570223" y="5823"/>
                </a:cubicBezTo>
                <a:cubicBezTo>
                  <a:pt x="570298" y="5488"/>
                  <a:pt x="570335" y="5116"/>
                  <a:pt x="570335" y="4707"/>
                </a:cubicBezTo>
                <a:cubicBezTo>
                  <a:pt x="570335" y="4298"/>
                  <a:pt x="570335" y="3907"/>
                  <a:pt x="570335" y="3535"/>
                </a:cubicBezTo>
                <a:cubicBezTo>
                  <a:pt x="570335" y="3163"/>
                  <a:pt x="570447" y="2902"/>
                  <a:pt x="570670" y="2754"/>
                </a:cubicBezTo>
                <a:cubicBezTo>
                  <a:pt x="571265" y="2977"/>
                  <a:pt x="571470" y="3498"/>
                  <a:pt x="571284" y="4316"/>
                </a:cubicBezTo>
                <a:cubicBezTo>
                  <a:pt x="571098" y="5135"/>
                  <a:pt x="571079" y="5767"/>
                  <a:pt x="571228" y="6214"/>
                </a:cubicBezTo>
                <a:cubicBezTo>
                  <a:pt x="571526" y="6363"/>
                  <a:pt x="571805" y="6326"/>
                  <a:pt x="572065" y="6102"/>
                </a:cubicBezTo>
                <a:cubicBezTo>
                  <a:pt x="572326" y="5879"/>
                  <a:pt x="572642" y="5730"/>
                  <a:pt x="573014" y="5656"/>
                </a:cubicBezTo>
                <a:cubicBezTo>
                  <a:pt x="573312" y="5581"/>
                  <a:pt x="573609" y="5544"/>
                  <a:pt x="573907" y="5544"/>
                </a:cubicBezTo>
                <a:cubicBezTo>
                  <a:pt x="574204" y="5544"/>
                  <a:pt x="574428" y="5395"/>
                  <a:pt x="574577" y="5098"/>
                </a:cubicBezTo>
                <a:cubicBezTo>
                  <a:pt x="574502" y="4726"/>
                  <a:pt x="574372" y="4391"/>
                  <a:pt x="574186" y="4093"/>
                </a:cubicBezTo>
                <a:cubicBezTo>
                  <a:pt x="574000" y="3795"/>
                  <a:pt x="573944" y="3498"/>
                  <a:pt x="574019" y="3200"/>
                </a:cubicBezTo>
                <a:cubicBezTo>
                  <a:pt x="574093" y="2902"/>
                  <a:pt x="574316" y="2754"/>
                  <a:pt x="574688" y="2754"/>
                </a:cubicBezTo>
                <a:cubicBezTo>
                  <a:pt x="574848" y="2605"/>
                  <a:pt x="575067" y="2400"/>
                  <a:pt x="575346" y="2140"/>
                </a:cubicBezTo>
                <a:cubicBezTo>
                  <a:pt x="575625" y="1879"/>
                  <a:pt x="575964" y="1823"/>
                  <a:pt x="576363" y="1972"/>
                </a:cubicBezTo>
                <a:cubicBezTo>
                  <a:pt x="576437" y="2344"/>
                  <a:pt x="576390" y="2754"/>
                  <a:pt x="576223" y="3200"/>
                </a:cubicBezTo>
                <a:cubicBezTo>
                  <a:pt x="576056" y="3647"/>
                  <a:pt x="575842" y="4019"/>
                  <a:pt x="575581" y="4316"/>
                </a:cubicBezTo>
                <a:cubicBezTo>
                  <a:pt x="575358" y="5581"/>
                  <a:pt x="575079" y="6772"/>
                  <a:pt x="574744" y="7888"/>
                </a:cubicBezTo>
                <a:cubicBezTo>
                  <a:pt x="574409" y="9004"/>
                  <a:pt x="574056" y="10083"/>
                  <a:pt x="573684" y="11125"/>
                </a:cubicBezTo>
                <a:cubicBezTo>
                  <a:pt x="573088" y="13134"/>
                  <a:pt x="572512" y="15069"/>
                  <a:pt x="571954" y="16930"/>
                </a:cubicBezTo>
                <a:cubicBezTo>
                  <a:pt x="571395" y="18790"/>
                  <a:pt x="570856" y="20725"/>
                  <a:pt x="570335" y="22734"/>
                </a:cubicBezTo>
                <a:cubicBezTo>
                  <a:pt x="570335" y="23031"/>
                  <a:pt x="570223" y="23218"/>
                  <a:pt x="570000" y="23292"/>
                </a:cubicBezTo>
                <a:cubicBezTo>
                  <a:pt x="569926" y="23962"/>
                  <a:pt x="569796" y="24557"/>
                  <a:pt x="569609" y="25078"/>
                </a:cubicBezTo>
                <a:cubicBezTo>
                  <a:pt x="569423" y="25599"/>
                  <a:pt x="569256" y="26120"/>
                  <a:pt x="569107" y="26641"/>
                </a:cubicBezTo>
                <a:lnTo>
                  <a:pt x="569107" y="27199"/>
                </a:lnTo>
                <a:cubicBezTo>
                  <a:pt x="568586" y="28538"/>
                  <a:pt x="568158" y="29933"/>
                  <a:pt x="567824" y="31384"/>
                </a:cubicBezTo>
                <a:cubicBezTo>
                  <a:pt x="567489" y="32836"/>
                  <a:pt x="567024" y="34194"/>
                  <a:pt x="566428" y="35459"/>
                </a:cubicBezTo>
                <a:cubicBezTo>
                  <a:pt x="566056" y="37021"/>
                  <a:pt x="565628" y="38528"/>
                  <a:pt x="565145" y="39979"/>
                </a:cubicBezTo>
                <a:cubicBezTo>
                  <a:pt x="564661" y="41430"/>
                  <a:pt x="564233" y="42900"/>
                  <a:pt x="563861" y="44388"/>
                </a:cubicBezTo>
                <a:cubicBezTo>
                  <a:pt x="563340" y="46100"/>
                  <a:pt x="562856" y="47700"/>
                  <a:pt x="562410" y="49188"/>
                </a:cubicBezTo>
                <a:cubicBezTo>
                  <a:pt x="561963" y="50676"/>
                  <a:pt x="561554" y="52276"/>
                  <a:pt x="561182" y="53988"/>
                </a:cubicBezTo>
                <a:cubicBezTo>
                  <a:pt x="560959" y="54360"/>
                  <a:pt x="560810" y="54806"/>
                  <a:pt x="560736" y="55327"/>
                </a:cubicBezTo>
                <a:cubicBezTo>
                  <a:pt x="560661" y="55848"/>
                  <a:pt x="560475" y="56295"/>
                  <a:pt x="560177" y="56667"/>
                </a:cubicBezTo>
                <a:lnTo>
                  <a:pt x="560177" y="57225"/>
                </a:lnTo>
                <a:cubicBezTo>
                  <a:pt x="558466" y="62657"/>
                  <a:pt x="556829" y="68126"/>
                  <a:pt x="555266" y="73633"/>
                </a:cubicBezTo>
                <a:cubicBezTo>
                  <a:pt x="553703" y="79140"/>
                  <a:pt x="552066" y="84572"/>
                  <a:pt x="550355" y="89930"/>
                </a:cubicBezTo>
                <a:lnTo>
                  <a:pt x="550355" y="90599"/>
                </a:lnTo>
                <a:cubicBezTo>
                  <a:pt x="549685" y="92460"/>
                  <a:pt x="549090" y="94395"/>
                  <a:pt x="548569" y="96404"/>
                </a:cubicBezTo>
                <a:cubicBezTo>
                  <a:pt x="548048" y="98413"/>
                  <a:pt x="547453" y="100348"/>
                  <a:pt x="546783" y="102208"/>
                </a:cubicBezTo>
                <a:cubicBezTo>
                  <a:pt x="546560" y="103399"/>
                  <a:pt x="546225" y="104478"/>
                  <a:pt x="545778" y="105445"/>
                </a:cubicBezTo>
                <a:cubicBezTo>
                  <a:pt x="545406" y="107008"/>
                  <a:pt x="544960" y="108645"/>
                  <a:pt x="544439" y="110356"/>
                </a:cubicBezTo>
                <a:lnTo>
                  <a:pt x="543546" y="113147"/>
                </a:lnTo>
                <a:cubicBezTo>
                  <a:pt x="543323" y="113891"/>
                  <a:pt x="543118" y="114672"/>
                  <a:pt x="542932" y="115491"/>
                </a:cubicBezTo>
                <a:cubicBezTo>
                  <a:pt x="542746" y="116310"/>
                  <a:pt x="542504" y="117054"/>
                  <a:pt x="542206" y="117723"/>
                </a:cubicBezTo>
                <a:cubicBezTo>
                  <a:pt x="542132" y="124272"/>
                  <a:pt x="542132" y="130783"/>
                  <a:pt x="542206" y="137257"/>
                </a:cubicBezTo>
                <a:cubicBezTo>
                  <a:pt x="542281" y="143731"/>
                  <a:pt x="542244" y="150242"/>
                  <a:pt x="542095" y="156791"/>
                </a:cubicBezTo>
                <a:cubicBezTo>
                  <a:pt x="541872" y="156642"/>
                  <a:pt x="541704" y="156456"/>
                  <a:pt x="541593" y="156233"/>
                </a:cubicBezTo>
                <a:cubicBezTo>
                  <a:pt x="541481" y="156009"/>
                  <a:pt x="541276" y="155861"/>
                  <a:pt x="540979" y="155786"/>
                </a:cubicBezTo>
                <a:cubicBezTo>
                  <a:pt x="540607" y="155935"/>
                  <a:pt x="540365" y="156177"/>
                  <a:pt x="540253" y="156512"/>
                </a:cubicBezTo>
                <a:cubicBezTo>
                  <a:pt x="540141" y="156847"/>
                  <a:pt x="540011" y="157163"/>
                  <a:pt x="539862" y="157461"/>
                </a:cubicBezTo>
                <a:cubicBezTo>
                  <a:pt x="539937" y="157684"/>
                  <a:pt x="540086" y="157814"/>
                  <a:pt x="540309" y="157851"/>
                </a:cubicBezTo>
                <a:cubicBezTo>
                  <a:pt x="540532" y="157888"/>
                  <a:pt x="540774" y="157907"/>
                  <a:pt x="541034" y="157907"/>
                </a:cubicBezTo>
                <a:cubicBezTo>
                  <a:pt x="541295" y="157907"/>
                  <a:pt x="541537" y="157944"/>
                  <a:pt x="541760" y="158019"/>
                </a:cubicBezTo>
                <a:cubicBezTo>
                  <a:pt x="541983" y="158093"/>
                  <a:pt x="542132" y="158279"/>
                  <a:pt x="542206" y="158577"/>
                </a:cubicBezTo>
                <a:cubicBezTo>
                  <a:pt x="542355" y="159023"/>
                  <a:pt x="542392" y="159674"/>
                  <a:pt x="542318" y="160530"/>
                </a:cubicBezTo>
                <a:cubicBezTo>
                  <a:pt x="542244" y="161386"/>
                  <a:pt x="542206" y="162149"/>
                  <a:pt x="542206" y="162818"/>
                </a:cubicBezTo>
                <a:cubicBezTo>
                  <a:pt x="542206" y="166390"/>
                  <a:pt x="542225" y="169795"/>
                  <a:pt x="542262" y="173032"/>
                </a:cubicBezTo>
                <a:cubicBezTo>
                  <a:pt x="542300" y="176269"/>
                  <a:pt x="542244" y="179450"/>
                  <a:pt x="542095" y="182575"/>
                </a:cubicBezTo>
                <a:cubicBezTo>
                  <a:pt x="541872" y="182575"/>
                  <a:pt x="541537" y="182501"/>
                  <a:pt x="541090" y="182352"/>
                </a:cubicBezTo>
                <a:cubicBezTo>
                  <a:pt x="541165" y="181757"/>
                  <a:pt x="540960" y="181366"/>
                  <a:pt x="540476" y="181180"/>
                </a:cubicBezTo>
                <a:cubicBezTo>
                  <a:pt x="539993" y="180994"/>
                  <a:pt x="539565" y="181087"/>
                  <a:pt x="539193" y="181459"/>
                </a:cubicBezTo>
                <a:cubicBezTo>
                  <a:pt x="539118" y="181087"/>
                  <a:pt x="539174" y="180789"/>
                  <a:pt x="539360" y="180566"/>
                </a:cubicBezTo>
                <a:cubicBezTo>
                  <a:pt x="539546" y="180343"/>
                  <a:pt x="539751" y="180138"/>
                  <a:pt x="539974" y="179952"/>
                </a:cubicBezTo>
                <a:cubicBezTo>
                  <a:pt x="540197" y="179766"/>
                  <a:pt x="540346" y="179561"/>
                  <a:pt x="540421" y="179338"/>
                </a:cubicBezTo>
                <a:cubicBezTo>
                  <a:pt x="540495" y="179115"/>
                  <a:pt x="540383" y="178855"/>
                  <a:pt x="540086" y="178557"/>
                </a:cubicBezTo>
                <a:cubicBezTo>
                  <a:pt x="539714" y="178631"/>
                  <a:pt x="539472" y="178836"/>
                  <a:pt x="539360" y="179171"/>
                </a:cubicBezTo>
                <a:cubicBezTo>
                  <a:pt x="539248" y="179506"/>
                  <a:pt x="539118" y="179785"/>
                  <a:pt x="538970" y="180008"/>
                </a:cubicBezTo>
                <a:cubicBezTo>
                  <a:pt x="538374" y="180157"/>
                  <a:pt x="537816" y="180194"/>
                  <a:pt x="537295" y="180120"/>
                </a:cubicBezTo>
                <a:cubicBezTo>
                  <a:pt x="536774" y="180045"/>
                  <a:pt x="536291" y="180082"/>
                  <a:pt x="535844" y="180231"/>
                </a:cubicBezTo>
                <a:cubicBezTo>
                  <a:pt x="535621" y="180380"/>
                  <a:pt x="535435" y="180566"/>
                  <a:pt x="535286" y="180789"/>
                </a:cubicBezTo>
                <a:cubicBezTo>
                  <a:pt x="535137" y="181013"/>
                  <a:pt x="534877" y="181050"/>
                  <a:pt x="534505" y="180901"/>
                </a:cubicBezTo>
                <a:cubicBezTo>
                  <a:pt x="534281" y="180678"/>
                  <a:pt x="534226" y="180399"/>
                  <a:pt x="534337" y="180064"/>
                </a:cubicBezTo>
                <a:cubicBezTo>
                  <a:pt x="534449" y="179729"/>
                  <a:pt x="534467" y="179413"/>
                  <a:pt x="534393" y="179115"/>
                </a:cubicBezTo>
                <a:cubicBezTo>
                  <a:pt x="534021" y="178966"/>
                  <a:pt x="533798" y="178966"/>
                  <a:pt x="533723" y="179115"/>
                </a:cubicBezTo>
                <a:cubicBezTo>
                  <a:pt x="533649" y="179264"/>
                  <a:pt x="533463" y="179301"/>
                  <a:pt x="533165" y="179227"/>
                </a:cubicBezTo>
                <a:cubicBezTo>
                  <a:pt x="532942" y="179227"/>
                  <a:pt x="532737" y="179096"/>
                  <a:pt x="532551" y="178836"/>
                </a:cubicBezTo>
                <a:cubicBezTo>
                  <a:pt x="532365" y="178575"/>
                  <a:pt x="532123" y="178445"/>
                  <a:pt x="531826" y="178445"/>
                </a:cubicBezTo>
                <a:cubicBezTo>
                  <a:pt x="531677" y="178445"/>
                  <a:pt x="531509" y="178538"/>
                  <a:pt x="531323" y="178724"/>
                </a:cubicBezTo>
                <a:cubicBezTo>
                  <a:pt x="531137" y="178910"/>
                  <a:pt x="530970" y="179003"/>
                  <a:pt x="530821" y="179003"/>
                </a:cubicBezTo>
                <a:cubicBezTo>
                  <a:pt x="530226" y="178855"/>
                  <a:pt x="529928" y="178445"/>
                  <a:pt x="529928" y="177776"/>
                </a:cubicBezTo>
                <a:cubicBezTo>
                  <a:pt x="530003" y="177552"/>
                  <a:pt x="530133" y="177422"/>
                  <a:pt x="530319" y="177385"/>
                </a:cubicBezTo>
                <a:cubicBezTo>
                  <a:pt x="530505" y="177348"/>
                  <a:pt x="530561" y="177143"/>
                  <a:pt x="530486" y="176771"/>
                </a:cubicBezTo>
                <a:cubicBezTo>
                  <a:pt x="530189" y="176771"/>
                  <a:pt x="530021" y="176883"/>
                  <a:pt x="529984" y="177106"/>
                </a:cubicBezTo>
                <a:cubicBezTo>
                  <a:pt x="529947" y="177329"/>
                  <a:pt x="529854" y="177515"/>
                  <a:pt x="529705" y="177664"/>
                </a:cubicBezTo>
                <a:cubicBezTo>
                  <a:pt x="529333" y="177515"/>
                  <a:pt x="529054" y="177496"/>
                  <a:pt x="528868" y="177608"/>
                </a:cubicBezTo>
                <a:cubicBezTo>
                  <a:pt x="528682" y="177720"/>
                  <a:pt x="528440" y="177738"/>
                  <a:pt x="528142" y="177664"/>
                </a:cubicBezTo>
                <a:cubicBezTo>
                  <a:pt x="527845" y="177589"/>
                  <a:pt x="527621" y="177459"/>
                  <a:pt x="527473" y="177273"/>
                </a:cubicBezTo>
                <a:cubicBezTo>
                  <a:pt x="527324" y="177087"/>
                  <a:pt x="527175" y="176994"/>
                  <a:pt x="527026" y="176994"/>
                </a:cubicBezTo>
                <a:cubicBezTo>
                  <a:pt x="526728" y="177069"/>
                  <a:pt x="526561" y="177273"/>
                  <a:pt x="526524" y="177608"/>
                </a:cubicBezTo>
                <a:cubicBezTo>
                  <a:pt x="526487" y="177943"/>
                  <a:pt x="526282" y="178185"/>
                  <a:pt x="525910" y="178334"/>
                </a:cubicBezTo>
                <a:cubicBezTo>
                  <a:pt x="525835" y="178706"/>
                  <a:pt x="525873" y="179115"/>
                  <a:pt x="526021" y="179561"/>
                </a:cubicBezTo>
                <a:cubicBezTo>
                  <a:pt x="526170" y="180008"/>
                  <a:pt x="526059" y="180306"/>
                  <a:pt x="525687" y="180454"/>
                </a:cubicBezTo>
                <a:cubicBezTo>
                  <a:pt x="525314" y="180603"/>
                  <a:pt x="525091" y="180510"/>
                  <a:pt x="525017" y="180175"/>
                </a:cubicBezTo>
                <a:cubicBezTo>
                  <a:pt x="524942" y="179841"/>
                  <a:pt x="524831" y="179524"/>
                  <a:pt x="524682" y="179227"/>
                </a:cubicBezTo>
                <a:lnTo>
                  <a:pt x="524012" y="178668"/>
                </a:lnTo>
                <a:cubicBezTo>
                  <a:pt x="523789" y="178296"/>
                  <a:pt x="523603" y="177980"/>
                  <a:pt x="523454" y="177720"/>
                </a:cubicBezTo>
                <a:cubicBezTo>
                  <a:pt x="523305" y="177459"/>
                  <a:pt x="523045" y="177441"/>
                  <a:pt x="522673" y="177664"/>
                </a:cubicBezTo>
                <a:cubicBezTo>
                  <a:pt x="522598" y="177962"/>
                  <a:pt x="522673" y="178241"/>
                  <a:pt x="522896" y="178501"/>
                </a:cubicBezTo>
                <a:cubicBezTo>
                  <a:pt x="523119" y="178762"/>
                  <a:pt x="523361" y="179022"/>
                  <a:pt x="523622" y="179282"/>
                </a:cubicBezTo>
                <a:cubicBezTo>
                  <a:pt x="523882" y="179543"/>
                  <a:pt x="524068" y="179822"/>
                  <a:pt x="524180" y="180120"/>
                </a:cubicBezTo>
                <a:cubicBezTo>
                  <a:pt x="524291" y="180417"/>
                  <a:pt x="524198" y="180752"/>
                  <a:pt x="523901" y="181124"/>
                </a:cubicBezTo>
                <a:cubicBezTo>
                  <a:pt x="523231" y="180826"/>
                  <a:pt x="522729" y="180399"/>
                  <a:pt x="522394" y="179841"/>
                </a:cubicBezTo>
                <a:cubicBezTo>
                  <a:pt x="522059" y="179282"/>
                  <a:pt x="521668" y="178706"/>
                  <a:pt x="521222" y="178110"/>
                </a:cubicBezTo>
                <a:cubicBezTo>
                  <a:pt x="520626" y="178110"/>
                  <a:pt x="520236" y="178315"/>
                  <a:pt x="520050" y="178724"/>
                </a:cubicBezTo>
                <a:cubicBezTo>
                  <a:pt x="519864" y="179134"/>
                  <a:pt x="519659" y="179524"/>
                  <a:pt x="519436" y="179896"/>
                </a:cubicBezTo>
                <a:cubicBezTo>
                  <a:pt x="518989" y="179673"/>
                  <a:pt x="518654" y="179282"/>
                  <a:pt x="518431" y="178724"/>
                </a:cubicBezTo>
                <a:cubicBezTo>
                  <a:pt x="518208" y="178166"/>
                  <a:pt x="518320" y="177627"/>
                  <a:pt x="518766" y="177106"/>
                </a:cubicBezTo>
                <a:cubicBezTo>
                  <a:pt x="518468" y="176883"/>
                  <a:pt x="518227" y="176864"/>
                  <a:pt x="518041" y="177050"/>
                </a:cubicBezTo>
                <a:cubicBezTo>
                  <a:pt x="517854" y="177236"/>
                  <a:pt x="517687" y="177403"/>
                  <a:pt x="517538" y="177552"/>
                </a:cubicBezTo>
                <a:cubicBezTo>
                  <a:pt x="517241" y="177701"/>
                  <a:pt x="516887" y="177831"/>
                  <a:pt x="516478" y="177943"/>
                </a:cubicBezTo>
                <a:cubicBezTo>
                  <a:pt x="516069" y="178055"/>
                  <a:pt x="515864" y="178296"/>
                  <a:pt x="515864" y="178668"/>
                </a:cubicBezTo>
                <a:cubicBezTo>
                  <a:pt x="515790" y="178892"/>
                  <a:pt x="515858" y="179041"/>
                  <a:pt x="516069" y="179115"/>
                </a:cubicBezTo>
                <a:cubicBezTo>
                  <a:pt x="516280" y="179189"/>
                  <a:pt x="516472" y="179338"/>
                  <a:pt x="516645" y="179561"/>
                </a:cubicBezTo>
                <a:cubicBezTo>
                  <a:pt x="515901" y="180454"/>
                  <a:pt x="515157" y="180938"/>
                  <a:pt x="514413" y="181013"/>
                </a:cubicBezTo>
                <a:cubicBezTo>
                  <a:pt x="514264" y="180864"/>
                  <a:pt x="514208" y="180640"/>
                  <a:pt x="514245" y="180343"/>
                </a:cubicBezTo>
                <a:cubicBezTo>
                  <a:pt x="514283" y="180045"/>
                  <a:pt x="514301" y="179785"/>
                  <a:pt x="514301" y="179561"/>
                </a:cubicBezTo>
                <a:cubicBezTo>
                  <a:pt x="514073" y="179413"/>
                  <a:pt x="513940" y="179450"/>
                  <a:pt x="513903" y="179673"/>
                </a:cubicBezTo>
                <a:cubicBezTo>
                  <a:pt x="513865" y="179896"/>
                  <a:pt x="513732" y="179971"/>
                  <a:pt x="513504" y="179896"/>
                </a:cubicBezTo>
                <a:cubicBezTo>
                  <a:pt x="513124" y="179747"/>
                  <a:pt x="512858" y="179543"/>
                  <a:pt x="512706" y="179282"/>
                </a:cubicBezTo>
                <a:cubicBezTo>
                  <a:pt x="512555" y="179022"/>
                  <a:pt x="512402" y="178817"/>
                  <a:pt x="512250" y="178668"/>
                </a:cubicBezTo>
                <a:cubicBezTo>
                  <a:pt x="511794" y="178594"/>
                  <a:pt x="511605" y="178799"/>
                  <a:pt x="511681" y="179282"/>
                </a:cubicBezTo>
                <a:cubicBezTo>
                  <a:pt x="511757" y="179766"/>
                  <a:pt x="511643" y="180082"/>
                  <a:pt x="511338" y="180231"/>
                </a:cubicBezTo>
                <a:cubicBezTo>
                  <a:pt x="511110" y="180231"/>
                  <a:pt x="510920" y="180138"/>
                  <a:pt x="510769" y="179952"/>
                </a:cubicBezTo>
                <a:cubicBezTo>
                  <a:pt x="510617" y="179766"/>
                  <a:pt x="510465" y="179599"/>
                  <a:pt x="510313" y="179450"/>
                </a:cubicBezTo>
                <a:lnTo>
                  <a:pt x="509515" y="178668"/>
                </a:lnTo>
                <a:cubicBezTo>
                  <a:pt x="509363" y="178371"/>
                  <a:pt x="509287" y="178036"/>
                  <a:pt x="509287" y="177664"/>
                </a:cubicBezTo>
                <a:cubicBezTo>
                  <a:pt x="509287" y="177292"/>
                  <a:pt x="509135" y="177031"/>
                  <a:pt x="508832" y="176883"/>
                </a:cubicBezTo>
                <a:cubicBezTo>
                  <a:pt x="508609" y="176734"/>
                  <a:pt x="508367" y="176697"/>
                  <a:pt x="508106" y="176771"/>
                </a:cubicBezTo>
                <a:cubicBezTo>
                  <a:pt x="507846" y="176845"/>
                  <a:pt x="507492" y="176883"/>
                  <a:pt x="507046" y="176883"/>
                </a:cubicBezTo>
                <a:cubicBezTo>
                  <a:pt x="506823" y="176734"/>
                  <a:pt x="506692" y="176548"/>
                  <a:pt x="506655" y="176324"/>
                </a:cubicBezTo>
                <a:cubicBezTo>
                  <a:pt x="506618" y="176101"/>
                  <a:pt x="506525" y="175915"/>
                  <a:pt x="506376" y="175766"/>
                </a:cubicBezTo>
                <a:cubicBezTo>
                  <a:pt x="505855" y="175692"/>
                  <a:pt x="505558" y="175841"/>
                  <a:pt x="505483" y="176213"/>
                </a:cubicBezTo>
                <a:cubicBezTo>
                  <a:pt x="505409" y="176585"/>
                  <a:pt x="505185" y="176771"/>
                  <a:pt x="504813" y="176771"/>
                </a:cubicBezTo>
                <a:lnTo>
                  <a:pt x="504386" y="176343"/>
                </a:lnTo>
                <a:lnTo>
                  <a:pt x="503920" y="176994"/>
                </a:lnTo>
                <a:lnTo>
                  <a:pt x="503486" y="176560"/>
                </a:lnTo>
                <a:lnTo>
                  <a:pt x="503418" y="176659"/>
                </a:lnTo>
                <a:cubicBezTo>
                  <a:pt x="503679" y="177106"/>
                  <a:pt x="503734" y="177552"/>
                  <a:pt x="503586" y="177999"/>
                </a:cubicBezTo>
                <a:cubicBezTo>
                  <a:pt x="503734" y="178371"/>
                  <a:pt x="504013" y="178482"/>
                  <a:pt x="504423" y="178334"/>
                </a:cubicBezTo>
                <a:cubicBezTo>
                  <a:pt x="504832" y="178185"/>
                  <a:pt x="505074" y="178371"/>
                  <a:pt x="505148" y="178892"/>
                </a:cubicBezTo>
                <a:cubicBezTo>
                  <a:pt x="504851" y="179041"/>
                  <a:pt x="504534" y="179134"/>
                  <a:pt x="504199" y="179171"/>
                </a:cubicBezTo>
                <a:cubicBezTo>
                  <a:pt x="503865" y="179208"/>
                  <a:pt x="503548" y="179301"/>
                  <a:pt x="503251" y="179450"/>
                </a:cubicBezTo>
                <a:cubicBezTo>
                  <a:pt x="503102" y="179673"/>
                  <a:pt x="503009" y="179971"/>
                  <a:pt x="502972" y="180343"/>
                </a:cubicBezTo>
                <a:cubicBezTo>
                  <a:pt x="502934" y="180715"/>
                  <a:pt x="502693" y="180826"/>
                  <a:pt x="502246" y="180678"/>
                </a:cubicBezTo>
                <a:cubicBezTo>
                  <a:pt x="502097" y="180306"/>
                  <a:pt x="502097" y="180008"/>
                  <a:pt x="502246" y="179785"/>
                </a:cubicBezTo>
                <a:cubicBezTo>
                  <a:pt x="502395" y="179561"/>
                  <a:pt x="502581" y="179375"/>
                  <a:pt x="502804" y="179227"/>
                </a:cubicBezTo>
                <a:cubicBezTo>
                  <a:pt x="502804" y="178780"/>
                  <a:pt x="502730" y="178482"/>
                  <a:pt x="502581" y="178334"/>
                </a:cubicBezTo>
                <a:cubicBezTo>
                  <a:pt x="502209" y="178482"/>
                  <a:pt x="501967" y="178743"/>
                  <a:pt x="501855" y="179115"/>
                </a:cubicBezTo>
                <a:cubicBezTo>
                  <a:pt x="501744" y="179487"/>
                  <a:pt x="501465" y="179710"/>
                  <a:pt x="501018" y="179785"/>
                </a:cubicBezTo>
                <a:cubicBezTo>
                  <a:pt x="500795" y="179413"/>
                  <a:pt x="500721" y="178985"/>
                  <a:pt x="500795" y="178501"/>
                </a:cubicBezTo>
                <a:cubicBezTo>
                  <a:pt x="500869" y="178017"/>
                  <a:pt x="500721" y="177738"/>
                  <a:pt x="500349" y="177664"/>
                </a:cubicBezTo>
                <a:cubicBezTo>
                  <a:pt x="499976" y="177515"/>
                  <a:pt x="499735" y="177608"/>
                  <a:pt x="499623" y="177943"/>
                </a:cubicBezTo>
                <a:cubicBezTo>
                  <a:pt x="499511" y="178278"/>
                  <a:pt x="499232" y="178371"/>
                  <a:pt x="498786" y="178222"/>
                </a:cubicBezTo>
                <a:cubicBezTo>
                  <a:pt x="498563" y="177180"/>
                  <a:pt x="498470" y="175952"/>
                  <a:pt x="498507" y="174539"/>
                </a:cubicBezTo>
                <a:lnTo>
                  <a:pt x="498517" y="173756"/>
                </a:lnTo>
                <a:lnTo>
                  <a:pt x="498507" y="173534"/>
                </a:lnTo>
                <a:lnTo>
                  <a:pt x="498521" y="173501"/>
                </a:lnTo>
                <a:lnTo>
                  <a:pt x="498563" y="170409"/>
                </a:lnTo>
                <a:cubicBezTo>
                  <a:pt x="498563" y="162297"/>
                  <a:pt x="498544" y="154186"/>
                  <a:pt x="498507" y="146075"/>
                </a:cubicBezTo>
                <a:cubicBezTo>
                  <a:pt x="498470" y="137964"/>
                  <a:pt x="498525" y="129964"/>
                  <a:pt x="498674" y="122077"/>
                </a:cubicBezTo>
                <a:cubicBezTo>
                  <a:pt x="498897" y="122002"/>
                  <a:pt x="499232" y="122002"/>
                  <a:pt x="499679" y="122077"/>
                </a:cubicBezTo>
                <a:cubicBezTo>
                  <a:pt x="500125" y="122151"/>
                  <a:pt x="500386" y="122002"/>
                  <a:pt x="500460" y="121630"/>
                </a:cubicBezTo>
                <a:cubicBezTo>
                  <a:pt x="500386" y="121258"/>
                  <a:pt x="500163" y="121053"/>
                  <a:pt x="499790" y="121016"/>
                </a:cubicBezTo>
                <a:cubicBezTo>
                  <a:pt x="499418" y="120979"/>
                  <a:pt x="499046" y="120886"/>
                  <a:pt x="498674" y="120737"/>
                </a:cubicBezTo>
                <a:cubicBezTo>
                  <a:pt x="498525" y="120365"/>
                  <a:pt x="498488" y="119956"/>
                  <a:pt x="498563" y="119509"/>
                </a:cubicBezTo>
                <a:cubicBezTo>
                  <a:pt x="498637" y="119063"/>
                  <a:pt x="498637" y="118616"/>
                  <a:pt x="498563" y="118170"/>
                </a:cubicBezTo>
                <a:cubicBezTo>
                  <a:pt x="498488" y="117723"/>
                  <a:pt x="498358" y="117314"/>
                  <a:pt x="498172" y="116942"/>
                </a:cubicBezTo>
                <a:cubicBezTo>
                  <a:pt x="497986" y="116570"/>
                  <a:pt x="497930" y="116198"/>
                  <a:pt x="498005" y="115826"/>
                </a:cubicBezTo>
                <a:cubicBezTo>
                  <a:pt x="498005" y="115677"/>
                  <a:pt x="497967" y="115584"/>
                  <a:pt x="497893" y="115547"/>
                </a:cubicBezTo>
                <a:cubicBezTo>
                  <a:pt x="497818" y="115510"/>
                  <a:pt x="497744" y="115417"/>
                  <a:pt x="497670" y="115268"/>
                </a:cubicBezTo>
                <a:cubicBezTo>
                  <a:pt x="496107" y="109463"/>
                  <a:pt x="494544" y="103771"/>
                  <a:pt x="492982" y="98190"/>
                </a:cubicBezTo>
                <a:cubicBezTo>
                  <a:pt x="491419" y="92609"/>
                  <a:pt x="489782" y="86953"/>
                  <a:pt x="488070" y="81223"/>
                </a:cubicBezTo>
                <a:lnTo>
                  <a:pt x="482936" y="63587"/>
                </a:lnTo>
                <a:cubicBezTo>
                  <a:pt x="482861" y="63438"/>
                  <a:pt x="482843" y="63345"/>
                  <a:pt x="482880" y="63308"/>
                </a:cubicBezTo>
                <a:cubicBezTo>
                  <a:pt x="482917" y="63271"/>
                  <a:pt x="482936" y="63178"/>
                  <a:pt x="482936" y="63029"/>
                </a:cubicBezTo>
                <a:cubicBezTo>
                  <a:pt x="482638" y="62062"/>
                  <a:pt x="482322" y="61113"/>
                  <a:pt x="481987" y="60183"/>
                </a:cubicBezTo>
                <a:cubicBezTo>
                  <a:pt x="481652" y="59253"/>
                  <a:pt x="481485" y="58267"/>
                  <a:pt x="481485" y="57225"/>
                </a:cubicBezTo>
                <a:cubicBezTo>
                  <a:pt x="481410" y="57002"/>
                  <a:pt x="481485" y="56908"/>
                  <a:pt x="481708" y="56946"/>
                </a:cubicBezTo>
                <a:cubicBezTo>
                  <a:pt x="481931" y="56983"/>
                  <a:pt x="482080" y="56964"/>
                  <a:pt x="482154" y="56890"/>
                </a:cubicBezTo>
                <a:cubicBezTo>
                  <a:pt x="481857" y="56443"/>
                  <a:pt x="481578" y="55978"/>
                  <a:pt x="481317" y="55495"/>
                </a:cubicBezTo>
                <a:cubicBezTo>
                  <a:pt x="481057" y="55011"/>
                  <a:pt x="480740" y="54546"/>
                  <a:pt x="480368" y="54099"/>
                </a:cubicBezTo>
                <a:cubicBezTo>
                  <a:pt x="477913" y="45616"/>
                  <a:pt x="475494" y="37189"/>
                  <a:pt x="473113" y="28817"/>
                </a:cubicBezTo>
                <a:cubicBezTo>
                  <a:pt x="470732" y="20446"/>
                  <a:pt x="468350" y="11981"/>
                  <a:pt x="465969" y="3423"/>
                </a:cubicBezTo>
                <a:cubicBezTo>
                  <a:pt x="465895" y="3200"/>
                  <a:pt x="465951" y="3107"/>
                  <a:pt x="466137" y="3144"/>
                </a:cubicBezTo>
                <a:cubicBezTo>
                  <a:pt x="466323" y="3182"/>
                  <a:pt x="466416" y="3126"/>
                  <a:pt x="466416" y="2977"/>
                </a:cubicBezTo>
                <a:cubicBezTo>
                  <a:pt x="466341" y="2828"/>
                  <a:pt x="466174" y="2772"/>
                  <a:pt x="465913" y="2809"/>
                </a:cubicBezTo>
                <a:cubicBezTo>
                  <a:pt x="465653" y="2847"/>
                  <a:pt x="465523" y="2754"/>
                  <a:pt x="465523" y="2530"/>
                </a:cubicBezTo>
                <a:cubicBezTo>
                  <a:pt x="465523" y="2158"/>
                  <a:pt x="465597" y="1972"/>
                  <a:pt x="465746" y="1972"/>
                </a:cubicBezTo>
                <a:cubicBezTo>
                  <a:pt x="466118" y="2121"/>
                  <a:pt x="466453" y="2140"/>
                  <a:pt x="466751" y="2028"/>
                </a:cubicBezTo>
                <a:cubicBezTo>
                  <a:pt x="467048" y="1917"/>
                  <a:pt x="467346" y="1898"/>
                  <a:pt x="467644" y="1972"/>
                </a:cubicBezTo>
                <a:cubicBezTo>
                  <a:pt x="468016" y="2121"/>
                  <a:pt x="468239" y="2289"/>
                  <a:pt x="468313" y="2475"/>
                </a:cubicBezTo>
                <a:cubicBezTo>
                  <a:pt x="468388" y="2661"/>
                  <a:pt x="468574" y="2828"/>
                  <a:pt x="468871" y="2977"/>
                </a:cubicBezTo>
                <a:cubicBezTo>
                  <a:pt x="469095" y="2977"/>
                  <a:pt x="469206" y="2884"/>
                  <a:pt x="469206" y="2698"/>
                </a:cubicBezTo>
                <a:cubicBezTo>
                  <a:pt x="469206" y="2512"/>
                  <a:pt x="469281" y="2344"/>
                  <a:pt x="469430" y="2196"/>
                </a:cubicBezTo>
                <a:cubicBezTo>
                  <a:pt x="470248" y="2047"/>
                  <a:pt x="471122" y="1972"/>
                  <a:pt x="472053" y="1972"/>
                </a:cubicBezTo>
                <a:cubicBezTo>
                  <a:pt x="472983" y="1972"/>
                  <a:pt x="473894" y="1972"/>
                  <a:pt x="474787" y="1972"/>
                </a:cubicBezTo>
                <a:cubicBezTo>
                  <a:pt x="479029" y="2121"/>
                  <a:pt x="483494" y="2158"/>
                  <a:pt x="488182" y="2084"/>
                </a:cubicBezTo>
                <a:cubicBezTo>
                  <a:pt x="492870" y="2010"/>
                  <a:pt x="497446" y="1972"/>
                  <a:pt x="501911" y="1972"/>
                </a:cubicBezTo>
                <a:cubicBezTo>
                  <a:pt x="502134" y="2121"/>
                  <a:pt x="502246" y="2363"/>
                  <a:pt x="502246" y="2698"/>
                </a:cubicBezTo>
                <a:cubicBezTo>
                  <a:pt x="502246" y="3033"/>
                  <a:pt x="502321" y="3312"/>
                  <a:pt x="502469" y="3535"/>
                </a:cubicBezTo>
                <a:cubicBezTo>
                  <a:pt x="502990" y="3609"/>
                  <a:pt x="503307" y="3461"/>
                  <a:pt x="503418" y="3089"/>
                </a:cubicBezTo>
                <a:cubicBezTo>
                  <a:pt x="503530" y="2716"/>
                  <a:pt x="503660" y="2344"/>
                  <a:pt x="503809" y="1972"/>
                </a:cubicBezTo>
                <a:cubicBezTo>
                  <a:pt x="504181" y="1972"/>
                  <a:pt x="504479" y="2084"/>
                  <a:pt x="504702" y="2307"/>
                </a:cubicBezTo>
                <a:cubicBezTo>
                  <a:pt x="504776" y="2456"/>
                  <a:pt x="504739" y="2865"/>
                  <a:pt x="504590" y="3535"/>
                </a:cubicBezTo>
                <a:cubicBezTo>
                  <a:pt x="504888" y="4130"/>
                  <a:pt x="505297" y="4372"/>
                  <a:pt x="505818" y="4261"/>
                </a:cubicBezTo>
                <a:cubicBezTo>
                  <a:pt x="506339" y="4149"/>
                  <a:pt x="506860" y="4019"/>
                  <a:pt x="507381" y="3870"/>
                </a:cubicBezTo>
                <a:cubicBezTo>
                  <a:pt x="507232" y="3572"/>
                  <a:pt x="507046" y="3368"/>
                  <a:pt x="506823" y="3256"/>
                </a:cubicBezTo>
                <a:cubicBezTo>
                  <a:pt x="506599" y="3144"/>
                  <a:pt x="506525" y="2828"/>
                  <a:pt x="506599" y="2307"/>
                </a:cubicBezTo>
                <a:cubicBezTo>
                  <a:pt x="506897" y="2084"/>
                  <a:pt x="507232" y="1972"/>
                  <a:pt x="507604" y="1972"/>
                </a:cubicBezTo>
                <a:cubicBezTo>
                  <a:pt x="507976" y="1972"/>
                  <a:pt x="508348" y="1972"/>
                  <a:pt x="508720" y="1972"/>
                </a:cubicBezTo>
                <a:lnTo>
                  <a:pt x="509725" y="6884"/>
                </a:lnTo>
                <a:cubicBezTo>
                  <a:pt x="509874" y="7402"/>
                  <a:pt x="509948" y="7921"/>
                  <a:pt x="509948" y="8439"/>
                </a:cubicBezTo>
                <a:cubicBezTo>
                  <a:pt x="509948" y="8958"/>
                  <a:pt x="510022" y="9477"/>
                  <a:pt x="510171" y="9995"/>
                </a:cubicBezTo>
                <a:cubicBezTo>
                  <a:pt x="510320" y="10440"/>
                  <a:pt x="510432" y="10904"/>
                  <a:pt x="510506" y="11385"/>
                </a:cubicBezTo>
                <a:cubicBezTo>
                  <a:pt x="510581" y="11866"/>
                  <a:pt x="510655" y="12404"/>
                  <a:pt x="510729" y="12997"/>
                </a:cubicBezTo>
                <a:cubicBezTo>
                  <a:pt x="510804" y="13441"/>
                  <a:pt x="510915" y="13885"/>
                  <a:pt x="511064" y="14330"/>
                </a:cubicBezTo>
                <a:cubicBezTo>
                  <a:pt x="511213" y="14775"/>
                  <a:pt x="511325" y="15219"/>
                  <a:pt x="511399" y="15663"/>
                </a:cubicBezTo>
                <a:lnTo>
                  <a:pt x="511399" y="16553"/>
                </a:lnTo>
                <a:cubicBezTo>
                  <a:pt x="511548" y="17146"/>
                  <a:pt x="511715" y="17850"/>
                  <a:pt x="511901" y="18665"/>
                </a:cubicBezTo>
                <a:cubicBezTo>
                  <a:pt x="512087" y="19480"/>
                  <a:pt x="512255" y="20258"/>
                  <a:pt x="512404" y="20998"/>
                </a:cubicBezTo>
                <a:cubicBezTo>
                  <a:pt x="512478" y="21518"/>
                  <a:pt x="512515" y="22000"/>
                  <a:pt x="512515" y="22444"/>
                </a:cubicBezTo>
                <a:cubicBezTo>
                  <a:pt x="512515" y="22888"/>
                  <a:pt x="512590" y="23407"/>
                  <a:pt x="512738" y="24000"/>
                </a:cubicBezTo>
                <a:cubicBezTo>
                  <a:pt x="512813" y="24149"/>
                  <a:pt x="512887" y="24279"/>
                  <a:pt x="512962" y="24390"/>
                </a:cubicBezTo>
                <a:cubicBezTo>
                  <a:pt x="513036" y="24501"/>
                  <a:pt x="513073" y="24630"/>
                  <a:pt x="513073" y="24778"/>
                </a:cubicBezTo>
                <a:cubicBezTo>
                  <a:pt x="513073" y="25074"/>
                  <a:pt x="513018" y="25352"/>
                  <a:pt x="512906" y="25612"/>
                </a:cubicBezTo>
                <a:cubicBezTo>
                  <a:pt x="512794" y="25871"/>
                  <a:pt x="512738" y="26112"/>
                  <a:pt x="512738" y="26334"/>
                </a:cubicBezTo>
                <a:cubicBezTo>
                  <a:pt x="512813" y="26482"/>
                  <a:pt x="512925" y="26594"/>
                  <a:pt x="513073" y="26668"/>
                </a:cubicBezTo>
                <a:cubicBezTo>
                  <a:pt x="513222" y="26741"/>
                  <a:pt x="513334" y="26853"/>
                  <a:pt x="513408" y="27002"/>
                </a:cubicBezTo>
                <a:cubicBezTo>
                  <a:pt x="513557" y="27224"/>
                  <a:pt x="513631" y="27594"/>
                  <a:pt x="513631" y="28113"/>
                </a:cubicBezTo>
                <a:cubicBezTo>
                  <a:pt x="513631" y="28631"/>
                  <a:pt x="513669" y="29113"/>
                  <a:pt x="513743" y="29557"/>
                </a:cubicBezTo>
                <a:cubicBezTo>
                  <a:pt x="513817" y="29706"/>
                  <a:pt x="513892" y="29854"/>
                  <a:pt x="513966" y="30002"/>
                </a:cubicBezTo>
                <a:cubicBezTo>
                  <a:pt x="514041" y="30151"/>
                  <a:pt x="514078" y="30298"/>
                  <a:pt x="514078" y="30446"/>
                </a:cubicBezTo>
                <a:cubicBezTo>
                  <a:pt x="514004" y="30891"/>
                  <a:pt x="513799" y="31318"/>
                  <a:pt x="513464" y="31725"/>
                </a:cubicBezTo>
                <a:cubicBezTo>
                  <a:pt x="513129" y="32133"/>
                  <a:pt x="512887" y="32559"/>
                  <a:pt x="512738" y="33003"/>
                </a:cubicBezTo>
                <a:cubicBezTo>
                  <a:pt x="512515" y="33822"/>
                  <a:pt x="512404" y="34640"/>
                  <a:pt x="512404" y="35459"/>
                </a:cubicBezTo>
                <a:cubicBezTo>
                  <a:pt x="512999" y="35384"/>
                  <a:pt x="513390" y="35087"/>
                  <a:pt x="513576" y="34566"/>
                </a:cubicBezTo>
                <a:cubicBezTo>
                  <a:pt x="513762" y="34045"/>
                  <a:pt x="513929" y="33524"/>
                  <a:pt x="514078" y="33003"/>
                </a:cubicBezTo>
                <a:cubicBezTo>
                  <a:pt x="514450" y="33152"/>
                  <a:pt x="514636" y="33487"/>
                  <a:pt x="514636" y="34008"/>
                </a:cubicBezTo>
                <a:cubicBezTo>
                  <a:pt x="514636" y="34528"/>
                  <a:pt x="514673" y="35012"/>
                  <a:pt x="514748" y="35459"/>
                </a:cubicBezTo>
                <a:cubicBezTo>
                  <a:pt x="514673" y="35533"/>
                  <a:pt x="514524" y="35570"/>
                  <a:pt x="514301" y="35570"/>
                </a:cubicBezTo>
                <a:lnTo>
                  <a:pt x="513185" y="36575"/>
                </a:lnTo>
                <a:cubicBezTo>
                  <a:pt x="512962" y="36947"/>
                  <a:pt x="512832" y="37393"/>
                  <a:pt x="512794" y="37914"/>
                </a:cubicBezTo>
                <a:cubicBezTo>
                  <a:pt x="512757" y="38435"/>
                  <a:pt x="512794" y="38956"/>
                  <a:pt x="512906" y="39477"/>
                </a:cubicBezTo>
                <a:cubicBezTo>
                  <a:pt x="513018" y="39998"/>
                  <a:pt x="513185" y="40426"/>
                  <a:pt x="513408" y="40761"/>
                </a:cubicBezTo>
                <a:cubicBezTo>
                  <a:pt x="513631" y="41096"/>
                  <a:pt x="513855" y="41263"/>
                  <a:pt x="514078" y="41263"/>
                </a:cubicBezTo>
                <a:cubicBezTo>
                  <a:pt x="514524" y="41263"/>
                  <a:pt x="514804" y="41096"/>
                  <a:pt x="514915" y="40761"/>
                </a:cubicBezTo>
                <a:cubicBezTo>
                  <a:pt x="515027" y="40426"/>
                  <a:pt x="515194" y="40147"/>
                  <a:pt x="515417" y="39923"/>
                </a:cubicBezTo>
                <a:cubicBezTo>
                  <a:pt x="515641" y="39998"/>
                  <a:pt x="515734" y="40165"/>
                  <a:pt x="515697" y="40426"/>
                </a:cubicBezTo>
                <a:cubicBezTo>
                  <a:pt x="515659" y="40686"/>
                  <a:pt x="515678" y="40891"/>
                  <a:pt x="515752" y="41040"/>
                </a:cubicBezTo>
                <a:cubicBezTo>
                  <a:pt x="516124" y="42305"/>
                  <a:pt x="516422" y="43867"/>
                  <a:pt x="516645" y="45728"/>
                </a:cubicBezTo>
                <a:cubicBezTo>
                  <a:pt x="517397" y="50044"/>
                  <a:pt x="518056" y="54416"/>
                  <a:pt x="518620" y="58843"/>
                </a:cubicBezTo>
                <a:cubicBezTo>
                  <a:pt x="519183" y="63271"/>
                  <a:pt x="519653" y="67829"/>
                  <a:pt x="520029" y="72517"/>
                </a:cubicBezTo>
                <a:cubicBezTo>
                  <a:pt x="520549" y="71029"/>
                  <a:pt x="520864" y="69466"/>
                  <a:pt x="520975" y="67829"/>
                </a:cubicBezTo>
                <a:cubicBezTo>
                  <a:pt x="521086" y="66192"/>
                  <a:pt x="521290" y="64592"/>
                  <a:pt x="521588" y="63029"/>
                </a:cubicBezTo>
                <a:cubicBezTo>
                  <a:pt x="521959" y="61020"/>
                  <a:pt x="522293" y="58992"/>
                  <a:pt x="522589" y="56946"/>
                </a:cubicBezTo>
                <a:cubicBezTo>
                  <a:pt x="522886" y="54899"/>
                  <a:pt x="523220" y="52872"/>
                  <a:pt x="523592" y="50862"/>
                </a:cubicBezTo>
                <a:lnTo>
                  <a:pt x="524816" y="44165"/>
                </a:lnTo>
                <a:cubicBezTo>
                  <a:pt x="525038" y="42900"/>
                  <a:pt x="525242" y="41579"/>
                  <a:pt x="525428" y="40203"/>
                </a:cubicBezTo>
                <a:cubicBezTo>
                  <a:pt x="525613" y="38826"/>
                  <a:pt x="525855" y="37505"/>
                  <a:pt x="526152" y="36240"/>
                </a:cubicBezTo>
                <a:lnTo>
                  <a:pt x="527821" y="27645"/>
                </a:lnTo>
                <a:cubicBezTo>
                  <a:pt x="527896" y="26901"/>
                  <a:pt x="528118" y="26194"/>
                  <a:pt x="528489" y="25524"/>
                </a:cubicBezTo>
                <a:cubicBezTo>
                  <a:pt x="528638" y="24185"/>
                  <a:pt x="528805" y="22883"/>
                  <a:pt x="528991" y="21618"/>
                </a:cubicBezTo>
                <a:cubicBezTo>
                  <a:pt x="529176" y="20353"/>
                  <a:pt x="529417" y="19088"/>
                  <a:pt x="529714" y="17823"/>
                </a:cubicBezTo>
                <a:cubicBezTo>
                  <a:pt x="530308" y="15218"/>
                  <a:pt x="530902" y="12595"/>
                  <a:pt x="531495" y="9953"/>
                </a:cubicBezTo>
                <a:cubicBezTo>
                  <a:pt x="532089" y="7312"/>
                  <a:pt x="532645" y="4688"/>
                  <a:pt x="533165" y="2084"/>
                </a:cubicBezTo>
                <a:cubicBezTo>
                  <a:pt x="533686" y="2010"/>
                  <a:pt x="534170" y="1972"/>
                  <a:pt x="534616" y="1972"/>
                </a:cubicBezTo>
                <a:cubicBezTo>
                  <a:pt x="535063" y="1972"/>
                  <a:pt x="535509" y="2047"/>
                  <a:pt x="535956" y="2196"/>
                </a:cubicBezTo>
                <a:cubicBezTo>
                  <a:pt x="535807" y="2419"/>
                  <a:pt x="535584" y="2642"/>
                  <a:pt x="535286" y="2865"/>
                </a:cubicBezTo>
                <a:cubicBezTo>
                  <a:pt x="534988" y="3089"/>
                  <a:pt x="534914" y="3386"/>
                  <a:pt x="535063" y="3758"/>
                </a:cubicBezTo>
                <a:cubicBezTo>
                  <a:pt x="535360" y="3833"/>
                  <a:pt x="535714" y="3926"/>
                  <a:pt x="536123" y="4037"/>
                </a:cubicBezTo>
                <a:cubicBezTo>
                  <a:pt x="536532" y="4149"/>
                  <a:pt x="536942" y="4205"/>
                  <a:pt x="537351" y="4205"/>
                </a:cubicBezTo>
                <a:cubicBezTo>
                  <a:pt x="537760" y="4205"/>
                  <a:pt x="538114" y="4130"/>
                  <a:pt x="538411" y="3981"/>
                </a:cubicBezTo>
                <a:cubicBezTo>
                  <a:pt x="538709" y="3833"/>
                  <a:pt x="538858" y="3535"/>
                  <a:pt x="538858" y="3089"/>
                </a:cubicBezTo>
                <a:cubicBezTo>
                  <a:pt x="539304" y="2716"/>
                  <a:pt x="539825" y="2400"/>
                  <a:pt x="540421" y="2140"/>
                </a:cubicBezTo>
                <a:cubicBezTo>
                  <a:pt x="541016" y="1879"/>
                  <a:pt x="541648" y="1935"/>
                  <a:pt x="542318" y="2307"/>
                </a:cubicBezTo>
                <a:lnTo>
                  <a:pt x="542960" y="2821"/>
                </a:lnTo>
                <a:lnTo>
                  <a:pt x="543713" y="2419"/>
                </a:lnTo>
                <a:cubicBezTo>
                  <a:pt x="544123" y="2493"/>
                  <a:pt x="544513" y="2530"/>
                  <a:pt x="544885" y="2530"/>
                </a:cubicBezTo>
                <a:cubicBezTo>
                  <a:pt x="545704" y="2530"/>
                  <a:pt x="546541" y="2475"/>
                  <a:pt x="547397" y="2363"/>
                </a:cubicBezTo>
                <a:cubicBezTo>
                  <a:pt x="548253" y="2251"/>
                  <a:pt x="548941" y="2382"/>
                  <a:pt x="549462" y="2754"/>
                </a:cubicBezTo>
                <a:cubicBezTo>
                  <a:pt x="549090" y="3275"/>
                  <a:pt x="548569" y="3442"/>
                  <a:pt x="547899" y="3256"/>
                </a:cubicBezTo>
                <a:cubicBezTo>
                  <a:pt x="547229" y="3070"/>
                  <a:pt x="546597" y="3089"/>
                  <a:pt x="546002" y="3312"/>
                </a:cubicBezTo>
                <a:cubicBezTo>
                  <a:pt x="545555" y="3758"/>
                  <a:pt x="545257" y="3981"/>
                  <a:pt x="545109" y="3981"/>
                </a:cubicBezTo>
                <a:cubicBezTo>
                  <a:pt x="544588" y="4130"/>
                  <a:pt x="544216" y="3963"/>
                  <a:pt x="543992" y="3479"/>
                </a:cubicBezTo>
                <a:lnTo>
                  <a:pt x="543323" y="3111"/>
                </a:lnTo>
                <a:lnTo>
                  <a:pt x="544551" y="4093"/>
                </a:lnTo>
                <a:cubicBezTo>
                  <a:pt x="544774" y="4465"/>
                  <a:pt x="545071" y="4670"/>
                  <a:pt x="545444" y="4707"/>
                </a:cubicBezTo>
                <a:cubicBezTo>
                  <a:pt x="545816" y="4744"/>
                  <a:pt x="546113" y="4577"/>
                  <a:pt x="546336" y="4205"/>
                </a:cubicBezTo>
                <a:cubicBezTo>
                  <a:pt x="546932" y="3907"/>
                  <a:pt x="547546" y="3907"/>
                  <a:pt x="548178" y="4205"/>
                </a:cubicBezTo>
                <a:cubicBezTo>
                  <a:pt x="548811" y="4502"/>
                  <a:pt x="549462" y="4614"/>
                  <a:pt x="550132" y="4540"/>
                </a:cubicBezTo>
                <a:cubicBezTo>
                  <a:pt x="550132" y="4540"/>
                  <a:pt x="550504" y="4465"/>
                  <a:pt x="551248" y="4316"/>
                </a:cubicBezTo>
                <a:cubicBezTo>
                  <a:pt x="552141" y="4168"/>
                  <a:pt x="552922" y="4149"/>
                  <a:pt x="553592" y="4261"/>
                </a:cubicBezTo>
                <a:cubicBezTo>
                  <a:pt x="554262" y="4372"/>
                  <a:pt x="554522" y="3907"/>
                  <a:pt x="554373" y="2865"/>
                </a:cubicBezTo>
                <a:cubicBezTo>
                  <a:pt x="554081" y="2716"/>
                  <a:pt x="553734" y="2661"/>
                  <a:pt x="553332" y="2698"/>
                </a:cubicBezTo>
                <a:cubicBezTo>
                  <a:pt x="552930" y="2735"/>
                  <a:pt x="552528" y="2772"/>
                  <a:pt x="552126" y="2809"/>
                </a:cubicBezTo>
                <a:cubicBezTo>
                  <a:pt x="551724" y="2847"/>
                  <a:pt x="551359" y="2847"/>
                  <a:pt x="551031" y="2809"/>
                </a:cubicBezTo>
                <a:cubicBezTo>
                  <a:pt x="550702" y="2772"/>
                  <a:pt x="550465" y="2605"/>
                  <a:pt x="550318" y="2307"/>
                </a:cubicBezTo>
                <a:cubicBezTo>
                  <a:pt x="550686" y="2010"/>
                  <a:pt x="551383" y="1842"/>
                  <a:pt x="552410" y="1805"/>
                </a:cubicBezTo>
                <a:close/>
                <a:moveTo>
                  <a:pt x="419060" y="1805"/>
                </a:moveTo>
                <a:cubicBezTo>
                  <a:pt x="420087" y="1768"/>
                  <a:pt x="420785" y="1935"/>
                  <a:pt x="421152" y="2307"/>
                </a:cubicBezTo>
                <a:cubicBezTo>
                  <a:pt x="421372" y="2233"/>
                  <a:pt x="421555" y="2121"/>
                  <a:pt x="421702" y="1972"/>
                </a:cubicBezTo>
                <a:cubicBezTo>
                  <a:pt x="421850" y="1823"/>
                  <a:pt x="422070" y="1823"/>
                  <a:pt x="422363" y="1972"/>
                </a:cubicBezTo>
                <a:cubicBezTo>
                  <a:pt x="422511" y="2270"/>
                  <a:pt x="422530" y="2549"/>
                  <a:pt x="422418" y="2809"/>
                </a:cubicBezTo>
                <a:cubicBezTo>
                  <a:pt x="422307" y="3070"/>
                  <a:pt x="422288" y="3386"/>
                  <a:pt x="422363" y="3758"/>
                </a:cubicBezTo>
                <a:cubicBezTo>
                  <a:pt x="422363" y="3922"/>
                  <a:pt x="422418" y="4127"/>
                  <a:pt x="422530" y="4372"/>
                </a:cubicBezTo>
                <a:cubicBezTo>
                  <a:pt x="422642" y="4618"/>
                  <a:pt x="422735" y="4822"/>
                  <a:pt x="422809" y="4986"/>
                </a:cubicBezTo>
                <a:cubicBezTo>
                  <a:pt x="422884" y="5507"/>
                  <a:pt x="422921" y="5991"/>
                  <a:pt x="422921" y="6437"/>
                </a:cubicBezTo>
                <a:cubicBezTo>
                  <a:pt x="422921" y="6884"/>
                  <a:pt x="423107" y="7181"/>
                  <a:pt x="423479" y="7330"/>
                </a:cubicBezTo>
                <a:cubicBezTo>
                  <a:pt x="423702" y="7479"/>
                  <a:pt x="424037" y="7460"/>
                  <a:pt x="424483" y="7274"/>
                </a:cubicBezTo>
                <a:cubicBezTo>
                  <a:pt x="424930" y="7088"/>
                  <a:pt x="425414" y="7070"/>
                  <a:pt x="425935" y="7219"/>
                </a:cubicBezTo>
                <a:cubicBezTo>
                  <a:pt x="426232" y="7367"/>
                  <a:pt x="426493" y="7572"/>
                  <a:pt x="426716" y="7832"/>
                </a:cubicBezTo>
                <a:cubicBezTo>
                  <a:pt x="426939" y="8093"/>
                  <a:pt x="427348" y="8186"/>
                  <a:pt x="427944" y="8111"/>
                </a:cubicBezTo>
                <a:cubicBezTo>
                  <a:pt x="428241" y="8035"/>
                  <a:pt x="428688" y="7786"/>
                  <a:pt x="429283" y="7364"/>
                </a:cubicBezTo>
                <a:cubicBezTo>
                  <a:pt x="429878" y="6943"/>
                  <a:pt x="430176" y="6540"/>
                  <a:pt x="430176" y="6156"/>
                </a:cubicBezTo>
                <a:cubicBezTo>
                  <a:pt x="430176" y="5619"/>
                  <a:pt x="429990" y="5274"/>
                  <a:pt x="429618" y="5121"/>
                </a:cubicBezTo>
                <a:cubicBezTo>
                  <a:pt x="429246" y="4968"/>
                  <a:pt x="428911" y="4700"/>
                  <a:pt x="428613" y="4316"/>
                </a:cubicBezTo>
                <a:cubicBezTo>
                  <a:pt x="428837" y="4316"/>
                  <a:pt x="429023" y="4354"/>
                  <a:pt x="429171" y="4428"/>
                </a:cubicBezTo>
                <a:cubicBezTo>
                  <a:pt x="429320" y="4502"/>
                  <a:pt x="429506" y="4540"/>
                  <a:pt x="429730" y="4540"/>
                </a:cubicBezTo>
                <a:cubicBezTo>
                  <a:pt x="429878" y="4316"/>
                  <a:pt x="430009" y="4056"/>
                  <a:pt x="430120" y="3758"/>
                </a:cubicBezTo>
                <a:cubicBezTo>
                  <a:pt x="430232" y="3461"/>
                  <a:pt x="430362" y="3163"/>
                  <a:pt x="430511" y="2865"/>
                </a:cubicBezTo>
                <a:cubicBezTo>
                  <a:pt x="430660" y="2568"/>
                  <a:pt x="430846" y="2344"/>
                  <a:pt x="431069" y="2196"/>
                </a:cubicBezTo>
                <a:cubicBezTo>
                  <a:pt x="431292" y="2047"/>
                  <a:pt x="431627" y="2047"/>
                  <a:pt x="432074" y="2196"/>
                </a:cubicBezTo>
                <a:cubicBezTo>
                  <a:pt x="432222" y="2344"/>
                  <a:pt x="432204" y="2475"/>
                  <a:pt x="432018" y="2586"/>
                </a:cubicBezTo>
                <a:cubicBezTo>
                  <a:pt x="431832" y="2698"/>
                  <a:pt x="431664" y="2865"/>
                  <a:pt x="431516" y="3089"/>
                </a:cubicBezTo>
                <a:cubicBezTo>
                  <a:pt x="431367" y="3535"/>
                  <a:pt x="431311" y="4075"/>
                  <a:pt x="431348" y="4707"/>
                </a:cubicBezTo>
                <a:cubicBezTo>
                  <a:pt x="431385" y="5340"/>
                  <a:pt x="431553" y="5805"/>
                  <a:pt x="431850" y="6102"/>
                </a:cubicBezTo>
                <a:cubicBezTo>
                  <a:pt x="432074" y="6028"/>
                  <a:pt x="432148" y="5898"/>
                  <a:pt x="432074" y="5712"/>
                </a:cubicBezTo>
                <a:cubicBezTo>
                  <a:pt x="431999" y="5526"/>
                  <a:pt x="431999" y="5321"/>
                  <a:pt x="432074" y="5098"/>
                </a:cubicBezTo>
                <a:cubicBezTo>
                  <a:pt x="432520" y="4651"/>
                  <a:pt x="432706" y="3795"/>
                  <a:pt x="432632" y="2530"/>
                </a:cubicBezTo>
                <a:cubicBezTo>
                  <a:pt x="433004" y="2233"/>
                  <a:pt x="433432" y="2047"/>
                  <a:pt x="433915" y="1972"/>
                </a:cubicBezTo>
                <a:cubicBezTo>
                  <a:pt x="434399" y="1898"/>
                  <a:pt x="434827" y="2010"/>
                  <a:pt x="435199" y="2307"/>
                </a:cubicBezTo>
                <a:cubicBezTo>
                  <a:pt x="435050" y="2902"/>
                  <a:pt x="435050" y="3721"/>
                  <a:pt x="435199" y="4763"/>
                </a:cubicBezTo>
                <a:cubicBezTo>
                  <a:pt x="435348" y="5805"/>
                  <a:pt x="435720" y="6326"/>
                  <a:pt x="436315" y="6326"/>
                </a:cubicBezTo>
                <a:cubicBezTo>
                  <a:pt x="436613" y="6326"/>
                  <a:pt x="436799" y="6158"/>
                  <a:pt x="436873" y="5823"/>
                </a:cubicBezTo>
                <a:cubicBezTo>
                  <a:pt x="436948" y="5488"/>
                  <a:pt x="436985" y="5116"/>
                  <a:pt x="436985" y="4707"/>
                </a:cubicBezTo>
                <a:cubicBezTo>
                  <a:pt x="436985" y="4298"/>
                  <a:pt x="436985" y="3907"/>
                  <a:pt x="436985" y="3535"/>
                </a:cubicBezTo>
                <a:cubicBezTo>
                  <a:pt x="436985" y="3163"/>
                  <a:pt x="437097" y="2902"/>
                  <a:pt x="437320" y="2754"/>
                </a:cubicBezTo>
                <a:cubicBezTo>
                  <a:pt x="437915" y="2977"/>
                  <a:pt x="438120" y="3498"/>
                  <a:pt x="437934" y="4316"/>
                </a:cubicBezTo>
                <a:cubicBezTo>
                  <a:pt x="437748" y="5135"/>
                  <a:pt x="437729" y="5767"/>
                  <a:pt x="437878" y="6214"/>
                </a:cubicBezTo>
                <a:cubicBezTo>
                  <a:pt x="438176" y="6363"/>
                  <a:pt x="438455" y="6326"/>
                  <a:pt x="438715" y="6102"/>
                </a:cubicBezTo>
                <a:cubicBezTo>
                  <a:pt x="438976" y="5879"/>
                  <a:pt x="439292" y="5730"/>
                  <a:pt x="439664" y="5656"/>
                </a:cubicBezTo>
                <a:cubicBezTo>
                  <a:pt x="439962" y="5581"/>
                  <a:pt x="440259" y="5544"/>
                  <a:pt x="440557" y="5544"/>
                </a:cubicBezTo>
                <a:cubicBezTo>
                  <a:pt x="440855" y="5544"/>
                  <a:pt x="441078" y="5395"/>
                  <a:pt x="441227" y="5098"/>
                </a:cubicBezTo>
                <a:cubicBezTo>
                  <a:pt x="441152" y="4726"/>
                  <a:pt x="441022" y="4391"/>
                  <a:pt x="440836" y="4093"/>
                </a:cubicBezTo>
                <a:cubicBezTo>
                  <a:pt x="440650" y="3795"/>
                  <a:pt x="440594" y="3498"/>
                  <a:pt x="440668" y="3200"/>
                </a:cubicBezTo>
                <a:cubicBezTo>
                  <a:pt x="440743" y="2902"/>
                  <a:pt x="440966" y="2754"/>
                  <a:pt x="441338" y="2754"/>
                </a:cubicBezTo>
                <a:cubicBezTo>
                  <a:pt x="441498" y="2605"/>
                  <a:pt x="441717" y="2400"/>
                  <a:pt x="441996" y="2140"/>
                </a:cubicBezTo>
                <a:cubicBezTo>
                  <a:pt x="442275" y="1879"/>
                  <a:pt x="442614" y="1823"/>
                  <a:pt x="443013" y="1972"/>
                </a:cubicBezTo>
                <a:cubicBezTo>
                  <a:pt x="443087" y="2344"/>
                  <a:pt x="443040" y="2754"/>
                  <a:pt x="442873" y="3200"/>
                </a:cubicBezTo>
                <a:cubicBezTo>
                  <a:pt x="442706" y="3647"/>
                  <a:pt x="442492" y="4019"/>
                  <a:pt x="442231" y="4316"/>
                </a:cubicBezTo>
                <a:cubicBezTo>
                  <a:pt x="442008" y="5581"/>
                  <a:pt x="441729" y="6772"/>
                  <a:pt x="441394" y="7888"/>
                </a:cubicBezTo>
                <a:cubicBezTo>
                  <a:pt x="441059" y="9004"/>
                  <a:pt x="440706" y="10083"/>
                  <a:pt x="440334" y="11125"/>
                </a:cubicBezTo>
                <a:cubicBezTo>
                  <a:pt x="439738" y="13134"/>
                  <a:pt x="439162" y="15069"/>
                  <a:pt x="438604" y="16930"/>
                </a:cubicBezTo>
                <a:cubicBezTo>
                  <a:pt x="438045" y="18790"/>
                  <a:pt x="437506" y="20725"/>
                  <a:pt x="436985" y="22734"/>
                </a:cubicBezTo>
                <a:cubicBezTo>
                  <a:pt x="436985" y="23031"/>
                  <a:pt x="436873" y="23218"/>
                  <a:pt x="436650" y="23292"/>
                </a:cubicBezTo>
                <a:cubicBezTo>
                  <a:pt x="436576" y="23962"/>
                  <a:pt x="436445" y="24557"/>
                  <a:pt x="436259" y="25078"/>
                </a:cubicBezTo>
                <a:cubicBezTo>
                  <a:pt x="436073" y="25599"/>
                  <a:pt x="435906" y="26120"/>
                  <a:pt x="435757" y="26641"/>
                </a:cubicBezTo>
                <a:lnTo>
                  <a:pt x="435757" y="27199"/>
                </a:lnTo>
                <a:cubicBezTo>
                  <a:pt x="435236" y="28538"/>
                  <a:pt x="434808" y="29933"/>
                  <a:pt x="434474" y="31384"/>
                </a:cubicBezTo>
                <a:cubicBezTo>
                  <a:pt x="434139" y="32836"/>
                  <a:pt x="433674" y="34194"/>
                  <a:pt x="433078" y="35459"/>
                </a:cubicBezTo>
                <a:cubicBezTo>
                  <a:pt x="432706" y="37021"/>
                  <a:pt x="432278" y="38528"/>
                  <a:pt x="431795" y="39979"/>
                </a:cubicBezTo>
                <a:cubicBezTo>
                  <a:pt x="431311" y="41430"/>
                  <a:pt x="430883" y="42900"/>
                  <a:pt x="430511" y="44388"/>
                </a:cubicBezTo>
                <a:cubicBezTo>
                  <a:pt x="429990" y="46100"/>
                  <a:pt x="429506" y="47700"/>
                  <a:pt x="429060" y="49188"/>
                </a:cubicBezTo>
                <a:cubicBezTo>
                  <a:pt x="428613" y="50676"/>
                  <a:pt x="428204" y="52276"/>
                  <a:pt x="427832" y="53988"/>
                </a:cubicBezTo>
                <a:cubicBezTo>
                  <a:pt x="427609" y="54360"/>
                  <a:pt x="427460" y="54806"/>
                  <a:pt x="427386" y="55327"/>
                </a:cubicBezTo>
                <a:cubicBezTo>
                  <a:pt x="427311" y="55848"/>
                  <a:pt x="427125" y="56295"/>
                  <a:pt x="426827" y="56667"/>
                </a:cubicBezTo>
                <a:lnTo>
                  <a:pt x="426827" y="57225"/>
                </a:lnTo>
                <a:cubicBezTo>
                  <a:pt x="425116" y="62657"/>
                  <a:pt x="423479" y="68126"/>
                  <a:pt x="421916" y="73633"/>
                </a:cubicBezTo>
                <a:cubicBezTo>
                  <a:pt x="420353" y="79140"/>
                  <a:pt x="418716" y="84572"/>
                  <a:pt x="417005" y="89930"/>
                </a:cubicBezTo>
                <a:lnTo>
                  <a:pt x="417005" y="90599"/>
                </a:lnTo>
                <a:cubicBezTo>
                  <a:pt x="416335" y="92460"/>
                  <a:pt x="415740" y="94395"/>
                  <a:pt x="415219" y="96404"/>
                </a:cubicBezTo>
                <a:cubicBezTo>
                  <a:pt x="414698" y="98413"/>
                  <a:pt x="414103" y="100348"/>
                  <a:pt x="413433" y="102208"/>
                </a:cubicBezTo>
                <a:cubicBezTo>
                  <a:pt x="413210" y="103399"/>
                  <a:pt x="412875" y="104478"/>
                  <a:pt x="412428" y="105445"/>
                </a:cubicBezTo>
                <a:cubicBezTo>
                  <a:pt x="412056" y="107008"/>
                  <a:pt x="411610" y="108645"/>
                  <a:pt x="411089" y="110356"/>
                </a:cubicBezTo>
                <a:lnTo>
                  <a:pt x="410196" y="113147"/>
                </a:lnTo>
                <a:cubicBezTo>
                  <a:pt x="409973" y="113891"/>
                  <a:pt x="409768" y="114672"/>
                  <a:pt x="409582" y="115491"/>
                </a:cubicBezTo>
                <a:cubicBezTo>
                  <a:pt x="409396" y="116310"/>
                  <a:pt x="409154" y="117054"/>
                  <a:pt x="408856" y="117723"/>
                </a:cubicBezTo>
                <a:cubicBezTo>
                  <a:pt x="408782" y="124272"/>
                  <a:pt x="408782" y="130783"/>
                  <a:pt x="408856" y="137257"/>
                </a:cubicBezTo>
                <a:cubicBezTo>
                  <a:pt x="408931" y="143731"/>
                  <a:pt x="408894" y="150242"/>
                  <a:pt x="408745" y="156791"/>
                </a:cubicBezTo>
                <a:cubicBezTo>
                  <a:pt x="408522" y="156642"/>
                  <a:pt x="408354" y="156456"/>
                  <a:pt x="408243" y="156233"/>
                </a:cubicBezTo>
                <a:cubicBezTo>
                  <a:pt x="408131" y="156009"/>
                  <a:pt x="407926" y="155861"/>
                  <a:pt x="407629" y="155786"/>
                </a:cubicBezTo>
                <a:cubicBezTo>
                  <a:pt x="407257" y="155935"/>
                  <a:pt x="407015" y="156177"/>
                  <a:pt x="406903" y="156512"/>
                </a:cubicBezTo>
                <a:cubicBezTo>
                  <a:pt x="406792" y="156847"/>
                  <a:pt x="406661" y="157163"/>
                  <a:pt x="406512" y="157461"/>
                </a:cubicBezTo>
                <a:cubicBezTo>
                  <a:pt x="406587" y="157684"/>
                  <a:pt x="406736" y="157814"/>
                  <a:pt x="406959" y="157851"/>
                </a:cubicBezTo>
                <a:cubicBezTo>
                  <a:pt x="407182" y="157888"/>
                  <a:pt x="407424" y="157907"/>
                  <a:pt x="407684" y="157907"/>
                </a:cubicBezTo>
                <a:cubicBezTo>
                  <a:pt x="407945" y="157907"/>
                  <a:pt x="408187" y="157944"/>
                  <a:pt x="408410" y="158019"/>
                </a:cubicBezTo>
                <a:cubicBezTo>
                  <a:pt x="408633" y="158093"/>
                  <a:pt x="408782" y="158279"/>
                  <a:pt x="408856" y="158577"/>
                </a:cubicBezTo>
                <a:cubicBezTo>
                  <a:pt x="409005" y="159023"/>
                  <a:pt x="409043" y="159674"/>
                  <a:pt x="408968" y="160530"/>
                </a:cubicBezTo>
                <a:cubicBezTo>
                  <a:pt x="408894" y="161386"/>
                  <a:pt x="408856" y="162149"/>
                  <a:pt x="408856" y="162818"/>
                </a:cubicBezTo>
                <a:cubicBezTo>
                  <a:pt x="408856" y="166390"/>
                  <a:pt x="408875" y="169795"/>
                  <a:pt x="408912" y="173032"/>
                </a:cubicBezTo>
                <a:cubicBezTo>
                  <a:pt x="408949" y="176269"/>
                  <a:pt x="408894" y="179450"/>
                  <a:pt x="408745" y="182575"/>
                </a:cubicBezTo>
                <a:cubicBezTo>
                  <a:pt x="408522" y="182575"/>
                  <a:pt x="408187" y="182501"/>
                  <a:pt x="407740" y="182352"/>
                </a:cubicBezTo>
                <a:cubicBezTo>
                  <a:pt x="407815" y="181757"/>
                  <a:pt x="407610" y="181366"/>
                  <a:pt x="407126" y="181180"/>
                </a:cubicBezTo>
                <a:cubicBezTo>
                  <a:pt x="406643" y="180994"/>
                  <a:pt x="406215" y="181087"/>
                  <a:pt x="405843" y="181459"/>
                </a:cubicBezTo>
                <a:cubicBezTo>
                  <a:pt x="405768" y="181087"/>
                  <a:pt x="405824" y="180789"/>
                  <a:pt x="406010" y="180566"/>
                </a:cubicBezTo>
                <a:cubicBezTo>
                  <a:pt x="406196" y="180343"/>
                  <a:pt x="406401" y="180138"/>
                  <a:pt x="406624" y="179952"/>
                </a:cubicBezTo>
                <a:cubicBezTo>
                  <a:pt x="406847" y="179766"/>
                  <a:pt x="406996" y="179561"/>
                  <a:pt x="407071" y="179338"/>
                </a:cubicBezTo>
                <a:cubicBezTo>
                  <a:pt x="407145" y="179115"/>
                  <a:pt x="407033" y="178855"/>
                  <a:pt x="406736" y="178557"/>
                </a:cubicBezTo>
                <a:cubicBezTo>
                  <a:pt x="406364" y="178631"/>
                  <a:pt x="406122" y="178836"/>
                  <a:pt x="406010" y="179171"/>
                </a:cubicBezTo>
                <a:cubicBezTo>
                  <a:pt x="405899" y="179506"/>
                  <a:pt x="405768" y="179785"/>
                  <a:pt x="405619" y="180008"/>
                </a:cubicBezTo>
                <a:cubicBezTo>
                  <a:pt x="405024" y="180157"/>
                  <a:pt x="404466" y="180194"/>
                  <a:pt x="403945" y="180120"/>
                </a:cubicBezTo>
                <a:cubicBezTo>
                  <a:pt x="403424" y="180045"/>
                  <a:pt x="402941" y="180082"/>
                  <a:pt x="402494" y="180231"/>
                </a:cubicBezTo>
                <a:cubicBezTo>
                  <a:pt x="402271" y="180380"/>
                  <a:pt x="402085" y="180566"/>
                  <a:pt x="401936" y="180789"/>
                </a:cubicBezTo>
                <a:cubicBezTo>
                  <a:pt x="401787" y="181013"/>
                  <a:pt x="401527" y="181050"/>
                  <a:pt x="401155" y="180901"/>
                </a:cubicBezTo>
                <a:cubicBezTo>
                  <a:pt x="400931" y="180678"/>
                  <a:pt x="400876" y="180399"/>
                  <a:pt x="400987" y="180064"/>
                </a:cubicBezTo>
                <a:cubicBezTo>
                  <a:pt x="401099" y="179729"/>
                  <a:pt x="401117" y="179413"/>
                  <a:pt x="401043" y="179115"/>
                </a:cubicBezTo>
                <a:cubicBezTo>
                  <a:pt x="400671" y="178966"/>
                  <a:pt x="400448" y="178966"/>
                  <a:pt x="400373" y="179115"/>
                </a:cubicBezTo>
                <a:cubicBezTo>
                  <a:pt x="400299" y="179264"/>
                  <a:pt x="400113" y="179301"/>
                  <a:pt x="399815" y="179227"/>
                </a:cubicBezTo>
                <a:cubicBezTo>
                  <a:pt x="399592" y="179227"/>
                  <a:pt x="399387" y="179096"/>
                  <a:pt x="399201" y="178836"/>
                </a:cubicBezTo>
                <a:cubicBezTo>
                  <a:pt x="399015" y="178575"/>
                  <a:pt x="398773" y="178445"/>
                  <a:pt x="398476" y="178445"/>
                </a:cubicBezTo>
                <a:cubicBezTo>
                  <a:pt x="398327" y="178445"/>
                  <a:pt x="398159" y="178538"/>
                  <a:pt x="397973" y="178724"/>
                </a:cubicBezTo>
                <a:cubicBezTo>
                  <a:pt x="397787" y="178910"/>
                  <a:pt x="397620" y="179003"/>
                  <a:pt x="397471" y="179003"/>
                </a:cubicBezTo>
                <a:cubicBezTo>
                  <a:pt x="396876" y="178855"/>
                  <a:pt x="396578" y="178445"/>
                  <a:pt x="396578" y="177776"/>
                </a:cubicBezTo>
                <a:cubicBezTo>
                  <a:pt x="396653" y="177552"/>
                  <a:pt x="396783" y="177422"/>
                  <a:pt x="396969" y="177385"/>
                </a:cubicBezTo>
                <a:cubicBezTo>
                  <a:pt x="397155" y="177348"/>
                  <a:pt x="397211" y="177143"/>
                  <a:pt x="397136" y="176771"/>
                </a:cubicBezTo>
                <a:cubicBezTo>
                  <a:pt x="396839" y="176771"/>
                  <a:pt x="396671" y="176883"/>
                  <a:pt x="396634" y="177106"/>
                </a:cubicBezTo>
                <a:cubicBezTo>
                  <a:pt x="396597" y="177329"/>
                  <a:pt x="396504" y="177515"/>
                  <a:pt x="396355" y="177664"/>
                </a:cubicBezTo>
                <a:cubicBezTo>
                  <a:pt x="395983" y="177515"/>
                  <a:pt x="395704" y="177496"/>
                  <a:pt x="395518" y="177608"/>
                </a:cubicBezTo>
                <a:cubicBezTo>
                  <a:pt x="395332" y="177720"/>
                  <a:pt x="395090" y="177738"/>
                  <a:pt x="394792" y="177664"/>
                </a:cubicBezTo>
                <a:cubicBezTo>
                  <a:pt x="394495" y="177589"/>
                  <a:pt x="394271" y="177459"/>
                  <a:pt x="394123" y="177273"/>
                </a:cubicBezTo>
                <a:cubicBezTo>
                  <a:pt x="393974" y="177087"/>
                  <a:pt x="393825" y="176994"/>
                  <a:pt x="393676" y="176994"/>
                </a:cubicBezTo>
                <a:cubicBezTo>
                  <a:pt x="393378" y="177069"/>
                  <a:pt x="393211" y="177273"/>
                  <a:pt x="393174" y="177608"/>
                </a:cubicBezTo>
                <a:cubicBezTo>
                  <a:pt x="393136" y="177943"/>
                  <a:pt x="392932" y="178185"/>
                  <a:pt x="392560" y="178334"/>
                </a:cubicBezTo>
                <a:cubicBezTo>
                  <a:pt x="392485" y="178706"/>
                  <a:pt x="392523" y="179115"/>
                  <a:pt x="392671" y="179561"/>
                </a:cubicBezTo>
                <a:cubicBezTo>
                  <a:pt x="392820" y="180008"/>
                  <a:pt x="392709" y="180306"/>
                  <a:pt x="392337" y="180454"/>
                </a:cubicBezTo>
                <a:cubicBezTo>
                  <a:pt x="391965" y="180603"/>
                  <a:pt x="391741" y="180510"/>
                  <a:pt x="391667" y="180175"/>
                </a:cubicBezTo>
                <a:cubicBezTo>
                  <a:pt x="391592" y="179841"/>
                  <a:pt x="391481" y="179524"/>
                  <a:pt x="391332" y="179227"/>
                </a:cubicBezTo>
                <a:lnTo>
                  <a:pt x="390662" y="178668"/>
                </a:lnTo>
                <a:cubicBezTo>
                  <a:pt x="390439" y="178296"/>
                  <a:pt x="390253" y="177980"/>
                  <a:pt x="390104" y="177720"/>
                </a:cubicBezTo>
                <a:cubicBezTo>
                  <a:pt x="389955" y="177459"/>
                  <a:pt x="389695" y="177441"/>
                  <a:pt x="389323" y="177664"/>
                </a:cubicBezTo>
                <a:cubicBezTo>
                  <a:pt x="389248" y="177962"/>
                  <a:pt x="389323" y="178241"/>
                  <a:pt x="389546" y="178501"/>
                </a:cubicBezTo>
                <a:cubicBezTo>
                  <a:pt x="389769" y="178762"/>
                  <a:pt x="390011" y="179022"/>
                  <a:pt x="390272" y="179282"/>
                </a:cubicBezTo>
                <a:cubicBezTo>
                  <a:pt x="390532" y="179543"/>
                  <a:pt x="390718" y="179822"/>
                  <a:pt x="390830" y="180120"/>
                </a:cubicBezTo>
                <a:cubicBezTo>
                  <a:pt x="390941" y="180417"/>
                  <a:pt x="390848" y="180752"/>
                  <a:pt x="390551" y="181124"/>
                </a:cubicBezTo>
                <a:cubicBezTo>
                  <a:pt x="389881" y="180826"/>
                  <a:pt x="389379" y="180399"/>
                  <a:pt x="389044" y="179841"/>
                </a:cubicBezTo>
                <a:cubicBezTo>
                  <a:pt x="388709" y="179282"/>
                  <a:pt x="388318" y="178706"/>
                  <a:pt x="387872" y="178110"/>
                </a:cubicBezTo>
                <a:cubicBezTo>
                  <a:pt x="387276" y="178110"/>
                  <a:pt x="386886" y="178315"/>
                  <a:pt x="386700" y="178724"/>
                </a:cubicBezTo>
                <a:cubicBezTo>
                  <a:pt x="386514" y="179134"/>
                  <a:pt x="386309" y="179524"/>
                  <a:pt x="386086" y="179896"/>
                </a:cubicBezTo>
                <a:cubicBezTo>
                  <a:pt x="385639" y="179673"/>
                  <a:pt x="385304" y="179282"/>
                  <a:pt x="385081" y="178724"/>
                </a:cubicBezTo>
                <a:cubicBezTo>
                  <a:pt x="384858" y="178166"/>
                  <a:pt x="384970" y="177627"/>
                  <a:pt x="385416" y="177106"/>
                </a:cubicBezTo>
                <a:cubicBezTo>
                  <a:pt x="385118" y="176883"/>
                  <a:pt x="384877" y="176864"/>
                  <a:pt x="384691" y="177050"/>
                </a:cubicBezTo>
                <a:cubicBezTo>
                  <a:pt x="384504" y="177236"/>
                  <a:pt x="384337" y="177403"/>
                  <a:pt x="384188" y="177552"/>
                </a:cubicBezTo>
                <a:cubicBezTo>
                  <a:pt x="383891" y="177701"/>
                  <a:pt x="383537" y="177831"/>
                  <a:pt x="383128" y="177943"/>
                </a:cubicBezTo>
                <a:cubicBezTo>
                  <a:pt x="382719" y="178055"/>
                  <a:pt x="382514" y="178296"/>
                  <a:pt x="382514" y="178668"/>
                </a:cubicBezTo>
                <a:cubicBezTo>
                  <a:pt x="382440" y="178892"/>
                  <a:pt x="382508" y="179041"/>
                  <a:pt x="382719" y="179115"/>
                </a:cubicBezTo>
                <a:cubicBezTo>
                  <a:pt x="382930" y="179189"/>
                  <a:pt x="383122" y="179338"/>
                  <a:pt x="383295" y="179561"/>
                </a:cubicBezTo>
                <a:cubicBezTo>
                  <a:pt x="382551" y="180454"/>
                  <a:pt x="381807" y="180938"/>
                  <a:pt x="381063" y="181013"/>
                </a:cubicBezTo>
                <a:cubicBezTo>
                  <a:pt x="380914" y="180864"/>
                  <a:pt x="380858" y="180640"/>
                  <a:pt x="380895" y="180343"/>
                </a:cubicBezTo>
                <a:cubicBezTo>
                  <a:pt x="380933" y="180045"/>
                  <a:pt x="380951" y="179785"/>
                  <a:pt x="380951" y="179561"/>
                </a:cubicBezTo>
                <a:cubicBezTo>
                  <a:pt x="380723" y="179413"/>
                  <a:pt x="380590" y="179450"/>
                  <a:pt x="380553" y="179673"/>
                </a:cubicBezTo>
                <a:cubicBezTo>
                  <a:pt x="380515" y="179896"/>
                  <a:pt x="380382" y="179971"/>
                  <a:pt x="380154" y="179896"/>
                </a:cubicBezTo>
                <a:cubicBezTo>
                  <a:pt x="379774" y="179747"/>
                  <a:pt x="379508" y="179543"/>
                  <a:pt x="379356" y="179282"/>
                </a:cubicBezTo>
                <a:cubicBezTo>
                  <a:pt x="379205" y="179022"/>
                  <a:pt x="379052" y="178817"/>
                  <a:pt x="378900" y="178668"/>
                </a:cubicBezTo>
                <a:cubicBezTo>
                  <a:pt x="378444" y="178594"/>
                  <a:pt x="378255" y="178799"/>
                  <a:pt x="378331" y="179282"/>
                </a:cubicBezTo>
                <a:cubicBezTo>
                  <a:pt x="378407" y="179766"/>
                  <a:pt x="378293" y="180082"/>
                  <a:pt x="377988" y="180231"/>
                </a:cubicBezTo>
                <a:cubicBezTo>
                  <a:pt x="377760" y="180231"/>
                  <a:pt x="377570" y="180138"/>
                  <a:pt x="377419" y="179952"/>
                </a:cubicBezTo>
                <a:cubicBezTo>
                  <a:pt x="377267" y="179766"/>
                  <a:pt x="377115" y="179599"/>
                  <a:pt x="376962" y="179450"/>
                </a:cubicBezTo>
                <a:lnTo>
                  <a:pt x="376165" y="178668"/>
                </a:lnTo>
                <a:cubicBezTo>
                  <a:pt x="376013" y="178371"/>
                  <a:pt x="375937" y="178036"/>
                  <a:pt x="375937" y="177664"/>
                </a:cubicBezTo>
                <a:cubicBezTo>
                  <a:pt x="375937" y="177292"/>
                  <a:pt x="375785" y="177031"/>
                  <a:pt x="375482" y="176883"/>
                </a:cubicBezTo>
                <a:cubicBezTo>
                  <a:pt x="375259" y="176734"/>
                  <a:pt x="375017" y="176697"/>
                  <a:pt x="374756" y="176771"/>
                </a:cubicBezTo>
                <a:cubicBezTo>
                  <a:pt x="374496" y="176845"/>
                  <a:pt x="374142" y="176883"/>
                  <a:pt x="373696" y="176883"/>
                </a:cubicBezTo>
                <a:cubicBezTo>
                  <a:pt x="373473" y="176734"/>
                  <a:pt x="373342" y="176548"/>
                  <a:pt x="373305" y="176324"/>
                </a:cubicBezTo>
                <a:cubicBezTo>
                  <a:pt x="373268" y="176101"/>
                  <a:pt x="373175" y="175915"/>
                  <a:pt x="373026" y="175766"/>
                </a:cubicBezTo>
                <a:cubicBezTo>
                  <a:pt x="372505" y="175692"/>
                  <a:pt x="372208" y="175841"/>
                  <a:pt x="372133" y="176213"/>
                </a:cubicBezTo>
                <a:cubicBezTo>
                  <a:pt x="372059" y="176585"/>
                  <a:pt x="371835" y="176771"/>
                  <a:pt x="371463" y="176771"/>
                </a:cubicBezTo>
                <a:lnTo>
                  <a:pt x="371036" y="176343"/>
                </a:lnTo>
                <a:lnTo>
                  <a:pt x="370570" y="176994"/>
                </a:lnTo>
                <a:lnTo>
                  <a:pt x="370136" y="176560"/>
                </a:lnTo>
                <a:lnTo>
                  <a:pt x="370068" y="176659"/>
                </a:lnTo>
                <a:cubicBezTo>
                  <a:pt x="370329" y="177106"/>
                  <a:pt x="370384" y="177552"/>
                  <a:pt x="370236" y="177999"/>
                </a:cubicBezTo>
                <a:cubicBezTo>
                  <a:pt x="370384" y="178371"/>
                  <a:pt x="370663" y="178482"/>
                  <a:pt x="371073" y="178334"/>
                </a:cubicBezTo>
                <a:cubicBezTo>
                  <a:pt x="371482" y="178185"/>
                  <a:pt x="371724" y="178371"/>
                  <a:pt x="371798" y="178892"/>
                </a:cubicBezTo>
                <a:cubicBezTo>
                  <a:pt x="371501" y="179041"/>
                  <a:pt x="371184" y="179134"/>
                  <a:pt x="370849" y="179171"/>
                </a:cubicBezTo>
                <a:cubicBezTo>
                  <a:pt x="370515" y="179208"/>
                  <a:pt x="370198" y="179301"/>
                  <a:pt x="369901" y="179450"/>
                </a:cubicBezTo>
                <a:cubicBezTo>
                  <a:pt x="369752" y="179673"/>
                  <a:pt x="369659" y="179971"/>
                  <a:pt x="369622" y="180343"/>
                </a:cubicBezTo>
                <a:cubicBezTo>
                  <a:pt x="369584" y="180715"/>
                  <a:pt x="369343" y="180826"/>
                  <a:pt x="368896" y="180678"/>
                </a:cubicBezTo>
                <a:cubicBezTo>
                  <a:pt x="368747" y="180306"/>
                  <a:pt x="368747" y="180008"/>
                  <a:pt x="368896" y="179785"/>
                </a:cubicBezTo>
                <a:cubicBezTo>
                  <a:pt x="369045" y="179561"/>
                  <a:pt x="369231" y="179375"/>
                  <a:pt x="369454" y="179227"/>
                </a:cubicBezTo>
                <a:cubicBezTo>
                  <a:pt x="369454" y="178780"/>
                  <a:pt x="369380" y="178482"/>
                  <a:pt x="369231" y="178334"/>
                </a:cubicBezTo>
                <a:cubicBezTo>
                  <a:pt x="368859" y="178482"/>
                  <a:pt x="368617" y="178743"/>
                  <a:pt x="368505" y="179115"/>
                </a:cubicBezTo>
                <a:cubicBezTo>
                  <a:pt x="368394" y="179487"/>
                  <a:pt x="368115" y="179710"/>
                  <a:pt x="367668" y="179785"/>
                </a:cubicBezTo>
                <a:cubicBezTo>
                  <a:pt x="367445" y="179413"/>
                  <a:pt x="367371" y="178985"/>
                  <a:pt x="367445" y="178501"/>
                </a:cubicBezTo>
                <a:cubicBezTo>
                  <a:pt x="367519" y="178017"/>
                  <a:pt x="367371" y="177738"/>
                  <a:pt x="366998" y="177664"/>
                </a:cubicBezTo>
                <a:cubicBezTo>
                  <a:pt x="366626" y="177515"/>
                  <a:pt x="366385" y="177608"/>
                  <a:pt x="366273" y="177943"/>
                </a:cubicBezTo>
                <a:cubicBezTo>
                  <a:pt x="366161" y="178278"/>
                  <a:pt x="365882" y="178371"/>
                  <a:pt x="365436" y="178222"/>
                </a:cubicBezTo>
                <a:cubicBezTo>
                  <a:pt x="365213" y="177180"/>
                  <a:pt x="365120" y="175952"/>
                  <a:pt x="365157" y="174539"/>
                </a:cubicBezTo>
                <a:lnTo>
                  <a:pt x="365167" y="173756"/>
                </a:lnTo>
                <a:lnTo>
                  <a:pt x="365157" y="173534"/>
                </a:lnTo>
                <a:lnTo>
                  <a:pt x="365171" y="173501"/>
                </a:lnTo>
                <a:lnTo>
                  <a:pt x="365213" y="170409"/>
                </a:lnTo>
                <a:cubicBezTo>
                  <a:pt x="365213" y="162297"/>
                  <a:pt x="365194" y="154186"/>
                  <a:pt x="365157" y="146075"/>
                </a:cubicBezTo>
                <a:cubicBezTo>
                  <a:pt x="365120" y="137964"/>
                  <a:pt x="365175" y="129964"/>
                  <a:pt x="365324" y="122077"/>
                </a:cubicBezTo>
                <a:cubicBezTo>
                  <a:pt x="365547" y="122002"/>
                  <a:pt x="365882" y="122002"/>
                  <a:pt x="366329" y="122077"/>
                </a:cubicBezTo>
                <a:cubicBezTo>
                  <a:pt x="366775" y="122151"/>
                  <a:pt x="367036" y="122002"/>
                  <a:pt x="367110" y="121630"/>
                </a:cubicBezTo>
                <a:cubicBezTo>
                  <a:pt x="367036" y="121258"/>
                  <a:pt x="366812" y="121053"/>
                  <a:pt x="366440" y="121016"/>
                </a:cubicBezTo>
                <a:cubicBezTo>
                  <a:pt x="366068" y="120979"/>
                  <a:pt x="365696" y="120886"/>
                  <a:pt x="365324" y="120737"/>
                </a:cubicBezTo>
                <a:cubicBezTo>
                  <a:pt x="365175" y="120365"/>
                  <a:pt x="365138" y="119956"/>
                  <a:pt x="365213" y="119509"/>
                </a:cubicBezTo>
                <a:cubicBezTo>
                  <a:pt x="365287" y="119063"/>
                  <a:pt x="365287" y="118616"/>
                  <a:pt x="365213" y="118170"/>
                </a:cubicBezTo>
                <a:cubicBezTo>
                  <a:pt x="365138" y="117723"/>
                  <a:pt x="365008" y="117314"/>
                  <a:pt x="364822" y="116942"/>
                </a:cubicBezTo>
                <a:cubicBezTo>
                  <a:pt x="364636" y="116570"/>
                  <a:pt x="364580" y="116198"/>
                  <a:pt x="364654" y="115826"/>
                </a:cubicBezTo>
                <a:cubicBezTo>
                  <a:pt x="364654" y="115677"/>
                  <a:pt x="364617" y="115584"/>
                  <a:pt x="364543" y="115547"/>
                </a:cubicBezTo>
                <a:cubicBezTo>
                  <a:pt x="364468" y="115510"/>
                  <a:pt x="364394" y="115417"/>
                  <a:pt x="364320" y="115268"/>
                </a:cubicBezTo>
                <a:cubicBezTo>
                  <a:pt x="362757" y="109463"/>
                  <a:pt x="361194" y="103771"/>
                  <a:pt x="359631" y="98190"/>
                </a:cubicBezTo>
                <a:cubicBezTo>
                  <a:pt x="358069" y="92609"/>
                  <a:pt x="356432" y="86953"/>
                  <a:pt x="354720" y="81223"/>
                </a:cubicBezTo>
                <a:lnTo>
                  <a:pt x="349586" y="63587"/>
                </a:lnTo>
                <a:cubicBezTo>
                  <a:pt x="349511" y="63438"/>
                  <a:pt x="349493" y="63345"/>
                  <a:pt x="349530" y="63308"/>
                </a:cubicBezTo>
                <a:cubicBezTo>
                  <a:pt x="349567" y="63271"/>
                  <a:pt x="349586" y="63178"/>
                  <a:pt x="349586" y="63029"/>
                </a:cubicBezTo>
                <a:cubicBezTo>
                  <a:pt x="349288" y="62062"/>
                  <a:pt x="348972" y="61113"/>
                  <a:pt x="348637" y="60183"/>
                </a:cubicBezTo>
                <a:cubicBezTo>
                  <a:pt x="348302" y="59253"/>
                  <a:pt x="348135" y="58267"/>
                  <a:pt x="348135" y="57225"/>
                </a:cubicBezTo>
                <a:cubicBezTo>
                  <a:pt x="348060" y="57002"/>
                  <a:pt x="348135" y="56908"/>
                  <a:pt x="348358" y="56946"/>
                </a:cubicBezTo>
                <a:cubicBezTo>
                  <a:pt x="348581" y="56983"/>
                  <a:pt x="348730" y="56964"/>
                  <a:pt x="348804" y="56890"/>
                </a:cubicBezTo>
                <a:cubicBezTo>
                  <a:pt x="348507" y="56443"/>
                  <a:pt x="348228" y="55978"/>
                  <a:pt x="347967" y="55495"/>
                </a:cubicBezTo>
                <a:cubicBezTo>
                  <a:pt x="347707" y="55011"/>
                  <a:pt x="347390" y="54546"/>
                  <a:pt x="347018" y="54099"/>
                </a:cubicBezTo>
                <a:cubicBezTo>
                  <a:pt x="344563" y="45616"/>
                  <a:pt x="342144" y="37189"/>
                  <a:pt x="339763" y="28817"/>
                </a:cubicBezTo>
                <a:cubicBezTo>
                  <a:pt x="337382" y="20446"/>
                  <a:pt x="335000" y="11981"/>
                  <a:pt x="332619" y="3423"/>
                </a:cubicBezTo>
                <a:cubicBezTo>
                  <a:pt x="332545" y="3200"/>
                  <a:pt x="332601" y="3107"/>
                  <a:pt x="332787" y="3144"/>
                </a:cubicBezTo>
                <a:cubicBezTo>
                  <a:pt x="332973" y="3182"/>
                  <a:pt x="333066" y="3126"/>
                  <a:pt x="333066" y="2977"/>
                </a:cubicBezTo>
                <a:cubicBezTo>
                  <a:pt x="332991" y="2828"/>
                  <a:pt x="332824" y="2772"/>
                  <a:pt x="332563" y="2809"/>
                </a:cubicBezTo>
                <a:cubicBezTo>
                  <a:pt x="332303" y="2847"/>
                  <a:pt x="332173" y="2754"/>
                  <a:pt x="332173" y="2530"/>
                </a:cubicBezTo>
                <a:cubicBezTo>
                  <a:pt x="332173" y="2158"/>
                  <a:pt x="332247" y="1972"/>
                  <a:pt x="332396" y="1972"/>
                </a:cubicBezTo>
                <a:cubicBezTo>
                  <a:pt x="332768" y="2121"/>
                  <a:pt x="333103" y="2140"/>
                  <a:pt x="333401" y="2028"/>
                </a:cubicBezTo>
                <a:cubicBezTo>
                  <a:pt x="333698" y="1917"/>
                  <a:pt x="333996" y="1898"/>
                  <a:pt x="334294" y="1972"/>
                </a:cubicBezTo>
                <a:cubicBezTo>
                  <a:pt x="334666" y="2121"/>
                  <a:pt x="334889" y="2289"/>
                  <a:pt x="334963" y="2475"/>
                </a:cubicBezTo>
                <a:cubicBezTo>
                  <a:pt x="335038" y="2661"/>
                  <a:pt x="335224" y="2828"/>
                  <a:pt x="335521" y="2977"/>
                </a:cubicBezTo>
                <a:cubicBezTo>
                  <a:pt x="335745" y="2977"/>
                  <a:pt x="335856" y="2884"/>
                  <a:pt x="335856" y="2698"/>
                </a:cubicBezTo>
                <a:cubicBezTo>
                  <a:pt x="335856" y="2512"/>
                  <a:pt x="335931" y="2344"/>
                  <a:pt x="336079" y="2196"/>
                </a:cubicBezTo>
                <a:cubicBezTo>
                  <a:pt x="336898" y="2047"/>
                  <a:pt x="337772" y="1972"/>
                  <a:pt x="338703" y="1972"/>
                </a:cubicBezTo>
                <a:cubicBezTo>
                  <a:pt x="339633" y="1972"/>
                  <a:pt x="340544" y="1972"/>
                  <a:pt x="341437" y="1972"/>
                </a:cubicBezTo>
                <a:cubicBezTo>
                  <a:pt x="345679" y="2121"/>
                  <a:pt x="350144" y="2158"/>
                  <a:pt x="354832" y="2084"/>
                </a:cubicBezTo>
                <a:cubicBezTo>
                  <a:pt x="359520" y="2010"/>
                  <a:pt x="364096" y="1972"/>
                  <a:pt x="368561" y="1972"/>
                </a:cubicBezTo>
                <a:cubicBezTo>
                  <a:pt x="368784" y="2121"/>
                  <a:pt x="368896" y="2363"/>
                  <a:pt x="368896" y="2698"/>
                </a:cubicBezTo>
                <a:cubicBezTo>
                  <a:pt x="368896" y="3033"/>
                  <a:pt x="368970" y="3312"/>
                  <a:pt x="369119" y="3535"/>
                </a:cubicBezTo>
                <a:cubicBezTo>
                  <a:pt x="369640" y="3609"/>
                  <a:pt x="369957" y="3461"/>
                  <a:pt x="370068" y="3089"/>
                </a:cubicBezTo>
                <a:cubicBezTo>
                  <a:pt x="370180" y="2716"/>
                  <a:pt x="370310" y="2344"/>
                  <a:pt x="370459" y="1972"/>
                </a:cubicBezTo>
                <a:cubicBezTo>
                  <a:pt x="370831" y="1972"/>
                  <a:pt x="371129" y="2084"/>
                  <a:pt x="371352" y="2307"/>
                </a:cubicBezTo>
                <a:cubicBezTo>
                  <a:pt x="371426" y="2456"/>
                  <a:pt x="371389" y="2865"/>
                  <a:pt x="371240" y="3535"/>
                </a:cubicBezTo>
                <a:cubicBezTo>
                  <a:pt x="371538" y="4130"/>
                  <a:pt x="371947" y="4372"/>
                  <a:pt x="372468" y="4261"/>
                </a:cubicBezTo>
                <a:cubicBezTo>
                  <a:pt x="372989" y="4149"/>
                  <a:pt x="373510" y="4019"/>
                  <a:pt x="374031" y="3870"/>
                </a:cubicBezTo>
                <a:cubicBezTo>
                  <a:pt x="373882" y="3572"/>
                  <a:pt x="373696" y="3368"/>
                  <a:pt x="373473" y="3256"/>
                </a:cubicBezTo>
                <a:cubicBezTo>
                  <a:pt x="373249" y="3144"/>
                  <a:pt x="373175" y="2828"/>
                  <a:pt x="373249" y="2307"/>
                </a:cubicBezTo>
                <a:cubicBezTo>
                  <a:pt x="373547" y="2084"/>
                  <a:pt x="373882" y="1972"/>
                  <a:pt x="374254" y="1972"/>
                </a:cubicBezTo>
                <a:cubicBezTo>
                  <a:pt x="374626" y="1972"/>
                  <a:pt x="374998" y="1972"/>
                  <a:pt x="375370" y="1972"/>
                </a:cubicBezTo>
                <a:lnTo>
                  <a:pt x="376375" y="6884"/>
                </a:lnTo>
                <a:cubicBezTo>
                  <a:pt x="376524" y="7402"/>
                  <a:pt x="376598" y="7921"/>
                  <a:pt x="376598" y="8439"/>
                </a:cubicBezTo>
                <a:cubicBezTo>
                  <a:pt x="376598" y="8958"/>
                  <a:pt x="376672" y="9477"/>
                  <a:pt x="376821" y="9995"/>
                </a:cubicBezTo>
                <a:cubicBezTo>
                  <a:pt x="376970" y="10440"/>
                  <a:pt x="377082" y="10904"/>
                  <a:pt x="377156" y="11385"/>
                </a:cubicBezTo>
                <a:cubicBezTo>
                  <a:pt x="377231" y="11866"/>
                  <a:pt x="377305" y="12404"/>
                  <a:pt x="377379" y="12997"/>
                </a:cubicBezTo>
                <a:cubicBezTo>
                  <a:pt x="377454" y="13441"/>
                  <a:pt x="377565" y="13885"/>
                  <a:pt x="377714" y="14330"/>
                </a:cubicBezTo>
                <a:cubicBezTo>
                  <a:pt x="377863" y="14775"/>
                  <a:pt x="377975" y="15219"/>
                  <a:pt x="378049" y="15663"/>
                </a:cubicBezTo>
                <a:lnTo>
                  <a:pt x="378049" y="16553"/>
                </a:lnTo>
                <a:cubicBezTo>
                  <a:pt x="378198" y="17146"/>
                  <a:pt x="378365" y="17850"/>
                  <a:pt x="378551" y="18665"/>
                </a:cubicBezTo>
                <a:cubicBezTo>
                  <a:pt x="378737" y="19480"/>
                  <a:pt x="378905" y="20258"/>
                  <a:pt x="379054" y="20998"/>
                </a:cubicBezTo>
                <a:cubicBezTo>
                  <a:pt x="379128" y="21518"/>
                  <a:pt x="379165" y="22000"/>
                  <a:pt x="379165" y="22444"/>
                </a:cubicBezTo>
                <a:cubicBezTo>
                  <a:pt x="379165" y="22888"/>
                  <a:pt x="379240" y="23407"/>
                  <a:pt x="379389" y="24000"/>
                </a:cubicBezTo>
                <a:cubicBezTo>
                  <a:pt x="379463" y="24149"/>
                  <a:pt x="379537" y="24279"/>
                  <a:pt x="379612" y="24390"/>
                </a:cubicBezTo>
                <a:cubicBezTo>
                  <a:pt x="379686" y="24501"/>
                  <a:pt x="379723" y="24630"/>
                  <a:pt x="379723" y="24778"/>
                </a:cubicBezTo>
                <a:cubicBezTo>
                  <a:pt x="379723" y="25074"/>
                  <a:pt x="379668" y="25352"/>
                  <a:pt x="379556" y="25612"/>
                </a:cubicBezTo>
                <a:cubicBezTo>
                  <a:pt x="379444" y="25871"/>
                  <a:pt x="379389" y="26112"/>
                  <a:pt x="379389" y="26334"/>
                </a:cubicBezTo>
                <a:cubicBezTo>
                  <a:pt x="379463" y="26482"/>
                  <a:pt x="379575" y="26594"/>
                  <a:pt x="379723" y="26668"/>
                </a:cubicBezTo>
                <a:cubicBezTo>
                  <a:pt x="379872" y="26741"/>
                  <a:pt x="379984" y="26853"/>
                  <a:pt x="380058" y="27002"/>
                </a:cubicBezTo>
                <a:cubicBezTo>
                  <a:pt x="380207" y="27224"/>
                  <a:pt x="380281" y="27594"/>
                  <a:pt x="380281" y="28113"/>
                </a:cubicBezTo>
                <a:cubicBezTo>
                  <a:pt x="380281" y="28631"/>
                  <a:pt x="380319" y="29113"/>
                  <a:pt x="380393" y="29557"/>
                </a:cubicBezTo>
                <a:cubicBezTo>
                  <a:pt x="380468" y="29706"/>
                  <a:pt x="380542" y="29854"/>
                  <a:pt x="380616" y="30002"/>
                </a:cubicBezTo>
                <a:cubicBezTo>
                  <a:pt x="380691" y="30151"/>
                  <a:pt x="380728" y="30298"/>
                  <a:pt x="380728" y="30446"/>
                </a:cubicBezTo>
                <a:cubicBezTo>
                  <a:pt x="380654" y="30891"/>
                  <a:pt x="380449" y="31318"/>
                  <a:pt x="380114" y="31725"/>
                </a:cubicBezTo>
                <a:cubicBezTo>
                  <a:pt x="379779" y="32133"/>
                  <a:pt x="379537" y="32559"/>
                  <a:pt x="379389" y="33003"/>
                </a:cubicBezTo>
                <a:cubicBezTo>
                  <a:pt x="379165" y="33822"/>
                  <a:pt x="379054" y="34640"/>
                  <a:pt x="379054" y="35459"/>
                </a:cubicBezTo>
                <a:cubicBezTo>
                  <a:pt x="379649" y="35384"/>
                  <a:pt x="380040" y="35087"/>
                  <a:pt x="380226" y="34566"/>
                </a:cubicBezTo>
                <a:cubicBezTo>
                  <a:pt x="380412" y="34045"/>
                  <a:pt x="380579" y="33524"/>
                  <a:pt x="380728" y="33003"/>
                </a:cubicBezTo>
                <a:cubicBezTo>
                  <a:pt x="381100" y="33152"/>
                  <a:pt x="381286" y="33487"/>
                  <a:pt x="381286" y="34008"/>
                </a:cubicBezTo>
                <a:cubicBezTo>
                  <a:pt x="381286" y="34528"/>
                  <a:pt x="381323" y="35012"/>
                  <a:pt x="381398" y="35459"/>
                </a:cubicBezTo>
                <a:cubicBezTo>
                  <a:pt x="381323" y="35533"/>
                  <a:pt x="381174" y="35570"/>
                  <a:pt x="380951" y="35570"/>
                </a:cubicBezTo>
                <a:lnTo>
                  <a:pt x="379835" y="36575"/>
                </a:lnTo>
                <a:cubicBezTo>
                  <a:pt x="379612" y="36947"/>
                  <a:pt x="379482" y="37393"/>
                  <a:pt x="379444" y="37914"/>
                </a:cubicBezTo>
                <a:cubicBezTo>
                  <a:pt x="379407" y="38435"/>
                  <a:pt x="379444" y="38956"/>
                  <a:pt x="379556" y="39477"/>
                </a:cubicBezTo>
                <a:cubicBezTo>
                  <a:pt x="379668" y="39998"/>
                  <a:pt x="379835" y="40426"/>
                  <a:pt x="380058" y="40761"/>
                </a:cubicBezTo>
                <a:cubicBezTo>
                  <a:pt x="380281" y="41096"/>
                  <a:pt x="380505" y="41263"/>
                  <a:pt x="380728" y="41263"/>
                </a:cubicBezTo>
                <a:cubicBezTo>
                  <a:pt x="381174" y="41263"/>
                  <a:pt x="381453" y="41096"/>
                  <a:pt x="381565" y="40761"/>
                </a:cubicBezTo>
                <a:cubicBezTo>
                  <a:pt x="381677" y="40426"/>
                  <a:pt x="381844" y="40147"/>
                  <a:pt x="382067" y="39923"/>
                </a:cubicBezTo>
                <a:cubicBezTo>
                  <a:pt x="382291" y="39998"/>
                  <a:pt x="382384" y="40165"/>
                  <a:pt x="382346" y="40426"/>
                </a:cubicBezTo>
                <a:cubicBezTo>
                  <a:pt x="382309" y="40686"/>
                  <a:pt x="382328" y="40891"/>
                  <a:pt x="382402" y="41040"/>
                </a:cubicBezTo>
                <a:cubicBezTo>
                  <a:pt x="382774" y="42305"/>
                  <a:pt x="383072" y="43867"/>
                  <a:pt x="383295" y="45728"/>
                </a:cubicBezTo>
                <a:cubicBezTo>
                  <a:pt x="384048" y="50044"/>
                  <a:pt x="384706" y="54416"/>
                  <a:pt x="385270" y="58843"/>
                </a:cubicBezTo>
                <a:cubicBezTo>
                  <a:pt x="385833" y="63271"/>
                  <a:pt x="386303" y="67829"/>
                  <a:pt x="386679" y="72517"/>
                </a:cubicBezTo>
                <a:cubicBezTo>
                  <a:pt x="387199" y="71029"/>
                  <a:pt x="387514" y="69466"/>
                  <a:pt x="387625" y="67829"/>
                </a:cubicBezTo>
                <a:cubicBezTo>
                  <a:pt x="387736" y="66192"/>
                  <a:pt x="387940" y="64592"/>
                  <a:pt x="388238" y="63029"/>
                </a:cubicBezTo>
                <a:cubicBezTo>
                  <a:pt x="388609" y="61020"/>
                  <a:pt x="388943" y="58992"/>
                  <a:pt x="389239" y="56946"/>
                </a:cubicBezTo>
                <a:cubicBezTo>
                  <a:pt x="389536" y="54899"/>
                  <a:pt x="389870" y="52872"/>
                  <a:pt x="390242" y="50862"/>
                </a:cubicBezTo>
                <a:lnTo>
                  <a:pt x="391466" y="44165"/>
                </a:lnTo>
                <a:cubicBezTo>
                  <a:pt x="391688" y="42900"/>
                  <a:pt x="391892" y="41579"/>
                  <a:pt x="392078" y="40203"/>
                </a:cubicBezTo>
                <a:cubicBezTo>
                  <a:pt x="392263" y="38826"/>
                  <a:pt x="392505" y="37505"/>
                  <a:pt x="392802" y="36240"/>
                </a:cubicBezTo>
                <a:lnTo>
                  <a:pt x="394471" y="27645"/>
                </a:lnTo>
                <a:cubicBezTo>
                  <a:pt x="394546" y="26901"/>
                  <a:pt x="394768" y="26194"/>
                  <a:pt x="395139" y="25524"/>
                </a:cubicBezTo>
                <a:cubicBezTo>
                  <a:pt x="395288" y="24185"/>
                  <a:pt x="395455" y="22883"/>
                  <a:pt x="395641" y="21618"/>
                </a:cubicBezTo>
                <a:cubicBezTo>
                  <a:pt x="395826" y="20353"/>
                  <a:pt x="396067" y="19088"/>
                  <a:pt x="396364" y="17823"/>
                </a:cubicBezTo>
                <a:cubicBezTo>
                  <a:pt x="396958" y="15218"/>
                  <a:pt x="397552" y="12595"/>
                  <a:pt x="398145" y="9953"/>
                </a:cubicBezTo>
                <a:cubicBezTo>
                  <a:pt x="398739" y="7312"/>
                  <a:pt x="399295" y="4688"/>
                  <a:pt x="399815" y="2084"/>
                </a:cubicBezTo>
                <a:cubicBezTo>
                  <a:pt x="400336" y="2010"/>
                  <a:pt x="400820" y="1972"/>
                  <a:pt x="401266" y="1972"/>
                </a:cubicBezTo>
                <a:cubicBezTo>
                  <a:pt x="401713" y="1972"/>
                  <a:pt x="402159" y="2047"/>
                  <a:pt x="402606" y="2196"/>
                </a:cubicBezTo>
                <a:cubicBezTo>
                  <a:pt x="402457" y="2419"/>
                  <a:pt x="402234" y="2642"/>
                  <a:pt x="401936" y="2865"/>
                </a:cubicBezTo>
                <a:cubicBezTo>
                  <a:pt x="401638" y="3089"/>
                  <a:pt x="401564" y="3386"/>
                  <a:pt x="401713" y="3758"/>
                </a:cubicBezTo>
                <a:cubicBezTo>
                  <a:pt x="402010" y="3833"/>
                  <a:pt x="402364" y="3926"/>
                  <a:pt x="402773" y="4037"/>
                </a:cubicBezTo>
                <a:cubicBezTo>
                  <a:pt x="403182" y="4149"/>
                  <a:pt x="403592" y="4205"/>
                  <a:pt x="404001" y="4205"/>
                </a:cubicBezTo>
                <a:cubicBezTo>
                  <a:pt x="404410" y="4205"/>
                  <a:pt x="404764" y="4130"/>
                  <a:pt x="405061" y="3981"/>
                </a:cubicBezTo>
                <a:cubicBezTo>
                  <a:pt x="405359" y="3833"/>
                  <a:pt x="405508" y="3535"/>
                  <a:pt x="405508" y="3089"/>
                </a:cubicBezTo>
                <a:cubicBezTo>
                  <a:pt x="405954" y="2716"/>
                  <a:pt x="406475" y="2400"/>
                  <a:pt x="407071" y="2140"/>
                </a:cubicBezTo>
                <a:cubicBezTo>
                  <a:pt x="407666" y="1879"/>
                  <a:pt x="408298" y="1935"/>
                  <a:pt x="408968" y="2307"/>
                </a:cubicBezTo>
                <a:lnTo>
                  <a:pt x="409610" y="2821"/>
                </a:lnTo>
                <a:lnTo>
                  <a:pt x="410363" y="2419"/>
                </a:lnTo>
                <a:cubicBezTo>
                  <a:pt x="410773" y="2493"/>
                  <a:pt x="411163" y="2530"/>
                  <a:pt x="411535" y="2530"/>
                </a:cubicBezTo>
                <a:cubicBezTo>
                  <a:pt x="412354" y="2530"/>
                  <a:pt x="413191" y="2475"/>
                  <a:pt x="414047" y="2363"/>
                </a:cubicBezTo>
                <a:cubicBezTo>
                  <a:pt x="414903" y="2251"/>
                  <a:pt x="415591" y="2382"/>
                  <a:pt x="416112" y="2754"/>
                </a:cubicBezTo>
                <a:cubicBezTo>
                  <a:pt x="415740" y="3275"/>
                  <a:pt x="415219" y="3442"/>
                  <a:pt x="414549" y="3256"/>
                </a:cubicBezTo>
                <a:cubicBezTo>
                  <a:pt x="413879" y="3070"/>
                  <a:pt x="413247" y="3089"/>
                  <a:pt x="412652" y="3312"/>
                </a:cubicBezTo>
                <a:cubicBezTo>
                  <a:pt x="412205" y="3758"/>
                  <a:pt x="411907" y="3981"/>
                  <a:pt x="411759" y="3981"/>
                </a:cubicBezTo>
                <a:cubicBezTo>
                  <a:pt x="411238" y="4130"/>
                  <a:pt x="410866" y="3963"/>
                  <a:pt x="410642" y="3479"/>
                </a:cubicBezTo>
                <a:lnTo>
                  <a:pt x="409973" y="3111"/>
                </a:lnTo>
                <a:lnTo>
                  <a:pt x="411201" y="4093"/>
                </a:lnTo>
                <a:cubicBezTo>
                  <a:pt x="411424" y="4465"/>
                  <a:pt x="411721" y="4670"/>
                  <a:pt x="412093" y="4707"/>
                </a:cubicBezTo>
                <a:cubicBezTo>
                  <a:pt x="412466" y="4744"/>
                  <a:pt x="412763" y="4577"/>
                  <a:pt x="412986" y="4205"/>
                </a:cubicBezTo>
                <a:cubicBezTo>
                  <a:pt x="413582" y="3907"/>
                  <a:pt x="414196" y="3907"/>
                  <a:pt x="414828" y="4205"/>
                </a:cubicBezTo>
                <a:cubicBezTo>
                  <a:pt x="415461" y="4502"/>
                  <a:pt x="416112" y="4614"/>
                  <a:pt x="416782" y="4540"/>
                </a:cubicBezTo>
                <a:cubicBezTo>
                  <a:pt x="416782" y="4540"/>
                  <a:pt x="417154" y="4465"/>
                  <a:pt x="417898" y="4316"/>
                </a:cubicBezTo>
                <a:cubicBezTo>
                  <a:pt x="418791" y="4168"/>
                  <a:pt x="419572" y="4149"/>
                  <a:pt x="420242" y="4261"/>
                </a:cubicBezTo>
                <a:cubicBezTo>
                  <a:pt x="420912" y="4372"/>
                  <a:pt x="421172" y="3907"/>
                  <a:pt x="421023" y="2865"/>
                </a:cubicBezTo>
                <a:cubicBezTo>
                  <a:pt x="420731" y="2716"/>
                  <a:pt x="420384" y="2661"/>
                  <a:pt x="419982" y="2698"/>
                </a:cubicBezTo>
                <a:cubicBezTo>
                  <a:pt x="419580" y="2735"/>
                  <a:pt x="419178" y="2772"/>
                  <a:pt x="418776" y="2809"/>
                </a:cubicBezTo>
                <a:cubicBezTo>
                  <a:pt x="418374" y="2847"/>
                  <a:pt x="418009" y="2847"/>
                  <a:pt x="417681" y="2809"/>
                </a:cubicBezTo>
                <a:cubicBezTo>
                  <a:pt x="417352" y="2772"/>
                  <a:pt x="417115" y="2605"/>
                  <a:pt x="416968" y="2307"/>
                </a:cubicBezTo>
                <a:cubicBezTo>
                  <a:pt x="417336" y="2010"/>
                  <a:pt x="418033" y="1842"/>
                  <a:pt x="419060" y="1805"/>
                </a:cubicBezTo>
                <a:close/>
                <a:moveTo>
                  <a:pt x="624992" y="1693"/>
                </a:moveTo>
                <a:cubicBezTo>
                  <a:pt x="625141" y="1730"/>
                  <a:pt x="625253" y="1786"/>
                  <a:pt x="625327" y="1861"/>
                </a:cubicBezTo>
                <a:cubicBezTo>
                  <a:pt x="625476" y="2233"/>
                  <a:pt x="625346" y="2419"/>
                  <a:pt x="624936" y="2419"/>
                </a:cubicBezTo>
                <a:cubicBezTo>
                  <a:pt x="624527" y="2419"/>
                  <a:pt x="624397" y="2233"/>
                  <a:pt x="624546" y="1861"/>
                </a:cubicBezTo>
                <a:cubicBezTo>
                  <a:pt x="624694" y="1712"/>
                  <a:pt x="624843" y="1656"/>
                  <a:pt x="624992" y="1693"/>
                </a:cubicBezTo>
                <a:close/>
                <a:moveTo>
                  <a:pt x="627001" y="1079"/>
                </a:moveTo>
                <a:cubicBezTo>
                  <a:pt x="627076" y="1005"/>
                  <a:pt x="627411" y="1005"/>
                  <a:pt x="628006" y="1079"/>
                </a:cubicBezTo>
                <a:cubicBezTo>
                  <a:pt x="628229" y="1451"/>
                  <a:pt x="628080" y="1675"/>
                  <a:pt x="627559" y="1749"/>
                </a:cubicBezTo>
                <a:cubicBezTo>
                  <a:pt x="627187" y="1600"/>
                  <a:pt x="627001" y="1377"/>
                  <a:pt x="627001" y="1079"/>
                </a:cubicBezTo>
                <a:close/>
                <a:moveTo>
                  <a:pt x="648321" y="856"/>
                </a:moveTo>
                <a:cubicBezTo>
                  <a:pt x="648098" y="1079"/>
                  <a:pt x="648098" y="1303"/>
                  <a:pt x="648321" y="1526"/>
                </a:cubicBezTo>
                <a:cubicBezTo>
                  <a:pt x="648693" y="1526"/>
                  <a:pt x="648879" y="1377"/>
                  <a:pt x="648879" y="1079"/>
                </a:cubicBezTo>
                <a:cubicBezTo>
                  <a:pt x="648730" y="931"/>
                  <a:pt x="648544" y="856"/>
                  <a:pt x="648321" y="856"/>
                </a:cubicBezTo>
                <a:close/>
                <a:moveTo>
                  <a:pt x="636601" y="521"/>
                </a:moveTo>
                <a:cubicBezTo>
                  <a:pt x="636377" y="670"/>
                  <a:pt x="636191" y="819"/>
                  <a:pt x="636043" y="968"/>
                </a:cubicBezTo>
                <a:cubicBezTo>
                  <a:pt x="635894" y="1117"/>
                  <a:pt x="635671" y="1228"/>
                  <a:pt x="635373" y="1303"/>
                </a:cubicBezTo>
                <a:cubicBezTo>
                  <a:pt x="635298" y="931"/>
                  <a:pt x="635410" y="707"/>
                  <a:pt x="635708" y="633"/>
                </a:cubicBezTo>
                <a:cubicBezTo>
                  <a:pt x="636005" y="558"/>
                  <a:pt x="636303" y="521"/>
                  <a:pt x="636601" y="521"/>
                </a:cubicBezTo>
                <a:close/>
                <a:moveTo>
                  <a:pt x="651670" y="410"/>
                </a:moveTo>
                <a:cubicBezTo>
                  <a:pt x="651967" y="261"/>
                  <a:pt x="652246" y="298"/>
                  <a:pt x="652507" y="521"/>
                </a:cubicBezTo>
                <a:cubicBezTo>
                  <a:pt x="652767" y="744"/>
                  <a:pt x="653121" y="782"/>
                  <a:pt x="653567" y="633"/>
                </a:cubicBezTo>
                <a:cubicBezTo>
                  <a:pt x="653790" y="856"/>
                  <a:pt x="653902" y="1191"/>
                  <a:pt x="653902" y="1637"/>
                </a:cubicBezTo>
                <a:cubicBezTo>
                  <a:pt x="653902" y="2084"/>
                  <a:pt x="653828" y="2419"/>
                  <a:pt x="653679" y="2642"/>
                </a:cubicBezTo>
                <a:cubicBezTo>
                  <a:pt x="652860" y="2791"/>
                  <a:pt x="652339" y="2549"/>
                  <a:pt x="652116" y="1917"/>
                </a:cubicBezTo>
                <a:cubicBezTo>
                  <a:pt x="651893" y="1284"/>
                  <a:pt x="651744" y="782"/>
                  <a:pt x="651670" y="410"/>
                </a:cubicBezTo>
                <a:close/>
                <a:moveTo>
                  <a:pt x="648098" y="75"/>
                </a:moveTo>
                <a:cubicBezTo>
                  <a:pt x="648916" y="-74"/>
                  <a:pt x="649549" y="0"/>
                  <a:pt x="649995" y="298"/>
                </a:cubicBezTo>
                <a:cubicBezTo>
                  <a:pt x="650144" y="447"/>
                  <a:pt x="650404" y="838"/>
                  <a:pt x="650777" y="1470"/>
                </a:cubicBezTo>
                <a:cubicBezTo>
                  <a:pt x="651149" y="2103"/>
                  <a:pt x="651372" y="2605"/>
                  <a:pt x="651446" y="2977"/>
                </a:cubicBezTo>
                <a:cubicBezTo>
                  <a:pt x="651521" y="3275"/>
                  <a:pt x="651521" y="3591"/>
                  <a:pt x="651446" y="3926"/>
                </a:cubicBezTo>
                <a:cubicBezTo>
                  <a:pt x="651372" y="4261"/>
                  <a:pt x="651446" y="4540"/>
                  <a:pt x="651670" y="4763"/>
                </a:cubicBezTo>
                <a:cubicBezTo>
                  <a:pt x="652116" y="4688"/>
                  <a:pt x="652600" y="4614"/>
                  <a:pt x="653121" y="4540"/>
                </a:cubicBezTo>
                <a:cubicBezTo>
                  <a:pt x="653642" y="4465"/>
                  <a:pt x="654125" y="4354"/>
                  <a:pt x="654572" y="4205"/>
                </a:cubicBezTo>
                <a:cubicBezTo>
                  <a:pt x="655018" y="4056"/>
                  <a:pt x="655409" y="3851"/>
                  <a:pt x="655744" y="3591"/>
                </a:cubicBezTo>
                <a:cubicBezTo>
                  <a:pt x="656079" y="3330"/>
                  <a:pt x="656283" y="2940"/>
                  <a:pt x="656358" y="2419"/>
                </a:cubicBezTo>
                <a:cubicBezTo>
                  <a:pt x="656879" y="2344"/>
                  <a:pt x="657325" y="2419"/>
                  <a:pt x="657697" y="2642"/>
                </a:cubicBezTo>
                <a:cubicBezTo>
                  <a:pt x="657697" y="3014"/>
                  <a:pt x="657585" y="3330"/>
                  <a:pt x="657362" y="3591"/>
                </a:cubicBezTo>
                <a:cubicBezTo>
                  <a:pt x="657139" y="3851"/>
                  <a:pt x="657102" y="4168"/>
                  <a:pt x="657251" y="4540"/>
                </a:cubicBezTo>
                <a:cubicBezTo>
                  <a:pt x="657771" y="4614"/>
                  <a:pt x="658181" y="4465"/>
                  <a:pt x="658478" y="4093"/>
                </a:cubicBezTo>
                <a:cubicBezTo>
                  <a:pt x="658776" y="3721"/>
                  <a:pt x="659074" y="3349"/>
                  <a:pt x="659371" y="2977"/>
                </a:cubicBezTo>
                <a:cubicBezTo>
                  <a:pt x="659669" y="2977"/>
                  <a:pt x="659855" y="3089"/>
                  <a:pt x="659929" y="3312"/>
                </a:cubicBezTo>
                <a:cubicBezTo>
                  <a:pt x="660004" y="3535"/>
                  <a:pt x="660153" y="3684"/>
                  <a:pt x="660376" y="3758"/>
                </a:cubicBezTo>
                <a:cubicBezTo>
                  <a:pt x="661195" y="3535"/>
                  <a:pt x="661939" y="3647"/>
                  <a:pt x="662608" y="4093"/>
                </a:cubicBezTo>
                <a:cubicBezTo>
                  <a:pt x="663278" y="4540"/>
                  <a:pt x="663911" y="4912"/>
                  <a:pt x="664506" y="5209"/>
                </a:cubicBezTo>
                <a:cubicBezTo>
                  <a:pt x="664432" y="5507"/>
                  <a:pt x="664301" y="5749"/>
                  <a:pt x="664115" y="5935"/>
                </a:cubicBezTo>
                <a:cubicBezTo>
                  <a:pt x="663929" y="6121"/>
                  <a:pt x="663762" y="6363"/>
                  <a:pt x="663613" y="6660"/>
                </a:cubicBezTo>
                <a:cubicBezTo>
                  <a:pt x="663464" y="6884"/>
                  <a:pt x="663371" y="7163"/>
                  <a:pt x="663334" y="7498"/>
                </a:cubicBezTo>
                <a:cubicBezTo>
                  <a:pt x="663297" y="7832"/>
                  <a:pt x="663092" y="7925"/>
                  <a:pt x="662720" y="7777"/>
                </a:cubicBezTo>
                <a:cubicBezTo>
                  <a:pt x="662422" y="7628"/>
                  <a:pt x="662292" y="7442"/>
                  <a:pt x="662329" y="7219"/>
                </a:cubicBezTo>
                <a:cubicBezTo>
                  <a:pt x="662367" y="6995"/>
                  <a:pt x="662311" y="6698"/>
                  <a:pt x="662162" y="6326"/>
                </a:cubicBezTo>
                <a:cubicBezTo>
                  <a:pt x="662013" y="5953"/>
                  <a:pt x="661808" y="5600"/>
                  <a:pt x="661548" y="5265"/>
                </a:cubicBezTo>
                <a:cubicBezTo>
                  <a:pt x="661288" y="4930"/>
                  <a:pt x="661083" y="4577"/>
                  <a:pt x="660934" y="4205"/>
                </a:cubicBezTo>
                <a:cubicBezTo>
                  <a:pt x="660413" y="4354"/>
                  <a:pt x="660134" y="4707"/>
                  <a:pt x="660097" y="5265"/>
                </a:cubicBezTo>
                <a:cubicBezTo>
                  <a:pt x="660060" y="5823"/>
                  <a:pt x="660116" y="6363"/>
                  <a:pt x="660264" y="6884"/>
                </a:cubicBezTo>
                <a:cubicBezTo>
                  <a:pt x="659818" y="6958"/>
                  <a:pt x="659334" y="7014"/>
                  <a:pt x="658813" y="7051"/>
                </a:cubicBezTo>
                <a:cubicBezTo>
                  <a:pt x="658292" y="7088"/>
                  <a:pt x="657771" y="7107"/>
                  <a:pt x="657251" y="7107"/>
                </a:cubicBezTo>
                <a:cubicBezTo>
                  <a:pt x="657027" y="7405"/>
                  <a:pt x="656730" y="7591"/>
                  <a:pt x="656358" y="7665"/>
                </a:cubicBezTo>
                <a:cubicBezTo>
                  <a:pt x="655986" y="7739"/>
                  <a:pt x="655725" y="7963"/>
                  <a:pt x="655576" y="8335"/>
                </a:cubicBezTo>
                <a:cubicBezTo>
                  <a:pt x="655651" y="8335"/>
                  <a:pt x="655688" y="8372"/>
                  <a:pt x="655688" y="8446"/>
                </a:cubicBezTo>
                <a:cubicBezTo>
                  <a:pt x="655688" y="8595"/>
                  <a:pt x="655725" y="8707"/>
                  <a:pt x="655800" y="8781"/>
                </a:cubicBezTo>
                <a:cubicBezTo>
                  <a:pt x="656172" y="8781"/>
                  <a:pt x="656395" y="8651"/>
                  <a:pt x="656469" y="8391"/>
                </a:cubicBezTo>
                <a:cubicBezTo>
                  <a:pt x="656544" y="8130"/>
                  <a:pt x="656692" y="7925"/>
                  <a:pt x="656916" y="7777"/>
                </a:cubicBezTo>
                <a:cubicBezTo>
                  <a:pt x="657288" y="8372"/>
                  <a:pt x="657623" y="8781"/>
                  <a:pt x="657920" y="9004"/>
                </a:cubicBezTo>
                <a:cubicBezTo>
                  <a:pt x="658441" y="9004"/>
                  <a:pt x="658813" y="8837"/>
                  <a:pt x="659037" y="8502"/>
                </a:cubicBezTo>
                <a:cubicBezTo>
                  <a:pt x="659260" y="8167"/>
                  <a:pt x="659595" y="8074"/>
                  <a:pt x="660041" y="8223"/>
                </a:cubicBezTo>
                <a:cubicBezTo>
                  <a:pt x="660413" y="8298"/>
                  <a:pt x="660674" y="8577"/>
                  <a:pt x="660822" y="9060"/>
                </a:cubicBezTo>
                <a:cubicBezTo>
                  <a:pt x="660971" y="9544"/>
                  <a:pt x="660860" y="9935"/>
                  <a:pt x="660488" y="10232"/>
                </a:cubicBezTo>
                <a:cubicBezTo>
                  <a:pt x="660264" y="10381"/>
                  <a:pt x="660060" y="10400"/>
                  <a:pt x="659874" y="10288"/>
                </a:cubicBezTo>
                <a:cubicBezTo>
                  <a:pt x="659688" y="10176"/>
                  <a:pt x="659483" y="10269"/>
                  <a:pt x="659260" y="10567"/>
                </a:cubicBezTo>
                <a:cubicBezTo>
                  <a:pt x="659260" y="10716"/>
                  <a:pt x="659241" y="10883"/>
                  <a:pt x="659204" y="11069"/>
                </a:cubicBezTo>
                <a:cubicBezTo>
                  <a:pt x="659167" y="11255"/>
                  <a:pt x="659185" y="11386"/>
                  <a:pt x="659260" y="11460"/>
                </a:cubicBezTo>
                <a:cubicBezTo>
                  <a:pt x="659706" y="11460"/>
                  <a:pt x="660004" y="11311"/>
                  <a:pt x="660153" y="11014"/>
                </a:cubicBezTo>
                <a:cubicBezTo>
                  <a:pt x="660302" y="10716"/>
                  <a:pt x="660599" y="10642"/>
                  <a:pt x="661046" y="10790"/>
                </a:cubicBezTo>
                <a:cubicBezTo>
                  <a:pt x="661195" y="10493"/>
                  <a:pt x="661288" y="10158"/>
                  <a:pt x="661325" y="9786"/>
                </a:cubicBezTo>
                <a:cubicBezTo>
                  <a:pt x="661362" y="9414"/>
                  <a:pt x="661492" y="9153"/>
                  <a:pt x="661715" y="9004"/>
                </a:cubicBezTo>
                <a:cubicBezTo>
                  <a:pt x="662311" y="9153"/>
                  <a:pt x="662701" y="9097"/>
                  <a:pt x="662887" y="8837"/>
                </a:cubicBezTo>
                <a:cubicBezTo>
                  <a:pt x="663073" y="8577"/>
                  <a:pt x="663464" y="8484"/>
                  <a:pt x="664059" y="8558"/>
                </a:cubicBezTo>
                <a:cubicBezTo>
                  <a:pt x="664506" y="8707"/>
                  <a:pt x="664804" y="9023"/>
                  <a:pt x="664952" y="9507"/>
                </a:cubicBezTo>
                <a:cubicBezTo>
                  <a:pt x="665101" y="9990"/>
                  <a:pt x="665362" y="10269"/>
                  <a:pt x="665734" y="10344"/>
                </a:cubicBezTo>
                <a:cubicBezTo>
                  <a:pt x="666031" y="10344"/>
                  <a:pt x="666236" y="10214"/>
                  <a:pt x="666348" y="9953"/>
                </a:cubicBezTo>
                <a:cubicBezTo>
                  <a:pt x="666459" y="9693"/>
                  <a:pt x="666664" y="9488"/>
                  <a:pt x="666962" y="9339"/>
                </a:cubicBezTo>
                <a:cubicBezTo>
                  <a:pt x="667185" y="9414"/>
                  <a:pt x="667389" y="9488"/>
                  <a:pt x="667576" y="9563"/>
                </a:cubicBezTo>
                <a:cubicBezTo>
                  <a:pt x="667762" y="9637"/>
                  <a:pt x="668003" y="9674"/>
                  <a:pt x="668301" y="9674"/>
                </a:cubicBezTo>
                <a:cubicBezTo>
                  <a:pt x="668450" y="9004"/>
                  <a:pt x="668282" y="8502"/>
                  <a:pt x="667799" y="8167"/>
                </a:cubicBezTo>
                <a:cubicBezTo>
                  <a:pt x="667315" y="7832"/>
                  <a:pt x="667036" y="7367"/>
                  <a:pt x="666962" y="6772"/>
                </a:cubicBezTo>
                <a:cubicBezTo>
                  <a:pt x="667631" y="7070"/>
                  <a:pt x="668245" y="7386"/>
                  <a:pt x="668803" y="7721"/>
                </a:cubicBezTo>
                <a:cubicBezTo>
                  <a:pt x="669361" y="8056"/>
                  <a:pt x="669789" y="8595"/>
                  <a:pt x="670087" y="9339"/>
                </a:cubicBezTo>
                <a:cubicBezTo>
                  <a:pt x="670533" y="9488"/>
                  <a:pt x="670868" y="9525"/>
                  <a:pt x="671092" y="9451"/>
                </a:cubicBezTo>
                <a:cubicBezTo>
                  <a:pt x="674515" y="12353"/>
                  <a:pt x="677603" y="15795"/>
                  <a:pt x="680356" y="19776"/>
                </a:cubicBezTo>
                <a:cubicBezTo>
                  <a:pt x="683109" y="23757"/>
                  <a:pt x="685044" y="28315"/>
                  <a:pt x="686160" y="33449"/>
                </a:cubicBezTo>
                <a:cubicBezTo>
                  <a:pt x="686458" y="34640"/>
                  <a:pt x="686681" y="35905"/>
                  <a:pt x="686830" y="37245"/>
                </a:cubicBezTo>
                <a:cubicBezTo>
                  <a:pt x="686979" y="38584"/>
                  <a:pt x="687128" y="39923"/>
                  <a:pt x="687277" y="41263"/>
                </a:cubicBezTo>
                <a:cubicBezTo>
                  <a:pt x="687351" y="42007"/>
                  <a:pt x="687370" y="42733"/>
                  <a:pt x="687332" y="43440"/>
                </a:cubicBezTo>
                <a:cubicBezTo>
                  <a:pt x="687295" y="44146"/>
                  <a:pt x="687351" y="44909"/>
                  <a:pt x="687500" y="45728"/>
                </a:cubicBezTo>
                <a:cubicBezTo>
                  <a:pt x="687500" y="45877"/>
                  <a:pt x="687519" y="46007"/>
                  <a:pt x="687556" y="46118"/>
                </a:cubicBezTo>
                <a:cubicBezTo>
                  <a:pt x="687593" y="46230"/>
                  <a:pt x="687612" y="46360"/>
                  <a:pt x="687612" y="46509"/>
                </a:cubicBezTo>
                <a:cubicBezTo>
                  <a:pt x="687835" y="47997"/>
                  <a:pt x="687909" y="49523"/>
                  <a:pt x="687835" y="51086"/>
                </a:cubicBezTo>
                <a:cubicBezTo>
                  <a:pt x="687760" y="52648"/>
                  <a:pt x="687835" y="54099"/>
                  <a:pt x="688058" y="55439"/>
                </a:cubicBezTo>
                <a:cubicBezTo>
                  <a:pt x="688207" y="56704"/>
                  <a:pt x="688225" y="58136"/>
                  <a:pt x="688114" y="59736"/>
                </a:cubicBezTo>
                <a:cubicBezTo>
                  <a:pt x="688002" y="61336"/>
                  <a:pt x="687984" y="62880"/>
                  <a:pt x="688058" y="64368"/>
                </a:cubicBezTo>
                <a:cubicBezTo>
                  <a:pt x="688281" y="68833"/>
                  <a:pt x="688337" y="73354"/>
                  <a:pt x="688225" y="77930"/>
                </a:cubicBezTo>
                <a:cubicBezTo>
                  <a:pt x="688114" y="82507"/>
                  <a:pt x="688058" y="87251"/>
                  <a:pt x="688058" y="92162"/>
                </a:cubicBezTo>
                <a:cubicBezTo>
                  <a:pt x="688058" y="97073"/>
                  <a:pt x="688114" y="101873"/>
                  <a:pt x="688225" y="106561"/>
                </a:cubicBezTo>
                <a:cubicBezTo>
                  <a:pt x="688337" y="111249"/>
                  <a:pt x="688281" y="115714"/>
                  <a:pt x="688058" y="119956"/>
                </a:cubicBezTo>
                <a:cubicBezTo>
                  <a:pt x="687984" y="121444"/>
                  <a:pt x="687965" y="123100"/>
                  <a:pt x="688002" y="124923"/>
                </a:cubicBezTo>
                <a:cubicBezTo>
                  <a:pt x="688039" y="126746"/>
                  <a:pt x="687984" y="128290"/>
                  <a:pt x="687835" y="129555"/>
                </a:cubicBezTo>
                <a:cubicBezTo>
                  <a:pt x="687686" y="130895"/>
                  <a:pt x="687649" y="132271"/>
                  <a:pt x="687723" y="133685"/>
                </a:cubicBezTo>
                <a:cubicBezTo>
                  <a:pt x="687798" y="135099"/>
                  <a:pt x="687760" y="136439"/>
                  <a:pt x="687612" y="137704"/>
                </a:cubicBezTo>
                <a:cubicBezTo>
                  <a:pt x="687239" y="140829"/>
                  <a:pt x="686923" y="143861"/>
                  <a:pt x="686663" y="146801"/>
                </a:cubicBezTo>
                <a:cubicBezTo>
                  <a:pt x="686402" y="149740"/>
                  <a:pt x="685863" y="152400"/>
                  <a:pt x="685044" y="154782"/>
                </a:cubicBezTo>
                <a:cubicBezTo>
                  <a:pt x="684598" y="156195"/>
                  <a:pt x="684058" y="157591"/>
                  <a:pt x="683426" y="158967"/>
                </a:cubicBezTo>
                <a:cubicBezTo>
                  <a:pt x="682793" y="160344"/>
                  <a:pt x="682105" y="161665"/>
                  <a:pt x="681361" y="162930"/>
                </a:cubicBezTo>
                <a:cubicBezTo>
                  <a:pt x="679128" y="167023"/>
                  <a:pt x="676189" y="170613"/>
                  <a:pt x="672543" y="173701"/>
                </a:cubicBezTo>
                <a:cubicBezTo>
                  <a:pt x="668896" y="176790"/>
                  <a:pt x="664804" y="179301"/>
                  <a:pt x="660264" y="181236"/>
                </a:cubicBezTo>
                <a:cubicBezTo>
                  <a:pt x="658627" y="181980"/>
                  <a:pt x="656897" y="182650"/>
                  <a:pt x="655074" y="183245"/>
                </a:cubicBezTo>
                <a:cubicBezTo>
                  <a:pt x="653251" y="183840"/>
                  <a:pt x="651372" y="184324"/>
                  <a:pt x="649437" y="184696"/>
                </a:cubicBezTo>
                <a:cubicBezTo>
                  <a:pt x="649139" y="184770"/>
                  <a:pt x="648860" y="184808"/>
                  <a:pt x="648600" y="184808"/>
                </a:cubicBezTo>
                <a:cubicBezTo>
                  <a:pt x="648339" y="184808"/>
                  <a:pt x="648098" y="184808"/>
                  <a:pt x="647874" y="184808"/>
                </a:cubicBezTo>
                <a:cubicBezTo>
                  <a:pt x="646981" y="185180"/>
                  <a:pt x="646088" y="185403"/>
                  <a:pt x="645196" y="185477"/>
                </a:cubicBezTo>
                <a:cubicBezTo>
                  <a:pt x="640731" y="186073"/>
                  <a:pt x="636247" y="186296"/>
                  <a:pt x="631745" y="186147"/>
                </a:cubicBezTo>
                <a:cubicBezTo>
                  <a:pt x="627243" y="185998"/>
                  <a:pt x="622983" y="185515"/>
                  <a:pt x="618965" y="184696"/>
                </a:cubicBezTo>
                <a:cubicBezTo>
                  <a:pt x="613160" y="183505"/>
                  <a:pt x="607933" y="181645"/>
                  <a:pt x="603282" y="179115"/>
                </a:cubicBezTo>
                <a:cubicBezTo>
                  <a:pt x="598631" y="176585"/>
                  <a:pt x="594706" y="173422"/>
                  <a:pt x="591506" y="169627"/>
                </a:cubicBezTo>
                <a:cubicBezTo>
                  <a:pt x="591580" y="168883"/>
                  <a:pt x="591543" y="168362"/>
                  <a:pt x="591394" y="168064"/>
                </a:cubicBezTo>
                <a:cubicBezTo>
                  <a:pt x="591097" y="167916"/>
                  <a:pt x="590911" y="167934"/>
                  <a:pt x="590836" y="168120"/>
                </a:cubicBezTo>
                <a:cubicBezTo>
                  <a:pt x="590762" y="168306"/>
                  <a:pt x="590613" y="168325"/>
                  <a:pt x="590390" y="168176"/>
                </a:cubicBezTo>
                <a:cubicBezTo>
                  <a:pt x="590018" y="167804"/>
                  <a:pt x="589701" y="167432"/>
                  <a:pt x="589441" y="167060"/>
                </a:cubicBezTo>
                <a:cubicBezTo>
                  <a:pt x="589180" y="166688"/>
                  <a:pt x="588864" y="166279"/>
                  <a:pt x="588492" y="165832"/>
                </a:cubicBezTo>
                <a:cubicBezTo>
                  <a:pt x="588269" y="165534"/>
                  <a:pt x="587953" y="165107"/>
                  <a:pt x="587543" y="164548"/>
                </a:cubicBezTo>
                <a:cubicBezTo>
                  <a:pt x="587134" y="163990"/>
                  <a:pt x="586929" y="163525"/>
                  <a:pt x="586929" y="163153"/>
                </a:cubicBezTo>
                <a:cubicBezTo>
                  <a:pt x="586929" y="162930"/>
                  <a:pt x="587004" y="162707"/>
                  <a:pt x="587153" y="162483"/>
                </a:cubicBezTo>
                <a:cubicBezTo>
                  <a:pt x="587301" y="162260"/>
                  <a:pt x="587376" y="162074"/>
                  <a:pt x="587376" y="161925"/>
                </a:cubicBezTo>
                <a:cubicBezTo>
                  <a:pt x="587450" y="161107"/>
                  <a:pt x="587208" y="160493"/>
                  <a:pt x="586650" y="160084"/>
                </a:cubicBezTo>
                <a:cubicBezTo>
                  <a:pt x="586092" y="159674"/>
                  <a:pt x="585627" y="159135"/>
                  <a:pt x="585255" y="158465"/>
                </a:cubicBezTo>
                <a:cubicBezTo>
                  <a:pt x="584809" y="158465"/>
                  <a:pt x="584548" y="158428"/>
                  <a:pt x="584474" y="158353"/>
                </a:cubicBezTo>
                <a:cubicBezTo>
                  <a:pt x="583804" y="157088"/>
                  <a:pt x="583264" y="155712"/>
                  <a:pt x="582855" y="154223"/>
                </a:cubicBezTo>
                <a:cubicBezTo>
                  <a:pt x="582446" y="152735"/>
                  <a:pt x="582018" y="151247"/>
                  <a:pt x="581571" y="149759"/>
                </a:cubicBezTo>
                <a:cubicBezTo>
                  <a:pt x="581571" y="148866"/>
                  <a:pt x="581497" y="147973"/>
                  <a:pt x="581348" y="147080"/>
                </a:cubicBezTo>
                <a:cubicBezTo>
                  <a:pt x="581199" y="146187"/>
                  <a:pt x="581051" y="145257"/>
                  <a:pt x="580902" y="144289"/>
                </a:cubicBezTo>
                <a:cubicBezTo>
                  <a:pt x="580455" y="141387"/>
                  <a:pt x="580251" y="138466"/>
                  <a:pt x="580288" y="135527"/>
                </a:cubicBezTo>
                <a:cubicBezTo>
                  <a:pt x="580325" y="132588"/>
                  <a:pt x="580269" y="129555"/>
                  <a:pt x="580120" y="126430"/>
                </a:cubicBezTo>
                <a:cubicBezTo>
                  <a:pt x="579972" y="122560"/>
                  <a:pt x="579916" y="118561"/>
                  <a:pt x="579953" y="114431"/>
                </a:cubicBezTo>
                <a:cubicBezTo>
                  <a:pt x="579990" y="110301"/>
                  <a:pt x="580009" y="106226"/>
                  <a:pt x="580009" y="102208"/>
                </a:cubicBezTo>
                <a:cubicBezTo>
                  <a:pt x="580009" y="101836"/>
                  <a:pt x="579990" y="101445"/>
                  <a:pt x="579953" y="101036"/>
                </a:cubicBezTo>
                <a:cubicBezTo>
                  <a:pt x="579916" y="100627"/>
                  <a:pt x="580009" y="100236"/>
                  <a:pt x="580232" y="99864"/>
                </a:cubicBezTo>
                <a:cubicBezTo>
                  <a:pt x="580455" y="99790"/>
                  <a:pt x="580567" y="99845"/>
                  <a:pt x="580567" y="100031"/>
                </a:cubicBezTo>
                <a:cubicBezTo>
                  <a:pt x="580567" y="100217"/>
                  <a:pt x="580641" y="100348"/>
                  <a:pt x="580790" y="100422"/>
                </a:cubicBezTo>
                <a:cubicBezTo>
                  <a:pt x="580790" y="100124"/>
                  <a:pt x="580827" y="99771"/>
                  <a:pt x="580902" y="99362"/>
                </a:cubicBezTo>
                <a:cubicBezTo>
                  <a:pt x="580976" y="98952"/>
                  <a:pt x="581051" y="98525"/>
                  <a:pt x="581125" y="98078"/>
                </a:cubicBezTo>
                <a:cubicBezTo>
                  <a:pt x="581497" y="98004"/>
                  <a:pt x="581702" y="97836"/>
                  <a:pt x="581739" y="97576"/>
                </a:cubicBezTo>
                <a:cubicBezTo>
                  <a:pt x="581776" y="97315"/>
                  <a:pt x="581739" y="97073"/>
                  <a:pt x="581627" y="96850"/>
                </a:cubicBezTo>
                <a:cubicBezTo>
                  <a:pt x="581516" y="96627"/>
                  <a:pt x="581348" y="96515"/>
                  <a:pt x="581125" y="96515"/>
                </a:cubicBezTo>
                <a:cubicBezTo>
                  <a:pt x="580902" y="96515"/>
                  <a:pt x="580679" y="96701"/>
                  <a:pt x="580455" y="97073"/>
                </a:cubicBezTo>
                <a:cubicBezTo>
                  <a:pt x="580083" y="96701"/>
                  <a:pt x="579916" y="96050"/>
                  <a:pt x="579953" y="95120"/>
                </a:cubicBezTo>
                <a:cubicBezTo>
                  <a:pt x="579990" y="94190"/>
                  <a:pt x="580009" y="93204"/>
                  <a:pt x="580009" y="92162"/>
                </a:cubicBezTo>
                <a:cubicBezTo>
                  <a:pt x="580009" y="86581"/>
                  <a:pt x="579990" y="80851"/>
                  <a:pt x="579953" y="74973"/>
                </a:cubicBezTo>
                <a:cubicBezTo>
                  <a:pt x="579916" y="69094"/>
                  <a:pt x="579972" y="63476"/>
                  <a:pt x="580120" y="58118"/>
                </a:cubicBezTo>
                <a:lnTo>
                  <a:pt x="580344" y="51755"/>
                </a:lnTo>
                <a:cubicBezTo>
                  <a:pt x="580492" y="49151"/>
                  <a:pt x="580586" y="46621"/>
                  <a:pt x="580623" y="44165"/>
                </a:cubicBezTo>
                <a:cubicBezTo>
                  <a:pt x="580660" y="41709"/>
                  <a:pt x="580865" y="39291"/>
                  <a:pt x="581237" y="36910"/>
                </a:cubicBezTo>
                <a:lnTo>
                  <a:pt x="581571" y="34789"/>
                </a:lnTo>
                <a:cubicBezTo>
                  <a:pt x="581795" y="33524"/>
                  <a:pt x="582167" y="32333"/>
                  <a:pt x="582688" y="31217"/>
                </a:cubicBezTo>
                <a:lnTo>
                  <a:pt x="582688" y="30324"/>
                </a:lnTo>
                <a:cubicBezTo>
                  <a:pt x="582985" y="29506"/>
                  <a:pt x="583320" y="28706"/>
                  <a:pt x="583692" y="27924"/>
                </a:cubicBezTo>
                <a:cubicBezTo>
                  <a:pt x="584064" y="27143"/>
                  <a:pt x="584362" y="26306"/>
                  <a:pt x="584585" y="25413"/>
                </a:cubicBezTo>
                <a:cubicBezTo>
                  <a:pt x="585106" y="24966"/>
                  <a:pt x="585441" y="24445"/>
                  <a:pt x="585590" y="23850"/>
                </a:cubicBezTo>
                <a:cubicBezTo>
                  <a:pt x="585739" y="23255"/>
                  <a:pt x="585999" y="22697"/>
                  <a:pt x="586371" y="22176"/>
                </a:cubicBezTo>
                <a:cubicBezTo>
                  <a:pt x="586520" y="22325"/>
                  <a:pt x="586706" y="22529"/>
                  <a:pt x="586929" y="22790"/>
                </a:cubicBezTo>
                <a:cubicBezTo>
                  <a:pt x="587153" y="23050"/>
                  <a:pt x="587394" y="23236"/>
                  <a:pt x="587655" y="23348"/>
                </a:cubicBezTo>
                <a:cubicBezTo>
                  <a:pt x="587915" y="23459"/>
                  <a:pt x="588157" y="23459"/>
                  <a:pt x="588380" y="23348"/>
                </a:cubicBezTo>
                <a:cubicBezTo>
                  <a:pt x="588604" y="23236"/>
                  <a:pt x="588790" y="22957"/>
                  <a:pt x="588939" y="22511"/>
                </a:cubicBezTo>
                <a:cubicBezTo>
                  <a:pt x="589459" y="22511"/>
                  <a:pt x="589869" y="22604"/>
                  <a:pt x="590166" y="22790"/>
                </a:cubicBezTo>
                <a:cubicBezTo>
                  <a:pt x="590464" y="22976"/>
                  <a:pt x="590836" y="23143"/>
                  <a:pt x="591283" y="23292"/>
                </a:cubicBezTo>
                <a:cubicBezTo>
                  <a:pt x="591655" y="22697"/>
                  <a:pt x="591636" y="22287"/>
                  <a:pt x="591227" y="22064"/>
                </a:cubicBezTo>
                <a:cubicBezTo>
                  <a:pt x="590817" y="21841"/>
                  <a:pt x="590501" y="21618"/>
                  <a:pt x="590278" y="21394"/>
                </a:cubicBezTo>
                <a:cubicBezTo>
                  <a:pt x="590278" y="21022"/>
                  <a:pt x="590483" y="20836"/>
                  <a:pt x="590892" y="20836"/>
                </a:cubicBezTo>
                <a:cubicBezTo>
                  <a:pt x="591301" y="20836"/>
                  <a:pt x="591469" y="20613"/>
                  <a:pt x="591394" y="20167"/>
                </a:cubicBezTo>
                <a:cubicBezTo>
                  <a:pt x="591245" y="20018"/>
                  <a:pt x="591115" y="20036"/>
                  <a:pt x="591004" y="20222"/>
                </a:cubicBezTo>
                <a:cubicBezTo>
                  <a:pt x="590892" y="20408"/>
                  <a:pt x="590724" y="20464"/>
                  <a:pt x="590501" y="20390"/>
                </a:cubicBezTo>
                <a:cubicBezTo>
                  <a:pt x="590204" y="20390"/>
                  <a:pt x="589943" y="20315"/>
                  <a:pt x="589720" y="20167"/>
                </a:cubicBezTo>
                <a:cubicBezTo>
                  <a:pt x="589497" y="20018"/>
                  <a:pt x="589199" y="20018"/>
                  <a:pt x="588827" y="20167"/>
                </a:cubicBezTo>
                <a:cubicBezTo>
                  <a:pt x="588752" y="20539"/>
                  <a:pt x="588808" y="20929"/>
                  <a:pt x="588994" y="21339"/>
                </a:cubicBezTo>
                <a:cubicBezTo>
                  <a:pt x="589180" y="21748"/>
                  <a:pt x="589087" y="22139"/>
                  <a:pt x="588715" y="22511"/>
                </a:cubicBezTo>
                <a:cubicBezTo>
                  <a:pt x="588120" y="22659"/>
                  <a:pt x="587729" y="22566"/>
                  <a:pt x="587543" y="22232"/>
                </a:cubicBezTo>
                <a:cubicBezTo>
                  <a:pt x="587357" y="21897"/>
                  <a:pt x="587078" y="21655"/>
                  <a:pt x="586706" y="21506"/>
                </a:cubicBezTo>
                <a:cubicBezTo>
                  <a:pt x="587971" y="19274"/>
                  <a:pt x="589385" y="17209"/>
                  <a:pt x="590948" y="15311"/>
                </a:cubicBezTo>
                <a:cubicBezTo>
                  <a:pt x="592510" y="13413"/>
                  <a:pt x="594259" y="11683"/>
                  <a:pt x="596194" y="10121"/>
                </a:cubicBezTo>
                <a:cubicBezTo>
                  <a:pt x="596864" y="10493"/>
                  <a:pt x="597515" y="10511"/>
                  <a:pt x="598147" y="10176"/>
                </a:cubicBezTo>
                <a:cubicBezTo>
                  <a:pt x="598780" y="9842"/>
                  <a:pt x="599245" y="9414"/>
                  <a:pt x="599543" y="8893"/>
                </a:cubicBezTo>
                <a:cubicBezTo>
                  <a:pt x="599543" y="8670"/>
                  <a:pt x="599468" y="8558"/>
                  <a:pt x="599319" y="8558"/>
                </a:cubicBezTo>
                <a:cubicBezTo>
                  <a:pt x="599170" y="8558"/>
                  <a:pt x="599059" y="8484"/>
                  <a:pt x="598984" y="8335"/>
                </a:cubicBezTo>
                <a:cubicBezTo>
                  <a:pt x="599282" y="7739"/>
                  <a:pt x="599691" y="7330"/>
                  <a:pt x="600212" y="7107"/>
                </a:cubicBezTo>
                <a:cubicBezTo>
                  <a:pt x="600733" y="6884"/>
                  <a:pt x="601291" y="6623"/>
                  <a:pt x="601887" y="6326"/>
                </a:cubicBezTo>
                <a:cubicBezTo>
                  <a:pt x="601514" y="6698"/>
                  <a:pt x="601589" y="7107"/>
                  <a:pt x="602110" y="7553"/>
                </a:cubicBezTo>
                <a:cubicBezTo>
                  <a:pt x="602705" y="7553"/>
                  <a:pt x="603096" y="7330"/>
                  <a:pt x="603282" y="6884"/>
                </a:cubicBezTo>
                <a:cubicBezTo>
                  <a:pt x="603468" y="6437"/>
                  <a:pt x="603784" y="6140"/>
                  <a:pt x="604231" y="5991"/>
                </a:cubicBezTo>
                <a:cubicBezTo>
                  <a:pt x="604826" y="6437"/>
                  <a:pt x="604975" y="6977"/>
                  <a:pt x="604677" y="7609"/>
                </a:cubicBezTo>
                <a:cubicBezTo>
                  <a:pt x="604379" y="8242"/>
                  <a:pt x="604045" y="8707"/>
                  <a:pt x="603672" y="9004"/>
                </a:cubicBezTo>
                <a:cubicBezTo>
                  <a:pt x="603003" y="8856"/>
                  <a:pt x="602389" y="8837"/>
                  <a:pt x="601831" y="8949"/>
                </a:cubicBezTo>
                <a:cubicBezTo>
                  <a:pt x="601273" y="9060"/>
                  <a:pt x="600696" y="9190"/>
                  <a:pt x="600101" y="9339"/>
                </a:cubicBezTo>
                <a:cubicBezTo>
                  <a:pt x="600026" y="9563"/>
                  <a:pt x="600026" y="9842"/>
                  <a:pt x="600101" y="10176"/>
                </a:cubicBezTo>
                <a:cubicBezTo>
                  <a:pt x="600175" y="10511"/>
                  <a:pt x="600287" y="10753"/>
                  <a:pt x="600435" y="10902"/>
                </a:cubicBezTo>
                <a:cubicBezTo>
                  <a:pt x="600882" y="10828"/>
                  <a:pt x="601254" y="10790"/>
                  <a:pt x="601552" y="10790"/>
                </a:cubicBezTo>
                <a:cubicBezTo>
                  <a:pt x="601849" y="10790"/>
                  <a:pt x="602184" y="10790"/>
                  <a:pt x="602556" y="10790"/>
                </a:cubicBezTo>
                <a:cubicBezTo>
                  <a:pt x="602705" y="10790"/>
                  <a:pt x="602835" y="10753"/>
                  <a:pt x="602947" y="10679"/>
                </a:cubicBezTo>
                <a:cubicBezTo>
                  <a:pt x="603059" y="10604"/>
                  <a:pt x="603189" y="10567"/>
                  <a:pt x="603338" y="10567"/>
                </a:cubicBezTo>
                <a:cubicBezTo>
                  <a:pt x="603699" y="10642"/>
                  <a:pt x="604053" y="10921"/>
                  <a:pt x="604398" y="11404"/>
                </a:cubicBezTo>
                <a:cubicBezTo>
                  <a:pt x="604743" y="11888"/>
                  <a:pt x="604882" y="12279"/>
                  <a:pt x="604813" y="12576"/>
                </a:cubicBezTo>
                <a:cubicBezTo>
                  <a:pt x="604743" y="12948"/>
                  <a:pt x="604570" y="13134"/>
                  <a:pt x="604294" y="13134"/>
                </a:cubicBezTo>
                <a:cubicBezTo>
                  <a:pt x="604018" y="13134"/>
                  <a:pt x="603736" y="13209"/>
                  <a:pt x="603449" y="13358"/>
                </a:cubicBezTo>
                <a:cubicBezTo>
                  <a:pt x="603077" y="13506"/>
                  <a:pt x="602742" y="13674"/>
                  <a:pt x="602445" y="13860"/>
                </a:cubicBezTo>
                <a:cubicBezTo>
                  <a:pt x="602147" y="14046"/>
                  <a:pt x="601849" y="14213"/>
                  <a:pt x="601552" y="14362"/>
                </a:cubicBezTo>
                <a:cubicBezTo>
                  <a:pt x="601700" y="14883"/>
                  <a:pt x="601998" y="15255"/>
                  <a:pt x="602445" y="15478"/>
                </a:cubicBezTo>
                <a:cubicBezTo>
                  <a:pt x="603040" y="15106"/>
                  <a:pt x="603531" y="15051"/>
                  <a:pt x="603919" y="15311"/>
                </a:cubicBezTo>
                <a:cubicBezTo>
                  <a:pt x="604307" y="15571"/>
                  <a:pt x="604708" y="15776"/>
                  <a:pt x="605124" y="15925"/>
                </a:cubicBezTo>
                <a:cubicBezTo>
                  <a:pt x="604701" y="16520"/>
                  <a:pt x="604367" y="17171"/>
                  <a:pt x="604122" y="17878"/>
                </a:cubicBezTo>
                <a:cubicBezTo>
                  <a:pt x="603876" y="18585"/>
                  <a:pt x="603577" y="19274"/>
                  <a:pt x="603226" y="19943"/>
                </a:cubicBezTo>
                <a:cubicBezTo>
                  <a:pt x="603656" y="20018"/>
                  <a:pt x="604015" y="19850"/>
                  <a:pt x="604302" y="19441"/>
                </a:cubicBezTo>
                <a:cubicBezTo>
                  <a:pt x="604589" y="19032"/>
                  <a:pt x="604804" y="18604"/>
                  <a:pt x="604947" y="18157"/>
                </a:cubicBezTo>
                <a:cubicBezTo>
                  <a:pt x="605666" y="18157"/>
                  <a:pt x="606377" y="17953"/>
                  <a:pt x="607081" y="17543"/>
                </a:cubicBezTo>
                <a:cubicBezTo>
                  <a:pt x="607785" y="17134"/>
                  <a:pt x="608509" y="17190"/>
                  <a:pt x="609254" y="17711"/>
                </a:cubicBezTo>
                <a:cubicBezTo>
                  <a:pt x="609105" y="18306"/>
                  <a:pt x="608826" y="18641"/>
                  <a:pt x="608416" y="18715"/>
                </a:cubicBezTo>
                <a:cubicBezTo>
                  <a:pt x="608007" y="18790"/>
                  <a:pt x="607542" y="18902"/>
                  <a:pt x="607021" y="19050"/>
                </a:cubicBezTo>
                <a:cubicBezTo>
                  <a:pt x="606798" y="19125"/>
                  <a:pt x="606468" y="19236"/>
                  <a:pt x="606032" y="19385"/>
                </a:cubicBezTo>
                <a:cubicBezTo>
                  <a:pt x="605596" y="19534"/>
                  <a:pt x="605378" y="19683"/>
                  <a:pt x="605378" y="19832"/>
                </a:cubicBezTo>
                <a:cubicBezTo>
                  <a:pt x="605307" y="20204"/>
                  <a:pt x="605619" y="20427"/>
                  <a:pt x="606314" y="20501"/>
                </a:cubicBezTo>
                <a:cubicBezTo>
                  <a:pt x="607009" y="20576"/>
                  <a:pt x="607654" y="20576"/>
                  <a:pt x="608249" y="20501"/>
                </a:cubicBezTo>
                <a:cubicBezTo>
                  <a:pt x="608770" y="20427"/>
                  <a:pt x="609365" y="20278"/>
                  <a:pt x="610035" y="20055"/>
                </a:cubicBezTo>
                <a:cubicBezTo>
                  <a:pt x="610705" y="19832"/>
                  <a:pt x="611263" y="19534"/>
                  <a:pt x="611709" y="19162"/>
                </a:cubicBezTo>
                <a:cubicBezTo>
                  <a:pt x="612156" y="18790"/>
                  <a:pt x="612398" y="18381"/>
                  <a:pt x="612435" y="17934"/>
                </a:cubicBezTo>
                <a:cubicBezTo>
                  <a:pt x="612472" y="17488"/>
                  <a:pt x="612156" y="16967"/>
                  <a:pt x="611486" y="16371"/>
                </a:cubicBezTo>
                <a:cubicBezTo>
                  <a:pt x="611412" y="16297"/>
                  <a:pt x="611077" y="16260"/>
                  <a:pt x="610481" y="16260"/>
                </a:cubicBezTo>
                <a:cubicBezTo>
                  <a:pt x="610109" y="15813"/>
                  <a:pt x="609458" y="15627"/>
                  <a:pt x="608528" y="15702"/>
                </a:cubicBezTo>
                <a:cubicBezTo>
                  <a:pt x="607598" y="15776"/>
                  <a:pt x="606835" y="15665"/>
                  <a:pt x="606240" y="15367"/>
                </a:cubicBezTo>
                <a:cubicBezTo>
                  <a:pt x="606764" y="14772"/>
                  <a:pt x="607550" y="14586"/>
                  <a:pt x="608599" y="14809"/>
                </a:cubicBezTo>
                <a:cubicBezTo>
                  <a:pt x="609647" y="15032"/>
                  <a:pt x="610583" y="15069"/>
                  <a:pt x="611407" y="14920"/>
                </a:cubicBezTo>
                <a:cubicBezTo>
                  <a:pt x="611782" y="14846"/>
                  <a:pt x="612007" y="14716"/>
                  <a:pt x="612082" y="14530"/>
                </a:cubicBezTo>
                <a:cubicBezTo>
                  <a:pt x="612157" y="14344"/>
                  <a:pt x="612343" y="14213"/>
                  <a:pt x="612642" y="14139"/>
                </a:cubicBezTo>
                <a:cubicBezTo>
                  <a:pt x="612792" y="14288"/>
                  <a:pt x="612886" y="14455"/>
                  <a:pt x="612924" y="14641"/>
                </a:cubicBezTo>
                <a:cubicBezTo>
                  <a:pt x="612962" y="14827"/>
                  <a:pt x="613055" y="14995"/>
                  <a:pt x="613204" y="15144"/>
                </a:cubicBezTo>
                <a:cubicBezTo>
                  <a:pt x="613504" y="14995"/>
                  <a:pt x="613672" y="14734"/>
                  <a:pt x="613710" y="14362"/>
                </a:cubicBezTo>
                <a:cubicBezTo>
                  <a:pt x="613747" y="13990"/>
                  <a:pt x="613840" y="13655"/>
                  <a:pt x="613990" y="13358"/>
                </a:cubicBezTo>
                <a:cubicBezTo>
                  <a:pt x="615864" y="13506"/>
                  <a:pt x="616538" y="12755"/>
                  <a:pt x="616014" y="11104"/>
                </a:cubicBezTo>
                <a:cubicBezTo>
                  <a:pt x="616388" y="11175"/>
                  <a:pt x="616725" y="11103"/>
                  <a:pt x="617024" y="10889"/>
                </a:cubicBezTo>
                <a:cubicBezTo>
                  <a:pt x="617324" y="10674"/>
                  <a:pt x="617586" y="10567"/>
                  <a:pt x="617810" y="10567"/>
                </a:cubicBezTo>
                <a:cubicBezTo>
                  <a:pt x="617960" y="10493"/>
                  <a:pt x="618129" y="10492"/>
                  <a:pt x="618316" y="10565"/>
                </a:cubicBezTo>
                <a:cubicBezTo>
                  <a:pt x="618503" y="10639"/>
                  <a:pt x="618672" y="10639"/>
                  <a:pt x="618822" y="10567"/>
                </a:cubicBezTo>
                <a:cubicBezTo>
                  <a:pt x="619196" y="10486"/>
                  <a:pt x="619402" y="10283"/>
                  <a:pt x="619439" y="9958"/>
                </a:cubicBezTo>
                <a:cubicBezTo>
                  <a:pt x="619476" y="9634"/>
                  <a:pt x="619645" y="9390"/>
                  <a:pt x="619945" y="9228"/>
                </a:cubicBezTo>
                <a:cubicBezTo>
                  <a:pt x="620469" y="9146"/>
                  <a:pt x="620787" y="9268"/>
                  <a:pt x="620900" y="9593"/>
                </a:cubicBezTo>
                <a:cubicBezTo>
                  <a:pt x="621012" y="9918"/>
                  <a:pt x="621218" y="10161"/>
                  <a:pt x="621518" y="10323"/>
                </a:cubicBezTo>
                <a:cubicBezTo>
                  <a:pt x="621892" y="9917"/>
                  <a:pt x="621873" y="9572"/>
                  <a:pt x="621461" y="9289"/>
                </a:cubicBezTo>
                <a:cubicBezTo>
                  <a:pt x="621049" y="9005"/>
                  <a:pt x="620956" y="8538"/>
                  <a:pt x="621181" y="7888"/>
                </a:cubicBezTo>
                <a:cubicBezTo>
                  <a:pt x="621630" y="7814"/>
                  <a:pt x="622079" y="7684"/>
                  <a:pt x="622529" y="7498"/>
                </a:cubicBezTo>
                <a:cubicBezTo>
                  <a:pt x="622978" y="7312"/>
                  <a:pt x="623390" y="7442"/>
                  <a:pt x="623764" y="7888"/>
                </a:cubicBezTo>
                <a:cubicBezTo>
                  <a:pt x="623839" y="7442"/>
                  <a:pt x="623708" y="7237"/>
                  <a:pt x="623374" y="7274"/>
                </a:cubicBezTo>
                <a:cubicBezTo>
                  <a:pt x="623039" y="7312"/>
                  <a:pt x="622797" y="7330"/>
                  <a:pt x="622648" y="7330"/>
                </a:cubicBezTo>
                <a:cubicBezTo>
                  <a:pt x="622648" y="6884"/>
                  <a:pt x="622481" y="6586"/>
                  <a:pt x="622146" y="6437"/>
                </a:cubicBezTo>
                <a:cubicBezTo>
                  <a:pt x="621811" y="6288"/>
                  <a:pt x="621681" y="6028"/>
                  <a:pt x="621755" y="5656"/>
                </a:cubicBezTo>
                <a:cubicBezTo>
                  <a:pt x="621829" y="5284"/>
                  <a:pt x="622183" y="5005"/>
                  <a:pt x="622815" y="4819"/>
                </a:cubicBezTo>
                <a:cubicBezTo>
                  <a:pt x="623448" y="4633"/>
                  <a:pt x="624062" y="4614"/>
                  <a:pt x="624657" y="4763"/>
                </a:cubicBezTo>
                <a:cubicBezTo>
                  <a:pt x="624880" y="5358"/>
                  <a:pt x="624806" y="5749"/>
                  <a:pt x="624434" y="5935"/>
                </a:cubicBezTo>
                <a:cubicBezTo>
                  <a:pt x="624062" y="6121"/>
                  <a:pt x="623876" y="6437"/>
                  <a:pt x="623876" y="6884"/>
                </a:cubicBezTo>
                <a:cubicBezTo>
                  <a:pt x="624099" y="7181"/>
                  <a:pt x="624360" y="7256"/>
                  <a:pt x="624657" y="7107"/>
                </a:cubicBezTo>
                <a:cubicBezTo>
                  <a:pt x="624955" y="6958"/>
                  <a:pt x="625178" y="6846"/>
                  <a:pt x="625327" y="6772"/>
                </a:cubicBezTo>
                <a:cubicBezTo>
                  <a:pt x="625401" y="7293"/>
                  <a:pt x="625587" y="7628"/>
                  <a:pt x="625885" y="7777"/>
                </a:cubicBezTo>
                <a:cubicBezTo>
                  <a:pt x="626480" y="7692"/>
                  <a:pt x="626890" y="7819"/>
                  <a:pt x="627113" y="8159"/>
                </a:cubicBezTo>
                <a:cubicBezTo>
                  <a:pt x="627336" y="8500"/>
                  <a:pt x="627634" y="8744"/>
                  <a:pt x="628006" y="8893"/>
                </a:cubicBezTo>
                <a:cubicBezTo>
                  <a:pt x="628304" y="8521"/>
                  <a:pt x="628583" y="8178"/>
                  <a:pt x="628843" y="7865"/>
                </a:cubicBezTo>
                <a:cubicBezTo>
                  <a:pt x="629103" y="7551"/>
                  <a:pt x="629420" y="7224"/>
                  <a:pt x="629792" y="6884"/>
                </a:cubicBezTo>
                <a:cubicBezTo>
                  <a:pt x="631652" y="7405"/>
                  <a:pt x="632582" y="6846"/>
                  <a:pt x="632582" y="5209"/>
                </a:cubicBezTo>
                <a:cubicBezTo>
                  <a:pt x="632359" y="5061"/>
                  <a:pt x="632154" y="5079"/>
                  <a:pt x="631968" y="5265"/>
                </a:cubicBezTo>
                <a:cubicBezTo>
                  <a:pt x="631782" y="5451"/>
                  <a:pt x="631578" y="5544"/>
                  <a:pt x="631354" y="5544"/>
                </a:cubicBezTo>
                <a:cubicBezTo>
                  <a:pt x="630908" y="5247"/>
                  <a:pt x="630517" y="4893"/>
                  <a:pt x="630182" y="4484"/>
                </a:cubicBezTo>
                <a:cubicBezTo>
                  <a:pt x="629848" y="4075"/>
                  <a:pt x="629383" y="3795"/>
                  <a:pt x="628787" y="3647"/>
                </a:cubicBezTo>
                <a:cubicBezTo>
                  <a:pt x="628713" y="3498"/>
                  <a:pt x="628638" y="3349"/>
                  <a:pt x="628564" y="3200"/>
                </a:cubicBezTo>
                <a:cubicBezTo>
                  <a:pt x="628490" y="3051"/>
                  <a:pt x="628452" y="2865"/>
                  <a:pt x="628452" y="2642"/>
                </a:cubicBezTo>
                <a:cubicBezTo>
                  <a:pt x="628676" y="2493"/>
                  <a:pt x="628936" y="2419"/>
                  <a:pt x="629234" y="2419"/>
                </a:cubicBezTo>
                <a:cubicBezTo>
                  <a:pt x="629531" y="2419"/>
                  <a:pt x="629866" y="2419"/>
                  <a:pt x="630238" y="2419"/>
                </a:cubicBezTo>
                <a:cubicBezTo>
                  <a:pt x="630462" y="2626"/>
                  <a:pt x="630629" y="2868"/>
                  <a:pt x="630741" y="3144"/>
                </a:cubicBezTo>
                <a:cubicBezTo>
                  <a:pt x="630852" y="3421"/>
                  <a:pt x="631057" y="3663"/>
                  <a:pt x="631354" y="3870"/>
                </a:cubicBezTo>
                <a:cubicBezTo>
                  <a:pt x="631727" y="3802"/>
                  <a:pt x="631968" y="3667"/>
                  <a:pt x="632080" y="3464"/>
                </a:cubicBezTo>
                <a:cubicBezTo>
                  <a:pt x="632192" y="3261"/>
                  <a:pt x="632322" y="3025"/>
                  <a:pt x="632471" y="2754"/>
                </a:cubicBezTo>
                <a:cubicBezTo>
                  <a:pt x="632322" y="2382"/>
                  <a:pt x="632043" y="2158"/>
                  <a:pt x="631634" y="2084"/>
                </a:cubicBezTo>
                <a:cubicBezTo>
                  <a:pt x="631224" y="2010"/>
                  <a:pt x="631020" y="1712"/>
                  <a:pt x="631020" y="1191"/>
                </a:cubicBezTo>
                <a:cubicBezTo>
                  <a:pt x="631378" y="893"/>
                  <a:pt x="631700" y="912"/>
                  <a:pt x="631987" y="1247"/>
                </a:cubicBezTo>
                <a:cubicBezTo>
                  <a:pt x="632273" y="1582"/>
                  <a:pt x="632596" y="1786"/>
                  <a:pt x="632954" y="1861"/>
                </a:cubicBezTo>
                <a:cubicBezTo>
                  <a:pt x="633241" y="1935"/>
                  <a:pt x="633456" y="1898"/>
                  <a:pt x="633599" y="1749"/>
                </a:cubicBezTo>
                <a:cubicBezTo>
                  <a:pt x="633742" y="1600"/>
                  <a:pt x="633961" y="1600"/>
                  <a:pt x="634257" y="1749"/>
                </a:cubicBezTo>
                <a:cubicBezTo>
                  <a:pt x="634331" y="2121"/>
                  <a:pt x="634258" y="2326"/>
                  <a:pt x="634038" y="2363"/>
                </a:cubicBezTo>
                <a:cubicBezTo>
                  <a:pt x="633817" y="2400"/>
                  <a:pt x="633671" y="2493"/>
                  <a:pt x="633599" y="2642"/>
                </a:cubicBezTo>
                <a:cubicBezTo>
                  <a:pt x="633963" y="3139"/>
                  <a:pt x="634054" y="3564"/>
                  <a:pt x="633872" y="3918"/>
                </a:cubicBezTo>
                <a:cubicBezTo>
                  <a:pt x="633690" y="4272"/>
                  <a:pt x="633420" y="4591"/>
                  <a:pt x="633062" y="4874"/>
                </a:cubicBezTo>
                <a:cubicBezTo>
                  <a:pt x="633277" y="5395"/>
                  <a:pt x="633564" y="5730"/>
                  <a:pt x="633922" y="5879"/>
                </a:cubicBezTo>
                <a:cubicBezTo>
                  <a:pt x="634305" y="5656"/>
                  <a:pt x="634766" y="5329"/>
                  <a:pt x="635302" y="4898"/>
                </a:cubicBezTo>
                <a:cubicBezTo>
                  <a:pt x="635839" y="4467"/>
                  <a:pt x="636069" y="3976"/>
                  <a:pt x="635992" y="3423"/>
                </a:cubicBezTo>
                <a:cubicBezTo>
                  <a:pt x="635915" y="3126"/>
                  <a:pt x="635800" y="2977"/>
                  <a:pt x="635647" y="2977"/>
                </a:cubicBezTo>
                <a:cubicBezTo>
                  <a:pt x="635493" y="2977"/>
                  <a:pt x="635378" y="2791"/>
                  <a:pt x="635301" y="2419"/>
                </a:cubicBezTo>
                <a:cubicBezTo>
                  <a:pt x="635608" y="2568"/>
                  <a:pt x="635992" y="2772"/>
                  <a:pt x="636452" y="3033"/>
                </a:cubicBezTo>
                <a:cubicBezTo>
                  <a:pt x="636911" y="3293"/>
                  <a:pt x="637333" y="3237"/>
                  <a:pt x="637717" y="2865"/>
                </a:cubicBezTo>
                <a:cubicBezTo>
                  <a:pt x="637791" y="2568"/>
                  <a:pt x="637791" y="2344"/>
                  <a:pt x="637717" y="2196"/>
                </a:cubicBezTo>
                <a:cubicBezTo>
                  <a:pt x="637642" y="2047"/>
                  <a:pt x="637642" y="1823"/>
                  <a:pt x="637717" y="1526"/>
                </a:cubicBezTo>
                <a:cubicBezTo>
                  <a:pt x="637866" y="1154"/>
                  <a:pt x="638256" y="931"/>
                  <a:pt x="638889" y="856"/>
                </a:cubicBezTo>
                <a:cubicBezTo>
                  <a:pt x="639521" y="782"/>
                  <a:pt x="639949" y="931"/>
                  <a:pt x="640173" y="1303"/>
                </a:cubicBezTo>
                <a:cubicBezTo>
                  <a:pt x="639551" y="1600"/>
                  <a:pt x="639067" y="2047"/>
                  <a:pt x="638721" y="2642"/>
                </a:cubicBezTo>
                <a:cubicBezTo>
                  <a:pt x="639078" y="3461"/>
                  <a:pt x="639614" y="3721"/>
                  <a:pt x="640330" y="3423"/>
                </a:cubicBezTo>
                <a:cubicBezTo>
                  <a:pt x="640614" y="3572"/>
                  <a:pt x="640793" y="3795"/>
                  <a:pt x="640864" y="4093"/>
                </a:cubicBezTo>
                <a:cubicBezTo>
                  <a:pt x="640936" y="4391"/>
                  <a:pt x="641114" y="4614"/>
                  <a:pt x="641400" y="4763"/>
                </a:cubicBezTo>
                <a:cubicBezTo>
                  <a:pt x="641698" y="4614"/>
                  <a:pt x="641828" y="4391"/>
                  <a:pt x="641791" y="4093"/>
                </a:cubicBezTo>
                <a:cubicBezTo>
                  <a:pt x="641754" y="3795"/>
                  <a:pt x="641810" y="3572"/>
                  <a:pt x="641958" y="3423"/>
                </a:cubicBezTo>
                <a:cubicBezTo>
                  <a:pt x="642479" y="3051"/>
                  <a:pt x="642814" y="2568"/>
                  <a:pt x="642963" y="1972"/>
                </a:cubicBezTo>
                <a:cubicBezTo>
                  <a:pt x="643112" y="1377"/>
                  <a:pt x="643484" y="968"/>
                  <a:pt x="644079" y="744"/>
                </a:cubicBezTo>
                <a:cubicBezTo>
                  <a:pt x="644451" y="744"/>
                  <a:pt x="644600" y="875"/>
                  <a:pt x="644526" y="1135"/>
                </a:cubicBezTo>
                <a:cubicBezTo>
                  <a:pt x="644451" y="1396"/>
                  <a:pt x="644526" y="1563"/>
                  <a:pt x="644749" y="1637"/>
                </a:cubicBezTo>
                <a:cubicBezTo>
                  <a:pt x="645047" y="1786"/>
                  <a:pt x="645344" y="1712"/>
                  <a:pt x="645642" y="1414"/>
                </a:cubicBezTo>
                <a:cubicBezTo>
                  <a:pt x="645940" y="1117"/>
                  <a:pt x="646014" y="744"/>
                  <a:pt x="645865" y="298"/>
                </a:cubicBezTo>
                <a:cubicBezTo>
                  <a:pt x="646535" y="298"/>
                  <a:pt x="647279" y="224"/>
                  <a:pt x="648098" y="75"/>
                </a:cubicBez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dirty="0">
              <a:latin typeface="YRGAWA+TADGRUNGECAPS-Regular" pitchFamily="2" charset="0"/>
            </a:endParaRPr>
          </a:p>
        </p:txBody>
      </p:sp>
      <p:sp>
        <p:nvSpPr>
          <p:cNvPr id="9" name="Title 8">
            <a:extLst>
              <a:ext uri="{FF2B5EF4-FFF2-40B4-BE49-F238E27FC236}">
                <a16:creationId xmlns:a16="http://schemas.microsoft.com/office/drawing/2014/main" id="{BD1C1D77-0D41-4805-B202-A277FAFDD032}"/>
              </a:ext>
            </a:extLst>
          </p:cNvPr>
          <p:cNvSpPr>
            <a:spLocks noGrp="1"/>
          </p:cNvSpPr>
          <p:nvPr>
            <p:ph type="ctrTitle"/>
          </p:nvPr>
        </p:nvSpPr>
        <p:spPr>
          <a:xfrm>
            <a:off x="287547" y="-26123"/>
            <a:ext cx="11753889" cy="1425984"/>
          </a:xfrm>
        </p:spPr>
        <p:txBody>
          <a:bodyPr>
            <a:normAutofit/>
          </a:bodyPr>
          <a:lstStyle/>
          <a:p>
            <a:pPr algn="l"/>
            <a:r>
              <a:rPr lang="en-GB" dirty="0">
                <a:solidFill>
                  <a:schemeClr val="bg1"/>
                </a:solidFill>
              </a:rPr>
              <a:t>Personal Responsibility for Safety</a:t>
            </a:r>
          </a:p>
        </p:txBody>
      </p:sp>
      <p:sp>
        <p:nvSpPr>
          <p:cNvPr id="10" name="Rectangle 9">
            <a:extLst>
              <a:ext uri="{FF2B5EF4-FFF2-40B4-BE49-F238E27FC236}">
                <a16:creationId xmlns:a16="http://schemas.microsoft.com/office/drawing/2014/main" id="{36D84665-41A2-4F39-8045-8B0AF8974116}"/>
              </a:ext>
            </a:extLst>
          </p:cNvPr>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we want to prevent similar incidents occurring.  All guidance herein is provided in good faith and Step Change in Safety nor its member companies accept responsibility for any inaccuracies or omissions contained within this safety moment.</a:t>
            </a:r>
          </a:p>
        </p:txBody>
      </p:sp>
    </p:spTree>
    <p:extLst>
      <p:ext uri="{BB962C8B-B14F-4D97-AF65-F5344CB8AC3E}">
        <p14:creationId xmlns:p14="http://schemas.microsoft.com/office/powerpoint/2010/main" val="3828804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9">
                                            <p:txEl>
                                              <p:pRg st="0" end="0"/>
                                            </p:txEl>
                                          </p:spTgt>
                                        </p:tgtEl>
                                        <p:attrNameLst>
                                          <p:attrName>style.visibility</p:attrName>
                                        </p:attrNameLst>
                                      </p:cBhvr>
                                      <p:to>
                                        <p:strVal val="visible"/>
                                      </p:to>
                                    </p:set>
                                    <p:animEffect transition="in" filter="fade">
                                      <p:cBhvr>
                                        <p:cTn id="7" dur="500"/>
                                        <p:tgtEl>
                                          <p:spTgt spid="5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4077478" y="13306"/>
            <a:ext cx="7539427" cy="1325563"/>
          </a:xfrm>
        </p:spPr>
        <p:txBody>
          <a:bodyPr/>
          <a:lstStyle/>
          <a:p>
            <a:r>
              <a:rPr lang="en-GB" b="1" dirty="0"/>
              <a:t>About this Safety Moment</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4091183" y="1338869"/>
            <a:ext cx="5920564" cy="4483961"/>
          </a:xfrm>
        </p:spPr>
        <p:txBody>
          <a:bodyPr vert="horz" lIns="91440" tIns="45720" rIns="91440" bIns="45720" rtlCol="0" anchor="t">
            <a:normAutofit/>
          </a:bodyPr>
          <a:lstStyle/>
          <a:p>
            <a:r>
              <a:rPr lang="en-GB" sz="1800" dirty="0"/>
              <a:t>This pack contains two safety moments on incidents which occurred in the UKCS.  </a:t>
            </a:r>
          </a:p>
          <a:p>
            <a:r>
              <a:rPr lang="en-GB" sz="1800" dirty="0"/>
              <a:t>The potential consequence of these events could have been significant.</a:t>
            </a:r>
          </a:p>
          <a:p>
            <a:r>
              <a:rPr lang="en-GB" sz="1800" dirty="0"/>
              <a:t>Both incidents can be used to promote the Life Saving Rules and personal responsibility for safety. </a:t>
            </a:r>
          </a:p>
          <a:p>
            <a:r>
              <a:rPr lang="en-GB" sz="1800" dirty="0"/>
              <a:t>We all have a part to play.</a:t>
            </a:r>
          </a:p>
          <a:p>
            <a:endParaRPr lang="en-GB" sz="1800" dirty="0"/>
          </a:p>
          <a:p>
            <a:r>
              <a:rPr lang="en-GB" sz="1800" dirty="0"/>
              <a:t>The first one is Hot Oil…</a:t>
            </a:r>
          </a:p>
          <a:p>
            <a:pPr marL="0" indent="0">
              <a:buNone/>
            </a:pPr>
            <a:endParaRPr lang="en-GB" sz="1800" dirty="0"/>
          </a:p>
          <a:p>
            <a:endParaRPr lang="en-GB" sz="1800"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pic>
        <p:nvPicPr>
          <p:cNvPr id="9" name="Picture 8">
            <a:extLst>
              <a:ext uri="{FF2B5EF4-FFF2-40B4-BE49-F238E27FC236}">
                <a16:creationId xmlns:a16="http://schemas.microsoft.com/office/drawing/2014/main" id="{57C64A4F-3767-47EF-854E-3BD021E7448A}"/>
              </a:ext>
            </a:extLst>
          </p:cNvPr>
          <p:cNvPicPr>
            <a:picLocks noChangeAspect="1"/>
          </p:cNvPicPr>
          <p:nvPr/>
        </p:nvPicPr>
        <p:blipFill>
          <a:blip r:embed="rId3"/>
          <a:stretch>
            <a:fillRect/>
          </a:stretch>
        </p:blipFill>
        <p:spPr>
          <a:xfrm>
            <a:off x="160070" y="137603"/>
            <a:ext cx="3576200" cy="2792375"/>
          </a:xfrm>
          <a:prstGeom prst="rect">
            <a:avLst/>
          </a:prstGeom>
        </p:spPr>
      </p:pic>
      <p:sp>
        <p:nvSpPr>
          <p:cNvPr id="10" name="Rectangle 9">
            <a:extLst>
              <a:ext uri="{FF2B5EF4-FFF2-40B4-BE49-F238E27FC236}">
                <a16:creationId xmlns:a16="http://schemas.microsoft.com/office/drawing/2014/main" id="{FE8838BB-3BBC-4D51-A04E-67CDA7464437}"/>
              </a:ext>
            </a:extLst>
          </p:cNvPr>
          <p:cNvSpPr/>
          <p:nvPr/>
        </p:nvSpPr>
        <p:spPr>
          <a:xfrm>
            <a:off x="2737309" y="6172069"/>
            <a:ext cx="4242059" cy="461665"/>
          </a:xfrm>
          <a:prstGeom prst="rect">
            <a:avLst/>
          </a:prstGeom>
        </p:spPr>
        <p:txBody>
          <a:bodyPr wrap="none" lIns="91440" tIns="45720" rIns="91440" bIns="45720" anchor="t">
            <a:spAutoFit/>
          </a:bodyPr>
          <a:lstStyle/>
          <a:p>
            <a:r>
              <a:rPr lang="en-GB" sz="2400">
                <a:solidFill>
                  <a:schemeClr val="bg1"/>
                </a:solidFill>
                <a:latin typeface="+mj-lt"/>
                <a:cs typeface="Calibri Light"/>
              </a:rPr>
              <a:t>Personal Responsibility for Safety</a:t>
            </a:r>
          </a:p>
        </p:txBody>
      </p:sp>
      <p:pic>
        <p:nvPicPr>
          <p:cNvPr id="11" name="Picture 10">
            <a:extLst>
              <a:ext uri="{FF2B5EF4-FFF2-40B4-BE49-F238E27FC236}">
                <a16:creationId xmlns:a16="http://schemas.microsoft.com/office/drawing/2014/main" id="{574377D9-DFA2-450F-86D3-EB75F5B8DE3F}"/>
              </a:ext>
            </a:extLst>
          </p:cNvPr>
          <p:cNvPicPr>
            <a:picLocks noChangeAspect="1"/>
          </p:cNvPicPr>
          <p:nvPr/>
        </p:nvPicPr>
        <p:blipFill rotWithShape="1">
          <a:blip r:embed="rId4">
            <a:duotone>
              <a:schemeClr val="bg2">
                <a:shade val="45000"/>
                <a:satMod val="135000"/>
              </a:schemeClr>
              <a:prstClr val="white"/>
            </a:duotone>
          </a:blip>
          <a:srcRect t="16810" b="26401"/>
          <a:stretch/>
        </p:blipFill>
        <p:spPr>
          <a:xfrm>
            <a:off x="160070" y="3104598"/>
            <a:ext cx="3589904" cy="2718232"/>
          </a:xfrm>
          <a:prstGeom prst="rect">
            <a:avLst/>
          </a:prstGeom>
        </p:spPr>
      </p:pic>
    </p:spTree>
    <p:extLst>
      <p:ext uri="{BB962C8B-B14F-4D97-AF65-F5344CB8AC3E}">
        <p14:creationId xmlns:p14="http://schemas.microsoft.com/office/powerpoint/2010/main" val="42664564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14298" y="178896"/>
            <a:ext cx="4699137" cy="922121"/>
          </a:xfrm>
        </p:spPr>
        <p:txBody>
          <a:bodyPr/>
          <a:lstStyle/>
          <a:p>
            <a:r>
              <a:rPr lang="en-GB" b="1" dirty="0"/>
              <a:t>The task</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4640185" y="1338869"/>
            <a:ext cx="7264267" cy="4483961"/>
          </a:xfrm>
        </p:spPr>
        <p:txBody>
          <a:bodyPr>
            <a:normAutofit/>
          </a:bodyPr>
          <a:lstStyle/>
          <a:p>
            <a:pPr marL="0" indent="0">
              <a:buNone/>
            </a:pPr>
            <a:endParaRPr lang="en-GB" dirty="0"/>
          </a:p>
          <a:p>
            <a:endParaRPr lang="en-GB"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a:extLst>
              <a:ext uri="{FF2B5EF4-FFF2-40B4-BE49-F238E27FC236}">
                <a16:creationId xmlns:a16="http://schemas.microsoft.com/office/drawing/2014/main" id="{4A1F8A74-6F49-4055-995D-F2F589DD8281}"/>
              </a:ext>
            </a:extLst>
          </p:cNvPr>
          <p:cNvSpPr/>
          <p:nvPr/>
        </p:nvSpPr>
        <p:spPr>
          <a:xfrm>
            <a:off x="2737309" y="6172069"/>
            <a:ext cx="4242059" cy="461665"/>
          </a:xfrm>
          <a:prstGeom prst="rect">
            <a:avLst/>
          </a:prstGeom>
        </p:spPr>
        <p:txBody>
          <a:bodyPr wrap="none" lIns="91440" tIns="45720" rIns="91440" bIns="45720" anchor="t">
            <a:spAutoFit/>
          </a:bodyPr>
          <a:lstStyle/>
          <a:p>
            <a:r>
              <a:rPr lang="en-GB" sz="2400">
                <a:solidFill>
                  <a:schemeClr val="bg1"/>
                </a:solidFill>
                <a:latin typeface="+mj-lt"/>
                <a:cs typeface="Calibri Light"/>
              </a:rPr>
              <a:t>Personal Responsibility for Safety</a:t>
            </a:r>
          </a:p>
        </p:txBody>
      </p:sp>
      <p:sp>
        <p:nvSpPr>
          <p:cNvPr id="11" name="TextBox 10">
            <a:extLst>
              <a:ext uri="{FF2B5EF4-FFF2-40B4-BE49-F238E27FC236}">
                <a16:creationId xmlns:a16="http://schemas.microsoft.com/office/drawing/2014/main" id="{0C932B44-7E66-427B-ADF1-877FC6721AEF}"/>
              </a:ext>
            </a:extLst>
          </p:cNvPr>
          <p:cNvSpPr txBox="1"/>
          <p:nvPr/>
        </p:nvSpPr>
        <p:spPr>
          <a:xfrm>
            <a:off x="576249" y="1051824"/>
            <a:ext cx="4063936" cy="3416320"/>
          </a:xfrm>
          <a:prstGeom prst="rect">
            <a:avLst/>
          </a:prstGeom>
          <a:noFill/>
        </p:spPr>
        <p:txBody>
          <a:bodyPr wrap="square">
            <a:spAutoFit/>
          </a:bodyPr>
          <a:lstStyle/>
          <a:p>
            <a:r>
              <a:rPr lang="en-GB" dirty="0"/>
              <a:t>Removal of a redundant piece of 2” corroded pipe from a hot oil system.</a:t>
            </a:r>
          </a:p>
          <a:p>
            <a:pPr lvl="4"/>
            <a:endParaRPr lang="en-GB" dirty="0"/>
          </a:p>
          <a:p>
            <a:pPr lvl="4"/>
            <a:endParaRPr lang="en-GB" dirty="0"/>
          </a:p>
          <a:p>
            <a:pPr lvl="3"/>
            <a:r>
              <a:rPr lang="en-GB" dirty="0"/>
              <a:t>You have been assigned this task – what would you expect to be in place for the safe completion of it?</a:t>
            </a:r>
          </a:p>
          <a:p>
            <a:pPr marL="285750" indent="-285750">
              <a:buFont typeface="Arial" panose="020B0604020202020204" pitchFamily="34" charset="0"/>
              <a:buChar char="•"/>
            </a:pPr>
            <a:endParaRPr lang="en-GB" dirty="0"/>
          </a:p>
          <a:p>
            <a:endParaRPr lang="en-GB" dirty="0"/>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endParaRPr lang="en-GB" sz="1800" dirty="0"/>
          </a:p>
        </p:txBody>
      </p:sp>
      <p:pic>
        <p:nvPicPr>
          <p:cNvPr id="9" name="Picture 8">
            <a:extLst>
              <a:ext uri="{FF2B5EF4-FFF2-40B4-BE49-F238E27FC236}">
                <a16:creationId xmlns:a16="http://schemas.microsoft.com/office/drawing/2014/main" id="{D3D0DF7A-EBD9-45BE-AFFC-7184AF1B646A}"/>
              </a:ext>
            </a:extLst>
          </p:cNvPr>
          <p:cNvPicPr>
            <a:picLocks noChangeAspect="1"/>
          </p:cNvPicPr>
          <p:nvPr/>
        </p:nvPicPr>
        <p:blipFill>
          <a:blip r:embed="rId3"/>
          <a:stretch>
            <a:fillRect/>
          </a:stretch>
        </p:blipFill>
        <p:spPr>
          <a:xfrm>
            <a:off x="4813435" y="150733"/>
            <a:ext cx="7264266" cy="5672098"/>
          </a:xfrm>
          <a:prstGeom prst="rect">
            <a:avLst/>
          </a:prstGeom>
        </p:spPr>
      </p:pic>
      <p:pic>
        <p:nvPicPr>
          <p:cNvPr id="10" name="Picture 9">
            <a:extLst>
              <a:ext uri="{FF2B5EF4-FFF2-40B4-BE49-F238E27FC236}">
                <a16:creationId xmlns:a16="http://schemas.microsoft.com/office/drawing/2014/main" id="{6AA106F0-5966-413A-A0FD-EF5A3024EBA9}"/>
              </a:ext>
            </a:extLst>
          </p:cNvPr>
          <p:cNvPicPr>
            <a:picLocks noChangeAspect="1"/>
          </p:cNvPicPr>
          <p:nvPr/>
        </p:nvPicPr>
        <p:blipFill>
          <a:blip r:embed="rId4"/>
          <a:stretch>
            <a:fillRect/>
          </a:stretch>
        </p:blipFill>
        <p:spPr>
          <a:xfrm>
            <a:off x="2230647" y="3720547"/>
            <a:ext cx="2271963" cy="916757"/>
          </a:xfrm>
          <a:prstGeom prst="rect">
            <a:avLst/>
          </a:prstGeom>
        </p:spPr>
      </p:pic>
      <p:grpSp>
        <p:nvGrpSpPr>
          <p:cNvPr id="77" name="Group 76">
            <a:extLst>
              <a:ext uri="{FF2B5EF4-FFF2-40B4-BE49-F238E27FC236}">
                <a16:creationId xmlns:a16="http://schemas.microsoft.com/office/drawing/2014/main" id="{A9E67971-BDEB-47F7-90AE-180B08F5ADAD}"/>
              </a:ext>
            </a:extLst>
          </p:cNvPr>
          <p:cNvGrpSpPr/>
          <p:nvPr/>
        </p:nvGrpSpPr>
        <p:grpSpPr>
          <a:xfrm>
            <a:off x="500515" y="2207068"/>
            <a:ext cx="1204786" cy="3615762"/>
            <a:chOff x="500515" y="2207068"/>
            <a:chExt cx="1204786" cy="3615762"/>
          </a:xfrm>
        </p:grpSpPr>
        <p:sp>
          <p:nvSpPr>
            <p:cNvPr id="13" name="Freeform: Shape 12">
              <a:extLst>
                <a:ext uri="{FF2B5EF4-FFF2-40B4-BE49-F238E27FC236}">
                  <a16:creationId xmlns:a16="http://schemas.microsoft.com/office/drawing/2014/main" id="{920A6A63-7B4E-42A3-9076-8AAE6A5D60D9}"/>
                </a:ext>
              </a:extLst>
            </p:cNvPr>
            <p:cNvSpPr/>
            <p:nvPr/>
          </p:nvSpPr>
          <p:spPr>
            <a:xfrm>
              <a:off x="857652" y="2366942"/>
              <a:ext cx="379739" cy="561442"/>
            </a:xfrm>
            <a:custGeom>
              <a:avLst/>
              <a:gdLst>
                <a:gd name="connsiteX0" fmla="*/ 164277 w 168148"/>
                <a:gd name="connsiteY0" fmla="*/ 79294 h 248606"/>
                <a:gd name="connsiteX1" fmla="*/ 162988 w 168148"/>
                <a:gd name="connsiteY1" fmla="*/ 99973 h 248606"/>
                <a:gd name="connsiteX2" fmla="*/ 168149 w 168148"/>
                <a:gd name="connsiteY2" fmla="*/ 101260 h 248606"/>
                <a:gd name="connsiteX3" fmla="*/ 153937 w 168148"/>
                <a:gd name="connsiteY3" fmla="*/ 146490 h 248606"/>
                <a:gd name="connsiteX4" fmla="*/ 147477 w 168148"/>
                <a:gd name="connsiteY4" fmla="*/ 191711 h 248606"/>
                <a:gd name="connsiteX5" fmla="*/ 109301 w 168148"/>
                <a:gd name="connsiteY5" fmla="*/ 235106 h 248606"/>
                <a:gd name="connsiteX6" fmla="*/ 90349 w 168148"/>
                <a:gd name="connsiteY6" fmla="*/ 242004 h 248606"/>
                <a:gd name="connsiteX7" fmla="*/ 45384 w 168148"/>
                <a:gd name="connsiteY7" fmla="*/ 221430 h 248606"/>
                <a:gd name="connsiteX8" fmla="*/ 26002 w 168148"/>
                <a:gd name="connsiteY8" fmla="*/ 149076 h 248606"/>
                <a:gd name="connsiteX9" fmla="*/ 10491 w 168148"/>
                <a:gd name="connsiteY9" fmla="*/ 133567 h 248606"/>
                <a:gd name="connsiteX10" fmla="*/ 1448 w 168148"/>
                <a:gd name="connsiteY10" fmla="*/ 110302 h 248606"/>
                <a:gd name="connsiteX11" fmla="*/ 6617 w 168148"/>
                <a:gd name="connsiteY11" fmla="*/ 90921 h 248606"/>
                <a:gd name="connsiteX12" fmla="*/ 6617 w 168148"/>
                <a:gd name="connsiteY12" fmla="*/ 80593 h 248606"/>
                <a:gd name="connsiteX13" fmla="*/ 40377 w 168148"/>
                <a:gd name="connsiteY13" fmla="*/ 12853 h 248606"/>
                <a:gd name="connsiteX14" fmla="*/ 116189 w 168148"/>
                <a:gd name="connsiteY14" fmla="*/ 5962 h 248606"/>
                <a:gd name="connsiteX15" fmla="*/ 164441 w 168148"/>
                <a:gd name="connsiteY15" fmla="*/ 74878 h 248606"/>
                <a:gd name="connsiteX16" fmla="*/ 164277 w 168148"/>
                <a:gd name="connsiteY16" fmla="*/ 79294 h 24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148" h="248606">
                  <a:moveTo>
                    <a:pt x="164277" y="79294"/>
                  </a:moveTo>
                  <a:lnTo>
                    <a:pt x="162988" y="99973"/>
                  </a:lnTo>
                  <a:lnTo>
                    <a:pt x="168149" y="101260"/>
                  </a:lnTo>
                  <a:cubicBezTo>
                    <a:pt x="164277" y="136152"/>
                    <a:pt x="153937" y="146490"/>
                    <a:pt x="153937" y="146490"/>
                  </a:cubicBezTo>
                  <a:cubicBezTo>
                    <a:pt x="150063" y="152947"/>
                    <a:pt x="147477" y="191711"/>
                    <a:pt x="147477" y="191711"/>
                  </a:cubicBezTo>
                  <a:cubicBezTo>
                    <a:pt x="135851" y="217558"/>
                    <a:pt x="122926" y="219511"/>
                    <a:pt x="109301" y="235106"/>
                  </a:cubicBezTo>
                  <a:cubicBezTo>
                    <a:pt x="99988" y="245773"/>
                    <a:pt x="90349" y="242004"/>
                    <a:pt x="90349" y="242004"/>
                  </a:cubicBezTo>
                  <a:cubicBezTo>
                    <a:pt x="76128" y="261385"/>
                    <a:pt x="59598" y="233065"/>
                    <a:pt x="45384" y="221430"/>
                  </a:cubicBezTo>
                  <a:cubicBezTo>
                    <a:pt x="31170" y="209803"/>
                    <a:pt x="26002" y="149076"/>
                    <a:pt x="26002" y="149076"/>
                  </a:cubicBezTo>
                  <a:lnTo>
                    <a:pt x="10491" y="133567"/>
                  </a:lnTo>
                  <a:cubicBezTo>
                    <a:pt x="9202" y="128396"/>
                    <a:pt x="1448" y="110302"/>
                    <a:pt x="1448" y="110302"/>
                  </a:cubicBezTo>
                  <a:cubicBezTo>
                    <a:pt x="-3723" y="102559"/>
                    <a:pt x="6617" y="90921"/>
                    <a:pt x="6617" y="90921"/>
                  </a:cubicBezTo>
                  <a:lnTo>
                    <a:pt x="6617" y="80593"/>
                  </a:lnTo>
                  <a:cubicBezTo>
                    <a:pt x="7639" y="40420"/>
                    <a:pt x="40377" y="12853"/>
                    <a:pt x="40377" y="12853"/>
                  </a:cubicBezTo>
                  <a:cubicBezTo>
                    <a:pt x="80010" y="-11267"/>
                    <a:pt x="116189" y="5962"/>
                    <a:pt x="116189" y="5962"/>
                  </a:cubicBezTo>
                  <a:cubicBezTo>
                    <a:pt x="160991" y="16300"/>
                    <a:pt x="164441" y="74878"/>
                    <a:pt x="164441" y="74878"/>
                  </a:cubicBezTo>
                  <a:lnTo>
                    <a:pt x="164277" y="79294"/>
                  </a:lnTo>
                  <a:close/>
                </a:path>
              </a:pathLst>
            </a:custGeom>
            <a:solidFill>
              <a:srgbClr val="FEDFCB"/>
            </a:solidFill>
            <a:ln w="245"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36D3B84D-8C7A-4A8D-A5C5-04BF9336A7A8}"/>
                </a:ext>
              </a:extLst>
            </p:cNvPr>
            <p:cNvSpPr/>
            <p:nvPr/>
          </p:nvSpPr>
          <p:spPr>
            <a:xfrm>
              <a:off x="1069247" y="2411540"/>
              <a:ext cx="169330" cy="505812"/>
            </a:xfrm>
            <a:custGeom>
              <a:avLst/>
              <a:gdLst>
                <a:gd name="connsiteX0" fmla="*/ 46621 w 74979"/>
                <a:gd name="connsiteY0" fmla="*/ 0 h 223973"/>
                <a:gd name="connsiteX1" fmla="*/ 69775 w 74979"/>
                <a:gd name="connsiteY1" fmla="*/ 62129 h 223973"/>
                <a:gd name="connsiteX2" fmla="*/ 74943 w 74979"/>
                <a:gd name="connsiteY2" fmla="*/ 80220 h 223973"/>
                <a:gd name="connsiteX3" fmla="*/ 67189 w 74979"/>
                <a:gd name="connsiteY3" fmla="*/ 117048 h 223973"/>
                <a:gd name="connsiteX4" fmla="*/ 60732 w 74979"/>
                <a:gd name="connsiteY4" fmla="*/ 125451 h 223973"/>
                <a:gd name="connsiteX5" fmla="*/ 58146 w 74979"/>
                <a:gd name="connsiteY5" fmla="*/ 133197 h 223973"/>
                <a:gd name="connsiteX6" fmla="*/ 54264 w 74979"/>
                <a:gd name="connsiteY6" fmla="*/ 166797 h 223973"/>
                <a:gd name="connsiteX7" fmla="*/ 3540 w 74979"/>
                <a:gd name="connsiteY7" fmla="*/ 223974 h 223973"/>
                <a:gd name="connsiteX8" fmla="*/ 4206 w 74979"/>
                <a:gd name="connsiteY8" fmla="*/ 182591 h 223973"/>
                <a:gd name="connsiteX9" fmla="*/ 5020 w 74979"/>
                <a:gd name="connsiteY9" fmla="*/ 130930 h 223973"/>
                <a:gd name="connsiteX10" fmla="*/ 5270 w 74979"/>
                <a:gd name="connsiteY10" fmla="*/ 115431 h 223973"/>
                <a:gd name="connsiteX11" fmla="*/ 1285 w 74979"/>
                <a:gd name="connsiteY11" fmla="*/ 75699 h 223973"/>
                <a:gd name="connsiteX12" fmla="*/ 46621 w 74979"/>
                <a:gd name="connsiteY12" fmla="*/ 62023 h 223973"/>
                <a:gd name="connsiteX13" fmla="*/ 46621 w 74979"/>
                <a:gd name="connsiteY13" fmla="*/ 0 h 22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79" h="223973">
                  <a:moveTo>
                    <a:pt x="46621" y="0"/>
                  </a:moveTo>
                  <a:cubicBezTo>
                    <a:pt x="67363" y="3916"/>
                    <a:pt x="69775" y="62129"/>
                    <a:pt x="69775" y="62129"/>
                  </a:cubicBezTo>
                  <a:lnTo>
                    <a:pt x="74943" y="80220"/>
                  </a:lnTo>
                  <a:cubicBezTo>
                    <a:pt x="75593" y="102186"/>
                    <a:pt x="67189" y="117048"/>
                    <a:pt x="67189" y="117048"/>
                  </a:cubicBezTo>
                  <a:cubicBezTo>
                    <a:pt x="63964" y="128036"/>
                    <a:pt x="60732" y="125451"/>
                    <a:pt x="60732" y="125451"/>
                  </a:cubicBezTo>
                  <a:lnTo>
                    <a:pt x="58146" y="133197"/>
                  </a:lnTo>
                  <a:lnTo>
                    <a:pt x="54264" y="166797"/>
                  </a:lnTo>
                  <a:cubicBezTo>
                    <a:pt x="51679" y="208793"/>
                    <a:pt x="3540" y="223974"/>
                    <a:pt x="3540" y="223974"/>
                  </a:cubicBezTo>
                  <a:lnTo>
                    <a:pt x="4206" y="182591"/>
                  </a:lnTo>
                  <a:lnTo>
                    <a:pt x="5020" y="130930"/>
                  </a:lnTo>
                  <a:lnTo>
                    <a:pt x="5270" y="115431"/>
                  </a:lnTo>
                  <a:cubicBezTo>
                    <a:pt x="-3454" y="82159"/>
                    <a:pt x="1285" y="75699"/>
                    <a:pt x="1285" y="75699"/>
                  </a:cubicBezTo>
                  <a:cubicBezTo>
                    <a:pt x="13882" y="58576"/>
                    <a:pt x="46621" y="62023"/>
                    <a:pt x="46621" y="62023"/>
                  </a:cubicBezTo>
                  <a:cubicBezTo>
                    <a:pt x="60410" y="44797"/>
                    <a:pt x="46621" y="0"/>
                    <a:pt x="46621" y="0"/>
                  </a:cubicBezTo>
                  <a:close/>
                </a:path>
              </a:pathLst>
            </a:custGeom>
            <a:solidFill>
              <a:srgbClr val="FDD1B5"/>
            </a:solidFill>
            <a:ln w="245"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9966D420-D5B9-42BA-BD39-773E76DEDD5D}"/>
                </a:ext>
              </a:extLst>
            </p:cNvPr>
            <p:cNvSpPr/>
            <p:nvPr/>
          </p:nvSpPr>
          <p:spPr>
            <a:xfrm>
              <a:off x="933276" y="2561983"/>
              <a:ext cx="105061" cy="51872"/>
            </a:xfrm>
            <a:custGeom>
              <a:avLst/>
              <a:gdLst>
                <a:gd name="connsiteX0" fmla="*/ 0 w 46521"/>
                <a:gd name="connsiteY0" fmla="*/ 9191 h 22969"/>
                <a:gd name="connsiteX1" fmla="*/ 46521 w 46521"/>
                <a:gd name="connsiteY1" fmla="*/ 9191 h 22969"/>
                <a:gd name="connsiteX2" fmla="*/ 24122 w 46521"/>
                <a:gd name="connsiteY2" fmla="*/ 22970 h 22969"/>
                <a:gd name="connsiteX3" fmla="*/ 0 w 46521"/>
                <a:gd name="connsiteY3" fmla="*/ 9191 h 22969"/>
              </a:gdLst>
              <a:ahLst/>
              <a:cxnLst>
                <a:cxn ang="0">
                  <a:pos x="connsiteX0" y="connsiteY0"/>
                </a:cxn>
                <a:cxn ang="0">
                  <a:pos x="connsiteX1" y="connsiteY1"/>
                </a:cxn>
                <a:cxn ang="0">
                  <a:pos x="connsiteX2" y="connsiteY2"/>
                </a:cxn>
                <a:cxn ang="0">
                  <a:pos x="connsiteX3" y="connsiteY3"/>
                </a:cxn>
              </a:cxnLst>
              <a:rect l="l" t="t" r="r" b="b"/>
              <a:pathLst>
                <a:path w="46521" h="22969">
                  <a:moveTo>
                    <a:pt x="0" y="9191"/>
                  </a:moveTo>
                  <a:cubicBezTo>
                    <a:pt x="20679" y="-11489"/>
                    <a:pt x="46521" y="9191"/>
                    <a:pt x="46521" y="9191"/>
                  </a:cubicBezTo>
                  <a:cubicBezTo>
                    <a:pt x="34462" y="21250"/>
                    <a:pt x="24122" y="22970"/>
                    <a:pt x="24122" y="22970"/>
                  </a:cubicBezTo>
                  <a:cubicBezTo>
                    <a:pt x="15510" y="17799"/>
                    <a:pt x="0" y="9191"/>
                    <a:pt x="0" y="9191"/>
                  </a:cubicBezTo>
                  <a:close/>
                </a:path>
              </a:pathLst>
            </a:custGeom>
            <a:solidFill>
              <a:srgbClr val="FDD1B5"/>
            </a:solidFill>
            <a:ln w="245" cap="flat">
              <a:noFill/>
              <a:prstDash val="solid"/>
              <a:miter/>
            </a:ln>
          </p:spPr>
          <p:txBody>
            <a:bodyPr rtlCol="0" anchor="ctr"/>
            <a:lstStyle/>
            <a:p>
              <a:endParaRPr lang="en-GB"/>
            </a:p>
          </p:txBody>
        </p:sp>
        <p:sp>
          <p:nvSpPr>
            <p:cNvPr id="16" name="Freeform: Shape 15">
              <a:extLst>
                <a:ext uri="{FF2B5EF4-FFF2-40B4-BE49-F238E27FC236}">
                  <a16:creationId xmlns:a16="http://schemas.microsoft.com/office/drawing/2014/main" id="{F5B4A1F7-9FB1-4829-9953-F458776F07CA}"/>
                </a:ext>
              </a:extLst>
            </p:cNvPr>
            <p:cNvSpPr/>
            <p:nvPr/>
          </p:nvSpPr>
          <p:spPr>
            <a:xfrm>
              <a:off x="986666" y="2590519"/>
              <a:ext cx="43903" cy="101165"/>
            </a:xfrm>
            <a:custGeom>
              <a:avLst/>
              <a:gdLst>
                <a:gd name="connsiteX0" fmla="*/ 482 w 19440"/>
                <a:gd name="connsiteY0" fmla="*/ 0 h 44796"/>
                <a:gd name="connsiteX1" fmla="*/ 2202 w 19440"/>
                <a:gd name="connsiteY1" fmla="*/ 44797 h 44796"/>
                <a:gd name="connsiteX2" fmla="*/ 19440 w 19440"/>
                <a:gd name="connsiteY2" fmla="*/ 12059 h 44796"/>
                <a:gd name="connsiteX3" fmla="*/ 482 w 19440"/>
                <a:gd name="connsiteY3" fmla="*/ 0 h 44796"/>
              </a:gdLst>
              <a:ahLst/>
              <a:cxnLst>
                <a:cxn ang="0">
                  <a:pos x="connsiteX0" y="connsiteY0"/>
                </a:cxn>
                <a:cxn ang="0">
                  <a:pos x="connsiteX1" y="connsiteY1"/>
                </a:cxn>
                <a:cxn ang="0">
                  <a:pos x="connsiteX2" y="connsiteY2"/>
                </a:cxn>
                <a:cxn ang="0">
                  <a:pos x="connsiteX3" y="connsiteY3"/>
                </a:cxn>
              </a:cxnLst>
              <a:rect l="l" t="t" r="r" b="b"/>
              <a:pathLst>
                <a:path w="19440" h="44796">
                  <a:moveTo>
                    <a:pt x="482" y="0"/>
                  </a:moveTo>
                  <a:cubicBezTo>
                    <a:pt x="-1239" y="24117"/>
                    <a:pt x="2202" y="44797"/>
                    <a:pt x="2202" y="44797"/>
                  </a:cubicBezTo>
                  <a:cubicBezTo>
                    <a:pt x="12541" y="29288"/>
                    <a:pt x="19440" y="12059"/>
                    <a:pt x="19440" y="12059"/>
                  </a:cubicBezTo>
                  <a:cubicBezTo>
                    <a:pt x="14272" y="1720"/>
                    <a:pt x="482" y="0"/>
                    <a:pt x="482" y="0"/>
                  </a:cubicBezTo>
                  <a:close/>
                </a:path>
              </a:pathLst>
            </a:custGeom>
            <a:solidFill>
              <a:srgbClr val="FDD1B5"/>
            </a:solidFill>
            <a:ln w="245" cap="flat">
              <a:noFill/>
              <a:prstDash val="solid"/>
              <a:miter/>
            </a:ln>
          </p:spPr>
          <p:txBody>
            <a:bodyPr rtlCol="0" anchor="ctr"/>
            <a:lstStyle/>
            <a:p>
              <a:endParaRPr lang="en-GB"/>
            </a:p>
          </p:txBody>
        </p:sp>
        <p:sp>
          <p:nvSpPr>
            <p:cNvPr id="17" name="Freeform: Shape 16">
              <a:extLst>
                <a:ext uri="{FF2B5EF4-FFF2-40B4-BE49-F238E27FC236}">
                  <a16:creationId xmlns:a16="http://schemas.microsoft.com/office/drawing/2014/main" id="{963BC075-598C-48F8-8FC7-D84340DC9B36}"/>
                </a:ext>
              </a:extLst>
            </p:cNvPr>
            <p:cNvSpPr/>
            <p:nvPr/>
          </p:nvSpPr>
          <p:spPr>
            <a:xfrm>
              <a:off x="865527" y="2337350"/>
              <a:ext cx="368863" cy="268736"/>
            </a:xfrm>
            <a:custGeom>
              <a:avLst/>
              <a:gdLst>
                <a:gd name="connsiteX0" fmla="*/ 132284 w 163332"/>
                <a:gd name="connsiteY0" fmla="*/ 42603 h 118996"/>
                <a:gd name="connsiteX1" fmla="*/ 28902 w 163332"/>
                <a:gd name="connsiteY1" fmla="*/ 59833 h 118996"/>
                <a:gd name="connsiteX2" fmla="*/ 20290 w 163332"/>
                <a:gd name="connsiteY2" fmla="*/ 73611 h 118996"/>
                <a:gd name="connsiteX3" fmla="*/ 14489 w 163332"/>
                <a:gd name="connsiteY3" fmla="*/ 118996 h 118996"/>
                <a:gd name="connsiteX4" fmla="*/ 1331 w 163332"/>
                <a:gd name="connsiteY4" fmla="*/ 61553 h 118996"/>
                <a:gd name="connsiteX5" fmla="*/ 16842 w 163332"/>
                <a:gd name="connsiteY5" fmla="*/ 35715 h 118996"/>
                <a:gd name="connsiteX6" fmla="*/ 86861 w 163332"/>
                <a:gd name="connsiteY6" fmla="*/ 115 h 118996"/>
                <a:gd name="connsiteX7" fmla="*/ 142624 w 163332"/>
                <a:gd name="connsiteY7" fmla="*/ 25374 h 118996"/>
                <a:gd name="connsiteX8" fmla="*/ 158134 w 163332"/>
                <a:gd name="connsiteY8" fmla="*/ 99461 h 118996"/>
                <a:gd name="connsiteX9" fmla="*/ 146074 w 163332"/>
                <a:gd name="connsiteY9" fmla="*/ 118408 h 118996"/>
                <a:gd name="connsiteX10" fmla="*/ 141276 w 163332"/>
                <a:gd name="connsiteY10" fmla="*/ 46960 h 118996"/>
                <a:gd name="connsiteX11" fmla="*/ 132284 w 163332"/>
                <a:gd name="connsiteY11" fmla="*/ 42603 h 11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332" h="118996">
                  <a:moveTo>
                    <a:pt x="132284" y="42603"/>
                  </a:moveTo>
                  <a:cubicBezTo>
                    <a:pt x="132284" y="42603"/>
                    <a:pt x="80594" y="77062"/>
                    <a:pt x="28902" y="59833"/>
                  </a:cubicBezTo>
                  <a:cubicBezTo>
                    <a:pt x="23731" y="58112"/>
                    <a:pt x="20290" y="73611"/>
                    <a:pt x="20290" y="73611"/>
                  </a:cubicBezTo>
                  <a:cubicBezTo>
                    <a:pt x="15121" y="92571"/>
                    <a:pt x="14489" y="118996"/>
                    <a:pt x="14489" y="118996"/>
                  </a:cubicBezTo>
                  <a:cubicBezTo>
                    <a:pt x="-6182" y="98319"/>
                    <a:pt x="1331" y="61553"/>
                    <a:pt x="1331" y="61553"/>
                  </a:cubicBezTo>
                  <a:cubicBezTo>
                    <a:pt x="3052" y="44324"/>
                    <a:pt x="16842" y="35715"/>
                    <a:pt x="16842" y="35715"/>
                  </a:cubicBezTo>
                  <a:cubicBezTo>
                    <a:pt x="30622" y="-3914"/>
                    <a:pt x="86861" y="115"/>
                    <a:pt x="86861" y="115"/>
                  </a:cubicBezTo>
                  <a:cubicBezTo>
                    <a:pt x="131662" y="1835"/>
                    <a:pt x="142624" y="25374"/>
                    <a:pt x="142624" y="25374"/>
                  </a:cubicBezTo>
                  <a:cubicBezTo>
                    <a:pt x="177085" y="49494"/>
                    <a:pt x="158134" y="99461"/>
                    <a:pt x="158134" y="99461"/>
                  </a:cubicBezTo>
                  <a:cubicBezTo>
                    <a:pt x="151245" y="111520"/>
                    <a:pt x="146074" y="118408"/>
                    <a:pt x="146074" y="118408"/>
                  </a:cubicBezTo>
                  <a:cubicBezTo>
                    <a:pt x="148892" y="84540"/>
                    <a:pt x="141276" y="46960"/>
                    <a:pt x="141276" y="46960"/>
                  </a:cubicBezTo>
                  <a:cubicBezTo>
                    <a:pt x="132664" y="40072"/>
                    <a:pt x="132284" y="42603"/>
                    <a:pt x="132284" y="42603"/>
                  </a:cubicBezTo>
                  <a:close/>
                </a:path>
              </a:pathLst>
            </a:custGeom>
            <a:solidFill>
              <a:srgbClr val="E8B37F"/>
            </a:solidFill>
            <a:ln w="245"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AA34D65C-2EFA-434A-8DC7-442376D35BE5}"/>
                </a:ext>
              </a:extLst>
            </p:cNvPr>
            <p:cNvSpPr/>
            <p:nvPr/>
          </p:nvSpPr>
          <p:spPr>
            <a:xfrm>
              <a:off x="917713" y="2715029"/>
              <a:ext cx="167324" cy="217889"/>
            </a:xfrm>
            <a:custGeom>
              <a:avLst/>
              <a:gdLst>
                <a:gd name="connsiteX0" fmla="*/ 0 w 74091"/>
                <a:gd name="connsiteY0" fmla="*/ 0 h 96481"/>
                <a:gd name="connsiteX1" fmla="*/ 74092 w 74091"/>
                <a:gd name="connsiteY1" fmla="*/ 55135 h 96481"/>
                <a:gd name="connsiteX2" fmla="*/ 74092 w 74091"/>
                <a:gd name="connsiteY2" fmla="*/ 96482 h 96481"/>
                <a:gd name="connsiteX3" fmla="*/ 10340 w 74091"/>
                <a:gd name="connsiteY3" fmla="*/ 75805 h 96481"/>
                <a:gd name="connsiteX4" fmla="*/ 0 w 74091"/>
                <a:gd name="connsiteY4" fmla="*/ 0 h 9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91" h="96481">
                  <a:moveTo>
                    <a:pt x="0" y="0"/>
                  </a:moveTo>
                  <a:cubicBezTo>
                    <a:pt x="18787" y="67297"/>
                    <a:pt x="74092" y="55135"/>
                    <a:pt x="74092" y="55135"/>
                  </a:cubicBezTo>
                  <a:lnTo>
                    <a:pt x="74092" y="96482"/>
                  </a:lnTo>
                  <a:lnTo>
                    <a:pt x="10340" y="75805"/>
                  </a:lnTo>
                  <a:cubicBezTo>
                    <a:pt x="10340" y="31008"/>
                    <a:pt x="0" y="0"/>
                    <a:pt x="0" y="0"/>
                  </a:cubicBezTo>
                  <a:close/>
                </a:path>
              </a:pathLst>
            </a:custGeom>
            <a:solidFill>
              <a:srgbClr val="FDD1B5"/>
            </a:solidFill>
            <a:ln w="245" cap="flat">
              <a:noFill/>
              <a:prstDash val="solid"/>
              <a:miter/>
            </a:ln>
          </p:spPr>
          <p:txBody>
            <a:bodyPr rtlCol="0" anchor="ctr"/>
            <a:lstStyle/>
            <a:p>
              <a:endParaRPr lang="en-GB"/>
            </a:p>
          </p:txBody>
        </p:sp>
        <p:sp>
          <p:nvSpPr>
            <p:cNvPr id="19" name="Freeform: Shape 18">
              <a:extLst>
                <a:ext uri="{FF2B5EF4-FFF2-40B4-BE49-F238E27FC236}">
                  <a16:creationId xmlns:a16="http://schemas.microsoft.com/office/drawing/2014/main" id="{77EE8019-C14C-48DA-B261-C9F6F486BDC7}"/>
                </a:ext>
              </a:extLst>
            </p:cNvPr>
            <p:cNvSpPr/>
            <p:nvPr/>
          </p:nvSpPr>
          <p:spPr>
            <a:xfrm>
              <a:off x="912483" y="2782141"/>
              <a:ext cx="354093" cy="357230"/>
            </a:xfrm>
            <a:custGeom>
              <a:avLst/>
              <a:gdLst>
                <a:gd name="connsiteX0" fmla="*/ 9906 w 156792"/>
                <a:gd name="connsiteY0" fmla="*/ 14325 h 158181"/>
                <a:gd name="connsiteX1" fmla="*/ 57726 w 156792"/>
                <a:gd name="connsiteY1" fmla="*/ 56537 h 158181"/>
                <a:gd name="connsiteX2" fmla="*/ 104248 w 156792"/>
                <a:gd name="connsiteY2" fmla="*/ 33282 h 158181"/>
                <a:gd name="connsiteX3" fmla="*/ 123784 w 156792"/>
                <a:gd name="connsiteY3" fmla="*/ 0 h 158181"/>
                <a:gd name="connsiteX4" fmla="*/ 130953 w 156792"/>
                <a:gd name="connsiteY4" fmla="*/ 5923 h 158181"/>
                <a:gd name="connsiteX5" fmla="*/ 156793 w 156792"/>
                <a:gd name="connsiteY5" fmla="*/ 17766 h 158181"/>
                <a:gd name="connsiteX6" fmla="*/ 147318 w 156792"/>
                <a:gd name="connsiteY6" fmla="*/ 53952 h 158181"/>
                <a:gd name="connsiteX7" fmla="*/ 107688 w 156792"/>
                <a:gd name="connsiteY7" fmla="*/ 103054 h 158181"/>
                <a:gd name="connsiteX8" fmla="*/ 70641 w 156792"/>
                <a:gd name="connsiteY8" fmla="*/ 158182 h 158181"/>
                <a:gd name="connsiteX9" fmla="*/ 24120 w 156792"/>
                <a:gd name="connsiteY9" fmla="*/ 99606 h 158181"/>
                <a:gd name="connsiteX10" fmla="*/ 0 w 156792"/>
                <a:gd name="connsiteY10" fmla="*/ 48784 h 158181"/>
                <a:gd name="connsiteX11" fmla="*/ 9906 w 156792"/>
                <a:gd name="connsiteY11" fmla="*/ 14325 h 1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92" h="158181">
                  <a:moveTo>
                    <a:pt x="9906" y="14325"/>
                  </a:moveTo>
                  <a:cubicBezTo>
                    <a:pt x="9906" y="14325"/>
                    <a:pt x="15672" y="52119"/>
                    <a:pt x="57726" y="56537"/>
                  </a:cubicBezTo>
                  <a:cubicBezTo>
                    <a:pt x="57726" y="56537"/>
                    <a:pt x="81579" y="58144"/>
                    <a:pt x="104248" y="33282"/>
                  </a:cubicBezTo>
                  <a:cubicBezTo>
                    <a:pt x="104248" y="33282"/>
                    <a:pt x="126370" y="18094"/>
                    <a:pt x="123784" y="0"/>
                  </a:cubicBezTo>
                  <a:lnTo>
                    <a:pt x="130953" y="5923"/>
                  </a:lnTo>
                  <a:lnTo>
                    <a:pt x="156793" y="17766"/>
                  </a:lnTo>
                  <a:lnTo>
                    <a:pt x="147318" y="53952"/>
                  </a:lnTo>
                  <a:lnTo>
                    <a:pt x="107688" y="103054"/>
                  </a:lnTo>
                  <a:lnTo>
                    <a:pt x="70641" y="158182"/>
                  </a:lnTo>
                  <a:lnTo>
                    <a:pt x="24120" y="99606"/>
                  </a:lnTo>
                  <a:lnTo>
                    <a:pt x="0" y="48784"/>
                  </a:lnTo>
                  <a:lnTo>
                    <a:pt x="9906" y="14325"/>
                  </a:lnTo>
                  <a:close/>
                </a:path>
              </a:pathLst>
            </a:custGeom>
            <a:solidFill>
              <a:srgbClr val="D1D3D4"/>
            </a:solidFill>
            <a:ln w="245"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FA54360C-6F8E-4368-B35E-15011C8F4C1E}"/>
                </a:ext>
              </a:extLst>
            </p:cNvPr>
            <p:cNvSpPr/>
            <p:nvPr/>
          </p:nvSpPr>
          <p:spPr>
            <a:xfrm>
              <a:off x="620637" y="3921459"/>
              <a:ext cx="101175" cy="120612"/>
            </a:xfrm>
            <a:custGeom>
              <a:avLst/>
              <a:gdLst>
                <a:gd name="connsiteX0" fmla="*/ 19816 w 44800"/>
                <a:gd name="connsiteY0" fmla="*/ 53408 h 53407"/>
                <a:gd name="connsiteX1" fmla="*/ 44801 w 44800"/>
                <a:gd name="connsiteY1" fmla="*/ 48237 h 53407"/>
                <a:gd name="connsiteX2" fmla="*/ 20681 w 44800"/>
                <a:gd name="connsiteY2" fmla="*/ 0 h 53407"/>
                <a:gd name="connsiteX3" fmla="*/ 0 w 44800"/>
                <a:gd name="connsiteY3" fmla="*/ 32728 h 53407"/>
              </a:gdLst>
              <a:ahLst/>
              <a:cxnLst>
                <a:cxn ang="0">
                  <a:pos x="connsiteX0" y="connsiteY0"/>
                </a:cxn>
                <a:cxn ang="0">
                  <a:pos x="connsiteX1" y="connsiteY1"/>
                </a:cxn>
                <a:cxn ang="0">
                  <a:pos x="connsiteX2" y="connsiteY2"/>
                </a:cxn>
                <a:cxn ang="0">
                  <a:pos x="connsiteX3" y="connsiteY3"/>
                </a:cxn>
              </a:cxnLst>
              <a:rect l="l" t="t" r="r" b="b"/>
              <a:pathLst>
                <a:path w="44800" h="53407">
                  <a:moveTo>
                    <a:pt x="19816" y="53408"/>
                  </a:moveTo>
                  <a:lnTo>
                    <a:pt x="44801" y="48237"/>
                  </a:lnTo>
                  <a:lnTo>
                    <a:pt x="20681" y="0"/>
                  </a:lnTo>
                  <a:lnTo>
                    <a:pt x="0" y="32728"/>
                  </a:lnTo>
                  <a:close/>
                </a:path>
              </a:pathLst>
            </a:custGeom>
            <a:solidFill>
              <a:srgbClr val="000000"/>
            </a:solidFill>
            <a:ln w="1867" cap="flat">
              <a:solidFill>
                <a:srgbClr val="000000"/>
              </a:solid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BE48656D-AE37-4F7A-8E7D-20F5D6ED023D}"/>
                </a:ext>
              </a:extLst>
            </p:cNvPr>
            <p:cNvSpPr/>
            <p:nvPr/>
          </p:nvSpPr>
          <p:spPr>
            <a:xfrm>
              <a:off x="1321066" y="5672374"/>
              <a:ext cx="323953" cy="150456"/>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solidFill>
              <a:srgbClr val="000000"/>
            </a:solidFill>
            <a:ln w="245"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E9E930C9-D204-4E9A-8F43-1E0136DABDA6}"/>
                </a:ext>
              </a:extLst>
            </p:cNvPr>
            <p:cNvSpPr/>
            <p:nvPr/>
          </p:nvSpPr>
          <p:spPr>
            <a:xfrm>
              <a:off x="1321066" y="5672374"/>
              <a:ext cx="323953" cy="150456"/>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noFill/>
            <a:ln w="1867" cap="flat">
              <a:solidFill>
                <a:srgbClr val="000000"/>
              </a:solidFill>
              <a:prstDash val="solid"/>
              <a:miter/>
            </a:ln>
          </p:spPr>
          <p:txBody>
            <a:bodyPr rtlCol="0" anchor="ctr"/>
            <a:lstStyle/>
            <a:p>
              <a:endParaRPr lang="en-GB"/>
            </a:p>
          </p:txBody>
        </p:sp>
        <p:sp>
          <p:nvSpPr>
            <p:cNvPr id="23" name="Freeform: Shape 22">
              <a:extLst>
                <a:ext uri="{FF2B5EF4-FFF2-40B4-BE49-F238E27FC236}">
                  <a16:creationId xmlns:a16="http://schemas.microsoft.com/office/drawing/2014/main" id="{80A688A0-6A86-43D0-B558-0EF99DD58322}"/>
                </a:ext>
              </a:extLst>
            </p:cNvPr>
            <p:cNvSpPr/>
            <p:nvPr/>
          </p:nvSpPr>
          <p:spPr>
            <a:xfrm>
              <a:off x="1321066" y="5596170"/>
              <a:ext cx="315701" cy="182679"/>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AD50CFC1-3B1F-4BDD-88D4-A6C2BF2568D6}"/>
                </a:ext>
              </a:extLst>
            </p:cNvPr>
            <p:cNvSpPr/>
            <p:nvPr/>
          </p:nvSpPr>
          <p:spPr>
            <a:xfrm>
              <a:off x="1321066" y="5596170"/>
              <a:ext cx="315701" cy="182679"/>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noFill/>
            <a:ln w="1867" cap="flat">
              <a:solidFill>
                <a:srgbClr val="000000"/>
              </a:solidFill>
              <a:prstDash val="solid"/>
              <a:miter/>
            </a:ln>
          </p:spPr>
          <p:txBody>
            <a:bodyPr rtlCol="0" anchor="ctr"/>
            <a:lstStyle/>
            <a:p>
              <a:endParaRPr lang="en-GB"/>
            </a:p>
          </p:txBody>
        </p:sp>
        <p:sp>
          <p:nvSpPr>
            <p:cNvPr id="25" name="Freeform: Shape 24">
              <a:extLst>
                <a:ext uri="{FF2B5EF4-FFF2-40B4-BE49-F238E27FC236}">
                  <a16:creationId xmlns:a16="http://schemas.microsoft.com/office/drawing/2014/main" id="{839AB10A-64DB-4A77-841F-F4BB3A7DDA4A}"/>
                </a:ext>
              </a:extLst>
            </p:cNvPr>
            <p:cNvSpPr/>
            <p:nvPr/>
          </p:nvSpPr>
          <p:spPr>
            <a:xfrm>
              <a:off x="795744" y="5633412"/>
              <a:ext cx="318483" cy="147850"/>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solidFill>
              <a:srgbClr val="000000"/>
            </a:solidFill>
            <a:ln w="245" cap="flat">
              <a:noFill/>
              <a:prstDash val="solid"/>
              <a:miter/>
            </a:ln>
          </p:spPr>
          <p:txBody>
            <a:bodyPr rtlCol="0" anchor="ctr"/>
            <a:lstStyle/>
            <a:p>
              <a:endParaRPr lang="en-GB"/>
            </a:p>
          </p:txBody>
        </p:sp>
        <p:sp>
          <p:nvSpPr>
            <p:cNvPr id="26" name="Freeform: Shape 25">
              <a:extLst>
                <a:ext uri="{FF2B5EF4-FFF2-40B4-BE49-F238E27FC236}">
                  <a16:creationId xmlns:a16="http://schemas.microsoft.com/office/drawing/2014/main" id="{1938BB8A-303B-4290-BEF3-854CCF8DA378}"/>
                </a:ext>
              </a:extLst>
            </p:cNvPr>
            <p:cNvSpPr/>
            <p:nvPr/>
          </p:nvSpPr>
          <p:spPr>
            <a:xfrm>
              <a:off x="795744" y="5633412"/>
              <a:ext cx="318483" cy="147850"/>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noFill/>
            <a:ln w="1867" cap="flat">
              <a:solidFill>
                <a:srgbClr val="000000"/>
              </a:solidFill>
              <a:prstDash val="solid"/>
              <a:miter/>
            </a:ln>
          </p:spPr>
          <p:txBody>
            <a:bodyPr rtlCol="0" anchor="ctr"/>
            <a:lstStyle/>
            <a:p>
              <a:endParaRPr lang="en-GB"/>
            </a:p>
          </p:txBody>
        </p:sp>
        <p:sp>
          <p:nvSpPr>
            <p:cNvPr id="27" name="Freeform: Shape 26">
              <a:extLst>
                <a:ext uri="{FF2B5EF4-FFF2-40B4-BE49-F238E27FC236}">
                  <a16:creationId xmlns:a16="http://schemas.microsoft.com/office/drawing/2014/main" id="{B2E5CC15-7CEE-4614-915C-5F41AB151345}"/>
                </a:ext>
              </a:extLst>
            </p:cNvPr>
            <p:cNvSpPr/>
            <p:nvPr/>
          </p:nvSpPr>
          <p:spPr>
            <a:xfrm>
              <a:off x="793133" y="5561470"/>
              <a:ext cx="323291" cy="179221"/>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28" name="Freeform: Shape 27">
              <a:extLst>
                <a:ext uri="{FF2B5EF4-FFF2-40B4-BE49-F238E27FC236}">
                  <a16:creationId xmlns:a16="http://schemas.microsoft.com/office/drawing/2014/main" id="{E96DE8EF-7855-423C-8E23-EB22B06FE2B9}"/>
                </a:ext>
              </a:extLst>
            </p:cNvPr>
            <p:cNvSpPr/>
            <p:nvPr/>
          </p:nvSpPr>
          <p:spPr>
            <a:xfrm>
              <a:off x="793133" y="5561470"/>
              <a:ext cx="323291" cy="179221"/>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noFill/>
            <a:ln w="1867" cap="flat">
              <a:solidFill>
                <a:srgbClr val="000000"/>
              </a:solidFill>
              <a:prstDash val="solid"/>
              <a:miter/>
            </a:ln>
          </p:spPr>
          <p:txBody>
            <a:bodyPr rtlCol="0" anchor="ctr"/>
            <a:lstStyle/>
            <a:p>
              <a:endParaRPr lang="en-GB"/>
            </a:p>
          </p:txBody>
        </p:sp>
        <p:sp>
          <p:nvSpPr>
            <p:cNvPr id="29" name="Freeform: Shape 28">
              <a:extLst>
                <a:ext uri="{FF2B5EF4-FFF2-40B4-BE49-F238E27FC236}">
                  <a16:creationId xmlns:a16="http://schemas.microsoft.com/office/drawing/2014/main" id="{D2E589D5-1274-4889-9DE5-0C2F06535D7B}"/>
                </a:ext>
              </a:extLst>
            </p:cNvPr>
            <p:cNvSpPr/>
            <p:nvPr/>
          </p:nvSpPr>
          <p:spPr>
            <a:xfrm>
              <a:off x="500515" y="2841633"/>
              <a:ext cx="1204786" cy="2826298"/>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solidFill>
              <a:srgbClr val="EB1C23"/>
            </a:solidFill>
            <a:ln w="245" cap="flat">
              <a:noFill/>
              <a:prstDash val="solid"/>
              <a:miter/>
            </a:ln>
          </p:spPr>
          <p:txBody>
            <a:bodyPr rtlCol="0" anchor="ctr"/>
            <a:lstStyle/>
            <a:p>
              <a:endParaRPr lang="en-GB"/>
            </a:p>
          </p:txBody>
        </p:sp>
        <p:sp>
          <p:nvSpPr>
            <p:cNvPr id="30" name="Freeform: Shape 29">
              <a:extLst>
                <a:ext uri="{FF2B5EF4-FFF2-40B4-BE49-F238E27FC236}">
                  <a16:creationId xmlns:a16="http://schemas.microsoft.com/office/drawing/2014/main" id="{E372FCB4-16BE-4708-BD76-9A2A4B9297B5}"/>
                </a:ext>
              </a:extLst>
            </p:cNvPr>
            <p:cNvSpPr/>
            <p:nvPr/>
          </p:nvSpPr>
          <p:spPr>
            <a:xfrm>
              <a:off x="500515" y="2841633"/>
              <a:ext cx="1204786" cy="2826298"/>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noFill/>
            <a:ln w="1867" cap="flat">
              <a:solidFill>
                <a:srgbClr val="FFFFFF"/>
              </a:solidFill>
              <a:prstDash val="solid"/>
              <a:miter/>
            </a:ln>
          </p:spPr>
          <p:txBody>
            <a:bodyPr rtlCol="0" anchor="ctr"/>
            <a:lstStyle/>
            <a:p>
              <a:endParaRPr lang="en-GB"/>
            </a:p>
          </p:txBody>
        </p:sp>
        <p:sp>
          <p:nvSpPr>
            <p:cNvPr id="31" name="Freeform: Shape 30">
              <a:extLst>
                <a:ext uri="{FF2B5EF4-FFF2-40B4-BE49-F238E27FC236}">
                  <a16:creationId xmlns:a16="http://schemas.microsoft.com/office/drawing/2014/main" id="{F17DB908-647A-4B81-9449-91C4C080750F}"/>
                </a:ext>
              </a:extLst>
            </p:cNvPr>
            <p:cNvSpPr/>
            <p:nvPr/>
          </p:nvSpPr>
          <p:spPr>
            <a:xfrm>
              <a:off x="1057919" y="2795522"/>
              <a:ext cx="271412" cy="405624"/>
            </a:xfrm>
            <a:custGeom>
              <a:avLst/>
              <a:gdLst>
                <a:gd name="connsiteX0" fmla="*/ 66553 w 120181"/>
                <a:gd name="connsiteY0" fmla="*/ 0 h 179610"/>
                <a:gd name="connsiteX1" fmla="*/ 101601 w 120181"/>
                <a:gd name="connsiteY1" fmla="*/ 19131 h 179610"/>
                <a:gd name="connsiteX2" fmla="*/ 114371 w 120181"/>
                <a:gd name="connsiteY2" fmla="*/ 41996 h 179610"/>
                <a:gd name="connsiteX3" fmla="*/ 120182 w 120181"/>
                <a:gd name="connsiteY3" fmla="*/ 69779 h 179610"/>
                <a:gd name="connsiteX4" fmla="*/ 96275 w 120181"/>
                <a:gd name="connsiteY4" fmla="*/ 62673 h 179610"/>
                <a:gd name="connsiteX5" fmla="*/ 76243 w 120181"/>
                <a:gd name="connsiteY5" fmla="*/ 62026 h 179610"/>
                <a:gd name="connsiteX6" fmla="*/ 82064 w 120181"/>
                <a:gd name="connsiteY6" fmla="*/ 73653 h 179610"/>
                <a:gd name="connsiteX7" fmla="*/ 52339 w 120181"/>
                <a:gd name="connsiteY7" fmla="*/ 111128 h 179610"/>
                <a:gd name="connsiteX8" fmla="*/ 0 w 120181"/>
                <a:gd name="connsiteY8" fmla="*/ 179611 h 179610"/>
                <a:gd name="connsiteX9" fmla="*/ 42000 w 120181"/>
                <a:gd name="connsiteY9" fmla="*/ 80760 h 179610"/>
                <a:gd name="connsiteX10" fmla="*/ 85936 w 120181"/>
                <a:gd name="connsiteY10" fmla="*/ 23902 h 179610"/>
                <a:gd name="connsiteX11" fmla="*/ 66553 w 120181"/>
                <a:gd name="connsiteY11" fmla="*/ 0 h 17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181" h="179610">
                  <a:moveTo>
                    <a:pt x="66553" y="0"/>
                  </a:moveTo>
                  <a:cubicBezTo>
                    <a:pt x="66553" y="0"/>
                    <a:pt x="94496" y="390"/>
                    <a:pt x="101601" y="19131"/>
                  </a:cubicBezTo>
                  <a:cubicBezTo>
                    <a:pt x="101601" y="19131"/>
                    <a:pt x="102735" y="33593"/>
                    <a:pt x="114371" y="41996"/>
                  </a:cubicBezTo>
                  <a:cubicBezTo>
                    <a:pt x="114371" y="41996"/>
                    <a:pt x="120182" y="56208"/>
                    <a:pt x="120182" y="69779"/>
                  </a:cubicBezTo>
                  <a:cubicBezTo>
                    <a:pt x="120182" y="69779"/>
                    <a:pt x="103382" y="69779"/>
                    <a:pt x="96275" y="62673"/>
                  </a:cubicBezTo>
                  <a:cubicBezTo>
                    <a:pt x="96275" y="62673"/>
                    <a:pt x="85289" y="58144"/>
                    <a:pt x="76243" y="62026"/>
                  </a:cubicBezTo>
                  <a:lnTo>
                    <a:pt x="82064" y="73653"/>
                  </a:lnTo>
                  <a:cubicBezTo>
                    <a:pt x="82064" y="73653"/>
                    <a:pt x="74307" y="88513"/>
                    <a:pt x="52339" y="111128"/>
                  </a:cubicBezTo>
                  <a:cubicBezTo>
                    <a:pt x="52339" y="111128"/>
                    <a:pt x="5818" y="142136"/>
                    <a:pt x="0" y="179611"/>
                  </a:cubicBezTo>
                  <a:cubicBezTo>
                    <a:pt x="0" y="179611"/>
                    <a:pt x="1936" y="131805"/>
                    <a:pt x="42000" y="80760"/>
                  </a:cubicBezTo>
                  <a:cubicBezTo>
                    <a:pt x="42000" y="80760"/>
                    <a:pt x="79003" y="50761"/>
                    <a:pt x="85936" y="23902"/>
                  </a:cubicBezTo>
                  <a:cubicBezTo>
                    <a:pt x="85936" y="23902"/>
                    <a:pt x="85782" y="7824"/>
                    <a:pt x="66553" y="0"/>
                  </a:cubicBezTo>
                  <a:close/>
                </a:path>
              </a:pathLst>
            </a:custGeom>
            <a:solidFill>
              <a:srgbClr val="BC1014"/>
            </a:solidFill>
            <a:ln w="245" cap="flat">
              <a:noFill/>
              <a:prstDash val="solid"/>
              <a:miter/>
            </a:ln>
          </p:spPr>
          <p:txBody>
            <a:bodyPr rtlCol="0" anchor="ctr"/>
            <a:lstStyle/>
            <a:p>
              <a:endParaRPr lang="en-GB"/>
            </a:p>
          </p:txBody>
        </p:sp>
        <p:sp>
          <p:nvSpPr>
            <p:cNvPr id="32" name="Freeform: Shape 31">
              <a:extLst>
                <a:ext uri="{FF2B5EF4-FFF2-40B4-BE49-F238E27FC236}">
                  <a16:creationId xmlns:a16="http://schemas.microsoft.com/office/drawing/2014/main" id="{86BE18C5-E3BD-4048-A35E-3CE76C53564B}"/>
                </a:ext>
              </a:extLst>
            </p:cNvPr>
            <p:cNvSpPr/>
            <p:nvPr/>
          </p:nvSpPr>
          <p:spPr>
            <a:xfrm>
              <a:off x="576249" y="3246372"/>
              <a:ext cx="196782" cy="342410"/>
            </a:xfrm>
            <a:custGeom>
              <a:avLst/>
              <a:gdLst>
                <a:gd name="connsiteX0" fmla="*/ 0 w 87135"/>
                <a:gd name="connsiteY0" fmla="*/ 106823 h 151619"/>
                <a:gd name="connsiteX1" fmla="*/ 865 w 87135"/>
                <a:gd name="connsiteY1" fmla="*/ 121466 h 151619"/>
                <a:gd name="connsiteX2" fmla="*/ 74092 w 87135"/>
                <a:gd name="connsiteY2" fmla="*/ 151619 h 151619"/>
                <a:gd name="connsiteX3" fmla="*/ 85512 w 87135"/>
                <a:gd name="connsiteY3" fmla="*/ 107256 h 151619"/>
                <a:gd name="connsiteX4" fmla="*/ 37910 w 87135"/>
                <a:gd name="connsiteY4" fmla="*/ 0 h 151619"/>
                <a:gd name="connsiteX5" fmla="*/ 65473 w 87135"/>
                <a:gd name="connsiteY5" fmla="*/ 111993 h 151619"/>
                <a:gd name="connsiteX6" fmla="*/ 57726 w 87135"/>
                <a:gd name="connsiteY6" fmla="*/ 121466 h 151619"/>
                <a:gd name="connsiteX7" fmla="*/ 17231 w 87135"/>
                <a:gd name="connsiteY7" fmla="*/ 115433 h 151619"/>
                <a:gd name="connsiteX8" fmla="*/ 0 w 87135"/>
                <a:gd name="connsiteY8" fmla="*/ 106823 h 15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35" h="151619">
                  <a:moveTo>
                    <a:pt x="0" y="106823"/>
                  </a:moveTo>
                  <a:cubicBezTo>
                    <a:pt x="0" y="106823"/>
                    <a:pt x="5171" y="117161"/>
                    <a:pt x="865" y="121466"/>
                  </a:cubicBezTo>
                  <a:cubicBezTo>
                    <a:pt x="865" y="121466"/>
                    <a:pt x="58581" y="124917"/>
                    <a:pt x="74092" y="151619"/>
                  </a:cubicBezTo>
                  <a:cubicBezTo>
                    <a:pt x="74092" y="151619"/>
                    <a:pt x="92619" y="138911"/>
                    <a:pt x="85512" y="107256"/>
                  </a:cubicBezTo>
                  <a:cubicBezTo>
                    <a:pt x="85512" y="107256"/>
                    <a:pt x="37047" y="83560"/>
                    <a:pt x="37910" y="0"/>
                  </a:cubicBezTo>
                  <a:cubicBezTo>
                    <a:pt x="37910" y="0"/>
                    <a:pt x="19816" y="71502"/>
                    <a:pt x="65473" y="111993"/>
                  </a:cubicBezTo>
                  <a:cubicBezTo>
                    <a:pt x="65473" y="111993"/>
                    <a:pt x="76677" y="126637"/>
                    <a:pt x="57726" y="121466"/>
                  </a:cubicBezTo>
                  <a:cubicBezTo>
                    <a:pt x="57726" y="121466"/>
                    <a:pt x="44801" y="127502"/>
                    <a:pt x="17231" y="115433"/>
                  </a:cubicBezTo>
                  <a:lnTo>
                    <a:pt x="0" y="106823"/>
                  </a:lnTo>
                  <a:close/>
                </a:path>
              </a:pathLst>
            </a:custGeom>
            <a:solidFill>
              <a:srgbClr val="BC1014"/>
            </a:solidFill>
            <a:ln w="245" cap="flat">
              <a:noFill/>
              <a:prstDash val="solid"/>
              <a:miter/>
            </a:ln>
          </p:spPr>
          <p:txBody>
            <a:bodyPr rtlCol="0" anchor="ctr"/>
            <a:lstStyle/>
            <a:p>
              <a:endParaRPr lang="en-GB"/>
            </a:p>
          </p:txBody>
        </p:sp>
        <p:sp>
          <p:nvSpPr>
            <p:cNvPr id="33" name="Freeform: Shape 32">
              <a:extLst>
                <a:ext uri="{FF2B5EF4-FFF2-40B4-BE49-F238E27FC236}">
                  <a16:creationId xmlns:a16="http://schemas.microsoft.com/office/drawing/2014/main" id="{1C29C806-D73D-4BB5-8DBF-8ECA54D7169D}"/>
                </a:ext>
              </a:extLst>
            </p:cNvPr>
            <p:cNvSpPr/>
            <p:nvPr/>
          </p:nvSpPr>
          <p:spPr>
            <a:xfrm>
              <a:off x="739319" y="3777486"/>
              <a:ext cx="66689" cy="165377"/>
            </a:xfrm>
            <a:custGeom>
              <a:avLst/>
              <a:gdLst>
                <a:gd name="connsiteX0" fmla="*/ 22402 w 29530"/>
                <a:gd name="connsiteY0" fmla="*/ 0 h 73229"/>
                <a:gd name="connsiteX1" fmla="*/ 0 w 29530"/>
                <a:gd name="connsiteY1" fmla="*/ 22400 h 73229"/>
                <a:gd name="connsiteX2" fmla="*/ 27570 w 29530"/>
                <a:gd name="connsiteY2" fmla="*/ 73229 h 73229"/>
                <a:gd name="connsiteX3" fmla="*/ 22402 w 29530"/>
                <a:gd name="connsiteY3" fmla="*/ 0 h 73229"/>
              </a:gdLst>
              <a:ahLst/>
              <a:cxnLst>
                <a:cxn ang="0">
                  <a:pos x="connsiteX0" y="connsiteY0"/>
                </a:cxn>
                <a:cxn ang="0">
                  <a:pos x="connsiteX1" y="connsiteY1"/>
                </a:cxn>
                <a:cxn ang="0">
                  <a:pos x="connsiteX2" y="connsiteY2"/>
                </a:cxn>
                <a:cxn ang="0">
                  <a:pos x="connsiteX3" y="connsiteY3"/>
                </a:cxn>
              </a:cxnLst>
              <a:rect l="l" t="t" r="r" b="b"/>
              <a:pathLst>
                <a:path w="29530" h="73229">
                  <a:moveTo>
                    <a:pt x="22402" y="0"/>
                  </a:moveTo>
                  <a:cubicBezTo>
                    <a:pt x="22402" y="0"/>
                    <a:pt x="8619" y="9476"/>
                    <a:pt x="0" y="22400"/>
                  </a:cubicBezTo>
                  <a:cubicBezTo>
                    <a:pt x="0" y="22400"/>
                    <a:pt x="17231" y="20679"/>
                    <a:pt x="27570" y="73229"/>
                  </a:cubicBezTo>
                  <a:cubicBezTo>
                    <a:pt x="27570" y="73229"/>
                    <a:pt x="34462" y="40491"/>
                    <a:pt x="22402" y="0"/>
                  </a:cubicBezTo>
                  <a:close/>
                </a:path>
              </a:pathLst>
            </a:custGeom>
            <a:solidFill>
              <a:srgbClr val="BC1014"/>
            </a:solidFill>
            <a:ln w="245" cap="flat">
              <a:noFill/>
              <a:prstDash val="solid"/>
              <a:miter/>
            </a:ln>
          </p:spPr>
          <p:txBody>
            <a:bodyPr rtlCol="0" anchor="ctr"/>
            <a:lstStyle/>
            <a:p>
              <a:endParaRPr lang="en-GB"/>
            </a:p>
          </p:txBody>
        </p:sp>
        <p:sp>
          <p:nvSpPr>
            <p:cNvPr id="34" name="Freeform: Shape 33">
              <a:extLst>
                <a:ext uri="{FF2B5EF4-FFF2-40B4-BE49-F238E27FC236}">
                  <a16:creationId xmlns:a16="http://schemas.microsoft.com/office/drawing/2014/main" id="{F1E8D9EA-4CDF-4F99-99A3-A223F2982325}"/>
                </a:ext>
              </a:extLst>
            </p:cNvPr>
            <p:cNvSpPr/>
            <p:nvPr/>
          </p:nvSpPr>
          <p:spPr>
            <a:xfrm>
              <a:off x="1212599" y="4448673"/>
              <a:ext cx="119951" cy="1111802"/>
            </a:xfrm>
            <a:custGeom>
              <a:avLst/>
              <a:gdLst>
                <a:gd name="connsiteX0" fmla="*/ 0 w 53114"/>
                <a:gd name="connsiteY0" fmla="*/ 0 h 492305"/>
                <a:gd name="connsiteX1" fmla="*/ 20679 w 53114"/>
                <a:gd name="connsiteY1" fmla="*/ 117585 h 492305"/>
                <a:gd name="connsiteX2" fmla="*/ 23264 w 53114"/>
                <a:gd name="connsiteY2" fmla="*/ 233881 h 492305"/>
                <a:gd name="connsiteX3" fmla="*/ 28425 w 53114"/>
                <a:gd name="connsiteY3" fmla="*/ 328199 h 492305"/>
                <a:gd name="connsiteX4" fmla="*/ 45232 w 53114"/>
                <a:gd name="connsiteY4" fmla="*/ 439327 h 492305"/>
                <a:gd name="connsiteX5" fmla="*/ 52989 w 53114"/>
                <a:gd name="connsiteY5" fmla="*/ 492306 h 49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4" h="492305">
                  <a:moveTo>
                    <a:pt x="0" y="0"/>
                  </a:moveTo>
                  <a:cubicBezTo>
                    <a:pt x="0" y="0"/>
                    <a:pt x="23264" y="64611"/>
                    <a:pt x="20679" y="117585"/>
                  </a:cubicBezTo>
                  <a:cubicBezTo>
                    <a:pt x="20679" y="117585"/>
                    <a:pt x="14211" y="210619"/>
                    <a:pt x="23264" y="233881"/>
                  </a:cubicBezTo>
                  <a:cubicBezTo>
                    <a:pt x="23264" y="233881"/>
                    <a:pt x="27136" y="304949"/>
                    <a:pt x="28425" y="328199"/>
                  </a:cubicBezTo>
                  <a:cubicBezTo>
                    <a:pt x="28425" y="328199"/>
                    <a:pt x="29722" y="410902"/>
                    <a:pt x="45232" y="439327"/>
                  </a:cubicBezTo>
                  <a:cubicBezTo>
                    <a:pt x="45232" y="439327"/>
                    <a:pt x="54275" y="471648"/>
                    <a:pt x="52989" y="492306"/>
                  </a:cubicBezTo>
                </a:path>
              </a:pathLst>
            </a:custGeom>
            <a:noFill/>
            <a:ln w="1867" cap="flat">
              <a:solidFill>
                <a:srgbClr val="FFFFFF"/>
              </a:solidFill>
              <a:prstDash val="solid"/>
              <a:miter/>
            </a:ln>
          </p:spPr>
          <p:txBody>
            <a:bodyPr rtlCol="0" anchor="ctr"/>
            <a:lstStyle/>
            <a:p>
              <a:endParaRPr lang="en-GB"/>
            </a:p>
          </p:txBody>
        </p:sp>
        <p:sp>
          <p:nvSpPr>
            <p:cNvPr id="35" name="Freeform: Shape 34">
              <a:extLst>
                <a:ext uri="{FF2B5EF4-FFF2-40B4-BE49-F238E27FC236}">
                  <a16:creationId xmlns:a16="http://schemas.microsoft.com/office/drawing/2014/main" id="{286D8DED-13F4-427D-8E6A-521A4932F704}"/>
                </a:ext>
              </a:extLst>
            </p:cNvPr>
            <p:cNvSpPr/>
            <p:nvPr/>
          </p:nvSpPr>
          <p:spPr>
            <a:xfrm>
              <a:off x="1398024" y="3018763"/>
              <a:ext cx="113471" cy="1068050"/>
            </a:xfrm>
            <a:custGeom>
              <a:avLst/>
              <a:gdLst>
                <a:gd name="connsiteX0" fmla="*/ 16755 w 50245"/>
                <a:gd name="connsiteY0" fmla="*/ 0 h 472932"/>
                <a:gd name="connsiteX1" fmla="*/ 17620 w 50245"/>
                <a:gd name="connsiteY1" fmla="*/ 65466 h 472932"/>
                <a:gd name="connsiteX2" fmla="*/ 16755 w 50245"/>
                <a:gd name="connsiteY2" fmla="*/ 195120 h 472932"/>
                <a:gd name="connsiteX3" fmla="*/ 2541 w 50245"/>
                <a:gd name="connsiteY3" fmla="*/ 264899 h 472932"/>
                <a:gd name="connsiteX4" fmla="*/ 14170 w 50245"/>
                <a:gd name="connsiteY4" fmla="*/ 297196 h 472932"/>
                <a:gd name="connsiteX5" fmla="*/ 14170 w 50245"/>
                <a:gd name="connsiteY5" fmla="*/ 348026 h 472932"/>
                <a:gd name="connsiteX6" fmla="*/ 1245 w 50245"/>
                <a:gd name="connsiteY6" fmla="*/ 472932 h 472932"/>
                <a:gd name="connsiteX7" fmla="*/ 21926 w 50245"/>
                <a:gd name="connsiteY7" fmla="*/ 346296 h 472932"/>
                <a:gd name="connsiteX8" fmla="*/ 30969 w 50245"/>
                <a:gd name="connsiteY8" fmla="*/ 301077 h 472932"/>
                <a:gd name="connsiteX9" fmla="*/ 37434 w 50245"/>
                <a:gd name="connsiteY9" fmla="*/ 266188 h 472932"/>
                <a:gd name="connsiteX10" fmla="*/ 9001 w 50245"/>
                <a:gd name="connsiteY10" fmla="*/ 223111 h 472932"/>
                <a:gd name="connsiteX11" fmla="*/ 27950 w 50245"/>
                <a:gd name="connsiteY11" fmla="*/ 197271 h 472932"/>
                <a:gd name="connsiteX12" fmla="*/ 49063 w 50245"/>
                <a:gd name="connsiteY12" fmla="*/ 99501 h 472932"/>
                <a:gd name="connsiteX13" fmla="*/ 43894 w 50245"/>
                <a:gd name="connsiteY13" fmla="*/ 29722 h 472932"/>
                <a:gd name="connsiteX14" fmla="*/ 25798 w 50245"/>
                <a:gd name="connsiteY14" fmla="*/ 58144 h 472932"/>
                <a:gd name="connsiteX15" fmla="*/ 16755 w 50245"/>
                <a:gd name="connsiteY15" fmla="*/ 0 h 47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45" h="472932">
                  <a:moveTo>
                    <a:pt x="16755" y="0"/>
                  </a:moveTo>
                  <a:cubicBezTo>
                    <a:pt x="16755" y="0"/>
                    <a:pt x="20196" y="57720"/>
                    <a:pt x="17620" y="65466"/>
                  </a:cubicBezTo>
                  <a:cubicBezTo>
                    <a:pt x="17620" y="65466"/>
                    <a:pt x="1245" y="124052"/>
                    <a:pt x="16755" y="195120"/>
                  </a:cubicBezTo>
                  <a:cubicBezTo>
                    <a:pt x="16755" y="195120"/>
                    <a:pt x="-7798" y="218372"/>
                    <a:pt x="2541" y="264899"/>
                  </a:cubicBezTo>
                  <a:cubicBezTo>
                    <a:pt x="2541" y="264899"/>
                    <a:pt x="11584" y="288154"/>
                    <a:pt x="14170" y="297196"/>
                  </a:cubicBezTo>
                  <a:cubicBezTo>
                    <a:pt x="14170" y="297196"/>
                    <a:pt x="-3926" y="310982"/>
                    <a:pt x="14170" y="348026"/>
                  </a:cubicBezTo>
                  <a:cubicBezTo>
                    <a:pt x="14170" y="348026"/>
                    <a:pt x="2541" y="449678"/>
                    <a:pt x="1245" y="472932"/>
                  </a:cubicBezTo>
                  <a:cubicBezTo>
                    <a:pt x="1245" y="472932"/>
                    <a:pt x="14170" y="374728"/>
                    <a:pt x="21926" y="346296"/>
                  </a:cubicBezTo>
                  <a:cubicBezTo>
                    <a:pt x="21926" y="346296"/>
                    <a:pt x="-1341" y="304949"/>
                    <a:pt x="30969" y="301077"/>
                  </a:cubicBezTo>
                  <a:cubicBezTo>
                    <a:pt x="30969" y="301077"/>
                    <a:pt x="21926" y="279111"/>
                    <a:pt x="37434" y="266188"/>
                  </a:cubicBezTo>
                  <a:cubicBezTo>
                    <a:pt x="37434" y="266188"/>
                    <a:pt x="-5213" y="272221"/>
                    <a:pt x="9001" y="223111"/>
                  </a:cubicBezTo>
                  <a:cubicBezTo>
                    <a:pt x="9001" y="223111"/>
                    <a:pt x="15890" y="207610"/>
                    <a:pt x="27950" y="197271"/>
                  </a:cubicBezTo>
                  <a:cubicBezTo>
                    <a:pt x="27950" y="197271"/>
                    <a:pt x="44938" y="146294"/>
                    <a:pt x="49063" y="99501"/>
                  </a:cubicBezTo>
                  <a:cubicBezTo>
                    <a:pt x="51501" y="71776"/>
                    <a:pt x="50352" y="32304"/>
                    <a:pt x="43894" y="29722"/>
                  </a:cubicBezTo>
                  <a:cubicBezTo>
                    <a:pt x="43894" y="29722"/>
                    <a:pt x="26663" y="71933"/>
                    <a:pt x="25798" y="58144"/>
                  </a:cubicBezTo>
                  <a:cubicBezTo>
                    <a:pt x="25798" y="58144"/>
                    <a:pt x="24509" y="5170"/>
                    <a:pt x="16755" y="0"/>
                  </a:cubicBezTo>
                  <a:close/>
                </a:path>
              </a:pathLst>
            </a:custGeom>
            <a:solidFill>
              <a:srgbClr val="BC1014"/>
            </a:solidFill>
            <a:ln w="245" cap="flat">
              <a:noFill/>
              <a:prstDash val="solid"/>
              <a:miter/>
            </a:ln>
          </p:spPr>
          <p:txBody>
            <a:bodyPr rtlCol="0" anchor="ctr"/>
            <a:lstStyle/>
            <a:p>
              <a:endParaRPr lang="en-GB"/>
            </a:p>
          </p:txBody>
        </p:sp>
        <p:sp>
          <p:nvSpPr>
            <p:cNvPr id="36" name="Freeform: Shape 35">
              <a:extLst>
                <a:ext uri="{FF2B5EF4-FFF2-40B4-BE49-F238E27FC236}">
                  <a16:creationId xmlns:a16="http://schemas.microsoft.com/office/drawing/2014/main" id="{AA2A1B40-B591-41C8-A037-872D34824C83}"/>
                </a:ext>
              </a:extLst>
            </p:cNvPr>
            <p:cNvSpPr/>
            <p:nvPr/>
          </p:nvSpPr>
          <p:spPr>
            <a:xfrm>
              <a:off x="1487053" y="3637416"/>
              <a:ext cx="205622" cy="283058"/>
            </a:xfrm>
            <a:custGeom>
              <a:avLst/>
              <a:gdLst>
                <a:gd name="connsiteX0" fmla="*/ 32900 w 91049"/>
                <a:gd name="connsiteY0" fmla="*/ 0 h 125338"/>
                <a:gd name="connsiteX1" fmla="*/ 4474 w 91049"/>
                <a:gd name="connsiteY1" fmla="*/ 31008 h 125338"/>
                <a:gd name="connsiteX2" fmla="*/ 9635 w 91049"/>
                <a:gd name="connsiteY2" fmla="*/ 80120 h 125338"/>
                <a:gd name="connsiteX3" fmla="*/ 31613 w 91049"/>
                <a:gd name="connsiteY3" fmla="*/ 125338 h 125338"/>
                <a:gd name="connsiteX4" fmla="*/ 26442 w 91049"/>
                <a:gd name="connsiteY4" fmla="*/ 76239 h 125338"/>
                <a:gd name="connsiteX5" fmla="*/ 39360 w 91049"/>
                <a:gd name="connsiteY5" fmla="*/ 69779 h 125338"/>
                <a:gd name="connsiteX6" fmla="*/ 91050 w 91049"/>
                <a:gd name="connsiteY6" fmla="*/ 59441 h 125338"/>
                <a:gd name="connsiteX7" fmla="*/ 91050 w 91049"/>
                <a:gd name="connsiteY7" fmla="*/ 26271 h 125338"/>
                <a:gd name="connsiteX8" fmla="*/ 32900 w 91049"/>
                <a:gd name="connsiteY8" fmla="*/ 0 h 12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49" h="125338">
                  <a:moveTo>
                    <a:pt x="32900" y="0"/>
                  </a:moveTo>
                  <a:cubicBezTo>
                    <a:pt x="32900" y="0"/>
                    <a:pt x="30317" y="27136"/>
                    <a:pt x="4474" y="31008"/>
                  </a:cubicBezTo>
                  <a:cubicBezTo>
                    <a:pt x="4474" y="31008"/>
                    <a:pt x="-8451" y="65898"/>
                    <a:pt x="9635" y="80120"/>
                  </a:cubicBezTo>
                  <a:cubicBezTo>
                    <a:pt x="9635" y="80120"/>
                    <a:pt x="45825" y="90449"/>
                    <a:pt x="31613" y="125338"/>
                  </a:cubicBezTo>
                  <a:cubicBezTo>
                    <a:pt x="31613" y="125338"/>
                    <a:pt x="49699" y="95619"/>
                    <a:pt x="26442" y="76239"/>
                  </a:cubicBezTo>
                  <a:cubicBezTo>
                    <a:pt x="26442" y="76239"/>
                    <a:pt x="21271" y="69779"/>
                    <a:pt x="39360" y="69779"/>
                  </a:cubicBezTo>
                  <a:cubicBezTo>
                    <a:pt x="39360" y="69779"/>
                    <a:pt x="80717" y="67196"/>
                    <a:pt x="91050" y="59441"/>
                  </a:cubicBezTo>
                  <a:lnTo>
                    <a:pt x="91050" y="26271"/>
                  </a:lnTo>
                  <a:cubicBezTo>
                    <a:pt x="91050" y="26271"/>
                    <a:pt x="66496" y="40060"/>
                    <a:pt x="32900" y="0"/>
                  </a:cubicBezTo>
                  <a:close/>
                </a:path>
              </a:pathLst>
            </a:custGeom>
            <a:solidFill>
              <a:srgbClr val="BC1014"/>
            </a:solidFill>
            <a:ln w="245" cap="flat">
              <a:noFill/>
              <a:prstDash val="solid"/>
              <a:miter/>
            </a:ln>
          </p:spPr>
          <p:txBody>
            <a:bodyPr rtlCol="0" anchor="ctr"/>
            <a:lstStyle/>
            <a:p>
              <a:endParaRPr lang="en-GB"/>
            </a:p>
          </p:txBody>
        </p:sp>
        <p:sp>
          <p:nvSpPr>
            <p:cNvPr id="37" name="Freeform: Shape 36">
              <a:extLst>
                <a:ext uri="{FF2B5EF4-FFF2-40B4-BE49-F238E27FC236}">
                  <a16:creationId xmlns:a16="http://schemas.microsoft.com/office/drawing/2014/main" id="{73E5FD04-3743-45AB-A06D-12C571E104E6}"/>
                </a:ext>
              </a:extLst>
            </p:cNvPr>
            <p:cNvSpPr/>
            <p:nvPr/>
          </p:nvSpPr>
          <p:spPr>
            <a:xfrm>
              <a:off x="1228593" y="4153342"/>
              <a:ext cx="443831" cy="304307"/>
            </a:xfrm>
            <a:custGeom>
              <a:avLst/>
              <a:gdLst>
                <a:gd name="connsiteX0" fmla="*/ 60763 w 196528"/>
                <a:gd name="connsiteY0" fmla="*/ 2848 h 134747"/>
                <a:gd name="connsiteX1" fmla="*/ 43966 w 196528"/>
                <a:gd name="connsiteY1" fmla="*/ 37737 h 134747"/>
                <a:gd name="connsiteX2" fmla="*/ 27 w 196528"/>
                <a:gd name="connsiteY2" fmla="*/ 120430 h 134747"/>
                <a:gd name="connsiteX3" fmla="*/ 25870 w 196528"/>
                <a:gd name="connsiteY3" fmla="*/ 125601 h 134747"/>
                <a:gd name="connsiteX4" fmla="*/ 34913 w 196528"/>
                <a:gd name="connsiteY4" fmla="*/ 111388 h 134747"/>
                <a:gd name="connsiteX5" fmla="*/ 53009 w 196528"/>
                <a:gd name="connsiteY5" fmla="*/ 106220 h 134747"/>
                <a:gd name="connsiteX6" fmla="*/ 85316 w 196528"/>
                <a:gd name="connsiteY6" fmla="*/ 71331 h 134747"/>
                <a:gd name="connsiteX7" fmla="*/ 100827 w 196528"/>
                <a:gd name="connsiteY7" fmla="*/ 64871 h 134747"/>
                <a:gd name="connsiteX8" fmla="*/ 98241 w 196528"/>
                <a:gd name="connsiteY8" fmla="*/ 73913 h 134747"/>
                <a:gd name="connsiteX9" fmla="*/ 148635 w 196528"/>
                <a:gd name="connsiteY9" fmla="*/ 112677 h 134747"/>
                <a:gd name="connsiteX10" fmla="*/ 157688 w 196528"/>
                <a:gd name="connsiteY10" fmla="*/ 108803 h 134747"/>
                <a:gd name="connsiteX11" fmla="*/ 180944 w 196528"/>
                <a:gd name="connsiteY11" fmla="*/ 103635 h 134747"/>
                <a:gd name="connsiteX12" fmla="*/ 182241 w 196528"/>
                <a:gd name="connsiteY12" fmla="*/ 84254 h 134747"/>
                <a:gd name="connsiteX13" fmla="*/ 196452 w 196528"/>
                <a:gd name="connsiteY13" fmla="*/ 66160 h 134747"/>
                <a:gd name="connsiteX14" fmla="*/ 161560 w 196528"/>
                <a:gd name="connsiteY14" fmla="*/ 26110 h 134747"/>
                <a:gd name="connsiteX15" fmla="*/ 173837 w 196528"/>
                <a:gd name="connsiteY15" fmla="*/ 25461 h 134747"/>
                <a:gd name="connsiteX16" fmla="*/ 191284 w 196528"/>
                <a:gd name="connsiteY16" fmla="*/ 22228 h 134747"/>
                <a:gd name="connsiteX17" fmla="*/ 183527 w 196528"/>
                <a:gd name="connsiteY17" fmla="*/ 263 h 134747"/>
                <a:gd name="connsiteX18" fmla="*/ 60763 w 196528"/>
                <a:gd name="connsiteY18" fmla="*/ 2848 h 13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528" h="134747">
                  <a:moveTo>
                    <a:pt x="60763" y="2848"/>
                  </a:moveTo>
                  <a:cubicBezTo>
                    <a:pt x="60763" y="2848"/>
                    <a:pt x="38795" y="1559"/>
                    <a:pt x="43966" y="37737"/>
                  </a:cubicBezTo>
                  <a:cubicBezTo>
                    <a:pt x="43966" y="37737"/>
                    <a:pt x="-1269" y="111388"/>
                    <a:pt x="27" y="120430"/>
                  </a:cubicBezTo>
                  <a:cubicBezTo>
                    <a:pt x="27" y="120430"/>
                    <a:pt x="2613" y="148856"/>
                    <a:pt x="25870" y="125601"/>
                  </a:cubicBezTo>
                  <a:lnTo>
                    <a:pt x="34913" y="111388"/>
                  </a:lnTo>
                  <a:cubicBezTo>
                    <a:pt x="34913" y="111388"/>
                    <a:pt x="38795" y="125601"/>
                    <a:pt x="53009" y="106220"/>
                  </a:cubicBezTo>
                  <a:lnTo>
                    <a:pt x="85316" y="71331"/>
                  </a:lnTo>
                  <a:lnTo>
                    <a:pt x="100827" y="64871"/>
                  </a:lnTo>
                  <a:lnTo>
                    <a:pt x="98241" y="73913"/>
                  </a:lnTo>
                  <a:cubicBezTo>
                    <a:pt x="98241" y="73913"/>
                    <a:pt x="125380" y="107507"/>
                    <a:pt x="148635" y="112677"/>
                  </a:cubicBezTo>
                  <a:lnTo>
                    <a:pt x="157688" y="108803"/>
                  </a:lnTo>
                  <a:cubicBezTo>
                    <a:pt x="157688" y="108803"/>
                    <a:pt x="174485" y="115262"/>
                    <a:pt x="180944" y="103635"/>
                  </a:cubicBezTo>
                  <a:cubicBezTo>
                    <a:pt x="187410" y="92007"/>
                    <a:pt x="182241" y="84254"/>
                    <a:pt x="182241" y="84254"/>
                  </a:cubicBezTo>
                  <a:cubicBezTo>
                    <a:pt x="182241" y="84254"/>
                    <a:pt x="197741" y="80380"/>
                    <a:pt x="196452" y="66160"/>
                  </a:cubicBezTo>
                  <a:cubicBezTo>
                    <a:pt x="196452" y="66160"/>
                    <a:pt x="150002" y="31883"/>
                    <a:pt x="161560" y="26110"/>
                  </a:cubicBezTo>
                  <a:cubicBezTo>
                    <a:pt x="170603" y="21579"/>
                    <a:pt x="173837" y="25461"/>
                    <a:pt x="173837" y="25461"/>
                  </a:cubicBezTo>
                  <a:cubicBezTo>
                    <a:pt x="173837" y="25461"/>
                    <a:pt x="186113" y="31271"/>
                    <a:pt x="191284" y="22228"/>
                  </a:cubicBezTo>
                  <a:cubicBezTo>
                    <a:pt x="196452" y="13186"/>
                    <a:pt x="196452" y="1559"/>
                    <a:pt x="183527" y="263"/>
                  </a:cubicBezTo>
                  <a:cubicBezTo>
                    <a:pt x="170603" y="-1026"/>
                    <a:pt x="60763" y="2848"/>
                    <a:pt x="60763" y="2848"/>
                  </a:cubicBez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38" name="Freeform: Shape 37">
              <a:extLst>
                <a:ext uri="{FF2B5EF4-FFF2-40B4-BE49-F238E27FC236}">
                  <a16:creationId xmlns:a16="http://schemas.microsoft.com/office/drawing/2014/main" id="{872B359B-2A89-4C5D-84CF-E5150C40F128}"/>
                </a:ext>
              </a:extLst>
            </p:cNvPr>
            <p:cNvSpPr/>
            <p:nvPr/>
          </p:nvSpPr>
          <p:spPr>
            <a:xfrm>
              <a:off x="1333713" y="4086820"/>
              <a:ext cx="264129" cy="242216"/>
            </a:xfrm>
            <a:custGeom>
              <a:avLst/>
              <a:gdLst>
                <a:gd name="connsiteX0" fmla="*/ 34893 w 116956"/>
                <a:gd name="connsiteY0" fmla="*/ 0 h 107253"/>
                <a:gd name="connsiteX1" fmla="*/ 18096 w 116956"/>
                <a:gd name="connsiteY1" fmla="*/ 32304 h 107253"/>
                <a:gd name="connsiteX2" fmla="*/ 7107 w 116956"/>
                <a:gd name="connsiteY2" fmla="*/ 51038 h 107253"/>
                <a:gd name="connsiteX3" fmla="*/ 0 w 116956"/>
                <a:gd name="connsiteY3" fmla="*/ 60727 h 107253"/>
                <a:gd name="connsiteX4" fmla="*/ 16797 w 116956"/>
                <a:gd name="connsiteY4" fmla="*/ 62023 h 107253"/>
                <a:gd name="connsiteX5" fmla="*/ 34893 w 116956"/>
                <a:gd name="connsiteY5" fmla="*/ 42643 h 107253"/>
                <a:gd name="connsiteX6" fmla="*/ 50403 w 116956"/>
                <a:gd name="connsiteY6" fmla="*/ 51685 h 107253"/>
                <a:gd name="connsiteX7" fmla="*/ 38765 w 116956"/>
                <a:gd name="connsiteY7" fmla="*/ 100787 h 107253"/>
                <a:gd name="connsiteX8" fmla="*/ 45232 w 116956"/>
                <a:gd name="connsiteY8" fmla="*/ 107254 h 107253"/>
                <a:gd name="connsiteX9" fmla="*/ 56861 w 116956"/>
                <a:gd name="connsiteY9" fmla="*/ 99491 h 107253"/>
                <a:gd name="connsiteX10" fmla="*/ 67200 w 116956"/>
                <a:gd name="connsiteY10" fmla="*/ 94330 h 107253"/>
                <a:gd name="connsiteX11" fmla="*/ 76243 w 116956"/>
                <a:gd name="connsiteY11" fmla="*/ 90449 h 107253"/>
                <a:gd name="connsiteX12" fmla="*/ 93043 w 116956"/>
                <a:gd name="connsiteY12" fmla="*/ 83989 h 107253"/>
                <a:gd name="connsiteX13" fmla="*/ 104679 w 116956"/>
                <a:gd name="connsiteY13" fmla="*/ 60080 h 107253"/>
                <a:gd name="connsiteX14" fmla="*/ 113722 w 116956"/>
                <a:gd name="connsiteY14" fmla="*/ 42643 h 107253"/>
                <a:gd name="connsiteX15" fmla="*/ 116957 w 116956"/>
                <a:gd name="connsiteY15" fmla="*/ 16146 h 107253"/>
                <a:gd name="connsiteX16" fmla="*/ 67634 w 116956"/>
                <a:gd name="connsiteY16" fmla="*/ 1720 h 107253"/>
                <a:gd name="connsiteX17" fmla="*/ 34893 w 116956"/>
                <a:gd name="connsiteY17" fmla="*/ 0 h 10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56" h="107253">
                  <a:moveTo>
                    <a:pt x="34893" y="0"/>
                  </a:moveTo>
                  <a:cubicBezTo>
                    <a:pt x="34893" y="0"/>
                    <a:pt x="22617" y="12924"/>
                    <a:pt x="18096" y="32304"/>
                  </a:cubicBezTo>
                  <a:cubicBezTo>
                    <a:pt x="18096" y="32304"/>
                    <a:pt x="7107" y="44579"/>
                    <a:pt x="7107" y="51038"/>
                  </a:cubicBezTo>
                  <a:cubicBezTo>
                    <a:pt x="7107" y="51038"/>
                    <a:pt x="5171" y="55559"/>
                    <a:pt x="0" y="60727"/>
                  </a:cubicBezTo>
                  <a:cubicBezTo>
                    <a:pt x="0" y="60727"/>
                    <a:pt x="1296" y="72355"/>
                    <a:pt x="16797" y="62023"/>
                  </a:cubicBezTo>
                  <a:cubicBezTo>
                    <a:pt x="16797" y="62023"/>
                    <a:pt x="27139" y="42643"/>
                    <a:pt x="34893" y="42643"/>
                  </a:cubicBezTo>
                  <a:cubicBezTo>
                    <a:pt x="34893" y="42643"/>
                    <a:pt x="51043" y="36825"/>
                    <a:pt x="50403" y="51685"/>
                  </a:cubicBezTo>
                  <a:cubicBezTo>
                    <a:pt x="50403" y="51685"/>
                    <a:pt x="58157" y="87864"/>
                    <a:pt x="38765" y="100787"/>
                  </a:cubicBezTo>
                  <a:cubicBezTo>
                    <a:pt x="38765" y="100787"/>
                    <a:pt x="36182" y="107254"/>
                    <a:pt x="45232" y="107254"/>
                  </a:cubicBezTo>
                  <a:cubicBezTo>
                    <a:pt x="45232" y="107254"/>
                    <a:pt x="52989" y="103372"/>
                    <a:pt x="56861" y="99491"/>
                  </a:cubicBezTo>
                  <a:cubicBezTo>
                    <a:pt x="56861" y="99491"/>
                    <a:pt x="63318" y="101434"/>
                    <a:pt x="67200" y="94330"/>
                  </a:cubicBezTo>
                  <a:cubicBezTo>
                    <a:pt x="67200" y="94330"/>
                    <a:pt x="72371" y="97555"/>
                    <a:pt x="76243" y="90449"/>
                  </a:cubicBezTo>
                  <a:cubicBezTo>
                    <a:pt x="76243" y="90449"/>
                    <a:pt x="87882" y="93681"/>
                    <a:pt x="93043" y="83989"/>
                  </a:cubicBezTo>
                  <a:cubicBezTo>
                    <a:pt x="93043" y="83989"/>
                    <a:pt x="98542" y="72433"/>
                    <a:pt x="104679" y="60080"/>
                  </a:cubicBezTo>
                  <a:cubicBezTo>
                    <a:pt x="107695" y="54003"/>
                    <a:pt x="112866" y="49463"/>
                    <a:pt x="113722" y="42643"/>
                  </a:cubicBezTo>
                  <a:lnTo>
                    <a:pt x="116957" y="16146"/>
                  </a:lnTo>
                  <a:lnTo>
                    <a:pt x="67634" y="1720"/>
                  </a:lnTo>
                  <a:lnTo>
                    <a:pt x="34893" y="0"/>
                  </a:lnTo>
                  <a:close/>
                </a:path>
              </a:pathLst>
            </a:custGeom>
            <a:solidFill>
              <a:srgbClr val="FEE4D2"/>
            </a:solidFill>
            <a:ln w="245" cap="flat">
              <a:noFill/>
              <a:prstDash val="solid"/>
              <a:miter/>
            </a:ln>
          </p:spPr>
          <p:txBody>
            <a:bodyPr rtlCol="0" anchor="ctr"/>
            <a:lstStyle/>
            <a:p>
              <a:endParaRPr lang="en-GB"/>
            </a:p>
          </p:txBody>
        </p:sp>
        <p:sp>
          <p:nvSpPr>
            <p:cNvPr id="39" name="Freeform: Shape 38">
              <a:extLst>
                <a:ext uri="{FF2B5EF4-FFF2-40B4-BE49-F238E27FC236}">
                  <a16:creationId xmlns:a16="http://schemas.microsoft.com/office/drawing/2014/main" id="{29D6EDA1-1841-406A-945D-3952B77EEC01}"/>
                </a:ext>
              </a:extLst>
            </p:cNvPr>
            <p:cNvSpPr/>
            <p:nvPr/>
          </p:nvSpPr>
          <p:spPr>
            <a:xfrm>
              <a:off x="1400840" y="4086820"/>
              <a:ext cx="256823" cy="6580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solidFill>
              <a:srgbClr val="000000"/>
            </a:solidFill>
            <a:ln w="245" cap="flat">
              <a:noFill/>
              <a:prstDash val="solid"/>
              <a:miter/>
            </a:ln>
          </p:spPr>
          <p:txBody>
            <a:bodyPr rtlCol="0" anchor="ctr"/>
            <a:lstStyle/>
            <a:p>
              <a:endParaRPr lang="en-GB"/>
            </a:p>
          </p:txBody>
        </p:sp>
        <p:sp>
          <p:nvSpPr>
            <p:cNvPr id="40" name="Freeform: Shape 39">
              <a:extLst>
                <a:ext uri="{FF2B5EF4-FFF2-40B4-BE49-F238E27FC236}">
                  <a16:creationId xmlns:a16="http://schemas.microsoft.com/office/drawing/2014/main" id="{FF63701A-55A7-4E65-8463-45DB13B2ABAA}"/>
                </a:ext>
              </a:extLst>
            </p:cNvPr>
            <p:cNvSpPr/>
            <p:nvPr/>
          </p:nvSpPr>
          <p:spPr>
            <a:xfrm>
              <a:off x="1400840" y="4086820"/>
              <a:ext cx="256823" cy="6580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noFill/>
            <a:ln w="1867" cap="flat">
              <a:solidFill>
                <a:srgbClr val="000000"/>
              </a:solidFill>
              <a:prstDash val="solid"/>
              <a:miter/>
            </a:ln>
          </p:spPr>
          <p:txBody>
            <a:bodyPr rtlCol="0" anchor="ctr"/>
            <a:lstStyle/>
            <a:p>
              <a:endParaRPr lang="en-GB"/>
            </a:p>
          </p:txBody>
        </p:sp>
        <p:sp>
          <p:nvSpPr>
            <p:cNvPr id="41" name="Freeform: Shape 40">
              <a:extLst>
                <a:ext uri="{FF2B5EF4-FFF2-40B4-BE49-F238E27FC236}">
                  <a16:creationId xmlns:a16="http://schemas.microsoft.com/office/drawing/2014/main" id="{BEDA50F8-62B0-4266-8EBF-F896E92255C5}"/>
                </a:ext>
              </a:extLst>
            </p:cNvPr>
            <p:cNvSpPr/>
            <p:nvPr/>
          </p:nvSpPr>
          <p:spPr>
            <a:xfrm>
              <a:off x="972804" y="3269725"/>
              <a:ext cx="105061" cy="677013"/>
            </a:xfrm>
            <a:custGeom>
              <a:avLst/>
              <a:gdLst>
                <a:gd name="connsiteX0" fmla="*/ 36182 w 46521"/>
                <a:gd name="connsiteY0" fmla="*/ 0 h 299781"/>
                <a:gd name="connsiteX1" fmla="*/ 5171 w 46521"/>
                <a:gd name="connsiteY1" fmla="*/ 79255 h 299781"/>
                <a:gd name="connsiteX2" fmla="*/ 18951 w 46521"/>
                <a:gd name="connsiteY2" fmla="*/ 165398 h 299781"/>
                <a:gd name="connsiteX3" fmla="*/ 0 w 46521"/>
                <a:gd name="connsiteY3" fmla="*/ 196409 h 299781"/>
                <a:gd name="connsiteX4" fmla="*/ 46521 w 46521"/>
                <a:gd name="connsiteY4" fmla="*/ 299781 h 299781"/>
                <a:gd name="connsiteX5" fmla="*/ 36182 w 46521"/>
                <a:gd name="connsiteY5" fmla="*/ 0 h 2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1" h="299781">
                  <a:moveTo>
                    <a:pt x="36182" y="0"/>
                  </a:moveTo>
                  <a:cubicBezTo>
                    <a:pt x="36182" y="0"/>
                    <a:pt x="1720" y="56858"/>
                    <a:pt x="5171" y="79255"/>
                  </a:cubicBezTo>
                  <a:cubicBezTo>
                    <a:pt x="5171" y="79255"/>
                    <a:pt x="15501" y="110263"/>
                    <a:pt x="18951" y="165398"/>
                  </a:cubicBezTo>
                  <a:cubicBezTo>
                    <a:pt x="18951" y="165398"/>
                    <a:pt x="10332" y="191238"/>
                    <a:pt x="0" y="196409"/>
                  </a:cubicBezTo>
                  <a:cubicBezTo>
                    <a:pt x="0" y="196409"/>
                    <a:pt x="37902" y="254992"/>
                    <a:pt x="46521" y="299781"/>
                  </a:cubicBezTo>
                  <a:lnTo>
                    <a:pt x="36182" y="0"/>
                  </a:lnTo>
                  <a:close/>
                </a:path>
              </a:pathLst>
            </a:custGeom>
            <a:solidFill>
              <a:srgbClr val="BC1014"/>
            </a:solidFill>
            <a:ln w="245" cap="flat">
              <a:noFill/>
              <a:prstDash val="solid"/>
              <a:miter/>
            </a:ln>
          </p:spPr>
          <p:txBody>
            <a:bodyPr rtlCol="0" anchor="ctr"/>
            <a:lstStyle/>
            <a:p>
              <a:endParaRPr lang="en-GB"/>
            </a:p>
          </p:txBody>
        </p:sp>
        <p:sp>
          <p:nvSpPr>
            <p:cNvPr id="42" name="Freeform: Shape 41">
              <a:extLst>
                <a:ext uri="{FF2B5EF4-FFF2-40B4-BE49-F238E27FC236}">
                  <a16:creationId xmlns:a16="http://schemas.microsoft.com/office/drawing/2014/main" id="{C3685A1B-D354-4F3F-BD29-4E1120BAEF48}"/>
                </a:ext>
              </a:extLst>
            </p:cNvPr>
            <p:cNvSpPr/>
            <p:nvPr/>
          </p:nvSpPr>
          <p:spPr>
            <a:xfrm>
              <a:off x="1057919" y="3201148"/>
              <a:ext cx="43284" cy="920690"/>
            </a:xfrm>
            <a:custGeom>
              <a:avLst/>
              <a:gdLst>
                <a:gd name="connsiteX0" fmla="*/ 0 w 19166"/>
                <a:gd name="connsiteY0" fmla="*/ 0 h 407681"/>
                <a:gd name="connsiteX1" fmla="*/ 12275 w 19166"/>
                <a:gd name="connsiteY1" fmla="*/ 337038 h 407681"/>
                <a:gd name="connsiteX2" fmla="*/ 19167 w 19166"/>
                <a:gd name="connsiteY2" fmla="*/ 407682 h 407681"/>
              </a:gdLst>
              <a:ahLst/>
              <a:cxnLst>
                <a:cxn ang="0">
                  <a:pos x="connsiteX0" y="connsiteY0"/>
                </a:cxn>
                <a:cxn ang="0">
                  <a:pos x="connsiteX1" y="connsiteY1"/>
                </a:cxn>
                <a:cxn ang="0">
                  <a:pos x="connsiteX2" y="connsiteY2"/>
                </a:cxn>
              </a:cxnLst>
              <a:rect l="l" t="t" r="r" b="b"/>
              <a:pathLst>
                <a:path w="19166" h="407681">
                  <a:moveTo>
                    <a:pt x="0" y="0"/>
                  </a:moveTo>
                  <a:cubicBezTo>
                    <a:pt x="0" y="0"/>
                    <a:pt x="1936" y="297411"/>
                    <a:pt x="12275" y="337038"/>
                  </a:cubicBezTo>
                  <a:cubicBezTo>
                    <a:pt x="12275" y="337038"/>
                    <a:pt x="13996" y="395616"/>
                    <a:pt x="19167" y="407682"/>
                  </a:cubicBezTo>
                </a:path>
              </a:pathLst>
            </a:custGeom>
            <a:noFill/>
            <a:ln w="1867" cap="flat">
              <a:solidFill>
                <a:srgbClr val="FFFFFF"/>
              </a:solid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571D6167-624B-48D2-8E7D-2DA829DD4CAD}"/>
                </a:ext>
              </a:extLst>
            </p:cNvPr>
            <p:cNvSpPr/>
            <p:nvPr/>
          </p:nvSpPr>
          <p:spPr>
            <a:xfrm>
              <a:off x="1197935" y="2955671"/>
              <a:ext cx="23905" cy="26570"/>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solidFill>
              <a:srgbClr val="C7C8CA"/>
            </a:solidFill>
            <a:ln w="245" cap="flat">
              <a:noFill/>
              <a:prstDash val="solid"/>
              <a:miter/>
            </a:ln>
          </p:spPr>
          <p:txBody>
            <a:bodyPr rtlCol="0" anchor="ctr"/>
            <a:lstStyle/>
            <a:p>
              <a:endParaRPr lang="en-GB"/>
            </a:p>
          </p:txBody>
        </p:sp>
        <p:sp>
          <p:nvSpPr>
            <p:cNvPr id="44" name="Freeform: Shape 43">
              <a:extLst>
                <a:ext uri="{FF2B5EF4-FFF2-40B4-BE49-F238E27FC236}">
                  <a16:creationId xmlns:a16="http://schemas.microsoft.com/office/drawing/2014/main" id="{E7A2786E-1AE6-4A36-A61C-8DAA78FBFF8A}"/>
                </a:ext>
              </a:extLst>
            </p:cNvPr>
            <p:cNvSpPr/>
            <p:nvPr/>
          </p:nvSpPr>
          <p:spPr>
            <a:xfrm>
              <a:off x="1197935" y="2955671"/>
              <a:ext cx="23905" cy="26570"/>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noFill/>
            <a:ln w="1867" cap="flat">
              <a:solidFill>
                <a:srgbClr val="000000"/>
              </a:solidFill>
              <a:prstDash val="solid"/>
              <a:miter/>
            </a:ln>
          </p:spPr>
          <p:txBody>
            <a:bodyPr rtlCol="0" anchor="ctr"/>
            <a:lstStyle/>
            <a:p>
              <a:endParaRPr lang="en-GB"/>
            </a:p>
          </p:txBody>
        </p:sp>
        <p:sp>
          <p:nvSpPr>
            <p:cNvPr id="45" name="Freeform: Shape 44">
              <a:extLst>
                <a:ext uri="{FF2B5EF4-FFF2-40B4-BE49-F238E27FC236}">
                  <a16:creationId xmlns:a16="http://schemas.microsoft.com/office/drawing/2014/main" id="{4AF22218-AC4F-45CF-B9DD-7D220BBA78D8}"/>
                </a:ext>
              </a:extLst>
            </p:cNvPr>
            <p:cNvSpPr/>
            <p:nvPr/>
          </p:nvSpPr>
          <p:spPr>
            <a:xfrm>
              <a:off x="1204256" y="2962001"/>
              <a:ext cx="11249" cy="12498"/>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solidFill>
              <a:srgbClr val="FFFFFF"/>
            </a:solidFill>
            <a:ln w="245" cap="flat">
              <a:noFill/>
              <a:prstDash val="solid"/>
              <a:miter/>
            </a:ln>
          </p:spPr>
          <p:txBody>
            <a:bodyPr rtlCol="0" anchor="ctr"/>
            <a:lstStyle/>
            <a:p>
              <a:endParaRPr lang="en-GB"/>
            </a:p>
          </p:txBody>
        </p:sp>
        <p:sp>
          <p:nvSpPr>
            <p:cNvPr id="46" name="Freeform: Shape 45">
              <a:extLst>
                <a:ext uri="{FF2B5EF4-FFF2-40B4-BE49-F238E27FC236}">
                  <a16:creationId xmlns:a16="http://schemas.microsoft.com/office/drawing/2014/main" id="{3B1DF7DE-E6F7-41D7-8231-806E945227E5}"/>
                </a:ext>
              </a:extLst>
            </p:cNvPr>
            <p:cNvSpPr/>
            <p:nvPr/>
          </p:nvSpPr>
          <p:spPr>
            <a:xfrm>
              <a:off x="1204256" y="2962001"/>
              <a:ext cx="11249" cy="12498"/>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noFill/>
            <a:ln w="1867" cap="flat">
              <a:solidFill>
                <a:srgbClr val="000000"/>
              </a:solidFill>
              <a:prstDash val="solid"/>
              <a:miter/>
            </a:ln>
          </p:spPr>
          <p:txBody>
            <a:bodyPr rtlCol="0" anchor="ctr"/>
            <a:lstStyle/>
            <a:p>
              <a:endParaRPr lang="en-GB"/>
            </a:p>
          </p:txBody>
        </p:sp>
        <p:sp>
          <p:nvSpPr>
            <p:cNvPr id="47" name="Freeform: Shape 46">
              <a:extLst>
                <a:ext uri="{FF2B5EF4-FFF2-40B4-BE49-F238E27FC236}">
                  <a16:creationId xmlns:a16="http://schemas.microsoft.com/office/drawing/2014/main" id="{D17EA3BD-B802-49C8-9927-EC9D544B868A}"/>
                </a:ext>
              </a:extLst>
            </p:cNvPr>
            <p:cNvSpPr/>
            <p:nvPr/>
          </p:nvSpPr>
          <p:spPr>
            <a:xfrm>
              <a:off x="1043712" y="4111350"/>
              <a:ext cx="57502" cy="10488"/>
            </a:xfrm>
            <a:custGeom>
              <a:avLst/>
              <a:gdLst>
                <a:gd name="connsiteX0" fmla="*/ 0 w 25462"/>
                <a:gd name="connsiteY0" fmla="*/ 123 h 4644"/>
                <a:gd name="connsiteX1" fmla="*/ 25463 w 25462"/>
                <a:gd name="connsiteY1" fmla="*/ 4644 h 4644"/>
              </a:gdLst>
              <a:ahLst/>
              <a:cxnLst>
                <a:cxn ang="0">
                  <a:pos x="connsiteX0" y="connsiteY0"/>
                </a:cxn>
                <a:cxn ang="0">
                  <a:pos x="connsiteX1" y="connsiteY1"/>
                </a:cxn>
              </a:cxnLst>
              <a:rect l="l" t="t" r="r" b="b"/>
              <a:pathLst>
                <a:path w="25462" h="4644">
                  <a:moveTo>
                    <a:pt x="0" y="123"/>
                  </a:moveTo>
                  <a:cubicBezTo>
                    <a:pt x="0" y="123"/>
                    <a:pt x="7367" y="-1173"/>
                    <a:pt x="25463" y="4644"/>
                  </a:cubicBezTo>
                </a:path>
              </a:pathLst>
            </a:custGeom>
            <a:noFill/>
            <a:ln w="1867" cap="flat">
              <a:solidFill>
                <a:srgbClr val="FFFFFF"/>
              </a:solidFill>
              <a:prstDash val="solid"/>
              <a:miter/>
            </a:ln>
          </p:spPr>
          <p:txBody>
            <a:bodyPr rtlCol="0" anchor="ctr"/>
            <a:lstStyle/>
            <a:p>
              <a:endParaRPr lang="en-GB"/>
            </a:p>
          </p:txBody>
        </p:sp>
        <p:sp>
          <p:nvSpPr>
            <p:cNvPr id="48" name="Freeform: Shape 47">
              <a:extLst>
                <a:ext uri="{FF2B5EF4-FFF2-40B4-BE49-F238E27FC236}">
                  <a16:creationId xmlns:a16="http://schemas.microsoft.com/office/drawing/2014/main" id="{CD6D818D-659F-4AA9-B5A7-944921E0CD3F}"/>
                </a:ext>
              </a:extLst>
            </p:cNvPr>
            <p:cNvSpPr/>
            <p:nvPr/>
          </p:nvSpPr>
          <p:spPr>
            <a:xfrm>
              <a:off x="782117" y="2814492"/>
              <a:ext cx="289899" cy="357478"/>
            </a:xfrm>
            <a:custGeom>
              <a:avLst/>
              <a:gdLst>
                <a:gd name="connsiteX0" fmla="*/ 67632 w 128367"/>
                <a:gd name="connsiteY0" fmla="*/ 0 h 158291"/>
                <a:gd name="connsiteX1" fmla="*/ 36189 w 128367"/>
                <a:gd name="connsiteY1" fmla="*/ 36179 h 158291"/>
                <a:gd name="connsiteX2" fmla="*/ 0 w 128367"/>
                <a:gd name="connsiteY2" fmla="*/ 63746 h 158291"/>
                <a:gd name="connsiteX3" fmla="*/ 31883 w 128367"/>
                <a:gd name="connsiteY3" fmla="*/ 66331 h 158291"/>
                <a:gd name="connsiteX4" fmla="*/ 46521 w 128367"/>
                <a:gd name="connsiteY4" fmla="*/ 71499 h 158291"/>
                <a:gd name="connsiteX5" fmla="*/ 39630 w 128367"/>
                <a:gd name="connsiteY5" fmla="*/ 86143 h 158291"/>
                <a:gd name="connsiteX6" fmla="*/ 60309 w 128367"/>
                <a:gd name="connsiteY6" fmla="*/ 109408 h 158291"/>
                <a:gd name="connsiteX7" fmla="*/ 122775 w 128367"/>
                <a:gd name="connsiteY7" fmla="*/ 158292 h 158291"/>
                <a:gd name="connsiteX8" fmla="*/ 128367 w 128367"/>
                <a:gd name="connsiteY8" fmla="*/ 139551 h 158291"/>
                <a:gd name="connsiteX9" fmla="*/ 68066 w 128367"/>
                <a:gd name="connsiteY9" fmla="*/ 47382 h 158291"/>
                <a:gd name="connsiteX10" fmla="*/ 67632 w 128367"/>
                <a:gd name="connsiteY10" fmla="*/ 0 h 1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367" h="158291">
                  <a:moveTo>
                    <a:pt x="67632" y="0"/>
                  </a:moveTo>
                  <a:cubicBezTo>
                    <a:pt x="67632" y="0"/>
                    <a:pt x="43081" y="14644"/>
                    <a:pt x="36189" y="36179"/>
                  </a:cubicBezTo>
                  <a:cubicBezTo>
                    <a:pt x="36189" y="36179"/>
                    <a:pt x="9484" y="49967"/>
                    <a:pt x="0" y="63746"/>
                  </a:cubicBezTo>
                  <a:cubicBezTo>
                    <a:pt x="0" y="63746"/>
                    <a:pt x="25850" y="62881"/>
                    <a:pt x="31883" y="66331"/>
                  </a:cubicBezTo>
                  <a:cubicBezTo>
                    <a:pt x="31883" y="66331"/>
                    <a:pt x="44801" y="62450"/>
                    <a:pt x="46521" y="71499"/>
                  </a:cubicBezTo>
                  <a:cubicBezTo>
                    <a:pt x="46521" y="71499"/>
                    <a:pt x="46521" y="83558"/>
                    <a:pt x="39630" y="86143"/>
                  </a:cubicBezTo>
                  <a:cubicBezTo>
                    <a:pt x="39630" y="86143"/>
                    <a:pt x="56861" y="102507"/>
                    <a:pt x="60309" y="109408"/>
                  </a:cubicBezTo>
                  <a:cubicBezTo>
                    <a:pt x="60309" y="109408"/>
                    <a:pt x="92619" y="128994"/>
                    <a:pt x="122775" y="158292"/>
                  </a:cubicBezTo>
                  <a:lnTo>
                    <a:pt x="128367" y="139551"/>
                  </a:lnTo>
                  <a:cubicBezTo>
                    <a:pt x="128367" y="139551"/>
                    <a:pt x="68921" y="53408"/>
                    <a:pt x="68066" y="47382"/>
                  </a:cubicBezTo>
                  <a:cubicBezTo>
                    <a:pt x="68066" y="47382"/>
                    <a:pt x="56861" y="25847"/>
                    <a:pt x="67632" y="0"/>
                  </a:cubicBezTo>
                  <a:close/>
                </a:path>
              </a:pathLst>
            </a:custGeom>
            <a:solidFill>
              <a:srgbClr val="BC1014"/>
            </a:solidFill>
            <a:ln w="245" cap="flat">
              <a:noFill/>
              <a:prstDash val="solid"/>
              <a:miter/>
            </a:ln>
          </p:spPr>
          <p:txBody>
            <a:bodyPr rtlCol="0" anchor="ctr"/>
            <a:lstStyle/>
            <a:p>
              <a:endParaRPr lang="en-GB"/>
            </a:p>
          </p:txBody>
        </p:sp>
        <p:sp>
          <p:nvSpPr>
            <p:cNvPr id="49" name="Freeform: Shape 48">
              <a:extLst>
                <a:ext uri="{FF2B5EF4-FFF2-40B4-BE49-F238E27FC236}">
                  <a16:creationId xmlns:a16="http://schemas.microsoft.com/office/drawing/2014/main" id="{CEDD95B0-5C3E-4D91-A438-C9B2BFE26D56}"/>
                </a:ext>
              </a:extLst>
            </p:cNvPr>
            <p:cNvSpPr/>
            <p:nvPr/>
          </p:nvSpPr>
          <p:spPr>
            <a:xfrm>
              <a:off x="899430" y="2990956"/>
              <a:ext cx="23905" cy="26565"/>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solidFill>
              <a:srgbClr val="C7C8CA"/>
            </a:solidFill>
            <a:ln w="245" cap="flat">
              <a:noFill/>
              <a:prstDash val="solid"/>
              <a:miter/>
            </a:ln>
          </p:spPr>
          <p:txBody>
            <a:bodyPr rtlCol="0" anchor="ctr"/>
            <a:lstStyle/>
            <a:p>
              <a:endParaRPr lang="en-GB"/>
            </a:p>
          </p:txBody>
        </p:sp>
        <p:sp>
          <p:nvSpPr>
            <p:cNvPr id="50" name="Freeform: Shape 49">
              <a:extLst>
                <a:ext uri="{FF2B5EF4-FFF2-40B4-BE49-F238E27FC236}">
                  <a16:creationId xmlns:a16="http://schemas.microsoft.com/office/drawing/2014/main" id="{2D71E25F-5A89-4CB0-A065-B0D776C7AEB9}"/>
                </a:ext>
              </a:extLst>
            </p:cNvPr>
            <p:cNvSpPr/>
            <p:nvPr/>
          </p:nvSpPr>
          <p:spPr>
            <a:xfrm>
              <a:off x="899430" y="2990956"/>
              <a:ext cx="23905" cy="26565"/>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noFill/>
            <a:ln w="1867" cap="flat">
              <a:solidFill>
                <a:srgbClr val="000000"/>
              </a:solidFill>
              <a:prstDash val="solid"/>
              <a:miter/>
            </a:ln>
          </p:spPr>
          <p:txBody>
            <a:bodyPr rtlCol="0" anchor="ctr"/>
            <a:lstStyle/>
            <a:p>
              <a:endParaRPr lang="en-GB"/>
            </a:p>
          </p:txBody>
        </p:sp>
        <p:sp>
          <p:nvSpPr>
            <p:cNvPr id="51" name="Freeform: Shape 50">
              <a:extLst>
                <a:ext uri="{FF2B5EF4-FFF2-40B4-BE49-F238E27FC236}">
                  <a16:creationId xmlns:a16="http://schemas.microsoft.com/office/drawing/2014/main" id="{28B8A642-65E0-493B-96A4-B9181DA2F581}"/>
                </a:ext>
              </a:extLst>
            </p:cNvPr>
            <p:cNvSpPr/>
            <p:nvPr/>
          </p:nvSpPr>
          <p:spPr>
            <a:xfrm>
              <a:off x="905755" y="2997286"/>
              <a:ext cx="11249" cy="12493"/>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solidFill>
              <a:srgbClr val="FFFFFF"/>
            </a:solidFill>
            <a:ln w="245" cap="flat">
              <a:noFill/>
              <a:prstDash val="solid"/>
              <a:miter/>
            </a:ln>
          </p:spPr>
          <p:txBody>
            <a:bodyPr rtlCol="0" anchor="ctr"/>
            <a:lstStyle/>
            <a:p>
              <a:endParaRPr lang="en-GB"/>
            </a:p>
          </p:txBody>
        </p:sp>
        <p:sp>
          <p:nvSpPr>
            <p:cNvPr id="52" name="Freeform: Shape 51">
              <a:extLst>
                <a:ext uri="{FF2B5EF4-FFF2-40B4-BE49-F238E27FC236}">
                  <a16:creationId xmlns:a16="http://schemas.microsoft.com/office/drawing/2014/main" id="{E1E1CE93-0AFD-4C17-B8EB-2F34DAA5B7A1}"/>
                </a:ext>
              </a:extLst>
            </p:cNvPr>
            <p:cNvSpPr/>
            <p:nvPr/>
          </p:nvSpPr>
          <p:spPr>
            <a:xfrm>
              <a:off x="905755" y="2997286"/>
              <a:ext cx="11249" cy="12493"/>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noFill/>
            <a:ln w="1867" cap="flat">
              <a:solidFill>
                <a:srgbClr val="000000"/>
              </a:solidFill>
              <a:prstDash val="solid"/>
              <a:miter/>
            </a:ln>
          </p:spPr>
          <p:txBody>
            <a:bodyPr rtlCol="0" anchor="ctr"/>
            <a:lstStyle/>
            <a:p>
              <a:endParaRPr lang="en-GB"/>
            </a:p>
          </p:txBody>
        </p:sp>
        <p:sp>
          <p:nvSpPr>
            <p:cNvPr id="53" name="Freeform: Shape 52">
              <a:extLst>
                <a:ext uri="{FF2B5EF4-FFF2-40B4-BE49-F238E27FC236}">
                  <a16:creationId xmlns:a16="http://schemas.microsoft.com/office/drawing/2014/main" id="{85CEF178-0AB6-4015-9A1D-650296983B42}"/>
                </a:ext>
              </a:extLst>
            </p:cNvPr>
            <p:cNvSpPr/>
            <p:nvPr/>
          </p:nvSpPr>
          <p:spPr>
            <a:xfrm>
              <a:off x="829321" y="2207068"/>
              <a:ext cx="449127" cy="368160"/>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solidFill>
              <a:srgbClr val="FFFFFF"/>
            </a:solidFill>
            <a:ln w="245" cap="flat">
              <a:noFill/>
              <a:prstDash val="solid"/>
              <a:miter/>
            </a:ln>
          </p:spPr>
          <p:txBody>
            <a:bodyPr rtlCol="0" anchor="ctr"/>
            <a:lstStyle/>
            <a:p>
              <a:endParaRPr lang="en-GB"/>
            </a:p>
          </p:txBody>
        </p:sp>
        <p:sp>
          <p:nvSpPr>
            <p:cNvPr id="54" name="Freeform: Shape 53">
              <a:extLst>
                <a:ext uri="{FF2B5EF4-FFF2-40B4-BE49-F238E27FC236}">
                  <a16:creationId xmlns:a16="http://schemas.microsoft.com/office/drawing/2014/main" id="{8F2EE890-8C58-4F40-BADB-0E9E5B2ACF0E}"/>
                </a:ext>
              </a:extLst>
            </p:cNvPr>
            <p:cNvSpPr/>
            <p:nvPr/>
          </p:nvSpPr>
          <p:spPr>
            <a:xfrm>
              <a:off x="829321" y="2207068"/>
              <a:ext cx="449127" cy="368160"/>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noFill/>
            <a:ln w="2619" cap="flat">
              <a:solidFill>
                <a:srgbClr val="000000"/>
              </a:solidFill>
              <a:prstDash val="solid"/>
              <a:miter/>
            </a:ln>
          </p:spPr>
          <p:txBody>
            <a:bodyPr rtlCol="0" anchor="ctr"/>
            <a:lstStyle/>
            <a:p>
              <a:endParaRPr lang="en-GB"/>
            </a:p>
          </p:txBody>
        </p:sp>
        <p:sp>
          <p:nvSpPr>
            <p:cNvPr id="55" name="Freeform: Shape 54">
              <a:extLst>
                <a:ext uri="{FF2B5EF4-FFF2-40B4-BE49-F238E27FC236}">
                  <a16:creationId xmlns:a16="http://schemas.microsoft.com/office/drawing/2014/main" id="{558F0F82-A391-4EA2-8764-86AC6F8ADB7F}"/>
                </a:ext>
              </a:extLst>
            </p:cNvPr>
            <p:cNvSpPr/>
            <p:nvPr/>
          </p:nvSpPr>
          <p:spPr>
            <a:xfrm>
              <a:off x="845676" y="2234986"/>
              <a:ext cx="189102" cy="241419"/>
            </a:xfrm>
            <a:custGeom>
              <a:avLst/>
              <a:gdLst>
                <a:gd name="connsiteX0" fmla="*/ 0 w 83734"/>
                <a:gd name="connsiteY0" fmla="*/ 85666 h 106900"/>
                <a:gd name="connsiteX1" fmla="*/ 25563 w 83734"/>
                <a:gd name="connsiteY1" fmla="*/ 100665 h 106900"/>
                <a:gd name="connsiteX2" fmla="*/ 62853 w 83734"/>
                <a:gd name="connsiteY2" fmla="*/ 106897 h 106900"/>
                <a:gd name="connsiteX3" fmla="*/ 78206 w 83734"/>
                <a:gd name="connsiteY3" fmla="*/ 52887 h 106900"/>
                <a:gd name="connsiteX4" fmla="*/ 83713 w 83734"/>
                <a:gd name="connsiteY4" fmla="*/ 5566 h 106900"/>
                <a:gd name="connsiteX5" fmla="*/ 64607 w 83734"/>
                <a:gd name="connsiteY5" fmla="*/ 5019 h 106900"/>
                <a:gd name="connsiteX6" fmla="*/ 31945 w 83734"/>
                <a:gd name="connsiteY6" fmla="*/ 19085 h 106900"/>
                <a:gd name="connsiteX7" fmla="*/ 11827 w 83734"/>
                <a:gd name="connsiteY7" fmla="*/ 49652 h 106900"/>
                <a:gd name="connsiteX8" fmla="*/ 0 w 83734"/>
                <a:gd name="connsiteY8" fmla="*/ 85666 h 10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734" h="106900">
                  <a:moveTo>
                    <a:pt x="0" y="85666"/>
                  </a:moveTo>
                  <a:cubicBezTo>
                    <a:pt x="0" y="85666"/>
                    <a:pt x="907" y="92599"/>
                    <a:pt x="25563" y="100665"/>
                  </a:cubicBezTo>
                  <a:cubicBezTo>
                    <a:pt x="50229" y="108723"/>
                    <a:pt x="54518" y="106483"/>
                    <a:pt x="62853" y="106897"/>
                  </a:cubicBezTo>
                  <a:cubicBezTo>
                    <a:pt x="71185" y="107321"/>
                    <a:pt x="75795" y="68922"/>
                    <a:pt x="78206" y="52887"/>
                  </a:cubicBezTo>
                  <a:cubicBezTo>
                    <a:pt x="81828" y="28879"/>
                    <a:pt x="83186" y="16000"/>
                    <a:pt x="83713" y="5566"/>
                  </a:cubicBezTo>
                  <a:cubicBezTo>
                    <a:pt x="84233" y="-4868"/>
                    <a:pt x="75248" y="2013"/>
                    <a:pt x="64607" y="5019"/>
                  </a:cubicBezTo>
                  <a:cubicBezTo>
                    <a:pt x="50773" y="8918"/>
                    <a:pt x="42828" y="10293"/>
                    <a:pt x="31945" y="19085"/>
                  </a:cubicBezTo>
                  <a:cubicBezTo>
                    <a:pt x="21059" y="27885"/>
                    <a:pt x="16513" y="39426"/>
                    <a:pt x="11827" y="49652"/>
                  </a:cubicBezTo>
                  <a:cubicBezTo>
                    <a:pt x="7141" y="59880"/>
                    <a:pt x="0" y="85666"/>
                    <a:pt x="0" y="85666"/>
                  </a:cubicBezTo>
                  <a:close/>
                </a:path>
              </a:pathLst>
            </a:custGeom>
            <a:solidFill>
              <a:srgbClr val="F1F1F2"/>
            </a:solidFill>
            <a:ln w="245" cap="flat">
              <a:noFill/>
              <a:prstDash val="solid"/>
              <a:miter/>
            </a:ln>
          </p:spPr>
          <p:txBody>
            <a:bodyPr rtlCol="0" anchor="ctr"/>
            <a:lstStyle/>
            <a:p>
              <a:endParaRPr lang="en-GB"/>
            </a:p>
          </p:txBody>
        </p:sp>
        <p:sp>
          <p:nvSpPr>
            <p:cNvPr id="56" name="Freeform: Shape 55">
              <a:extLst>
                <a:ext uri="{FF2B5EF4-FFF2-40B4-BE49-F238E27FC236}">
                  <a16:creationId xmlns:a16="http://schemas.microsoft.com/office/drawing/2014/main" id="{31E5CD32-FFDB-4CB9-AB82-3FB677D31C76}"/>
                </a:ext>
              </a:extLst>
            </p:cNvPr>
            <p:cNvSpPr/>
            <p:nvPr/>
          </p:nvSpPr>
          <p:spPr>
            <a:xfrm>
              <a:off x="1093421" y="2236643"/>
              <a:ext cx="147896" cy="246222"/>
            </a:xfrm>
            <a:custGeom>
              <a:avLst/>
              <a:gdLst>
                <a:gd name="connsiteX0" fmla="*/ 65457 w 65488"/>
                <a:gd name="connsiteY0" fmla="*/ 95443 h 109027"/>
                <a:gd name="connsiteX1" fmla="*/ 44224 w 65488"/>
                <a:gd name="connsiteY1" fmla="*/ 106423 h 109027"/>
                <a:gd name="connsiteX2" fmla="*/ 15176 w 65488"/>
                <a:gd name="connsiteY2" fmla="*/ 107798 h 109027"/>
                <a:gd name="connsiteX3" fmla="*/ 2415 w 65488"/>
                <a:gd name="connsiteY3" fmla="*/ 50509 h 109027"/>
                <a:gd name="connsiteX4" fmla="*/ 470 w 65488"/>
                <a:gd name="connsiteY4" fmla="*/ 4536 h 109027"/>
                <a:gd name="connsiteX5" fmla="*/ 24746 w 65488"/>
                <a:gd name="connsiteY5" fmla="*/ 8772 h 109027"/>
                <a:gd name="connsiteX6" fmla="*/ 45886 w 65488"/>
                <a:gd name="connsiteY6" fmla="*/ 26710 h 109027"/>
                <a:gd name="connsiteX7" fmla="*/ 62095 w 65488"/>
                <a:gd name="connsiteY7" fmla="*/ 60330 h 109027"/>
                <a:gd name="connsiteX8" fmla="*/ 65457 w 65488"/>
                <a:gd name="connsiteY8" fmla="*/ 95443 h 10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8" h="109027">
                  <a:moveTo>
                    <a:pt x="65457" y="95443"/>
                  </a:moveTo>
                  <a:cubicBezTo>
                    <a:pt x="65457" y="95443"/>
                    <a:pt x="67231" y="102152"/>
                    <a:pt x="44224" y="106423"/>
                  </a:cubicBezTo>
                  <a:cubicBezTo>
                    <a:pt x="21210" y="110684"/>
                    <a:pt x="22594" y="108626"/>
                    <a:pt x="15176" y="107798"/>
                  </a:cubicBezTo>
                  <a:cubicBezTo>
                    <a:pt x="7758" y="106957"/>
                    <a:pt x="4369" y="66493"/>
                    <a:pt x="2415" y="50509"/>
                  </a:cubicBezTo>
                  <a:cubicBezTo>
                    <a:pt x="470" y="34517"/>
                    <a:pt x="-707" y="14918"/>
                    <a:pt x="470" y="4536"/>
                  </a:cubicBezTo>
                  <a:cubicBezTo>
                    <a:pt x="1636" y="-5844"/>
                    <a:pt x="15823" y="4217"/>
                    <a:pt x="24746" y="8772"/>
                  </a:cubicBezTo>
                  <a:cubicBezTo>
                    <a:pt x="36331" y="14702"/>
                    <a:pt x="37664" y="16406"/>
                    <a:pt x="45886" y="26710"/>
                  </a:cubicBezTo>
                  <a:cubicBezTo>
                    <a:pt x="54105" y="37031"/>
                    <a:pt x="59561" y="49531"/>
                    <a:pt x="62095" y="60330"/>
                  </a:cubicBezTo>
                  <a:cubicBezTo>
                    <a:pt x="64636" y="71127"/>
                    <a:pt x="65457" y="95443"/>
                    <a:pt x="65457" y="95443"/>
                  </a:cubicBezTo>
                  <a:close/>
                </a:path>
              </a:pathLst>
            </a:custGeom>
            <a:solidFill>
              <a:srgbClr val="F1F1F2"/>
            </a:solidFill>
            <a:ln w="245" cap="flat">
              <a:noFill/>
              <a:prstDash val="solid"/>
              <a:miter/>
            </a:ln>
          </p:spPr>
          <p:txBody>
            <a:bodyPr rtlCol="0" anchor="ctr"/>
            <a:lstStyle/>
            <a:p>
              <a:endParaRPr lang="en-GB"/>
            </a:p>
          </p:txBody>
        </p:sp>
        <p:sp>
          <p:nvSpPr>
            <p:cNvPr id="57" name="Freeform: Shape 56">
              <a:extLst>
                <a:ext uri="{FF2B5EF4-FFF2-40B4-BE49-F238E27FC236}">
                  <a16:creationId xmlns:a16="http://schemas.microsoft.com/office/drawing/2014/main" id="{CC748626-79D7-4B82-A067-B055DF555632}"/>
                </a:ext>
              </a:extLst>
            </p:cNvPr>
            <p:cNvSpPr/>
            <p:nvPr/>
          </p:nvSpPr>
          <p:spPr>
            <a:xfrm>
              <a:off x="848217" y="2449464"/>
              <a:ext cx="424016" cy="86468"/>
            </a:xfrm>
            <a:custGeom>
              <a:avLst/>
              <a:gdLst>
                <a:gd name="connsiteX0" fmla="*/ 0 w 187754"/>
                <a:gd name="connsiteY0" fmla="*/ 0 h 38288"/>
                <a:gd name="connsiteX1" fmla="*/ 98621 w 187754"/>
                <a:gd name="connsiteY1" fmla="*/ 38288 h 38288"/>
                <a:gd name="connsiteX2" fmla="*/ 187755 w 187754"/>
                <a:gd name="connsiteY2" fmla="*/ 12154 h 38288"/>
                <a:gd name="connsiteX3" fmla="*/ 183113 w 187754"/>
                <a:gd name="connsiteY3" fmla="*/ 3269 h 38288"/>
                <a:gd name="connsiteX4" fmla="*/ 102873 w 187754"/>
                <a:gd name="connsiteY4" fmla="*/ 24360 h 38288"/>
                <a:gd name="connsiteX5" fmla="*/ 0 w 187754"/>
                <a:gd name="connsiteY5" fmla="*/ 0 h 3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4" h="38288">
                  <a:moveTo>
                    <a:pt x="0" y="0"/>
                  </a:moveTo>
                  <a:cubicBezTo>
                    <a:pt x="0" y="0"/>
                    <a:pt x="29749" y="38288"/>
                    <a:pt x="98621" y="38288"/>
                  </a:cubicBezTo>
                  <a:cubicBezTo>
                    <a:pt x="176834" y="38288"/>
                    <a:pt x="187755" y="12154"/>
                    <a:pt x="187755" y="12154"/>
                  </a:cubicBezTo>
                  <a:lnTo>
                    <a:pt x="183113" y="3269"/>
                  </a:lnTo>
                  <a:cubicBezTo>
                    <a:pt x="183113" y="3269"/>
                    <a:pt x="162812" y="24360"/>
                    <a:pt x="102873" y="24360"/>
                  </a:cubicBezTo>
                  <a:cubicBezTo>
                    <a:pt x="42926" y="24360"/>
                    <a:pt x="0" y="0"/>
                    <a:pt x="0" y="0"/>
                  </a:cubicBezTo>
                  <a:close/>
                </a:path>
              </a:pathLst>
            </a:custGeom>
            <a:solidFill>
              <a:srgbClr val="F1F1F2"/>
            </a:solidFill>
            <a:ln w="245" cap="flat">
              <a:noFill/>
              <a:prstDash val="solid"/>
              <a:miter/>
            </a:ln>
          </p:spPr>
          <p:txBody>
            <a:bodyPr rtlCol="0" anchor="ctr"/>
            <a:lstStyle/>
            <a:p>
              <a:endParaRPr lang="en-GB"/>
            </a:p>
          </p:txBody>
        </p:sp>
        <p:sp>
          <p:nvSpPr>
            <p:cNvPr id="60" name="Freeform: Shape 59">
              <a:extLst>
                <a:ext uri="{FF2B5EF4-FFF2-40B4-BE49-F238E27FC236}">
                  <a16:creationId xmlns:a16="http://schemas.microsoft.com/office/drawing/2014/main" id="{B9F2C10A-0AFB-4F81-9D72-6C082B522C92}"/>
                </a:ext>
              </a:extLst>
            </p:cNvPr>
            <p:cNvSpPr/>
            <p:nvPr/>
          </p:nvSpPr>
          <p:spPr>
            <a:xfrm>
              <a:off x="1040690" y="2412296"/>
              <a:ext cx="50763" cy="60576"/>
            </a:xfrm>
            <a:custGeom>
              <a:avLst/>
              <a:gdLst>
                <a:gd name="connsiteX0" fmla="*/ 5240 w 22478"/>
                <a:gd name="connsiteY0" fmla="*/ 12 h 26823"/>
                <a:gd name="connsiteX1" fmla="*/ 11423 w 22478"/>
                <a:gd name="connsiteY1" fmla="*/ 12 h 26823"/>
                <a:gd name="connsiteX2" fmla="*/ 15452 w 22478"/>
                <a:gd name="connsiteY2" fmla="*/ 177 h 26823"/>
                <a:gd name="connsiteX3" fmla="*/ 21806 w 22478"/>
                <a:gd name="connsiteY3" fmla="*/ 4715 h 26823"/>
                <a:gd name="connsiteX4" fmla="*/ 21061 w 22478"/>
                <a:gd name="connsiteY4" fmla="*/ 12970 h 26823"/>
                <a:gd name="connsiteX5" fmla="*/ 14699 w 22478"/>
                <a:gd name="connsiteY5" fmla="*/ 17023 h 26823"/>
                <a:gd name="connsiteX6" fmla="*/ 9805 w 22478"/>
                <a:gd name="connsiteY6" fmla="*/ 17197 h 26823"/>
                <a:gd name="connsiteX7" fmla="*/ 7818 w 22478"/>
                <a:gd name="connsiteY7" fmla="*/ 26671 h 26823"/>
                <a:gd name="connsiteX8" fmla="*/ 4073 w 22478"/>
                <a:gd name="connsiteY8" fmla="*/ 26793 h 26823"/>
                <a:gd name="connsiteX9" fmla="*/ 243 w 22478"/>
                <a:gd name="connsiteY9" fmla="*/ 26671 h 26823"/>
                <a:gd name="connsiteX10" fmla="*/ 4634 w 22478"/>
                <a:gd name="connsiteY10" fmla="*/ 6893 h 26823"/>
                <a:gd name="connsiteX11" fmla="*/ 11741 w 22478"/>
                <a:gd name="connsiteY11" fmla="*/ 6910 h 26823"/>
                <a:gd name="connsiteX12" fmla="*/ 10766 w 22478"/>
                <a:gd name="connsiteY12" fmla="*/ 12581 h 26823"/>
                <a:gd name="connsiteX13" fmla="*/ 14265 w 22478"/>
                <a:gd name="connsiteY13" fmla="*/ 8932 h 26823"/>
                <a:gd name="connsiteX14" fmla="*/ 13342 w 22478"/>
                <a:gd name="connsiteY14" fmla="*/ 5864 h 26823"/>
                <a:gd name="connsiteX15" fmla="*/ 8680 w 22478"/>
                <a:gd name="connsiteY15" fmla="*/ 5580 h 26823"/>
                <a:gd name="connsiteX16" fmla="*/ 5181 w 22478"/>
                <a:gd name="connsiteY16" fmla="*/ 5580 h 26823"/>
                <a:gd name="connsiteX17" fmla="*/ 1617 w 22478"/>
                <a:gd name="connsiteY17" fmla="*/ 3453 h 26823"/>
                <a:gd name="connsiteX18" fmla="*/ 0 w 22478"/>
                <a:gd name="connsiteY18" fmla="*/ 47 h 26823"/>
                <a:gd name="connsiteX19" fmla="*/ 5240 w 22478"/>
                <a:gd name="connsiteY19" fmla="*/ 12 h 2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78" h="26823">
                  <a:moveTo>
                    <a:pt x="5240" y="12"/>
                  </a:moveTo>
                  <a:cubicBezTo>
                    <a:pt x="8276" y="47"/>
                    <a:pt x="8379" y="-22"/>
                    <a:pt x="11423" y="12"/>
                  </a:cubicBezTo>
                  <a:cubicBezTo>
                    <a:pt x="12753" y="30"/>
                    <a:pt x="14119" y="47"/>
                    <a:pt x="15452" y="177"/>
                  </a:cubicBezTo>
                  <a:cubicBezTo>
                    <a:pt x="18209" y="461"/>
                    <a:pt x="20637" y="2338"/>
                    <a:pt x="21806" y="4715"/>
                  </a:cubicBezTo>
                  <a:cubicBezTo>
                    <a:pt x="22973" y="7119"/>
                    <a:pt x="22556" y="10836"/>
                    <a:pt x="21061" y="12970"/>
                  </a:cubicBezTo>
                  <a:cubicBezTo>
                    <a:pt x="19186" y="15651"/>
                    <a:pt x="17196" y="16626"/>
                    <a:pt x="14699" y="17023"/>
                  </a:cubicBezTo>
                  <a:cubicBezTo>
                    <a:pt x="13048" y="17283"/>
                    <a:pt x="11604" y="17112"/>
                    <a:pt x="9805" y="17197"/>
                  </a:cubicBezTo>
                  <a:cubicBezTo>
                    <a:pt x="8680" y="22186"/>
                    <a:pt x="8024" y="26308"/>
                    <a:pt x="7818" y="26671"/>
                  </a:cubicBezTo>
                  <a:cubicBezTo>
                    <a:pt x="7671" y="26913"/>
                    <a:pt x="4073" y="26793"/>
                    <a:pt x="4073" y="26793"/>
                  </a:cubicBezTo>
                  <a:lnTo>
                    <a:pt x="243" y="26671"/>
                  </a:lnTo>
                  <a:lnTo>
                    <a:pt x="4634" y="6893"/>
                  </a:lnTo>
                  <a:lnTo>
                    <a:pt x="11741" y="6910"/>
                  </a:lnTo>
                  <a:lnTo>
                    <a:pt x="10766" y="12581"/>
                  </a:lnTo>
                  <a:cubicBezTo>
                    <a:pt x="12822" y="12581"/>
                    <a:pt x="14145" y="10983"/>
                    <a:pt x="14265" y="8932"/>
                  </a:cubicBezTo>
                  <a:cubicBezTo>
                    <a:pt x="14327" y="7957"/>
                    <a:pt x="14292" y="6459"/>
                    <a:pt x="13342" y="5864"/>
                  </a:cubicBezTo>
                  <a:cubicBezTo>
                    <a:pt x="12658" y="5440"/>
                    <a:pt x="9433" y="5580"/>
                    <a:pt x="8680" y="5580"/>
                  </a:cubicBezTo>
                  <a:cubicBezTo>
                    <a:pt x="6710" y="5580"/>
                    <a:pt x="7158" y="5580"/>
                    <a:pt x="5181" y="5580"/>
                  </a:cubicBezTo>
                  <a:cubicBezTo>
                    <a:pt x="3451" y="5570"/>
                    <a:pt x="2517" y="4818"/>
                    <a:pt x="1617" y="3453"/>
                  </a:cubicBezTo>
                  <a:cubicBezTo>
                    <a:pt x="995" y="2492"/>
                    <a:pt x="311" y="1316"/>
                    <a:pt x="0" y="47"/>
                  </a:cubicBezTo>
                  <a:cubicBezTo>
                    <a:pt x="1740" y="-22"/>
                    <a:pt x="4522" y="3"/>
                    <a:pt x="5240" y="12"/>
                  </a:cubicBezTo>
                  <a:close/>
                </a:path>
              </a:pathLst>
            </a:custGeom>
            <a:solidFill>
              <a:srgbClr val="FFFFFF"/>
            </a:solidFill>
            <a:ln w="245" cap="flat">
              <a:noFill/>
              <a:prstDash val="solid"/>
              <a:miter/>
            </a:ln>
          </p:spPr>
          <p:txBody>
            <a:bodyPr rtlCol="0" anchor="ctr"/>
            <a:lstStyle/>
            <a:p>
              <a:endParaRPr lang="en-GB"/>
            </a:p>
          </p:txBody>
        </p:sp>
        <p:sp>
          <p:nvSpPr>
            <p:cNvPr id="74" name="Freeform: Shape 73">
              <a:extLst>
                <a:ext uri="{FF2B5EF4-FFF2-40B4-BE49-F238E27FC236}">
                  <a16:creationId xmlns:a16="http://schemas.microsoft.com/office/drawing/2014/main" id="{31F5EFCA-8EF1-4AB1-B5B4-B151475D5CC6}"/>
                </a:ext>
              </a:extLst>
            </p:cNvPr>
            <p:cNvSpPr/>
            <p:nvPr/>
          </p:nvSpPr>
          <p:spPr>
            <a:xfrm>
              <a:off x="1194889" y="4453591"/>
              <a:ext cx="133914" cy="1168642"/>
            </a:xfrm>
            <a:custGeom>
              <a:avLst/>
              <a:gdLst>
                <a:gd name="connsiteX0" fmla="*/ 0 w 59297"/>
                <a:gd name="connsiteY0" fmla="*/ 0 h 517474"/>
                <a:gd name="connsiteX1" fmla="*/ 3218 w 59297"/>
                <a:gd name="connsiteY1" fmla="*/ 5541 h 517474"/>
                <a:gd name="connsiteX2" fmla="*/ 24970 w 59297"/>
                <a:gd name="connsiteY2" fmla="*/ 90674 h 517474"/>
                <a:gd name="connsiteX3" fmla="*/ 23654 w 59297"/>
                <a:gd name="connsiteY3" fmla="*/ 216843 h 517474"/>
                <a:gd name="connsiteX4" fmla="*/ 31540 w 59297"/>
                <a:gd name="connsiteY4" fmla="*/ 308831 h 517474"/>
                <a:gd name="connsiteX5" fmla="*/ 46004 w 59297"/>
                <a:gd name="connsiteY5" fmla="*/ 423157 h 517474"/>
                <a:gd name="connsiteX6" fmla="*/ 59145 w 59297"/>
                <a:gd name="connsiteY6" fmla="*/ 483609 h 517474"/>
                <a:gd name="connsiteX7" fmla="*/ 56439 w 59297"/>
                <a:gd name="connsiteY7" fmla="*/ 517474 h 517474"/>
                <a:gd name="connsiteX8" fmla="*/ 35491 w 59297"/>
                <a:gd name="connsiteY8" fmla="*/ 429724 h 517474"/>
                <a:gd name="connsiteX9" fmla="*/ 5257 w 59297"/>
                <a:gd name="connsiteY9" fmla="*/ 212900 h 517474"/>
                <a:gd name="connsiteX10" fmla="*/ 1316 w 59297"/>
                <a:gd name="connsiteY10" fmla="*/ 22338 h 517474"/>
                <a:gd name="connsiteX11" fmla="*/ 0 w 59297"/>
                <a:gd name="connsiteY11" fmla="*/ 0 h 51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97" h="517474">
                  <a:moveTo>
                    <a:pt x="0" y="0"/>
                  </a:moveTo>
                  <a:cubicBezTo>
                    <a:pt x="0" y="0"/>
                    <a:pt x="1262" y="1953"/>
                    <a:pt x="3218" y="5541"/>
                  </a:cubicBezTo>
                  <a:cubicBezTo>
                    <a:pt x="10202" y="18300"/>
                    <a:pt x="25997" y="51685"/>
                    <a:pt x="24970" y="90674"/>
                  </a:cubicBezTo>
                  <a:cubicBezTo>
                    <a:pt x="23654" y="140614"/>
                    <a:pt x="19713" y="206331"/>
                    <a:pt x="23654" y="216843"/>
                  </a:cubicBezTo>
                  <a:cubicBezTo>
                    <a:pt x="27597" y="227353"/>
                    <a:pt x="30227" y="261517"/>
                    <a:pt x="31540" y="308831"/>
                  </a:cubicBezTo>
                  <a:cubicBezTo>
                    <a:pt x="32864" y="356137"/>
                    <a:pt x="38931" y="409164"/>
                    <a:pt x="46004" y="423157"/>
                  </a:cubicBezTo>
                  <a:cubicBezTo>
                    <a:pt x="53067" y="437149"/>
                    <a:pt x="60458" y="465231"/>
                    <a:pt x="59145" y="483609"/>
                  </a:cubicBezTo>
                  <a:cubicBezTo>
                    <a:pt x="57831" y="502012"/>
                    <a:pt x="56439" y="517474"/>
                    <a:pt x="56439" y="517474"/>
                  </a:cubicBezTo>
                  <a:cubicBezTo>
                    <a:pt x="56439" y="517474"/>
                    <a:pt x="44691" y="478365"/>
                    <a:pt x="35491" y="429724"/>
                  </a:cubicBezTo>
                  <a:cubicBezTo>
                    <a:pt x="26284" y="381107"/>
                    <a:pt x="5257" y="244435"/>
                    <a:pt x="5257" y="212900"/>
                  </a:cubicBezTo>
                  <a:cubicBezTo>
                    <a:pt x="5257" y="181356"/>
                    <a:pt x="468" y="35037"/>
                    <a:pt x="1316" y="22338"/>
                  </a:cubicBezTo>
                  <a:lnTo>
                    <a:pt x="0" y="0"/>
                  </a:lnTo>
                  <a:close/>
                </a:path>
              </a:pathLst>
            </a:custGeom>
            <a:solidFill>
              <a:srgbClr val="BC1014"/>
            </a:solidFill>
            <a:ln w="245" cap="flat">
              <a:noFill/>
              <a:prstDash val="solid"/>
              <a:miter/>
            </a:ln>
          </p:spPr>
          <p:txBody>
            <a:bodyPr rtlCol="0" anchor="ctr"/>
            <a:lstStyle/>
            <a:p>
              <a:endParaRPr lang="en-GB"/>
            </a:p>
          </p:txBody>
        </p:sp>
        <p:sp>
          <p:nvSpPr>
            <p:cNvPr id="75" name="Freeform: Shape 74">
              <a:extLst>
                <a:ext uri="{FF2B5EF4-FFF2-40B4-BE49-F238E27FC236}">
                  <a16:creationId xmlns:a16="http://schemas.microsoft.com/office/drawing/2014/main" id="{D6131923-1267-47BD-ADDC-190DD9706082}"/>
                </a:ext>
              </a:extLst>
            </p:cNvPr>
            <p:cNvSpPr/>
            <p:nvPr/>
          </p:nvSpPr>
          <p:spPr>
            <a:xfrm>
              <a:off x="1034608" y="4112288"/>
              <a:ext cx="130599" cy="181032"/>
            </a:xfrm>
            <a:custGeom>
              <a:avLst/>
              <a:gdLst>
                <a:gd name="connsiteX0" fmla="*/ 56515 w 57829"/>
                <a:gd name="connsiteY0" fmla="*/ 80162 h 80161"/>
                <a:gd name="connsiteX1" fmla="*/ 52055 w 57829"/>
                <a:gd name="connsiteY1" fmla="*/ 76895 h 80161"/>
                <a:gd name="connsiteX2" fmla="*/ 36805 w 57829"/>
                <a:gd name="connsiteY2" fmla="*/ 65709 h 80161"/>
                <a:gd name="connsiteX3" fmla="*/ 27605 w 57829"/>
                <a:gd name="connsiteY3" fmla="*/ 42047 h 80161"/>
                <a:gd name="connsiteX4" fmla="*/ 0 w 57829"/>
                <a:gd name="connsiteY4" fmla="*/ 27595 h 80161"/>
                <a:gd name="connsiteX5" fmla="*/ 11827 w 57829"/>
                <a:gd name="connsiteY5" fmla="*/ 0 h 80161"/>
                <a:gd name="connsiteX6" fmla="*/ 36805 w 57829"/>
                <a:gd name="connsiteY6" fmla="*/ 10512 h 80161"/>
                <a:gd name="connsiteX7" fmla="*/ 42059 w 57829"/>
                <a:gd name="connsiteY7" fmla="*/ 47304 h 80161"/>
                <a:gd name="connsiteX8" fmla="*/ 57829 w 57829"/>
                <a:gd name="connsiteY8" fmla="*/ 68336 h 80161"/>
                <a:gd name="connsiteX9" fmla="*/ 56515 w 57829"/>
                <a:gd name="connsiteY9" fmla="*/ 80162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29" h="80161">
                  <a:moveTo>
                    <a:pt x="56515" y="80162"/>
                  </a:moveTo>
                  <a:lnTo>
                    <a:pt x="52055" y="76895"/>
                  </a:lnTo>
                  <a:lnTo>
                    <a:pt x="36805" y="65709"/>
                  </a:lnTo>
                  <a:cubicBezTo>
                    <a:pt x="36805" y="65709"/>
                    <a:pt x="28918" y="64396"/>
                    <a:pt x="27605" y="42047"/>
                  </a:cubicBezTo>
                  <a:cubicBezTo>
                    <a:pt x="26291" y="19711"/>
                    <a:pt x="0" y="27595"/>
                    <a:pt x="0" y="27595"/>
                  </a:cubicBezTo>
                  <a:lnTo>
                    <a:pt x="11827" y="0"/>
                  </a:lnTo>
                  <a:lnTo>
                    <a:pt x="36805" y="10512"/>
                  </a:lnTo>
                  <a:cubicBezTo>
                    <a:pt x="36805" y="10512"/>
                    <a:pt x="39432" y="31537"/>
                    <a:pt x="42059" y="47304"/>
                  </a:cubicBezTo>
                  <a:cubicBezTo>
                    <a:pt x="44688" y="63080"/>
                    <a:pt x="48632" y="70965"/>
                    <a:pt x="57829" y="68336"/>
                  </a:cubicBezTo>
                  <a:lnTo>
                    <a:pt x="56515" y="80162"/>
                  </a:lnTo>
                  <a:close/>
                </a:path>
              </a:pathLst>
            </a:custGeom>
            <a:solidFill>
              <a:srgbClr val="BC1014"/>
            </a:solidFill>
            <a:ln w="245" cap="flat">
              <a:noFill/>
              <a:prstDash val="solid"/>
              <a:miter/>
            </a:ln>
          </p:spPr>
          <p:txBody>
            <a:bodyPr rtlCol="0" anchor="ctr"/>
            <a:lstStyle/>
            <a:p>
              <a:endParaRPr lang="en-GB"/>
            </a:p>
          </p:txBody>
        </p:sp>
        <p:sp>
          <p:nvSpPr>
            <p:cNvPr id="76" name="Freeform: Shape 75">
              <a:extLst>
                <a:ext uri="{FF2B5EF4-FFF2-40B4-BE49-F238E27FC236}">
                  <a16:creationId xmlns:a16="http://schemas.microsoft.com/office/drawing/2014/main" id="{E218304C-ECAB-4C91-910A-F7A3F8393944}"/>
                </a:ext>
              </a:extLst>
            </p:cNvPr>
            <p:cNvSpPr/>
            <p:nvPr/>
          </p:nvSpPr>
          <p:spPr>
            <a:xfrm>
              <a:off x="1068676" y="4239901"/>
              <a:ext cx="85260" cy="594511"/>
            </a:xfrm>
            <a:custGeom>
              <a:avLst/>
              <a:gdLst>
                <a:gd name="connsiteX0" fmla="*/ 37488 w 37753"/>
                <a:gd name="connsiteY0" fmla="*/ 17082 h 263249"/>
                <a:gd name="connsiteX1" fmla="*/ 28332 w 37753"/>
                <a:gd name="connsiteY1" fmla="*/ 60333 h 263249"/>
                <a:gd name="connsiteX2" fmla="*/ 34858 w 37753"/>
                <a:gd name="connsiteY2" fmla="*/ 120905 h 263249"/>
                <a:gd name="connsiteX3" fmla="*/ 37488 w 37753"/>
                <a:gd name="connsiteY3" fmla="*/ 235239 h 263249"/>
                <a:gd name="connsiteX4" fmla="*/ 23031 w 37753"/>
                <a:gd name="connsiteY4" fmla="*/ 248378 h 263249"/>
                <a:gd name="connsiteX5" fmla="*/ 11204 w 37753"/>
                <a:gd name="connsiteY5" fmla="*/ 162960 h 263249"/>
                <a:gd name="connsiteX6" fmla="*/ 683 w 37753"/>
                <a:gd name="connsiteY6" fmla="*/ 82791 h 263249"/>
                <a:gd name="connsiteX7" fmla="*/ 11204 w 37753"/>
                <a:gd name="connsiteY7" fmla="*/ 43371 h 263249"/>
                <a:gd name="connsiteX8" fmla="*/ 21717 w 37753"/>
                <a:gd name="connsiteY8" fmla="*/ 0 h 263249"/>
                <a:gd name="connsiteX9" fmla="*/ 37488 w 37753"/>
                <a:gd name="connsiteY9" fmla="*/ 17082 h 26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53" h="263249">
                  <a:moveTo>
                    <a:pt x="37488" y="17082"/>
                  </a:moveTo>
                  <a:cubicBezTo>
                    <a:pt x="37488" y="17082"/>
                    <a:pt x="40193" y="48384"/>
                    <a:pt x="28332" y="60333"/>
                  </a:cubicBezTo>
                  <a:cubicBezTo>
                    <a:pt x="16461" y="72279"/>
                    <a:pt x="33545" y="99880"/>
                    <a:pt x="34858" y="120905"/>
                  </a:cubicBezTo>
                  <a:cubicBezTo>
                    <a:pt x="36174" y="141928"/>
                    <a:pt x="36174" y="205010"/>
                    <a:pt x="37488" y="235239"/>
                  </a:cubicBezTo>
                  <a:cubicBezTo>
                    <a:pt x="38801" y="265460"/>
                    <a:pt x="29604" y="273353"/>
                    <a:pt x="23031" y="248378"/>
                  </a:cubicBezTo>
                  <a:cubicBezTo>
                    <a:pt x="16461" y="223413"/>
                    <a:pt x="19090" y="194497"/>
                    <a:pt x="11204" y="162960"/>
                  </a:cubicBezTo>
                  <a:cubicBezTo>
                    <a:pt x="3313" y="131418"/>
                    <a:pt x="-1944" y="93311"/>
                    <a:pt x="683" y="82791"/>
                  </a:cubicBezTo>
                  <a:cubicBezTo>
                    <a:pt x="3313" y="72279"/>
                    <a:pt x="683" y="61766"/>
                    <a:pt x="11204" y="43371"/>
                  </a:cubicBezTo>
                  <a:cubicBezTo>
                    <a:pt x="21717" y="24965"/>
                    <a:pt x="21717" y="0"/>
                    <a:pt x="21717" y="0"/>
                  </a:cubicBezTo>
                  <a:lnTo>
                    <a:pt x="37488" y="17082"/>
                  </a:lnTo>
                  <a:close/>
                </a:path>
              </a:pathLst>
            </a:custGeom>
            <a:solidFill>
              <a:srgbClr val="BC1014"/>
            </a:solidFill>
            <a:ln w="245" cap="flat">
              <a:noFill/>
              <a:prstDash val="solid"/>
              <a:miter/>
            </a:ln>
          </p:spPr>
          <p:txBody>
            <a:bodyPr rtlCol="0" anchor="ctr"/>
            <a:lstStyle/>
            <a:p>
              <a:endParaRPr lang="en-GB"/>
            </a:p>
          </p:txBody>
        </p:sp>
      </p:grpSp>
    </p:spTree>
    <p:extLst>
      <p:ext uri="{BB962C8B-B14F-4D97-AF65-F5344CB8AC3E}">
        <p14:creationId xmlns:p14="http://schemas.microsoft.com/office/powerpoint/2010/main" val="362408754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a:extLst>
              <a:ext uri="{FF2B5EF4-FFF2-40B4-BE49-F238E27FC236}">
                <a16:creationId xmlns:a16="http://schemas.microsoft.com/office/drawing/2014/main" id="{4A1F8A74-6F49-4055-995D-F2F589DD8281}"/>
              </a:ext>
            </a:extLst>
          </p:cNvPr>
          <p:cNvSpPr/>
          <p:nvPr/>
        </p:nvSpPr>
        <p:spPr>
          <a:xfrm>
            <a:off x="2737309" y="6172069"/>
            <a:ext cx="4242059" cy="461665"/>
          </a:xfrm>
          <a:prstGeom prst="rect">
            <a:avLst/>
          </a:prstGeom>
        </p:spPr>
        <p:txBody>
          <a:bodyPr wrap="none" lIns="91440" tIns="45720" rIns="91440" bIns="45720" anchor="t">
            <a:spAutoFit/>
          </a:bodyPr>
          <a:lstStyle/>
          <a:p>
            <a:r>
              <a:rPr lang="en-GB" sz="2400">
                <a:solidFill>
                  <a:schemeClr val="bg1"/>
                </a:solidFill>
                <a:latin typeface="+mj-lt"/>
              </a:rPr>
              <a:t>Personal Responsibility for Safety</a:t>
            </a:r>
            <a:endParaRPr lang="en-GB" sz="2400">
              <a:solidFill>
                <a:schemeClr val="bg1"/>
              </a:solidFill>
              <a:latin typeface="+mj-lt"/>
              <a:cs typeface="Calibri Light"/>
            </a:endParaRPr>
          </a:p>
        </p:txBody>
      </p:sp>
      <p:sp>
        <p:nvSpPr>
          <p:cNvPr id="9" name="TextBox 8">
            <a:extLst>
              <a:ext uri="{FF2B5EF4-FFF2-40B4-BE49-F238E27FC236}">
                <a16:creationId xmlns:a16="http://schemas.microsoft.com/office/drawing/2014/main" id="{238FBFB4-3F2A-4132-87C4-DF93426C138E}"/>
              </a:ext>
            </a:extLst>
          </p:cNvPr>
          <p:cNvSpPr txBox="1"/>
          <p:nvPr/>
        </p:nvSpPr>
        <p:spPr>
          <a:xfrm>
            <a:off x="346217" y="1076753"/>
            <a:ext cx="2587681" cy="3139321"/>
          </a:xfrm>
          <a:prstGeom prst="rect">
            <a:avLst/>
          </a:prstGeom>
          <a:noFill/>
        </p:spPr>
        <p:txBody>
          <a:bodyPr wrap="square">
            <a:spAutoFit/>
          </a:bodyPr>
          <a:lstStyle/>
          <a:p>
            <a:r>
              <a:rPr lang="en-GB" sz="1800" dirty="0"/>
              <a:t>The full drain, flush, purge, vent process was not carried out.</a:t>
            </a:r>
          </a:p>
          <a:p>
            <a:endParaRPr lang="en-GB" dirty="0"/>
          </a:p>
          <a:p>
            <a:r>
              <a:rPr lang="en-GB" dirty="0"/>
              <a:t>This is because the flash point of the hydrocarbon within the system </a:t>
            </a:r>
            <a:r>
              <a:rPr lang="en-GB" sz="1800" dirty="0"/>
              <a:t>was believed to be high and ignition was not thought to be a credible scenario.</a:t>
            </a:r>
          </a:p>
          <a:p>
            <a:endParaRPr lang="en-GB" dirty="0"/>
          </a:p>
        </p:txBody>
      </p:sp>
      <p:pic>
        <p:nvPicPr>
          <p:cNvPr id="20" name="Picture 19">
            <a:extLst>
              <a:ext uri="{FF2B5EF4-FFF2-40B4-BE49-F238E27FC236}">
                <a16:creationId xmlns:a16="http://schemas.microsoft.com/office/drawing/2014/main" id="{9FFD6B80-88DA-45AD-9D9B-FE0BA628DDDB}"/>
              </a:ext>
            </a:extLst>
          </p:cNvPr>
          <p:cNvPicPr>
            <a:picLocks noChangeAspect="1"/>
          </p:cNvPicPr>
          <p:nvPr/>
        </p:nvPicPr>
        <p:blipFill>
          <a:blip r:embed="rId3"/>
          <a:stretch>
            <a:fillRect/>
          </a:stretch>
        </p:blipFill>
        <p:spPr>
          <a:xfrm>
            <a:off x="9521041" y="4569569"/>
            <a:ext cx="1462858" cy="590276"/>
          </a:xfrm>
          <a:prstGeom prst="rect">
            <a:avLst/>
          </a:prstGeom>
        </p:spPr>
      </p:pic>
      <p:sp>
        <p:nvSpPr>
          <p:cNvPr id="16" name="TextBox 15">
            <a:extLst>
              <a:ext uri="{FF2B5EF4-FFF2-40B4-BE49-F238E27FC236}">
                <a16:creationId xmlns:a16="http://schemas.microsoft.com/office/drawing/2014/main" id="{AED60C72-270B-4769-AFFB-3E3ABEA365EF}"/>
              </a:ext>
            </a:extLst>
          </p:cNvPr>
          <p:cNvSpPr txBox="1"/>
          <p:nvPr/>
        </p:nvSpPr>
        <p:spPr>
          <a:xfrm>
            <a:off x="6696942" y="3973686"/>
            <a:ext cx="3309002" cy="1477328"/>
          </a:xfrm>
          <a:prstGeom prst="rect">
            <a:avLst/>
          </a:prstGeom>
          <a:noFill/>
        </p:spPr>
        <p:txBody>
          <a:bodyPr wrap="square" rtlCol="0">
            <a:spAutoFit/>
          </a:bodyPr>
          <a:lstStyle/>
          <a:p>
            <a:r>
              <a:rPr lang="en-GB" dirty="0"/>
              <a:t>The plan is to use a grinder to remove the redundant pipe.</a:t>
            </a:r>
          </a:p>
          <a:p>
            <a:endParaRPr lang="en-GB" dirty="0"/>
          </a:p>
          <a:p>
            <a:r>
              <a:rPr lang="en-GB" dirty="0"/>
              <a:t>Does this change your assessment of the task?</a:t>
            </a:r>
          </a:p>
        </p:txBody>
      </p:sp>
      <p:sp>
        <p:nvSpPr>
          <p:cNvPr id="24" name="Title 1">
            <a:extLst>
              <a:ext uri="{FF2B5EF4-FFF2-40B4-BE49-F238E27FC236}">
                <a16:creationId xmlns:a16="http://schemas.microsoft.com/office/drawing/2014/main" id="{14A6CFA0-6D55-4266-AF3D-6F0B1127D96A}"/>
              </a:ext>
            </a:extLst>
          </p:cNvPr>
          <p:cNvSpPr txBox="1">
            <a:spLocks/>
          </p:cNvSpPr>
          <p:nvPr/>
        </p:nvSpPr>
        <p:spPr>
          <a:xfrm>
            <a:off x="114298" y="178896"/>
            <a:ext cx="4699137" cy="922121"/>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b="1" dirty="0"/>
              <a:t>System Status</a:t>
            </a:r>
          </a:p>
        </p:txBody>
      </p:sp>
      <p:grpSp>
        <p:nvGrpSpPr>
          <p:cNvPr id="97" name="Group 96">
            <a:extLst>
              <a:ext uri="{FF2B5EF4-FFF2-40B4-BE49-F238E27FC236}">
                <a16:creationId xmlns:a16="http://schemas.microsoft.com/office/drawing/2014/main" id="{D1F9CCF2-A838-4873-BF36-C19AC23F0D15}"/>
              </a:ext>
            </a:extLst>
          </p:cNvPr>
          <p:cNvGrpSpPr/>
          <p:nvPr/>
        </p:nvGrpSpPr>
        <p:grpSpPr>
          <a:xfrm>
            <a:off x="3256691" y="1456411"/>
            <a:ext cx="1686680" cy="1879229"/>
            <a:chOff x="591315" y="2397125"/>
            <a:chExt cx="1686680" cy="1879229"/>
          </a:xfrm>
        </p:grpSpPr>
        <p:sp>
          <p:nvSpPr>
            <p:cNvPr id="8" name="Rectangle 7">
              <a:extLst>
                <a:ext uri="{FF2B5EF4-FFF2-40B4-BE49-F238E27FC236}">
                  <a16:creationId xmlns:a16="http://schemas.microsoft.com/office/drawing/2014/main" id="{31D76256-3EF7-4D51-AFF0-F22513AC82F2}"/>
                </a:ext>
              </a:extLst>
            </p:cNvPr>
            <p:cNvSpPr/>
            <p:nvPr/>
          </p:nvSpPr>
          <p:spPr>
            <a:xfrm>
              <a:off x="591315" y="3753134"/>
              <a:ext cx="1686680" cy="523220"/>
            </a:xfrm>
            <a:prstGeom prst="rect">
              <a:avLst/>
            </a:prstGeom>
            <a:noFill/>
            <a:ln>
              <a:noFill/>
            </a:ln>
          </p:spPr>
          <p:style>
            <a:lnRef idx="2">
              <a:schemeClr val="accent6">
                <a:shade val="50000"/>
              </a:schemeClr>
            </a:lnRef>
            <a:fillRef idx="1">
              <a:schemeClr val="accent6"/>
            </a:fillRef>
            <a:effectRef idx="0">
              <a:schemeClr val="accent6"/>
            </a:effectRef>
            <a:fontRef idx="minor">
              <a:schemeClr val="lt1"/>
            </a:fontRef>
          </p:style>
          <p:txBody>
            <a:bodyPr wrap="none" lIns="91440" tIns="45720" rIns="91440" bIns="45720">
              <a:spAutoFit/>
            </a:bodyPr>
            <a:lstStyle/>
            <a:p>
              <a:pPr algn="ctr"/>
              <a:r>
                <a:rPr lang="en-US" sz="2800" cap="none" spc="0" dirty="0">
                  <a:ln w="22225">
                    <a:noFill/>
                    <a:prstDash val="solid"/>
                  </a:ln>
                  <a:solidFill>
                    <a:sysClr val="windowText" lastClr="000000"/>
                  </a:solidFill>
                  <a:effectLst/>
                  <a:latin typeface="Stencil" panose="040409050D0802020404" pitchFamily="82" charset="0"/>
                </a:rPr>
                <a:t>1. Drain</a:t>
              </a:r>
            </a:p>
          </p:txBody>
        </p:sp>
        <p:grpSp>
          <p:nvGrpSpPr>
            <p:cNvPr id="29" name="Group 28">
              <a:extLst>
                <a:ext uri="{FF2B5EF4-FFF2-40B4-BE49-F238E27FC236}">
                  <a16:creationId xmlns:a16="http://schemas.microsoft.com/office/drawing/2014/main" id="{E52D42C5-9E96-4AAD-BD78-F97DFAA08E0C}"/>
                </a:ext>
              </a:extLst>
            </p:cNvPr>
            <p:cNvGrpSpPr/>
            <p:nvPr/>
          </p:nvGrpSpPr>
          <p:grpSpPr>
            <a:xfrm>
              <a:off x="797301" y="2397125"/>
              <a:ext cx="1279149" cy="1250950"/>
              <a:chOff x="797301" y="2397125"/>
              <a:chExt cx="1279149" cy="1250950"/>
            </a:xfrm>
          </p:grpSpPr>
          <p:sp>
            <p:nvSpPr>
              <p:cNvPr id="23" name="Rectangle 22">
                <a:extLst>
                  <a:ext uri="{FF2B5EF4-FFF2-40B4-BE49-F238E27FC236}">
                    <a16:creationId xmlns:a16="http://schemas.microsoft.com/office/drawing/2014/main" id="{FBEA7E25-54EB-434B-906C-A5EDF02A58B9}"/>
                  </a:ext>
                </a:extLst>
              </p:cNvPr>
              <p:cNvSpPr/>
              <p:nvPr/>
            </p:nvSpPr>
            <p:spPr>
              <a:xfrm>
                <a:off x="1565275" y="2397125"/>
                <a:ext cx="127000" cy="7302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5092E617-0D1E-4590-9996-996A8A9D148E}"/>
                  </a:ext>
                </a:extLst>
              </p:cNvPr>
              <p:cNvSpPr/>
              <p:nvPr/>
            </p:nvSpPr>
            <p:spPr>
              <a:xfrm>
                <a:off x="797301" y="2450345"/>
                <a:ext cx="738106" cy="6238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Freeform: Shape 25">
                <a:extLst>
                  <a:ext uri="{FF2B5EF4-FFF2-40B4-BE49-F238E27FC236}">
                    <a16:creationId xmlns:a16="http://schemas.microsoft.com/office/drawing/2014/main" id="{00A9CF9A-4335-4047-BF64-D7771CA89DAE}"/>
                  </a:ext>
                </a:extLst>
              </p:cNvPr>
              <p:cNvSpPr/>
              <p:nvPr/>
            </p:nvSpPr>
            <p:spPr>
              <a:xfrm>
                <a:off x="1724025" y="2959100"/>
                <a:ext cx="352425" cy="688975"/>
              </a:xfrm>
              <a:custGeom>
                <a:avLst/>
                <a:gdLst>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2381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425" h="688975">
                    <a:moveTo>
                      <a:pt x="0" y="0"/>
                    </a:moveTo>
                    <a:cubicBezTo>
                      <a:pt x="794" y="39158"/>
                      <a:pt x="1587" y="78317"/>
                      <a:pt x="2381" y="117475"/>
                    </a:cubicBezTo>
                    <a:cubicBezTo>
                      <a:pt x="124354" y="136525"/>
                      <a:pt x="117739" y="484187"/>
                      <a:pt x="111125" y="688975"/>
                    </a:cubicBezTo>
                    <a:lnTo>
                      <a:pt x="352425" y="688975"/>
                    </a:lnTo>
                    <a:cubicBezTo>
                      <a:pt x="344487" y="390260"/>
                      <a:pt x="377031" y="67733"/>
                      <a:pt x="0" y="0"/>
                    </a:cubicBezTo>
                    <a:close/>
                  </a:path>
                </a:pathLst>
              </a:custGeom>
              <a:solidFill>
                <a:srgbClr val="EB1C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Freeform: Shape 27">
                <a:extLst>
                  <a:ext uri="{FF2B5EF4-FFF2-40B4-BE49-F238E27FC236}">
                    <a16:creationId xmlns:a16="http://schemas.microsoft.com/office/drawing/2014/main" id="{61B9D5CE-4C79-4339-8C95-5E2D6FB3856C}"/>
                  </a:ext>
                </a:extLst>
              </p:cNvPr>
              <p:cNvSpPr/>
              <p:nvPr/>
            </p:nvSpPr>
            <p:spPr>
              <a:xfrm>
                <a:off x="1716881" y="3019425"/>
                <a:ext cx="219075" cy="321469"/>
              </a:xfrm>
              <a:custGeom>
                <a:avLst/>
                <a:gdLst>
                  <a:gd name="connsiteX0" fmla="*/ 0 w 219075"/>
                  <a:gd name="connsiteY0" fmla="*/ 0 h 321469"/>
                  <a:gd name="connsiteX1" fmla="*/ 164307 w 219075"/>
                  <a:gd name="connsiteY1" fmla="*/ 76200 h 321469"/>
                  <a:gd name="connsiteX2" fmla="*/ 219075 w 219075"/>
                  <a:gd name="connsiteY2" fmla="*/ 321469 h 321469"/>
                </a:gdLst>
                <a:ahLst/>
                <a:cxnLst>
                  <a:cxn ang="0">
                    <a:pos x="connsiteX0" y="connsiteY0"/>
                  </a:cxn>
                  <a:cxn ang="0">
                    <a:pos x="connsiteX1" y="connsiteY1"/>
                  </a:cxn>
                  <a:cxn ang="0">
                    <a:pos x="connsiteX2" y="connsiteY2"/>
                  </a:cxn>
                </a:cxnLst>
                <a:rect l="l" t="t" r="r" b="b"/>
                <a:pathLst>
                  <a:path w="219075" h="321469">
                    <a:moveTo>
                      <a:pt x="0" y="0"/>
                    </a:moveTo>
                    <a:cubicBezTo>
                      <a:pt x="63897" y="11311"/>
                      <a:pt x="127795" y="22622"/>
                      <a:pt x="164307" y="76200"/>
                    </a:cubicBezTo>
                    <a:cubicBezTo>
                      <a:pt x="200819" y="129778"/>
                      <a:pt x="209947" y="225623"/>
                      <a:pt x="219075" y="321469"/>
                    </a:cubicBezTo>
                  </a:path>
                </a:pathLst>
              </a:custGeom>
              <a:noFill/>
              <a:ln w="38100">
                <a:solidFill>
                  <a:schemeClr val="bg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01" name="Group 100">
            <a:extLst>
              <a:ext uri="{FF2B5EF4-FFF2-40B4-BE49-F238E27FC236}">
                <a16:creationId xmlns:a16="http://schemas.microsoft.com/office/drawing/2014/main" id="{D21D03E0-E760-4CA1-A208-A6C383B3F85D}"/>
              </a:ext>
            </a:extLst>
          </p:cNvPr>
          <p:cNvGrpSpPr/>
          <p:nvPr/>
        </p:nvGrpSpPr>
        <p:grpSpPr>
          <a:xfrm>
            <a:off x="8070726" y="1699215"/>
            <a:ext cx="1754006" cy="1636425"/>
            <a:chOff x="6519176" y="2596947"/>
            <a:chExt cx="1754006" cy="1636425"/>
          </a:xfrm>
        </p:grpSpPr>
        <p:sp>
          <p:nvSpPr>
            <p:cNvPr id="11" name="Rectangle 10">
              <a:extLst>
                <a:ext uri="{FF2B5EF4-FFF2-40B4-BE49-F238E27FC236}">
                  <a16:creationId xmlns:a16="http://schemas.microsoft.com/office/drawing/2014/main" id="{AF2908CF-D045-494F-92EB-E573B169A7A4}"/>
                </a:ext>
              </a:extLst>
            </p:cNvPr>
            <p:cNvSpPr/>
            <p:nvPr/>
          </p:nvSpPr>
          <p:spPr>
            <a:xfrm>
              <a:off x="6519176" y="3710152"/>
              <a:ext cx="1754006" cy="523220"/>
            </a:xfrm>
            <a:prstGeom prst="rect">
              <a:avLst/>
            </a:prstGeom>
            <a:noFill/>
            <a:ln>
              <a:noFill/>
            </a:ln>
          </p:spPr>
          <p:txBody>
            <a:bodyPr wrap="none" lIns="91440" tIns="45720" rIns="91440" bIns="45720">
              <a:spAutoFit/>
            </a:bodyPr>
            <a:lstStyle/>
            <a:p>
              <a:pPr algn="ctr"/>
              <a:r>
                <a:rPr lang="en-US" sz="2800" dirty="0">
                  <a:ln w="22225">
                    <a:noFill/>
                    <a:prstDash val="solid"/>
                  </a:ln>
                  <a:solidFill>
                    <a:sysClr val="windowText" lastClr="000000"/>
                  </a:solidFill>
                  <a:latin typeface="Stencil" panose="040409050D0802020404" pitchFamily="82" charset="0"/>
                </a:rPr>
                <a:t>3. Purge</a:t>
              </a:r>
              <a:endParaRPr lang="en-US" sz="2800" cap="none" spc="0" dirty="0">
                <a:ln w="22225">
                  <a:noFill/>
                  <a:prstDash val="solid"/>
                </a:ln>
                <a:solidFill>
                  <a:sysClr val="windowText" lastClr="000000"/>
                </a:solidFill>
                <a:effectLst/>
                <a:latin typeface="Stencil" panose="040409050D0802020404" pitchFamily="82" charset="0"/>
              </a:endParaRPr>
            </a:p>
          </p:txBody>
        </p:sp>
        <p:grpSp>
          <p:nvGrpSpPr>
            <p:cNvPr id="71" name="Group 70">
              <a:extLst>
                <a:ext uri="{FF2B5EF4-FFF2-40B4-BE49-F238E27FC236}">
                  <a16:creationId xmlns:a16="http://schemas.microsoft.com/office/drawing/2014/main" id="{2A8DFCD9-C174-4FE5-B2E0-0561C6D9F1F9}"/>
                </a:ext>
              </a:extLst>
            </p:cNvPr>
            <p:cNvGrpSpPr>
              <a:grpSpLocks noChangeAspect="1"/>
            </p:cNvGrpSpPr>
            <p:nvPr/>
          </p:nvGrpSpPr>
          <p:grpSpPr>
            <a:xfrm>
              <a:off x="6923259" y="2596947"/>
              <a:ext cx="945841" cy="864286"/>
              <a:chOff x="6681307" y="2737180"/>
              <a:chExt cx="945841" cy="864286"/>
            </a:xfrm>
          </p:grpSpPr>
          <p:grpSp>
            <p:nvGrpSpPr>
              <p:cNvPr id="31" name="Group 30">
                <a:extLst>
                  <a:ext uri="{FF2B5EF4-FFF2-40B4-BE49-F238E27FC236}">
                    <a16:creationId xmlns:a16="http://schemas.microsoft.com/office/drawing/2014/main" id="{81B06EFF-D8C5-4171-B899-B8BD1FA20C09}"/>
                  </a:ext>
                </a:extLst>
              </p:cNvPr>
              <p:cNvGrpSpPr>
                <a:grpSpLocks noChangeAspect="1"/>
              </p:cNvGrpSpPr>
              <p:nvPr/>
            </p:nvGrpSpPr>
            <p:grpSpPr>
              <a:xfrm>
                <a:off x="6681308" y="2737180"/>
                <a:ext cx="202870" cy="864286"/>
                <a:chOff x="6853612" y="1689100"/>
                <a:chExt cx="1371577" cy="5843309"/>
              </a:xfrm>
            </p:grpSpPr>
            <p:sp>
              <p:nvSpPr>
                <p:cNvPr id="32" name="Freeform: Shape 31" descr="Fire Extinguisher">
                  <a:extLst>
                    <a:ext uri="{FF2B5EF4-FFF2-40B4-BE49-F238E27FC236}">
                      <a16:creationId xmlns:a16="http://schemas.microsoft.com/office/drawing/2014/main" id="{8C8BC4CE-BC5D-4AD3-93C6-39AAF46D2538}"/>
                    </a:ext>
                  </a:extLst>
                </p:cNvPr>
                <p:cNvSpPr/>
                <p:nvPr/>
              </p:nvSpPr>
              <p:spPr>
                <a:xfrm>
                  <a:off x="6853625" y="1751800"/>
                  <a:ext cx="1371564" cy="3768803"/>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r>
                    <a:rPr lang="en-GB" sz="1400" dirty="0"/>
                    <a:t>N2</a:t>
                  </a:r>
                </a:p>
              </p:txBody>
            </p:sp>
            <p:sp>
              <p:nvSpPr>
                <p:cNvPr id="33" name="Rectangle 32">
                  <a:extLst>
                    <a:ext uri="{FF2B5EF4-FFF2-40B4-BE49-F238E27FC236}">
                      <a16:creationId xmlns:a16="http://schemas.microsoft.com/office/drawing/2014/main" id="{938EEC8F-71C6-4E34-B01E-7B1A83D19EA9}"/>
                    </a:ext>
                  </a:extLst>
                </p:cNvPr>
                <p:cNvSpPr/>
                <p:nvPr/>
              </p:nvSpPr>
              <p:spPr>
                <a:xfrm>
                  <a:off x="7423663" y="1766664"/>
                  <a:ext cx="23622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34" name="Rectangle 33">
                  <a:extLst>
                    <a:ext uri="{FF2B5EF4-FFF2-40B4-BE49-F238E27FC236}">
                      <a16:creationId xmlns:a16="http://schemas.microsoft.com/office/drawing/2014/main" id="{B2D21726-52F8-4B70-96FD-B46559F4AD04}"/>
                    </a:ext>
                  </a:extLst>
                </p:cNvPr>
                <p:cNvSpPr/>
                <p:nvPr/>
              </p:nvSpPr>
              <p:spPr>
                <a:xfrm rot="5400000">
                  <a:off x="7496688" y="1553845"/>
                  <a:ext cx="9017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35" name="Rectangle 34">
                  <a:extLst>
                    <a:ext uri="{FF2B5EF4-FFF2-40B4-BE49-F238E27FC236}">
                      <a16:creationId xmlns:a16="http://schemas.microsoft.com/office/drawing/2014/main" id="{4F15D325-304E-4024-A38A-757A249B56F0}"/>
                    </a:ext>
                  </a:extLst>
                </p:cNvPr>
                <p:cNvSpPr/>
                <p:nvPr/>
              </p:nvSpPr>
              <p:spPr>
                <a:xfrm>
                  <a:off x="7543199" y="1879208"/>
                  <a:ext cx="301472" cy="11154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36" name="Freeform: Shape 35" descr="Fire Extinguisher">
                  <a:extLst>
                    <a:ext uri="{FF2B5EF4-FFF2-40B4-BE49-F238E27FC236}">
                      <a16:creationId xmlns:a16="http://schemas.microsoft.com/office/drawing/2014/main" id="{17631288-6018-4B6D-BEB5-87673F454C95}"/>
                    </a:ext>
                  </a:extLst>
                </p:cNvPr>
                <p:cNvSpPr/>
                <p:nvPr/>
              </p:nvSpPr>
              <p:spPr>
                <a:xfrm>
                  <a:off x="6853612" y="3763608"/>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dirty="0"/>
                </a:p>
              </p:txBody>
            </p:sp>
          </p:grpSp>
          <p:grpSp>
            <p:nvGrpSpPr>
              <p:cNvPr id="39" name="Group 38">
                <a:extLst>
                  <a:ext uri="{FF2B5EF4-FFF2-40B4-BE49-F238E27FC236}">
                    <a16:creationId xmlns:a16="http://schemas.microsoft.com/office/drawing/2014/main" id="{051D0E44-8EAD-44AC-B8D6-90FF3B1AF796}"/>
                  </a:ext>
                </a:extLst>
              </p:cNvPr>
              <p:cNvGrpSpPr>
                <a:grpSpLocks noChangeAspect="1"/>
              </p:cNvGrpSpPr>
              <p:nvPr/>
            </p:nvGrpSpPr>
            <p:grpSpPr>
              <a:xfrm>
                <a:off x="6928779" y="2737180"/>
                <a:ext cx="202868" cy="864286"/>
                <a:chOff x="6853612" y="1689100"/>
                <a:chExt cx="1371560" cy="5843309"/>
              </a:xfrm>
            </p:grpSpPr>
            <p:sp>
              <p:nvSpPr>
                <p:cNvPr id="40" name="Freeform: Shape 39" descr="Fire Extinguisher">
                  <a:extLst>
                    <a:ext uri="{FF2B5EF4-FFF2-40B4-BE49-F238E27FC236}">
                      <a16:creationId xmlns:a16="http://schemas.microsoft.com/office/drawing/2014/main" id="{01136EB7-37A3-4CFB-A97C-8DEFEB63FB5F}"/>
                    </a:ext>
                  </a:extLst>
                </p:cNvPr>
                <p:cNvSpPr/>
                <p:nvPr/>
              </p:nvSpPr>
              <p:spPr>
                <a:xfrm>
                  <a:off x="6853612" y="1751802"/>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sp>
              <p:nvSpPr>
                <p:cNvPr id="41" name="Rectangle 40">
                  <a:extLst>
                    <a:ext uri="{FF2B5EF4-FFF2-40B4-BE49-F238E27FC236}">
                      <a16:creationId xmlns:a16="http://schemas.microsoft.com/office/drawing/2014/main" id="{7B036E5A-C456-4FEF-A6BD-35500A793F44}"/>
                    </a:ext>
                  </a:extLst>
                </p:cNvPr>
                <p:cNvSpPr/>
                <p:nvPr/>
              </p:nvSpPr>
              <p:spPr>
                <a:xfrm>
                  <a:off x="7423663" y="1766664"/>
                  <a:ext cx="23622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42" name="Rectangle 41">
                  <a:extLst>
                    <a:ext uri="{FF2B5EF4-FFF2-40B4-BE49-F238E27FC236}">
                      <a16:creationId xmlns:a16="http://schemas.microsoft.com/office/drawing/2014/main" id="{CE4B7644-AB6E-404E-8E8F-7FFD12A6637E}"/>
                    </a:ext>
                  </a:extLst>
                </p:cNvPr>
                <p:cNvSpPr/>
                <p:nvPr/>
              </p:nvSpPr>
              <p:spPr>
                <a:xfrm rot="5400000">
                  <a:off x="7496688" y="1553845"/>
                  <a:ext cx="9017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43" name="Rectangle 42">
                  <a:extLst>
                    <a:ext uri="{FF2B5EF4-FFF2-40B4-BE49-F238E27FC236}">
                      <a16:creationId xmlns:a16="http://schemas.microsoft.com/office/drawing/2014/main" id="{A4C5FD8A-379D-460B-B31E-C912401F8BEE}"/>
                    </a:ext>
                  </a:extLst>
                </p:cNvPr>
                <p:cNvSpPr/>
                <p:nvPr/>
              </p:nvSpPr>
              <p:spPr>
                <a:xfrm>
                  <a:off x="7543199" y="1879208"/>
                  <a:ext cx="301472" cy="11154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44" name="Freeform: Shape 43" descr="Fire Extinguisher">
                  <a:extLst>
                    <a:ext uri="{FF2B5EF4-FFF2-40B4-BE49-F238E27FC236}">
                      <a16:creationId xmlns:a16="http://schemas.microsoft.com/office/drawing/2014/main" id="{47B36759-56C8-406F-9536-5AB1A576192E}"/>
                    </a:ext>
                  </a:extLst>
                </p:cNvPr>
                <p:cNvSpPr/>
                <p:nvPr/>
              </p:nvSpPr>
              <p:spPr>
                <a:xfrm>
                  <a:off x="6853612" y="3763608"/>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grpSp>
          <p:grpSp>
            <p:nvGrpSpPr>
              <p:cNvPr id="45" name="Group 44">
                <a:extLst>
                  <a:ext uri="{FF2B5EF4-FFF2-40B4-BE49-F238E27FC236}">
                    <a16:creationId xmlns:a16="http://schemas.microsoft.com/office/drawing/2014/main" id="{CDEBD4A9-6AA3-4E9B-BE81-739C7F3D737F}"/>
                  </a:ext>
                </a:extLst>
              </p:cNvPr>
              <p:cNvGrpSpPr>
                <a:grpSpLocks noChangeAspect="1"/>
              </p:cNvGrpSpPr>
              <p:nvPr/>
            </p:nvGrpSpPr>
            <p:grpSpPr>
              <a:xfrm>
                <a:off x="7176248" y="2737180"/>
                <a:ext cx="202868" cy="864286"/>
                <a:chOff x="6853612" y="1689100"/>
                <a:chExt cx="1371560" cy="5843309"/>
              </a:xfrm>
            </p:grpSpPr>
            <p:sp>
              <p:nvSpPr>
                <p:cNvPr id="46" name="Freeform: Shape 45" descr="Fire Extinguisher">
                  <a:extLst>
                    <a:ext uri="{FF2B5EF4-FFF2-40B4-BE49-F238E27FC236}">
                      <a16:creationId xmlns:a16="http://schemas.microsoft.com/office/drawing/2014/main" id="{E4B187A0-1694-42DD-BE1D-107C4F9CEDC5}"/>
                    </a:ext>
                  </a:extLst>
                </p:cNvPr>
                <p:cNvSpPr/>
                <p:nvPr/>
              </p:nvSpPr>
              <p:spPr>
                <a:xfrm>
                  <a:off x="6853612" y="1751802"/>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sp>
              <p:nvSpPr>
                <p:cNvPr id="47" name="Rectangle 46">
                  <a:extLst>
                    <a:ext uri="{FF2B5EF4-FFF2-40B4-BE49-F238E27FC236}">
                      <a16:creationId xmlns:a16="http://schemas.microsoft.com/office/drawing/2014/main" id="{3EB3F399-1D62-40A5-99D6-D073A0558C35}"/>
                    </a:ext>
                  </a:extLst>
                </p:cNvPr>
                <p:cNvSpPr/>
                <p:nvPr/>
              </p:nvSpPr>
              <p:spPr>
                <a:xfrm>
                  <a:off x="7423663" y="1766664"/>
                  <a:ext cx="23622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48" name="Rectangle 47">
                  <a:extLst>
                    <a:ext uri="{FF2B5EF4-FFF2-40B4-BE49-F238E27FC236}">
                      <a16:creationId xmlns:a16="http://schemas.microsoft.com/office/drawing/2014/main" id="{4E778450-0F41-47B5-B4AE-9122E22C3AD8}"/>
                    </a:ext>
                  </a:extLst>
                </p:cNvPr>
                <p:cNvSpPr/>
                <p:nvPr/>
              </p:nvSpPr>
              <p:spPr>
                <a:xfrm rot="5400000">
                  <a:off x="7496688" y="1553845"/>
                  <a:ext cx="9017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49" name="Rectangle 48">
                  <a:extLst>
                    <a:ext uri="{FF2B5EF4-FFF2-40B4-BE49-F238E27FC236}">
                      <a16:creationId xmlns:a16="http://schemas.microsoft.com/office/drawing/2014/main" id="{31623ED2-6C8E-498E-B5E2-4CC044161F2F}"/>
                    </a:ext>
                  </a:extLst>
                </p:cNvPr>
                <p:cNvSpPr/>
                <p:nvPr/>
              </p:nvSpPr>
              <p:spPr>
                <a:xfrm>
                  <a:off x="7543199" y="1879208"/>
                  <a:ext cx="301472" cy="11154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50" name="Freeform: Shape 49" descr="Fire Extinguisher">
                  <a:extLst>
                    <a:ext uri="{FF2B5EF4-FFF2-40B4-BE49-F238E27FC236}">
                      <a16:creationId xmlns:a16="http://schemas.microsoft.com/office/drawing/2014/main" id="{7BDA37E1-5F24-4B70-B97C-1B439A89446E}"/>
                    </a:ext>
                  </a:extLst>
                </p:cNvPr>
                <p:cNvSpPr/>
                <p:nvPr/>
              </p:nvSpPr>
              <p:spPr>
                <a:xfrm>
                  <a:off x="6853612" y="3763608"/>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grpSp>
          <p:grpSp>
            <p:nvGrpSpPr>
              <p:cNvPr id="51" name="Group 50">
                <a:extLst>
                  <a:ext uri="{FF2B5EF4-FFF2-40B4-BE49-F238E27FC236}">
                    <a16:creationId xmlns:a16="http://schemas.microsoft.com/office/drawing/2014/main" id="{4B76E8C1-6880-41D9-A97F-44BAD63F3682}"/>
                  </a:ext>
                </a:extLst>
              </p:cNvPr>
              <p:cNvGrpSpPr>
                <a:grpSpLocks noChangeAspect="1"/>
              </p:cNvGrpSpPr>
              <p:nvPr/>
            </p:nvGrpSpPr>
            <p:grpSpPr>
              <a:xfrm>
                <a:off x="7423717" y="2737180"/>
                <a:ext cx="202868" cy="864286"/>
                <a:chOff x="6853612" y="1689100"/>
                <a:chExt cx="1371560" cy="5843309"/>
              </a:xfrm>
            </p:grpSpPr>
            <p:sp>
              <p:nvSpPr>
                <p:cNvPr id="52" name="Freeform: Shape 51" descr="Fire Extinguisher">
                  <a:extLst>
                    <a:ext uri="{FF2B5EF4-FFF2-40B4-BE49-F238E27FC236}">
                      <a16:creationId xmlns:a16="http://schemas.microsoft.com/office/drawing/2014/main" id="{F6381A1D-0727-4A1F-93D2-F10955360AB8}"/>
                    </a:ext>
                  </a:extLst>
                </p:cNvPr>
                <p:cNvSpPr/>
                <p:nvPr/>
              </p:nvSpPr>
              <p:spPr>
                <a:xfrm>
                  <a:off x="6853612" y="1751802"/>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sp>
              <p:nvSpPr>
                <p:cNvPr id="53" name="Rectangle 52">
                  <a:extLst>
                    <a:ext uri="{FF2B5EF4-FFF2-40B4-BE49-F238E27FC236}">
                      <a16:creationId xmlns:a16="http://schemas.microsoft.com/office/drawing/2014/main" id="{3EBBEAB7-9AAE-4DB7-9172-7ACCA6F702C6}"/>
                    </a:ext>
                  </a:extLst>
                </p:cNvPr>
                <p:cNvSpPr/>
                <p:nvPr/>
              </p:nvSpPr>
              <p:spPr>
                <a:xfrm>
                  <a:off x="7423663" y="1766664"/>
                  <a:ext cx="23622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54" name="Rectangle 53">
                  <a:extLst>
                    <a:ext uri="{FF2B5EF4-FFF2-40B4-BE49-F238E27FC236}">
                      <a16:creationId xmlns:a16="http://schemas.microsoft.com/office/drawing/2014/main" id="{04A8747B-6A0C-4C6F-8C0C-D2FC23322C28}"/>
                    </a:ext>
                  </a:extLst>
                </p:cNvPr>
                <p:cNvSpPr/>
                <p:nvPr/>
              </p:nvSpPr>
              <p:spPr>
                <a:xfrm rot="5400000">
                  <a:off x="7496688" y="1553845"/>
                  <a:ext cx="9017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55" name="Rectangle 54">
                  <a:extLst>
                    <a:ext uri="{FF2B5EF4-FFF2-40B4-BE49-F238E27FC236}">
                      <a16:creationId xmlns:a16="http://schemas.microsoft.com/office/drawing/2014/main" id="{0C5A484F-EAA6-4875-857D-E810E66B21EB}"/>
                    </a:ext>
                  </a:extLst>
                </p:cNvPr>
                <p:cNvSpPr/>
                <p:nvPr/>
              </p:nvSpPr>
              <p:spPr>
                <a:xfrm>
                  <a:off x="7543199" y="1879208"/>
                  <a:ext cx="301472" cy="11154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56" name="Freeform: Shape 55" descr="Fire Extinguisher">
                  <a:extLst>
                    <a:ext uri="{FF2B5EF4-FFF2-40B4-BE49-F238E27FC236}">
                      <a16:creationId xmlns:a16="http://schemas.microsoft.com/office/drawing/2014/main" id="{A2BC0AFC-A912-48DB-A128-6C419494B2D4}"/>
                    </a:ext>
                  </a:extLst>
                </p:cNvPr>
                <p:cNvSpPr/>
                <p:nvPr/>
              </p:nvSpPr>
              <p:spPr>
                <a:xfrm>
                  <a:off x="6853612" y="3763608"/>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grpSp>
          <p:sp>
            <p:nvSpPr>
              <p:cNvPr id="62" name="TextBox 61">
                <a:extLst>
                  <a:ext uri="{FF2B5EF4-FFF2-40B4-BE49-F238E27FC236}">
                    <a16:creationId xmlns:a16="http://schemas.microsoft.com/office/drawing/2014/main" id="{54234B6E-AE14-4FD0-A43A-8E7E76CE6C8B}"/>
                  </a:ext>
                </a:extLst>
              </p:cNvPr>
              <p:cNvSpPr txBox="1"/>
              <p:nvPr/>
            </p:nvSpPr>
            <p:spPr>
              <a:xfrm>
                <a:off x="6681307" y="3009895"/>
                <a:ext cx="202868" cy="293749"/>
              </a:xfrm>
              <a:prstGeom prst="rect">
                <a:avLst/>
              </a:prstGeom>
              <a:noFill/>
            </p:spPr>
            <p:txBody>
              <a:bodyPr wrap="none" rtlCol="0">
                <a:noAutofit/>
              </a:bodyPr>
              <a:lstStyle/>
              <a:p>
                <a:pPr algn="ctr"/>
                <a:r>
                  <a:rPr lang="en-GB" sz="1100" b="1" dirty="0">
                    <a:solidFill>
                      <a:srgbClr val="EB1C23"/>
                    </a:solidFill>
                  </a:rPr>
                  <a:t>N</a:t>
                </a:r>
                <a:r>
                  <a:rPr lang="en-GB" sz="1100" b="1" baseline="-25000" dirty="0">
                    <a:solidFill>
                      <a:srgbClr val="EB1C23"/>
                    </a:solidFill>
                  </a:rPr>
                  <a:t>2</a:t>
                </a:r>
              </a:p>
            </p:txBody>
          </p:sp>
          <p:sp>
            <p:nvSpPr>
              <p:cNvPr id="64" name="TextBox 63">
                <a:extLst>
                  <a:ext uri="{FF2B5EF4-FFF2-40B4-BE49-F238E27FC236}">
                    <a16:creationId xmlns:a16="http://schemas.microsoft.com/office/drawing/2014/main" id="{07443323-A99F-48C5-9706-C1804D6A012B}"/>
                  </a:ext>
                </a:extLst>
              </p:cNvPr>
              <p:cNvSpPr txBox="1"/>
              <p:nvPr/>
            </p:nvSpPr>
            <p:spPr>
              <a:xfrm>
                <a:off x="6928776" y="3009895"/>
                <a:ext cx="202868" cy="293749"/>
              </a:xfrm>
              <a:prstGeom prst="rect">
                <a:avLst/>
              </a:prstGeom>
              <a:noFill/>
            </p:spPr>
            <p:txBody>
              <a:bodyPr wrap="none" rtlCol="0">
                <a:noAutofit/>
              </a:bodyPr>
              <a:lstStyle/>
              <a:p>
                <a:pPr algn="ctr"/>
                <a:r>
                  <a:rPr lang="en-GB" sz="1100" b="1" dirty="0">
                    <a:solidFill>
                      <a:srgbClr val="EB1C23"/>
                    </a:solidFill>
                  </a:rPr>
                  <a:t>N</a:t>
                </a:r>
                <a:r>
                  <a:rPr lang="en-GB" sz="1100" b="1" baseline="-25000" dirty="0">
                    <a:solidFill>
                      <a:srgbClr val="EB1C23"/>
                    </a:solidFill>
                  </a:rPr>
                  <a:t>2</a:t>
                </a:r>
              </a:p>
            </p:txBody>
          </p:sp>
          <p:sp>
            <p:nvSpPr>
              <p:cNvPr id="65" name="TextBox 64">
                <a:extLst>
                  <a:ext uri="{FF2B5EF4-FFF2-40B4-BE49-F238E27FC236}">
                    <a16:creationId xmlns:a16="http://schemas.microsoft.com/office/drawing/2014/main" id="{3ED1F82B-A5A1-4228-99FC-A6BEEC1DB49F}"/>
                  </a:ext>
                </a:extLst>
              </p:cNvPr>
              <p:cNvSpPr txBox="1"/>
              <p:nvPr/>
            </p:nvSpPr>
            <p:spPr>
              <a:xfrm>
                <a:off x="7176811" y="3009895"/>
                <a:ext cx="202868" cy="293749"/>
              </a:xfrm>
              <a:prstGeom prst="rect">
                <a:avLst/>
              </a:prstGeom>
              <a:noFill/>
            </p:spPr>
            <p:txBody>
              <a:bodyPr wrap="none" rtlCol="0">
                <a:noAutofit/>
              </a:bodyPr>
              <a:lstStyle/>
              <a:p>
                <a:pPr algn="ctr"/>
                <a:r>
                  <a:rPr lang="en-GB" sz="1100" b="1" dirty="0">
                    <a:solidFill>
                      <a:srgbClr val="EB1C23"/>
                    </a:solidFill>
                  </a:rPr>
                  <a:t>N</a:t>
                </a:r>
                <a:r>
                  <a:rPr lang="en-GB" sz="1100" b="1" baseline="-25000" dirty="0">
                    <a:solidFill>
                      <a:srgbClr val="EB1C23"/>
                    </a:solidFill>
                  </a:rPr>
                  <a:t>2</a:t>
                </a:r>
              </a:p>
            </p:txBody>
          </p:sp>
          <p:sp>
            <p:nvSpPr>
              <p:cNvPr id="66" name="TextBox 65">
                <a:extLst>
                  <a:ext uri="{FF2B5EF4-FFF2-40B4-BE49-F238E27FC236}">
                    <a16:creationId xmlns:a16="http://schemas.microsoft.com/office/drawing/2014/main" id="{8A2EBD95-0122-443E-905B-811C42D9F6EF}"/>
                  </a:ext>
                </a:extLst>
              </p:cNvPr>
              <p:cNvSpPr txBox="1"/>
              <p:nvPr/>
            </p:nvSpPr>
            <p:spPr>
              <a:xfrm>
                <a:off x="7424280" y="3009895"/>
                <a:ext cx="202868" cy="293749"/>
              </a:xfrm>
              <a:prstGeom prst="rect">
                <a:avLst/>
              </a:prstGeom>
              <a:noFill/>
            </p:spPr>
            <p:txBody>
              <a:bodyPr wrap="none" rtlCol="0">
                <a:noAutofit/>
              </a:bodyPr>
              <a:lstStyle/>
              <a:p>
                <a:pPr algn="ctr"/>
                <a:r>
                  <a:rPr lang="en-GB" sz="1100" b="1" dirty="0">
                    <a:solidFill>
                      <a:srgbClr val="EB1C23"/>
                    </a:solidFill>
                  </a:rPr>
                  <a:t>N</a:t>
                </a:r>
                <a:r>
                  <a:rPr lang="en-GB" sz="1100" b="1" baseline="-25000" dirty="0">
                    <a:solidFill>
                      <a:srgbClr val="EB1C23"/>
                    </a:solidFill>
                  </a:rPr>
                  <a:t>2</a:t>
                </a:r>
              </a:p>
            </p:txBody>
          </p:sp>
        </p:grpSp>
      </p:grpSp>
      <p:grpSp>
        <p:nvGrpSpPr>
          <p:cNvPr id="102" name="Group 101">
            <a:extLst>
              <a:ext uri="{FF2B5EF4-FFF2-40B4-BE49-F238E27FC236}">
                <a16:creationId xmlns:a16="http://schemas.microsoft.com/office/drawing/2014/main" id="{3CF77503-FF4E-4121-949B-68A1287747A8}"/>
              </a:ext>
            </a:extLst>
          </p:cNvPr>
          <p:cNvGrpSpPr/>
          <p:nvPr/>
        </p:nvGrpSpPr>
        <p:grpSpPr>
          <a:xfrm>
            <a:off x="10232443" y="1687570"/>
            <a:ext cx="1910174" cy="1648070"/>
            <a:chOff x="9706732" y="2585302"/>
            <a:chExt cx="1910174" cy="1648070"/>
          </a:xfrm>
        </p:grpSpPr>
        <p:sp>
          <p:nvSpPr>
            <p:cNvPr id="12" name="Rectangle 11">
              <a:extLst>
                <a:ext uri="{FF2B5EF4-FFF2-40B4-BE49-F238E27FC236}">
                  <a16:creationId xmlns:a16="http://schemas.microsoft.com/office/drawing/2014/main" id="{11CD0A49-AE80-463C-A767-C66A23742A25}"/>
                </a:ext>
              </a:extLst>
            </p:cNvPr>
            <p:cNvSpPr/>
            <p:nvPr/>
          </p:nvSpPr>
          <p:spPr>
            <a:xfrm>
              <a:off x="9720646" y="3710152"/>
              <a:ext cx="1475084" cy="523220"/>
            </a:xfrm>
            <a:prstGeom prst="rect">
              <a:avLst/>
            </a:prstGeom>
            <a:noFill/>
            <a:ln>
              <a:noFill/>
            </a:ln>
          </p:spPr>
          <p:txBody>
            <a:bodyPr wrap="none" lIns="91440" tIns="45720" rIns="91440" bIns="45720">
              <a:spAutoFit/>
            </a:bodyPr>
            <a:lstStyle/>
            <a:p>
              <a:pPr algn="ctr"/>
              <a:r>
                <a:rPr lang="en-US" sz="2800" dirty="0">
                  <a:ln w="22225">
                    <a:noFill/>
                    <a:prstDash val="solid"/>
                  </a:ln>
                  <a:solidFill>
                    <a:sysClr val="windowText" lastClr="000000"/>
                  </a:solidFill>
                  <a:latin typeface="Stencil" panose="040409050D0802020404" pitchFamily="82" charset="0"/>
                </a:rPr>
                <a:t>4. Vent</a:t>
              </a:r>
              <a:endParaRPr lang="en-US" sz="2800" cap="none" spc="0" dirty="0">
                <a:ln w="22225">
                  <a:noFill/>
                  <a:prstDash val="solid"/>
                </a:ln>
                <a:solidFill>
                  <a:sysClr val="windowText" lastClr="000000"/>
                </a:solidFill>
                <a:effectLst/>
                <a:latin typeface="Stencil" panose="040409050D0802020404" pitchFamily="82" charset="0"/>
              </a:endParaRPr>
            </a:p>
          </p:txBody>
        </p:sp>
        <p:grpSp>
          <p:nvGrpSpPr>
            <p:cNvPr id="87" name="Group 86">
              <a:extLst>
                <a:ext uri="{FF2B5EF4-FFF2-40B4-BE49-F238E27FC236}">
                  <a16:creationId xmlns:a16="http://schemas.microsoft.com/office/drawing/2014/main" id="{AFCDEAA4-CBC1-4901-9B37-3E5BFC3273FF}"/>
                </a:ext>
              </a:extLst>
            </p:cNvPr>
            <p:cNvGrpSpPr/>
            <p:nvPr/>
          </p:nvGrpSpPr>
          <p:grpSpPr>
            <a:xfrm>
              <a:off x="9706732" y="2585302"/>
              <a:ext cx="1910174" cy="914400"/>
              <a:chOff x="9630951" y="2669751"/>
              <a:chExt cx="1910174" cy="914400"/>
            </a:xfrm>
          </p:grpSpPr>
          <p:sp>
            <p:nvSpPr>
              <p:cNvPr id="93" name="Rectangle 92">
                <a:extLst>
                  <a:ext uri="{FF2B5EF4-FFF2-40B4-BE49-F238E27FC236}">
                    <a16:creationId xmlns:a16="http://schemas.microsoft.com/office/drawing/2014/main" id="{61A512AB-D79A-49D5-BAC9-EB97EDBA6AC8}"/>
                  </a:ext>
                </a:extLst>
              </p:cNvPr>
              <p:cNvSpPr/>
              <p:nvPr/>
            </p:nvSpPr>
            <p:spPr>
              <a:xfrm>
                <a:off x="10863544" y="2771167"/>
                <a:ext cx="127000" cy="7302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a:extLst>
                  <a:ext uri="{FF2B5EF4-FFF2-40B4-BE49-F238E27FC236}">
                    <a16:creationId xmlns:a16="http://schemas.microsoft.com/office/drawing/2014/main" id="{9416B63E-0D04-408A-ACCB-D90F9219C178}"/>
                  </a:ext>
                </a:extLst>
              </p:cNvPr>
              <p:cNvSpPr/>
              <p:nvPr/>
            </p:nvSpPr>
            <p:spPr>
              <a:xfrm>
                <a:off x="9630951" y="2834339"/>
                <a:ext cx="1166037" cy="6238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Rectangle 94">
                <a:extLst>
                  <a:ext uri="{FF2B5EF4-FFF2-40B4-BE49-F238E27FC236}">
                    <a16:creationId xmlns:a16="http://schemas.microsoft.com/office/drawing/2014/main" id="{7942F896-8A23-4853-AAAE-AE181A9E2775}"/>
                  </a:ext>
                </a:extLst>
              </p:cNvPr>
              <p:cNvSpPr/>
              <p:nvPr/>
            </p:nvSpPr>
            <p:spPr>
              <a:xfrm>
                <a:off x="9630951" y="2922143"/>
                <a:ext cx="1166037" cy="4482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0" name="Graphic 59" descr="Windy with solid fill">
                <a:extLst>
                  <a:ext uri="{FF2B5EF4-FFF2-40B4-BE49-F238E27FC236}">
                    <a16:creationId xmlns:a16="http://schemas.microsoft.com/office/drawing/2014/main" id="{F9413C84-8C88-47EE-8A39-0A1E99D335E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626725" y="2669751"/>
                <a:ext cx="914400" cy="914400"/>
              </a:xfrm>
              <a:prstGeom prst="rect">
                <a:avLst/>
              </a:prstGeom>
            </p:spPr>
          </p:pic>
        </p:grpSp>
      </p:grpSp>
      <p:grpSp>
        <p:nvGrpSpPr>
          <p:cNvPr id="100" name="Group 99">
            <a:extLst>
              <a:ext uri="{FF2B5EF4-FFF2-40B4-BE49-F238E27FC236}">
                <a16:creationId xmlns:a16="http://schemas.microsoft.com/office/drawing/2014/main" id="{DE420F98-7C30-4975-8337-B4BAAF4C6589}"/>
              </a:ext>
            </a:extLst>
          </p:cNvPr>
          <p:cNvGrpSpPr/>
          <p:nvPr/>
        </p:nvGrpSpPr>
        <p:grpSpPr>
          <a:xfrm>
            <a:off x="5351081" y="1483035"/>
            <a:ext cx="2311935" cy="1852605"/>
            <a:chOff x="3197403" y="2423749"/>
            <a:chExt cx="2311935" cy="1852605"/>
          </a:xfrm>
        </p:grpSpPr>
        <p:sp>
          <p:nvSpPr>
            <p:cNvPr id="10" name="Rectangle 9">
              <a:extLst>
                <a:ext uri="{FF2B5EF4-FFF2-40B4-BE49-F238E27FC236}">
                  <a16:creationId xmlns:a16="http://schemas.microsoft.com/office/drawing/2014/main" id="{E0B91437-1303-46D7-A649-C43E5C065133}"/>
                </a:ext>
              </a:extLst>
            </p:cNvPr>
            <p:cNvSpPr/>
            <p:nvPr/>
          </p:nvSpPr>
          <p:spPr>
            <a:xfrm>
              <a:off x="3480629" y="3753134"/>
              <a:ext cx="1705916" cy="523220"/>
            </a:xfrm>
            <a:prstGeom prst="rect">
              <a:avLst/>
            </a:prstGeom>
            <a:noFill/>
            <a:ln>
              <a:noFill/>
            </a:ln>
          </p:spPr>
          <p:txBody>
            <a:bodyPr wrap="none" lIns="91440" tIns="45720" rIns="91440" bIns="45720">
              <a:spAutoFit/>
            </a:bodyPr>
            <a:lstStyle/>
            <a:p>
              <a:pPr algn="ctr"/>
              <a:r>
                <a:rPr lang="en-US" sz="2800" dirty="0">
                  <a:ln w="22225">
                    <a:noFill/>
                    <a:prstDash val="solid"/>
                  </a:ln>
                  <a:solidFill>
                    <a:sysClr val="windowText" lastClr="000000"/>
                  </a:solidFill>
                  <a:latin typeface="Stencil" panose="040409050D0802020404" pitchFamily="82" charset="0"/>
                </a:rPr>
                <a:t>2. Flush</a:t>
              </a:r>
              <a:endParaRPr lang="en-US" sz="2800" cap="none" spc="0" dirty="0">
                <a:ln w="22225">
                  <a:noFill/>
                  <a:prstDash val="solid"/>
                </a:ln>
                <a:solidFill>
                  <a:sysClr val="windowText" lastClr="000000"/>
                </a:solidFill>
                <a:effectLst/>
                <a:latin typeface="Stencil" panose="040409050D0802020404" pitchFamily="82" charset="0"/>
              </a:endParaRPr>
            </a:p>
          </p:txBody>
        </p:sp>
        <p:grpSp>
          <p:nvGrpSpPr>
            <p:cNvPr id="88" name="Group 87">
              <a:extLst>
                <a:ext uri="{FF2B5EF4-FFF2-40B4-BE49-F238E27FC236}">
                  <a16:creationId xmlns:a16="http://schemas.microsoft.com/office/drawing/2014/main" id="{877040B8-0075-48A1-A89F-DA11FCE45AD8}"/>
                </a:ext>
              </a:extLst>
            </p:cNvPr>
            <p:cNvGrpSpPr>
              <a:grpSpLocks noChangeAspect="1"/>
            </p:cNvGrpSpPr>
            <p:nvPr/>
          </p:nvGrpSpPr>
          <p:grpSpPr>
            <a:xfrm>
              <a:off x="3197403" y="2423749"/>
              <a:ext cx="2311935" cy="1416735"/>
              <a:chOff x="3420210" y="2404431"/>
              <a:chExt cx="2311935" cy="1416735"/>
            </a:xfrm>
          </p:grpSpPr>
          <p:grpSp>
            <p:nvGrpSpPr>
              <p:cNvPr id="72" name="Group 71">
                <a:extLst>
                  <a:ext uri="{FF2B5EF4-FFF2-40B4-BE49-F238E27FC236}">
                    <a16:creationId xmlns:a16="http://schemas.microsoft.com/office/drawing/2014/main" id="{24F5E108-5532-41FC-B965-B8C2C1074EF4}"/>
                  </a:ext>
                </a:extLst>
              </p:cNvPr>
              <p:cNvGrpSpPr/>
              <p:nvPr/>
            </p:nvGrpSpPr>
            <p:grpSpPr>
              <a:xfrm>
                <a:off x="3420210" y="2404431"/>
                <a:ext cx="436304" cy="628279"/>
                <a:chOff x="3901311" y="2526621"/>
                <a:chExt cx="890207" cy="1056962"/>
              </a:xfrm>
            </p:grpSpPr>
            <p:sp>
              <p:nvSpPr>
                <p:cNvPr id="69" name="Freeform: Shape 68">
                  <a:extLst>
                    <a:ext uri="{FF2B5EF4-FFF2-40B4-BE49-F238E27FC236}">
                      <a16:creationId xmlns:a16="http://schemas.microsoft.com/office/drawing/2014/main" id="{E1F24470-5970-454B-9E7C-290D3221555F}"/>
                    </a:ext>
                  </a:extLst>
                </p:cNvPr>
                <p:cNvSpPr/>
                <p:nvPr/>
              </p:nvSpPr>
              <p:spPr>
                <a:xfrm>
                  <a:off x="3901311" y="2526621"/>
                  <a:ext cx="890207" cy="667655"/>
                </a:xfrm>
                <a:custGeom>
                  <a:avLst/>
                  <a:gdLst>
                    <a:gd name="connsiteX0" fmla="*/ 542470 w 890207"/>
                    <a:gd name="connsiteY0" fmla="*/ 292099 h 667655"/>
                    <a:gd name="connsiteX1" fmla="*/ 475705 w 890207"/>
                    <a:gd name="connsiteY1" fmla="*/ 292099 h 667655"/>
                    <a:gd name="connsiteX2" fmla="*/ 445104 w 890207"/>
                    <a:gd name="connsiteY2" fmla="*/ 253848 h 667655"/>
                    <a:gd name="connsiteX3" fmla="*/ 445104 w 890207"/>
                    <a:gd name="connsiteY3" fmla="*/ 139095 h 667655"/>
                    <a:gd name="connsiteX4" fmla="*/ 584199 w 890207"/>
                    <a:gd name="connsiteY4" fmla="*/ 139095 h 667655"/>
                    <a:gd name="connsiteX5" fmla="*/ 584199 w 890207"/>
                    <a:gd name="connsiteY5" fmla="*/ 55638 h 667655"/>
                    <a:gd name="connsiteX6" fmla="*/ 475705 w 890207"/>
                    <a:gd name="connsiteY6" fmla="*/ 55638 h 667655"/>
                    <a:gd name="connsiteX7" fmla="*/ 431194 w 890207"/>
                    <a:gd name="connsiteY7" fmla="*/ 0 h 667655"/>
                    <a:gd name="connsiteX8" fmla="*/ 319918 w 890207"/>
                    <a:gd name="connsiteY8" fmla="*/ 0 h 667655"/>
                    <a:gd name="connsiteX9" fmla="*/ 275408 w 890207"/>
                    <a:gd name="connsiteY9" fmla="*/ 55638 h 667655"/>
                    <a:gd name="connsiteX10" fmla="*/ 166914 w 890207"/>
                    <a:gd name="connsiteY10" fmla="*/ 55638 h 667655"/>
                    <a:gd name="connsiteX11" fmla="*/ 166914 w 890207"/>
                    <a:gd name="connsiteY11" fmla="*/ 139095 h 667655"/>
                    <a:gd name="connsiteX12" fmla="*/ 306009 w 890207"/>
                    <a:gd name="connsiteY12" fmla="*/ 139095 h 667655"/>
                    <a:gd name="connsiteX13" fmla="*/ 306009 w 890207"/>
                    <a:gd name="connsiteY13" fmla="*/ 253848 h 667655"/>
                    <a:gd name="connsiteX14" fmla="*/ 275408 w 890207"/>
                    <a:gd name="connsiteY14" fmla="*/ 292099 h 667655"/>
                    <a:gd name="connsiteX15" fmla="*/ 0 w 890207"/>
                    <a:gd name="connsiteY15" fmla="*/ 292099 h 667655"/>
                    <a:gd name="connsiteX16" fmla="*/ 0 w 890207"/>
                    <a:gd name="connsiteY16" fmla="*/ 514651 h 667655"/>
                    <a:gd name="connsiteX17" fmla="*/ 542470 w 890207"/>
                    <a:gd name="connsiteY17" fmla="*/ 514651 h 667655"/>
                    <a:gd name="connsiteX18" fmla="*/ 667655 w 890207"/>
                    <a:gd name="connsiteY18" fmla="*/ 639837 h 667655"/>
                    <a:gd name="connsiteX19" fmla="*/ 667655 w 890207"/>
                    <a:gd name="connsiteY19" fmla="*/ 667656 h 667655"/>
                    <a:gd name="connsiteX20" fmla="*/ 890207 w 890207"/>
                    <a:gd name="connsiteY20" fmla="*/ 667656 h 667655"/>
                    <a:gd name="connsiteX21" fmla="*/ 890207 w 890207"/>
                    <a:gd name="connsiteY21" fmla="*/ 639837 h 667655"/>
                    <a:gd name="connsiteX22" fmla="*/ 542470 w 890207"/>
                    <a:gd name="connsiteY22" fmla="*/ 292099 h 66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0207" h="667655">
                      <a:moveTo>
                        <a:pt x="542470" y="292099"/>
                      </a:moveTo>
                      <a:lnTo>
                        <a:pt x="475705" y="292099"/>
                      </a:lnTo>
                      <a:lnTo>
                        <a:pt x="445104" y="253848"/>
                      </a:lnTo>
                      <a:lnTo>
                        <a:pt x="445104" y="139095"/>
                      </a:lnTo>
                      <a:lnTo>
                        <a:pt x="584199" y="139095"/>
                      </a:lnTo>
                      <a:lnTo>
                        <a:pt x="584199" y="55638"/>
                      </a:lnTo>
                      <a:lnTo>
                        <a:pt x="475705" y="55638"/>
                      </a:lnTo>
                      <a:lnTo>
                        <a:pt x="431194" y="0"/>
                      </a:lnTo>
                      <a:lnTo>
                        <a:pt x="319918" y="0"/>
                      </a:lnTo>
                      <a:lnTo>
                        <a:pt x="275408" y="55638"/>
                      </a:lnTo>
                      <a:lnTo>
                        <a:pt x="166914" y="55638"/>
                      </a:lnTo>
                      <a:lnTo>
                        <a:pt x="166914" y="139095"/>
                      </a:lnTo>
                      <a:lnTo>
                        <a:pt x="306009" y="139095"/>
                      </a:lnTo>
                      <a:lnTo>
                        <a:pt x="306009" y="253848"/>
                      </a:lnTo>
                      <a:lnTo>
                        <a:pt x="275408" y="292099"/>
                      </a:lnTo>
                      <a:lnTo>
                        <a:pt x="0" y="292099"/>
                      </a:lnTo>
                      <a:lnTo>
                        <a:pt x="0" y="514651"/>
                      </a:lnTo>
                      <a:lnTo>
                        <a:pt x="542470" y="514651"/>
                      </a:lnTo>
                      <a:cubicBezTo>
                        <a:pt x="611577" y="514728"/>
                        <a:pt x="667579" y="570730"/>
                        <a:pt x="667655" y="639837"/>
                      </a:cubicBezTo>
                      <a:lnTo>
                        <a:pt x="667655" y="667656"/>
                      </a:lnTo>
                      <a:lnTo>
                        <a:pt x="890207" y="667656"/>
                      </a:lnTo>
                      <a:lnTo>
                        <a:pt x="890207" y="639837"/>
                      </a:lnTo>
                      <a:cubicBezTo>
                        <a:pt x="889993" y="447876"/>
                        <a:pt x="734431" y="292314"/>
                        <a:pt x="542470" y="292099"/>
                      </a:cubicBezTo>
                      <a:close/>
                    </a:path>
                  </a:pathLst>
                </a:custGeom>
                <a:solidFill>
                  <a:srgbClr val="000000"/>
                </a:solidFill>
                <a:ln w="13891" cap="flat">
                  <a:noFill/>
                  <a:prstDash val="solid"/>
                  <a:miter/>
                </a:ln>
              </p:spPr>
              <p:txBody>
                <a:bodyPr rtlCol="0" anchor="ctr"/>
                <a:lstStyle/>
                <a:p>
                  <a:endParaRPr lang="en-GB"/>
                </a:p>
              </p:txBody>
            </p:sp>
            <p:sp>
              <p:nvSpPr>
                <p:cNvPr id="70" name="Freeform: Shape 69">
                  <a:extLst>
                    <a:ext uri="{FF2B5EF4-FFF2-40B4-BE49-F238E27FC236}">
                      <a16:creationId xmlns:a16="http://schemas.microsoft.com/office/drawing/2014/main" id="{B95A5BEF-8FE2-4886-8E5E-5EC1968F4A15}"/>
                    </a:ext>
                  </a:extLst>
                </p:cNvPr>
                <p:cNvSpPr/>
                <p:nvPr/>
              </p:nvSpPr>
              <p:spPr>
                <a:xfrm>
                  <a:off x="4587737" y="3291643"/>
                  <a:ext cx="189781" cy="291940"/>
                </a:xfrm>
                <a:custGeom>
                  <a:avLst/>
                  <a:gdLst>
                    <a:gd name="connsiteX0" fmla="*/ 7 w 189781"/>
                    <a:gd name="connsiteY0" fmla="*/ 195901 h 291940"/>
                    <a:gd name="connsiteX1" fmla="*/ 93742 w 189781"/>
                    <a:gd name="connsiteY1" fmla="*/ 291934 h 291940"/>
                    <a:gd name="connsiteX2" fmla="*/ 189774 w 189781"/>
                    <a:gd name="connsiteY2" fmla="*/ 198199 h 291940"/>
                    <a:gd name="connsiteX3" fmla="*/ 189774 w 189781"/>
                    <a:gd name="connsiteY3" fmla="*/ 195901 h 291940"/>
                    <a:gd name="connsiteX4" fmla="*/ 94898 w 189781"/>
                    <a:gd name="connsiteY4" fmla="*/ 0 h 291940"/>
                    <a:gd name="connsiteX5" fmla="*/ 7 w 189781"/>
                    <a:gd name="connsiteY5" fmla="*/ 195901 h 29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781" h="291940">
                      <a:moveTo>
                        <a:pt x="7" y="195901"/>
                      </a:moveTo>
                      <a:cubicBezTo>
                        <a:pt x="-627" y="248304"/>
                        <a:pt x="41339" y="291299"/>
                        <a:pt x="93742" y="291934"/>
                      </a:cubicBezTo>
                      <a:cubicBezTo>
                        <a:pt x="146144" y="292568"/>
                        <a:pt x="189140" y="250602"/>
                        <a:pt x="189774" y="198199"/>
                      </a:cubicBezTo>
                      <a:cubicBezTo>
                        <a:pt x="189784" y="197433"/>
                        <a:pt x="189784" y="196668"/>
                        <a:pt x="189774" y="195901"/>
                      </a:cubicBezTo>
                      <a:cubicBezTo>
                        <a:pt x="189788" y="134825"/>
                        <a:pt x="94898" y="0"/>
                        <a:pt x="94898" y="0"/>
                      </a:cubicBezTo>
                      <a:cubicBezTo>
                        <a:pt x="94898" y="0"/>
                        <a:pt x="7" y="135214"/>
                        <a:pt x="7" y="195901"/>
                      </a:cubicBezTo>
                      <a:close/>
                    </a:path>
                  </a:pathLst>
                </a:custGeom>
                <a:solidFill>
                  <a:srgbClr val="EB1C23"/>
                </a:solidFill>
                <a:ln w="13891" cap="flat">
                  <a:noFill/>
                  <a:prstDash val="solid"/>
                  <a:miter/>
                </a:ln>
              </p:spPr>
              <p:txBody>
                <a:bodyPr rtlCol="0" anchor="ctr"/>
                <a:lstStyle/>
                <a:p>
                  <a:endParaRPr lang="en-GB"/>
                </a:p>
              </p:txBody>
            </p:sp>
          </p:grpSp>
          <p:sp>
            <p:nvSpPr>
              <p:cNvPr id="76" name="Rectangle 75">
                <a:extLst>
                  <a:ext uri="{FF2B5EF4-FFF2-40B4-BE49-F238E27FC236}">
                    <a16:creationId xmlns:a16="http://schemas.microsoft.com/office/drawing/2014/main" id="{C83E8EB3-2C47-4FB2-BE04-12078A725D60}"/>
                  </a:ext>
                </a:extLst>
              </p:cNvPr>
              <p:cNvSpPr/>
              <p:nvPr/>
            </p:nvSpPr>
            <p:spPr>
              <a:xfrm>
                <a:off x="5208682" y="2628001"/>
                <a:ext cx="127000" cy="7302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Rectangle 76">
                <a:extLst>
                  <a:ext uri="{FF2B5EF4-FFF2-40B4-BE49-F238E27FC236}">
                    <a16:creationId xmlns:a16="http://schemas.microsoft.com/office/drawing/2014/main" id="{EAC3719F-F2EA-4774-9DBC-17E0138AEB68}"/>
                  </a:ext>
                </a:extLst>
              </p:cNvPr>
              <p:cNvSpPr/>
              <p:nvPr/>
            </p:nvSpPr>
            <p:spPr>
              <a:xfrm>
                <a:off x="3976089" y="2691173"/>
                <a:ext cx="1166037" cy="6238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Rectangle 79">
                <a:extLst>
                  <a:ext uri="{FF2B5EF4-FFF2-40B4-BE49-F238E27FC236}">
                    <a16:creationId xmlns:a16="http://schemas.microsoft.com/office/drawing/2014/main" id="{159E2BCF-83AC-418C-A57E-7C1721DFA634}"/>
                  </a:ext>
                </a:extLst>
              </p:cNvPr>
              <p:cNvSpPr/>
              <p:nvPr/>
            </p:nvSpPr>
            <p:spPr>
              <a:xfrm>
                <a:off x="3976089" y="2778977"/>
                <a:ext cx="1166037" cy="4482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Freeform: Shape 81">
                <a:extLst>
                  <a:ext uri="{FF2B5EF4-FFF2-40B4-BE49-F238E27FC236}">
                    <a16:creationId xmlns:a16="http://schemas.microsoft.com/office/drawing/2014/main" id="{9425BEA9-1C4F-4FCD-A27A-BB6F4E90AFA5}"/>
                  </a:ext>
                </a:extLst>
              </p:cNvPr>
              <p:cNvSpPr/>
              <p:nvPr/>
            </p:nvSpPr>
            <p:spPr>
              <a:xfrm>
                <a:off x="3975525" y="3003450"/>
                <a:ext cx="1166037" cy="78105"/>
              </a:xfrm>
              <a:custGeom>
                <a:avLst/>
                <a:gdLst>
                  <a:gd name="connsiteX0" fmla="*/ 723900 w 762000"/>
                  <a:gd name="connsiteY0" fmla="*/ 12383 h 78105"/>
                  <a:gd name="connsiteX1" fmla="*/ 666750 w 762000"/>
                  <a:gd name="connsiteY1" fmla="*/ 0 h 78105"/>
                  <a:gd name="connsiteX2" fmla="*/ 609600 w 762000"/>
                  <a:gd name="connsiteY2" fmla="*/ 12383 h 78105"/>
                  <a:gd name="connsiteX3" fmla="*/ 571500 w 762000"/>
                  <a:gd name="connsiteY3" fmla="*/ 20955 h 78105"/>
                  <a:gd name="connsiteX4" fmla="*/ 571500 w 762000"/>
                  <a:gd name="connsiteY4" fmla="*/ 20955 h 78105"/>
                  <a:gd name="connsiteX5" fmla="*/ 533400 w 762000"/>
                  <a:gd name="connsiteY5" fmla="*/ 12383 h 78105"/>
                  <a:gd name="connsiteX6" fmla="*/ 476250 w 762000"/>
                  <a:gd name="connsiteY6" fmla="*/ 0 h 78105"/>
                  <a:gd name="connsiteX7" fmla="*/ 419100 w 762000"/>
                  <a:gd name="connsiteY7" fmla="*/ 12383 h 78105"/>
                  <a:gd name="connsiteX8" fmla="*/ 381000 w 762000"/>
                  <a:gd name="connsiteY8" fmla="*/ 20955 h 78105"/>
                  <a:gd name="connsiteX9" fmla="*/ 342900 w 762000"/>
                  <a:gd name="connsiteY9" fmla="*/ 12383 h 78105"/>
                  <a:gd name="connsiteX10" fmla="*/ 285750 w 762000"/>
                  <a:gd name="connsiteY10" fmla="*/ 0 h 78105"/>
                  <a:gd name="connsiteX11" fmla="*/ 228600 w 762000"/>
                  <a:gd name="connsiteY11" fmla="*/ 12383 h 78105"/>
                  <a:gd name="connsiteX12" fmla="*/ 190500 w 762000"/>
                  <a:gd name="connsiteY12" fmla="*/ 20955 h 78105"/>
                  <a:gd name="connsiteX13" fmla="*/ 152400 w 762000"/>
                  <a:gd name="connsiteY13" fmla="*/ 12383 h 78105"/>
                  <a:gd name="connsiteX14" fmla="*/ 95250 w 762000"/>
                  <a:gd name="connsiteY14" fmla="*/ 0 h 78105"/>
                  <a:gd name="connsiteX15" fmla="*/ 38100 w 762000"/>
                  <a:gd name="connsiteY15" fmla="*/ 12383 h 78105"/>
                  <a:gd name="connsiteX16" fmla="*/ 0 w 762000"/>
                  <a:gd name="connsiteY16" fmla="*/ 20955 h 78105"/>
                  <a:gd name="connsiteX17" fmla="*/ 0 w 762000"/>
                  <a:gd name="connsiteY17" fmla="*/ 78105 h 78105"/>
                  <a:gd name="connsiteX18" fmla="*/ 57150 w 762000"/>
                  <a:gd name="connsiteY18" fmla="*/ 65723 h 78105"/>
                  <a:gd name="connsiteX19" fmla="*/ 95250 w 762000"/>
                  <a:gd name="connsiteY19" fmla="*/ 56198 h 78105"/>
                  <a:gd name="connsiteX20" fmla="*/ 133350 w 762000"/>
                  <a:gd name="connsiteY20" fmla="*/ 65723 h 78105"/>
                  <a:gd name="connsiteX21" fmla="*/ 190500 w 762000"/>
                  <a:gd name="connsiteY21" fmla="*/ 78105 h 78105"/>
                  <a:gd name="connsiteX22" fmla="*/ 247650 w 762000"/>
                  <a:gd name="connsiteY22" fmla="*/ 65723 h 78105"/>
                  <a:gd name="connsiteX23" fmla="*/ 285750 w 762000"/>
                  <a:gd name="connsiteY23" fmla="*/ 56198 h 78105"/>
                  <a:gd name="connsiteX24" fmla="*/ 323850 w 762000"/>
                  <a:gd name="connsiteY24" fmla="*/ 64770 h 78105"/>
                  <a:gd name="connsiteX25" fmla="*/ 381000 w 762000"/>
                  <a:gd name="connsiteY25" fmla="*/ 77153 h 78105"/>
                  <a:gd name="connsiteX26" fmla="*/ 438150 w 762000"/>
                  <a:gd name="connsiteY26" fmla="*/ 64770 h 78105"/>
                  <a:gd name="connsiteX27" fmla="*/ 476250 w 762000"/>
                  <a:gd name="connsiteY27" fmla="*/ 55245 h 78105"/>
                  <a:gd name="connsiteX28" fmla="*/ 514350 w 762000"/>
                  <a:gd name="connsiteY28" fmla="*/ 64770 h 78105"/>
                  <a:gd name="connsiteX29" fmla="*/ 571500 w 762000"/>
                  <a:gd name="connsiteY29" fmla="*/ 77153 h 78105"/>
                  <a:gd name="connsiteX30" fmla="*/ 628650 w 762000"/>
                  <a:gd name="connsiteY30" fmla="*/ 64770 h 78105"/>
                  <a:gd name="connsiteX31" fmla="*/ 666750 w 762000"/>
                  <a:gd name="connsiteY31" fmla="*/ 55245 h 78105"/>
                  <a:gd name="connsiteX32" fmla="*/ 704850 w 762000"/>
                  <a:gd name="connsiteY32" fmla="*/ 63818 h 78105"/>
                  <a:gd name="connsiteX33" fmla="*/ 762000 w 762000"/>
                  <a:gd name="connsiteY33" fmla="*/ 76200 h 78105"/>
                  <a:gd name="connsiteX34" fmla="*/ 762000 w 762000"/>
                  <a:gd name="connsiteY34" fmla="*/ 19050 h 78105"/>
                  <a:gd name="connsiteX35" fmla="*/ 723900 w 762000"/>
                  <a:gd name="connsiteY35" fmla="*/ 12383 h 7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62000" h="78105">
                    <a:moveTo>
                      <a:pt x="723900" y="12383"/>
                    </a:moveTo>
                    <a:cubicBezTo>
                      <a:pt x="705803" y="4763"/>
                      <a:pt x="686753" y="953"/>
                      <a:pt x="666750" y="0"/>
                    </a:cubicBezTo>
                    <a:cubicBezTo>
                      <a:pt x="646748" y="953"/>
                      <a:pt x="627698" y="4763"/>
                      <a:pt x="609600" y="12383"/>
                    </a:cubicBezTo>
                    <a:cubicBezTo>
                      <a:pt x="597218" y="17145"/>
                      <a:pt x="584835" y="20003"/>
                      <a:pt x="571500" y="20955"/>
                    </a:cubicBezTo>
                    <a:lnTo>
                      <a:pt x="571500" y="20955"/>
                    </a:lnTo>
                    <a:cubicBezTo>
                      <a:pt x="558165" y="20003"/>
                      <a:pt x="545783" y="17145"/>
                      <a:pt x="533400" y="12383"/>
                    </a:cubicBezTo>
                    <a:cubicBezTo>
                      <a:pt x="515303" y="4763"/>
                      <a:pt x="496253" y="953"/>
                      <a:pt x="476250" y="0"/>
                    </a:cubicBezTo>
                    <a:cubicBezTo>
                      <a:pt x="456248" y="953"/>
                      <a:pt x="437198" y="4763"/>
                      <a:pt x="419100" y="12383"/>
                    </a:cubicBezTo>
                    <a:cubicBezTo>
                      <a:pt x="406718" y="17145"/>
                      <a:pt x="394335" y="20003"/>
                      <a:pt x="381000" y="20955"/>
                    </a:cubicBezTo>
                    <a:cubicBezTo>
                      <a:pt x="367665" y="20003"/>
                      <a:pt x="355283" y="17145"/>
                      <a:pt x="342900" y="12383"/>
                    </a:cubicBezTo>
                    <a:cubicBezTo>
                      <a:pt x="324803" y="4763"/>
                      <a:pt x="305753" y="953"/>
                      <a:pt x="285750" y="0"/>
                    </a:cubicBezTo>
                    <a:cubicBezTo>
                      <a:pt x="265748" y="953"/>
                      <a:pt x="246698" y="4763"/>
                      <a:pt x="228600" y="12383"/>
                    </a:cubicBezTo>
                    <a:cubicBezTo>
                      <a:pt x="216218" y="17145"/>
                      <a:pt x="203835" y="20003"/>
                      <a:pt x="190500" y="20955"/>
                    </a:cubicBezTo>
                    <a:cubicBezTo>
                      <a:pt x="177165" y="20003"/>
                      <a:pt x="164783" y="17145"/>
                      <a:pt x="152400" y="12383"/>
                    </a:cubicBezTo>
                    <a:cubicBezTo>
                      <a:pt x="134303" y="4763"/>
                      <a:pt x="115253" y="953"/>
                      <a:pt x="95250" y="0"/>
                    </a:cubicBezTo>
                    <a:cubicBezTo>
                      <a:pt x="75248" y="953"/>
                      <a:pt x="56197" y="4763"/>
                      <a:pt x="38100" y="12383"/>
                    </a:cubicBezTo>
                    <a:cubicBezTo>
                      <a:pt x="25717" y="17145"/>
                      <a:pt x="13335" y="20003"/>
                      <a:pt x="0" y="20955"/>
                    </a:cubicBezTo>
                    <a:lnTo>
                      <a:pt x="0" y="78105"/>
                    </a:lnTo>
                    <a:cubicBezTo>
                      <a:pt x="20003" y="77153"/>
                      <a:pt x="39053" y="73343"/>
                      <a:pt x="57150" y="65723"/>
                    </a:cubicBezTo>
                    <a:cubicBezTo>
                      <a:pt x="69533" y="60960"/>
                      <a:pt x="81915" y="57150"/>
                      <a:pt x="95250" y="56198"/>
                    </a:cubicBezTo>
                    <a:cubicBezTo>
                      <a:pt x="108585" y="57150"/>
                      <a:pt x="120968" y="60008"/>
                      <a:pt x="133350" y="65723"/>
                    </a:cubicBezTo>
                    <a:cubicBezTo>
                      <a:pt x="151448" y="73343"/>
                      <a:pt x="170498" y="77153"/>
                      <a:pt x="190500" y="78105"/>
                    </a:cubicBezTo>
                    <a:cubicBezTo>
                      <a:pt x="210503" y="77153"/>
                      <a:pt x="229552" y="73343"/>
                      <a:pt x="247650" y="65723"/>
                    </a:cubicBezTo>
                    <a:cubicBezTo>
                      <a:pt x="260033" y="60960"/>
                      <a:pt x="272415" y="57150"/>
                      <a:pt x="285750" y="56198"/>
                    </a:cubicBezTo>
                    <a:cubicBezTo>
                      <a:pt x="299085" y="57150"/>
                      <a:pt x="311468" y="60008"/>
                      <a:pt x="323850" y="64770"/>
                    </a:cubicBezTo>
                    <a:cubicBezTo>
                      <a:pt x="341948" y="72390"/>
                      <a:pt x="360998" y="76200"/>
                      <a:pt x="381000" y="77153"/>
                    </a:cubicBezTo>
                    <a:cubicBezTo>
                      <a:pt x="401003" y="76200"/>
                      <a:pt x="420053" y="72390"/>
                      <a:pt x="438150" y="64770"/>
                    </a:cubicBezTo>
                    <a:cubicBezTo>
                      <a:pt x="450533" y="60008"/>
                      <a:pt x="462915" y="56198"/>
                      <a:pt x="476250" y="55245"/>
                    </a:cubicBezTo>
                    <a:cubicBezTo>
                      <a:pt x="489585" y="56198"/>
                      <a:pt x="501968" y="59055"/>
                      <a:pt x="514350" y="64770"/>
                    </a:cubicBezTo>
                    <a:cubicBezTo>
                      <a:pt x="532448" y="72390"/>
                      <a:pt x="551498" y="76200"/>
                      <a:pt x="571500" y="77153"/>
                    </a:cubicBezTo>
                    <a:cubicBezTo>
                      <a:pt x="591503" y="76200"/>
                      <a:pt x="610553" y="72390"/>
                      <a:pt x="628650" y="64770"/>
                    </a:cubicBezTo>
                    <a:cubicBezTo>
                      <a:pt x="641033" y="60008"/>
                      <a:pt x="653415" y="56198"/>
                      <a:pt x="666750" y="55245"/>
                    </a:cubicBezTo>
                    <a:cubicBezTo>
                      <a:pt x="680085" y="56198"/>
                      <a:pt x="692468" y="59055"/>
                      <a:pt x="704850" y="63818"/>
                    </a:cubicBezTo>
                    <a:cubicBezTo>
                      <a:pt x="722948" y="71438"/>
                      <a:pt x="741998" y="75248"/>
                      <a:pt x="762000" y="76200"/>
                    </a:cubicBezTo>
                    <a:lnTo>
                      <a:pt x="762000" y="19050"/>
                    </a:lnTo>
                    <a:cubicBezTo>
                      <a:pt x="748665" y="20003"/>
                      <a:pt x="736283" y="17145"/>
                      <a:pt x="723900" y="12383"/>
                    </a:cubicBezTo>
                    <a:close/>
                  </a:path>
                </a:pathLst>
              </a:custGeom>
              <a:solidFill>
                <a:srgbClr val="EB1C23"/>
              </a:solidFill>
              <a:ln w="9525" cap="flat">
                <a:noFill/>
                <a:prstDash val="solid"/>
                <a:miter/>
              </a:ln>
            </p:spPr>
            <p:txBody>
              <a:bodyPr rtlCol="0" anchor="ctr"/>
              <a:lstStyle/>
              <a:p>
                <a:endParaRPr lang="en-GB"/>
              </a:p>
            </p:txBody>
          </p:sp>
          <p:sp>
            <p:nvSpPr>
              <p:cNvPr id="98" name="Freeform: Shape 97">
                <a:extLst>
                  <a:ext uri="{FF2B5EF4-FFF2-40B4-BE49-F238E27FC236}">
                    <a16:creationId xmlns:a16="http://schemas.microsoft.com/office/drawing/2014/main" id="{6B17FD45-BD14-4029-B5AE-A34FB57C3D8F}"/>
                  </a:ext>
                </a:extLst>
              </p:cNvPr>
              <p:cNvSpPr/>
              <p:nvPr/>
            </p:nvSpPr>
            <p:spPr>
              <a:xfrm>
                <a:off x="5379720" y="3132191"/>
                <a:ext cx="352425" cy="688975"/>
              </a:xfrm>
              <a:custGeom>
                <a:avLst/>
                <a:gdLst>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2381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425" h="688975">
                    <a:moveTo>
                      <a:pt x="0" y="0"/>
                    </a:moveTo>
                    <a:cubicBezTo>
                      <a:pt x="794" y="39158"/>
                      <a:pt x="1587" y="78317"/>
                      <a:pt x="2381" y="117475"/>
                    </a:cubicBezTo>
                    <a:cubicBezTo>
                      <a:pt x="124354" y="136525"/>
                      <a:pt x="117739" y="484187"/>
                      <a:pt x="111125" y="688975"/>
                    </a:cubicBezTo>
                    <a:lnTo>
                      <a:pt x="352425" y="688975"/>
                    </a:lnTo>
                    <a:cubicBezTo>
                      <a:pt x="344487" y="390260"/>
                      <a:pt x="377031" y="67733"/>
                      <a:pt x="0" y="0"/>
                    </a:cubicBezTo>
                    <a:close/>
                  </a:path>
                </a:pathLst>
              </a:custGeom>
              <a:solidFill>
                <a:srgbClr val="EB1C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Freeform: Shape 98">
                <a:extLst>
                  <a:ext uri="{FF2B5EF4-FFF2-40B4-BE49-F238E27FC236}">
                    <a16:creationId xmlns:a16="http://schemas.microsoft.com/office/drawing/2014/main" id="{7979F0DC-AC6D-4A1E-BAE9-790516B9335D}"/>
                  </a:ext>
                </a:extLst>
              </p:cNvPr>
              <p:cNvSpPr/>
              <p:nvPr/>
            </p:nvSpPr>
            <p:spPr>
              <a:xfrm>
                <a:off x="5372576" y="3192516"/>
                <a:ext cx="219075" cy="321469"/>
              </a:xfrm>
              <a:custGeom>
                <a:avLst/>
                <a:gdLst>
                  <a:gd name="connsiteX0" fmla="*/ 0 w 219075"/>
                  <a:gd name="connsiteY0" fmla="*/ 0 h 321469"/>
                  <a:gd name="connsiteX1" fmla="*/ 164307 w 219075"/>
                  <a:gd name="connsiteY1" fmla="*/ 76200 h 321469"/>
                  <a:gd name="connsiteX2" fmla="*/ 219075 w 219075"/>
                  <a:gd name="connsiteY2" fmla="*/ 321469 h 321469"/>
                </a:gdLst>
                <a:ahLst/>
                <a:cxnLst>
                  <a:cxn ang="0">
                    <a:pos x="connsiteX0" y="connsiteY0"/>
                  </a:cxn>
                  <a:cxn ang="0">
                    <a:pos x="connsiteX1" y="connsiteY1"/>
                  </a:cxn>
                  <a:cxn ang="0">
                    <a:pos x="connsiteX2" y="connsiteY2"/>
                  </a:cxn>
                </a:cxnLst>
                <a:rect l="l" t="t" r="r" b="b"/>
                <a:pathLst>
                  <a:path w="219075" h="321469">
                    <a:moveTo>
                      <a:pt x="0" y="0"/>
                    </a:moveTo>
                    <a:cubicBezTo>
                      <a:pt x="63897" y="11311"/>
                      <a:pt x="127795" y="22622"/>
                      <a:pt x="164307" y="76200"/>
                    </a:cubicBezTo>
                    <a:cubicBezTo>
                      <a:pt x="200819" y="129778"/>
                      <a:pt x="209947" y="225623"/>
                      <a:pt x="219075" y="321469"/>
                    </a:cubicBezTo>
                  </a:path>
                </a:pathLst>
              </a:custGeom>
              <a:noFill/>
              <a:ln w="38100">
                <a:solidFill>
                  <a:schemeClr val="bg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03" name="Group 102">
            <a:extLst>
              <a:ext uri="{FF2B5EF4-FFF2-40B4-BE49-F238E27FC236}">
                <a16:creationId xmlns:a16="http://schemas.microsoft.com/office/drawing/2014/main" id="{BB1C5484-B6E9-45D6-AB6E-6B642FBC6520}"/>
              </a:ext>
            </a:extLst>
          </p:cNvPr>
          <p:cNvGrpSpPr/>
          <p:nvPr/>
        </p:nvGrpSpPr>
        <p:grpSpPr>
          <a:xfrm>
            <a:off x="5709274" y="3555471"/>
            <a:ext cx="1086151" cy="2334879"/>
            <a:chOff x="5709274" y="3555471"/>
            <a:chExt cx="1086151" cy="2334879"/>
          </a:xfrm>
        </p:grpSpPr>
        <p:sp>
          <p:nvSpPr>
            <p:cNvPr id="106" name="Freeform: Shape 105">
              <a:extLst>
                <a:ext uri="{FF2B5EF4-FFF2-40B4-BE49-F238E27FC236}">
                  <a16:creationId xmlns:a16="http://schemas.microsoft.com/office/drawing/2014/main" id="{7F00C0C0-E91C-45DE-840E-0EE2CDD2C873}"/>
                </a:ext>
              </a:extLst>
            </p:cNvPr>
            <p:cNvSpPr/>
            <p:nvPr/>
          </p:nvSpPr>
          <p:spPr>
            <a:xfrm>
              <a:off x="5939895" y="3658710"/>
              <a:ext cx="245217" cy="362551"/>
            </a:xfrm>
            <a:custGeom>
              <a:avLst/>
              <a:gdLst>
                <a:gd name="connsiteX0" fmla="*/ 164277 w 168148"/>
                <a:gd name="connsiteY0" fmla="*/ 79294 h 248606"/>
                <a:gd name="connsiteX1" fmla="*/ 162988 w 168148"/>
                <a:gd name="connsiteY1" fmla="*/ 99973 h 248606"/>
                <a:gd name="connsiteX2" fmla="*/ 168149 w 168148"/>
                <a:gd name="connsiteY2" fmla="*/ 101260 h 248606"/>
                <a:gd name="connsiteX3" fmla="*/ 153937 w 168148"/>
                <a:gd name="connsiteY3" fmla="*/ 146490 h 248606"/>
                <a:gd name="connsiteX4" fmla="*/ 147477 w 168148"/>
                <a:gd name="connsiteY4" fmla="*/ 191711 h 248606"/>
                <a:gd name="connsiteX5" fmla="*/ 109301 w 168148"/>
                <a:gd name="connsiteY5" fmla="*/ 235106 h 248606"/>
                <a:gd name="connsiteX6" fmla="*/ 90349 w 168148"/>
                <a:gd name="connsiteY6" fmla="*/ 242004 h 248606"/>
                <a:gd name="connsiteX7" fmla="*/ 45384 w 168148"/>
                <a:gd name="connsiteY7" fmla="*/ 221430 h 248606"/>
                <a:gd name="connsiteX8" fmla="*/ 26002 w 168148"/>
                <a:gd name="connsiteY8" fmla="*/ 149076 h 248606"/>
                <a:gd name="connsiteX9" fmla="*/ 10491 w 168148"/>
                <a:gd name="connsiteY9" fmla="*/ 133567 h 248606"/>
                <a:gd name="connsiteX10" fmla="*/ 1448 w 168148"/>
                <a:gd name="connsiteY10" fmla="*/ 110302 h 248606"/>
                <a:gd name="connsiteX11" fmla="*/ 6617 w 168148"/>
                <a:gd name="connsiteY11" fmla="*/ 90921 h 248606"/>
                <a:gd name="connsiteX12" fmla="*/ 6617 w 168148"/>
                <a:gd name="connsiteY12" fmla="*/ 80593 h 248606"/>
                <a:gd name="connsiteX13" fmla="*/ 40377 w 168148"/>
                <a:gd name="connsiteY13" fmla="*/ 12853 h 248606"/>
                <a:gd name="connsiteX14" fmla="*/ 116189 w 168148"/>
                <a:gd name="connsiteY14" fmla="*/ 5962 h 248606"/>
                <a:gd name="connsiteX15" fmla="*/ 164441 w 168148"/>
                <a:gd name="connsiteY15" fmla="*/ 74878 h 248606"/>
                <a:gd name="connsiteX16" fmla="*/ 164277 w 168148"/>
                <a:gd name="connsiteY16" fmla="*/ 79294 h 24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148" h="248606">
                  <a:moveTo>
                    <a:pt x="164277" y="79294"/>
                  </a:moveTo>
                  <a:lnTo>
                    <a:pt x="162988" y="99973"/>
                  </a:lnTo>
                  <a:lnTo>
                    <a:pt x="168149" y="101260"/>
                  </a:lnTo>
                  <a:cubicBezTo>
                    <a:pt x="164277" y="136152"/>
                    <a:pt x="153937" y="146490"/>
                    <a:pt x="153937" y="146490"/>
                  </a:cubicBezTo>
                  <a:cubicBezTo>
                    <a:pt x="150063" y="152947"/>
                    <a:pt x="147477" y="191711"/>
                    <a:pt x="147477" y="191711"/>
                  </a:cubicBezTo>
                  <a:cubicBezTo>
                    <a:pt x="135851" y="217558"/>
                    <a:pt x="122926" y="219511"/>
                    <a:pt x="109301" y="235106"/>
                  </a:cubicBezTo>
                  <a:cubicBezTo>
                    <a:pt x="99988" y="245773"/>
                    <a:pt x="90349" y="242004"/>
                    <a:pt x="90349" y="242004"/>
                  </a:cubicBezTo>
                  <a:cubicBezTo>
                    <a:pt x="76128" y="261385"/>
                    <a:pt x="59598" y="233065"/>
                    <a:pt x="45384" y="221430"/>
                  </a:cubicBezTo>
                  <a:cubicBezTo>
                    <a:pt x="31170" y="209803"/>
                    <a:pt x="26002" y="149076"/>
                    <a:pt x="26002" y="149076"/>
                  </a:cubicBezTo>
                  <a:lnTo>
                    <a:pt x="10491" y="133567"/>
                  </a:lnTo>
                  <a:cubicBezTo>
                    <a:pt x="9202" y="128396"/>
                    <a:pt x="1448" y="110302"/>
                    <a:pt x="1448" y="110302"/>
                  </a:cubicBezTo>
                  <a:cubicBezTo>
                    <a:pt x="-3723" y="102559"/>
                    <a:pt x="6617" y="90921"/>
                    <a:pt x="6617" y="90921"/>
                  </a:cubicBezTo>
                  <a:lnTo>
                    <a:pt x="6617" y="80593"/>
                  </a:lnTo>
                  <a:cubicBezTo>
                    <a:pt x="7639" y="40420"/>
                    <a:pt x="40377" y="12853"/>
                    <a:pt x="40377" y="12853"/>
                  </a:cubicBezTo>
                  <a:cubicBezTo>
                    <a:pt x="80010" y="-11267"/>
                    <a:pt x="116189" y="5962"/>
                    <a:pt x="116189" y="5962"/>
                  </a:cubicBezTo>
                  <a:cubicBezTo>
                    <a:pt x="160991" y="16300"/>
                    <a:pt x="164441" y="74878"/>
                    <a:pt x="164441" y="74878"/>
                  </a:cubicBezTo>
                  <a:lnTo>
                    <a:pt x="164277" y="79294"/>
                  </a:lnTo>
                  <a:close/>
                </a:path>
              </a:pathLst>
            </a:custGeom>
            <a:solidFill>
              <a:srgbClr val="FEDFCB"/>
            </a:solidFill>
            <a:ln w="245" cap="flat">
              <a:noFill/>
              <a:prstDash val="solid"/>
              <a:miter/>
            </a:ln>
          </p:spPr>
          <p:txBody>
            <a:bodyPr rtlCol="0" anchor="ctr"/>
            <a:lstStyle/>
            <a:p>
              <a:endParaRPr lang="en-GB"/>
            </a:p>
          </p:txBody>
        </p:sp>
        <p:sp>
          <p:nvSpPr>
            <p:cNvPr id="107" name="Freeform: Shape 106">
              <a:extLst>
                <a:ext uri="{FF2B5EF4-FFF2-40B4-BE49-F238E27FC236}">
                  <a16:creationId xmlns:a16="http://schemas.microsoft.com/office/drawing/2014/main" id="{8113CCD6-DB3D-426E-B411-B9FBE59A4638}"/>
                </a:ext>
              </a:extLst>
            </p:cNvPr>
            <p:cNvSpPr/>
            <p:nvPr/>
          </p:nvSpPr>
          <p:spPr>
            <a:xfrm>
              <a:off x="6076533" y="3687509"/>
              <a:ext cx="109345" cy="326628"/>
            </a:xfrm>
            <a:custGeom>
              <a:avLst/>
              <a:gdLst>
                <a:gd name="connsiteX0" fmla="*/ 46621 w 74979"/>
                <a:gd name="connsiteY0" fmla="*/ 0 h 223973"/>
                <a:gd name="connsiteX1" fmla="*/ 69775 w 74979"/>
                <a:gd name="connsiteY1" fmla="*/ 62129 h 223973"/>
                <a:gd name="connsiteX2" fmla="*/ 74943 w 74979"/>
                <a:gd name="connsiteY2" fmla="*/ 80220 h 223973"/>
                <a:gd name="connsiteX3" fmla="*/ 67189 w 74979"/>
                <a:gd name="connsiteY3" fmla="*/ 117048 h 223973"/>
                <a:gd name="connsiteX4" fmla="*/ 60732 w 74979"/>
                <a:gd name="connsiteY4" fmla="*/ 125451 h 223973"/>
                <a:gd name="connsiteX5" fmla="*/ 58146 w 74979"/>
                <a:gd name="connsiteY5" fmla="*/ 133197 h 223973"/>
                <a:gd name="connsiteX6" fmla="*/ 54264 w 74979"/>
                <a:gd name="connsiteY6" fmla="*/ 166797 h 223973"/>
                <a:gd name="connsiteX7" fmla="*/ 3540 w 74979"/>
                <a:gd name="connsiteY7" fmla="*/ 223974 h 223973"/>
                <a:gd name="connsiteX8" fmla="*/ 4206 w 74979"/>
                <a:gd name="connsiteY8" fmla="*/ 182591 h 223973"/>
                <a:gd name="connsiteX9" fmla="*/ 5020 w 74979"/>
                <a:gd name="connsiteY9" fmla="*/ 130930 h 223973"/>
                <a:gd name="connsiteX10" fmla="*/ 5270 w 74979"/>
                <a:gd name="connsiteY10" fmla="*/ 115431 h 223973"/>
                <a:gd name="connsiteX11" fmla="*/ 1285 w 74979"/>
                <a:gd name="connsiteY11" fmla="*/ 75699 h 223973"/>
                <a:gd name="connsiteX12" fmla="*/ 46621 w 74979"/>
                <a:gd name="connsiteY12" fmla="*/ 62023 h 223973"/>
                <a:gd name="connsiteX13" fmla="*/ 46621 w 74979"/>
                <a:gd name="connsiteY13" fmla="*/ 0 h 22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79" h="223973">
                  <a:moveTo>
                    <a:pt x="46621" y="0"/>
                  </a:moveTo>
                  <a:cubicBezTo>
                    <a:pt x="67363" y="3916"/>
                    <a:pt x="69775" y="62129"/>
                    <a:pt x="69775" y="62129"/>
                  </a:cubicBezTo>
                  <a:lnTo>
                    <a:pt x="74943" y="80220"/>
                  </a:lnTo>
                  <a:cubicBezTo>
                    <a:pt x="75593" y="102186"/>
                    <a:pt x="67189" y="117048"/>
                    <a:pt x="67189" y="117048"/>
                  </a:cubicBezTo>
                  <a:cubicBezTo>
                    <a:pt x="63964" y="128036"/>
                    <a:pt x="60732" y="125451"/>
                    <a:pt x="60732" y="125451"/>
                  </a:cubicBezTo>
                  <a:lnTo>
                    <a:pt x="58146" y="133197"/>
                  </a:lnTo>
                  <a:lnTo>
                    <a:pt x="54264" y="166797"/>
                  </a:lnTo>
                  <a:cubicBezTo>
                    <a:pt x="51679" y="208793"/>
                    <a:pt x="3540" y="223974"/>
                    <a:pt x="3540" y="223974"/>
                  </a:cubicBezTo>
                  <a:lnTo>
                    <a:pt x="4206" y="182591"/>
                  </a:lnTo>
                  <a:lnTo>
                    <a:pt x="5020" y="130930"/>
                  </a:lnTo>
                  <a:lnTo>
                    <a:pt x="5270" y="115431"/>
                  </a:lnTo>
                  <a:cubicBezTo>
                    <a:pt x="-3454" y="82159"/>
                    <a:pt x="1285" y="75699"/>
                    <a:pt x="1285" y="75699"/>
                  </a:cubicBezTo>
                  <a:cubicBezTo>
                    <a:pt x="13882" y="58576"/>
                    <a:pt x="46621" y="62023"/>
                    <a:pt x="46621" y="62023"/>
                  </a:cubicBezTo>
                  <a:cubicBezTo>
                    <a:pt x="60410" y="44797"/>
                    <a:pt x="46621" y="0"/>
                    <a:pt x="46621" y="0"/>
                  </a:cubicBezTo>
                  <a:close/>
                </a:path>
              </a:pathLst>
            </a:custGeom>
            <a:solidFill>
              <a:srgbClr val="FDD1B5"/>
            </a:solidFill>
            <a:ln w="245" cap="flat">
              <a:noFill/>
              <a:prstDash val="solid"/>
              <a:miter/>
            </a:ln>
          </p:spPr>
          <p:txBody>
            <a:bodyPr rtlCol="0" anchor="ctr"/>
            <a:lstStyle/>
            <a:p>
              <a:endParaRPr lang="en-GB"/>
            </a:p>
          </p:txBody>
        </p:sp>
        <p:sp>
          <p:nvSpPr>
            <p:cNvPr id="108" name="Freeform: Shape 107">
              <a:extLst>
                <a:ext uri="{FF2B5EF4-FFF2-40B4-BE49-F238E27FC236}">
                  <a16:creationId xmlns:a16="http://schemas.microsoft.com/office/drawing/2014/main" id="{DA5247C3-3DCE-46CA-9258-E8802B494434}"/>
                </a:ext>
              </a:extLst>
            </p:cNvPr>
            <p:cNvSpPr/>
            <p:nvPr/>
          </p:nvSpPr>
          <p:spPr>
            <a:xfrm>
              <a:off x="5988730" y="3784657"/>
              <a:ext cx="67843" cy="33496"/>
            </a:xfrm>
            <a:custGeom>
              <a:avLst/>
              <a:gdLst>
                <a:gd name="connsiteX0" fmla="*/ 0 w 46521"/>
                <a:gd name="connsiteY0" fmla="*/ 9191 h 22969"/>
                <a:gd name="connsiteX1" fmla="*/ 46521 w 46521"/>
                <a:gd name="connsiteY1" fmla="*/ 9191 h 22969"/>
                <a:gd name="connsiteX2" fmla="*/ 24122 w 46521"/>
                <a:gd name="connsiteY2" fmla="*/ 22970 h 22969"/>
                <a:gd name="connsiteX3" fmla="*/ 0 w 46521"/>
                <a:gd name="connsiteY3" fmla="*/ 9191 h 22969"/>
              </a:gdLst>
              <a:ahLst/>
              <a:cxnLst>
                <a:cxn ang="0">
                  <a:pos x="connsiteX0" y="connsiteY0"/>
                </a:cxn>
                <a:cxn ang="0">
                  <a:pos x="connsiteX1" y="connsiteY1"/>
                </a:cxn>
                <a:cxn ang="0">
                  <a:pos x="connsiteX2" y="connsiteY2"/>
                </a:cxn>
                <a:cxn ang="0">
                  <a:pos x="connsiteX3" y="connsiteY3"/>
                </a:cxn>
              </a:cxnLst>
              <a:rect l="l" t="t" r="r" b="b"/>
              <a:pathLst>
                <a:path w="46521" h="22969">
                  <a:moveTo>
                    <a:pt x="0" y="9191"/>
                  </a:moveTo>
                  <a:cubicBezTo>
                    <a:pt x="20679" y="-11489"/>
                    <a:pt x="46521" y="9191"/>
                    <a:pt x="46521" y="9191"/>
                  </a:cubicBezTo>
                  <a:cubicBezTo>
                    <a:pt x="34462" y="21250"/>
                    <a:pt x="24122" y="22970"/>
                    <a:pt x="24122" y="22970"/>
                  </a:cubicBezTo>
                  <a:cubicBezTo>
                    <a:pt x="15510" y="17799"/>
                    <a:pt x="0" y="9191"/>
                    <a:pt x="0" y="9191"/>
                  </a:cubicBezTo>
                  <a:close/>
                </a:path>
              </a:pathLst>
            </a:custGeom>
            <a:solidFill>
              <a:srgbClr val="FDD1B5"/>
            </a:solidFill>
            <a:ln w="245" cap="flat">
              <a:noFill/>
              <a:prstDash val="solid"/>
              <a:miter/>
            </a:ln>
          </p:spPr>
          <p:txBody>
            <a:bodyPr rtlCol="0" anchor="ctr"/>
            <a:lstStyle/>
            <a:p>
              <a:endParaRPr lang="en-GB"/>
            </a:p>
          </p:txBody>
        </p:sp>
        <p:sp>
          <p:nvSpPr>
            <p:cNvPr id="109" name="Freeform: Shape 108">
              <a:extLst>
                <a:ext uri="{FF2B5EF4-FFF2-40B4-BE49-F238E27FC236}">
                  <a16:creationId xmlns:a16="http://schemas.microsoft.com/office/drawing/2014/main" id="{3776EC17-4C8D-400D-8DAB-27D4D8EE5039}"/>
                </a:ext>
              </a:extLst>
            </p:cNvPr>
            <p:cNvSpPr/>
            <p:nvPr/>
          </p:nvSpPr>
          <p:spPr>
            <a:xfrm>
              <a:off x="6023206" y="3803085"/>
              <a:ext cx="28350" cy="65327"/>
            </a:xfrm>
            <a:custGeom>
              <a:avLst/>
              <a:gdLst>
                <a:gd name="connsiteX0" fmla="*/ 482 w 19440"/>
                <a:gd name="connsiteY0" fmla="*/ 0 h 44796"/>
                <a:gd name="connsiteX1" fmla="*/ 2202 w 19440"/>
                <a:gd name="connsiteY1" fmla="*/ 44797 h 44796"/>
                <a:gd name="connsiteX2" fmla="*/ 19440 w 19440"/>
                <a:gd name="connsiteY2" fmla="*/ 12059 h 44796"/>
                <a:gd name="connsiteX3" fmla="*/ 482 w 19440"/>
                <a:gd name="connsiteY3" fmla="*/ 0 h 44796"/>
              </a:gdLst>
              <a:ahLst/>
              <a:cxnLst>
                <a:cxn ang="0">
                  <a:pos x="connsiteX0" y="connsiteY0"/>
                </a:cxn>
                <a:cxn ang="0">
                  <a:pos x="connsiteX1" y="connsiteY1"/>
                </a:cxn>
                <a:cxn ang="0">
                  <a:pos x="connsiteX2" y="connsiteY2"/>
                </a:cxn>
                <a:cxn ang="0">
                  <a:pos x="connsiteX3" y="connsiteY3"/>
                </a:cxn>
              </a:cxnLst>
              <a:rect l="l" t="t" r="r" b="b"/>
              <a:pathLst>
                <a:path w="19440" h="44796">
                  <a:moveTo>
                    <a:pt x="482" y="0"/>
                  </a:moveTo>
                  <a:cubicBezTo>
                    <a:pt x="-1239" y="24117"/>
                    <a:pt x="2202" y="44797"/>
                    <a:pt x="2202" y="44797"/>
                  </a:cubicBezTo>
                  <a:cubicBezTo>
                    <a:pt x="12541" y="29288"/>
                    <a:pt x="19440" y="12059"/>
                    <a:pt x="19440" y="12059"/>
                  </a:cubicBezTo>
                  <a:cubicBezTo>
                    <a:pt x="14272" y="1720"/>
                    <a:pt x="482" y="0"/>
                    <a:pt x="482" y="0"/>
                  </a:cubicBezTo>
                  <a:close/>
                </a:path>
              </a:pathLst>
            </a:custGeom>
            <a:solidFill>
              <a:srgbClr val="FDD1B5"/>
            </a:solidFill>
            <a:ln w="245" cap="flat">
              <a:noFill/>
              <a:prstDash val="solid"/>
              <a:miter/>
            </a:ln>
          </p:spPr>
          <p:txBody>
            <a:bodyPr rtlCol="0" anchor="ctr"/>
            <a:lstStyle/>
            <a:p>
              <a:endParaRPr lang="en-GB"/>
            </a:p>
          </p:txBody>
        </p:sp>
        <p:sp>
          <p:nvSpPr>
            <p:cNvPr id="110" name="Freeform: Shape 109">
              <a:extLst>
                <a:ext uri="{FF2B5EF4-FFF2-40B4-BE49-F238E27FC236}">
                  <a16:creationId xmlns:a16="http://schemas.microsoft.com/office/drawing/2014/main" id="{BD9D0C3C-C3F4-4AAB-9013-F44D4C874579}"/>
                </a:ext>
              </a:extLst>
            </p:cNvPr>
            <p:cNvSpPr/>
            <p:nvPr/>
          </p:nvSpPr>
          <p:spPr>
            <a:xfrm>
              <a:off x="5944981" y="3639601"/>
              <a:ext cx="238193" cy="173536"/>
            </a:xfrm>
            <a:custGeom>
              <a:avLst/>
              <a:gdLst>
                <a:gd name="connsiteX0" fmla="*/ 132284 w 163332"/>
                <a:gd name="connsiteY0" fmla="*/ 42603 h 118996"/>
                <a:gd name="connsiteX1" fmla="*/ 28902 w 163332"/>
                <a:gd name="connsiteY1" fmla="*/ 59833 h 118996"/>
                <a:gd name="connsiteX2" fmla="*/ 20290 w 163332"/>
                <a:gd name="connsiteY2" fmla="*/ 73611 h 118996"/>
                <a:gd name="connsiteX3" fmla="*/ 14489 w 163332"/>
                <a:gd name="connsiteY3" fmla="*/ 118996 h 118996"/>
                <a:gd name="connsiteX4" fmla="*/ 1331 w 163332"/>
                <a:gd name="connsiteY4" fmla="*/ 61553 h 118996"/>
                <a:gd name="connsiteX5" fmla="*/ 16842 w 163332"/>
                <a:gd name="connsiteY5" fmla="*/ 35715 h 118996"/>
                <a:gd name="connsiteX6" fmla="*/ 86861 w 163332"/>
                <a:gd name="connsiteY6" fmla="*/ 115 h 118996"/>
                <a:gd name="connsiteX7" fmla="*/ 142624 w 163332"/>
                <a:gd name="connsiteY7" fmla="*/ 25374 h 118996"/>
                <a:gd name="connsiteX8" fmla="*/ 158134 w 163332"/>
                <a:gd name="connsiteY8" fmla="*/ 99461 h 118996"/>
                <a:gd name="connsiteX9" fmla="*/ 146074 w 163332"/>
                <a:gd name="connsiteY9" fmla="*/ 118408 h 118996"/>
                <a:gd name="connsiteX10" fmla="*/ 141276 w 163332"/>
                <a:gd name="connsiteY10" fmla="*/ 46960 h 118996"/>
                <a:gd name="connsiteX11" fmla="*/ 132284 w 163332"/>
                <a:gd name="connsiteY11" fmla="*/ 42603 h 11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332" h="118996">
                  <a:moveTo>
                    <a:pt x="132284" y="42603"/>
                  </a:moveTo>
                  <a:cubicBezTo>
                    <a:pt x="132284" y="42603"/>
                    <a:pt x="80594" y="77062"/>
                    <a:pt x="28902" y="59833"/>
                  </a:cubicBezTo>
                  <a:cubicBezTo>
                    <a:pt x="23731" y="58112"/>
                    <a:pt x="20290" y="73611"/>
                    <a:pt x="20290" y="73611"/>
                  </a:cubicBezTo>
                  <a:cubicBezTo>
                    <a:pt x="15121" y="92571"/>
                    <a:pt x="14489" y="118996"/>
                    <a:pt x="14489" y="118996"/>
                  </a:cubicBezTo>
                  <a:cubicBezTo>
                    <a:pt x="-6182" y="98319"/>
                    <a:pt x="1331" y="61553"/>
                    <a:pt x="1331" y="61553"/>
                  </a:cubicBezTo>
                  <a:cubicBezTo>
                    <a:pt x="3052" y="44324"/>
                    <a:pt x="16842" y="35715"/>
                    <a:pt x="16842" y="35715"/>
                  </a:cubicBezTo>
                  <a:cubicBezTo>
                    <a:pt x="30622" y="-3914"/>
                    <a:pt x="86861" y="115"/>
                    <a:pt x="86861" y="115"/>
                  </a:cubicBezTo>
                  <a:cubicBezTo>
                    <a:pt x="131662" y="1835"/>
                    <a:pt x="142624" y="25374"/>
                    <a:pt x="142624" y="25374"/>
                  </a:cubicBezTo>
                  <a:cubicBezTo>
                    <a:pt x="177085" y="49494"/>
                    <a:pt x="158134" y="99461"/>
                    <a:pt x="158134" y="99461"/>
                  </a:cubicBezTo>
                  <a:cubicBezTo>
                    <a:pt x="151245" y="111520"/>
                    <a:pt x="146074" y="118408"/>
                    <a:pt x="146074" y="118408"/>
                  </a:cubicBezTo>
                  <a:cubicBezTo>
                    <a:pt x="148892" y="84540"/>
                    <a:pt x="141276" y="46960"/>
                    <a:pt x="141276" y="46960"/>
                  </a:cubicBezTo>
                  <a:cubicBezTo>
                    <a:pt x="132664" y="40072"/>
                    <a:pt x="132284" y="42603"/>
                    <a:pt x="132284" y="42603"/>
                  </a:cubicBezTo>
                  <a:close/>
                </a:path>
              </a:pathLst>
            </a:custGeom>
            <a:solidFill>
              <a:srgbClr val="E8B37F"/>
            </a:solidFill>
            <a:ln w="245" cap="flat">
              <a:noFill/>
              <a:prstDash val="solid"/>
              <a:miter/>
            </a:ln>
          </p:spPr>
          <p:txBody>
            <a:bodyPr rtlCol="0" anchor="ctr"/>
            <a:lstStyle/>
            <a:p>
              <a:endParaRPr lang="en-GB"/>
            </a:p>
          </p:txBody>
        </p:sp>
        <p:sp>
          <p:nvSpPr>
            <p:cNvPr id="111" name="Freeform: Shape 110">
              <a:extLst>
                <a:ext uri="{FF2B5EF4-FFF2-40B4-BE49-F238E27FC236}">
                  <a16:creationId xmlns:a16="http://schemas.microsoft.com/office/drawing/2014/main" id="{B5863298-FF6F-4C19-8F87-958E85BEDD64}"/>
                </a:ext>
              </a:extLst>
            </p:cNvPr>
            <p:cNvSpPr/>
            <p:nvPr/>
          </p:nvSpPr>
          <p:spPr>
            <a:xfrm>
              <a:off x="5978680" y="3883487"/>
              <a:ext cx="108050" cy="140702"/>
            </a:xfrm>
            <a:custGeom>
              <a:avLst/>
              <a:gdLst>
                <a:gd name="connsiteX0" fmla="*/ 0 w 74091"/>
                <a:gd name="connsiteY0" fmla="*/ 0 h 96481"/>
                <a:gd name="connsiteX1" fmla="*/ 74092 w 74091"/>
                <a:gd name="connsiteY1" fmla="*/ 55135 h 96481"/>
                <a:gd name="connsiteX2" fmla="*/ 74092 w 74091"/>
                <a:gd name="connsiteY2" fmla="*/ 96482 h 96481"/>
                <a:gd name="connsiteX3" fmla="*/ 10340 w 74091"/>
                <a:gd name="connsiteY3" fmla="*/ 75805 h 96481"/>
                <a:gd name="connsiteX4" fmla="*/ 0 w 74091"/>
                <a:gd name="connsiteY4" fmla="*/ 0 h 9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91" h="96481">
                  <a:moveTo>
                    <a:pt x="0" y="0"/>
                  </a:moveTo>
                  <a:cubicBezTo>
                    <a:pt x="18787" y="67297"/>
                    <a:pt x="74092" y="55135"/>
                    <a:pt x="74092" y="55135"/>
                  </a:cubicBezTo>
                  <a:lnTo>
                    <a:pt x="74092" y="96482"/>
                  </a:lnTo>
                  <a:lnTo>
                    <a:pt x="10340" y="75805"/>
                  </a:lnTo>
                  <a:cubicBezTo>
                    <a:pt x="10340" y="31008"/>
                    <a:pt x="0" y="0"/>
                    <a:pt x="0" y="0"/>
                  </a:cubicBezTo>
                  <a:close/>
                </a:path>
              </a:pathLst>
            </a:custGeom>
            <a:solidFill>
              <a:srgbClr val="FDD1B5"/>
            </a:solidFill>
            <a:ln w="245" cap="flat">
              <a:noFill/>
              <a:prstDash val="solid"/>
              <a:miter/>
            </a:ln>
          </p:spPr>
          <p:txBody>
            <a:bodyPr rtlCol="0" anchor="ctr"/>
            <a:lstStyle/>
            <a:p>
              <a:endParaRPr lang="en-GB"/>
            </a:p>
          </p:txBody>
        </p:sp>
        <p:sp>
          <p:nvSpPr>
            <p:cNvPr id="112" name="Freeform: Shape 111">
              <a:extLst>
                <a:ext uri="{FF2B5EF4-FFF2-40B4-BE49-F238E27FC236}">
                  <a16:creationId xmlns:a16="http://schemas.microsoft.com/office/drawing/2014/main" id="{21EA70B1-1A28-4044-9B41-DA592B1C1A0E}"/>
                </a:ext>
              </a:extLst>
            </p:cNvPr>
            <p:cNvSpPr/>
            <p:nvPr/>
          </p:nvSpPr>
          <p:spPr>
            <a:xfrm>
              <a:off x="5975302" y="3926824"/>
              <a:ext cx="228656" cy="230681"/>
            </a:xfrm>
            <a:custGeom>
              <a:avLst/>
              <a:gdLst>
                <a:gd name="connsiteX0" fmla="*/ 9906 w 156792"/>
                <a:gd name="connsiteY0" fmla="*/ 14325 h 158181"/>
                <a:gd name="connsiteX1" fmla="*/ 57726 w 156792"/>
                <a:gd name="connsiteY1" fmla="*/ 56537 h 158181"/>
                <a:gd name="connsiteX2" fmla="*/ 104248 w 156792"/>
                <a:gd name="connsiteY2" fmla="*/ 33282 h 158181"/>
                <a:gd name="connsiteX3" fmla="*/ 123784 w 156792"/>
                <a:gd name="connsiteY3" fmla="*/ 0 h 158181"/>
                <a:gd name="connsiteX4" fmla="*/ 130953 w 156792"/>
                <a:gd name="connsiteY4" fmla="*/ 5923 h 158181"/>
                <a:gd name="connsiteX5" fmla="*/ 156793 w 156792"/>
                <a:gd name="connsiteY5" fmla="*/ 17766 h 158181"/>
                <a:gd name="connsiteX6" fmla="*/ 147318 w 156792"/>
                <a:gd name="connsiteY6" fmla="*/ 53952 h 158181"/>
                <a:gd name="connsiteX7" fmla="*/ 107688 w 156792"/>
                <a:gd name="connsiteY7" fmla="*/ 103054 h 158181"/>
                <a:gd name="connsiteX8" fmla="*/ 70641 w 156792"/>
                <a:gd name="connsiteY8" fmla="*/ 158182 h 158181"/>
                <a:gd name="connsiteX9" fmla="*/ 24120 w 156792"/>
                <a:gd name="connsiteY9" fmla="*/ 99606 h 158181"/>
                <a:gd name="connsiteX10" fmla="*/ 0 w 156792"/>
                <a:gd name="connsiteY10" fmla="*/ 48784 h 158181"/>
                <a:gd name="connsiteX11" fmla="*/ 9906 w 156792"/>
                <a:gd name="connsiteY11" fmla="*/ 14325 h 1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92" h="158181">
                  <a:moveTo>
                    <a:pt x="9906" y="14325"/>
                  </a:moveTo>
                  <a:cubicBezTo>
                    <a:pt x="9906" y="14325"/>
                    <a:pt x="15672" y="52119"/>
                    <a:pt x="57726" y="56537"/>
                  </a:cubicBezTo>
                  <a:cubicBezTo>
                    <a:pt x="57726" y="56537"/>
                    <a:pt x="81579" y="58144"/>
                    <a:pt x="104248" y="33282"/>
                  </a:cubicBezTo>
                  <a:cubicBezTo>
                    <a:pt x="104248" y="33282"/>
                    <a:pt x="126370" y="18094"/>
                    <a:pt x="123784" y="0"/>
                  </a:cubicBezTo>
                  <a:lnTo>
                    <a:pt x="130953" y="5923"/>
                  </a:lnTo>
                  <a:lnTo>
                    <a:pt x="156793" y="17766"/>
                  </a:lnTo>
                  <a:lnTo>
                    <a:pt x="147318" y="53952"/>
                  </a:lnTo>
                  <a:lnTo>
                    <a:pt x="107688" y="103054"/>
                  </a:lnTo>
                  <a:lnTo>
                    <a:pt x="70641" y="158182"/>
                  </a:lnTo>
                  <a:lnTo>
                    <a:pt x="24120" y="99606"/>
                  </a:lnTo>
                  <a:lnTo>
                    <a:pt x="0" y="48784"/>
                  </a:lnTo>
                  <a:lnTo>
                    <a:pt x="9906" y="14325"/>
                  </a:lnTo>
                  <a:close/>
                </a:path>
              </a:pathLst>
            </a:custGeom>
            <a:solidFill>
              <a:srgbClr val="D1D3D4"/>
            </a:solidFill>
            <a:ln w="245" cap="flat">
              <a:noFill/>
              <a:prstDash val="solid"/>
              <a:miter/>
            </a:ln>
          </p:spPr>
          <p:txBody>
            <a:bodyPr rtlCol="0" anchor="ctr"/>
            <a:lstStyle/>
            <a:p>
              <a:endParaRPr lang="en-GB"/>
            </a:p>
          </p:txBody>
        </p:sp>
        <p:sp>
          <p:nvSpPr>
            <p:cNvPr id="113" name="Freeform: Shape 112">
              <a:extLst>
                <a:ext uri="{FF2B5EF4-FFF2-40B4-BE49-F238E27FC236}">
                  <a16:creationId xmlns:a16="http://schemas.microsoft.com/office/drawing/2014/main" id="{86D3A8A8-349F-4640-BD15-8CE9E5B5050A}"/>
                </a:ext>
              </a:extLst>
            </p:cNvPr>
            <p:cNvSpPr/>
            <p:nvPr/>
          </p:nvSpPr>
          <p:spPr>
            <a:xfrm>
              <a:off x="5786843" y="4662539"/>
              <a:ext cx="65334" cy="77885"/>
            </a:xfrm>
            <a:custGeom>
              <a:avLst/>
              <a:gdLst>
                <a:gd name="connsiteX0" fmla="*/ 19816 w 44800"/>
                <a:gd name="connsiteY0" fmla="*/ 53408 h 53407"/>
                <a:gd name="connsiteX1" fmla="*/ 44801 w 44800"/>
                <a:gd name="connsiteY1" fmla="*/ 48237 h 53407"/>
                <a:gd name="connsiteX2" fmla="*/ 20681 w 44800"/>
                <a:gd name="connsiteY2" fmla="*/ 0 h 53407"/>
                <a:gd name="connsiteX3" fmla="*/ 0 w 44800"/>
                <a:gd name="connsiteY3" fmla="*/ 32728 h 53407"/>
              </a:gdLst>
              <a:ahLst/>
              <a:cxnLst>
                <a:cxn ang="0">
                  <a:pos x="connsiteX0" y="connsiteY0"/>
                </a:cxn>
                <a:cxn ang="0">
                  <a:pos x="connsiteX1" y="connsiteY1"/>
                </a:cxn>
                <a:cxn ang="0">
                  <a:pos x="connsiteX2" y="connsiteY2"/>
                </a:cxn>
                <a:cxn ang="0">
                  <a:pos x="connsiteX3" y="connsiteY3"/>
                </a:cxn>
              </a:cxnLst>
              <a:rect l="l" t="t" r="r" b="b"/>
              <a:pathLst>
                <a:path w="44800" h="53407">
                  <a:moveTo>
                    <a:pt x="19816" y="53408"/>
                  </a:moveTo>
                  <a:lnTo>
                    <a:pt x="44801" y="48237"/>
                  </a:lnTo>
                  <a:lnTo>
                    <a:pt x="20681" y="0"/>
                  </a:lnTo>
                  <a:lnTo>
                    <a:pt x="0" y="32728"/>
                  </a:lnTo>
                  <a:close/>
                </a:path>
              </a:pathLst>
            </a:custGeom>
            <a:solidFill>
              <a:srgbClr val="000000"/>
            </a:solidFill>
            <a:ln w="1867" cap="flat">
              <a:solidFill>
                <a:srgbClr val="000000"/>
              </a:solidFill>
              <a:prstDash val="solid"/>
              <a:miter/>
            </a:ln>
          </p:spPr>
          <p:txBody>
            <a:bodyPr rtlCol="0" anchor="ctr"/>
            <a:lstStyle/>
            <a:p>
              <a:endParaRPr lang="en-GB"/>
            </a:p>
          </p:txBody>
        </p:sp>
        <p:sp>
          <p:nvSpPr>
            <p:cNvPr id="114" name="Freeform: Shape 113">
              <a:extLst>
                <a:ext uri="{FF2B5EF4-FFF2-40B4-BE49-F238E27FC236}">
                  <a16:creationId xmlns:a16="http://schemas.microsoft.com/office/drawing/2014/main" id="{9412C3B4-08B9-4B3B-9EEA-19FA51988119}"/>
                </a:ext>
              </a:extLst>
            </p:cNvPr>
            <p:cNvSpPr/>
            <p:nvPr/>
          </p:nvSpPr>
          <p:spPr>
            <a:xfrm>
              <a:off x="6239145" y="5793193"/>
              <a:ext cx="209193" cy="97157"/>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solidFill>
              <a:srgbClr val="000000"/>
            </a:solidFill>
            <a:ln w="245" cap="flat">
              <a:noFill/>
              <a:prstDash val="solid"/>
              <a:miter/>
            </a:ln>
          </p:spPr>
          <p:txBody>
            <a:bodyPr rtlCol="0" anchor="ctr"/>
            <a:lstStyle/>
            <a:p>
              <a:endParaRPr lang="en-GB"/>
            </a:p>
          </p:txBody>
        </p:sp>
        <p:sp>
          <p:nvSpPr>
            <p:cNvPr id="115" name="Freeform: Shape 114">
              <a:extLst>
                <a:ext uri="{FF2B5EF4-FFF2-40B4-BE49-F238E27FC236}">
                  <a16:creationId xmlns:a16="http://schemas.microsoft.com/office/drawing/2014/main" id="{7BFDC11D-24B9-4E75-B4A1-09BA5F75F22D}"/>
                </a:ext>
              </a:extLst>
            </p:cNvPr>
            <p:cNvSpPr/>
            <p:nvPr/>
          </p:nvSpPr>
          <p:spPr>
            <a:xfrm>
              <a:off x="6239145" y="5793193"/>
              <a:ext cx="209193" cy="97157"/>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noFill/>
            <a:ln w="1867" cap="flat">
              <a:solidFill>
                <a:srgbClr val="000000"/>
              </a:solidFill>
              <a:prstDash val="solid"/>
              <a:miter/>
            </a:ln>
          </p:spPr>
          <p:txBody>
            <a:bodyPr rtlCol="0" anchor="ctr"/>
            <a:lstStyle/>
            <a:p>
              <a:endParaRPr lang="en-GB"/>
            </a:p>
          </p:txBody>
        </p:sp>
        <p:sp>
          <p:nvSpPr>
            <p:cNvPr id="116" name="Freeform: Shape 115">
              <a:extLst>
                <a:ext uri="{FF2B5EF4-FFF2-40B4-BE49-F238E27FC236}">
                  <a16:creationId xmlns:a16="http://schemas.microsoft.com/office/drawing/2014/main" id="{9DB726EE-2606-4288-A11C-C6EA823A79CE}"/>
                </a:ext>
              </a:extLst>
            </p:cNvPr>
            <p:cNvSpPr/>
            <p:nvPr/>
          </p:nvSpPr>
          <p:spPr>
            <a:xfrm>
              <a:off x="6239145" y="5743984"/>
              <a:ext cx="203864" cy="117965"/>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117" name="Freeform: Shape 116">
              <a:extLst>
                <a:ext uri="{FF2B5EF4-FFF2-40B4-BE49-F238E27FC236}">
                  <a16:creationId xmlns:a16="http://schemas.microsoft.com/office/drawing/2014/main" id="{BB8FC2CC-B985-4012-830C-4A40436822CC}"/>
                </a:ext>
              </a:extLst>
            </p:cNvPr>
            <p:cNvSpPr/>
            <p:nvPr/>
          </p:nvSpPr>
          <p:spPr>
            <a:xfrm>
              <a:off x="6239145" y="5743984"/>
              <a:ext cx="203864" cy="117965"/>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noFill/>
            <a:ln w="1867" cap="flat">
              <a:solidFill>
                <a:srgbClr val="000000"/>
              </a:solidFill>
              <a:prstDash val="solid"/>
              <a:miter/>
            </a:ln>
          </p:spPr>
          <p:txBody>
            <a:bodyPr rtlCol="0" anchor="ctr"/>
            <a:lstStyle/>
            <a:p>
              <a:endParaRPr lang="en-GB"/>
            </a:p>
          </p:txBody>
        </p:sp>
        <p:sp>
          <p:nvSpPr>
            <p:cNvPr id="118" name="Freeform: Shape 117">
              <a:extLst>
                <a:ext uri="{FF2B5EF4-FFF2-40B4-BE49-F238E27FC236}">
                  <a16:creationId xmlns:a16="http://schemas.microsoft.com/office/drawing/2014/main" id="{221971EA-BBF4-4CB3-ABD2-9D665DDF89E1}"/>
                </a:ext>
              </a:extLst>
            </p:cNvPr>
            <p:cNvSpPr/>
            <p:nvPr/>
          </p:nvSpPr>
          <p:spPr>
            <a:xfrm>
              <a:off x="5899918" y="5768033"/>
              <a:ext cx="205661" cy="95474"/>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solidFill>
              <a:srgbClr val="000000"/>
            </a:solidFill>
            <a:ln w="245" cap="flat">
              <a:noFill/>
              <a:prstDash val="solid"/>
              <a:miter/>
            </a:ln>
          </p:spPr>
          <p:txBody>
            <a:bodyPr rtlCol="0" anchor="ctr"/>
            <a:lstStyle/>
            <a:p>
              <a:endParaRPr lang="en-GB"/>
            </a:p>
          </p:txBody>
        </p:sp>
        <p:sp>
          <p:nvSpPr>
            <p:cNvPr id="119" name="Freeform: Shape 118">
              <a:extLst>
                <a:ext uri="{FF2B5EF4-FFF2-40B4-BE49-F238E27FC236}">
                  <a16:creationId xmlns:a16="http://schemas.microsoft.com/office/drawing/2014/main" id="{45EEDA4F-4186-48F3-964A-A6EF234D970E}"/>
                </a:ext>
              </a:extLst>
            </p:cNvPr>
            <p:cNvSpPr/>
            <p:nvPr/>
          </p:nvSpPr>
          <p:spPr>
            <a:xfrm>
              <a:off x="5899918" y="5768033"/>
              <a:ext cx="205661" cy="95474"/>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noFill/>
            <a:ln w="1867" cap="flat">
              <a:solidFill>
                <a:srgbClr val="000000"/>
              </a:solidFill>
              <a:prstDash val="solid"/>
              <a:miter/>
            </a:ln>
          </p:spPr>
          <p:txBody>
            <a:bodyPr rtlCol="0" anchor="ctr"/>
            <a:lstStyle/>
            <a:p>
              <a:endParaRPr lang="en-GB"/>
            </a:p>
          </p:txBody>
        </p:sp>
        <p:sp>
          <p:nvSpPr>
            <p:cNvPr id="120" name="Freeform: Shape 119">
              <a:extLst>
                <a:ext uri="{FF2B5EF4-FFF2-40B4-BE49-F238E27FC236}">
                  <a16:creationId xmlns:a16="http://schemas.microsoft.com/office/drawing/2014/main" id="{0F9DF52A-AE3A-4798-BCFB-3ED8C6D39987}"/>
                </a:ext>
              </a:extLst>
            </p:cNvPr>
            <p:cNvSpPr/>
            <p:nvPr/>
          </p:nvSpPr>
          <p:spPr>
            <a:xfrm>
              <a:off x="5898232" y="5721577"/>
              <a:ext cx="208765" cy="115732"/>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121" name="Freeform: Shape 120">
              <a:extLst>
                <a:ext uri="{FF2B5EF4-FFF2-40B4-BE49-F238E27FC236}">
                  <a16:creationId xmlns:a16="http://schemas.microsoft.com/office/drawing/2014/main" id="{F95B3101-8586-49F7-A1EE-315DF56A2DBF}"/>
                </a:ext>
              </a:extLst>
            </p:cNvPr>
            <p:cNvSpPr/>
            <p:nvPr/>
          </p:nvSpPr>
          <p:spPr>
            <a:xfrm>
              <a:off x="5898232" y="5721577"/>
              <a:ext cx="208765" cy="115732"/>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noFill/>
            <a:ln w="1867" cap="flat">
              <a:solidFill>
                <a:srgbClr val="000000"/>
              </a:solidFill>
              <a:prstDash val="solid"/>
              <a:miter/>
            </a:ln>
          </p:spPr>
          <p:txBody>
            <a:bodyPr rtlCol="0" anchor="ctr"/>
            <a:lstStyle/>
            <a:p>
              <a:endParaRPr lang="en-GB"/>
            </a:p>
          </p:txBody>
        </p:sp>
        <p:sp>
          <p:nvSpPr>
            <p:cNvPr id="122" name="Freeform: Shape 121">
              <a:extLst>
                <a:ext uri="{FF2B5EF4-FFF2-40B4-BE49-F238E27FC236}">
                  <a16:creationId xmlns:a16="http://schemas.microsoft.com/office/drawing/2014/main" id="{7F50F24A-8DC0-4A36-B53F-C14250F0AB1A}"/>
                </a:ext>
              </a:extLst>
            </p:cNvPr>
            <p:cNvSpPr/>
            <p:nvPr/>
          </p:nvSpPr>
          <p:spPr>
            <a:xfrm>
              <a:off x="5709274" y="3965241"/>
              <a:ext cx="777991" cy="1825082"/>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solidFill>
              <a:srgbClr val="EB1C23"/>
            </a:solidFill>
            <a:ln w="245" cap="flat">
              <a:noFill/>
              <a:prstDash val="solid"/>
              <a:miter/>
            </a:ln>
          </p:spPr>
          <p:txBody>
            <a:bodyPr rtlCol="0" anchor="ctr"/>
            <a:lstStyle/>
            <a:p>
              <a:endParaRPr lang="en-GB"/>
            </a:p>
          </p:txBody>
        </p:sp>
        <p:sp>
          <p:nvSpPr>
            <p:cNvPr id="123" name="Freeform: Shape 122">
              <a:extLst>
                <a:ext uri="{FF2B5EF4-FFF2-40B4-BE49-F238E27FC236}">
                  <a16:creationId xmlns:a16="http://schemas.microsoft.com/office/drawing/2014/main" id="{E560513D-BBB9-4566-AEBD-4382F84AC1BB}"/>
                </a:ext>
              </a:extLst>
            </p:cNvPr>
            <p:cNvSpPr/>
            <p:nvPr/>
          </p:nvSpPr>
          <p:spPr>
            <a:xfrm>
              <a:off x="5709274" y="3965241"/>
              <a:ext cx="777991" cy="1825082"/>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noFill/>
            <a:ln w="1867" cap="flat">
              <a:solidFill>
                <a:srgbClr val="FFFFFF"/>
              </a:solidFill>
              <a:prstDash val="solid"/>
              <a:miter/>
            </a:ln>
          </p:spPr>
          <p:txBody>
            <a:bodyPr rtlCol="0" anchor="ctr"/>
            <a:lstStyle/>
            <a:p>
              <a:endParaRPr lang="en-GB"/>
            </a:p>
          </p:txBody>
        </p:sp>
        <p:sp>
          <p:nvSpPr>
            <p:cNvPr id="124" name="Freeform: Shape 123">
              <a:extLst>
                <a:ext uri="{FF2B5EF4-FFF2-40B4-BE49-F238E27FC236}">
                  <a16:creationId xmlns:a16="http://schemas.microsoft.com/office/drawing/2014/main" id="{EECE3877-8A74-49A6-9994-BBF109DF6304}"/>
                </a:ext>
              </a:extLst>
            </p:cNvPr>
            <p:cNvSpPr/>
            <p:nvPr/>
          </p:nvSpPr>
          <p:spPr>
            <a:xfrm>
              <a:off x="6069218" y="3935465"/>
              <a:ext cx="175264" cy="261932"/>
            </a:xfrm>
            <a:custGeom>
              <a:avLst/>
              <a:gdLst>
                <a:gd name="connsiteX0" fmla="*/ 66553 w 120181"/>
                <a:gd name="connsiteY0" fmla="*/ 0 h 179610"/>
                <a:gd name="connsiteX1" fmla="*/ 101601 w 120181"/>
                <a:gd name="connsiteY1" fmla="*/ 19131 h 179610"/>
                <a:gd name="connsiteX2" fmla="*/ 114371 w 120181"/>
                <a:gd name="connsiteY2" fmla="*/ 41996 h 179610"/>
                <a:gd name="connsiteX3" fmla="*/ 120182 w 120181"/>
                <a:gd name="connsiteY3" fmla="*/ 69779 h 179610"/>
                <a:gd name="connsiteX4" fmla="*/ 96275 w 120181"/>
                <a:gd name="connsiteY4" fmla="*/ 62673 h 179610"/>
                <a:gd name="connsiteX5" fmla="*/ 76243 w 120181"/>
                <a:gd name="connsiteY5" fmla="*/ 62026 h 179610"/>
                <a:gd name="connsiteX6" fmla="*/ 82064 w 120181"/>
                <a:gd name="connsiteY6" fmla="*/ 73653 h 179610"/>
                <a:gd name="connsiteX7" fmla="*/ 52339 w 120181"/>
                <a:gd name="connsiteY7" fmla="*/ 111128 h 179610"/>
                <a:gd name="connsiteX8" fmla="*/ 0 w 120181"/>
                <a:gd name="connsiteY8" fmla="*/ 179611 h 179610"/>
                <a:gd name="connsiteX9" fmla="*/ 42000 w 120181"/>
                <a:gd name="connsiteY9" fmla="*/ 80760 h 179610"/>
                <a:gd name="connsiteX10" fmla="*/ 85936 w 120181"/>
                <a:gd name="connsiteY10" fmla="*/ 23902 h 179610"/>
                <a:gd name="connsiteX11" fmla="*/ 66553 w 120181"/>
                <a:gd name="connsiteY11" fmla="*/ 0 h 17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181" h="179610">
                  <a:moveTo>
                    <a:pt x="66553" y="0"/>
                  </a:moveTo>
                  <a:cubicBezTo>
                    <a:pt x="66553" y="0"/>
                    <a:pt x="94496" y="390"/>
                    <a:pt x="101601" y="19131"/>
                  </a:cubicBezTo>
                  <a:cubicBezTo>
                    <a:pt x="101601" y="19131"/>
                    <a:pt x="102735" y="33593"/>
                    <a:pt x="114371" y="41996"/>
                  </a:cubicBezTo>
                  <a:cubicBezTo>
                    <a:pt x="114371" y="41996"/>
                    <a:pt x="120182" y="56208"/>
                    <a:pt x="120182" y="69779"/>
                  </a:cubicBezTo>
                  <a:cubicBezTo>
                    <a:pt x="120182" y="69779"/>
                    <a:pt x="103382" y="69779"/>
                    <a:pt x="96275" y="62673"/>
                  </a:cubicBezTo>
                  <a:cubicBezTo>
                    <a:pt x="96275" y="62673"/>
                    <a:pt x="85289" y="58144"/>
                    <a:pt x="76243" y="62026"/>
                  </a:cubicBezTo>
                  <a:lnTo>
                    <a:pt x="82064" y="73653"/>
                  </a:lnTo>
                  <a:cubicBezTo>
                    <a:pt x="82064" y="73653"/>
                    <a:pt x="74307" y="88513"/>
                    <a:pt x="52339" y="111128"/>
                  </a:cubicBezTo>
                  <a:cubicBezTo>
                    <a:pt x="52339" y="111128"/>
                    <a:pt x="5818" y="142136"/>
                    <a:pt x="0" y="179611"/>
                  </a:cubicBezTo>
                  <a:cubicBezTo>
                    <a:pt x="0" y="179611"/>
                    <a:pt x="1936" y="131805"/>
                    <a:pt x="42000" y="80760"/>
                  </a:cubicBezTo>
                  <a:cubicBezTo>
                    <a:pt x="42000" y="80760"/>
                    <a:pt x="79003" y="50761"/>
                    <a:pt x="85936" y="23902"/>
                  </a:cubicBezTo>
                  <a:cubicBezTo>
                    <a:pt x="85936" y="23902"/>
                    <a:pt x="85782" y="7824"/>
                    <a:pt x="66553" y="0"/>
                  </a:cubicBezTo>
                  <a:close/>
                </a:path>
              </a:pathLst>
            </a:custGeom>
            <a:solidFill>
              <a:srgbClr val="BC1014"/>
            </a:solidFill>
            <a:ln w="245" cap="flat">
              <a:noFill/>
              <a:prstDash val="solid"/>
              <a:miter/>
            </a:ln>
          </p:spPr>
          <p:txBody>
            <a:bodyPr rtlCol="0" anchor="ctr"/>
            <a:lstStyle/>
            <a:p>
              <a:endParaRPr lang="en-GB"/>
            </a:p>
          </p:txBody>
        </p:sp>
        <p:sp>
          <p:nvSpPr>
            <p:cNvPr id="125" name="Freeform: Shape 124">
              <a:extLst>
                <a:ext uri="{FF2B5EF4-FFF2-40B4-BE49-F238E27FC236}">
                  <a16:creationId xmlns:a16="http://schemas.microsoft.com/office/drawing/2014/main" id="{6E18A440-7912-4E08-A960-0DF39346302E}"/>
                </a:ext>
              </a:extLst>
            </p:cNvPr>
            <p:cNvSpPr/>
            <p:nvPr/>
          </p:nvSpPr>
          <p:spPr>
            <a:xfrm>
              <a:off x="5758179" y="4226602"/>
              <a:ext cx="127072" cy="221111"/>
            </a:xfrm>
            <a:custGeom>
              <a:avLst/>
              <a:gdLst>
                <a:gd name="connsiteX0" fmla="*/ 0 w 87135"/>
                <a:gd name="connsiteY0" fmla="*/ 106823 h 151619"/>
                <a:gd name="connsiteX1" fmla="*/ 865 w 87135"/>
                <a:gd name="connsiteY1" fmla="*/ 121466 h 151619"/>
                <a:gd name="connsiteX2" fmla="*/ 74092 w 87135"/>
                <a:gd name="connsiteY2" fmla="*/ 151619 h 151619"/>
                <a:gd name="connsiteX3" fmla="*/ 85512 w 87135"/>
                <a:gd name="connsiteY3" fmla="*/ 107256 h 151619"/>
                <a:gd name="connsiteX4" fmla="*/ 37910 w 87135"/>
                <a:gd name="connsiteY4" fmla="*/ 0 h 151619"/>
                <a:gd name="connsiteX5" fmla="*/ 65473 w 87135"/>
                <a:gd name="connsiteY5" fmla="*/ 111993 h 151619"/>
                <a:gd name="connsiteX6" fmla="*/ 57726 w 87135"/>
                <a:gd name="connsiteY6" fmla="*/ 121466 h 151619"/>
                <a:gd name="connsiteX7" fmla="*/ 17231 w 87135"/>
                <a:gd name="connsiteY7" fmla="*/ 115433 h 151619"/>
                <a:gd name="connsiteX8" fmla="*/ 0 w 87135"/>
                <a:gd name="connsiteY8" fmla="*/ 106823 h 15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35" h="151619">
                  <a:moveTo>
                    <a:pt x="0" y="106823"/>
                  </a:moveTo>
                  <a:cubicBezTo>
                    <a:pt x="0" y="106823"/>
                    <a:pt x="5171" y="117161"/>
                    <a:pt x="865" y="121466"/>
                  </a:cubicBezTo>
                  <a:cubicBezTo>
                    <a:pt x="865" y="121466"/>
                    <a:pt x="58581" y="124917"/>
                    <a:pt x="74092" y="151619"/>
                  </a:cubicBezTo>
                  <a:cubicBezTo>
                    <a:pt x="74092" y="151619"/>
                    <a:pt x="92619" y="138911"/>
                    <a:pt x="85512" y="107256"/>
                  </a:cubicBezTo>
                  <a:cubicBezTo>
                    <a:pt x="85512" y="107256"/>
                    <a:pt x="37047" y="83560"/>
                    <a:pt x="37910" y="0"/>
                  </a:cubicBezTo>
                  <a:cubicBezTo>
                    <a:pt x="37910" y="0"/>
                    <a:pt x="19816" y="71502"/>
                    <a:pt x="65473" y="111993"/>
                  </a:cubicBezTo>
                  <a:cubicBezTo>
                    <a:pt x="65473" y="111993"/>
                    <a:pt x="76677" y="126637"/>
                    <a:pt x="57726" y="121466"/>
                  </a:cubicBezTo>
                  <a:cubicBezTo>
                    <a:pt x="57726" y="121466"/>
                    <a:pt x="44801" y="127502"/>
                    <a:pt x="17231" y="115433"/>
                  </a:cubicBezTo>
                  <a:lnTo>
                    <a:pt x="0" y="106823"/>
                  </a:lnTo>
                  <a:close/>
                </a:path>
              </a:pathLst>
            </a:custGeom>
            <a:solidFill>
              <a:srgbClr val="BC1014"/>
            </a:solidFill>
            <a:ln w="245" cap="flat">
              <a:noFill/>
              <a:prstDash val="solid"/>
              <a:miter/>
            </a:ln>
          </p:spPr>
          <p:txBody>
            <a:bodyPr rtlCol="0" anchor="ctr"/>
            <a:lstStyle/>
            <a:p>
              <a:endParaRPr lang="en-GB"/>
            </a:p>
          </p:txBody>
        </p:sp>
        <p:sp>
          <p:nvSpPr>
            <p:cNvPr id="126" name="Freeform: Shape 125">
              <a:extLst>
                <a:ext uri="{FF2B5EF4-FFF2-40B4-BE49-F238E27FC236}">
                  <a16:creationId xmlns:a16="http://schemas.microsoft.com/office/drawing/2014/main" id="{4CAF4DAE-E010-4BC4-AF7D-08CD45FB3872}"/>
                </a:ext>
              </a:extLst>
            </p:cNvPr>
            <p:cNvSpPr/>
            <p:nvPr/>
          </p:nvSpPr>
          <p:spPr>
            <a:xfrm>
              <a:off x="5863482" y="4569569"/>
              <a:ext cx="43064" cy="106792"/>
            </a:xfrm>
            <a:custGeom>
              <a:avLst/>
              <a:gdLst>
                <a:gd name="connsiteX0" fmla="*/ 22402 w 29530"/>
                <a:gd name="connsiteY0" fmla="*/ 0 h 73229"/>
                <a:gd name="connsiteX1" fmla="*/ 0 w 29530"/>
                <a:gd name="connsiteY1" fmla="*/ 22400 h 73229"/>
                <a:gd name="connsiteX2" fmla="*/ 27570 w 29530"/>
                <a:gd name="connsiteY2" fmla="*/ 73229 h 73229"/>
                <a:gd name="connsiteX3" fmla="*/ 22402 w 29530"/>
                <a:gd name="connsiteY3" fmla="*/ 0 h 73229"/>
              </a:gdLst>
              <a:ahLst/>
              <a:cxnLst>
                <a:cxn ang="0">
                  <a:pos x="connsiteX0" y="connsiteY0"/>
                </a:cxn>
                <a:cxn ang="0">
                  <a:pos x="connsiteX1" y="connsiteY1"/>
                </a:cxn>
                <a:cxn ang="0">
                  <a:pos x="connsiteX2" y="connsiteY2"/>
                </a:cxn>
                <a:cxn ang="0">
                  <a:pos x="connsiteX3" y="connsiteY3"/>
                </a:cxn>
              </a:cxnLst>
              <a:rect l="l" t="t" r="r" b="b"/>
              <a:pathLst>
                <a:path w="29530" h="73229">
                  <a:moveTo>
                    <a:pt x="22402" y="0"/>
                  </a:moveTo>
                  <a:cubicBezTo>
                    <a:pt x="22402" y="0"/>
                    <a:pt x="8619" y="9476"/>
                    <a:pt x="0" y="22400"/>
                  </a:cubicBezTo>
                  <a:cubicBezTo>
                    <a:pt x="0" y="22400"/>
                    <a:pt x="17231" y="20679"/>
                    <a:pt x="27570" y="73229"/>
                  </a:cubicBezTo>
                  <a:cubicBezTo>
                    <a:pt x="27570" y="73229"/>
                    <a:pt x="34462" y="40491"/>
                    <a:pt x="22402" y="0"/>
                  </a:cubicBezTo>
                  <a:close/>
                </a:path>
              </a:pathLst>
            </a:custGeom>
            <a:solidFill>
              <a:srgbClr val="BC1014"/>
            </a:solidFill>
            <a:ln w="245" cap="flat">
              <a:noFill/>
              <a:prstDash val="solid"/>
              <a:miter/>
            </a:ln>
          </p:spPr>
          <p:txBody>
            <a:bodyPr rtlCol="0" anchor="ctr"/>
            <a:lstStyle/>
            <a:p>
              <a:endParaRPr lang="en-GB"/>
            </a:p>
          </p:txBody>
        </p:sp>
        <p:sp>
          <p:nvSpPr>
            <p:cNvPr id="127" name="Freeform: Shape 126">
              <a:extLst>
                <a:ext uri="{FF2B5EF4-FFF2-40B4-BE49-F238E27FC236}">
                  <a16:creationId xmlns:a16="http://schemas.microsoft.com/office/drawing/2014/main" id="{1B877D50-9C72-4F59-B70F-730BCC35E463}"/>
                </a:ext>
              </a:extLst>
            </p:cNvPr>
            <p:cNvSpPr/>
            <p:nvPr/>
          </p:nvSpPr>
          <p:spPr>
            <a:xfrm>
              <a:off x="6169103" y="5002988"/>
              <a:ext cx="77458" cy="717946"/>
            </a:xfrm>
            <a:custGeom>
              <a:avLst/>
              <a:gdLst>
                <a:gd name="connsiteX0" fmla="*/ 0 w 53114"/>
                <a:gd name="connsiteY0" fmla="*/ 0 h 492305"/>
                <a:gd name="connsiteX1" fmla="*/ 20679 w 53114"/>
                <a:gd name="connsiteY1" fmla="*/ 117585 h 492305"/>
                <a:gd name="connsiteX2" fmla="*/ 23264 w 53114"/>
                <a:gd name="connsiteY2" fmla="*/ 233881 h 492305"/>
                <a:gd name="connsiteX3" fmla="*/ 28425 w 53114"/>
                <a:gd name="connsiteY3" fmla="*/ 328199 h 492305"/>
                <a:gd name="connsiteX4" fmla="*/ 45232 w 53114"/>
                <a:gd name="connsiteY4" fmla="*/ 439327 h 492305"/>
                <a:gd name="connsiteX5" fmla="*/ 52989 w 53114"/>
                <a:gd name="connsiteY5" fmla="*/ 492306 h 49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4" h="492305">
                  <a:moveTo>
                    <a:pt x="0" y="0"/>
                  </a:moveTo>
                  <a:cubicBezTo>
                    <a:pt x="0" y="0"/>
                    <a:pt x="23264" y="64611"/>
                    <a:pt x="20679" y="117585"/>
                  </a:cubicBezTo>
                  <a:cubicBezTo>
                    <a:pt x="20679" y="117585"/>
                    <a:pt x="14211" y="210619"/>
                    <a:pt x="23264" y="233881"/>
                  </a:cubicBezTo>
                  <a:cubicBezTo>
                    <a:pt x="23264" y="233881"/>
                    <a:pt x="27136" y="304949"/>
                    <a:pt x="28425" y="328199"/>
                  </a:cubicBezTo>
                  <a:cubicBezTo>
                    <a:pt x="28425" y="328199"/>
                    <a:pt x="29722" y="410902"/>
                    <a:pt x="45232" y="439327"/>
                  </a:cubicBezTo>
                  <a:cubicBezTo>
                    <a:pt x="45232" y="439327"/>
                    <a:pt x="54275" y="471648"/>
                    <a:pt x="52989" y="492306"/>
                  </a:cubicBezTo>
                </a:path>
              </a:pathLst>
            </a:custGeom>
            <a:noFill/>
            <a:ln w="1867" cap="flat">
              <a:solidFill>
                <a:srgbClr val="FFFFFF"/>
              </a:solidFill>
              <a:prstDash val="solid"/>
              <a:miter/>
            </a:ln>
          </p:spPr>
          <p:txBody>
            <a:bodyPr rtlCol="0" anchor="ctr"/>
            <a:lstStyle/>
            <a:p>
              <a:endParaRPr lang="en-GB"/>
            </a:p>
          </p:txBody>
        </p:sp>
        <p:sp>
          <p:nvSpPr>
            <p:cNvPr id="128" name="Freeform: Shape 127">
              <a:extLst>
                <a:ext uri="{FF2B5EF4-FFF2-40B4-BE49-F238E27FC236}">
                  <a16:creationId xmlns:a16="http://schemas.microsoft.com/office/drawing/2014/main" id="{38357DC4-466A-4EB2-BBA5-B0B43D41E867}"/>
                </a:ext>
              </a:extLst>
            </p:cNvPr>
            <p:cNvSpPr/>
            <p:nvPr/>
          </p:nvSpPr>
          <p:spPr>
            <a:xfrm>
              <a:off x="6288841" y="4079623"/>
              <a:ext cx="73274" cy="689693"/>
            </a:xfrm>
            <a:custGeom>
              <a:avLst/>
              <a:gdLst>
                <a:gd name="connsiteX0" fmla="*/ 16755 w 50245"/>
                <a:gd name="connsiteY0" fmla="*/ 0 h 472932"/>
                <a:gd name="connsiteX1" fmla="*/ 17620 w 50245"/>
                <a:gd name="connsiteY1" fmla="*/ 65466 h 472932"/>
                <a:gd name="connsiteX2" fmla="*/ 16755 w 50245"/>
                <a:gd name="connsiteY2" fmla="*/ 195120 h 472932"/>
                <a:gd name="connsiteX3" fmla="*/ 2541 w 50245"/>
                <a:gd name="connsiteY3" fmla="*/ 264899 h 472932"/>
                <a:gd name="connsiteX4" fmla="*/ 14170 w 50245"/>
                <a:gd name="connsiteY4" fmla="*/ 297196 h 472932"/>
                <a:gd name="connsiteX5" fmla="*/ 14170 w 50245"/>
                <a:gd name="connsiteY5" fmla="*/ 348026 h 472932"/>
                <a:gd name="connsiteX6" fmla="*/ 1245 w 50245"/>
                <a:gd name="connsiteY6" fmla="*/ 472932 h 472932"/>
                <a:gd name="connsiteX7" fmla="*/ 21926 w 50245"/>
                <a:gd name="connsiteY7" fmla="*/ 346296 h 472932"/>
                <a:gd name="connsiteX8" fmla="*/ 30969 w 50245"/>
                <a:gd name="connsiteY8" fmla="*/ 301077 h 472932"/>
                <a:gd name="connsiteX9" fmla="*/ 37434 w 50245"/>
                <a:gd name="connsiteY9" fmla="*/ 266188 h 472932"/>
                <a:gd name="connsiteX10" fmla="*/ 9001 w 50245"/>
                <a:gd name="connsiteY10" fmla="*/ 223111 h 472932"/>
                <a:gd name="connsiteX11" fmla="*/ 27950 w 50245"/>
                <a:gd name="connsiteY11" fmla="*/ 197271 h 472932"/>
                <a:gd name="connsiteX12" fmla="*/ 49063 w 50245"/>
                <a:gd name="connsiteY12" fmla="*/ 99501 h 472932"/>
                <a:gd name="connsiteX13" fmla="*/ 43894 w 50245"/>
                <a:gd name="connsiteY13" fmla="*/ 29722 h 472932"/>
                <a:gd name="connsiteX14" fmla="*/ 25798 w 50245"/>
                <a:gd name="connsiteY14" fmla="*/ 58144 h 472932"/>
                <a:gd name="connsiteX15" fmla="*/ 16755 w 50245"/>
                <a:gd name="connsiteY15" fmla="*/ 0 h 47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45" h="472932">
                  <a:moveTo>
                    <a:pt x="16755" y="0"/>
                  </a:moveTo>
                  <a:cubicBezTo>
                    <a:pt x="16755" y="0"/>
                    <a:pt x="20196" y="57720"/>
                    <a:pt x="17620" y="65466"/>
                  </a:cubicBezTo>
                  <a:cubicBezTo>
                    <a:pt x="17620" y="65466"/>
                    <a:pt x="1245" y="124052"/>
                    <a:pt x="16755" y="195120"/>
                  </a:cubicBezTo>
                  <a:cubicBezTo>
                    <a:pt x="16755" y="195120"/>
                    <a:pt x="-7798" y="218372"/>
                    <a:pt x="2541" y="264899"/>
                  </a:cubicBezTo>
                  <a:cubicBezTo>
                    <a:pt x="2541" y="264899"/>
                    <a:pt x="11584" y="288154"/>
                    <a:pt x="14170" y="297196"/>
                  </a:cubicBezTo>
                  <a:cubicBezTo>
                    <a:pt x="14170" y="297196"/>
                    <a:pt x="-3926" y="310982"/>
                    <a:pt x="14170" y="348026"/>
                  </a:cubicBezTo>
                  <a:cubicBezTo>
                    <a:pt x="14170" y="348026"/>
                    <a:pt x="2541" y="449678"/>
                    <a:pt x="1245" y="472932"/>
                  </a:cubicBezTo>
                  <a:cubicBezTo>
                    <a:pt x="1245" y="472932"/>
                    <a:pt x="14170" y="374728"/>
                    <a:pt x="21926" y="346296"/>
                  </a:cubicBezTo>
                  <a:cubicBezTo>
                    <a:pt x="21926" y="346296"/>
                    <a:pt x="-1341" y="304949"/>
                    <a:pt x="30969" y="301077"/>
                  </a:cubicBezTo>
                  <a:cubicBezTo>
                    <a:pt x="30969" y="301077"/>
                    <a:pt x="21926" y="279111"/>
                    <a:pt x="37434" y="266188"/>
                  </a:cubicBezTo>
                  <a:cubicBezTo>
                    <a:pt x="37434" y="266188"/>
                    <a:pt x="-5213" y="272221"/>
                    <a:pt x="9001" y="223111"/>
                  </a:cubicBezTo>
                  <a:cubicBezTo>
                    <a:pt x="9001" y="223111"/>
                    <a:pt x="15890" y="207610"/>
                    <a:pt x="27950" y="197271"/>
                  </a:cubicBezTo>
                  <a:cubicBezTo>
                    <a:pt x="27950" y="197271"/>
                    <a:pt x="44938" y="146294"/>
                    <a:pt x="49063" y="99501"/>
                  </a:cubicBezTo>
                  <a:cubicBezTo>
                    <a:pt x="51501" y="71776"/>
                    <a:pt x="50352" y="32304"/>
                    <a:pt x="43894" y="29722"/>
                  </a:cubicBezTo>
                  <a:cubicBezTo>
                    <a:pt x="43894" y="29722"/>
                    <a:pt x="26663" y="71933"/>
                    <a:pt x="25798" y="58144"/>
                  </a:cubicBezTo>
                  <a:cubicBezTo>
                    <a:pt x="25798" y="58144"/>
                    <a:pt x="24509" y="5170"/>
                    <a:pt x="16755" y="0"/>
                  </a:cubicBezTo>
                  <a:close/>
                </a:path>
              </a:pathLst>
            </a:custGeom>
            <a:solidFill>
              <a:srgbClr val="BC1014"/>
            </a:solidFill>
            <a:ln w="245" cap="flat">
              <a:noFill/>
              <a:prstDash val="solid"/>
              <a:miter/>
            </a:ln>
          </p:spPr>
          <p:txBody>
            <a:bodyPr rtlCol="0" anchor="ctr"/>
            <a:lstStyle/>
            <a:p>
              <a:endParaRPr lang="en-GB"/>
            </a:p>
          </p:txBody>
        </p:sp>
        <p:sp>
          <p:nvSpPr>
            <p:cNvPr id="129" name="Freeform: Shape 128">
              <a:extLst>
                <a:ext uri="{FF2B5EF4-FFF2-40B4-BE49-F238E27FC236}">
                  <a16:creationId xmlns:a16="http://schemas.microsoft.com/office/drawing/2014/main" id="{E95F1F28-E0D0-43A7-B083-65C6F01B283A}"/>
                </a:ext>
              </a:extLst>
            </p:cNvPr>
            <p:cNvSpPr/>
            <p:nvPr/>
          </p:nvSpPr>
          <p:spPr>
            <a:xfrm>
              <a:off x="6346331" y="4479118"/>
              <a:ext cx="132780" cy="182785"/>
            </a:xfrm>
            <a:custGeom>
              <a:avLst/>
              <a:gdLst>
                <a:gd name="connsiteX0" fmla="*/ 32900 w 91049"/>
                <a:gd name="connsiteY0" fmla="*/ 0 h 125338"/>
                <a:gd name="connsiteX1" fmla="*/ 4474 w 91049"/>
                <a:gd name="connsiteY1" fmla="*/ 31008 h 125338"/>
                <a:gd name="connsiteX2" fmla="*/ 9635 w 91049"/>
                <a:gd name="connsiteY2" fmla="*/ 80120 h 125338"/>
                <a:gd name="connsiteX3" fmla="*/ 31613 w 91049"/>
                <a:gd name="connsiteY3" fmla="*/ 125338 h 125338"/>
                <a:gd name="connsiteX4" fmla="*/ 26442 w 91049"/>
                <a:gd name="connsiteY4" fmla="*/ 76239 h 125338"/>
                <a:gd name="connsiteX5" fmla="*/ 39360 w 91049"/>
                <a:gd name="connsiteY5" fmla="*/ 69779 h 125338"/>
                <a:gd name="connsiteX6" fmla="*/ 91050 w 91049"/>
                <a:gd name="connsiteY6" fmla="*/ 59441 h 125338"/>
                <a:gd name="connsiteX7" fmla="*/ 91050 w 91049"/>
                <a:gd name="connsiteY7" fmla="*/ 26271 h 125338"/>
                <a:gd name="connsiteX8" fmla="*/ 32900 w 91049"/>
                <a:gd name="connsiteY8" fmla="*/ 0 h 12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49" h="125338">
                  <a:moveTo>
                    <a:pt x="32900" y="0"/>
                  </a:moveTo>
                  <a:cubicBezTo>
                    <a:pt x="32900" y="0"/>
                    <a:pt x="30317" y="27136"/>
                    <a:pt x="4474" y="31008"/>
                  </a:cubicBezTo>
                  <a:cubicBezTo>
                    <a:pt x="4474" y="31008"/>
                    <a:pt x="-8451" y="65898"/>
                    <a:pt x="9635" y="80120"/>
                  </a:cubicBezTo>
                  <a:cubicBezTo>
                    <a:pt x="9635" y="80120"/>
                    <a:pt x="45825" y="90449"/>
                    <a:pt x="31613" y="125338"/>
                  </a:cubicBezTo>
                  <a:cubicBezTo>
                    <a:pt x="31613" y="125338"/>
                    <a:pt x="49699" y="95619"/>
                    <a:pt x="26442" y="76239"/>
                  </a:cubicBezTo>
                  <a:cubicBezTo>
                    <a:pt x="26442" y="76239"/>
                    <a:pt x="21271" y="69779"/>
                    <a:pt x="39360" y="69779"/>
                  </a:cubicBezTo>
                  <a:cubicBezTo>
                    <a:pt x="39360" y="69779"/>
                    <a:pt x="80717" y="67196"/>
                    <a:pt x="91050" y="59441"/>
                  </a:cubicBezTo>
                  <a:lnTo>
                    <a:pt x="91050" y="26271"/>
                  </a:lnTo>
                  <a:cubicBezTo>
                    <a:pt x="91050" y="26271"/>
                    <a:pt x="66496" y="40060"/>
                    <a:pt x="32900" y="0"/>
                  </a:cubicBezTo>
                  <a:close/>
                </a:path>
              </a:pathLst>
            </a:custGeom>
            <a:solidFill>
              <a:srgbClr val="BC1014"/>
            </a:solidFill>
            <a:ln w="245" cap="flat">
              <a:noFill/>
              <a:prstDash val="solid"/>
              <a:miter/>
            </a:ln>
          </p:spPr>
          <p:txBody>
            <a:bodyPr rtlCol="0" anchor="ctr"/>
            <a:lstStyle/>
            <a:p>
              <a:endParaRPr lang="en-GB"/>
            </a:p>
          </p:txBody>
        </p:sp>
        <p:sp>
          <p:nvSpPr>
            <p:cNvPr id="132" name="Freeform: Shape 131">
              <a:extLst>
                <a:ext uri="{FF2B5EF4-FFF2-40B4-BE49-F238E27FC236}">
                  <a16:creationId xmlns:a16="http://schemas.microsoft.com/office/drawing/2014/main" id="{DF5266A0-536F-463A-935D-664E3916688A}"/>
                </a:ext>
              </a:extLst>
            </p:cNvPr>
            <p:cNvSpPr/>
            <p:nvPr/>
          </p:nvSpPr>
          <p:spPr>
            <a:xfrm>
              <a:off x="6290659" y="4769321"/>
              <a:ext cx="165844" cy="4249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solidFill>
              <a:srgbClr val="000000"/>
            </a:solidFill>
            <a:ln w="245" cap="flat">
              <a:noFill/>
              <a:prstDash val="solid"/>
              <a:miter/>
            </a:ln>
          </p:spPr>
          <p:txBody>
            <a:bodyPr rtlCol="0" anchor="ctr"/>
            <a:lstStyle/>
            <a:p>
              <a:endParaRPr lang="en-GB"/>
            </a:p>
          </p:txBody>
        </p:sp>
        <p:sp>
          <p:nvSpPr>
            <p:cNvPr id="133" name="Freeform: Shape 132">
              <a:extLst>
                <a:ext uri="{FF2B5EF4-FFF2-40B4-BE49-F238E27FC236}">
                  <a16:creationId xmlns:a16="http://schemas.microsoft.com/office/drawing/2014/main" id="{799A8C42-6543-443C-904D-09B06642D31C}"/>
                </a:ext>
              </a:extLst>
            </p:cNvPr>
            <p:cNvSpPr/>
            <p:nvPr/>
          </p:nvSpPr>
          <p:spPr>
            <a:xfrm>
              <a:off x="6290659" y="4769321"/>
              <a:ext cx="165844" cy="4249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noFill/>
            <a:ln w="1867" cap="flat">
              <a:solidFill>
                <a:srgbClr val="000000"/>
              </a:solidFill>
              <a:prstDash val="solid"/>
              <a:miter/>
            </a:ln>
          </p:spPr>
          <p:txBody>
            <a:bodyPr rtlCol="0" anchor="ctr"/>
            <a:lstStyle/>
            <a:p>
              <a:endParaRPr lang="en-GB"/>
            </a:p>
          </p:txBody>
        </p:sp>
        <p:sp>
          <p:nvSpPr>
            <p:cNvPr id="134" name="Freeform: Shape 133">
              <a:extLst>
                <a:ext uri="{FF2B5EF4-FFF2-40B4-BE49-F238E27FC236}">
                  <a16:creationId xmlns:a16="http://schemas.microsoft.com/office/drawing/2014/main" id="{AA89A568-F54C-40E4-A314-D784F8353C3C}"/>
                </a:ext>
              </a:extLst>
            </p:cNvPr>
            <p:cNvSpPr/>
            <p:nvPr/>
          </p:nvSpPr>
          <p:spPr>
            <a:xfrm>
              <a:off x="6014255" y="4241682"/>
              <a:ext cx="67843" cy="437181"/>
            </a:xfrm>
            <a:custGeom>
              <a:avLst/>
              <a:gdLst>
                <a:gd name="connsiteX0" fmla="*/ 36182 w 46521"/>
                <a:gd name="connsiteY0" fmla="*/ 0 h 299781"/>
                <a:gd name="connsiteX1" fmla="*/ 5171 w 46521"/>
                <a:gd name="connsiteY1" fmla="*/ 79255 h 299781"/>
                <a:gd name="connsiteX2" fmla="*/ 18951 w 46521"/>
                <a:gd name="connsiteY2" fmla="*/ 165398 h 299781"/>
                <a:gd name="connsiteX3" fmla="*/ 0 w 46521"/>
                <a:gd name="connsiteY3" fmla="*/ 196409 h 299781"/>
                <a:gd name="connsiteX4" fmla="*/ 46521 w 46521"/>
                <a:gd name="connsiteY4" fmla="*/ 299781 h 299781"/>
                <a:gd name="connsiteX5" fmla="*/ 36182 w 46521"/>
                <a:gd name="connsiteY5" fmla="*/ 0 h 2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1" h="299781">
                  <a:moveTo>
                    <a:pt x="36182" y="0"/>
                  </a:moveTo>
                  <a:cubicBezTo>
                    <a:pt x="36182" y="0"/>
                    <a:pt x="1720" y="56858"/>
                    <a:pt x="5171" y="79255"/>
                  </a:cubicBezTo>
                  <a:cubicBezTo>
                    <a:pt x="5171" y="79255"/>
                    <a:pt x="15501" y="110263"/>
                    <a:pt x="18951" y="165398"/>
                  </a:cubicBezTo>
                  <a:cubicBezTo>
                    <a:pt x="18951" y="165398"/>
                    <a:pt x="10332" y="191238"/>
                    <a:pt x="0" y="196409"/>
                  </a:cubicBezTo>
                  <a:cubicBezTo>
                    <a:pt x="0" y="196409"/>
                    <a:pt x="37902" y="254992"/>
                    <a:pt x="46521" y="299781"/>
                  </a:cubicBezTo>
                  <a:lnTo>
                    <a:pt x="36182" y="0"/>
                  </a:lnTo>
                  <a:close/>
                </a:path>
              </a:pathLst>
            </a:custGeom>
            <a:solidFill>
              <a:srgbClr val="BC1014"/>
            </a:solidFill>
            <a:ln w="245" cap="flat">
              <a:noFill/>
              <a:prstDash val="solid"/>
              <a:miter/>
            </a:ln>
          </p:spPr>
          <p:txBody>
            <a:bodyPr rtlCol="0" anchor="ctr"/>
            <a:lstStyle/>
            <a:p>
              <a:endParaRPr lang="en-GB"/>
            </a:p>
          </p:txBody>
        </p:sp>
        <p:sp>
          <p:nvSpPr>
            <p:cNvPr id="135" name="Freeform: Shape 134">
              <a:extLst>
                <a:ext uri="{FF2B5EF4-FFF2-40B4-BE49-F238E27FC236}">
                  <a16:creationId xmlns:a16="http://schemas.microsoft.com/office/drawing/2014/main" id="{98E9011A-AF95-46B8-ABA1-9AE46DEF9DD2}"/>
                </a:ext>
              </a:extLst>
            </p:cNvPr>
            <p:cNvSpPr/>
            <p:nvPr/>
          </p:nvSpPr>
          <p:spPr>
            <a:xfrm>
              <a:off x="6069218" y="4197398"/>
              <a:ext cx="27951" cy="594536"/>
            </a:xfrm>
            <a:custGeom>
              <a:avLst/>
              <a:gdLst>
                <a:gd name="connsiteX0" fmla="*/ 0 w 19166"/>
                <a:gd name="connsiteY0" fmla="*/ 0 h 407681"/>
                <a:gd name="connsiteX1" fmla="*/ 12275 w 19166"/>
                <a:gd name="connsiteY1" fmla="*/ 337038 h 407681"/>
                <a:gd name="connsiteX2" fmla="*/ 19167 w 19166"/>
                <a:gd name="connsiteY2" fmla="*/ 407682 h 407681"/>
              </a:gdLst>
              <a:ahLst/>
              <a:cxnLst>
                <a:cxn ang="0">
                  <a:pos x="connsiteX0" y="connsiteY0"/>
                </a:cxn>
                <a:cxn ang="0">
                  <a:pos x="connsiteX1" y="connsiteY1"/>
                </a:cxn>
                <a:cxn ang="0">
                  <a:pos x="connsiteX2" y="connsiteY2"/>
                </a:cxn>
              </a:cxnLst>
              <a:rect l="l" t="t" r="r" b="b"/>
              <a:pathLst>
                <a:path w="19166" h="407681">
                  <a:moveTo>
                    <a:pt x="0" y="0"/>
                  </a:moveTo>
                  <a:cubicBezTo>
                    <a:pt x="0" y="0"/>
                    <a:pt x="1936" y="297411"/>
                    <a:pt x="12275" y="337038"/>
                  </a:cubicBezTo>
                  <a:cubicBezTo>
                    <a:pt x="12275" y="337038"/>
                    <a:pt x="13996" y="395616"/>
                    <a:pt x="19167" y="407682"/>
                  </a:cubicBezTo>
                </a:path>
              </a:pathLst>
            </a:custGeom>
            <a:noFill/>
            <a:ln w="1867" cap="flat">
              <a:solidFill>
                <a:srgbClr val="FFFFFF"/>
              </a:solidFill>
              <a:prstDash val="solid"/>
              <a:miter/>
            </a:ln>
          </p:spPr>
          <p:txBody>
            <a:bodyPr rtlCol="0" anchor="ctr"/>
            <a:lstStyle/>
            <a:p>
              <a:endParaRPr lang="en-GB"/>
            </a:p>
          </p:txBody>
        </p:sp>
        <p:sp>
          <p:nvSpPr>
            <p:cNvPr id="136" name="Freeform: Shape 135">
              <a:extLst>
                <a:ext uri="{FF2B5EF4-FFF2-40B4-BE49-F238E27FC236}">
                  <a16:creationId xmlns:a16="http://schemas.microsoft.com/office/drawing/2014/main" id="{F64E6570-2BF2-402C-967A-57E0044822FD}"/>
                </a:ext>
              </a:extLst>
            </p:cNvPr>
            <p:cNvSpPr/>
            <p:nvPr/>
          </p:nvSpPr>
          <p:spPr>
            <a:xfrm>
              <a:off x="6159633" y="4038882"/>
              <a:ext cx="15437" cy="17158"/>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solidFill>
              <a:srgbClr val="C7C8CA"/>
            </a:solidFill>
            <a:ln w="245" cap="flat">
              <a:noFill/>
              <a:prstDash val="solid"/>
              <a:miter/>
            </a:ln>
          </p:spPr>
          <p:txBody>
            <a:bodyPr rtlCol="0" anchor="ctr"/>
            <a:lstStyle/>
            <a:p>
              <a:endParaRPr lang="en-GB"/>
            </a:p>
          </p:txBody>
        </p:sp>
        <p:sp>
          <p:nvSpPr>
            <p:cNvPr id="137" name="Freeform: Shape 136">
              <a:extLst>
                <a:ext uri="{FF2B5EF4-FFF2-40B4-BE49-F238E27FC236}">
                  <a16:creationId xmlns:a16="http://schemas.microsoft.com/office/drawing/2014/main" id="{48843BAC-60EB-42E7-B499-F0D48E1CC684}"/>
                </a:ext>
              </a:extLst>
            </p:cNvPr>
            <p:cNvSpPr/>
            <p:nvPr/>
          </p:nvSpPr>
          <p:spPr>
            <a:xfrm>
              <a:off x="6159633" y="4038882"/>
              <a:ext cx="15437" cy="17158"/>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noFill/>
            <a:ln w="1867" cap="flat">
              <a:solidFill>
                <a:srgbClr val="000000"/>
              </a:solidFill>
              <a:prstDash val="solid"/>
              <a:miter/>
            </a:ln>
          </p:spPr>
          <p:txBody>
            <a:bodyPr rtlCol="0" anchor="ctr"/>
            <a:lstStyle/>
            <a:p>
              <a:endParaRPr lang="en-GB"/>
            </a:p>
          </p:txBody>
        </p:sp>
        <p:sp>
          <p:nvSpPr>
            <p:cNvPr id="138" name="Freeform: Shape 137">
              <a:extLst>
                <a:ext uri="{FF2B5EF4-FFF2-40B4-BE49-F238E27FC236}">
                  <a16:creationId xmlns:a16="http://schemas.microsoft.com/office/drawing/2014/main" id="{411E36ED-C1BA-42D8-9185-583757B69A22}"/>
                </a:ext>
              </a:extLst>
            </p:cNvPr>
            <p:cNvSpPr/>
            <p:nvPr/>
          </p:nvSpPr>
          <p:spPr>
            <a:xfrm>
              <a:off x="6163715" y="4042969"/>
              <a:ext cx="7264" cy="8071"/>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solidFill>
              <a:srgbClr val="FFFFFF"/>
            </a:solidFill>
            <a:ln w="245" cap="flat">
              <a:noFill/>
              <a:prstDash val="solid"/>
              <a:miter/>
            </a:ln>
          </p:spPr>
          <p:txBody>
            <a:bodyPr rtlCol="0" anchor="ctr"/>
            <a:lstStyle/>
            <a:p>
              <a:endParaRPr lang="en-GB"/>
            </a:p>
          </p:txBody>
        </p:sp>
        <p:sp>
          <p:nvSpPr>
            <p:cNvPr id="139" name="Freeform: Shape 138">
              <a:extLst>
                <a:ext uri="{FF2B5EF4-FFF2-40B4-BE49-F238E27FC236}">
                  <a16:creationId xmlns:a16="http://schemas.microsoft.com/office/drawing/2014/main" id="{4D9592AC-992F-4FC5-8878-47147EB2732D}"/>
                </a:ext>
              </a:extLst>
            </p:cNvPr>
            <p:cNvSpPr/>
            <p:nvPr/>
          </p:nvSpPr>
          <p:spPr>
            <a:xfrm>
              <a:off x="6163715" y="4042969"/>
              <a:ext cx="7264" cy="8071"/>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noFill/>
            <a:ln w="1867" cap="flat">
              <a:solidFill>
                <a:srgbClr val="000000"/>
              </a:solidFill>
              <a:prstDash val="solid"/>
              <a:miter/>
            </a:ln>
          </p:spPr>
          <p:txBody>
            <a:bodyPr rtlCol="0" anchor="ctr"/>
            <a:lstStyle/>
            <a:p>
              <a:endParaRPr lang="en-GB"/>
            </a:p>
          </p:txBody>
        </p:sp>
        <p:sp>
          <p:nvSpPr>
            <p:cNvPr id="140" name="Freeform: Shape 139">
              <a:extLst>
                <a:ext uri="{FF2B5EF4-FFF2-40B4-BE49-F238E27FC236}">
                  <a16:creationId xmlns:a16="http://schemas.microsoft.com/office/drawing/2014/main" id="{9BA756D4-23D9-42E2-8F85-57307A21B8BF}"/>
                </a:ext>
              </a:extLst>
            </p:cNvPr>
            <p:cNvSpPr/>
            <p:nvPr/>
          </p:nvSpPr>
          <p:spPr>
            <a:xfrm>
              <a:off x="6060044" y="4785161"/>
              <a:ext cx="37132" cy="6773"/>
            </a:xfrm>
            <a:custGeom>
              <a:avLst/>
              <a:gdLst>
                <a:gd name="connsiteX0" fmla="*/ 0 w 25462"/>
                <a:gd name="connsiteY0" fmla="*/ 123 h 4644"/>
                <a:gd name="connsiteX1" fmla="*/ 25463 w 25462"/>
                <a:gd name="connsiteY1" fmla="*/ 4644 h 4644"/>
              </a:gdLst>
              <a:ahLst/>
              <a:cxnLst>
                <a:cxn ang="0">
                  <a:pos x="connsiteX0" y="connsiteY0"/>
                </a:cxn>
                <a:cxn ang="0">
                  <a:pos x="connsiteX1" y="connsiteY1"/>
                </a:cxn>
              </a:cxnLst>
              <a:rect l="l" t="t" r="r" b="b"/>
              <a:pathLst>
                <a:path w="25462" h="4644">
                  <a:moveTo>
                    <a:pt x="0" y="123"/>
                  </a:moveTo>
                  <a:cubicBezTo>
                    <a:pt x="0" y="123"/>
                    <a:pt x="7367" y="-1173"/>
                    <a:pt x="25463" y="4644"/>
                  </a:cubicBezTo>
                </a:path>
              </a:pathLst>
            </a:custGeom>
            <a:noFill/>
            <a:ln w="1867" cap="flat">
              <a:solidFill>
                <a:srgbClr val="FFFFFF"/>
              </a:solidFill>
              <a:prstDash val="solid"/>
              <a:miter/>
            </a:ln>
          </p:spPr>
          <p:txBody>
            <a:bodyPr rtlCol="0" anchor="ctr"/>
            <a:lstStyle/>
            <a:p>
              <a:endParaRPr lang="en-GB"/>
            </a:p>
          </p:txBody>
        </p:sp>
        <p:sp>
          <p:nvSpPr>
            <p:cNvPr id="141" name="Freeform: Shape 140">
              <a:extLst>
                <a:ext uri="{FF2B5EF4-FFF2-40B4-BE49-F238E27FC236}">
                  <a16:creationId xmlns:a16="http://schemas.microsoft.com/office/drawing/2014/main" id="{806324E3-5198-4826-A04A-7FC3CFD1D31C}"/>
                </a:ext>
              </a:extLst>
            </p:cNvPr>
            <p:cNvSpPr/>
            <p:nvPr/>
          </p:nvSpPr>
          <p:spPr>
            <a:xfrm>
              <a:off x="5891119" y="3947715"/>
              <a:ext cx="187202" cy="230841"/>
            </a:xfrm>
            <a:custGeom>
              <a:avLst/>
              <a:gdLst>
                <a:gd name="connsiteX0" fmla="*/ 67632 w 128367"/>
                <a:gd name="connsiteY0" fmla="*/ 0 h 158291"/>
                <a:gd name="connsiteX1" fmla="*/ 36189 w 128367"/>
                <a:gd name="connsiteY1" fmla="*/ 36179 h 158291"/>
                <a:gd name="connsiteX2" fmla="*/ 0 w 128367"/>
                <a:gd name="connsiteY2" fmla="*/ 63746 h 158291"/>
                <a:gd name="connsiteX3" fmla="*/ 31883 w 128367"/>
                <a:gd name="connsiteY3" fmla="*/ 66331 h 158291"/>
                <a:gd name="connsiteX4" fmla="*/ 46521 w 128367"/>
                <a:gd name="connsiteY4" fmla="*/ 71499 h 158291"/>
                <a:gd name="connsiteX5" fmla="*/ 39630 w 128367"/>
                <a:gd name="connsiteY5" fmla="*/ 86143 h 158291"/>
                <a:gd name="connsiteX6" fmla="*/ 60309 w 128367"/>
                <a:gd name="connsiteY6" fmla="*/ 109408 h 158291"/>
                <a:gd name="connsiteX7" fmla="*/ 122775 w 128367"/>
                <a:gd name="connsiteY7" fmla="*/ 158292 h 158291"/>
                <a:gd name="connsiteX8" fmla="*/ 128367 w 128367"/>
                <a:gd name="connsiteY8" fmla="*/ 139551 h 158291"/>
                <a:gd name="connsiteX9" fmla="*/ 68066 w 128367"/>
                <a:gd name="connsiteY9" fmla="*/ 47382 h 158291"/>
                <a:gd name="connsiteX10" fmla="*/ 67632 w 128367"/>
                <a:gd name="connsiteY10" fmla="*/ 0 h 1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367" h="158291">
                  <a:moveTo>
                    <a:pt x="67632" y="0"/>
                  </a:moveTo>
                  <a:cubicBezTo>
                    <a:pt x="67632" y="0"/>
                    <a:pt x="43081" y="14644"/>
                    <a:pt x="36189" y="36179"/>
                  </a:cubicBezTo>
                  <a:cubicBezTo>
                    <a:pt x="36189" y="36179"/>
                    <a:pt x="9484" y="49967"/>
                    <a:pt x="0" y="63746"/>
                  </a:cubicBezTo>
                  <a:cubicBezTo>
                    <a:pt x="0" y="63746"/>
                    <a:pt x="25850" y="62881"/>
                    <a:pt x="31883" y="66331"/>
                  </a:cubicBezTo>
                  <a:cubicBezTo>
                    <a:pt x="31883" y="66331"/>
                    <a:pt x="44801" y="62450"/>
                    <a:pt x="46521" y="71499"/>
                  </a:cubicBezTo>
                  <a:cubicBezTo>
                    <a:pt x="46521" y="71499"/>
                    <a:pt x="46521" y="83558"/>
                    <a:pt x="39630" y="86143"/>
                  </a:cubicBezTo>
                  <a:cubicBezTo>
                    <a:pt x="39630" y="86143"/>
                    <a:pt x="56861" y="102507"/>
                    <a:pt x="60309" y="109408"/>
                  </a:cubicBezTo>
                  <a:cubicBezTo>
                    <a:pt x="60309" y="109408"/>
                    <a:pt x="92619" y="128994"/>
                    <a:pt x="122775" y="158292"/>
                  </a:cubicBezTo>
                  <a:lnTo>
                    <a:pt x="128367" y="139551"/>
                  </a:lnTo>
                  <a:cubicBezTo>
                    <a:pt x="128367" y="139551"/>
                    <a:pt x="68921" y="53408"/>
                    <a:pt x="68066" y="47382"/>
                  </a:cubicBezTo>
                  <a:cubicBezTo>
                    <a:pt x="68066" y="47382"/>
                    <a:pt x="56861" y="25847"/>
                    <a:pt x="67632" y="0"/>
                  </a:cubicBezTo>
                  <a:close/>
                </a:path>
              </a:pathLst>
            </a:custGeom>
            <a:solidFill>
              <a:srgbClr val="BC1014"/>
            </a:solidFill>
            <a:ln w="245" cap="flat">
              <a:noFill/>
              <a:prstDash val="solid"/>
              <a:miter/>
            </a:ln>
          </p:spPr>
          <p:txBody>
            <a:bodyPr rtlCol="0" anchor="ctr"/>
            <a:lstStyle/>
            <a:p>
              <a:endParaRPr lang="en-GB"/>
            </a:p>
          </p:txBody>
        </p:sp>
        <p:sp>
          <p:nvSpPr>
            <p:cNvPr id="142" name="Freeform: Shape 141">
              <a:extLst>
                <a:ext uri="{FF2B5EF4-FFF2-40B4-BE49-F238E27FC236}">
                  <a16:creationId xmlns:a16="http://schemas.microsoft.com/office/drawing/2014/main" id="{BEFD2907-0F77-496A-9D8A-7D93480FC37E}"/>
                </a:ext>
              </a:extLst>
            </p:cNvPr>
            <p:cNvSpPr/>
            <p:nvPr/>
          </p:nvSpPr>
          <p:spPr>
            <a:xfrm>
              <a:off x="5966874" y="4061667"/>
              <a:ext cx="15437" cy="17154"/>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solidFill>
              <a:srgbClr val="C7C8CA"/>
            </a:solidFill>
            <a:ln w="245" cap="flat">
              <a:noFill/>
              <a:prstDash val="solid"/>
              <a:miter/>
            </a:ln>
          </p:spPr>
          <p:txBody>
            <a:bodyPr rtlCol="0" anchor="ctr"/>
            <a:lstStyle/>
            <a:p>
              <a:endParaRPr lang="en-GB"/>
            </a:p>
          </p:txBody>
        </p:sp>
        <p:sp>
          <p:nvSpPr>
            <p:cNvPr id="143" name="Freeform: Shape 142">
              <a:extLst>
                <a:ext uri="{FF2B5EF4-FFF2-40B4-BE49-F238E27FC236}">
                  <a16:creationId xmlns:a16="http://schemas.microsoft.com/office/drawing/2014/main" id="{FA5B78F6-304E-44F2-A8C8-DF6FC3FBF003}"/>
                </a:ext>
              </a:extLst>
            </p:cNvPr>
            <p:cNvSpPr/>
            <p:nvPr/>
          </p:nvSpPr>
          <p:spPr>
            <a:xfrm>
              <a:off x="5966874" y="4061667"/>
              <a:ext cx="15437" cy="17154"/>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noFill/>
            <a:ln w="1867" cap="flat">
              <a:solidFill>
                <a:srgbClr val="000000"/>
              </a:solidFill>
              <a:prstDash val="solid"/>
              <a:miter/>
            </a:ln>
          </p:spPr>
          <p:txBody>
            <a:bodyPr rtlCol="0" anchor="ctr"/>
            <a:lstStyle/>
            <a:p>
              <a:endParaRPr lang="en-GB"/>
            </a:p>
          </p:txBody>
        </p:sp>
        <p:sp>
          <p:nvSpPr>
            <p:cNvPr id="144" name="Freeform: Shape 143">
              <a:extLst>
                <a:ext uri="{FF2B5EF4-FFF2-40B4-BE49-F238E27FC236}">
                  <a16:creationId xmlns:a16="http://schemas.microsoft.com/office/drawing/2014/main" id="{6E2E084C-4B90-4047-8C85-B617C7CD6EEC}"/>
                </a:ext>
              </a:extLst>
            </p:cNvPr>
            <p:cNvSpPr/>
            <p:nvPr/>
          </p:nvSpPr>
          <p:spPr>
            <a:xfrm>
              <a:off x="5970958" y="4065754"/>
              <a:ext cx="7264" cy="8067"/>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solidFill>
              <a:srgbClr val="FFFFFF"/>
            </a:solidFill>
            <a:ln w="245" cap="flat">
              <a:noFill/>
              <a:prstDash val="solid"/>
              <a:miter/>
            </a:ln>
          </p:spPr>
          <p:txBody>
            <a:bodyPr rtlCol="0" anchor="ctr"/>
            <a:lstStyle/>
            <a:p>
              <a:endParaRPr lang="en-GB"/>
            </a:p>
          </p:txBody>
        </p:sp>
        <p:sp>
          <p:nvSpPr>
            <p:cNvPr id="145" name="Freeform: Shape 144">
              <a:extLst>
                <a:ext uri="{FF2B5EF4-FFF2-40B4-BE49-F238E27FC236}">
                  <a16:creationId xmlns:a16="http://schemas.microsoft.com/office/drawing/2014/main" id="{7C42B465-A7EF-4474-931D-403C9BA0EDAE}"/>
                </a:ext>
              </a:extLst>
            </p:cNvPr>
            <p:cNvSpPr/>
            <p:nvPr/>
          </p:nvSpPr>
          <p:spPr>
            <a:xfrm>
              <a:off x="5970958" y="4065754"/>
              <a:ext cx="7264" cy="8067"/>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noFill/>
            <a:ln w="1867" cap="flat">
              <a:solidFill>
                <a:srgbClr val="000000"/>
              </a:solidFill>
              <a:prstDash val="solid"/>
              <a:miter/>
            </a:ln>
          </p:spPr>
          <p:txBody>
            <a:bodyPr rtlCol="0" anchor="ctr"/>
            <a:lstStyle/>
            <a:p>
              <a:endParaRPr lang="en-GB"/>
            </a:p>
          </p:txBody>
        </p:sp>
        <p:sp>
          <p:nvSpPr>
            <p:cNvPr id="146" name="Freeform: Shape 145">
              <a:extLst>
                <a:ext uri="{FF2B5EF4-FFF2-40B4-BE49-F238E27FC236}">
                  <a16:creationId xmlns:a16="http://schemas.microsoft.com/office/drawing/2014/main" id="{F2C59E07-D6E2-4616-A8CC-C6868B9CB2B7}"/>
                </a:ext>
              </a:extLst>
            </p:cNvPr>
            <p:cNvSpPr/>
            <p:nvPr/>
          </p:nvSpPr>
          <p:spPr>
            <a:xfrm>
              <a:off x="5921601" y="3555471"/>
              <a:ext cx="290024" cy="237739"/>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solidFill>
              <a:srgbClr val="FFFFFF"/>
            </a:solidFill>
            <a:ln w="245" cap="flat">
              <a:noFill/>
              <a:prstDash val="solid"/>
              <a:miter/>
            </a:ln>
          </p:spPr>
          <p:txBody>
            <a:bodyPr rtlCol="0" anchor="ctr"/>
            <a:lstStyle/>
            <a:p>
              <a:endParaRPr lang="en-GB"/>
            </a:p>
          </p:txBody>
        </p:sp>
        <p:sp>
          <p:nvSpPr>
            <p:cNvPr id="147" name="Freeform: Shape 146">
              <a:extLst>
                <a:ext uri="{FF2B5EF4-FFF2-40B4-BE49-F238E27FC236}">
                  <a16:creationId xmlns:a16="http://schemas.microsoft.com/office/drawing/2014/main" id="{656B5D4F-8416-4CC2-91A7-69408C17E146}"/>
                </a:ext>
              </a:extLst>
            </p:cNvPr>
            <p:cNvSpPr/>
            <p:nvPr/>
          </p:nvSpPr>
          <p:spPr>
            <a:xfrm>
              <a:off x="5921601" y="3555471"/>
              <a:ext cx="290024" cy="237739"/>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noFill/>
            <a:ln w="2619" cap="flat">
              <a:solidFill>
                <a:srgbClr val="000000"/>
              </a:solidFill>
              <a:prstDash val="solid"/>
              <a:miter/>
            </a:ln>
          </p:spPr>
          <p:txBody>
            <a:bodyPr rtlCol="0" anchor="ctr"/>
            <a:lstStyle/>
            <a:p>
              <a:endParaRPr lang="en-GB"/>
            </a:p>
          </p:txBody>
        </p:sp>
        <p:sp>
          <p:nvSpPr>
            <p:cNvPr id="148" name="Freeform: Shape 147">
              <a:extLst>
                <a:ext uri="{FF2B5EF4-FFF2-40B4-BE49-F238E27FC236}">
                  <a16:creationId xmlns:a16="http://schemas.microsoft.com/office/drawing/2014/main" id="{4823470D-5E1F-4D24-99D1-769944BE1BE0}"/>
                </a:ext>
              </a:extLst>
            </p:cNvPr>
            <p:cNvSpPr/>
            <p:nvPr/>
          </p:nvSpPr>
          <p:spPr>
            <a:xfrm>
              <a:off x="5932162" y="3573499"/>
              <a:ext cx="122113" cy="155896"/>
            </a:xfrm>
            <a:custGeom>
              <a:avLst/>
              <a:gdLst>
                <a:gd name="connsiteX0" fmla="*/ 0 w 83734"/>
                <a:gd name="connsiteY0" fmla="*/ 85666 h 106900"/>
                <a:gd name="connsiteX1" fmla="*/ 25563 w 83734"/>
                <a:gd name="connsiteY1" fmla="*/ 100665 h 106900"/>
                <a:gd name="connsiteX2" fmla="*/ 62853 w 83734"/>
                <a:gd name="connsiteY2" fmla="*/ 106897 h 106900"/>
                <a:gd name="connsiteX3" fmla="*/ 78206 w 83734"/>
                <a:gd name="connsiteY3" fmla="*/ 52887 h 106900"/>
                <a:gd name="connsiteX4" fmla="*/ 83713 w 83734"/>
                <a:gd name="connsiteY4" fmla="*/ 5566 h 106900"/>
                <a:gd name="connsiteX5" fmla="*/ 64607 w 83734"/>
                <a:gd name="connsiteY5" fmla="*/ 5019 h 106900"/>
                <a:gd name="connsiteX6" fmla="*/ 31945 w 83734"/>
                <a:gd name="connsiteY6" fmla="*/ 19085 h 106900"/>
                <a:gd name="connsiteX7" fmla="*/ 11827 w 83734"/>
                <a:gd name="connsiteY7" fmla="*/ 49652 h 106900"/>
                <a:gd name="connsiteX8" fmla="*/ 0 w 83734"/>
                <a:gd name="connsiteY8" fmla="*/ 85666 h 10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734" h="106900">
                  <a:moveTo>
                    <a:pt x="0" y="85666"/>
                  </a:moveTo>
                  <a:cubicBezTo>
                    <a:pt x="0" y="85666"/>
                    <a:pt x="907" y="92599"/>
                    <a:pt x="25563" y="100665"/>
                  </a:cubicBezTo>
                  <a:cubicBezTo>
                    <a:pt x="50229" y="108723"/>
                    <a:pt x="54518" y="106483"/>
                    <a:pt x="62853" y="106897"/>
                  </a:cubicBezTo>
                  <a:cubicBezTo>
                    <a:pt x="71185" y="107321"/>
                    <a:pt x="75795" y="68922"/>
                    <a:pt x="78206" y="52887"/>
                  </a:cubicBezTo>
                  <a:cubicBezTo>
                    <a:pt x="81828" y="28879"/>
                    <a:pt x="83186" y="16000"/>
                    <a:pt x="83713" y="5566"/>
                  </a:cubicBezTo>
                  <a:cubicBezTo>
                    <a:pt x="84233" y="-4868"/>
                    <a:pt x="75248" y="2013"/>
                    <a:pt x="64607" y="5019"/>
                  </a:cubicBezTo>
                  <a:cubicBezTo>
                    <a:pt x="50773" y="8918"/>
                    <a:pt x="42828" y="10293"/>
                    <a:pt x="31945" y="19085"/>
                  </a:cubicBezTo>
                  <a:cubicBezTo>
                    <a:pt x="21059" y="27885"/>
                    <a:pt x="16513" y="39426"/>
                    <a:pt x="11827" y="49652"/>
                  </a:cubicBezTo>
                  <a:cubicBezTo>
                    <a:pt x="7141" y="59880"/>
                    <a:pt x="0" y="85666"/>
                    <a:pt x="0" y="85666"/>
                  </a:cubicBezTo>
                  <a:close/>
                </a:path>
              </a:pathLst>
            </a:custGeom>
            <a:solidFill>
              <a:srgbClr val="F1F1F2"/>
            </a:solidFill>
            <a:ln w="245" cap="flat">
              <a:noFill/>
              <a:prstDash val="solid"/>
              <a:miter/>
            </a:ln>
          </p:spPr>
          <p:txBody>
            <a:bodyPr rtlCol="0" anchor="ctr"/>
            <a:lstStyle/>
            <a:p>
              <a:endParaRPr lang="en-GB"/>
            </a:p>
          </p:txBody>
        </p:sp>
        <p:sp>
          <p:nvSpPr>
            <p:cNvPr id="149" name="Freeform: Shape 148">
              <a:extLst>
                <a:ext uri="{FF2B5EF4-FFF2-40B4-BE49-F238E27FC236}">
                  <a16:creationId xmlns:a16="http://schemas.microsoft.com/office/drawing/2014/main" id="{71FB9060-5E8B-47BB-B54E-6C5D170B90B1}"/>
                </a:ext>
              </a:extLst>
            </p:cNvPr>
            <p:cNvSpPr/>
            <p:nvPr/>
          </p:nvSpPr>
          <p:spPr>
            <a:xfrm>
              <a:off x="6092143" y="3574569"/>
              <a:ext cx="95504" cy="158998"/>
            </a:xfrm>
            <a:custGeom>
              <a:avLst/>
              <a:gdLst>
                <a:gd name="connsiteX0" fmla="*/ 65457 w 65488"/>
                <a:gd name="connsiteY0" fmla="*/ 95443 h 109027"/>
                <a:gd name="connsiteX1" fmla="*/ 44224 w 65488"/>
                <a:gd name="connsiteY1" fmla="*/ 106423 h 109027"/>
                <a:gd name="connsiteX2" fmla="*/ 15176 w 65488"/>
                <a:gd name="connsiteY2" fmla="*/ 107798 h 109027"/>
                <a:gd name="connsiteX3" fmla="*/ 2415 w 65488"/>
                <a:gd name="connsiteY3" fmla="*/ 50509 h 109027"/>
                <a:gd name="connsiteX4" fmla="*/ 470 w 65488"/>
                <a:gd name="connsiteY4" fmla="*/ 4536 h 109027"/>
                <a:gd name="connsiteX5" fmla="*/ 24746 w 65488"/>
                <a:gd name="connsiteY5" fmla="*/ 8772 h 109027"/>
                <a:gd name="connsiteX6" fmla="*/ 45886 w 65488"/>
                <a:gd name="connsiteY6" fmla="*/ 26710 h 109027"/>
                <a:gd name="connsiteX7" fmla="*/ 62095 w 65488"/>
                <a:gd name="connsiteY7" fmla="*/ 60330 h 109027"/>
                <a:gd name="connsiteX8" fmla="*/ 65457 w 65488"/>
                <a:gd name="connsiteY8" fmla="*/ 95443 h 10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8" h="109027">
                  <a:moveTo>
                    <a:pt x="65457" y="95443"/>
                  </a:moveTo>
                  <a:cubicBezTo>
                    <a:pt x="65457" y="95443"/>
                    <a:pt x="67231" y="102152"/>
                    <a:pt x="44224" y="106423"/>
                  </a:cubicBezTo>
                  <a:cubicBezTo>
                    <a:pt x="21210" y="110684"/>
                    <a:pt x="22594" y="108626"/>
                    <a:pt x="15176" y="107798"/>
                  </a:cubicBezTo>
                  <a:cubicBezTo>
                    <a:pt x="7758" y="106957"/>
                    <a:pt x="4369" y="66493"/>
                    <a:pt x="2415" y="50509"/>
                  </a:cubicBezTo>
                  <a:cubicBezTo>
                    <a:pt x="470" y="34517"/>
                    <a:pt x="-707" y="14918"/>
                    <a:pt x="470" y="4536"/>
                  </a:cubicBezTo>
                  <a:cubicBezTo>
                    <a:pt x="1636" y="-5844"/>
                    <a:pt x="15823" y="4217"/>
                    <a:pt x="24746" y="8772"/>
                  </a:cubicBezTo>
                  <a:cubicBezTo>
                    <a:pt x="36331" y="14702"/>
                    <a:pt x="37664" y="16406"/>
                    <a:pt x="45886" y="26710"/>
                  </a:cubicBezTo>
                  <a:cubicBezTo>
                    <a:pt x="54105" y="37031"/>
                    <a:pt x="59561" y="49531"/>
                    <a:pt x="62095" y="60330"/>
                  </a:cubicBezTo>
                  <a:cubicBezTo>
                    <a:pt x="64636" y="71127"/>
                    <a:pt x="65457" y="95443"/>
                    <a:pt x="65457" y="95443"/>
                  </a:cubicBezTo>
                  <a:close/>
                </a:path>
              </a:pathLst>
            </a:custGeom>
            <a:solidFill>
              <a:srgbClr val="F1F1F2"/>
            </a:solidFill>
            <a:ln w="245" cap="flat">
              <a:noFill/>
              <a:prstDash val="solid"/>
              <a:miter/>
            </a:ln>
          </p:spPr>
          <p:txBody>
            <a:bodyPr rtlCol="0" anchor="ctr"/>
            <a:lstStyle/>
            <a:p>
              <a:endParaRPr lang="en-GB"/>
            </a:p>
          </p:txBody>
        </p:sp>
        <p:sp>
          <p:nvSpPr>
            <p:cNvPr id="150" name="Freeform: Shape 149">
              <a:extLst>
                <a:ext uri="{FF2B5EF4-FFF2-40B4-BE49-F238E27FC236}">
                  <a16:creationId xmlns:a16="http://schemas.microsoft.com/office/drawing/2014/main" id="{13C8F2C5-CD63-4213-B9EA-4231849BD31E}"/>
                </a:ext>
              </a:extLst>
            </p:cNvPr>
            <p:cNvSpPr/>
            <p:nvPr/>
          </p:nvSpPr>
          <p:spPr>
            <a:xfrm>
              <a:off x="5933803" y="3711998"/>
              <a:ext cx="273808" cy="55837"/>
            </a:xfrm>
            <a:custGeom>
              <a:avLst/>
              <a:gdLst>
                <a:gd name="connsiteX0" fmla="*/ 0 w 187754"/>
                <a:gd name="connsiteY0" fmla="*/ 0 h 38288"/>
                <a:gd name="connsiteX1" fmla="*/ 98621 w 187754"/>
                <a:gd name="connsiteY1" fmla="*/ 38288 h 38288"/>
                <a:gd name="connsiteX2" fmla="*/ 187755 w 187754"/>
                <a:gd name="connsiteY2" fmla="*/ 12154 h 38288"/>
                <a:gd name="connsiteX3" fmla="*/ 183113 w 187754"/>
                <a:gd name="connsiteY3" fmla="*/ 3269 h 38288"/>
                <a:gd name="connsiteX4" fmla="*/ 102873 w 187754"/>
                <a:gd name="connsiteY4" fmla="*/ 24360 h 38288"/>
                <a:gd name="connsiteX5" fmla="*/ 0 w 187754"/>
                <a:gd name="connsiteY5" fmla="*/ 0 h 3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4" h="38288">
                  <a:moveTo>
                    <a:pt x="0" y="0"/>
                  </a:moveTo>
                  <a:cubicBezTo>
                    <a:pt x="0" y="0"/>
                    <a:pt x="29749" y="38288"/>
                    <a:pt x="98621" y="38288"/>
                  </a:cubicBezTo>
                  <a:cubicBezTo>
                    <a:pt x="176834" y="38288"/>
                    <a:pt x="187755" y="12154"/>
                    <a:pt x="187755" y="12154"/>
                  </a:cubicBezTo>
                  <a:lnTo>
                    <a:pt x="183113" y="3269"/>
                  </a:lnTo>
                  <a:cubicBezTo>
                    <a:pt x="183113" y="3269"/>
                    <a:pt x="162812" y="24360"/>
                    <a:pt x="102873" y="24360"/>
                  </a:cubicBezTo>
                  <a:cubicBezTo>
                    <a:pt x="42926" y="24360"/>
                    <a:pt x="0" y="0"/>
                    <a:pt x="0" y="0"/>
                  </a:cubicBezTo>
                  <a:close/>
                </a:path>
              </a:pathLst>
            </a:custGeom>
            <a:solidFill>
              <a:srgbClr val="F1F1F2"/>
            </a:solidFill>
            <a:ln w="245" cap="flat">
              <a:noFill/>
              <a:prstDash val="solid"/>
              <a:miter/>
            </a:ln>
          </p:spPr>
          <p:txBody>
            <a:bodyPr rtlCol="0" anchor="ctr"/>
            <a:lstStyle/>
            <a:p>
              <a:endParaRPr lang="en-GB"/>
            </a:p>
          </p:txBody>
        </p:sp>
        <p:sp>
          <p:nvSpPr>
            <p:cNvPr id="151" name="Freeform: Shape 150">
              <a:extLst>
                <a:ext uri="{FF2B5EF4-FFF2-40B4-BE49-F238E27FC236}">
                  <a16:creationId xmlns:a16="http://schemas.microsoft.com/office/drawing/2014/main" id="{6022D65C-4B2F-47FC-9E1B-CCEAB81FE18F}"/>
                </a:ext>
              </a:extLst>
            </p:cNvPr>
            <p:cNvSpPr/>
            <p:nvPr/>
          </p:nvSpPr>
          <p:spPr>
            <a:xfrm>
              <a:off x="6058092" y="3687997"/>
              <a:ext cx="32780" cy="39117"/>
            </a:xfrm>
            <a:custGeom>
              <a:avLst/>
              <a:gdLst>
                <a:gd name="connsiteX0" fmla="*/ 5240 w 22478"/>
                <a:gd name="connsiteY0" fmla="*/ 12 h 26823"/>
                <a:gd name="connsiteX1" fmla="*/ 11423 w 22478"/>
                <a:gd name="connsiteY1" fmla="*/ 12 h 26823"/>
                <a:gd name="connsiteX2" fmla="*/ 15452 w 22478"/>
                <a:gd name="connsiteY2" fmla="*/ 177 h 26823"/>
                <a:gd name="connsiteX3" fmla="*/ 21806 w 22478"/>
                <a:gd name="connsiteY3" fmla="*/ 4715 h 26823"/>
                <a:gd name="connsiteX4" fmla="*/ 21061 w 22478"/>
                <a:gd name="connsiteY4" fmla="*/ 12970 h 26823"/>
                <a:gd name="connsiteX5" fmla="*/ 14699 w 22478"/>
                <a:gd name="connsiteY5" fmla="*/ 17023 h 26823"/>
                <a:gd name="connsiteX6" fmla="*/ 9805 w 22478"/>
                <a:gd name="connsiteY6" fmla="*/ 17197 h 26823"/>
                <a:gd name="connsiteX7" fmla="*/ 7818 w 22478"/>
                <a:gd name="connsiteY7" fmla="*/ 26671 h 26823"/>
                <a:gd name="connsiteX8" fmla="*/ 4073 w 22478"/>
                <a:gd name="connsiteY8" fmla="*/ 26793 h 26823"/>
                <a:gd name="connsiteX9" fmla="*/ 243 w 22478"/>
                <a:gd name="connsiteY9" fmla="*/ 26671 h 26823"/>
                <a:gd name="connsiteX10" fmla="*/ 4634 w 22478"/>
                <a:gd name="connsiteY10" fmla="*/ 6893 h 26823"/>
                <a:gd name="connsiteX11" fmla="*/ 11741 w 22478"/>
                <a:gd name="connsiteY11" fmla="*/ 6910 h 26823"/>
                <a:gd name="connsiteX12" fmla="*/ 10766 w 22478"/>
                <a:gd name="connsiteY12" fmla="*/ 12581 h 26823"/>
                <a:gd name="connsiteX13" fmla="*/ 14265 w 22478"/>
                <a:gd name="connsiteY13" fmla="*/ 8932 h 26823"/>
                <a:gd name="connsiteX14" fmla="*/ 13342 w 22478"/>
                <a:gd name="connsiteY14" fmla="*/ 5864 h 26823"/>
                <a:gd name="connsiteX15" fmla="*/ 8680 w 22478"/>
                <a:gd name="connsiteY15" fmla="*/ 5580 h 26823"/>
                <a:gd name="connsiteX16" fmla="*/ 5181 w 22478"/>
                <a:gd name="connsiteY16" fmla="*/ 5580 h 26823"/>
                <a:gd name="connsiteX17" fmla="*/ 1617 w 22478"/>
                <a:gd name="connsiteY17" fmla="*/ 3453 h 26823"/>
                <a:gd name="connsiteX18" fmla="*/ 0 w 22478"/>
                <a:gd name="connsiteY18" fmla="*/ 47 h 26823"/>
                <a:gd name="connsiteX19" fmla="*/ 5240 w 22478"/>
                <a:gd name="connsiteY19" fmla="*/ 12 h 2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78" h="26823">
                  <a:moveTo>
                    <a:pt x="5240" y="12"/>
                  </a:moveTo>
                  <a:cubicBezTo>
                    <a:pt x="8276" y="47"/>
                    <a:pt x="8379" y="-22"/>
                    <a:pt x="11423" y="12"/>
                  </a:cubicBezTo>
                  <a:cubicBezTo>
                    <a:pt x="12753" y="30"/>
                    <a:pt x="14119" y="47"/>
                    <a:pt x="15452" y="177"/>
                  </a:cubicBezTo>
                  <a:cubicBezTo>
                    <a:pt x="18209" y="461"/>
                    <a:pt x="20637" y="2338"/>
                    <a:pt x="21806" y="4715"/>
                  </a:cubicBezTo>
                  <a:cubicBezTo>
                    <a:pt x="22973" y="7119"/>
                    <a:pt x="22556" y="10836"/>
                    <a:pt x="21061" y="12970"/>
                  </a:cubicBezTo>
                  <a:cubicBezTo>
                    <a:pt x="19186" y="15651"/>
                    <a:pt x="17196" y="16626"/>
                    <a:pt x="14699" y="17023"/>
                  </a:cubicBezTo>
                  <a:cubicBezTo>
                    <a:pt x="13048" y="17283"/>
                    <a:pt x="11604" y="17112"/>
                    <a:pt x="9805" y="17197"/>
                  </a:cubicBezTo>
                  <a:cubicBezTo>
                    <a:pt x="8680" y="22186"/>
                    <a:pt x="8024" y="26308"/>
                    <a:pt x="7818" y="26671"/>
                  </a:cubicBezTo>
                  <a:cubicBezTo>
                    <a:pt x="7671" y="26913"/>
                    <a:pt x="4073" y="26793"/>
                    <a:pt x="4073" y="26793"/>
                  </a:cubicBezTo>
                  <a:lnTo>
                    <a:pt x="243" y="26671"/>
                  </a:lnTo>
                  <a:lnTo>
                    <a:pt x="4634" y="6893"/>
                  </a:lnTo>
                  <a:lnTo>
                    <a:pt x="11741" y="6910"/>
                  </a:lnTo>
                  <a:lnTo>
                    <a:pt x="10766" y="12581"/>
                  </a:lnTo>
                  <a:cubicBezTo>
                    <a:pt x="12822" y="12581"/>
                    <a:pt x="14145" y="10983"/>
                    <a:pt x="14265" y="8932"/>
                  </a:cubicBezTo>
                  <a:cubicBezTo>
                    <a:pt x="14327" y="7957"/>
                    <a:pt x="14292" y="6459"/>
                    <a:pt x="13342" y="5864"/>
                  </a:cubicBezTo>
                  <a:cubicBezTo>
                    <a:pt x="12658" y="5440"/>
                    <a:pt x="9433" y="5580"/>
                    <a:pt x="8680" y="5580"/>
                  </a:cubicBezTo>
                  <a:cubicBezTo>
                    <a:pt x="6710" y="5580"/>
                    <a:pt x="7158" y="5580"/>
                    <a:pt x="5181" y="5580"/>
                  </a:cubicBezTo>
                  <a:cubicBezTo>
                    <a:pt x="3451" y="5570"/>
                    <a:pt x="2517" y="4818"/>
                    <a:pt x="1617" y="3453"/>
                  </a:cubicBezTo>
                  <a:cubicBezTo>
                    <a:pt x="995" y="2492"/>
                    <a:pt x="311" y="1316"/>
                    <a:pt x="0" y="47"/>
                  </a:cubicBezTo>
                  <a:cubicBezTo>
                    <a:pt x="1740" y="-22"/>
                    <a:pt x="4522" y="3"/>
                    <a:pt x="5240" y="12"/>
                  </a:cubicBezTo>
                  <a:close/>
                </a:path>
              </a:pathLst>
            </a:custGeom>
            <a:solidFill>
              <a:srgbClr val="FFFFFF"/>
            </a:solidFill>
            <a:ln w="245" cap="flat">
              <a:noFill/>
              <a:prstDash val="solid"/>
              <a:miter/>
            </a:ln>
          </p:spPr>
          <p:txBody>
            <a:bodyPr rtlCol="0" anchor="ctr"/>
            <a:lstStyle/>
            <a:p>
              <a:endParaRPr lang="en-GB"/>
            </a:p>
          </p:txBody>
        </p:sp>
        <p:sp>
          <p:nvSpPr>
            <p:cNvPr id="152" name="Freeform: Shape 151">
              <a:extLst>
                <a:ext uri="{FF2B5EF4-FFF2-40B4-BE49-F238E27FC236}">
                  <a16:creationId xmlns:a16="http://schemas.microsoft.com/office/drawing/2014/main" id="{34A34040-8771-4A8D-AE4A-71B2C7971120}"/>
                </a:ext>
              </a:extLst>
            </p:cNvPr>
            <p:cNvSpPr/>
            <p:nvPr/>
          </p:nvSpPr>
          <p:spPr>
            <a:xfrm>
              <a:off x="6157666" y="5006164"/>
              <a:ext cx="86475" cy="754651"/>
            </a:xfrm>
            <a:custGeom>
              <a:avLst/>
              <a:gdLst>
                <a:gd name="connsiteX0" fmla="*/ 0 w 59297"/>
                <a:gd name="connsiteY0" fmla="*/ 0 h 517474"/>
                <a:gd name="connsiteX1" fmla="*/ 3218 w 59297"/>
                <a:gd name="connsiteY1" fmla="*/ 5541 h 517474"/>
                <a:gd name="connsiteX2" fmla="*/ 24970 w 59297"/>
                <a:gd name="connsiteY2" fmla="*/ 90674 h 517474"/>
                <a:gd name="connsiteX3" fmla="*/ 23654 w 59297"/>
                <a:gd name="connsiteY3" fmla="*/ 216843 h 517474"/>
                <a:gd name="connsiteX4" fmla="*/ 31540 w 59297"/>
                <a:gd name="connsiteY4" fmla="*/ 308831 h 517474"/>
                <a:gd name="connsiteX5" fmla="*/ 46004 w 59297"/>
                <a:gd name="connsiteY5" fmla="*/ 423157 h 517474"/>
                <a:gd name="connsiteX6" fmla="*/ 59145 w 59297"/>
                <a:gd name="connsiteY6" fmla="*/ 483609 h 517474"/>
                <a:gd name="connsiteX7" fmla="*/ 56439 w 59297"/>
                <a:gd name="connsiteY7" fmla="*/ 517474 h 517474"/>
                <a:gd name="connsiteX8" fmla="*/ 35491 w 59297"/>
                <a:gd name="connsiteY8" fmla="*/ 429724 h 517474"/>
                <a:gd name="connsiteX9" fmla="*/ 5257 w 59297"/>
                <a:gd name="connsiteY9" fmla="*/ 212900 h 517474"/>
                <a:gd name="connsiteX10" fmla="*/ 1316 w 59297"/>
                <a:gd name="connsiteY10" fmla="*/ 22338 h 517474"/>
                <a:gd name="connsiteX11" fmla="*/ 0 w 59297"/>
                <a:gd name="connsiteY11" fmla="*/ 0 h 51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97" h="517474">
                  <a:moveTo>
                    <a:pt x="0" y="0"/>
                  </a:moveTo>
                  <a:cubicBezTo>
                    <a:pt x="0" y="0"/>
                    <a:pt x="1262" y="1953"/>
                    <a:pt x="3218" y="5541"/>
                  </a:cubicBezTo>
                  <a:cubicBezTo>
                    <a:pt x="10202" y="18300"/>
                    <a:pt x="25997" y="51685"/>
                    <a:pt x="24970" y="90674"/>
                  </a:cubicBezTo>
                  <a:cubicBezTo>
                    <a:pt x="23654" y="140614"/>
                    <a:pt x="19713" y="206331"/>
                    <a:pt x="23654" y="216843"/>
                  </a:cubicBezTo>
                  <a:cubicBezTo>
                    <a:pt x="27597" y="227353"/>
                    <a:pt x="30227" y="261517"/>
                    <a:pt x="31540" y="308831"/>
                  </a:cubicBezTo>
                  <a:cubicBezTo>
                    <a:pt x="32864" y="356137"/>
                    <a:pt x="38931" y="409164"/>
                    <a:pt x="46004" y="423157"/>
                  </a:cubicBezTo>
                  <a:cubicBezTo>
                    <a:pt x="53067" y="437149"/>
                    <a:pt x="60458" y="465231"/>
                    <a:pt x="59145" y="483609"/>
                  </a:cubicBezTo>
                  <a:cubicBezTo>
                    <a:pt x="57831" y="502012"/>
                    <a:pt x="56439" y="517474"/>
                    <a:pt x="56439" y="517474"/>
                  </a:cubicBezTo>
                  <a:cubicBezTo>
                    <a:pt x="56439" y="517474"/>
                    <a:pt x="44691" y="478365"/>
                    <a:pt x="35491" y="429724"/>
                  </a:cubicBezTo>
                  <a:cubicBezTo>
                    <a:pt x="26284" y="381107"/>
                    <a:pt x="5257" y="244435"/>
                    <a:pt x="5257" y="212900"/>
                  </a:cubicBezTo>
                  <a:cubicBezTo>
                    <a:pt x="5257" y="181356"/>
                    <a:pt x="468" y="35037"/>
                    <a:pt x="1316" y="22338"/>
                  </a:cubicBezTo>
                  <a:lnTo>
                    <a:pt x="0" y="0"/>
                  </a:lnTo>
                  <a:close/>
                </a:path>
              </a:pathLst>
            </a:custGeom>
            <a:solidFill>
              <a:srgbClr val="BC1014"/>
            </a:solidFill>
            <a:ln w="245" cap="flat">
              <a:noFill/>
              <a:prstDash val="solid"/>
              <a:miter/>
            </a:ln>
          </p:spPr>
          <p:txBody>
            <a:bodyPr rtlCol="0" anchor="ctr"/>
            <a:lstStyle/>
            <a:p>
              <a:endParaRPr lang="en-GB"/>
            </a:p>
          </p:txBody>
        </p:sp>
        <p:sp>
          <p:nvSpPr>
            <p:cNvPr id="153" name="Freeform: Shape 152">
              <a:extLst>
                <a:ext uri="{FF2B5EF4-FFF2-40B4-BE49-F238E27FC236}">
                  <a16:creationId xmlns:a16="http://schemas.microsoft.com/office/drawing/2014/main" id="{CC3814D9-428F-4B22-A0A2-3F41B801C146}"/>
                </a:ext>
              </a:extLst>
            </p:cNvPr>
            <p:cNvSpPr/>
            <p:nvPr/>
          </p:nvSpPr>
          <p:spPr>
            <a:xfrm>
              <a:off x="6054165" y="4785767"/>
              <a:ext cx="84334" cy="116901"/>
            </a:xfrm>
            <a:custGeom>
              <a:avLst/>
              <a:gdLst>
                <a:gd name="connsiteX0" fmla="*/ 56515 w 57829"/>
                <a:gd name="connsiteY0" fmla="*/ 80162 h 80161"/>
                <a:gd name="connsiteX1" fmla="*/ 52055 w 57829"/>
                <a:gd name="connsiteY1" fmla="*/ 76895 h 80161"/>
                <a:gd name="connsiteX2" fmla="*/ 36805 w 57829"/>
                <a:gd name="connsiteY2" fmla="*/ 65709 h 80161"/>
                <a:gd name="connsiteX3" fmla="*/ 27605 w 57829"/>
                <a:gd name="connsiteY3" fmla="*/ 42047 h 80161"/>
                <a:gd name="connsiteX4" fmla="*/ 0 w 57829"/>
                <a:gd name="connsiteY4" fmla="*/ 27595 h 80161"/>
                <a:gd name="connsiteX5" fmla="*/ 11827 w 57829"/>
                <a:gd name="connsiteY5" fmla="*/ 0 h 80161"/>
                <a:gd name="connsiteX6" fmla="*/ 36805 w 57829"/>
                <a:gd name="connsiteY6" fmla="*/ 10512 h 80161"/>
                <a:gd name="connsiteX7" fmla="*/ 42059 w 57829"/>
                <a:gd name="connsiteY7" fmla="*/ 47304 h 80161"/>
                <a:gd name="connsiteX8" fmla="*/ 57829 w 57829"/>
                <a:gd name="connsiteY8" fmla="*/ 68336 h 80161"/>
                <a:gd name="connsiteX9" fmla="*/ 56515 w 57829"/>
                <a:gd name="connsiteY9" fmla="*/ 80162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29" h="80161">
                  <a:moveTo>
                    <a:pt x="56515" y="80162"/>
                  </a:moveTo>
                  <a:lnTo>
                    <a:pt x="52055" y="76895"/>
                  </a:lnTo>
                  <a:lnTo>
                    <a:pt x="36805" y="65709"/>
                  </a:lnTo>
                  <a:cubicBezTo>
                    <a:pt x="36805" y="65709"/>
                    <a:pt x="28918" y="64396"/>
                    <a:pt x="27605" y="42047"/>
                  </a:cubicBezTo>
                  <a:cubicBezTo>
                    <a:pt x="26291" y="19711"/>
                    <a:pt x="0" y="27595"/>
                    <a:pt x="0" y="27595"/>
                  </a:cubicBezTo>
                  <a:lnTo>
                    <a:pt x="11827" y="0"/>
                  </a:lnTo>
                  <a:lnTo>
                    <a:pt x="36805" y="10512"/>
                  </a:lnTo>
                  <a:cubicBezTo>
                    <a:pt x="36805" y="10512"/>
                    <a:pt x="39432" y="31537"/>
                    <a:pt x="42059" y="47304"/>
                  </a:cubicBezTo>
                  <a:cubicBezTo>
                    <a:pt x="44688" y="63080"/>
                    <a:pt x="48632" y="70965"/>
                    <a:pt x="57829" y="68336"/>
                  </a:cubicBezTo>
                  <a:lnTo>
                    <a:pt x="56515" y="80162"/>
                  </a:lnTo>
                  <a:close/>
                </a:path>
              </a:pathLst>
            </a:custGeom>
            <a:solidFill>
              <a:srgbClr val="BC1014"/>
            </a:solidFill>
            <a:ln w="245" cap="flat">
              <a:noFill/>
              <a:prstDash val="solid"/>
              <a:miter/>
            </a:ln>
          </p:spPr>
          <p:txBody>
            <a:bodyPr rtlCol="0" anchor="ctr"/>
            <a:lstStyle/>
            <a:p>
              <a:endParaRPr lang="en-GB"/>
            </a:p>
          </p:txBody>
        </p:sp>
        <p:sp>
          <p:nvSpPr>
            <p:cNvPr id="154" name="Freeform: Shape 153">
              <a:extLst>
                <a:ext uri="{FF2B5EF4-FFF2-40B4-BE49-F238E27FC236}">
                  <a16:creationId xmlns:a16="http://schemas.microsoft.com/office/drawing/2014/main" id="{3539748D-A75D-409F-AB01-C37211A24169}"/>
                </a:ext>
              </a:extLst>
            </p:cNvPr>
            <p:cNvSpPr/>
            <p:nvPr/>
          </p:nvSpPr>
          <p:spPr>
            <a:xfrm>
              <a:off x="6076164" y="4868173"/>
              <a:ext cx="55057" cy="383906"/>
            </a:xfrm>
            <a:custGeom>
              <a:avLst/>
              <a:gdLst>
                <a:gd name="connsiteX0" fmla="*/ 37488 w 37753"/>
                <a:gd name="connsiteY0" fmla="*/ 17082 h 263249"/>
                <a:gd name="connsiteX1" fmla="*/ 28332 w 37753"/>
                <a:gd name="connsiteY1" fmla="*/ 60333 h 263249"/>
                <a:gd name="connsiteX2" fmla="*/ 34858 w 37753"/>
                <a:gd name="connsiteY2" fmla="*/ 120905 h 263249"/>
                <a:gd name="connsiteX3" fmla="*/ 37488 w 37753"/>
                <a:gd name="connsiteY3" fmla="*/ 235239 h 263249"/>
                <a:gd name="connsiteX4" fmla="*/ 23031 w 37753"/>
                <a:gd name="connsiteY4" fmla="*/ 248378 h 263249"/>
                <a:gd name="connsiteX5" fmla="*/ 11204 w 37753"/>
                <a:gd name="connsiteY5" fmla="*/ 162960 h 263249"/>
                <a:gd name="connsiteX6" fmla="*/ 683 w 37753"/>
                <a:gd name="connsiteY6" fmla="*/ 82791 h 263249"/>
                <a:gd name="connsiteX7" fmla="*/ 11204 w 37753"/>
                <a:gd name="connsiteY7" fmla="*/ 43371 h 263249"/>
                <a:gd name="connsiteX8" fmla="*/ 21717 w 37753"/>
                <a:gd name="connsiteY8" fmla="*/ 0 h 263249"/>
                <a:gd name="connsiteX9" fmla="*/ 37488 w 37753"/>
                <a:gd name="connsiteY9" fmla="*/ 17082 h 26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53" h="263249">
                  <a:moveTo>
                    <a:pt x="37488" y="17082"/>
                  </a:moveTo>
                  <a:cubicBezTo>
                    <a:pt x="37488" y="17082"/>
                    <a:pt x="40193" y="48384"/>
                    <a:pt x="28332" y="60333"/>
                  </a:cubicBezTo>
                  <a:cubicBezTo>
                    <a:pt x="16461" y="72279"/>
                    <a:pt x="33545" y="99880"/>
                    <a:pt x="34858" y="120905"/>
                  </a:cubicBezTo>
                  <a:cubicBezTo>
                    <a:pt x="36174" y="141928"/>
                    <a:pt x="36174" y="205010"/>
                    <a:pt x="37488" y="235239"/>
                  </a:cubicBezTo>
                  <a:cubicBezTo>
                    <a:pt x="38801" y="265460"/>
                    <a:pt x="29604" y="273353"/>
                    <a:pt x="23031" y="248378"/>
                  </a:cubicBezTo>
                  <a:cubicBezTo>
                    <a:pt x="16461" y="223413"/>
                    <a:pt x="19090" y="194497"/>
                    <a:pt x="11204" y="162960"/>
                  </a:cubicBezTo>
                  <a:cubicBezTo>
                    <a:pt x="3313" y="131418"/>
                    <a:pt x="-1944" y="93311"/>
                    <a:pt x="683" y="82791"/>
                  </a:cubicBezTo>
                  <a:cubicBezTo>
                    <a:pt x="3313" y="72279"/>
                    <a:pt x="683" y="61766"/>
                    <a:pt x="11204" y="43371"/>
                  </a:cubicBezTo>
                  <a:cubicBezTo>
                    <a:pt x="21717" y="24965"/>
                    <a:pt x="21717" y="0"/>
                    <a:pt x="21717" y="0"/>
                  </a:cubicBezTo>
                  <a:lnTo>
                    <a:pt x="37488" y="17082"/>
                  </a:lnTo>
                  <a:close/>
                </a:path>
              </a:pathLst>
            </a:custGeom>
            <a:solidFill>
              <a:srgbClr val="BC1014"/>
            </a:solidFill>
            <a:ln w="245" cap="flat">
              <a:noFill/>
              <a:prstDash val="solid"/>
              <a:miter/>
            </a:ln>
          </p:spPr>
          <p:txBody>
            <a:bodyPr rtlCol="0" anchor="ctr"/>
            <a:lstStyle/>
            <a:p>
              <a:endParaRPr lang="en-GB"/>
            </a:p>
          </p:txBody>
        </p:sp>
        <p:grpSp>
          <p:nvGrpSpPr>
            <p:cNvPr id="155" name="Group 154">
              <a:extLst>
                <a:ext uri="{FF2B5EF4-FFF2-40B4-BE49-F238E27FC236}">
                  <a16:creationId xmlns:a16="http://schemas.microsoft.com/office/drawing/2014/main" id="{0B0979DF-5B97-4E77-BCB5-4F7A105AB688}"/>
                </a:ext>
              </a:extLst>
            </p:cNvPr>
            <p:cNvGrpSpPr>
              <a:grpSpLocks noChangeAspect="1"/>
            </p:cNvGrpSpPr>
            <p:nvPr/>
          </p:nvGrpSpPr>
          <p:grpSpPr>
            <a:xfrm rot="966886">
              <a:off x="5918781" y="4741027"/>
              <a:ext cx="876644" cy="348099"/>
              <a:chOff x="907334" y="2806853"/>
              <a:chExt cx="5938424" cy="2358042"/>
            </a:xfrm>
          </p:grpSpPr>
          <p:sp>
            <p:nvSpPr>
              <p:cNvPr id="156" name="Rounded Rectangle 7">
                <a:extLst>
                  <a:ext uri="{FF2B5EF4-FFF2-40B4-BE49-F238E27FC236}">
                    <a16:creationId xmlns:a16="http://schemas.microsoft.com/office/drawing/2014/main" id="{0016E268-1962-49E7-86AF-EADA986A5F6F}"/>
                  </a:ext>
                </a:extLst>
              </p:cNvPr>
              <p:cNvSpPr/>
              <p:nvPr/>
            </p:nvSpPr>
            <p:spPr>
              <a:xfrm>
                <a:off x="2972700" y="3667125"/>
                <a:ext cx="2154725" cy="1009650"/>
              </a:xfrm>
              <a:custGeom>
                <a:avLst/>
                <a:gdLst/>
                <a:ahLst/>
                <a:cxnLst/>
                <a:rect l="l" t="t" r="r" b="b"/>
                <a:pathLst>
                  <a:path w="2050378" h="1009650">
                    <a:moveTo>
                      <a:pt x="0" y="0"/>
                    </a:moveTo>
                    <a:lnTo>
                      <a:pt x="1605880" y="0"/>
                    </a:lnTo>
                    <a:cubicBezTo>
                      <a:pt x="1851369" y="0"/>
                      <a:pt x="2050378" y="199009"/>
                      <a:pt x="2050378" y="444498"/>
                    </a:cubicBezTo>
                    <a:lnTo>
                      <a:pt x="2050378" y="565152"/>
                    </a:lnTo>
                    <a:cubicBezTo>
                      <a:pt x="2050378" y="810641"/>
                      <a:pt x="1851369" y="1009650"/>
                      <a:pt x="1605880" y="1009650"/>
                    </a:cubicBezTo>
                    <a:lnTo>
                      <a:pt x="0" y="1009650"/>
                    </a:lnTo>
                    <a:cubicBezTo>
                      <a:pt x="90872" y="862990"/>
                      <a:pt x="142676" y="689954"/>
                      <a:pt x="142676" y="504825"/>
                    </a:cubicBezTo>
                    <a:cubicBezTo>
                      <a:pt x="142676" y="319696"/>
                      <a:pt x="90872" y="146661"/>
                      <a:pt x="0" y="0"/>
                    </a:cubicBezTo>
                    <a:close/>
                  </a:path>
                </a:pathLst>
              </a:custGeom>
              <a:solidFill>
                <a:schemeClr val="tx1"/>
              </a:solidFill>
              <a:ln w="381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2400" b="0" i="0" u="none" strike="noStrike" kern="0" cap="none" spc="0" normalizeH="0" baseline="0" noProof="0">
                  <a:ln>
                    <a:noFill/>
                  </a:ln>
                  <a:solidFill>
                    <a:prstClr val="white"/>
                  </a:solidFill>
                  <a:effectLst/>
                  <a:uLnTx/>
                  <a:uFillTx/>
                  <a:latin typeface="Arial"/>
                  <a:ea typeface="+mn-ea"/>
                  <a:cs typeface="+mn-cs"/>
                </a:endParaRPr>
              </a:p>
            </p:txBody>
          </p:sp>
          <p:sp>
            <p:nvSpPr>
              <p:cNvPr id="157" name="Oval 156">
                <a:extLst>
                  <a:ext uri="{FF2B5EF4-FFF2-40B4-BE49-F238E27FC236}">
                    <a16:creationId xmlns:a16="http://schemas.microsoft.com/office/drawing/2014/main" id="{AF29526C-1542-40DC-ADC1-977CBCC81529}"/>
                  </a:ext>
                </a:extLst>
              </p:cNvPr>
              <p:cNvSpPr/>
              <p:nvPr/>
            </p:nvSpPr>
            <p:spPr>
              <a:xfrm>
                <a:off x="1085850" y="3200400"/>
                <a:ext cx="1944000" cy="1943100"/>
              </a:xfrm>
              <a:prstGeom prst="ellipse">
                <a:avLst/>
              </a:prstGeom>
              <a:solidFill>
                <a:schemeClr val="tx1"/>
              </a:solidFill>
              <a:ln w="381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2400" b="0" i="0" u="none" strike="noStrike" kern="0" cap="none" spc="0" normalizeH="0" baseline="0" noProof="0">
                  <a:ln>
                    <a:noFill/>
                  </a:ln>
                  <a:solidFill>
                    <a:prstClr val="white"/>
                  </a:solidFill>
                  <a:effectLst/>
                  <a:uLnTx/>
                  <a:uFillTx/>
                  <a:latin typeface="Arial"/>
                  <a:ea typeface="+mn-ea"/>
                  <a:cs typeface="+mn-cs"/>
                </a:endParaRPr>
              </a:p>
            </p:txBody>
          </p:sp>
          <p:sp>
            <p:nvSpPr>
              <p:cNvPr id="158" name="Oval 157">
                <a:extLst>
                  <a:ext uri="{FF2B5EF4-FFF2-40B4-BE49-F238E27FC236}">
                    <a16:creationId xmlns:a16="http://schemas.microsoft.com/office/drawing/2014/main" id="{F420429F-36C2-4CCA-B446-E78359B2AE74}"/>
                  </a:ext>
                </a:extLst>
              </p:cNvPr>
              <p:cNvSpPr/>
              <p:nvPr/>
            </p:nvSpPr>
            <p:spPr>
              <a:xfrm>
                <a:off x="1787850" y="3901950"/>
                <a:ext cx="540000" cy="540000"/>
              </a:xfrm>
              <a:prstGeom prst="ellipse">
                <a:avLst/>
              </a:prstGeom>
              <a:solidFill>
                <a:sysClr val="window" lastClr="FFFFFF"/>
              </a:solidFill>
              <a:ln w="381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2400" b="0" i="0" u="none" strike="noStrike" kern="0" cap="none" spc="0" normalizeH="0" baseline="0" noProof="0">
                  <a:ln>
                    <a:noFill/>
                  </a:ln>
                  <a:solidFill>
                    <a:prstClr val="white"/>
                  </a:solidFill>
                  <a:effectLst/>
                  <a:uLnTx/>
                  <a:uFillTx/>
                  <a:latin typeface="Arial"/>
                  <a:ea typeface="+mn-ea"/>
                  <a:cs typeface="+mn-cs"/>
                </a:endParaRPr>
              </a:p>
            </p:txBody>
          </p:sp>
          <p:sp>
            <p:nvSpPr>
              <p:cNvPr id="159" name="Oval 158">
                <a:extLst>
                  <a:ext uri="{FF2B5EF4-FFF2-40B4-BE49-F238E27FC236}">
                    <a16:creationId xmlns:a16="http://schemas.microsoft.com/office/drawing/2014/main" id="{1C647F6C-2E20-469E-8EC5-2A9B60E25A5C}"/>
                  </a:ext>
                </a:extLst>
              </p:cNvPr>
              <p:cNvSpPr/>
              <p:nvPr/>
            </p:nvSpPr>
            <p:spPr>
              <a:xfrm>
                <a:off x="1949850" y="4063950"/>
                <a:ext cx="216000" cy="216000"/>
              </a:xfrm>
              <a:prstGeom prst="ellipse">
                <a:avLst/>
              </a:prstGeom>
              <a:solidFill>
                <a:schemeClr val="tx1"/>
              </a:solidFill>
              <a:ln w="381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2400" b="0" i="0" u="none" strike="noStrike" kern="0" cap="none" spc="0" normalizeH="0" baseline="0" noProof="0">
                  <a:ln>
                    <a:noFill/>
                  </a:ln>
                  <a:solidFill>
                    <a:prstClr val="white"/>
                  </a:solidFill>
                  <a:effectLst/>
                  <a:uLnTx/>
                  <a:uFillTx/>
                  <a:latin typeface="Arial"/>
                  <a:ea typeface="+mn-ea"/>
                  <a:cs typeface="+mn-cs"/>
                </a:endParaRPr>
              </a:p>
            </p:txBody>
          </p:sp>
          <p:sp>
            <p:nvSpPr>
              <p:cNvPr id="160" name="Block Arc 159">
                <a:extLst>
                  <a:ext uri="{FF2B5EF4-FFF2-40B4-BE49-F238E27FC236}">
                    <a16:creationId xmlns:a16="http://schemas.microsoft.com/office/drawing/2014/main" id="{D762F6F6-EC62-4584-9CC9-9202ECD1BE63}"/>
                  </a:ext>
                </a:extLst>
              </p:cNvPr>
              <p:cNvSpPr/>
              <p:nvPr/>
            </p:nvSpPr>
            <p:spPr>
              <a:xfrm rot="1038805">
                <a:off x="907334" y="2963005"/>
                <a:ext cx="2301031" cy="2201890"/>
              </a:xfrm>
              <a:prstGeom prst="blockArc">
                <a:avLst>
                  <a:gd name="adj1" fmla="val 10800000"/>
                  <a:gd name="adj2" fmla="val 21384427"/>
                  <a:gd name="adj3" fmla="val 23709"/>
                </a:avLst>
              </a:prstGeom>
              <a:solidFill>
                <a:schemeClr val="tx1"/>
              </a:solidFill>
              <a:ln w="12700" cap="flat" cmpd="sng" algn="ctr">
                <a:solidFill>
                  <a:sysClr val="window" lastClr="FFFFFF"/>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a:ea typeface="+mn-ea"/>
                  <a:cs typeface="+mn-cs"/>
                </a:endParaRPr>
              </a:p>
            </p:txBody>
          </p:sp>
          <p:sp>
            <p:nvSpPr>
              <p:cNvPr id="161" name="Rounded Rectangle 12">
                <a:extLst>
                  <a:ext uri="{FF2B5EF4-FFF2-40B4-BE49-F238E27FC236}">
                    <a16:creationId xmlns:a16="http://schemas.microsoft.com/office/drawing/2014/main" id="{0D864FDC-14E0-4F9E-BD47-5F7D021644A8}"/>
                  </a:ext>
                </a:extLst>
              </p:cNvPr>
              <p:cNvSpPr/>
              <p:nvPr/>
            </p:nvSpPr>
            <p:spPr>
              <a:xfrm>
                <a:off x="3255524" y="2806853"/>
                <a:ext cx="324002" cy="1018478"/>
              </a:xfrm>
              <a:custGeom>
                <a:avLst/>
                <a:gdLst/>
                <a:ahLst/>
                <a:cxnLst/>
                <a:rect l="l" t="t" r="r" b="b"/>
                <a:pathLst>
                  <a:path w="324000" h="1018480">
                    <a:moveTo>
                      <a:pt x="7620" y="0"/>
                    </a:moveTo>
                    <a:lnTo>
                      <a:pt x="316380" y="0"/>
                    </a:lnTo>
                    <a:cubicBezTo>
                      <a:pt x="320588" y="0"/>
                      <a:pt x="324000" y="3412"/>
                      <a:pt x="324000" y="7620"/>
                    </a:cubicBezTo>
                    <a:lnTo>
                      <a:pt x="324000" y="38099"/>
                    </a:lnTo>
                    <a:cubicBezTo>
                      <a:pt x="324000" y="42307"/>
                      <a:pt x="320588" y="45719"/>
                      <a:pt x="316380" y="45719"/>
                    </a:cubicBezTo>
                    <a:lnTo>
                      <a:pt x="234577" y="45719"/>
                    </a:lnTo>
                    <a:cubicBezTo>
                      <a:pt x="238193" y="48513"/>
                      <a:pt x="239337" y="52729"/>
                      <a:pt x="239337" y="57212"/>
                    </a:cubicBezTo>
                    <a:lnTo>
                      <a:pt x="239337" y="972761"/>
                    </a:lnTo>
                    <a:lnTo>
                      <a:pt x="316380" y="972761"/>
                    </a:lnTo>
                    <a:cubicBezTo>
                      <a:pt x="320588" y="972761"/>
                      <a:pt x="324000" y="976173"/>
                      <a:pt x="324000" y="980381"/>
                    </a:cubicBezTo>
                    <a:lnTo>
                      <a:pt x="324000" y="1010860"/>
                    </a:lnTo>
                    <a:cubicBezTo>
                      <a:pt x="324000" y="1015068"/>
                      <a:pt x="320588" y="1018480"/>
                      <a:pt x="316380" y="1018480"/>
                    </a:cubicBezTo>
                    <a:lnTo>
                      <a:pt x="213557" y="1018480"/>
                    </a:lnTo>
                    <a:lnTo>
                      <a:pt x="110443" y="1018480"/>
                    </a:lnTo>
                    <a:lnTo>
                      <a:pt x="7620" y="1018480"/>
                    </a:lnTo>
                    <a:cubicBezTo>
                      <a:pt x="3412" y="1018480"/>
                      <a:pt x="0" y="1015068"/>
                      <a:pt x="0" y="1010860"/>
                    </a:cubicBezTo>
                    <a:lnTo>
                      <a:pt x="0" y="980381"/>
                    </a:lnTo>
                    <a:cubicBezTo>
                      <a:pt x="0" y="976173"/>
                      <a:pt x="3412" y="972761"/>
                      <a:pt x="7620" y="972761"/>
                    </a:cubicBezTo>
                    <a:lnTo>
                      <a:pt x="84663" y="972761"/>
                    </a:lnTo>
                    <a:lnTo>
                      <a:pt x="84663" y="57212"/>
                    </a:lnTo>
                    <a:lnTo>
                      <a:pt x="89424" y="45719"/>
                    </a:lnTo>
                    <a:lnTo>
                      <a:pt x="7620" y="45719"/>
                    </a:lnTo>
                    <a:cubicBezTo>
                      <a:pt x="3412" y="45719"/>
                      <a:pt x="0" y="42307"/>
                      <a:pt x="0" y="38099"/>
                    </a:cubicBezTo>
                    <a:lnTo>
                      <a:pt x="0" y="7620"/>
                    </a:lnTo>
                    <a:cubicBezTo>
                      <a:pt x="0" y="3412"/>
                      <a:pt x="3412" y="0"/>
                      <a:pt x="7620" y="0"/>
                    </a:cubicBezTo>
                    <a:close/>
                  </a:path>
                </a:pathLst>
              </a:custGeom>
              <a:solidFill>
                <a:schemeClr val="tx1"/>
              </a:solidFill>
              <a:ln w="381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2400" b="0" i="0" u="none" strike="noStrike" kern="0" cap="none" spc="0" normalizeH="0" baseline="0" noProof="0">
                  <a:ln>
                    <a:noFill/>
                  </a:ln>
                  <a:solidFill>
                    <a:prstClr val="white"/>
                  </a:solidFill>
                  <a:effectLst/>
                  <a:uLnTx/>
                  <a:uFillTx/>
                  <a:latin typeface="Arial"/>
                  <a:ea typeface="+mn-ea"/>
                  <a:cs typeface="+mn-cs"/>
                </a:endParaRPr>
              </a:p>
            </p:txBody>
          </p:sp>
          <p:sp>
            <p:nvSpPr>
              <p:cNvPr id="162" name="Rounded Rectangle 7">
                <a:extLst>
                  <a:ext uri="{FF2B5EF4-FFF2-40B4-BE49-F238E27FC236}">
                    <a16:creationId xmlns:a16="http://schemas.microsoft.com/office/drawing/2014/main" id="{86DEC4CE-CF4F-4597-931A-9836D8CBAA5C}"/>
                  </a:ext>
                </a:extLst>
              </p:cNvPr>
              <p:cNvSpPr/>
              <p:nvPr/>
            </p:nvSpPr>
            <p:spPr>
              <a:xfrm>
                <a:off x="5171697" y="3919538"/>
                <a:ext cx="1077362" cy="504825"/>
              </a:xfrm>
              <a:custGeom>
                <a:avLst/>
                <a:gdLst/>
                <a:ahLst/>
                <a:cxnLst/>
                <a:rect l="l" t="t" r="r" b="b"/>
                <a:pathLst>
                  <a:path w="2050378" h="1009650">
                    <a:moveTo>
                      <a:pt x="0" y="0"/>
                    </a:moveTo>
                    <a:lnTo>
                      <a:pt x="1605880" y="0"/>
                    </a:lnTo>
                    <a:cubicBezTo>
                      <a:pt x="1851369" y="0"/>
                      <a:pt x="2050378" y="199009"/>
                      <a:pt x="2050378" y="444498"/>
                    </a:cubicBezTo>
                    <a:lnTo>
                      <a:pt x="2050378" y="565152"/>
                    </a:lnTo>
                    <a:cubicBezTo>
                      <a:pt x="2050378" y="810641"/>
                      <a:pt x="1851369" y="1009650"/>
                      <a:pt x="1605880" y="1009650"/>
                    </a:cubicBezTo>
                    <a:lnTo>
                      <a:pt x="0" y="1009650"/>
                    </a:lnTo>
                    <a:cubicBezTo>
                      <a:pt x="90872" y="862990"/>
                      <a:pt x="142676" y="689954"/>
                      <a:pt x="142676" y="504825"/>
                    </a:cubicBezTo>
                    <a:cubicBezTo>
                      <a:pt x="142676" y="319696"/>
                      <a:pt x="90872" y="146661"/>
                      <a:pt x="0" y="0"/>
                    </a:cubicBezTo>
                    <a:close/>
                  </a:path>
                </a:pathLst>
              </a:custGeom>
              <a:solidFill>
                <a:schemeClr val="tx1"/>
              </a:solidFill>
              <a:ln w="381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2400" b="0" i="0" u="none" strike="noStrike" kern="0" cap="none" spc="0" normalizeH="0" baseline="0" noProof="0">
                  <a:ln>
                    <a:noFill/>
                  </a:ln>
                  <a:solidFill>
                    <a:prstClr val="white"/>
                  </a:solidFill>
                  <a:effectLst/>
                  <a:uLnTx/>
                  <a:uFillTx/>
                  <a:latin typeface="Arial"/>
                  <a:ea typeface="+mn-ea"/>
                  <a:cs typeface="+mn-cs"/>
                </a:endParaRPr>
              </a:p>
            </p:txBody>
          </p:sp>
          <p:sp>
            <p:nvSpPr>
              <p:cNvPr id="163" name="Rounded Rectangle 7">
                <a:extLst>
                  <a:ext uri="{FF2B5EF4-FFF2-40B4-BE49-F238E27FC236}">
                    <a16:creationId xmlns:a16="http://schemas.microsoft.com/office/drawing/2014/main" id="{010E4B11-2641-4CE5-87CF-039F78F41604}"/>
                  </a:ext>
                </a:extLst>
              </p:cNvPr>
              <p:cNvSpPr/>
              <p:nvPr/>
            </p:nvSpPr>
            <p:spPr>
              <a:xfrm>
                <a:off x="6307077" y="4045744"/>
                <a:ext cx="538681" cy="252412"/>
              </a:xfrm>
              <a:custGeom>
                <a:avLst/>
                <a:gdLst/>
                <a:ahLst/>
                <a:cxnLst/>
                <a:rect l="l" t="t" r="r" b="b"/>
                <a:pathLst>
                  <a:path w="2050378" h="1009650">
                    <a:moveTo>
                      <a:pt x="0" y="0"/>
                    </a:moveTo>
                    <a:lnTo>
                      <a:pt x="1605880" y="0"/>
                    </a:lnTo>
                    <a:cubicBezTo>
                      <a:pt x="1851369" y="0"/>
                      <a:pt x="2050378" y="199009"/>
                      <a:pt x="2050378" y="444498"/>
                    </a:cubicBezTo>
                    <a:lnTo>
                      <a:pt x="2050378" y="565152"/>
                    </a:lnTo>
                    <a:cubicBezTo>
                      <a:pt x="2050378" y="810641"/>
                      <a:pt x="1851369" y="1009650"/>
                      <a:pt x="1605880" y="1009650"/>
                    </a:cubicBezTo>
                    <a:lnTo>
                      <a:pt x="0" y="1009650"/>
                    </a:lnTo>
                    <a:cubicBezTo>
                      <a:pt x="90872" y="862990"/>
                      <a:pt x="142676" y="689954"/>
                      <a:pt x="142676" y="504825"/>
                    </a:cubicBezTo>
                    <a:cubicBezTo>
                      <a:pt x="142676" y="319696"/>
                      <a:pt x="90872" y="146661"/>
                      <a:pt x="0" y="0"/>
                    </a:cubicBezTo>
                    <a:close/>
                  </a:path>
                </a:pathLst>
              </a:custGeom>
              <a:solidFill>
                <a:schemeClr val="tx1"/>
              </a:solidFill>
              <a:ln w="381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2400" b="0" i="0" u="none" strike="noStrike" kern="0" cap="none" spc="0" normalizeH="0" baseline="0" noProof="0">
                  <a:ln>
                    <a:noFill/>
                  </a:ln>
                  <a:solidFill>
                    <a:prstClr val="white"/>
                  </a:solidFill>
                  <a:effectLst/>
                  <a:uLnTx/>
                  <a:uFillTx/>
                  <a:latin typeface="Arial"/>
                  <a:ea typeface="+mn-ea"/>
                  <a:cs typeface="+mn-cs"/>
                </a:endParaRPr>
              </a:p>
            </p:txBody>
          </p:sp>
        </p:grpSp>
        <p:sp>
          <p:nvSpPr>
            <p:cNvPr id="131" name="Freeform: Shape 130">
              <a:extLst>
                <a:ext uri="{FF2B5EF4-FFF2-40B4-BE49-F238E27FC236}">
                  <a16:creationId xmlns:a16="http://schemas.microsoft.com/office/drawing/2014/main" id="{89A63B2C-5394-42EC-BE64-B05028D23973}"/>
                </a:ext>
              </a:extLst>
            </p:cNvPr>
            <p:cNvSpPr/>
            <p:nvPr/>
          </p:nvSpPr>
          <p:spPr>
            <a:xfrm>
              <a:off x="6247312" y="4769321"/>
              <a:ext cx="170561" cy="156411"/>
            </a:xfrm>
            <a:custGeom>
              <a:avLst/>
              <a:gdLst>
                <a:gd name="connsiteX0" fmla="*/ 34893 w 116956"/>
                <a:gd name="connsiteY0" fmla="*/ 0 h 107253"/>
                <a:gd name="connsiteX1" fmla="*/ 18096 w 116956"/>
                <a:gd name="connsiteY1" fmla="*/ 32304 h 107253"/>
                <a:gd name="connsiteX2" fmla="*/ 7107 w 116956"/>
                <a:gd name="connsiteY2" fmla="*/ 51038 h 107253"/>
                <a:gd name="connsiteX3" fmla="*/ 0 w 116956"/>
                <a:gd name="connsiteY3" fmla="*/ 60727 h 107253"/>
                <a:gd name="connsiteX4" fmla="*/ 16797 w 116956"/>
                <a:gd name="connsiteY4" fmla="*/ 62023 h 107253"/>
                <a:gd name="connsiteX5" fmla="*/ 34893 w 116956"/>
                <a:gd name="connsiteY5" fmla="*/ 42643 h 107253"/>
                <a:gd name="connsiteX6" fmla="*/ 50403 w 116956"/>
                <a:gd name="connsiteY6" fmla="*/ 51685 h 107253"/>
                <a:gd name="connsiteX7" fmla="*/ 38765 w 116956"/>
                <a:gd name="connsiteY7" fmla="*/ 100787 h 107253"/>
                <a:gd name="connsiteX8" fmla="*/ 45232 w 116956"/>
                <a:gd name="connsiteY8" fmla="*/ 107254 h 107253"/>
                <a:gd name="connsiteX9" fmla="*/ 56861 w 116956"/>
                <a:gd name="connsiteY9" fmla="*/ 99491 h 107253"/>
                <a:gd name="connsiteX10" fmla="*/ 67200 w 116956"/>
                <a:gd name="connsiteY10" fmla="*/ 94330 h 107253"/>
                <a:gd name="connsiteX11" fmla="*/ 76243 w 116956"/>
                <a:gd name="connsiteY11" fmla="*/ 90449 h 107253"/>
                <a:gd name="connsiteX12" fmla="*/ 93043 w 116956"/>
                <a:gd name="connsiteY12" fmla="*/ 83989 h 107253"/>
                <a:gd name="connsiteX13" fmla="*/ 104679 w 116956"/>
                <a:gd name="connsiteY13" fmla="*/ 60080 h 107253"/>
                <a:gd name="connsiteX14" fmla="*/ 113722 w 116956"/>
                <a:gd name="connsiteY14" fmla="*/ 42643 h 107253"/>
                <a:gd name="connsiteX15" fmla="*/ 116957 w 116956"/>
                <a:gd name="connsiteY15" fmla="*/ 16146 h 107253"/>
                <a:gd name="connsiteX16" fmla="*/ 67634 w 116956"/>
                <a:gd name="connsiteY16" fmla="*/ 1720 h 107253"/>
                <a:gd name="connsiteX17" fmla="*/ 34893 w 116956"/>
                <a:gd name="connsiteY17" fmla="*/ 0 h 10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56" h="107253">
                  <a:moveTo>
                    <a:pt x="34893" y="0"/>
                  </a:moveTo>
                  <a:cubicBezTo>
                    <a:pt x="34893" y="0"/>
                    <a:pt x="22617" y="12924"/>
                    <a:pt x="18096" y="32304"/>
                  </a:cubicBezTo>
                  <a:cubicBezTo>
                    <a:pt x="18096" y="32304"/>
                    <a:pt x="7107" y="44579"/>
                    <a:pt x="7107" y="51038"/>
                  </a:cubicBezTo>
                  <a:cubicBezTo>
                    <a:pt x="7107" y="51038"/>
                    <a:pt x="5171" y="55559"/>
                    <a:pt x="0" y="60727"/>
                  </a:cubicBezTo>
                  <a:cubicBezTo>
                    <a:pt x="0" y="60727"/>
                    <a:pt x="1296" y="72355"/>
                    <a:pt x="16797" y="62023"/>
                  </a:cubicBezTo>
                  <a:cubicBezTo>
                    <a:pt x="16797" y="62023"/>
                    <a:pt x="27139" y="42643"/>
                    <a:pt x="34893" y="42643"/>
                  </a:cubicBezTo>
                  <a:cubicBezTo>
                    <a:pt x="34893" y="42643"/>
                    <a:pt x="51043" y="36825"/>
                    <a:pt x="50403" y="51685"/>
                  </a:cubicBezTo>
                  <a:cubicBezTo>
                    <a:pt x="50403" y="51685"/>
                    <a:pt x="58157" y="87864"/>
                    <a:pt x="38765" y="100787"/>
                  </a:cubicBezTo>
                  <a:cubicBezTo>
                    <a:pt x="38765" y="100787"/>
                    <a:pt x="36182" y="107254"/>
                    <a:pt x="45232" y="107254"/>
                  </a:cubicBezTo>
                  <a:cubicBezTo>
                    <a:pt x="45232" y="107254"/>
                    <a:pt x="52989" y="103372"/>
                    <a:pt x="56861" y="99491"/>
                  </a:cubicBezTo>
                  <a:cubicBezTo>
                    <a:pt x="56861" y="99491"/>
                    <a:pt x="63318" y="101434"/>
                    <a:pt x="67200" y="94330"/>
                  </a:cubicBezTo>
                  <a:cubicBezTo>
                    <a:pt x="67200" y="94330"/>
                    <a:pt x="72371" y="97555"/>
                    <a:pt x="76243" y="90449"/>
                  </a:cubicBezTo>
                  <a:cubicBezTo>
                    <a:pt x="76243" y="90449"/>
                    <a:pt x="87882" y="93681"/>
                    <a:pt x="93043" y="83989"/>
                  </a:cubicBezTo>
                  <a:cubicBezTo>
                    <a:pt x="93043" y="83989"/>
                    <a:pt x="98542" y="72433"/>
                    <a:pt x="104679" y="60080"/>
                  </a:cubicBezTo>
                  <a:cubicBezTo>
                    <a:pt x="107695" y="54003"/>
                    <a:pt x="112866" y="49463"/>
                    <a:pt x="113722" y="42643"/>
                  </a:cubicBezTo>
                  <a:lnTo>
                    <a:pt x="116957" y="16146"/>
                  </a:lnTo>
                  <a:lnTo>
                    <a:pt x="67634" y="1720"/>
                  </a:lnTo>
                  <a:lnTo>
                    <a:pt x="34893" y="0"/>
                  </a:lnTo>
                  <a:close/>
                </a:path>
              </a:pathLst>
            </a:custGeom>
            <a:solidFill>
              <a:srgbClr val="FEE4D2"/>
            </a:solidFill>
            <a:ln w="245" cap="flat">
              <a:noFill/>
              <a:prstDash val="solid"/>
              <a:miter/>
            </a:ln>
          </p:spPr>
          <p:txBody>
            <a:bodyPr rtlCol="0" anchor="ctr"/>
            <a:lstStyle/>
            <a:p>
              <a:endParaRPr lang="en-GB"/>
            </a:p>
          </p:txBody>
        </p:sp>
      </p:grpSp>
      <p:grpSp>
        <p:nvGrpSpPr>
          <p:cNvPr id="1024" name="Group 1023">
            <a:extLst>
              <a:ext uri="{FF2B5EF4-FFF2-40B4-BE49-F238E27FC236}">
                <a16:creationId xmlns:a16="http://schemas.microsoft.com/office/drawing/2014/main" id="{F9579046-37C2-42AE-8D32-359605F483FE}"/>
              </a:ext>
            </a:extLst>
          </p:cNvPr>
          <p:cNvGrpSpPr/>
          <p:nvPr/>
        </p:nvGrpSpPr>
        <p:grpSpPr>
          <a:xfrm>
            <a:off x="5351081" y="1483035"/>
            <a:ext cx="6791536" cy="1852605"/>
            <a:chOff x="-372420" y="7495614"/>
            <a:chExt cx="6791536" cy="1852605"/>
          </a:xfrm>
        </p:grpSpPr>
        <p:sp>
          <p:nvSpPr>
            <p:cNvPr id="166" name="Rectangle 165">
              <a:extLst>
                <a:ext uri="{FF2B5EF4-FFF2-40B4-BE49-F238E27FC236}">
                  <a16:creationId xmlns:a16="http://schemas.microsoft.com/office/drawing/2014/main" id="{F6E472B2-B2BF-483C-BF52-AAC1A1F09A33}"/>
                </a:ext>
              </a:extLst>
            </p:cNvPr>
            <p:cNvSpPr/>
            <p:nvPr/>
          </p:nvSpPr>
          <p:spPr>
            <a:xfrm>
              <a:off x="2347225" y="8824999"/>
              <a:ext cx="1754006" cy="523220"/>
            </a:xfrm>
            <a:prstGeom prst="rect">
              <a:avLst/>
            </a:prstGeom>
            <a:noFill/>
            <a:ln>
              <a:noFill/>
            </a:ln>
          </p:spPr>
          <p:txBody>
            <a:bodyPr wrap="none" lIns="91440" tIns="45720" rIns="91440" bIns="45720">
              <a:spAutoFit/>
            </a:bodyPr>
            <a:lstStyle/>
            <a:p>
              <a:pPr algn="ctr"/>
              <a:r>
                <a:rPr lang="en-US" sz="2800" dirty="0">
                  <a:ln w="22225">
                    <a:noFill/>
                    <a:prstDash val="solid"/>
                  </a:ln>
                  <a:solidFill>
                    <a:schemeClr val="bg1">
                      <a:lumMod val="85000"/>
                    </a:schemeClr>
                  </a:solidFill>
                  <a:latin typeface="Stencil" panose="040409050D0802020404" pitchFamily="82" charset="0"/>
                </a:rPr>
                <a:t>3. Purge</a:t>
              </a:r>
              <a:endParaRPr lang="en-US" sz="2800" cap="none" spc="0" dirty="0">
                <a:ln w="22225">
                  <a:noFill/>
                  <a:prstDash val="solid"/>
                </a:ln>
                <a:solidFill>
                  <a:schemeClr val="bg1">
                    <a:lumMod val="85000"/>
                  </a:schemeClr>
                </a:solidFill>
                <a:effectLst/>
                <a:latin typeface="Stencil" panose="040409050D0802020404" pitchFamily="82" charset="0"/>
              </a:endParaRPr>
            </a:p>
          </p:txBody>
        </p:sp>
        <p:sp>
          <p:nvSpPr>
            <p:cNvPr id="191" name="Freeform: Shape 190" descr="Fire Extinguisher">
              <a:extLst>
                <a:ext uri="{FF2B5EF4-FFF2-40B4-BE49-F238E27FC236}">
                  <a16:creationId xmlns:a16="http://schemas.microsoft.com/office/drawing/2014/main" id="{EC876240-7DF7-4DCB-97A6-02B2F6E56650}"/>
                </a:ext>
              </a:extLst>
            </p:cNvPr>
            <p:cNvSpPr/>
            <p:nvPr/>
          </p:nvSpPr>
          <p:spPr>
            <a:xfrm>
              <a:off x="2751311" y="7721068"/>
              <a:ext cx="202868" cy="557445"/>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chemeClr val="bg1">
                <a:lumMod val="85000"/>
              </a:schemeClr>
            </a:solidFill>
            <a:ln w="48915" cap="flat">
              <a:noFill/>
              <a:prstDash val="solid"/>
              <a:miter/>
            </a:ln>
          </p:spPr>
          <p:txBody>
            <a:bodyPr rtlCol="0" anchor="ctr"/>
            <a:lstStyle/>
            <a:p>
              <a:endParaRPr lang="en-GB" sz="1400" dirty="0"/>
            </a:p>
          </p:txBody>
        </p:sp>
        <p:sp>
          <p:nvSpPr>
            <p:cNvPr id="192" name="Rectangle 191">
              <a:extLst>
                <a:ext uri="{FF2B5EF4-FFF2-40B4-BE49-F238E27FC236}">
                  <a16:creationId xmlns:a16="http://schemas.microsoft.com/office/drawing/2014/main" id="{648DBD57-944B-450A-9D4D-BF40EB60180D}"/>
                </a:ext>
              </a:extLst>
            </p:cNvPr>
            <p:cNvSpPr/>
            <p:nvPr/>
          </p:nvSpPr>
          <p:spPr>
            <a:xfrm>
              <a:off x="2835625" y="7723267"/>
              <a:ext cx="34939" cy="533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93" name="Rectangle 192">
              <a:extLst>
                <a:ext uri="{FF2B5EF4-FFF2-40B4-BE49-F238E27FC236}">
                  <a16:creationId xmlns:a16="http://schemas.microsoft.com/office/drawing/2014/main" id="{378FEBA5-2ED1-40D7-A7CF-9E85F5B9DCC9}"/>
                </a:ext>
              </a:extLst>
            </p:cNvPr>
            <p:cNvSpPr/>
            <p:nvPr/>
          </p:nvSpPr>
          <p:spPr>
            <a:xfrm rot="5400000">
              <a:off x="2846426" y="7691788"/>
              <a:ext cx="13337" cy="533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94" name="Rectangle 193">
              <a:extLst>
                <a:ext uri="{FF2B5EF4-FFF2-40B4-BE49-F238E27FC236}">
                  <a16:creationId xmlns:a16="http://schemas.microsoft.com/office/drawing/2014/main" id="{FBFB7066-367A-4F80-85DF-5AD44CCFF53A}"/>
                </a:ext>
              </a:extLst>
            </p:cNvPr>
            <p:cNvSpPr/>
            <p:nvPr/>
          </p:nvSpPr>
          <p:spPr>
            <a:xfrm>
              <a:off x="2853306" y="7739913"/>
              <a:ext cx="44591" cy="1649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95" name="Freeform: Shape 194" descr="Fire Extinguisher">
              <a:extLst>
                <a:ext uri="{FF2B5EF4-FFF2-40B4-BE49-F238E27FC236}">
                  <a16:creationId xmlns:a16="http://schemas.microsoft.com/office/drawing/2014/main" id="{B4ABD811-29D5-4D95-87D5-FF95EDBA8F92}"/>
                </a:ext>
              </a:extLst>
            </p:cNvPr>
            <p:cNvSpPr/>
            <p:nvPr/>
          </p:nvSpPr>
          <p:spPr>
            <a:xfrm>
              <a:off x="2751309" y="8018635"/>
              <a:ext cx="202867" cy="557445"/>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chemeClr val="bg1">
                <a:lumMod val="85000"/>
              </a:schemeClr>
            </a:solidFill>
            <a:ln w="48915" cap="flat">
              <a:noFill/>
              <a:prstDash val="solid"/>
              <a:miter/>
            </a:ln>
          </p:spPr>
          <p:txBody>
            <a:bodyPr rtlCol="0" anchor="ctr"/>
            <a:lstStyle/>
            <a:p>
              <a:endParaRPr lang="en-GB" sz="1400" dirty="0"/>
            </a:p>
          </p:txBody>
        </p:sp>
        <p:sp>
          <p:nvSpPr>
            <p:cNvPr id="186" name="Freeform: Shape 185" descr="Fire Extinguisher">
              <a:extLst>
                <a:ext uri="{FF2B5EF4-FFF2-40B4-BE49-F238E27FC236}">
                  <a16:creationId xmlns:a16="http://schemas.microsoft.com/office/drawing/2014/main" id="{F98C2EA5-DB58-4A15-8E10-9964294778A6}"/>
                </a:ext>
              </a:extLst>
            </p:cNvPr>
            <p:cNvSpPr/>
            <p:nvPr/>
          </p:nvSpPr>
          <p:spPr>
            <a:xfrm>
              <a:off x="2998780" y="7721068"/>
              <a:ext cx="202868" cy="557445"/>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chemeClr val="bg1">
                <a:lumMod val="85000"/>
              </a:schemeClr>
            </a:solidFill>
            <a:ln w="48915" cap="flat">
              <a:noFill/>
              <a:prstDash val="solid"/>
              <a:miter/>
            </a:ln>
          </p:spPr>
          <p:txBody>
            <a:bodyPr rtlCol="0" anchor="ctr"/>
            <a:lstStyle/>
            <a:p>
              <a:endParaRPr lang="en-GB" sz="1400"/>
            </a:p>
          </p:txBody>
        </p:sp>
        <p:sp>
          <p:nvSpPr>
            <p:cNvPr id="187" name="Rectangle 186">
              <a:extLst>
                <a:ext uri="{FF2B5EF4-FFF2-40B4-BE49-F238E27FC236}">
                  <a16:creationId xmlns:a16="http://schemas.microsoft.com/office/drawing/2014/main" id="{6328C3E4-0A9A-4C9E-A96A-6C252CA578FF}"/>
                </a:ext>
              </a:extLst>
            </p:cNvPr>
            <p:cNvSpPr/>
            <p:nvPr/>
          </p:nvSpPr>
          <p:spPr>
            <a:xfrm>
              <a:off x="3083096" y="7723267"/>
              <a:ext cx="34939" cy="533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88" name="Rectangle 187">
              <a:extLst>
                <a:ext uri="{FF2B5EF4-FFF2-40B4-BE49-F238E27FC236}">
                  <a16:creationId xmlns:a16="http://schemas.microsoft.com/office/drawing/2014/main" id="{050690A7-BF81-474B-ADCE-077D08613D66}"/>
                </a:ext>
              </a:extLst>
            </p:cNvPr>
            <p:cNvSpPr/>
            <p:nvPr/>
          </p:nvSpPr>
          <p:spPr>
            <a:xfrm rot="5400000">
              <a:off x="3093898" y="7691788"/>
              <a:ext cx="13337" cy="533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89" name="Rectangle 188">
              <a:extLst>
                <a:ext uri="{FF2B5EF4-FFF2-40B4-BE49-F238E27FC236}">
                  <a16:creationId xmlns:a16="http://schemas.microsoft.com/office/drawing/2014/main" id="{4DDD8239-28A8-405C-8CC4-83524912D403}"/>
                </a:ext>
              </a:extLst>
            </p:cNvPr>
            <p:cNvSpPr/>
            <p:nvPr/>
          </p:nvSpPr>
          <p:spPr>
            <a:xfrm>
              <a:off x="3100777" y="7739913"/>
              <a:ext cx="44591" cy="1649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90" name="Freeform: Shape 189" descr="Fire Extinguisher">
              <a:extLst>
                <a:ext uri="{FF2B5EF4-FFF2-40B4-BE49-F238E27FC236}">
                  <a16:creationId xmlns:a16="http://schemas.microsoft.com/office/drawing/2014/main" id="{7E0118EA-EE23-4209-AD08-7B0A281B1A15}"/>
                </a:ext>
              </a:extLst>
            </p:cNvPr>
            <p:cNvSpPr/>
            <p:nvPr/>
          </p:nvSpPr>
          <p:spPr>
            <a:xfrm>
              <a:off x="2998780" y="8018635"/>
              <a:ext cx="202868" cy="557445"/>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chemeClr val="bg1">
                <a:lumMod val="85000"/>
              </a:schemeClr>
            </a:solidFill>
            <a:ln w="48915" cap="flat">
              <a:noFill/>
              <a:prstDash val="solid"/>
              <a:miter/>
            </a:ln>
          </p:spPr>
          <p:txBody>
            <a:bodyPr rtlCol="0" anchor="ctr"/>
            <a:lstStyle/>
            <a:p>
              <a:endParaRPr lang="en-GB" sz="1400"/>
            </a:p>
          </p:txBody>
        </p:sp>
        <p:sp>
          <p:nvSpPr>
            <p:cNvPr id="181" name="Freeform: Shape 180" descr="Fire Extinguisher">
              <a:extLst>
                <a:ext uri="{FF2B5EF4-FFF2-40B4-BE49-F238E27FC236}">
                  <a16:creationId xmlns:a16="http://schemas.microsoft.com/office/drawing/2014/main" id="{7246440A-550B-43BD-9AD3-C895786E1149}"/>
                </a:ext>
              </a:extLst>
            </p:cNvPr>
            <p:cNvSpPr/>
            <p:nvPr/>
          </p:nvSpPr>
          <p:spPr>
            <a:xfrm>
              <a:off x="3246249" y="7721068"/>
              <a:ext cx="202868" cy="557445"/>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chemeClr val="bg1">
                <a:lumMod val="85000"/>
              </a:schemeClr>
            </a:solidFill>
            <a:ln w="48915" cap="flat">
              <a:noFill/>
              <a:prstDash val="solid"/>
              <a:miter/>
            </a:ln>
          </p:spPr>
          <p:txBody>
            <a:bodyPr rtlCol="0" anchor="ctr"/>
            <a:lstStyle/>
            <a:p>
              <a:endParaRPr lang="en-GB" sz="1400"/>
            </a:p>
          </p:txBody>
        </p:sp>
        <p:sp>
          <p:nvSpPr>
            <p:cNvPr id="182" name="Rectangle 181">
              <a:extLst>
                <a:ext uri="{FF2B5EF4-FFF2-40B4-BE49-F238E27FC236}">
                  <a16:creationId xmlns:a16="http://schemas.microsoft.com/office/drawing/2014/main" id="{D9D370C1-E45F-447B-9F08-DE43292E167A}"/>
                </a:ext>
              </a:extLst>
            </p:cNvPr>
            <p:cNvSpPr/>
            <p:nvPr/>
          </p:nvSpPr>
          <p:spPr>
            <a:xfrm>
              <a:off x="3330565" y="7723267"/>
              <a:ext cx="34939" cy="533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83" name="Rectangle 182">
              <a:extLst>
                <a:ext uri="{FF2B5EF4-FFF2-40B4-BE49-F238E27FC236}">
                  <a16:creationId xmlns:a16="http://schemas.microsoft.com/office/drawing/2014/main" id="{A4DE699E-16B5-4083-8F0D-759B3E71C99A}"/>
                </a:ext>
              </a:extLst>
            </p:cNvPr>
            <p:cNvSpPr/>
            <p:nvPr/>
          </p:nvSpPr>
          <p:spPr>
            <a:xfrm rot="5400000">
              <a:off x="3341367" y="7691788"/>
              <a:ext cx="13337" cy="533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84" name="Rectangle 183">
              <a:extLst>
                <a:ext uri="{FF2B5EF4-FFF2-40B4-BE49-F238E27FC236}">
                  <a16:creationId xmlns:a16="http://schemas.microsoft.com/office/drawing/2014/main" id="{5D4B2499-60DF-46AA-A603-9B85B15DB060}"/>
                </a:ext>
              </a:extLst>
            </p:cNvPr>
            <p:cNvSpPr/>
            <p:nvPr/>
          </p:nvSpPr>
          <p:spPr>
            <a:xfrm>
              <a:off x="3348246" y="7739913"/>
              <a:ext cx="44591" cy="1649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85" name="Freeform: Shape 184" descr="Fire Extinguisher">
              <a:extLst>
                <a:ext uri="{FF2B5EF4-FFF2-40B4-BE49-F238E27FC236}">
                  <a16:creationId xmlns:a16="http://schemas.microsoft.com/office/drawing/2014/main" id="{7D04780A-DF5E-4A07-A51E-32654E812CF1}"/>
                </a:ext>
              </a:extLst>
            </p:cNvPr>
            <p:cNvSpPr/>
            <p:nvPr/>
          </p:nvSpPr>
          <p:spPr>
            <a:xfrm>
              <a:off x="3246249" y="8018635"/>
              <a:ext cx="202868" cy="557445"/>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chemeClr val="bg1">
                <a:lumMod val="85000"/>
              </a:schemeClr>
            </a:solidFill>
            <a:ln w="48915" cap="flat">
              <a:noFill/>
              <a:prstDash val="solid"/>
              <a:miter/>
            </a:ln>
          </p:spPr>
          <p:txBody>
            <a:bodyPr rtlCol="0" anchor="ctr"/>
            <a:lstStyle/>
            <a:p>
              <a:endParaRPr lang="en-GB" sz="1400"/>
            </a:p>
          </p:txBody>
        </p:sp>
        <p:sp>
          <p:nvSpPr>
            <p:cNvPr id="176" name="Freeform: Shape 175" descr="Fire Extinguisher">
              <a:extLst>
                <a:ext uri="{FF2B5EF4-FFF2-40B4-BE49-F238E27FC236}">
                  <a16:creationId xmlns:a16="http://schemas.microsoft.com/office/drawing/2014/main" id="{F846CB94-0934-4288-B2BC-B089E7667316}"/>
                </a:ext>
              </a:extLst>
            </p:cNvPr>
            <p:cNvSpPr/>
            <p:nvPr/>
          </p:nvSpPr>
          <p:spPr>
            <a:xfrm>
              <a:off x="3493718" y="7721068"/>
              <a:ext cx="202868" cy="557445"/>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chemeClr val="bg1">
                <a:lumMod val="85000"/>
              </a:schemeClr>
            </a:solidFill>
            <a:ln w="48915" cap="flat">
              <a:noFill/>
              <a:prstDash val="solid"/>
              <a:miter/>
            </a:ln>
          </p:spPr>
          <p:txBody>
            <a:bodyPr rtlCol="0" anchor="ctr"/>
            <a:lstStyle/>
            <a:p>
              <a:endParaRPr lang="en-GB" sz="1400"/>
            </a:p>
          </p:txBody>
        </p:sp>
        <p:sp>
          <p:nvSpPr>
            <p:cNvPr id="177" name="Rectangle 176">
              <a:extLst>
                <a:ext uri="{FF2B5EF4-FFF2-40B4-BE49-F238E27FC236}">
                  <a16:creationId xmlns:a16="http://schemas.microsoft.com/office/drawing/2014/main" id="{6E8A30B5-EE78-464A-BA7D-4B6A104FBF2B}"/>
                </a:ext>
              </a:extLst>
            </p:cNvPr>
            <p:cNvSpPr/>
            <p:nvPr/>
          </p:nvSpPr>
          <p:spPr>
            <a:xfrm>
              <a:off x="3578034" y="7723267"/>
              <a:ext cx="34939" cy="533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78" name="Rectangle 177">
              <a:extLst>
                <a:ext uri="{FF2B5EF4-FFF2-40B4-BE49-F238E27FC236}">
                  <a16:creationId xmlns:a16="http://schemas.microsoft.com/office/drawing/2014/main" id="{31A5E434-0702-4DFD-B553-E9F6E17490C0}"/>
                </a:ext>
              </a:extLst>
            </p:cNvPr>
            <p:cNvSpPr/>
            <p:nvPr/>
          </p:nvSpPr>
          <p:spPr>
            <a:xfrm rot="5400000">
              <a:off x="3588836" y="7691788"/>
              <a:ext cx="13337" cy="533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79" name="Rectangle 178">
              <a:extLst>
                <a:ext uri="{FF2B5EF4-FFF2-40B4-BE49-F238E27FC236}">
                  <a16:creationId xmlns:a16="http://schemas.microsoft.com/office/drawing/2014/main" id="{B302F7C9-613F-4F56-B024-4312117B24C1}"/>
                </a:ext>
              </a:extLst>
            </p:cNvPr>
            <p:cNvSpPr/>
            <p:nvPr/>
          </p:nvSpPr>
          <p:spPr>
            <a:xfrm>
              <a:off x="3595715" y="7739913"/>
              <a:ext cx="44591" cy="1649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80" name="Freeform: Shape 179" descr="Fire Extinguisher">
              <a:extLst>
                <a:ext uri="{FF2B5EF4-FFF2-40B4-BE49-F238E27FC236}">
                  <a16:creationId xmlns:a16="http://schemas.microsoft.com/office/drawing/2014/main" id="{CFD74310-71EA-4E01-8F3F-742811469B4C}"/>
                </a:ext>
              </a:extLst>
            </p:cNvPr>
            <p:cNvSpPr/>
            <p:nvPr/>
          </p:nvSpPr>
          <p:spPr>
            <a:xfrm>
              <a:off x="3493718" y="8018635"/>
              <a:ext cx="202868" cy="557445"/>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chemeClr val="bg1">
                <a:lumMod val="85000"/>
              </a:schemeClr>
            </a:solidFill>
            <a:ln w="48915" cap="flat">
              <a:noFill/>
              <a:prstDash val="solid"/>
              <a:miter/>
            </a:ln>
          </p:spPr>
          <p:txBody>
            <a:bodyPr rtlCol="0" anchor="ctr"/>
            <a:lstStyle/>
            <a:p>
              <a:endParaRPr lang="en-GB" sz="1400"/>
            </a:p>
          </p:txBody>
        </p:sp>
        <p:sp>
          <p:nvSpPr>
            <p:cNvPr id="172" name="TextBox 171">
              <a:extLst>
                <a:ext uri="{FF2B5EF4-FFF2-40B4-BE49-F238E27FC236}">
                  <a16:creationId xmlns:a16="http://schemas.microsoft.com/office/drawing/2014/main" id="{08D5C49E-4978-4B8A-A810-B93B904A7D29}"/>
                </a:ext>
              </a:extLst>
            </p:cNvPr>
            <p:cNvSpPr txBox="1"/>
            <p:nvPr/>
          </p:nvSpPr>
          <p:spPr>
            <a:xfrm>
              <a:off x="2751308" y="7984509"/>
              <a:ext cx="202868" cy="293749"/>
            </a:xfrm>
            <a:prstGeom prst="rect">
              <a:avLst/>
            </a:prstGeom>
            <a:noFill/>
          </p:spPr>
          <p:txBody>
            <a:bodyPr wrap="none" rtlCol="0">
              <a:noAutofit/>
            </a:bodyPr>
            <a:lstStyle/>
            <a:p>
              <a:pPr algn="ctr"/>
              <a:r>
                <a:rPr lang="en-GB" sz="1100" b="1" dirty="0">
                  <a:solidFill>
                    <a:schemeClr val="bg1"/>
                  </a:solidFill>
                </a:rPr>
                <a:t>N</a:t>
              </a:r>
              <a:r>
                <a:rPr lang="en-GB" sz="1100" b="1" baseline="-25000" dirty="0">
                  <a:solidFill>
                    <a:schemeClr val="bg1"/>
                  </a:solidFill>
                </a:rPr>
                <a:t>2</a:t>
              </a:r>
            </a:p>
          </p:txBody>
        </p:sp>
        <p:sp>
          <p:nvSpPr>
            <p:cNvPr id="173" name="TextBox 172">
              <a:extLst>
                <a:ext uri="{FF2B5EF4-FFF2-40B4-BE49-F238E27FC236}">
                  <a16:creationId xmlns:a16="http://schemas.microsoft.com/office/drawing/2014/main" id="{ACCC8A67-1DF1-467F-98DB-333CDFDB8AEC}"/>
                </a:ext>
              </a:extLst>
            </p:cNvPr>
            <p:cNvSpPr txBox="1"/>
            <p:nvPr/>
          </p:nvSpPr>
          <p:spPr>
            <a:xfrm>
              <a:off x="2998777" y="7984509"/>
              <a:ext cx="202868" cy="293749"/>
            </a:xfrm>
            <a:prstGeom prst="rect">
              <a:avLst/>
            </a:prstGeom>
            <a:noFill/>
          </p:spPr>
          <p:txBody>
            <a:bodyPr wrap="none" rtlCol="0">
              <a:noAutofit/>
            </a:bodyPr>
            <a:lstStyle/>
            <a:p>
              <a:pPr algn="ctr"/>
              <a:r>
                <a:rPr lang="en-GB" sz="1100" b="1" dirty="0">
                  <a:solidFill>
                    <a:schemeClr val="bg1"/>
                  </a:solidFill>
                </a:rPr>
                <a:t>N</a:t>
              </a:r>
              <a:r>
                <a:rPr lang="en-GB" sz="1100" b="1" baseline="-25000" dirty="0">
                  <a:solidFill>
                    <a:schemeClr val="bg1"/>
                  </a:solidFill>
                </a:rPr>
                <a:t>2</a:t>
              </a:r>
            </a:p>
          </p:txBody>
        </p:sp>
        <p:sp>
          <p:nvSpPr>
            <p:cNvPr id="174" name="TextBox 173">
              <a:extLst>
                <a:ext uri="{FF2B5EF4-FFF2-40B4-BE49-F238E27FC236}">
                  <a16:creationId xmlns:a16="http://schemas.microsoft.com/office/drawing/2014/main" id="{456C2EE9-C573-4E71-80B4-8B93EA758BC8}"/>
                </a:ext>
              </a:extLst>
            </p:cNvPr>
            <p:cNvSpPr txBox="1"/>
            <p:nvPr/>
          </p:nvSpPr>
          <p:spPr>
            <a:xfrm>
              <a:off x="3246812" y="7984509"/>
              <a:ext cx="202868" cy="293749"/>
            </a:xfrm>
            <a:prstGeom prst="rect">
              <a:avLst/>
            </a:prstGeom>
            <a:noFill/>
          </p:spPr>
          <p:txBody>
            <a:bodyPr wrap="none" rtlCol="0">
              <a:noAutofit/>
            </a:bodyPr>
            <a:lstStyle/>
            <a:p>
              <a:pPr algn="ctr"/>
              <a:r>
                <a:rPr lang="en-GB" sz="1100" b="1" dirty="0">
                  <a:solidFill>
                    <a:schemeClr val="bg1"/>
                  </a:solidFill>
                </a:rPr>
                <a:t>N</a:t>
              </a:r>
              <a:r>
                <a:rPr lang="en-GB" sz="1100" b="1" baseline="-25000" dirty="0">
                  <a:solidFill>
                    <a:schemeClr val="bg1"/>
                  </a:solidFill>
                </a:rPr>
                <a:t>2</a:t>
              </a:r>
            </a:p>
          </p:txBody>
        </p:sp>
        <p:sp>
          <p:nvSpPr>
            <p:cNvPr id="175" name="TextBox 174">
              <a:extLst>
                <a:ext uri="{FF2B5EF4-FFF2-40B4-BE49-F238E27FC236}">
                  <a16:creationId xmlns:a16="http://schemas.microsoft.com/office/drawing/2014/main" id="{405AFBEA-DC07-41FD-B4D2-3B69D40594BE}"/>
                </a:ext>
              </a:extLst>
            </p:cNvPr>
            <p:cNvSpPr txBox="1"/>
            <p:nvPr/>
          </p:nvSpPr>
          <p:spPr>
            <a:xfrm>
              <a:off x="3494281" y="7984509"/>
              <a:ext cx="202868" cy="293749"/>
            </a:xfrm>
            <a:prstGeom prst="rect">
              <a:avLst/>
            </a:prstGeom>
            <a:noFill/>
          </p:spPr>
          <p:txBody>
            <a:bodyPr wrap="none" rtlCol="0">
              <a:noAutofit/>
            </a:bodyPr>
            <a:lstStyle/>
            <a:p>
              <a:pPr algn="ctr"/>
              <a:r>
                <a:rPr lang="en-GB" sz="1100" b="1" dirty="0">
                  <a:solidFill>
                    <a:schemeClr val="bg1"/>
                  </a:solidFill>
                </a:rPr>
                <a:t>N</a:t>
              </a:r>
              <a:r>
                <a:rPr lang="en-GB" sz="1100" b="1" baseline="-25000" dirty="0">
                  <a:solidFill>
                    <a:schemeClr val="bg1"/>
                  </a:solidFill>
                </a:rPr>
                <a:t>2</a:t>
              </a:r>
            </a:p>
          </p:txBody>
        </p:sp>
        <p:sp>
          <p:nvSpPr>
            <p:cNvPr id="197" name="Rectangle 196">
              <a:extLst>
                <a:ext uri="{FF2B5EF4-FFF2-40B4-BE49-F238E27FC236}">
                  <a16:creationId xmlns:a16="http://schemas.microsoft.com/office/drawing/2014/main" id="{D3A3BD8E-4C1B-42CA-B489-EFF5AF1A1C00}"/>
                </a:ext>
              </a:extLst>
            </p:cNvPr>
            <p:cNvSpPr/>
            <p:nvPr/>
          </p:nvSpPr>
          <p:spPr>
            <a:xfrm>
              <a:off x="4522856" y="8824999"/>
              <a:ext cx="1475084" cy="523220"/>
            </a:xfrm>
            <a:prstGeom prst="rect">
              <a:avLst/>
            </a:prstGeom>
            <a:noFill/>
            <a:ln>
              <a:noFill/>
            </a:ln>
          </p:spPr>
          <p:txBody>
            <a:bodyPr wrap="none" lIns="91440" tIns="45720" rIns="91440" bIns="45720">
              <a:spAutoFit/>
            </a:bodyPr>
            <a:lstStyle/>
            <a:p>
              <a:pPr algn="ctr"/>
              <a:r>
                <a:rPr lang="en-US" sz="2800" dirty="0">
                  <a:ln w="22225">
                    <a:noFill/>
                    <a:prstDash val="solid"/>
                  </a:ln>
                  <a:solidFill>
                    <a:schemeClr val="bg1">
                      <a:lumMod val="85000"/>
                    </a:schemeClr>
                  </a:solidFill>
                  <a:latin typeface="Stencil" panose="040409050D0802020404" pitchFamily="82" charset="0"/>
                </a:rPr>
                <a:t>4. Vent</a:t>
              </a:r>
              <a:endParaRPr lang="en-US" sz="2800" cap="none" spc="0" dirty="0">
                <a:ln w="22225">
                  <a:noFill/>
                  <a:prstDash val="solid"/>
                </a:ln>
                <a:solidFill>
                  <a:schemeClr val="bg1">
                    <a:lumMod val="85000"/>
                  </a:schemeClr>
                </a:solidFill>
                <a:effectLst/>
                <a:latin typeface="Stencil" panose="040409050D0802020404" pitchFamily="82" charset="0"/>
              </a:endParaRPr>
            </a:p>
          </p:txBody>
        </p:sp>
        <p:sp>
          <p:nvSpPr>
            <p:cNvPr id="199" name="Rectangle 198">
              <a:extLst>
                <a:ext uri="{FF2B5EF4-FFF2-40B4-BE49-F238E27FC236}">
                  <a16:creationId xmlns:a16="http://schemas.microsoft.com/office/drawing/2014/main" id="{C2D48054-F695-4CEF-87C7-F51CA5864831}"/>
                </a:ext>
              </a:extLst>
            </p:cNvPr>
            <p:cNvSpPr/>
            <p:nvPr/>
          </p:nvSpPr>
          <p:spPr>
            <a:xfrm>
              <a:off x="5741535" y="7801565"/>
              <a:ext cx="127000" cy="73025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Rectangle 199">
              <a:extLst>
                <a:ext uri="{FF2B5EF4-FFF2-40B4-BE49-F238E27FC236}">
                  <a16:creationId xmlns:a16="http://schemas.microsoft.com/office/drawing/2014/main" id="{57EDF530-46D7-440A-8A09-2A4B1A1820B4}"/>
                </a:ext>
              </a:extLst>
            </p:cNvPr>
            <p:cNvSpPr/>
            <p:nvPr/>
          </p:nvSpPr>
          <p:spPr>
            <a:xfrm>
              <a:off x="4508942" y="7864737"/>
              <a:ext cx="1166037" cy="62381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Rectangle 200">
              <a:extLst>
                <a:ext uri="{FF2B5EF4-FFF2-40B4-BE49-F238E27FC236}">
                  <a16:creationId xmlns:a16="http://schemas.microsoft.com/office/drawing/2014/main" id="{7358E2B3-7FA1-453B-B6B7-08B413C817EB}"/>
                </a:ext>
              </a:extLst>
            </p:cNvPr>
            <p:cNvSpPr/>
            <p:nvPr/>
          </p:nvSpPr>
          <p:spPr>
            <a:xfrm>
              <a:off x="4508942" y="7952541"/>
              <a:ext cx="1166037" cy="4482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02" name="Graphic 201" descr="Windy with solid fill">
              <a:extLst>
                <a:ext uri="{FF2B5EF4-FFF2-40B4-BE49-F238E27FC236}">
                  <a16:creationId xmlns:a16="http://schemas.microsoft.com/office/drawing/2014/main" id="{B0958F38-E8C5-41EB-BBF5-4CF37F5823D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504716" y="7700149"/>
              <a:ext cx="914400" cy="914400"/>
            </a:xfrm>
            <a:prstGeom prst="rect">
              <a:avLst/>
            </a:prstGeom>
          </p:spPr>
        </p:pic>
        <p:sp>
          <p:nvSpPr>
            <p:cNvPr id="204" name="Rectangle 203">
              <a:extLst>
                <a:ext uri="{FF2B5EF4-FFF2-40B4-BE49-F238E27FC236}">
                  <a16:creationId xmlns:a16="http://schemas.microsoft.com/office/drawing/2014/main" id="{B2AC5AFF-2BCE-4368-BB0A-DE78BE183AF7}"/>
                </a:ext>
              </a:extLst>
            </p:cNvPr>
            <p:cNvSpPr/>
            <p:nvPr/>
          </p:nvSpPr>
          <p:spPr>
            <a:xfrm>
              <a:off x="-89194" y="8824999"/>
              <a:ext cx="1705916" cy="523220"/>
            </a:xfrm>
            <a:prstGeom prst="rect">
              <a:avLst/>
            </a:prstGeom>
            <a:noFill/>
            <a:ln>
              <a:noFill/>
            </a:ln>
          </p:spPr>
          <p:txBody>
            <a:bodyPr wrap="none" lIns="91440" tIns="45720" rIns="91440" bIns="45720">
              <a:spAutoFit/>
            </a:bodyPr>
            <a:lstStyle/>
            <a:p>
              <a:pPr algn="ctr"/>
              <a:r>
                <a:rPr lang="en-US" sz="2800" dirty="0">
                  <a:ln w="22225">
                    <a:noFill/>
                    <a:prstDash val="solid"/>
                  </a:ln>
                  <a:solidFill>
                    <a:schemeClr val="bg1">
                      <a:lumMod val="85000"/>
                    </a:schemeClr>
                  </a:solidFill>
                  <a:latin typeface="Stencil" panose="040409050D0802020404" pitchFamily="82" charset="0"/>
                </a:rPr>
                <a:t>2. Flush</a:t>
              </a:r>
              <a:endParaRPr lang="en-US" sz="2800" cap="none" spc="0" dirty="0">
                <a:ln w="22225">
                  <a:noFill/>
                  <a:prstDash val="solid"/>
                </a:ln>
                <a:solidFill>
                  <a:schemeClr val="bg1">
                    <a:lumMod val="85000"/>
                  </a:schemeClr>
                </a:solidFill>
                <a:effectLst/>
                <a:latin typeface="Stencil" panose="040409050D0802020404" pitchFamily="82" charset="0"/>
              </a:endParaRPr>
            </a:p>
          </p:txBody>
        </p:sp>
        <p:sp>
          <p:nvSpPr>
            <p:cNvPr id="213" name="Freeform: Shape 212">
              <a:extLst>
                <a:ext uri="{FF2B5EF4-FFF2-40B4-BE49-F238E27FC236}">
                  <a16:creationId xmlns:a16="http://schemas.microsoft.com/office/drawing/2014/main" id="{5BD68D30-C591-4575-B23E-FBA5268D88A0}"/>
                </a:ext>
              </a:extLst>
            </p:cNvPr>
            <p:cNvSpPr/>
            <p:nvPr/>
          </p:nvSpPr>
          <p:spPr>
            <a:xfrm>
              <a:off x="-372420" y="7495614"/>
              <a:ext cx="436304" cy="396867"/>
            </a:xfrm>
            <a:custGeom>
              <a:avLst/>
              <a:gdLst>
                <a:gd name="connsiteX0" fmla="*/ 542470 w 890207"/>
                <a:gd name="connsiteY0" fmla="*/ 292099 h 667655"/>
                <a:gd name="connsiteX1" fmla="*/ 475705 w 890207"/>
                <a:gd name="connsiteY1" fmla="*/ 292099 h 667655"/>
                <a:gd name="connsiteX2" fmla="*/ 445104 w 890207"/>
                <a:gd name="connsiteY2" fmla="*/ 253848 h 667655"/>
                <a:gd name="connsiteX3" fmla="*/ 445104 w 890207"/>
                <a:gd name="connsiteY3" fmla="*/ 139095 h 667655"/>
                <a:gd name="connsiteX4" fmla="*/ 584199 w 890207"/>
                <a:gd name="connsiteY4" fmla="*/ 139095 h 667655"/>
                <a:gd name="connsiteX5" fmla="*/ 584199 w 890207"/>
                <a:gd name="connsiteY5" fmla="*/ 55638 h 667655"/>
                <a:gd name="connsiteX6" fmla="*/ 475705 w 890207"/>
                <a:gd name="connsiteY6" fmla="*/ 55638 h 667655"/>
                <a:gd name="connsiteX7" fmla="*/ 431194 w 890207"/>
                <a:gd name="connsiteY7" fmla="*/ 0 h 667655"/>
                <a:gd name="connsiteX8" fmla="*/ 319918 w 890207"/>
                <a:gd name="connsiteY8" fmla="*/ 0 h 667655"/>
                <a:gd name="connsiteX9" fmla="*/ 275408 w 890207"/>
                <a:gd name="connsiteY9" fmla="*/ 55638 h 667655"/>
                <a:gd name="connsiteX10" fmla="*/ 166914 w 890207"/>
                <a:gd name="connsiteY10" fmla="*/ 55638 h 667655"/>
                <a:gd name="connsiteX11" fmla="*/ 166914 w 890207"/>
                <a:gd name="connsiteY11" fmla="*/ 139095 h 667655"/>
                <a:gd name="connsiteX12" fmla="*/ 306009 w 890207"/>
                <a:gd name="connsiteY12" fmla="*/ 139095 h 667655"/>
                <a:gd name="connsiteX13" fmla="*/ 306009 w 890207"/>
                <a:gd name="connsiteY13" fmla="*/ 253848 h 667655"/>
                <a:gd name="connsiteX14" fmla="*/ 275408 w 890207"/>
                <a:gd name="connsiteY14" fmla="*/ 292099 h 667655"/>
                <a:gd name="connsiteX15" fmla="*/ 0 w 890207"/>
                <a:gd name="connsiteY15" fmla="*/ 292099 h 667655"/>
                <a:gd name="connsiteX16" fmla="*/ 0 w 890207"/>
                <a:gd name="connsiteY16" fmla="*/ 514651 h 667655"/>
                <a:gd name="connsiteX17" fmla="*/ 542470 w 890207"/>
                <a:gd name="connsiteY17" fmla="*/ 514651 h 667655"/>
                <a:gd name="connsiteX18" fmla="*/ 667655 w 890207"/>
                <a:gd name="connsiteY18" fmla="*/ 639837 h 667655"/>
                <a:gd name="connsiteX19" fmla="*/ 667655 w 890207"/>
                <a:gd name="connsiteY19" fmla="*/ 667656 h 667655"/>
                <a:gd name="connsiteX20" fmla="*/ 890207 w 890207"/>
                <a:gd name="connsiteY20" fmla="*/ 667656 h 667655"/>
                <a:gd name="connsiteX21" fmla="*/ 890207 w 890207"/>
                <a:gd name="connsiteY21" fmla="*/ 639837 h 667655"/>
                <a:gd name="connsiteX22" fmla="*/ 542470 w 890207"/>
                <a:gd name="connsiteY22" fmla="*/ 292099 h 66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0207" h="667655">
                  <a:moveTo>
                    <a:pt x="542470" y="292099"/>
                  </a:moveTo>
                  <a:lnTo>
                    <a:pt x="475705" y="292099"/>
                  </a:lnTo>
                  <a:lnTo>
                    <a:pt x="445104" y="253848"/>
                  </a:lnTo>
                  <a:lnTo>
                    <a:pt x="445104" y="139095"/>
                  </a:lnTo>
                  <a:lnTo>
                    <a:pt x="584199" y="139095"/>
                  </a:lnTo>
                  <a:lnTo>
                    <a:pt x="584199" y="55638"/>
                  </a:lnTo>
                  <a:lnTo>
                    <a:pt x="475705" y="55638"/>
                  </a:lnTo>
                  <a:lnTo>
                    <a:pt x="431194" y="0"/>
                  </a:lnTo>
                  <a:lnTo>
                    <a:pt x="319918" y="0"/>
                  </a:lnTo>
                  <a:lnTo>
                    <a:pt x="275408" y="55638"/>
                  </a:lnTo>
                  <a:lnTo>
                    <a:pt x="166914" y="55638"/>
                  </a:lnTo>
                  <a:lnTo>
                    <a:pt x="166914" y="139095"/>
                  </a:lnTo>
                  <a:lnTo>
                    <a:pt x="306009" y="139095"/>
                  </a:lnTo>
                  <a:lnTo>
                    <a:pt x="306009" y="253848"/>
                  </a:lnTo>
                  <a:lnTo>
                    <a:pt x="275408" y="292099"/>
                  </a:lnTo>
                  <a:lnTo>
                    <a:pt x="0" y="292099"/>
                  </a:lnTo>
                  <a:lnTo>
                    <a:pt x="0" y="514651"/>
                  </a:lnTo>
                  <a:lnTo>
                    <a:pt x="542470" y="514651"/>
                  </a:lnTo>
                  <a:cubicBezTo>
                    <a:pt x="611577" y="514728"/>
                    <a:pt x="667579" y="570730"/>
                    <a:pt x="667655" y="639837"/>
                  </a:cubicBezTo>
                  <a:lnTo>
                    <a:pt x="667655" y="667656"/>
                  </a:lnTo>
                  <a:lnTo>
                    <a:pt x="890207" y="667656"/>
                  </a:lnTo>
                  <a:lnTo>
                    <a:pt x="890207" y="639837"/>
                  </a:lnTo>
                  <a:cubicBezTo>
                    <a:pt x="889993" y="447876"/>
                    <a:pt x="734431" y="292314"/>
                    <a:pt x="542470" y="292099"/>
                  </a:cubicBezTo>
                  <a:close/>
                </a:path>
              </a:pathLst>
            </a:custGeom>
            <a:solidFill>
              <a:schemeClr val="bg1">
                <a:lumMod val="85000"/>
              </a:schemeClr>
            </a:solidFill>
            <a:ln w="13891" cap="flat">
              <a:noFill/>
              <a:prstDash val="solid"/>
              <a:miter/>
            </a:ln>
          </p:spPr>
          <p:txBody>
            <a:bodyPr rtlCol="0" anchor="ctr"/>
            <a:lstStyle/>
            <a:p>
              <a:endParaRPr lang="en-GB"/>
            </a:p>
          </p:txBody>
        </p:sp>
        <p:sp>
          <p:nvSpPr>
            <p:cNvPr id="214" name="Freeform: Shape 213">
              <a:extLst>
                <a:ext uri="{FF2B5EF4-FFF2-40B4-BE49-F238E27FC236}">
                  <a16:creationId xmlns:a16="http://schemas.microsoft.com/office/drawing/2014/main" id="{07EEED6F-06F2-48B0-BB91-948471E4BB69}"/>
                </a:ext>
              </a:extLst>
            </p:cNvPr>
            <p:cNvSpPr/>
            <p:nvPr/>
          </p:nvSpPr>
          <p:spPr>
            <a:xfrm>
              <a:off x="-35992" y="7950358"/>
              <a:ext cx="93015" cy="173535"/>
            </a:xfrm>
            <a:custGeom>
              <a:avLst/>
              <a:gdLst>
                <a:gd name="connsiteX0" fmla="*/ 7 w 189781"/>
                <a:gd name="connsiteY0" fmla="*/ 195901 h 291940"/>
                <a:gd name="connsiteX1" fmla="*/ 93742 w 189781"/>
                <a:gd name="connsiteY1" fmla="*/ 291934 h 291940"/>
                <a:gd name="connsiteX2" fmla="*/ 189774 w 189781"/>
                <a:gd name="connsiteY2" fmla="*/ 198199 h 291940"/>
                <a:gd name="connsiteX3" fmla="*/ 189774 w 189781"/>
                <a:gd name="connsiteY3" fmla="*/ 195901 h 291940"/>
                <a:gd name="connsiteX4" fmla="*/ 94898 w 189781"/>
                <a:gd name="connsiteY4" fmla="*/ 0 h 291940"/>
                <a:gd name="connsiteX5" fmla="*/ 7 w 189781"/>
                <a:gd name="connsiteY5" fmla="*/ 195901 h 29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781" h="291940">
                  <a:moveTo>
                    <a:pt x="7" y="195901"/>
                  </a:moveTo>
                  <a:cubicBezTo>
                    <a:pt x="-627" y="248304"/>
                    <a:pt x="41339" y="291299"/>
                    <a:pt x="93742" y="291934"/>
                  </a:cubicBezTo>
                  <a:cubicBezTo>
                    <a:pt x="146144" y="292568"/>
                    <a:pt x="189140" y="250602"/>
                    <a:pt x="189774" y="198199"/>
                  </a:cubicBezTo>
                  <a:cubicBezTo>
                    <a:pt x="189784" y="197433"/>
                    <a:pt x="189784" y="196668"/>
                    <a:pt x="189774" y="195901"/>
                  </a:cubicBezTo>
                  <a:cubicBezTo>
                    <a:pt x="189788" y="134825"/>
                    <a:pt x="94898" y="0"/>
                    <a:pt x="94898" y="0"/>
                  </a:cubicBezTo>
                  <a:cubicBezTo>
                    <a:pt x="94898" y="0"/>
                    <a:pt x="7" y="135214"/>
                    <a:pt x="7" y="195901"/>
                  </a:cubicBezTo>
                  <a:close/>
                </a:path>
              </a:pathLst>
            </a:custGeom>
            <a:solidFill>
              <a:schemeClr val="bg1">
                <a:lumMod val="85000"/>
              </a:schemeClr>
            </a:solidFill>
            <a:ln w="13891" cap="flat">
              <a:noFill/>
              <a:prstDash val="solid"/>
              <a:miter/>
            </a:ln>
          </p:spPr>
          <p:txBody>
            <a:bodyPr rtlCol="0" anchor="ctr"/>
            <a:lstStyle/>
            <a:p>
              <a:endParaRPr lang="en-GB"/>
            </a:p>
          </p:txBody>
        </p:sp>
        <p:sp>
          <p:nvSpPr>
            <p:cNvPr id="207" name="Rectangle 206">
              <a:extLst>
                <a:ext uri="{FF2B5EF4-FFF2-40B4-BE49-F238E27FC236}">
                  <a16:creationId xmlns:a16="http://schemas.microsoft.com/office/drawing/2014/main" id="{2D9DE109-9FD0-43CC-B6AF-852B591388D7}"/>
                </a:ext>
              </a:extLst>
            </p:cNvPr>
            <p:cNvSpPr/>
            <p:nvPr/>
          </p:nvSpPr>
          <p:spPr>
            <a:xfrm>
              <a:off x="1416052" y="7719184"/>
              <a:ext cx="127000" cy="73025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a:extLst>
                <a:ext uri="{FF2B5EF4-FFF2-40B4-BE49-F238E27FC236}">
                  <a16:creationId xmlns:a16="http://schemas.microsoft.com/office/drawing/2014/main" id="{28FD0B2B-BD8E-42F5-91FD-6E961E2E0737}"/>
                </a:ext>
              </a:extLst>
            </p:cNvPr>
            <p:cNvSpPr/>
            <p:nvPr/>
          </p:nvSpPr>
          <p:spPr>
            <a:xfrm>
              <a:off x="183459" y="7782356"/>
              <a:ext cx="1166037" cy="62381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Rectangle 208">
              <a:extLst>
                <a:ext uri="{FF2B5EF4-FFF2-40B4-BE49-F238E27FC236}">
                  <a16:creationId xmlns:a16="http://schemas.microsoft.com/office/drawing/2014/main" id="{E5CC5E56-6D75-496B-B145-767C79ADCC19}"/>
                </a:ext>
              </a:extLst>
            </p:cNvPr>
            <p:cNvSpPr/>
            <p:nvPr/>
          </p:nvSpPr>
          <p:spPr>
            <a:xfrm>
              <a:off x="183459" y="7870160"/>
              <a:ext cx="1166037" cy="4482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reeform: Shape 209">
              <a:extLst>
                <a:ext uri="{FF2B5EF4-FFF2-40B4-BE49-F238E27FC236}">
                  <a16:creationId xmlns:a16="http://schemas.microsoft.com/office/drawing/2014/main" id="{438EA233-3B99-4014-8AD9-273F4F7EA35B}"/>
                </a:ext>
              </a:extLst>
            </p:cNvPr>
            <p:cNvSpPr/>
            <p:nvPr/>
          </p:nvSpPr>
          <p:spPr>
            <a:xfrm>
              <a:off x="182895" y="8094633"/>
              <a:ext cx="1166037" cy="78105"/>
            </a:xfrm>
            <a:custGeom>
              <a:avLst/>
              <a:gdLst>
                <a:gd name="connsiteX0" fmla="*/ 723900 w 762000"/>
                <a:gd name="connsiteY0" fmla="*/ 12383 h 78105"/>
                <a:gd name="connsiteX1" fmla="*/ 666750 w 762000"/>
                <a:gd name="connsiteY1" fmla="*/ 0 h 78105"/>
                <a:gd name="connsiteX2" fmla="*/ 609600 w 762000"/>
                <a:gd name="connsiteY2" fmla="*/ 12383 h 78105"/>
                <a:gd name="connsiteX3" fmla="*/ 571500 w 762000"/>
                <a:gd name="connsiteY3" fmla="*/ 20955 h 78105"/>
                <a:gd name="connsiteX4" fmla="*/ 571500 w 762000"/>
                <a:gd name="connsiteY4" fmla="*/ 20955 h 78105"/>
                <a:gd name="connsiteX5" fmla="*/ 533400 w 762000"/>
                <a:gd name="connsiteY5" fmla="*/ 12383 h 78105"/>
                <a:gd name="connsiteX6" fmla="*/ 476250 w 762000"/>
                <a:gd name="connsiteY6" fmla="*/ 0 h 78105"/>
                <a:gd name="connsiteX7" fmla="*/ 419100 w 762000"/>
                <a:gd name="connsiteY7" fmla="*/ 12383 h 78105"/>
                <a:gd name="connsiteX8" fmla="*/ 381000 w 762000"/>
                <a:gd name="connsiteY8" fmla="*/ 20955 h 78105"/>
                <a:gd name="connsiteX9" fmla="*/ 342900 w 762000"/>
                <a:gd name="connsiteY9" fmla="*/ 12383 h 78105"/>
                <a:gd name="connsiteX10" fmla="*/ 285750 w 762000"/>
                <a:gd name="connsiteY10" fmla="*/ 0 h 78105"/>
                <a:gd name="connsiteX11" fmla="*/ 228600 w 762000"/>
                <a:gd name="connsiteY11" fmla="*/ 12383 h 78105"/>
                <a:gd name="connsiteX12" fmla="*/ 190500 w 762000"/>
                <a:gd name="connsiteY12" fmla="*/ 20955 h 78105"/>
                <a:gd name="connsiteX13" fmla="*/ 152400 w 762000"/>
                <a:gd name="connsiteY13" fmla="*/ 12383 h 78105"/>
                <a:gd name="connsiteX14" fmla="*/ 95250 w 762000"/>
                <a:gd name="connsiteY14" fmla="*/ 0 h 78105"/>
                <a:gd name="connsiteX15" fmla="*/ 38100 w 762000"/>
                <a:gd name="connsiteY15" fmla="*/ 12383 h 78105"/>
                <a:gd name="connsiteX16" fmla="*/ 0 w 762000"/>
                <a:gd name="connsiteY16" fmla="*/ 20955 h 78105"/>
                <a:gd name="connsiteX17" fmla="*/ 0 w 762000"/>
                <a:gd name="connsiteY17" fmla="*/ 78105 h 78105"/>
                <a:gd name="connsiteX18" fmla="*/ 57150 w 762000"/>
                <a:gd name="connsiteY18" fmla="*/ 65723 h 78105"/>
                <a:gd name="connsiteX19" fmla="*/ 95250 w 762000"/>
                <a:gd name="connsiteY19" fmla="*/ 56198 h 78105"/>
                <a:gd name="connsiteX20" fmla="*/ 133350 w 762000"/>
                <a:gd name="connsiteY20" fmla="*/ 65723 h 78105"/>
                <a:gd name="connsiteX21" fmla="*/ 190500 w 762000"/>
                <a:gd name="connsiteY21" fmla="*/ 78105 h 78105"/>
                <a:gd name="connsiteX22" fmla="*/ 247650 w 762000"/>
                <a:gd name="connsiteY22" fmla="*/ 65723 h 78105"/>
                <a:gd name="connsiteX23" fmla="*/ 285750 w 762000"/>
                <a:gd name="connsiteY23" fmla="*/ 56198 h 78105"/>
                <a:gd name="connsiteX24" fmla="*/ 323850 w 762000"/>
                <a:gd name="connsiteY24" fmla="*/ 64770 h 78105"/>
                <a:gd name="connsiteX25" fmla="*/ 381000 w 762000"/>
                <a:gd name="connsiteY25" fmla="*/ 77153 h 78105"/>
                <a:gd name="connsiteX26" fmla="*/ 438150 w 762000"/>
                <a:gd name="connsiteY26" fmla="*/ 64770 h 78105"/>
                <a:gd name="connsiteX27" fmla="*/ 476250 w 762000"/>
                <a:gd name="connsiteY27" fmla="*/ 55245 h 78105"/>
                <a:gd name="connsiteX28" fmla="*/ 514350 w 762000"/>
                <a:gd name="connsiteY28" fmla="*/ 64770 h 78105"/>
                <a:gd name="connsiteX29" fmla="*/ 571500 w 762000"/>
                <a:gd name="connsiteY29" fmla="*/ 77153 h 78105"/>
                <a:gd name="connsiteX30" fmla="*/ 628650 w 762000"/>
                <a:gd name="connsiteY30" fmla="*/ 64770 h 78105"/>
                <a:gd name="connsiteX31" fmla="*/ 666750 w 762000"/>
                <a:gd name="connsiteY31" fmla="*/ 55245 h 78105"/>
                <a:gd name="connsiteX32" fmla="*/ 704850 w 762000"/>
                <a:gd name="connsiteY32" fmla="*/ 63818 h 78105"/>
                <a:gd name="connsiteX33" fmla="*/ 762000 w 762000"/>
                <a:gd name="connsiteY33" fmla="*/ 76200 h 78105"/>
                <a:gd name="connsiteX34" fmla="*/ 762000 w 762000"/>
                <a:gd name="connsiteY34" fmla="*/ 19050 h 78105"/>
                <a:gd name="connsiteX35" fmla="*/ 723900 w 762000"/>
                <a:gd name="connsiteY35" fmla="*/ 12383 h 7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62000" h="78105">
                  <a:moveTo>
                    <a:pt x="723900" y="12383"/>
                  </a:moveTo>
                  <a:cubicBezTo>
                    <a:pt x="705803" y="4763"/>
                    <a:pt x="686753" y="953"/>
                    <a:pt x="666750" y="0"/>
                  </a:cubicBezTo>
                  <a:cubicBezTo>
                    <a:pt x="646748" y="953"/>
                    <a:pt x="627698" y="4763"/>
                    <a:pt x="609600" y="12383"/>
                  </a:cubicBezTo>
                  <a:cubicBezTo>
                    <a:pt x="597218" y="17145"/>
                    <a:pt x="584835" y="20003"/>
                    <a:pt x="571500" y="20955"/>
                  </a:cubicBezTo>
                  <a:lnTo>
                    <a:pt x="571500" y="20955"/>
                  </a:lnTo>
                  <a:cubicBezTo>
                    <a:pt x="558165" y="20003"/>
                    <a:pt x="545783" y="17145"/>
                    <a:pt x="533400" y="12383"/>
                  </a:cubicBezTo>
                  <a:cubicBezTo>
                    <a:pt x="515303" y="4763"/>
                    <a:pt x="496253" y="953"/>
                    <a:pt x="476250" y="0"/>
                  </a:cubicBezTo>
                  <a:cubicBezTo>
                    <a:pt x="456248" y="953"/>
                    <a:pt x="437198" y="4763"/>
                    <a:pt x="419100" y="12383"/>
                  </a:cubicBezTo>
                  <a:cubicBezTo>
                    <a:pt x="406718" y="17145"/>
                    <a:pt x="394335" y="20003"/>
                    <a:pt x="381000" y="20955"/>
                  </a:cubicBezTo>
                  <a:cubicBezTo>
                    <a:pt x="367665" y="20003"/>
                    <a:pt x="355283" y="17145"/>
                    <a:pt x="342900" y="12383"/>
                  </a:cubicBezTo>
                  <a:cubicBezTo>
                    <a:pt x="324803" y="4763"/>
                    <a:pt x="305753" y="953"/>
                    <a:pt x="285750" y="0"/>
                  </a:cubicBezTo>
                  <a:cubicBezTo>
                    <a:pt x="265748" y="953"/>
                    <a:pt x="246698" y="4763"/>
                    <a:pt x="228600" y="12383"/>
                  </a:cubicBezTo>
                  <a:cubicBezTo>
                    <a:pt x="216218" y="17145"/>
                    <a:pt x="203835" y="20003"/>
                    <a:pt x="190500" y="20955"/>
                  </a:cubicBezTo>
                  <a:cubicBezTo>
                    <a:pt x="177165" y="20003"/>
                    <a:pt x="164783" y="17145"/>
                    <a:pt x="152400" y="12383"/>
                  </a:cubicBezTo>
                  <a:cubicBezTo>
                    <a:pt x="134303" y="4763"/>
                    <a:pt x="115253" y="953"/>
                    <a:pt x="95250" y="0"/>
                  </a:cubicBezTo>
                  <a:cubicBezTo>
                    <a:pt x="75248" y="953"/>
                    <a:pt x="56197" y="4763"/>
                    <a:pt x="38100" y="12383"/>
                  </a:cubicBezTo>
                  <a:cubicBezTo>
                    <a:pt x="25717" y="17145"/>
                    <a:pt x="13335" y="20003"/>
                    <a:pt x="0" y="20955"/>
                  </a:cubicBezTo>
                  <a:lnTo>
                    <a:pt x="0" y="78105"/>
                  </a:lnTo>
                  <a:cubicBezTo>
                    <a:pt x="20003" y="77153"/>
                    <a:pt x="39053" y="73343"/>
                    <a:pt x="57150" y="65723"/>
                  </a:cubicBezTo>
                  <a:cubicBezTo>
                    <a:pt x="69533" y="60960"/>
                    <a:pt x="81915" y="57150"/>
                    <a:pt x="95250" y="56198"/>
                  </a:cubicBezTo>
                  <a:cubicBezTo>
                    <a:pt x="108585" y="57150"/>
                    <a:pt x="120968" y="60008"/>
                    <a:pt x="133350" y="65723"/>
                  </a:cubicBezTo>
                  <a:cubicBezTo>
                    <a:pt x="151448" y="73343"/>
                    <a:pt x="170498" y="77153"/>
                    <a:pt x="190500" y="78105"/>
                  </a:cubicBezTo>
                  <a:cubicBezTo>
                    <a:pt x="210503" y="77153"/>
                    <a:pt x="229552" y="73343"/>
                    <a:pt x="247650" y="65723"/>
                  </a:cubicBezTo>
                  <a:cubicBezTo>
                    <a:pt x="260033" y="60960"/>
                    <a:pt x="272415" y="57150"/>
                    <a:pt x="285750" y="56198"/>
                  </a:cubicBezTo>
                  <a:cubicBezTo>
                    <a:pt x="299085" y="57150"/>
                    <a:pt x="311468" y="60008"/>
                    <a:pt x="323850" y="64770"/>
                  </a:cubicBezTo>
                  <a:cubicBezTo>
                    <a:pt x="341948" y="72390"/>
                    <a:pt x="360998" y="76200"/>
                    <a:pt x="381000" y="77153"/>
                  </a:cubicBezTo>
                  <a:cubicBezTo>
                    <a:pt x="401003" y="76200"/>
                    <a:pt x="420053" y="72390"/>
                    <a:pt x="438150" y="64770"/>
                  </a:cubicBezTo>
                  <a:cubicBezTo>
                    <a:pt x="450533" y="60008"/>
                    <a:pt x="462915" y="56198"/>
                    <a:pt x="476250" y="55245"/>
                  </a:cubicBezTo>
                  <a:cubicBezTo>
                    <a:pt x="489585" y="56198"/>
                    <a:pt x="501968" y="59055"/>
                    <a:pt x="514350" y="64770"/>
                  </a:cubicBezTo>
                  <a:cubicBezTo>
                    <a:pt x="532448" y="72390"/>
                    <a:pt x="551498" y="76200"/>
                    <a:pt x="571500" y="77153"/>
                  </a:cubicBezTo>
                  <a:cubicBezTo>
                    <a:pt x="591503" y="76200"/>
                    <a:pt x="610553" y="72390"/>
                    <a:pt x="628650" y="64770"/>
                  </a:cubicBezTo>
                  <a:cubicBezTo>
                    <a:pt x="641033" y="60008"/>
                    <a:pt x="653415" y="56198"/>
                    <a:pt x="666750" y="55245"/>
                  </a:cubicBezTo>
                  <a:cubicBezTo>
                    <a:pt x="680085" y="56198"/>
                    <a:pt x="692468" y="59055"/>
                    <a:pt x="704850" y="63818"/>
                  </a:cubicBezTo>
                  <a:cubicBezTo>
                    <a:pt x="722948" y="71438"/>
                    <a:pt x="741998" y="75248"/>
                    <a:pt x="762000" y="76200"/>
                  </a:cubicBezTo>
                  <a:lnTo>
                    <a:pt x="762000" y="19050"/>
                  </a:lnTo>
                  <a:cubicBezTo>
                    <a:pt x="748665" y="20003"/>
                    <a:pt x="736283" y="17145"/>
                    <a:pt x="723900" y="12383"/>
                  </a:cubicBezTo>
                  <a:close/>
                </a:path>
              </a:pathLst>
            </a:custGeom>
            <a:solidFill>
              <a:schemeClr val="bg1">
                <a:lumMod val="85000"/>
              </a:schemeClr>
            </a:solidFill>
            <a:ln w="9525" cap="flat">
              <a:noFill/>
              <a:prstDash val="solid"/>
              <a:miter/>
            </a:ln>
          </p:spPr>
          <p:txBody>
            <a:bodyPr rtlCol="0" anchor="ctr"/>
            <a:lstStyle/>
            <a:p>
              <a:endParaRPr lang="en-GB"/>
            </a:p>
          </p:txBody>
        </p:sp>
        <p:sp>
          <p:nvSpPr>
            <p:cNvPr id="211" name="Freeform: Shape 210">
              <a:extLst>
                <a:ext uri="{FF2B5EF4-FFF2-40B4-BE49-F238E27FC236}">
                  <a16:creationId xmlns:a16="http://schemas.microsoft.com/office/drawing/2014/main" id="{4D8387C2-88A3-4F39-99E1-D818D9CDE2A0}"/>
                </a:ext>
              </a:extLst>
            </p:cNvPr>
            <p:cNvSpPr/>
            <p:nvPr/>
          </p:nvSpPr>
          <p:spPr>
            <a:xfrm>
              <a:off x="1587090" y="8223374"/>
              <a:ext cx="352425" cy="688975"/>
            </a:xfrm>
            <a:custGeom>
              <a:avLst/>
              <a:gdLst>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9525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 name="connsiteX0" fmla="*/ 0 w 352425"/>
                <a:gd name="connsiteY0" fmla="*/ 0 h 688975"/>
                <a:gd name="connsiteX1" fmla="*/ 2381 w 352425"/>
                <a:gd name="connsiteY1" fmla="*/ 117475 h 688975"/>
                <a:gd name="connsiteX2" fmla="*/ 111125 w 352425"/>
                <a:gd name="connsiteY2" fmla="*/ 688975 h 688975"/>
                <a:gd name="connsiteX3" fmla="*/ 352425 w 352425"/>
                <a:gd name="connsiteY3" fmla="*/ 688975 h 688975"/>
                <a:gd name="connsiteX4" fmla="*/ 0 w 352425"/>
                <a:gd name="connsiteY4" fmla="*/ 0 h 688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425" h="688975">
                  <a:moveTo>
                    <a:pt x="0" y="0"/>
                  </a:moveTo>
                  <a:cubicBezTo>
                    <a:pt x="794" y="39158"/>
                    <a:pt x="1587" y="78317"/>
                    <a:pt x="2381" y="117475"/>
                  </a:cubicBezTo>
                  <a:cubicBezTo>
                    <a:pt x="124354" y="136525"/>
                    <a:pt x="117739" y="484187"/>
                    <a:pt x="111125" y="688975"/>
                  </a:cubicBezTo>
                  <a:lnTo>
                    <a:pt x="352425" y="688975"/>
                  </a:lnTo>
                  <a:cubicBezTo>
                    <a:pt x="344487" y="390260"/>
                    <a:pt x="377031" y="67733"/>
                    <a:pt x="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reeform: Shape 211">
              <a:extLst>
                <a:ext uri="{FF2B5EF4-FFF2-40B4-BE49-F238E27FC236}">
                  <a16:creationId xmlns:a16="http://schemas.microsoft.com/office/drawing/2014/main" id="{55563D53-6B27-4017-8A38-9766ECC3ADC4}"/>
                </a:ext>
              </a:extLst>
            </p:cNvPr>
            <p:cNvSpPr/>
            <p:nvPr/>
          </p:nvSpPr>
          <p:spPr>
            <a:xfrm>
              <a:off x="1579946" y="8283699"/>
              <a:ext cx="219075" cy="321469"/>
            </a:xfrm>
            <a:custGeom>
              <a:avLst/>
              <a:gdLst>
                <a:gd name="connsiteX0" fmla="*/ 0 w 219075"/>
                <a:gd name="connsiteY0" fmla="*/ 0 h 321469"/>
                <a:gd name="connsiteX1" fmla="*/ 164307 w 219075"/>
                <a:gd name="connsiteY1" fmla="*/ 76200 h 321469"/>
                <a:gd name="connsiteX2" fmla="*/ 219075 w 219075"/>
                <a:gd name="connsiteY2" fmla="*/ 321469 h 321469"/>
              </a:gdLst>
              <a:ahLst/>
              <a:cxnLst>
                <a:cxn ang="0">
                  <a:pos x="connsiteX0" y="connsiteY0"/>
                </a:cxn>
                <a:cxn ang="0">
                  <a:pos x="connsiteX1" y="connsiteY1"/>
                </a:cxn>
                <a:cxn ang="0">
                  <a:pos x="connsiteX2" y="connsiteY2"/>
                </a:cxn>
              </a:cxnLst>
              <a:rect l="l" t="t" r="r" b="b"/>
              <a:pathLst>
                <a:path w="219075" h="321469">
                  <a:moveTo>
                    <a:pt x="0" y="0"/>
                  </a:moveTo>
                  <a:cubicBezTo>
                    <a:pt x="63897" y="11311"/>
                    <a:pt x="127795" y="22622"/>
                    <a:pt x="164307" y="76200"/>
                  </a:cubicBezTo>
                  <a:cubicBezTo>
                    <a:pt x="200819" y="129778"/>
                    <a:pt x="209947" y="225623"/>
                    <a:pt x="219075" y="321469"/>
                  </a:cubicBezTo>
                </a:path>
              </a:pathLst>
            </a:custGeom>
            <a:solidFill>
              <a:schemeClr val="bg1">
                <a:lumMod val="85000"/>
              </a:schemeClr>
            </a:solidFill>
            <a:ln w="38100">
              <a:solidFill>
                <a:schemeClr val="bg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766304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250"/>
                                  </p:stCondLst>
                                  <p:childTnLst>
                                    <p:set>
                                      <p:cBhvr>
                                        <p:cTn id="6" dur="1" fill="hold">
                                          <p:stCondLst>
                                            <p:cond delay="499"/>
                                          </p:stCondLst>
                                        </p:cTn>
                                        <p:tgtEl>
                                          <p:spTgt spid="100"/>
                                        </p:tgtEl>
                                        <p:attrNameLst>
                                          <p:attrName>style.visibility</p:attrName>
                                        </p:attrNameLst>
                                      </p:cBhvr>
                                      <p:to>
                                        <p:strVal val="visible"/>
                                      </p:to>
                                    </p:set>
                                  </p:childTnLst>
                                </p:cTn>
                              </p:par>
                            </p:childTnLst>
                          </p:cTn>
                        </p:par>
                        <p:par>
                          <p:cTn id="7" fill="hold">
                            <p:stCondLst>
                              <p:cond delay="750"/>
                            </p:stCondLst>
                            <p:childTnLst>
                              <p:par>
                                <p:cTn id="8" presetID="1" presetClass="entr" presetSubtype="0" fill="hold" nodeType="afterEffect">
                                  <p:stCondLst>
                                    <p:cond delay="250"/>
                                  </p:stCondLst>
                                  <p:childTnLst>
                                    <p:set>
                                      <p:cBhvr>
                                        <p:cTn id="9" dur="1" fill="hold">
                                          <p:stCondLst>
                                            <p:cond delay="499"/>
                                          </p:stCondLst>
                                        </p:cTn>
                                        <p:tgtEl>
                                          <p:spTgt spid="101"/>
                                        </p:tgtEl>
                                        <p:attrNameLst>
                                          <p:attrName>style.visibility</p:attrName>
                                        </p:attrNameLst>
                                      </p:cBhvr>
                                      <p:to>
                                        <p:strVal val="visible"/>
                                      </p:to>
                                    </p:set>
                                  </p:childTnLst>
                                </p:cTn>
                              </p:par>
                            </p:childTnLst>
                          </p:cTn>
                        </p:par>
                        <p:par>
                          <p:cTn id="10" fill="hold">
                            <p:stCondLst>
                              <p:cond delay="1500"/>
                            </p:stCondLst>
                            <p:childTnLst>
                              <p:par>
                                <p:cTn id="11" presetID="1" presetClass="entr" presetSubtype="0" fill="hold" nodeType="afterEffect">
                                  <p:stCondLst>
                                    <p:cond delay="250"/>
                                  </p:stCondLst>
                                  <p:childTnLst>
                                    <p:set>
                                      <p:cBhvr>
                                        <p:cTn id="12" dur="1" fill="hold">
                                          <p:stCondLst>
                                            <p:cond delay="499"/>
                                          </p:stCondLst>
                                        </p:cTn>
                                        <p:tgtEl>
                                          <p:spTgt spid="102"/>
                                        </p:tgtEl>
                                        <p:attrNameLst>
                                          <p:attrName>style.visibility</p:attrName>
                                        </p:attrNameLst>
                                      </p:cBhvr>
                                      <p:to>
                                        <p:strVal val="visible"/>
                                      </p:to>
                                    </p:set>
                                  </p:childTnLst>
                                </p:cTn>
                              </p:par>
                            </p:childTnLst>
                          </p:cTn>
                        </p:par>
                        <p:par>
                          <p:cTn id="13" fill="hold">
                            <p:stCondLst>
                              <p:cond delay="2250"/>
                            </p:stCondLst>
                            <p:childTnLst>
                              <p:par>
                                <p:cTn id="14" presetID="10" presetClass="exit" presetSubtype="0" fill="hold" nodeType="afterEffect">
                                  <p:stCondLst>
                                    <p:cond delay="1500"/>
                                  </p:stCondLst>
                                  <p:childTnLst>
                                    <p:animEffect transition="out" filter="fade">
                                      <p:cBhvr>
                                        <p:cTn id="15" dur="500"/>
                                        <p:tgtEl>
                                          <p:spTgt spid="100"/>
                                        </p:tgtEl>
                                      </p:cBhvr>
                                    </p:animEffect>
                                    <p:set>
                                      <p:cBhvr>
                                        <p:cTn id="16" dur="1" fill="hold">
                                          <p:stCondLst>
                                            <p:cond delay="499"/>
                                          </p:stCondLst>
                                        </p:cTn>
                                        <p:tgtEl>
                                          <p:spTgt spid="100"/>
                                        </p:tgtEl>
                                        <p:attrNameLst>
                                          <p:attrName>style.visibility</p:attrName>
                                        </p:attrNameLst>
                                      </p:cBhvr>
                                      <p:to>
                                        <p:strVal val="hidden"/>
                                      </p:to>
                                    </p:set>
                                  </p:childTnLst>
                                </p:cTn>
                              </p:par>
                              <p:par>
                                <p:cTn id="17" presetID="10" presetClass="exit" presetSubtype="0" fill="hold" nodeType="withEffect">
                                  <p:stCondLst>
                                    <p:cond delay="1500"/>
                                  </p:stCondLst>
                                  <p:childTnLst>
                                    <p:animEffect transition="out" filter="fade">
                                      <p:cBhvr>
                                        <p:cTn id="18" dur="500"/>
                                        <p:tgtEl>
                                          <p:spTgt spid="101"/>
                                        </p:tgtEl>
                                      </p:cBhvr>
                                    </p:animEffect>
                                    <p:set>
                                      <p:cBhvr>
                                        <p:cTn id="19" dur="1" fill="hold">
                                          <p:stCondLst>
                                            <p:cond delay="499"/>
                                          </p:stCondLst>
                                        </p:cTn>
                                        <p:tgtEl>
                                          <p:spTgt spid="101"/>
                                        </p:tgtEl>
                                        <p:attrNameLst>
                                          <p:attrName>style.visibility</p:attrName>
                                        </p:attrNameLst>
                                      </p:cBhvr>
                                      <p:to>
                                        <p:strVal val="hidden"/>
                                      </p:to>
                                    </p:set>
                                  </p:childTnLst>
                                </p:cTn>
                              </p:par>
                              <p:par>
                                <p:cTn id="20" presetID="10" presetClass="exit" presetSubtype="0" fill="hold" nodeType="withEffect">
                                  <p:stCondLst>
                                    <p:cond delay="1500"/>
                                  </p:stCondLst>
                                  <p:childTnLst>
                                    <p:animEffect transition="out" filter="fade">
                                      <p:cBhvr>
                                        <p:cTn id="21" dur="500"/>
                                        <p:tgtEl>
                                          <p:spTgt spid="102"/>
                                        </p:tgtEl>
                                      </p:cBhvr>
                                    </p:animEffect>
                                    <p:set>
                                      <p:cBhvr>
                                        <p:cTn id="22" dur="1" fill="hold">
                                          <p:stCondLst>
                                            <p:cond delay="499"/>
                                          </p:stCondLst>
                                        </p:cTn>
                                        <p:tgtEl>
                                          <p:spTgt spid="102"/>
                                        </p:tgtEl>
                                        <p:attrNameLst>
                                          <p:attrName>style.visibility</p:attrName>
                                        </p:attrNameLst>
                                      </p:cBhvr>
                                      <p:to>
                                        <p:strVal val="hidden"/>
                                      </p:to>
                                    </p:set>
                                  </p:childTnLst>
                                </p:cTn>
                              </p:par>
                              <p:par>
                                <p:cTn id="23" presetID="10" presetClass="entr" presetSubtype="0" fill="hold" nodeType="withEffect">
                                  <p:stCondLst>
                                    <p:cond delay="1500"/>
                                  </p:stCondLst>
                                  <p:childTnLst>
                                    <p:set>
                                      <p:cBhvr>
                                        <p:cTn id="24" dur="1" fill="hold">
                                          <p:stCondLst>
                                            <p:cond delay="0"/>
                                          </p:stCondLst>
                                        </p:cTn>
                                        <p:tgtEl>
                                          <p:spTgt spid="1024"/>
                                        </p:tgtEl>
                                        <p:attrNameLst>
                                          <p:attrName>style.visibility</p:attrName>
                                        </p:attrNameLst>
                                      </p:cBhvr>
                                      <p:to>
                                        <p:strVal val="visible"/>
                                      </p:to>
                                    </p:set>
                                    <p:animEffect transition="in" filter="fade">
                                      <p:cBhvr>
                                        <p:cTn id="25" dur="500"/>
                                        <p:tgtEl>
                                          <p:spTgt spid="102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fade">
                                      <p:cBhvr>
                                        <p:cTn id="30" dur="500"/>
                                        <p:tgtEl>
                                          <p:spTgt spid="10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500"/>
                                        <p:tgtEl>
                                          <p:spTgt spid="16"/>
                                        </p:tgtEl>
                                      </p:cBhvr>
                                    </p:animEffect>
                                  </p:childTnLst>
                                </p:cTn>
                              </p:par>
                              <p:par>
                                <p:cTn id="34" presetID="10" presetClass="entr" presetSubtype="0" fill="hold"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14298" y="178896"/>
            <a:ext cx="4699137" cy="922121"/>
          </a:xfrm>
        </p:spPr>
        <p:txBody>
          <a:bodyPr/>
          <a:lstStyle/>
          <a:p>
            <a:r>
              <a:rPr lang="en-GB" b="1" dirty="0"/>
              <a:t>What went wrong?</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4640185" y="1338869"/>
            <a:ext cx="7264267" cy="4483961"/>
          </a:xfrm>
        </p:spPr>
        <p:txBody>
          <a:bodyPr>
            <a:normAutofit/>
          </a:bodyPr>
          <a:lstStyle/>
          <a:p>
            <a:pPr marL="0" indent="0">
              <a:buNone/>
            </a:pPr>
            <a:endParaRPr lang="en-GB" dirty="0"/>
          </a:p>
          <a:p>
            <a:endParaRPr lang="en-GB"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a:extLst>
              <a:ext uri="{FF2B5EF4-FFF2-40B4-BE49-F238E27FC236}">
                <a16:creationId xmlns:a16="http://schemas.microsoft.com/office/drawing/2014/main" id="{4A1F8A74-6F49-4055-995D-F2F589DD8281}"/>
              </a:ext>
            </a:extLst>
          </p:cNvPr>
          <p:cNvSpPr/>
          <p:nvPr/>
        </p:nvSpPr>
        <p:spPr>
          <a:xfrm>
            <a:off x="2737309" y="6172069"/>
            <a:ext cx="4242059" cy="461665"/>
          </a:xfrm>
          <a:prstGeom prst="rect">
            <a:avLst/>
          </a:prstGeom>
        </p:spPr>
        <p:txBody>
          <a:bodyPr wrap="none" lIns="91440" tIns="45720" rIns="91440" bIns="45720" anchor="t">
            <a:spAutoFit/>
          </a:bodyPr>
          <a:lstStyle/>
          <a:p>
            <a:r>
              <a:rPr lang="en-GB" sz="2400">
                <a:solidFill>
                  <a:schemeClr val="bg1"/>
                </a:solidFill>
                <a:latin typeface="+mj-lt"/>
                <a:cs typeface="Calibri Light"/>
              </a:rPr>
              <a:t>Personal Responsibility for Safety</a:t>
            </a:r>
          </a:p>
        </p:txBody>
      </p:sp>
      <p:sp>
        <p:nvSpPr>
          <p:cNvPr id="11" name="TextBox 10">
            <a:extLst>
              <a:ext uri="{FF2B5EF4-FFF2-40B4-BE49-F238E27FC236}">
                <a16:creationId xmlns:a16="http://schemas.microsoft.com/office/drawing/2014/main" id="{0C932B44-7E66-427B-ADF1-877FC6721AEF}"/>
              </a:ext>
            </a:extLst>
          </p:cNvPr>
          <p:cNvSpPr txBox="1"/>
          <p:nvPr/>
        </p:nvSpPr>
        <p:spPr>
          <a:xfrm>
            <a:off x="287547" y="1051824"/>
            <a:ext cx="4352638" cy="4524315"/>
          </a:xfrm>
          <a:prstGeom prst="rect">
            <a:avLst/>
          </a:prstGeom>
          <a:noFill/>
        </p:spPr>
        <p:txBody>
          <a:bodyPr wrap="square">
            <a:spAutoFit/>
          </a:bodyPr>
          <a:lstStyle/>
          <a:p>
            <a:r>
              <a:rPr lang="en-GB" dirty="0"/>
              <a:t>A flammable atmosphere formed within the pipe, it was not detected and was ignited during the hot work task.</a:t>
            </a:r>
          </a:p>
          <a:p>
            <a:endParaRPr lang="en-GB" dirty="0"/>
          </a:p>
          <a:p>
            <a:endParaRPr lang="en-GB" dirty="0"/>
          </a:p>
          <a:p>
            <a:endParaRPr lang="en-GB" dirty="0"/>
          </a:p>
          <a:p>
            <a:r>
              <a:rPr lang="en-GB" dirty="0"/>
              <a:t>No one was seriously injured, but were understandably shaken by the event.</a:t>
            </a:r>
          </a:p>
          <a:p>
            <a:endParaRPr lang="en-GB" dirty="0"/>
          </a:p>
          <a:p>
            <a:endParaRPr lang="en-GB" dirty="0"/>
          </a:p>
          <a:p>
            <a:endParaRPr lang="en-GB" dirty="0"/>
          </a:p>
          <a:p>
            <a:r>
              <a:rPr lang="en-GB" dirty="0"/>
              <a:t>The hot oil system has a surge vessel which has a hydrocarbon gas blanket. This allowed entrainment of gas into the oil, which is thought to have emanated from the liquid residue to form a flammable atmosphere. </a:t>
            </a:r>
            <a:endParaRPr lang="en-GB" sz="1800" dirty="0"/>
          </a:p>
        </p:txBody>
      </p:sp>
      <p:pic>
        <p:nvPicPr>
          <p:cNvPr id="9" name="Picture 8">
            <a:extLst>
              <a:ext uri="{FF2B5EF4-FFF2-40B4-BE49-F238E27FC236}">
                <a16:creationId xmlns:a16="http://schemas.microsoft.com/office/drawing/2014/main" id="{D3D0DF7A-EBD9-45BE-AFFC-7184AF1B646A}"/>
              </a:ext>
            </a:extLst>
          </p:cNvPr>
          <p:cNvPicPr>
            <a:picLocks noChangeAspect="1"/>
          </p:cNvPicPr>
          <p:nvPr/>
        </p:nvPicPr>
        <p:blipFill>
          <a:blip r:embed="rId3"/>
          <a:stretch>
            <a:fillRect/>
          </a:stretch>
        </p:blipFill>
        <p:spPr>
          <a:xfrm>
            <a:off x="4813435" y="150733"/>
            <a:ext cx="7264266" cy="5672098"/>
          </a:xfrm>
          <a:prstGeom prst="rect">
            <a:avLst/>
          </a:prstGeom>
        </p:spPr>
      </p:pic>
    </p:spTree>
    <p:extLst>
      <p:ext uri="{BB962C8B-B14F-4D97-AF65-F5344CB8AC3E}">
        <p14:creationId xmlns:p14="http://schemas.microsoft.com/office/powerpoint/2010/main" val="252234658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 name="Picture 288">
            <a:extLst>
              <a:ext uri="{FF2B5EF4-FFF2-40B4-BE49-F238E27FC236}">
                <a16:creationId xmlns:a16="http://schemas.microsoft.com/office/drawing/2014/main" id="{01EA0A56-2DE9-4779-9D85-7B821FE5E923}"/>
              </a:ext>
            </a:extLst>
          </p:cNvPr>
          <p:cNvPicPr>
            <a:picLocks noChangeAspect="1"/>
          </p:cNvPicPr>
          <p:nvPr/>
        </p:nvPicPr>
        <p:blipFill>
          <a:blip r:embed="rId3"/>
          <a:stretch>
            <a:fillRect/>
          </a:stretch>
        </p:blipFill>
        <p:spPr>
          <a:xfrm>
            <a:off x="1839885" y="2707732"/>
            <a:ext cx="2271963" cy="916757"/>
          </a:xfrm>
          <a:prstGeom prst="rect">
            <a:avLst/>
          </a:prstGeom>
        </p:spPr>
      </p:pic>
      <p:grpSp>
        <p:nvGrpSpPr>
          <p:cNvPr id="290" name="Group 289">
            <a:extLst>
              <a:ext uri="{FF2B5EF4-FFF2-40B4-BE49-F238E27FC236}">
                <a16:creationId xmlns:a16="http://schemas.microsoft.com/office/drawing/2014/main" id="{087B59F9-4311-43DF-B33B-0227C36115D3}"/>
              </a:ext>
            </a:extLst>
          </p:cNvPr>
          <p:cNvGrpSpPr/>
          <p:nvPr/>
        </p:nvGrpSpPr>
        <p:grpSpPr>
          <a:xfrm>
            <a:off x="500515" y="2207068"/>
            <a:ext cx="1204786" cy="3615762"/>
            <a:chOff x="500515" y="2207068"/>
            <a:chExt cx="1204786" cy="3615762"/>
          </a:xfrm>
        </p:grpSpPr>
        <p:sp>
          <p:nvSpPr>
            <p:cNvPr id="292" name="Freeform: Shape 291">
              <a:extLst>
                <a:ext uri="{FF2B5EF4-FFF2-40B4-BE49-F238E27FC236}">
                  <a16:creationId xmlns:a16="http://schemas.microsoft.com/office/drawing/2014/main" id="{9FE42517-9366-44EF-9C0D-589E9C4F90C9}"/>
                </a:ext>
              </a:extLst>
            </p:cNvPr>
            <p:cNvSpPr/>
            <p:nvPr/>
          </p:nvSpPr>
          <p:spPr>
            <a:xfrm>
              <a:off x="857652" y="2366942"/>
              <a:ext cx="379739" cy="561442"/>
            </a:xfrm>
            <a:custGeom>
              <a:avLst/>
              <a:gdLst>
                <a:gd name="connsiteX0" fmla="*/ 164277 w 168148"/>
                <a:gd name="connsiteY0" fmla="*/ 79294 h 248606"/>
                <a:gd name="connsiteX1" fmla="*/ 162988 w 168148"/>
                <a:gd name="connsiteY1" fmla="*/ 99973 h 248606"/>
                <a:gd name="connsiteX2" fmla="*/ 168149 w 168148"/>
                <a:gd name="connsiteY2" fmla="*/ 101260 h 248606"/>
                <a:gd name="connsiteX3" fmla="*/ 153937 w 168148"/>
                <a:gd name="connsiteY3" fmla="*/ 146490 h 248606"/>
                <a:gd name="connsiteX4" fmla="*/ 147477 w 168148"/>
                <a:gd name="connsiteY4" fmla="*/ 191711 h 248606"/>
                <a:gd name="connsiteX5" fmla="*/ 109301 w 168148"/>
                <a:gd name="connsiteY5" fmla="*/ 235106 h 248606"/>
                <a:gd name="connsiteX6" fmla="*/ 90349 w 168148"/>
                <a:gd name="connsiteY6" fmla="*/ 242004 h 248606"/>
                <a:gd name="connsiteX7" fmla="*/ 45384 w 168148"/>
                <a:gd name="connsiteY7" fmla="*/ 221430 h 248606"/>
                <a:gd name="connsiteX8" fmla="*/ 26002 w 168148"/>
                <a:gd name="connsiteY8" fmla="*/ 149076 h 248606"/>
                <a:gd name="connsiteX9" fmla="*/ 10491 w 168148"/>
                <a:gd name="connsiteY9" fmla="*/ 133567 h 248606"/>
                <a:gd name="connsiteX10" fmla="*/ 1448 w 168148"/>
                <a:gd name="connsiteY10" fmla="*/ 110302 h 248606"/>
                <a:gd name="connsiteX11" fmla="*/ 6617 w 168148"/>
                <a:gd name="connsiteY11" fmla="*/ 90921 h 248606"/>
                <a:gd name="connsiteX12" fmla="*/ 6617 w 168148"/>
                <a:gd name="connsiteY12" fmla="*/ 80593 h 248606"/>
                <a:gd name="connsiteX13" fmla="*/ 40377 w 168148"/>
                <a:gd name="connsiteY13" fmla="*/ 12853 h 248606"/>
                <a:gd name="connsiteX14" fmla="*/ 116189 w 168148"/>
                <a:gd name="connsiteY14" fmla="*/ 5962 h 248606"/>
                <a:gd name="connsiteX15" fmla="*/ 164441 w 168148"/>
                <a:gd name="connsiteY15" fmla="*/ 74878 h 248606"/>
                <a:gd name="connsiteX16" fmla="*/ 164277 w 168148"/>
                <a:gd name="connsiteY16" fmla="*/ 79294 h 24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148" h="248606">
                  <a:moveTo>
                    <a:pt x="164277" y="79294"/>
                  </a:moveTo>
                  <a:lnTo>
                    <a:pt x="162988" y="99973"/>
                  </a:lnTo>
                  <a:lnTo>
                    <a:pt x="168149" y="101260"/>
                  </a:lnTo>
                  <a:cubicBezTo>
                    <a:pt x="164277" y="136152"/>
                    <a:pt x="153937" y="146490"/>
                    <a:pt x="153937" y="146490"/>
                  </a:cubicBezTo>
                  <a:cubicBezTo>
                    <a:pt x="150063" y="152947"/>
                    <a:pt x="147477" y="191711"/>
                    <a:pt x="147477" y="191711"/>
                  </a:cubicBezTo>
                  <a:cubicBezTo>
                    <a:pt x="135851" y="217558"/>
                    <a:pt x="122926" y="219511"/>
                    <a:pt x="109301" y="235106"/>
                  </a:cubicBezTo>
                  <a:cubicBezTo>
                    <a:pt x="99988" y="245773"/>
                    <a:pt x="90349" y="242004"/>
                    <a:pt x="90349" y="242004"/>
                  </a:cubicBezTo>
                  <a:cubicBezTo>
                    <a:pt x="76128" y="261385"/>
                    <a:pt x="59598" y="233065"/>
                    <a:pt x="45384" y="221430"/>
                  </a:cubicBezTo>
                  <a:cubicBezTo>
                    <a:pt x="31170" y="209803"/>
                    <a:pt x="26002" y="149076"/>
                    <a:pt x="26002" y="149076"/>
                  </a:cubicBezTo>
                  <a:lnTo>
                    <a:pt x="10491" y="133567"/>
                  </a:lnTo>
                  <a:cubicBezTo>
                    <a:pt x="9202" y="128396"/>
                    <a:pt x="1448" y="110302"/>
                    <a:pt x="1448" y="110302"/>
                  </a:cubicBezTo>
                  <a:cubicBezTo>
                    <a:pt x="-3723" y="102559"/>
                    <a:pt x="6617" y="90921"/>
                    <a:pt x="6617" y="90921"/>
                  </a:cubicBezTo>
                  <a:lnTo>
                    <a:pt x="6617" y="80593"/>
                  </a:lnTo>
                  <a:cubicBezTo>
                    <a:pt x="7639" y="40420"/>
                    <a:pt x="40377" y="12853"/>
                    <a:pt x="40377" y="12853"/>
                  </a:cubicBezTo>
                  <a:cubicBezTo>
                    <a:pt x="80010" y="-11267"/>
                    <a:pt x="116189" y="5962"/>
                    <a:pt x="116189" y="5962"/>
                  </a:cubicBezTo>
                  <a:cubicBezTo>
                    <a:pt x="160991" y="16300"/>
                    <a:pt x="164441" y="74878"/>
                    <a:pt x="164441" y="74878"/>
                  </a:cubicBezTo>
                  <a:lnTo>
                    <a:pt x="164277" y="79294"/>
                  </a:lnTo>
                  <a:close/>
                </a:path>
              </a:pathLst>
            </a:custGeom>
            <a:solidFill>
              <a:srgbClr val="FEDFCB"/>
            </a:solidFill>
            <a:ln w="245" cap="flat">
              <a:noFill/>
              <a:prstDash val="solid"/>
              <a:miter/>
            </a:ln>
          </p:spPr>
          <p:txBody>
            <a:bodyPr rtlCol="0" anchor="ctr"/>
            <a:lstStyle/>
            <a:p>
              <a:endParaRPr lang="en-GB"/>
            </a:p>
          </p:txBody>
        </p:sp>
        <p:sp>
          <p:nvSpPr>
            <p:cNvPr id="293" name="Freeform: Shape 292">
              <a:extLst>
                <a:ext uri="{FF2B5EF4-FFF2-40B4-BE49-F238E27FC236}">
                  <a16:creationId xmlns:a16="http://schemas.microsoft.com/office/drawing/2014/main" id="{6A35F829-8565-43BF-B10E-6281D453207F}"/>
                </a:ext>
              </a:extLst>
            </p:cNvPr>
            <p:cNvSpPr/>
            <p:nvPr/>
          </p:nvSpPr>
          <p:spPr>
            <a:xfrm>
              <a:off x="1069247" y="2411540"/>
              <a:ext cx="169330" cy="505812"/>
            </a:xfrm>
            <a:custGeom>
              <a:avLst/>
              <a:gdLst>
                <a:gd name="connsiteX0" fmla="*/ 46621 w 74979"/>
                <a:gd name="connsiteY0" fmla="*/ 0 h 223973"/>
                <a:gd name="connsiteX1" fmla="*/ 69775 w 74979"/>
                <a:gd name="connsiteY1" fmla="*/ 62129 h 223973"/>
                <a:gd name="connsiteX2" fmla="*/ 74943 w 74979"/>
                <a:gd name="connsiteY2" fmla="*/ 80220 h 223973"/>
                <a:gd name="connsiteX3" fmla="*/ 67189 w 74979"/>
                <a:gd name="connsiteY3" fmla="*/ 117048 h 223973"/>
                <a:gd name="connsiteX4" fmla="*/ 60732 w 74979"/>
                <a:gd name="connsiteY4" fmla="*/ 125451 h 223973"/>
                <a:gd name="connsiteX5" fmla="*/ 58146 w 74979"/>
                <a:gd name="connsiteY5" fmla="*/ 133197 h 223973"/>
                <a:gd name="connsiteX6" fmla="*/ 54264 w 74979"/>
                <a:gd name="connsiteY6" fmla="*/ 166797 h 223973"/>
                <a:gd name="connsiteX7" fmla="*/ 3540 w 74979"/>
                <a:gd name="connsiteY7" fmla="*/ 223974 h 223973"/>
                <a:gd name="connsiteX8" fmla="*/ 4206 w 74979"/>
                <a:gd name="connsiteY8" fmla="*/ 182591 h 223973"/>
                <a:gd name="connsiteX9" fmla="*/ 5020 w 74979"/>
                <a:gd name="connsiteY9" fmla="*/ 130930 h 223973"/>
                <a:gd name="connsiteX10" fmla="*/ 5270 w 74979"/>
                <a:gd name="connsiteY10" fmla="*/ 115431 h 223973"/>
                <a:gd name="connsiteX11" fmla="*/ 1285 w 74979"/>
                <a:gd name="connsiteY11" fmla="*/ 75699 h 223973"/>
                <a:gd name="connsiteX12" fmla="*/ 46621 w 74979"/>
                <a:gd name="connsiteY12" fmla="*/ 62023 h 223973"/>
                <a:gd name="connsiteX13" fmla="*/ 46621 w 74979"/>
                <a:gd name="connsiteY13" fmla="*/ 0 h 22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79" h="223973">
                  <a:moveTo>
                    <a:pt x="46621" y="0"/>
                  </a:moveTo>
                  <a:cubicBezTo>
                    <a:pt x="67363" y="3916"/>
                    <a:pt x="69775" y="62129"/>
                    <a:pt x="69775" y="62129"/>
                  </a:cubicBezTo>
                  <a:lnTo>
                    <a:pt x="74943" y="80220"/>
                  </a:lnTo>
                  <a:cubicBezTo>
                    <a:pt x="75593" y="102186"/>
                    <a:pt x="67189" y="117048"/>
                    <a:pt x="67189" y="117048"/>
                  </a:cubicBezTo>
                  <a:cubicBezTo>
                    <a:pt x="63964" y="128036"/>
                    <a:pt x="60732" y="125451"/>
                    <a:pt x="60732" y="125451"/>
                  </a:cubicBezTo>
                  <a:lnTo>
                    <a:pt x="58146" y="133197"/>
                  </a:lnTo>
                  <a:lnTo>
                    <a:pt x="54264" y="166797"/>
                  </a:lnTo>
                  <a:cubicBezTo>
                    <a:pt x="51679" y="208793"/>
                    <a:pt x="3540" y="223974"/>
                    <a:pt x="3540" y="223974"/>
                  </a:cubicBezTo>
                  <a:lnTo>
                    <a:pt x="4206" y="182591"/>
                  </a:lnTo>
                  <a:lnTo>
                    <a:pt x="5020" y="130930"/>
                  </a:lnTo>
                  <a:lnTo>
                    <a:pt x="5270" y="115431"/>
                  </a:lnTo>
                  <a:cubicBezTo>
                    <a:pt x="-3454" y="82159"/>
                    <a:pt x="1285" y="75699"/>
                    <a:pt x="1285" y="75699"/>
                  </a:cubicBezTo>
                  <a:cubicBezTo>
                    <a:pt x="13882" y="58576"/>
                    <a:pt x="46621" y="62023"/>
                    <a:pt x="46621" y="62023"/>
                  </a:cubicBezTo>
                  <a:cubicBezTo>
                    <a:pt x="60410" y="44797"/>
                    <a:pt x="46621" y="0"/>
                    <a:pt x="46621" y="0"/>
                  </a:cubicBezTo>
                  <a:close/>
                </a:path>
              </a:pathLst>
            </a:custGeom>
            <a:solidFill>
              <a:srgbClr val="FDD1B5"/>
            </a:solidFill>
            <a:ln w="245" cap="flat">
              <a:noFill/>
              <a:prstDash val="solid"/>
              <a:miter/>
            </a:ln>
          </p:spPr>
          <p:txBody>
            <a:bodyPr rtlCol="0" anchor="ctr"/>
            <a:lstStyle/>
            <a:p>
              <a:endParaRPr lang="en-GB"/>
            </a:p>
          </p:txBody>
        </p:sp>
        <p:sp>
          <p:nvSpPr>
            <p:cNvPr id="294" name="Freeform: Shape 293">
              <a:extLst>
                <a:ext uri="{FF2B5EF4-FFF2-40B4-BE49-F238E27FC236}">
                  <a16:creationId xmlns:a16="http://schemas.microsoft.com/office/drawing/2014/main" id="{3411D571-4119-4FA3-9D9D-5C8F95FEFB35}"/>
                </a:ext>
              </a:extLst>
            </p:cNvPr>
            <p:cNvSpPr/>
            <p:nvPr/>
          </p:nvSpPr>
          <p:spPr>
            <a:xfrm>
              <a:off x="933276" y="2561983"/>
              <a:ext cx="105061" cy="51872"/>
            </a:xfrm>
            <a:custGeom>
              <a:avLst/>
              <a:gdLst>
                <a:gd name="connsiteX0" fmla="*/ 0 w 46521"/>
                <a:gd name="connsiteY0" fmla="*/ 9191 h 22969"/>
                <a:gd name="connsiteX1" fmla="*/ 46521 w 46521"/>
                <a:gd name="connsiteY1" fmla="*/ 9191 h 22969"/>
                <a:gd name="connsiteX2" fmla="*/ 24122 w 46521"/>
                <a:gd name="connsiteY2" fmla="*/ 22970 h 22969"/>
                <a:gd name="connsiteX3" fmla="*/ 0 w 46521"/>
                <a:gd name="connsiteY3" fmla="*/ 9191 h 22969"/>
              </a:gdLst>
              <a:ahLst/>
              <a:cxnLst>
                <a:cxn ang="0">
                  <a:pos x="connsiteX0" y="connsiteY0"/>
                </a:cxn>
                <a:cxn ang="0">
                  <a:pos x="connsiteX1" y="connsiteY1"/>
                </a:cxn>
                <a:cxn ang="0">
                  <a:pos x="connsiteX2" y="connsiteY2"/>
                </a:cxn>
                <a:cxn ang="0">
                  <a:pos x="connsiteX3" y="connsiteY3"/>
                </a:cxn>
              </a:cxnLst>
              <a:rect l="l" t="t" r="r" b="b"/>
              <a:pathLst>
                <a:path w="46521" h="22969">
                  <a:moveTo>
                    <a:pt x="0" y="9191"/>
                  </a:moveTo>
                  <a:cubicBezTo>
                    <a:pt x="20679" y="-11489"/>
                    <a:pt x="46521" y="9191"/>
                    <a:pt x="46521" y="9191"/>
                  </a:cubicBezTo>
                  <a:cubicBezTo>
                    <a:pt x="34462" y="21250"/>
                    <a:pt x="24122" y="22970"/>
                    <a:pt x="24122" y="22970"/>
                  </a:cubicBezTo>
                  <a:cubicBezTo>
                    <a:pt x="15510" y="17799"/>
                    <a:pt x="0" y="9191"/>
                    <a:pt x="0" y="9191"/>
                  </a:cubicBezTo>
                  <a:close/>
                </a:path>
              </a:pathLst>
            </a:custGeom>
            <a:solidFill>
              <a:srgbClr val="FDD1B5"/>
            </a:solidFill>
            <a:ln w="245" cap="flat">
              <a:noFill/>
              <a:prstDash val="solid"/>
              <a:miter/>
            </a:ln>
          </p:spPr>
          <p:txBody>
            <a:bodyPr rtlCol="0" anchor="ctr"/>
            <a:lstStyle/>
            <a:p>
              <a:endParaRPr lang="en-GB"/>
            </a:p>
          </p:txBody>
        </p:sp>
        <p:sp>
          <p:nvSpPr>
            <p:cNvPr id="295" name="Freeform: Shape 294">
              <a:extLst>
                <a:ext uri="{FF2B5EF4-FFF2-40B4-BE49-F238E27FC236}">
                  <a16:creationId xmlns:a16="http://schemas.microsoft.com/office/drawing/2014/main" id="{F2857BC9-F557-4145-BCA9-79FB3E1F4610}"/>
                </a:ext>
              </a:extLst>
            </p:cNvPr>
            <p:cNvSpPr/>
            <p:nvPr/>
          </p:nvSpPr>
          <p:spPr>
            <a:xfrm>
              <a:off x="986666" y="2590519"/>
              <a:ext cx="43903" cy="101165"/>
            </a:xfrm>
            <a:custGeom>
              <a:avLst/>
              <a:gdLst>
                <a:gd name="connsiteX0" fmla="*/ 482 w 19440"/>
                <a:gd name="connsiteY0" fmla="*/ 0 h 44796"/>
                <a:gd name="connsiteX1" fmla="*/ 2202 w 19440"/>
                <a:gd name="connsiteY1" fmla="*/ 44797 h 44796"/>
                <a:gd name="connsiteX2" fmla="*/ 19440 w 19440"/>
                <a:gd name="connsiteY2" fmla="*/ 12059 h 44796"/>
                <a:gd name="connsiteX3" fmla="*/ 482 w 19440"/>
                <a:gd name="connsiteY3" fmla="*/ 0 h 44796"/>
              </a:gdLst>
              <a:ahLst/>
              <a:cxnLst>
                <a:cxn ang="0">
                  <a:pos x="connsiteX0" y="connsiteY0"/>
                </a:cxn>
                <a:cxn ang="0">
                  <a:pos x="connsiteX1" y="connsiteY1"/>
                </a:cxn>
                <a:cxn ang="0">
                  <a:pos x="connsiteX2" y="connsiteY2"/>
                </a:cxn>
                <a:cxn ang="0">
                  <a:pos x="connsiteX3" y="connsiteY3"/>
                </a:cxn>
              </a:cxnLst>
              <a:rect l="l" t="t" r="r" b="b"/>
              <a:pathLst>
                <a:path w="19440" h="44796">
                  <a:moveTo>
                    <a:pt x="482" y="0"/>
                  </a:moveTo>
                  <a:cubicBezTo>
                    <a:pt x="-1239" y="24117"/>
                    <a:pt x="2202" y="44797"/>
                    <a:pt x="2202" y="44797"/>
                  </a:cubicBezTo>
                  <a:cubicBezTo>
                    <a:pt x="12541" y="29288"/>
                    <a:pt x="19440" y="12059"/>
                    <a:pt x="19440" y="12059"/>
                  </a:cubicBezTo>
                  <a:cubicBezTo>
                    <a:pt x="14272" y="1720"/>
                    <a:pt x="482" y="0"/>
                    <a:pt x="482" y="0"/>
                  </a:cubicBezTo>
                  <a:close/>
                </a:path>
              </a:pathLst>
            </a:custGeom>
            <a:solidFill>
              <a:srgbClr val="FDD1B5"/>
            </a:solidFill>
            <a:ln w="245" cap="flat">
              <a:noFill/>
              <a:prstDash val="solid"/>
              <a:miter/>
            </a:ln>
          </p:spPr>
          <p:txBody>
            <a:bodyPr rtlCol="0" anchor="ctr"/>
            <a:lstStyle/>
            <a:p>
              <a:endParaRPr lang="en-GB"/>
            </a:p>
          </p:txBody>
        </p:sp>
        <p:sp>
          <p:nvSpPr>
            <p:cNvPr id="296" name="Freeform: Shape 295">
              <a:extLst>
                <a:ext uri="{FF2B5EF4-FFF2-40B4-BE49-F238E27FC236}">
                  <a16:creationId xmlns:a16="http://schemas.microsoft.com/office/drawing/2014/main" id="{12218883-CF40-48DA-B6E5-51C7F4410CF2}"/>
                </a:ext>
              </a:extLst>
            </p:cNvPr>
            <p:cNvSpPr/>
            <p:nvPr/>
          </p:nvSpPr>
          <p:spPr>
            <a:xfrm>
              <a:off x="865527" y="2337350"/>
              <a:ext cx="368863" cy="268736"/>
            </a:xfrm>
            <a:custGeom>
              <a:avLst/>
              <a:gdLst>
                <a:gd name="connsiteX0" fmla="*/ 132284 w 163332"/>
                <a:gd name="connsiteY0" fmla="*/ 42603 h 118996"/>
                <a:gd name="connsiteX1" fmla="*/ 28902 w 163332"/>
                <a:gd name="connsiteY1" fmla="*/ 59833 h 118996"/>
                <a:gd name="connsiteX2" fmla="*/ 20290 w 163332"/>
                <a:gd name="connsiteY2" fmla="*/ 73611 h 118996"/>
                <a:gd name="connsiteX3" fmla="*/ 14489 w 163332"/>
                <a:gd name="connsiteY3" fmla="*/ 118996 h 118996"/>
                <a:gd name="connsiteX4" fmla="*/ 1331 w 163332"/>
                <a:gd name="connsiteY4" fmla="*/ 61553 h 118996"/>
                <a:gd name="connsiteX5" fmla="*/ 16842 w 163332"/>
                <a:gd name="connsiteY5" fmla="*/ 35715 h 118996"/>
                <a:gd name="connsiteX6" fmla="*/ 86861 w 163332"/>
                <a:gd name="connsiteY6" fmla="*/ 115 h 118996"/>
                <a:gd name="connsiteX7" fmla="*/ 142624 w 163332"/>
                <a:gd name="connsiteY7" fmla="*/ 25374 h 118996"/>
                <a:gd name="connsiteX8" fmla="*/ 158134 w 163332"/>
                <a:gd name="connsiteY8" fmla="*/ 99461 h 118996"/>
                <a:gd name="connsiteX9" fmla="*/ 146074 w 163332"/>
                <a:gd name="connsiteY9" fmla="*/ 118408 h 118996"/>
                <a:gd name="connsiteX10" fmla="*/ 141276 w 163332"/>
                <a:gd name="connsiteY10" fmla="*/ 46960 h 118996"/>
                <a:gd name="connsiteX11" fmla="*/ 132284 w 163332"/>
                <a:gd name="connsiteY11" fmla="*/ 42603 h 11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332" h="118996">
                  <a:moveTo>
                    <a:pt x="132284" y="42603"/>
                  </a:moveTo>
                  <a:cubicBezTo>
                    <a:pt x="132284" y="42603"/>
                    <a:pt x="80594" y="77062"/>
                    <a:pt x="28902" y="59833"/>
                  </a:cubicBezTo>
                  <a:cubicBezTo>
                    <a:pt x="23731" y="58112"/>
                    <a:pt x="20290" y="73611"/>
                    <a:pt x="20290" y="73611"/>
                  </a:cubicBezTo>
                  <a:cubicBezTo>
                    <a:pt x="15121" y="92571"/>
                    <a:pt x="14489" y="118996"/>
                    <a:pt x="14489" y="118996"/>
                  </a:cubicBezTo>
                  <a:cubicBezTo>
                    <a:pt x="-6182" y="98319"/>
                    <a:pt x="1331" y="61553"/>
                    <a:pt x="1331" y="61553"/>
                  </a:cubicBezTo>
                  <a:cubicBezTo>
                    <a:pt x="3052" y="44324"/>
                    <a:pt x="16842" y="35715"/>
                    <a:pt x="16842" y="35715"/>
                  </a:cubicBezTo>
                  <a:cubicBezTo>
                    <a:pt x="30622" y="-3914"/>
                    <a:pt x="86861" y="115"/>
                    <a:pt x="86861" y="115"/>
                  </a:cubicBezTo>
                  <a:cubicBezTo>
                    <a:pt x="131662" y="1835"/>
                    <a:pt x="142624" y="25374"/>
                    <a:pt x="142624" y="25374"/>
                  </a:cubicBezTo>
                  <a:cubicBezTo>
                    <a:pt x="177085" y="49494"/>
                    <a:pt x="158134" y="99461"/>
                    <a:pt x="158134" y="99461"/>
                  </a:cubicBezTo>
                  <a:cubicBezTo>
                    <a:pt x="151245" y="111520"/>
                    <a:pt x="146074" y="118408"/>
                    <a:pt x="146074" y="118408"/>
                  </a:cubicBezTo>
                  <a:cubicBezTo>
                    <a:pt x="148892" y="84540"/>
                    <a:pt x="141276" y="46960"/>
                    <a:pt x="141276" y="46960"/>
                  </a:cubicBezTo>
                  <a:cubicBezTo>
                    <a:pt x="132664" y="40072"/>
                    <a:pt x="132284" y="42603"/>
                    <a:pt x="132284" y="42603"/>
                  </a:cubicBezTo>
                  <a:close/>
                </a:path>
              </a:pathLst>
            </a:custGeom>
            <a:solidFill>
              <a:srgbClr val="E8B37F"/>
            </a:solidFill>
            <a:ln w="245" cap="flat">
              <a:noFill/>
              <a:prstDash val="solid"/>
              <a:miter/>
            </a:ln>
          </p:spPr>
          <p:txBody>
            <a:bodyPr rtlCol="0" anchor="ctr"/>
            <a:lstStyle/>
            <a:p>
              <a:endParaRPr lang="en-GB"/>
            </a:p>
          </p:txBody>
        </p:sp>
        <p:sp>
          <p:nvSpPr>
            <p:cNvPr id="297" name="Freeform: Shape 296">
              <a:extLst>
                <a:ext uri="{FF2B5EF4-FFF2-40B4-BE49-F238E27FC236}">
                  <a16:creationId xmlns:a16="http://schemas.microsoft.com/office/drawing/2014/main" id="{3481AFCE-8F10-4785-9A5D-6C94088AD419}"/>
                </a:ext>
              </a:extLst>
            </p:cNvPr>
            <p:cNvSpPr/>
            <p:nvPr/>
          </p:nvSpPr>
          <p:spPr>
            <a:xfrm>
              <a:off x="917713" y="2715029"/>
              <a:ext cx="167324" cy="217889"/>
            </a:xfrm>
            <a:custGeom>
              <a:avLst/>
              <a:gdLst>
                <a:gd name="connsiteX0" fmla="*/ 0 w 74091"/>
                <a:gd name="connsiteY0" fmla="*/ 0 h 96481"/>
                <a:gd name="connsiteX1" fmla="*/ 74092 w 74091"/>
                <a:gd name="connsiteY1" fmla="*/ 55135 h 96481"/>
                <a:gd name="connsiteX2" fmla="*/ 74092 w 74091"/>
                <a:gd name="connsiteY2" fmla="*/ 96482 h 96481"/>
                <a:gd name="connsiteX3" fmla="*/ 10340 w 74091"/>
                <a:gd name="connsiteY3" fmla="*/ 75805 h 96481"/>
                <a:gd name="connsiteX4" fmla="*/ 0 w 74091"/>
                <a:gd name="connsiteY4" fmla="*/ 0 h 9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91" h="96481">
                  <a:moveTo>
                    <a:pt x="0" y="0"/>
                  </a:moveTo>
                  <a:cubicBezTo>
                    <a:pt x="18787" y="67297"/>
                    <a:pt x="74092" y="55135"/>
                    <a:pt x="74092" y="55135"/>
                  </a:cubicBezTo>
                  <a:lnTo>
                    <a:pt x="74092" y="96482"/>
                  </a:lnTo>
                  <a:lnTo>
                    <a:pt x="10340" y="75805"/>
                  </a:lnTo>
                  <a:cubicBezTo>
                    <a:pt x="10340" y="31008"/>
                    <a:pt x="0" y="0"/>
                    <a:pt x="0" y="0"/>
                  </a:cubicBezTo>
                  <a:close/>
                </a:path>
              </a:pathLst>
            </a:custGeom>
            <a:solidFill>
              <a:srgbClr val="FDD1B5"/>
            </a:solidFill>
            <a:ln w="245" cap="flat">
              <a:noFill/>
              <a:prstDash val="solid"/>
              <a:miter/>
            </a:ln>
          </p:spPr>
          <p:txBody>
            <a:bodyPr rtlCol="0" anchor="ctr"/>
            <a:lstStyle/>
            <a:p>
              <a:endParaRPr lang="en-GB"/>
            </a:p>
          </p:txBody>
        </p:sp>
        <p:sp>
          <p:nvSpPr>
            <p:cNvPr id="298" name="Freeform: Shape 297">
              <a:extLst>
                <a:ext uri="{FF2B5EF4-FFF2-40B4-BE49-F238E27FC236}">
                  <a16:creationId xmlns:a16="http://schemas.microsoft.com/office/drawing/2014/main" id="{361E0E8B-C99D-4619-8283-9D972535DCA4}"/>
                </a:ext>
              </a:extLst>
            </p:cNvPr>
            <p:cNvSpPr/>
            <p:nvPr/>
          </p:nvSpPr>
          <p:spPr>
            <a:xfrm>
              <a:off x="912483" y="2782141"/>
              <a:ext cx="354093" cy="357230"/>
            </a:xfrm>
            <a:custGeom>
              <a:avLst/>
              <a:gdLst>
                <a:gd name="connsiteX0" fmla="*/ 9906 w 156792"/>
                <a:gd name="connsiteY0" fmla="*/ 14325 h 158181"/>
                <a:gd name="connsiteX1" fmla="*/ 57726 w 156792"/>
                <a:gd name="connsiteY1" fmla="*/ 56537 h 158181"/>
                <a:gd name="connsiteX2" fmla="*/ 104248 w 156792"/>
                <a:gd name="connsiteY2" fmla="*/ 33282 h 158181"/>
                <a:gd name="connsiteX3" fmla="*/ 123784 w 156792"/>
                <a:gd name="connsiteY3" fmla="*/ 0 h 158181"/>
                <a:gd name="connsiteX4" fmla="*/ 130953 w 156792"/>
                <a:gd name="connsiteY4" fmla="*/ 5923 h 158181"/>
                <a:gd name="connsiteX5" fmla="*/ 156793 w 156792"/>
                <a:gd name="connsiteY5" fmla="*/ 17766 h 158181"/>
                <a:gd name="connsiteX6" fmla="*/ 147318 w 156792"/>
                <a:gd name="connsiteY6" fmla="*/ 53952 h 158181"/>
                <a:gd name="connsiteX7" fmla="*/ 107688 w 156792"/>
                <a:gd name="connsiteY7" fmla="*/ 103054 h 158181"/>
                <a:gd name="connsiteX8" fmla="*/ 70641 w 156792"/>
                <a:gd name="connsiteY8" fmla="*/ 158182 h 158181"/>
                <a:gd name="connsiteX9" fmla="*/ 24120 w 156792"/>
                <a:gd name="connsiteY9" fmla="*/ 99606 h 158181"/>
                <a:gd name="connsiteX10" fmla="*/ 0 w 156792"/>
                <a:gd name="connsiteY10" fmla="*/ 48784 h 158181"/>
                <a:gd name="connsiteX11" fmla="*/ 9906 w 156792"/>
                <a:gd name="connsiteY11" fmla="*/ 14325 h 1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92" h="158181">
                  <a:moveTo>
                    <a:pt x="9906" y="14325"/>
                  </a:moveTo>
                  <a:cubicBezTo>
                    <a:pt x="9906" y="14325"/>
                    <a:pt x="15672" y="52119"/>
                    <a:pt x="57726" y="56537"/>
                  </a:cubicBezTo>
                  <a:cubicBezTo>
                    <a:pt x="57726" y="56537"/>
                    <a:pt x="81579" y="58144"/>
                    <a:pt x="104248" y="33282"/>
                  </a:cubicBezTo>
                  <a:cubicBezTo>
                    <a:pt x="104248" y="33282"/>
                    <a:pt x="126370" y="18094"/>
                    <a:pt x="123784" y="0"/>
                  </a:cubicBezTo>
                  <a:lnTo>
                    <a:pt x="130953" y="5923"/>
                  </a:lnTo>
                  <a:lnTo>
                    <a:pt x="156793" y="17766"/>
                  </a:lnTo>
                  <a:lnTo>
                    <a:pt x="147318" y="53952"/>
                  </a:lnTo>
                  <a:lnTo>
                    <a:pt x="107688" y="103054"/>
                  </a:lnTo>
                  <a:lnTo>
                    <a:pt x="70641" y="158182"/>
                  </a:lnTo>
                  <a:lnTo>
                    <a:pt x="24120" y="99606"/>
                  </a:lnTo>
                  <a:lnTo>
                    <a:pt x="0" y="48784"/>
                  </a:lnTo>
                  <a:lnTo>
                    <a:pt x="9906" y="14325"/>
                  </a:lnTo>
                  <a:close/>
                </a:path>
              </a:pathLst>
            </a:custGeom>
            <a:solidFill>
              <a:srgbClr val="D1D3D4"/>
            </a:solidFill>
            <a:ln w="245" cap="flat">
              <a:noFill/>
              <a:prstDash val="solid"/>
              <a:miter/>
            </a:ln>
          </p:spPr>
          <p:txBody>
            <a:bodyPr rtlCol="0" anchor="ctr"/>
            <a:lstStyle/>
            <a:p>
              <a:endParaRPr lang="en-GB"/>
            </a:p>
          </p:txBody>
        </p:sp>
        <p:sp>
          <p:nvSpPr>
            <p:cNvPr id="299" name="Freeform: Shape 298">
              <a:extLst>
                <a:ext uri="{FF2B5EF4-FFF2-40B4-BE49-F238E27FC236}">
                  <a16:creationId xmlns:a16="http://schemas.microsoft.com/office/drawing/2014/main" id="{B654269B-A64F-449B-9291-9B77BE98D1A8}"/>
                </a:ext>
              </a:extLst>
            </p:cNvPr>
            <p:cNvSpPr/>
            <p:nvPr/>
          </p:nvSpPr>
          <p:spPr>
            <a:xfrm>
              <a:off x="620637" y="3921459"/>
              <a:ext cx="101175" cy="120612"/>
            </a:xfrm>
            <a:custGeom>
              <a:avLst/>
              <a:gdLst>
                <a:gd name="connsiteX0" fmla="*/ 19816 w 44800"/>
                <a:gd name="connsiteY0" fmla="*/ 53408 h 53407"/>
                <a:gd name="connsiteX1" fmla="*/ 44801 w 44800"/>
                <a:gd name="connsiteY1" fmla="*/ 48237 h 53407"/>
                <a:gd name="connsiteX2" fmla="*/ 20681 w 44800"/>
                <a:gd name="connsiteY2" fmla="*/ 0 h 53407"/>
                <a:gd name="connsiteX3" fmla="*/ 0 w 44800"/>
                <a:gd name="connsiteY3" fmla="*/ 32728 h 53407"/>
              </a:gdLst>
              <a:ahLst/>
              <a:cxnLst>
                <a:cxn ang="0">
                  <a:pos x="connsiteX0" y="connsiteY0"/>
                </a:cxn>
                <a:cxn ang="0">
                  <a:pos x="connsiteX1" y="connsiteY1"/>
                </a:cxn>
                <a:cxn ang="0">
                  <a:pos x="connsiteX2" y="connsiteY2"/>
                </a:cxn>
                <a:cxn ang="0">
                  <a:pos x="connsiteX3" y="connsiteY3"/>
                </a:cxn>
              </a:cxnLst>
              <a:rect l="l" t="t" r="r" b="b"/>
              <a:pathLst>
                <a:path w="44800" h="53407">
                  <a:moveTo>
                    <a:pt x="19816" y="53408"/>
                  </a:moveTo>
                  <a:lnTo>
                    <a:pt x="44801" y="48237"/>
                  </a:lnTo>
                  <a:lnTo>
                    <a:pt x="20681" y="0"/>
                  </a:lnTo>
                  <a:lnTo>
                    <a:pt x="0" y="32728"/>
                  </a:lnTo>
                  <a:close/>
                </a:path>
              </a:pathLst>
            </a:custGeom>
            <a:solidFill>
              <a:srgbClr val="000000"/>
            </a:solidFill>
            <a:ln w="1867" cap="flat">
              <a:solidFill>
                <a:srgbClr val="000000"/>
              </a:solidFill>
              <a:prstDash val="solid"/>
              <a:miter/>
            </a:ln>
          </p:spPr>
          <p:txBody>
            <a:bodyPr rtlCol="0" anchor="ctr"/>
            <a:lstStyle/>
            <a:p>
              <a:endParaRPr lang="en-GB"/>
            </a:p>
          </p:txBody>
        </p:sp>
        <p:sp>
          <p:nvSpPr>
            <p:cNvPr id="300" name="Freeform: Shape 299">
              <a:extLst>
                <a:ext uri="{FF2B5EF4-FFF2-40B4-BE49-F238E27FC236}">
                  <a16:creationId xmlns:a16="http://schemas.microsoft.com/office/drawing/2014/main" id="{1A6D1239-6A01-4E34-8D7B-E6DE1CF70578}"/>
                </a:ext>
              </a:extLst>
            </p:cNvPr>
            <p:cNvSpPr/>
            <p:nvPr/>
          </p:nvSpPr>
          <p:spPr>
            <a:xfrm>
              <a:off x="1321066" y="5672374"/>
              <a:ext cx="323953" cy="150456"/>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solidFill>
              <a:srgbClr val="000000"/>
            </a:solidFill>
            <a:ln w="245" cap="flat">
              <a:noFill/>
              <a:prstDash val="solid"/>
              <a:miter/>
            </a:ln>
          </p:spPr>
          <p:txBody>
            <a:bodyPr rtlCol="0" anchor="ctr"/>
            <a:lstStyle/>
            <a:p>
              <a:endParaRPr lang="en-GB"/>
            </a:p>
          </p:txBody>
        </p:sp>
        <p:sp>
          <p:nvSpPr>
            <p:cNvPr id="301" name="Freeform: Shape 300">
              <a:extLst>
                <a:ext uri="{FF2B5EF4-FFF2-40B4-BE49-F238E27FC236}">
                  <a16:creationId xmlns:a16="http://schemas.microsoft.com/office/drawing/2014/main" id="{3879BC45-88C5-45E4-AE5D-428A23C3BA77}"/>
                </a:ext>
              </a:extLst>
            </p:cNvPr>
            <p:cNvSpPr/>
            <p:nvPr/>
          </p:nvSpPr>
          <p:spPr>
            <a:xfrm>
              <a:off x="1321066" y="5672374"/>
              <a:ext cx="323953" cy="150456"/>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noFill/>
            <a:ln w="1867" cap="flat">
              <a:solidFill>
                <a:srgbClr val="000000"/>
              </a:solidFill>
              <a:prstDash val="solid"/>
              <a:miter/>
            </a:ln>
          </p:spPr>
          <p:txBody>
            <a:bodyPr rtlCol="0" anchor="ctr"/>
            <a:lstStyle/>
            <a:p>
              <a:endParaRPr lang="en-GB"/>
            </a:p>
          </p:txBody>
        </p:sp>
        <p:sp>
          <p:nvSpPr>
            <p:cNvPr id="302" name="Freeform: Shape 301">
              <a:extLst>
                <a:ext uri="{FF2B5EF4-FFF2-40B4-BE49-F238E27FC236}">
                  <a16:creationId xmlns:a16="http://schemas.microsoft.com/office/drawing/2014/main" id="{D62DA092-BD65-4125-9012-73CC58E167F9}"/>
                </a:ext>
              </a:extLst>
            </p:cNvPr>
            <p:cNvSpPr/>
            <p:nvPr/>
          </p:nvSpPr>
          <p:spPr>
            <a:xfrm>
              <a:off x="1321066" y="5596170"/>
              <a:ext cx="315701" cy="182679"/>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303" name="Freeform: Shape 302">
              <a:extLst>
                <a:ext uri="{FF2B5EF4-FFF2-40B4-BE49-F238E27FC236}">
                  <a16:creationId xmlns:a16="http://schemas.microsoft.com/office/drawing/2014/main" id="{DA8DA86F-E27B-4268-B378-52399AB3D954}"/>
                </a:ext>
              </a:extLst>
            </p:cNvPr>
            <p:cNvSpPr/>
            <p:nvPr/>
          </p:nvSpPr>
          <p:spPr>
            <a:xfrm>
              <a:off x="1321066" y="5596170"/>
              <a:ext cx="315701" cy="182679"/>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noFill/>
            <a:ln w="1867" cap="flat">
              <a:solidFill>
                <a:srgbClr val="000000"/>
              </a:solidFill>
              <a:prstDash val="solid"/>
              <a:miter/>
            </a:ln>
          </p:spPr>
          <p:txBody>
            <a:bodyPr rtlCol="0" anchor="ctr"/>
            <a:lstStyle/>
            <a:p>
              <a:endParaRPr lang="en-GB"/>
            </a:p>
          </p:txBody>
        </p:sp>
        <p:sp>
          <p:nvSpPr>
            <p:cNvPr id="304" name="Freeform: Shape 303">
              <a:extLst>
                <a:ext uri="{FF2B5EF4-FFF2-40B4-BE49-F238E27FC236}">
                  <a16:creationId xmlns:a16="http://schemas.microsoft.com/office/drawing/2014/main" id="{C2B460A4-3F79-45DA-A02D-DD3E6EF42516}"/>
                </a:ext>
              </a:extLst>
            </p:cNvPr>
            <p:cNvSpPr/>
            <p:nvPr/>
          </p:nvSpPr>
          <p:spPr>
            <a:xfrm>
              <a:off x="795744" y="5633412"/>
              <a:ext cx="318483" cy="147850"/>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solidFill>
              <a:srgbClr val="000000"/>
            </a:solidFill>
            <a:ln w="245" cap="flat">
              <a:noFill/>
              <a:prstDash val="solid"/>
              <a:miter/>
            </a:ln>
          </p:spPr>
          <p:txBody>
            <a:bodyPr rtlCol="0" anchor="ctr"/>
            <a:lstStyle/>
            <a:p>
              <a:endParaRPr lang="en-GB"/>
            </a:p>
          </p:txBody>
        </p:sp>
        <p:sp>
          <p:nvSpPr>
            <p:cNvPr id="305" name="Freeform: Shape 304">
              <a:extLst>
                <a:ext uri="{FF2B5EF4-FFF2-40B4-BE49-F238E27FC236}">
                  <a16:creationId xmlns:a16="http://schemas.microsoft.com/office/drawing/2014/main" id="{DB5F3C1A-231A-4E2A-8C6A-F90A5943C4D9}"/>
                </a:ext>
              </a:extLst>
            </p:cNvPr>
            <p:cNvSpPr/>
            <p:nvPr/>
          </p:nvSpPr>
          <p:spPr>
            <a:xfrm>
              <a:off x="795744" y="5633412"/>
              <a:ext cx="318483" cy="147850"/>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noFill/>
            <a:ln w="1867" cap="flat">
              <a:solidFill>
                <a:srgbClr val="000000"/>
              </a:solidFill>
              <a:prstDash val="solid"/>
              <a:miter/>
            </a:ln>
          </p:spPr>
          <p:txBody>
            <a:bodyPr rtlCol="0" anchor="ctr"/>
            <a:lstStyle/>
            <a:p>
              <a:endParaRPr lang="en-GB"/>
            </a:p>
          </p:txBody>
        </p:sp>
        <p:sp>
          <p:nvSpPr>
            <p:cNvPr id="306" name="Freeform: Shape 305">
              <a:extLst>
                <a:ext uri="{FF2B5EF4-FFF2-40B4-BE49-F238E27FC236}">
                  <a16:creationId xmlns:a16="http://schemas.microsoft.com/office/drawing/2014/main" id="{44871895-BD6E-4FD0-83BB-8C6672308897}"/>
                </a:ext>
              </a:extLst>
            </p:cNvPr>
            <p:cNvSpPr/>
            <p:nvPr/>
          </p:nvSpPr>
          <p:spPr>
            <a:xfrm>
              <a:off x="793133" y="5561470"/>
              <a:ext cx="323291" cy="179221"/>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307" name="Freeform: Shape 306">
              <a:extLst>
                <a:ext uri="{FF2B5EF4-FFF2-40B4-BE49-F238E27FC236}">
                  <a16:creationId xmlns:a16="http://schemas.microsoft.com/office/drawing/2014/main" id="{42427193-6942-4117-B0B6-C45C92B7EB6B}"/>
                </a:ext>
              </a:extLst>
            </p:cNvPr>
            <p:cNvSpPr/>
            <p:nvPr/>
          </p:nvSpPr>
          <p:spPr>
            <a:xfrm>
              <a:off x="793133" y="5561470"/>
              <a:ext cx="323291" cy="179221"/>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noFill/>
            <a:ln w="1867" cap="flat">
              <a:solidFill>
                <a:srgbClr val="000000"/>
              </a:solidFill>
              <a:prstDash val="solid"/>
              <a:miter/>
            </a:ln>
          </p:spPr>
          <p:txBody>
            <a:bodyPr rtlCol="0" anchor="ctr"/>
            <a:lstStyle/>
            <a:p>
              <a:endParaRPr lang="en-GB"/>
            </a:p>
          </p:txBody>
        </p:sp>
        <p:sp>
          <p:nvSpPr>
            <p:cNvPr id="308" name="Freeform: Shape 307">
              <a:extLst>
                <a:ext uri="{FF2B5EF4-FFF2-40B4-BE49-F238E27FC236}">
                  <a16:creationId xmlns:a16="http://schemas.microsoft.com/office/drawing/2014/main" id="{F867EB31-7536-4A5A-A4F5-9DF2C62C3407}"/>
                </a:ext>
              </a:extLst>
            </p:cNvPr>
            <p:cNvSpPr/>
            <p:nvPr/>
          </p:nvSpPr>
          <p:spPr>
            <a:xfrm>
              <a:off x="500515" y="2841633"/>
              <a:ext cx="1204786" cy="2826298"/>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solidFill>
              <a:srgbClr val="EB1C23"/>
            </a:solidFill>
            <a:ln w="245" cap="flat">
              <a:noFill/>
              <a:prstDash val="solid"/>
              <a:miter/>
            </a:ln>
          </p:spPr>
          <p:txBody>
            <a:bodyPr rtlCol="0" anchor="ctr"/>
            <a:lstStyle/>
            <a:p>
              <a:endParaRPr lang="en-GB"/>
            </a:p>
          </p:txBody>
        </p:sp>
        <p:sp>
          <p:nvSpPr>
            <p:cNvPr id="309" name="Freeform: Shape 308">
              <a:extLst>
                <a:ext uri="{FF2B5EF4-FFF2-40B4-BE49-F238E27FC236}">
                  <a16:creationId xmlns:a16="http://schemas.microsoft.com/office/drawing/2014/main" id="{C2E7A293-DB90-4895-9F15-4C5E1FABC747}"/>
                </a:ext>
              </a:extLst>
            </p:cNvPr>
            <p:cNvSpPr/>
            <p:nvPr/>
          </p:nvSpPr>
          <p:spPr>
            <a:xfrm>
              <a:off x="500515" y="2841633"/>
              <a:ext cx="1204786" cy="2826298"/>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noFill/>
            <a:ln w="1867" cap="flat">
              <a:solidFill>
                <a:srgbClr val="FFFFFF"/>
              </a:solidFill>
              <a:prstDash val="solid"/>
              <a:miter/>
            </a:ln>
          </p:spPr>
          <p:txBody>
            <a:bodyPr rtlCol="0" anchor="ctr"/>
            <a:lstStyle/>
            <a:p>
              <a:endParaRPr lang="en-GB"/>
            </a:p>
          </p:txBody>
        </p:sp>
        <p:sp>
          <p:nvSpPr>
            <p:cNvPr id="310" name="Freeform: Shape 309">
              <a:extLst>
                <a:ext uri="{FF2B5EF4-FFF2-40B4-BE49-F238E27FC236}">
                  <a16:creationId xmlns:a16="http://schemas.microsoft.com/office/drawing/2014/main" id="{143A7F41-55D1-4222-B3B3-D855E9F510E9}"/>
                </a:ext>
              </a:extLst>
            </p:cNvPr>
            <p:cNvSpPr/>
            <p:nvPr/>
          </p:nvSpPr>
          <p:spPr>
            <a:xfrm>
              <a:off x="1057919" y="2795522"/>
              <a:ext cx="271412" cy="405624"/>
            </a:xfrm>
            <a:custGeom>
              <a:avLst/>
              <a:gdLst>
                <a:gd name="connsiteX0" fmla="*/ 66553 w 120181"/>
                <a:gd name="connsiteY0" fmla="*/ 0 h 179610"/>
                <a:gd name="connsiteX1" fmla="*/ 101601 w 120181"/>
                <a:gd name="connsiteY1" fmla="*/ 19131 h 179610"/>
                <a:gd name="connsiteX2" fmla="*/ 114371 w 120181"/>
                <a:gd name="connsiteY2" fmla="*/ 41996 h 179610"/>
                <a:gd name="connsiteX3" fmla="*/ 120182 w 120181"/>
                <a:gd name="connsiteY3" fmla="*/ 69779 h 179610"/>
                <a:gd name="connsiteX4" fmla="*/ 96275 w 120181"/>
                <a:gd name="connsiteY4" fmla="*/ 62673 h 179610"/>
                <a:gd name="connsiteX5" fmla="*/ 76243 w 120181"/>
                <a:gd name="connsiteY5" fmla="*/ 62026 h 179610"/>
                <a:gd name="connsiteX6" fmla="*/ 82064 w 120181"/>
                <a:gd name="connsiteY6" fmla="*/ 73653 h 179610"/>
                <a:gd name="connsiteX7" fmla="*/ 52339 w 120181"/>
                <a:gd name="connsiteY7" fmla="*/ 111128 h 179610"/>
                <a:gd name="connsiteX8" fmla="*/ 0 w 120181"/>
                <a:gd name="connsiteY8" fmla="*/ 179611 h 179610"/>
                <a:gd name="connsiteX9" fmla="*/ 42000 w 120181"/>
                <a:gd name="connsiteY9" fmla="*/ 80760 h 179610"/>
                <a:gd name="connsiteX10" fmla="*/ 85936 w 120181"/>
                <a:gd name="connsiteY10" fmla="*/ 23902 h 179610"/>
                <a:gd name="connsiteX11" fmla="*/ 66553 w 120181"/>
                <a:gd name="connsiteY11" fmla="*/ 0 h 17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181" h="179610">
                  <a:moveTo>
                    <a:pt x="66553" y="0"/>
                  </a:moveTo>
                  <a:cubicBezTo>
                    <a:pt x="66553" y="0"/>
                    <a:pt x="94496" y="390"/>
                    <a:pt x="101601" y="19131"/>
                  </a:cubicBezTo>
                  <a:cubicBezTo>
                    <a:pt x="101601" y="19131"/>
                    <a:pt x="102735" y="33593"/>
                    <a:pt x="114371" y="41996"/>
                  </a:cubicBezTo>
                  <a:cubicBezTo>
                    <a:pt x="114371" y="41996"/>
                    <a:pt x="120182" y="56208"/>
                    <a:pt x="120182" y="69779"/>
                  </a:cubicBezTo>
                  <a:cubicBezTo>
                    <a:pt x="120182" y="69779"/>
                    <a:pt x="103382" y="69779"/>
                    <a:pt x="96275" y="62673"/>
                  </a:cubicBezTo>
                  <a:cubicBezTo>
                    <a:pt x="96275" y="62673"/>
                    <a:pt x="85289" y="58144"/>
                    <a:pt x="76243" y="62026"/>
                  </a:cubicBezTo>
                  <a:lnTo>
                    <a:pt x="82064" y="73653"/>
                  </a:lnTo>
                  <a:cubicBezTo>
                    <a:pt x="82064" y="73653"/>
                    <a:pt x="74307" y="88513"/>
                    <a:pt x="52339" y="111128"/>
                  </a:cubicBezTo>
                  <a:cubicBezTo>
                    <a:pt x="52339" y="111128"/>
                    <a:pt x="5818" y="142136"/>
                    <a:pt x="0" y="179611"/>
                  </a:cubicBezTo>
                  <a:cubicBezTo>
                    <a:pt x="0" y="179611"/>
                    <a:pt x="1936" y="131805"/>
                    <a:pt x="42000" y="80760"/>
                  </a:cubicBezTo>
                  <a:cubicBezTo>
                    <a:pt x="42000" y="80760"/>
                    <a:pt x="79003" y="50761"/>
                    <a:pt x="85936" y="23902"/>
                  </a:cubicBezTo>
                  <a:cubicBezTo>
                    <a:pt x="85936" y="23902"/>
                    <a:pt x="85782" y="7824"/>
                    <a:pt x="66553" y="0"/>
                  </a:cubicBezTo>
                  <a:close/>
                </a:path>
              </a:pathLst>
            </a:custGeom>
            <a:solidFill>
              <a:srgbClr val="BC1014"/>
            </a:solidFill>
            <a:ln w="245" cap="flat">
              <a:noFill/>
              <a:prstDash val="solid"/>
              <a:miter/>
            </a:ln>
          </p:spPr>
          <p:txBody>
            <a:bodyPr rtlCol="0" anchor="ctr"/>
            <a:lstStyle/>
            <a:p>
              <a:endParaRPr lang="en-GB"/>
            </a:p>
          </p:txBody>
        </p:sp>
        <p:sp>
          <p:nvSpPr>
            <p:cNvPr id="311" name="Freeform: Shape 310">
              <a:extLst>
                <a:ext uri="{FF2B5EF4-FFF2-40B4-BE49-F238E27FC236}">
                  <a16:creationId xmlns:a16="http://schemas.microsoft.com/office/drawing/2014/main" id="{A00F3B6E-85CE-4E3B-BD4B-1BBE7B506820}"/>
                </a:ext>
              </a:extLst>
            </p:cNvPr>
            <p:cNvSpPr/>
            <p:nvPr/>
          </p:nvSpPr>
          <p:spPr>
            <a:xfrm>
              <a:off x="576249" y="3246372"/>
              <a:ext cx="196782" cy="342410"/>
            </a:xfrm>
            <a:custGeom>
              <a:avLst/>
              <a:gdLst>
                <a:gd name="connsiteX0" fmla="*/ 0 w 87135"/>
                <a:gd name="connsiteY0" fmla="*/ 106823 h 151619"/>
                <a:gd name="connsiteX1" fmla="*/ 865 w 87135"/>
                <a:gd name="connsiteY1" fmla="*/ 121466 h 151619"/>
                <a:gd name="connsiteX2" fmla="*/ 74092 w 87135"/>
                <a:gd name="connsiteY2" fmla="*/ 151619 h 151619"/>
                <a:gd name="connsiteX3" fmla="*/ 85512 w 87135"/>
                <a:gd name="connsiteY3" fmla="*/ 107256 h 151619"/>
                <a:gd name="connsiteX4" fmla="*/ 37910 w 87135"/>
                <a:gd name="connsiteY4" fmla="*/ 0 h 151619"/>
                <a:gd name="connsiteX5" fmla="*/ 65473 w 87135"/>
                <a:gd name="connsiteY5" fmla="*/ 111993 h 151619"/>
                <a:gd name="connsiteX6" fmla="*/ 57726 w 87135"/>
                <a:gd name="connsiteY6" fmla="*/ 121466 h 151619"/>
                <a:gd name="connsiteX7" fmla="*/ 17231 w 87135"/>
                <a:gd name="connsiteY7" fmla="*/ 115433 h 151619"/>
                <a:gd name="connsiteX8" fmla="*/ 0 w 87135"/>
                <a:gd name="connsiteY8" fmla="*/ 106823 h 15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35" h="151619">
                  <a:moveTo>
                    <a:pt x="0" y="106823"/>
                  </a:moveTo>
                  <a:cubicBezTo>
                    <a:pt x="0" y="106823"/>
                    <a:pt x="5171" y="117161"/>
                    <a:pt x="865" y="121466"/>
                  </a:cubicBezTo>
                  <a:cubicBezTo>
                    <a:pt x="865" y="121466"/>
                    <a:pt x="58581" y="124917"/>
                    <a:pt x="74092" y="151619"/>
                  </a:cubicBezTo>
                  <a:cubicBezTo>
                    <a:pt x="74092" y="151619"/>
                    <a:pt x="92619" y="138911"/>
                    <a:pt x="85512" y="107256"/>
                  </a:cubicBezTo>
                  <a:cubicBezTo>
                    <a:pt x="85512" y="107256"/>
                    <a:pt x="37047" y="83560"/>
                    <a:pt x="37910" y="0"/>
                  </a:cubicBezTo>
                  <a:cubicBezTo>
                    <a:pt x="37910" y="0"/>
                    <a:pt x="19816" y="71502"/>
                    <a:pt x="65473" y="111993"/>
                  </a:cubicBezTo>
                  <a:cubicBezTo>
                    <a:pt x="65473" y="111993"/>
                    <a:pt x="76677" y="126637"/>
                    <a:pt x="57726" y="121466"/>
                  </a:cubicBezTo>
                  <a:cubicBezTo>
                    <a:pt x="57726" y="121466"/>
                    <a:pt x="44801" y="127502"/>
                    <a:pt x="17231" y="115433"/>
                  </a:cubicBezTo>
                  <a:lnTo>
                    <a:pt x="0" y="106823"/>
                  </a:lnTo>
                  <a:close/>
                </a:path>
              </a:pathLst>
            </a:custGeom>
            <a:solidFill>
              <a:srgbClr val="BC1014"/>
            </a:solidFill>
            <a:ln w="245" cap="flat">
              <a:noFill/>
              <a:prstDash val="solid"/>
              <a:miter/>
            </a:ln>
          </p:spPr>
          <p:txBody>
            <a:bodyPr rtlCol="0" anchor="ctr"/>
            <a:lstStyle/>
            <a:p>
              <a:endParaRPr lang="en-GB"/>
            </a:p>
          </p:txBody>
        </p:sp>
        <p:sp>
          <p:nvSpPr>
            <p:cNvPr id="312" name="Freeform: Shape 311">
              <a:extLst>
                <a:ext uri="{FF2B5EF4-FFF2-40B4-BE49-F238E27FC236}">
                  <a16:creationId xmlns:a16="http://schemas.microsoft.com/office/drawing/2014/main" id="{562BDDB7-DEF1-4221-8563-1F4A40DEE53F}"/>
                </a:ext>
              </a:extLst>
            </p:cNvPr>
            <p:cNvSpPr/>
            <p:nvPr/>
          </p:nvSpPr>
          <p:spPr>
            <a:xfrm>
              <a:off x="739319" y="3777486"/>
              <a:ext cx="66689" cy="165377"/>
            </a:xfrm>
            <a:custGeom>
              <a:avLst/>
              <a:gdLst>
                <a:gd name="connsiteX0" fmla="*/ 22402 w 29530"/>
                <a:gd name="connsiteY0" fmla="*/ 0 h 73229"/>
                <a:gd name="connsiteX1" fmla="*/ 0 w 29530"/>
                <a:gd name="connsiteY1" fmla="*/ 22400 h 73229"/>
                <a:gd name="connsiteX2" fmla="*/ 27570 w 29530"/>
                <a:gd name="connsiteY2" fmla="*/ 73229 h 73229"/>
                <a:gd name="connsiteX3" fmla="*/ 22402 w 29530"/>
                <a:gd name="connsiteY3" fmla="*/ 0 h 73229"/>
              </a:gdLst>
              <a:ahLst/>
              <a:cxnLst>
                <a:cxn ang="0">
                  <a:pos x="connsiteX0" y="connsiteY0"/>
                </a:cxn>
                <a:cxn ang="0">
                  <a:pos x="connsiteX1" y="connsiteY1"/>
                </a:cxn>
                <a:cxn ang="0">
                  <a:pos x="connsiteX2" y="connsiteY2"/>
                </a:cxn>
                <a:cxn ang="0">
                  <a:pos x="connsiteX3" y="connsiteY3"/>
                </a:cxn>
              </a:cxnLst>
              <a:rect l="l" t="t" r="r" b="b"/>
              <a:pathLst>
                <a:path w="29530" h="73229">
                  <a:moveTo>
                    <a:pt x="22402" y="0"/>
                  </a:moveTo>
                  <a:cubicBezTo>
                    <a:pt x="22402" y="0"/>
                    <a:pt x="8619" y="9476"/>
                    <a:pt x="0" y="22400"/>
                  </a:cubicBezTo>
                  <a:cubicBezTo>
                    <a:pt x="0" y="22400"/>
                    <a:pt x="17231" y="20679"/>
                    <a:pt x="27570" y="73229"/>
                  </a:cubicBezTo>
                  <a:cubicBezTo>
                    <a:pt x="27570" y="73229"/>
                    <a:pt x="34462" y="40491"/>
                    <a:pt x="22402" y="0"/>
                  </a:cubicBezTo>
                  <a:close/>
                </a:path>
              </a:pathLst>
            </a:custGeom>
            <a:solidFill>
              <a:srgbClr val="BC1014"/>
            </a:solidFill>
            <a:ln w="245" cap="flat">
              <a:noFill/>
              <a:prstDash val="solid"/>
              <a:miter/>
            </a:ln>
          </p:spPr>
          <p:txBody>
            <a:bodyPr rtlCol="0" anchor="ctr"/>
            <a:lstStyle/>
            <a:p>
              <a:endParaRPr lang="en-GB"/>
            </a:p>
          </p:txBody>
        </p:sp>
        <p:sp>
          <p:nvSpPr>
            <p:cNvPr id="313" name="Freeform: Shape 312">
              <a:extLst>
                <a:ext uri="{FF2B5EF4-FFF2-40B4-BE49-F238E27FC236}">
                  <a16:creationId xmlns:a16="http://schemas.microsoft.com/office/drawing/2014/main" id="{B24F07A2-912F-4945-9C53-34284A460A84}"/>
                </a:ext>
              </a:extLst>
            </p:cNvPr>
            <p:cNvSpPr/>
            <p:nvPr/>
          </p:nvSpPr>
          <p:spPr>
            <a:xfrm>
              <a:off x="1212599" y="4448673"/>
              <a:ext cx="119951" cy="1111802"/>
            </a:xfrm>
            <a:custGeom>
              <a:avLst/>
              <a:gdLst>
                <a:gd name="connsiteX0" fmla="*/ 0 w 53114"/>
                <a:gd name="connsiteY0" fmla="*/ 0 h 492305"/>
                <a:gd name="connsiteX1" fmla="*/ 20679 w 53114"/>
                <a:gd name="connsiteY1" fmla="*/ 117585 h 492305"/>
                <a:gd name="connsiteX2" fmla="*/ 23264 w 53114"/>
                <a:gd name="connsiteY2" fmla="*/ 233881 h 492305"/>
                <a:gd name="connsiteX3" fmla="*/ 28425 w 53114"/>
                <a:gd name="connsiteY3" fmla="*/ 328199 h 492305"/>
                <a:gd name="connsiteX4" fmla="*/ 45232 w 53114"/>
                <a:gd name="connsiteY4" fmla="*/ 439327 h 492305"/>
                <a:gd name="connsiteX5" fmla="*/ 52989 w 53114"/>
                <a:gd name="connsiteY5" fmla="*/ 492306 h 49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4" h="492305">
                  <a:moveTo>
                    <a:pt x="0" y="0"/>
                  </a:moveTo>
                  <a:cubicBezTo>
                    <a:pt x="0" y="0"/>
                    <a:pt x="23264" y="64611"/>
                    <a:pt x="20679" y="117585"/>
                  </a:cubicBezTo>
                  <a:cubicBezTo>
                    <a:pt x="20679" y="117585"/>
                    <a:pt x="14211" y="210619"/>
                    <a:pt x="23264" y="233881"/>
                  </a:cubicBezTo>
                  <a:cubicBezTo>
                    <a:pt x="23264" y="233881"/>
                    <a:pt x="27136" y="304949"/>
                    <a:pt x="28425" y="328199"/>
                  </a:cubicBezTo>
                  <a:cubicBezTo>
                    <a:pt x="28425" y="328199"/>
                    <a:pt x="29722" y="410902"/>
                    <a:pt x="45232" y="439327"/>
                  </a:cubicBezTo>
                  <a:cubicBezTo>
                    <a:pt x="45232" y="439327"/>
                    <a:pt x="54275" y="471648"/>
                    <a:pt x="52989" y="492306"/>
                  </a:cubicBezTo>
                </a:path>
              </a:pathLst>
            </a:custGeom>
            <a:noFill/>
            <a:ln w="1867" cap="flat">
              <a:solidFill>
                <a:srgbClr val="FFFFFF"/>
              </a:solidFill>
              <a:prstDash val="solid"/>
              <a:miter/>
            </a:ln>
          </p:spPr>
          <p:txBody>
            <a:bodyPr rtlCol="0" anchor="ctr"/>
            <a:lstStyle/>
            <a:p>
              <a:endParaRPr lang="en-GB"/>
            </a:p>
          </p:txBody>
        </p:sp>
        <p:sp>
          <p:nvSpPr>
            <p:cNvPr id="314" name="Freeform: Shape 313">
              <a:extLst>
                <a:ext uri="{FF2B5EF4-FFF2-40B4-BE49-F238E27FC236}">
                  <a16:creationId xmlns:a16="http://schemas.microsoft.com/office/drawing/2014/main" id="{0E45A0EC-C7D4-4BED-99F4-F7DB0FD0E2EE}"/>
                </a:ext>
              </a:extLst>
            </p:cNvPr>
            <p:cNvSpPr/>
            <p:nvPr/>
          </p:nvSpPr>
          <p:spPr>
            <a:xfrm>
              <a:off x="1398024" y="3018763"/>
              <a:ext cx="113471" cy="1068050"/>
            </a:xfrm>
            <a:custGeom>
              <a:avLst/>
              <a:gdLst>
                <a:gd name="connsiteX0" fmla="*/ 16755 w 50245"/>
                <a:gd name="connsiteY0" fmla="*/ 0 h 472932"/>
                <a:gd name="connsiteX1" fmla="*/ 17620 w 50245"/>
                <a:gd name="connsiteY1" fmla="*/ 65466 h 472932"/>
                <a:gd name="connsiteX2" fmla="*/ 16755 w 50245"/>
                <a:gd name="connsiteY2" fmla="*/ 195120 h 472932"/>
                <a:gd name="connsiteX3" fmla="*/ 2541 w 50245"/>
                <a:gd name="connsiteY3" fmla="*/ 264899 h 472932"/>
                <a:gd name="connsiteX4" fmla="*/ 14170 w 50245"/>
                <a:gd name="connsiteY4" fmla="*/ 297196 h 472932"/>
                <a:gd name="connsiteX5" fmla="*/ 14170 w 50245"/>
                <a:gd name="connsiteY5" fmla="*/ 348026 h 472932"/>
                <a:gd name="connsiteX6" fmla="*/ 1245 w 50245"/>
                <a:gd name="connsiteY6" fmla="*/ 472932 h 472932"/>
                <a:gd name="connsiteX7" fmla="*/ 21926 w 50245"/>
                <a:gd name="connsiteY7" fmla="*/ 346296 h 472932"/>
                <a:gd name="connsiteX8" fmla="*/ 30969 w 50245"/>
                <a:gd name="connsiteY8" fmla="*/ 301077 h 472932"/>
                <a:gd name="connsiteX9" fmla="*/ 37434 w 50245"/>
                <a:gd name="connsiteY9" fmla="*/ 266188 h 472932"/>
                <a:gd name="connsiteX10" fmla="*/ 9001 w 50245"/>
                <a:gd name="connsiteY10" fmla="*/ 223111 h 472932"/>
                <a:gd name="connsiteX11" fmla="*/ 27950 w 50245"/>
                <a:gd name="connsiteY11" fmla="*/ 197271 h 472932"/>
                <a:gd name="connsiteX12" fmla="*/ 49063 w 50245"/>
                <a:gd name="connsiteY12" fmla="*/ 99501 h 472932"/>
                <a:gd name="connsiteX13" fmla="*/ 43894 w 50245"/>
                <a:gd name="connsiteY13" fmla="*/ 29722 h 472932"/>
                <a:gd name="connsiteX14" fmla="*/ 25798 w 50245"/>
                <a:gd name="connsiteY14" fmla="*/ 58144 h 472932"/>
                <a:gd name="connsiteX15" fmla="*/ 16755 w 50245"/>
                <a:gd name="connsiteY15" fmla="*/ 0 h 47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45" h="472932">
                  <a:moveTo>
                    <a:pt x="16755" y="0"/>
                  </a:moveTo>
                  <a:cubicBezTo>
                    <a:pt x="16755" y="0"/>
                    <a:pt x="20196" y="57720"/>
                    <a:pt x="17620" y="65466"/>
                  </a:cubicBezTo>
                  <a:cubicBezTo>
                    <a:pt x="17620" y="65466"/>
                    <a:pt x="1245" y="124052"/>
                    <a:pt x="16755" y="195120"/>
                  </a:cubicBezTo>
                  <a:cubicBezTo>
                    <a:pt x="16755" y="195120"/>
                    <a:pt x="-7798" y="218372"/>
                    <a:pt x="2541" y="264899"/>
                  </a:cubicBezTo>
                  <a:cubicBezTo>
                    <a:pt x="2541" y="264899"/>
                    <a:pt x="11584" y="288154"/>
                    <a:pt x="14170" y="297196"/>
                  </a:cubicBezTo>
                  <a:cubicBezTo>
                    <a:pt x="14170" y="297196"/>
                    <a:pt x="-3926" y="310982"/>
                    <a:pt x="14170" y="348026"/>
                  </a:cubicBezTo>
                  <a:cubicBezTo>
                    <a:pt x="14170" y="348026"/>
                    <a:pt x="2541" y="449678"/>
                    <a:pt x="1245" y="472932"/>
                  </a:cubicBezTo>
                  <a:cubicBezTo>
                    <a:pt x="1245" y="472932"/>
                    <a:pt x="14170" y="374728"/>
                    <a:pt x="21926" y="346296"/>
                  </a:cubicBezTo>
                  <a:cubicBezTo>
                    <a:pt x="21926" y="346296"/>
                    <a:pt x="-1341" y="304949"/>
                    <a:pt x="30969" y="301077"/>
                  </a:cubicBezTo>
                  <a:cubicBezTo>
                    <a:pt x="30969" y="301077"/>
                    <a:pt x="21926" y="279111"/>
                    <a:pt x="37434" y="266188"/>
                  </a:cubicBezTo>
                  <a:cubicBezTo>
                    <a:pt x="37434" y="266188"/>
                    <a:pt x="-5213" y="272221"/>
                    <a:pt x="9001" y="223111"/>
                  </a:cubicBezTo>
                  <a:cubicBezTo>
                    <a:pt x="9001" y="223111"/>
                    <a:pt x="15890" y="207610"/>
                    <a:pt x="27950" y="197271"/>
                  </a:cubicBezTo>
                  <a:cubicBezTo>
                    <a:pt x="27950" y="197271"/>
                    <a:pt x="44938" y="146294"/>
                    <a:pt x="49063" y="99501"/>
                  </a:cubicBezTo>
                  <a:cubicBezTo>
                    <a:pt x="51501" y="71776"/>
                    <a:pt x="50352" y="32304"/>
                    <a:pt x="43894" y="29722"/>
                  </a:cubicBezTo>
                  <a:cubicBezTo>
                    <a:pt x="43894" y="29722"/>
                    <a:pt x="26663" y="71933"/>
                    <a:pt x="25798" y="58144"/>
                  </a:cubicBezTo>
                  <a:cubicBezTo>
                    <a:pt x="25798" y="58144"/>
                    <a:pt x="24509" y="5170"/>
                    <a:pt x="16755" y="0"/>
                  </a:cubicBezTo>
                  <a:close/>
                </a:path>
              </a:pathLst>
            </a:custGeom>
            <a:solidFill>
              <a:srgbClr val="BC1014"/>
            </a:solidFill>
            <a:ln w="245" cap="flat">
              <a:noFill/>
              <a:prstDash val="solid"/>
              <a:miter/>
            </a:ln>
          </p:spPr>
          <p:txBody>
            <a:bodyPr rtlCol="0" anchor="ctr"/>
            <a:lstStyle/>
            <a:p>
              <a:endParaRPr lang="en-GB"/>
            </a:p>
          </p:txBody>
        </p:sp>
        <p:sp>
          <p:nvSpPr>
            <p:cNvPr id="315" name="Freeform: Shape 314">
              <a:extLst>
                <a:ext uri="{FF2B5EF4-FFF2-40B4-BE49-F238E27FC236}">
                  <a16:creationId xmlns:a16="http://schemas.microsoft.com/office/drawing/2014/main" id="{45310FE7-E14D-43AC-91FD-32331E675F7D}"/>
                </a:ext>
              </a:extLst>
            </p:cNvPr>
            <p:cNvSpPr/>
            <p:nvPr/>
          </p:nvSpPr>
          <p:spPr>
            <a:xfrm>
              <a:off x="1487053" y="3637416"/>
              <a:ext cx="205622" cy="283058"/>
            </a:xfrm>
            <a:custGeom>
              <a:avLst/>
              <a:gdLst>
                <a:gd name="connsiteX0" fmla="*/ 32900 w 91049"/>
                <a:gd name="connsiteY0" fmla="*/ 0 h 125338"/>
                <a:gd name="connsiteX1" fmla="*/ 4474 w 91049"/>
                <a:gd name="connsiteY1" fmla="*/ 31008 h 125338"/>
                <a:gd name="connsiteX2" fmla="*/ 9635 w 91049"/>
                <a:gd name="connsiteY2" fmla="*/ 80120 h 125338"/>
                <a:gd name="connsiteX3" fmla="*/ 31613 w 91049"/>
                <a:gd name="connsiteY3" fmla="*/ 125338 h 125338"/>
                <a:gd name="connsiteX4" fmla="*/ 26442 w 91049"/>
                <a:gd name="connsiteY4" fmla="*/ 76239 h 125338"/>
                <a:gd name="connsiteX5" fmla="*/ 39360 w 91049"/>
                <a:gd name="connsiteY5" fmla="*/ 69779 h 125338"/>
                <a:gd name="connsiteX6" fmla="*/ 91050 w 91049"/>
                <a:gd name="connsiteY6" fmla="*/ 59441 h 125338"/>
                <a:gd name="connsiteX7" fmla="*/ 91050 w 91049"/>
                <a:gd name="connsiteY7" fmla="*/ 26271 h 125338"/>
                <a:gd name="connsiteX8" fmla="*/ 32900 w 91049"/>
                <a:gd name="connsiteY8" fmla="*/ 0 h 12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49" h="125338">
                  <a:moveTo>
                    <a:pt x="32900" y="0"/>
                  </a:moveTo>
                  <a:cubicBezTo>
                    <a:pt x="32900" y="0"/>
                    <a:pt x="30317" y="27136"/>
                    <a:pt x="4474" y="31008"/>
                  </a:cubicBezTo>
                  <a:cubicBezTo>
                    <a:pt x="4474" y="31008"/>
                    <a:pt x="-8451" y="65898"/>
                    <a:pt x="9635" y="80120"/>
                  </a:cubicBezTo>
                  <a:cubicBezTo>
                    <a:pt x="9635" y="80120"/>
                    <a:pt x="45825" y="90449"/>
                    <a:pt x="31613" y="125338"/>
                  </a:cubicBezTo>
                  <a:cubicBezTo>
                    <a:pt x="31613" y="125338"/>
                    <a:pt x="49699" y="95619"/>
                    <a:pt x="26442" y="76239"/>
                  </a:cubicBezTo>
                  <a:cubicBezTo>
                    <a:pt x="26442" y="76239"/>
                    <a:pt x="21271" y="69779"/>
                    <a:pt x="39360" y="69779"/>
                  </a:cubicBezTo>
                  <a:cubicBezTo>
                    <a:pt x="39360" y="69779"/>
                    <a:pt x="80717" y="67196"/>
                    <a:pt x="91050" y="59441"/>
                  </a:cubicBezTo>
                  <a:lnTo>
                    <a:pt x="91050" y="26271"/>
                  </a:lnTo>
                  <a:cubicBezTo>
                    <a:pt x="91050" y="26271"/>
                    <a:pt x="66496" y="40060"/>
                    <a:pt x="32900" y="0"/>
                  </a:cubicBezTo>
                  <a:close/>
                </a:path>
              </a:pathLst>
            </a:custGeom>
            <a:solidFill>
              <a:srgbClr val="BC1014"/>
            </a:solidFill>
            <a:ln w="245" cap="flat">
              <a:noFill/>
              <a:prstDash val="solid"/>
              <a:miter/>
            </a:ln>
          </p:spPr>
          <p:txBody>
            <a:bodyPr rtlCol="0" anchor="ctr"/>
            <a:lstStyle/>
            <a:p>
              <a:endParaRPr lang="en-GB"/>
            </a:p>
          </p:txBody>
        </p:sp>
        <p:sp>
          <p:nvSpPr>
            <p:cNvPr id="316" name="Freeform: Shape 315">
              <a:extLst>
                <a:ext uri="{FF2B5EF4-FFF2-40B4-BE49-F238E27FC236}">
                  <a16:creationId xmlns:a16="http://schemas.microsoft.com/office/drawing/2014/main" id="{46A7FC3B-E98C-4533-8122-C318C71A768D}"/>
                </a:ext>
              </a:extLst>
            </p:cNvPr>
            <p:cNvSpPr/>
            <p:nvPr/>
          </p:nvSpPr>
          <p:spPr>
            <a:xfrm>
              <a:off x="1228593" y="4153342"/>
              <a:ext cx="443831" cy="304307"/>
            </a:xfrm>
            <a:custGeom>
              <a:avLst/>
              <a:gdLst>
                <a:gd name="connsiteX0" fmla="*/ 60763 w 196528"/>
                <a:gd name="connsiteY0" fmla="*/ 2848 h 134747"/>
                <a:gd name="connsiteX1" fmla="*/ 43966 w 196528"/>
                <a:gd name="connsiteY1" fmla="*/ 37737 h 134747"/>
                <a:gd name="connsiteX2" fmla="*/ 27 w 196528"/>
                <a:gd name="connsiteY2" fmla="*/ 120430 h 134747"/>
                <a:gd name="connsiteX3" fmla="*/ 25870 w 196528"/>
                <a:gd name="connsiteY3" fmla="*/ 125601 h 134747"/>
                <a:gd name="connsiteX4" fmla="*/ 34913 w 196528"/>
                <a:gd name="connsiteY4" fmla="*/ 111388 h 134747"/>
                <a:gd name="connsiteX5" fmla="*/ 53009 w 196528"/>
                <a:gd name="connsiteY5" fmla="*/ 106220 h 134747"/>
                <a:gd name="connsiteX6" fmla="*/ 85316 w 196528"/>
                <a:gd name="connsiteY6" fmla="*/ 71331 h 134747"/>
                <a:gd name="connsiteX7" fmla="*/ 100827 w 196528"/>
                <a:gd name="connsiteY7" fmla="*/ 64871 h 134747"/>
                <a:gd name="connsiteX8" fmla="*/ 98241 w 196528"/>
                <a:gd name="connsiteY8" fmla="*/ 73913 h 134747"/>
                <a:gd name="connsiteX9" fmla="*/ 148635 w 196528"/>
                <a:gd name="connsiteY9" fmla="*/ 112677 h 134747"/>
                <a:gd name="connsiteX10" fmla="*/ 157688 w 196528"/>
                <a:gd name="connsiteY10" fmla="*/ 108803 h 134747"/>
                <a:gd name="connsiteX11" fmla="*/ 180944 w 196528"/>
                <a:gd name="connsiteY11" fmla="*/ 103635 h 134747"/>
                <a:gd name="connsiteX12" fmla="*/ 182241 w 196528"/>
                <a:gd name="connsiteY12" fmla="*/ 84254 h 134747"/>
                <a:gd name="connsiteX13" fmla="*/ 196452 w 196528"/>
                <a:gd name="connsiteY13" fmla="*/ 66160 h 134747"/>
                <a:gd name="connsiteX14" fmla="*/ 161560 w 196528"/>
                <a:gd name="connsiteY14" fmla="*/ 26110 h 134747"/>
                <a:gd name="connsiteX15" fmla="*/ 173837 w 196528"/>
                <a:gd name="connsiteY15" fmla="*/ 25461 h 134747"/>
                <a:gd name="connsiteX16" fmla="*/ 191284 w 196528"/>
                <a:gd name="connsiteY16" fmla="*/ 22228 h 134747"/>
                <a:gd name="connsiteX17" fmla="*/ 183527 w 196528"/>
                <a:gd name="connsiteY17" fmla="*/ 263 h 134747"/>
                <a:gd name="connsiteX18" fmla="*/ 60763 w 196528"/>
                <a:gd name="connsiteY18" fmla="*/ 2848 h 13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528" h="134747">
                  <a:moveTo>
                    <a:pt x="60763" y="2848"/>
                  </a:moveTo>
                  <a:cubicBezTo>
                    <a:pt x="60763" y="2848"/>
                    <a:pt x="38795" y="1559"/>
                    <a:pt x="43966" y="37737"/>
                  </a:cubicBezTo>
                  <a:cubicBezTo>
                    <a:pt x="43966" y="37737"/>
                    <a:pt x="-1269" y="111388"/>
                    <a:pt x="27" y="120430"/>
                  </a:cubicBezTo>
                  <a:cubicBezTo>
                    <a:pt x="27" y="120430"/>
                    <a:pt x="2613" y="148856"/>
                    <a:pt x="25870" y="125601"/>
                  </a:cubicBezTo>
                  <a:lnTo>
                    <a:pt x="34913" y="111388"/>
                  </a:lnTo>
                  <a:cubicBezTo>
                    <a:pt x="34913" y="111388"/>
                    <a:pt x="38795" y="125601"/>
                    <a:pt x="53009" y="106220"/>
                  </a:cubicBezTo>
                  <a:lnTo>
                    <a:pt x="85316" y="71331"/>
                  </a:lnTo>
                  <a:lnTo>
                    <a:pt x="100827" y="64871"/>
                  </a:lnTo>
                  <a:lnTo>
                    <a:pt x="98241" y="73913"/>
                  </a:lnTo>
                  <a:cubicBezTo>
                    <a:pt x="98241" y="73913"/>
                    <a:pt x="125380" y="107507"/>
                    <a:pt x="148635" y="112677"/>
                  </a:cubicBezTo>
                  <a:lnTo>
                    <a:pt x="157688" y="108803"/>
                  </a:lnTo>
                  <a:cubicBezTo>
                    <a:pt x="157688" y="108803"/>
                    <a:pt x="174485" y="115262"/>
                    <a:pt x="180944" y="103635"/>
                  </a:cubicBezTo>
                  <a:cubicBezTo>
                    <a:pt x="187410" y="92007"/>
                    <a:pt x="182241" y="84254"/>
                    <a:pt x="182241" y="84254"/>
                  </a:cubicBezTo>
                  <a:cubicBezTo>
                    <a:pt x="182241" y="84254"/>
                    <a:pt x="197741" y="80380"/>
                    <a:pt x="196452" y="66160"/>
                  </a:cubicBezTo>
                  <a:cubicBezTo>
                    <a:pt x="196452" y="66160"/>
                    <a:pt x="150002" y="31883"/>
                    <a:pt x="161560" y="26110"/>
                  </a:cubicBezTo>
                  <a:cubicBezTo>
                    <a:pt x="170603" y="21579"/>
                    <a:pt x="173837" y="25461"/>
                    <a:pt x="173837" y="25461"/>
                  </a:cubicBezTo>
                  <a:cubicBezTo>
                    <a:pt x="173837" y="25461"/>
                    <a:pt x="186113" y="31271"/>
                    <a:pt x="191284" y="22228"/>
                  </a:cubicBezTo>
                  <a:cubicBezTo>
                    <a:pt x="196452" y="13186"/>
                    <a:pt x="196452" y="1559"/>
                    <a:pt x="183527" y="263"/>
                  </a:cubicBezTo>
                  <a:cubicBezTo>
                    <a:pt x="170603" y="-1026"/>
                    <a:pt x="60763" y="2848"/>
                    <a:pt x="60763" y="2848"/>
                  </a:cubicBez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317" name="Freeform: Shape 316">
              <a:extLst>
                <a:ext uri="{FF2B5EF4-FFF2-40B4-BE49-F238E27FC236}">
                  <a16:creationId xmlns:a16="http://schemas.microsoft.com/office/drawing/2014/main" id="{0431B801-2E6B-4B32-A848-77D20216408C}"/>
                </a:ext>
              </a:extLst>
            </p:cNvPr>
            <p:cNvSpPr/>
            <p:nvPr/>
          </p:nvSpPr>
          <p:spPr>
            <a:xfrm>
              <a:off x="1333713" y="4086820"/>
              <a:ext cx="264129" cy="242216"/>
            </a:xfrm>
            <a:custGeom>
              <a:avLst/>
              <a:gdLst>
                <a:gd name="connsiteX0" fmla="*/ 34893 w 116956"/>
                <a:gd name="connsiteY0" fmla="*/ 0 h 107253"/>
                <a:gd name="connsiteX1" fmla="*/ 18096 w 116956"/>
                <a:gd name="connsiteY1" fmla="*/ 32304 h 107253"/>
                <a:gd name="connsiteX2" fmla="*/ 7107 w 116956"/>
                <a:gd name="connsiteY2" fmla="*/ 51038 h 107253"/>
                <a:gd name="connsiteX3" fmla="*/ 0 w 116956"/>
                <a:gd name="connsiteY3" fmla="*/ 60727 h 107253"/>
                <a:gd name="connsiteX4" fmla="*/ 16797 w 116956"/>
                <a:gd name="connsiteY4" fmla="*/ 62023 h 107253"/>
                <a:gd name="connsiteX5" fmla="*/ 34893 w 116956"/>
                <a:gd name="connsiteY5" fmla="*/ 42643 h 107253"/>
                <a:gd name="connsiteX6" fmla="*/ 50403 w 116956"/>
                <a:gd name="connsiteY6" fmla="*/ 51685 h 107253"/>
                <a:gd name="connsiteX7" fmla="*/ 38765 w 116956"/>
                <a:gd name="connsiteY7" fmla="*/ 100787 h 107253"/>
                <a:gd name="connsiteX8" fmla="*/ 45232 w 116956"/>
                <a:gd name="connsiteY8" fmla="*/ 107254 h 107253"/>
                <a:gd name="connsiteX9" fmla="*/ 56861 w 116956"/>
                <a:gd name="connsiteY9" fmla="*/ 99491 h 107253"/>
                <a:gd name="connsiteX10" fmla="*/ 67200 w 116956"/>
                <a:gd name="connsiteY10" fmla="*/ 94330 h 107253"/>
                <a:gd name="connsiteX11" fmla="*/ 76243 w 116956"/>
                <a:gd name="connsiteY11" fmla="*/ 90449 h 107253"/>
                <a:gd name="connsiteX12" fmla="*/ 93043 w 116956"/>
                <a:gd name="connsiteY12" fmla="*/ 83989 h 107253"/>
                <a:gd name="connsiteX13" fmla="*/ 104679 w 116956"/>
                <a:gd name="connsiteY13" fmla="*/ 60080 h 107253"/>
                <a:gd name="connsiteX14" fmla="*/ 113722 w 116956"/>
                <a:gd name="connsiteY14" fmla="*/ 42643 h 107253"/>
                <a:gd name="connsiteX15" fmla="*/ 116957 w 116956"/>
                <a:gd name="connsiteY15" fmla="*/ 16146 h 107253"/>
                <a:gd name="connsiteX16" fmla="*/ 67634 w 116956"/>
                <a:gd name="connsiteY16" fmla="*/ 1720 h 107253"/>
                <a:gd name="connsiteX17" fmla="*/ 34893 w 116956"/>
                <a:gd name="connsiteY17" fmla="*/ 0 h 10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56" h="107253">
                  <a:moveTo>
                    <a:pt x="34893" y="0"/>
                  </a:moveTo>
                  <a:cubicBezTo>
                    <a:pt x="34893" y="0"/>
                    <a:pt x="22617" y="12924"/>
                    <a:pt x="18096" y="32304"/>
                  </a:cubicBezTo>
                  <a:cubicBezTo>
                    <a:pt x="18096" y="32304"/>
                    <a:pt x="7107" y="44579"/>
                    <a:pt x="7107" y="51038"/>
                  </a:cubicBezTo>
                  <a:cubicBezTo>
                    <a:pt x="7107" y="51038"/>
                    <a:pt x="5171" y="55559"/>
                    <a:pt x="0" y="60727"/>
                  </a:cubicBezTo>
                  <a:cubicBezTo>
                    <a:pt x="0" y="60727"/>
                    <a:pt x="1296" y="72355"/>
                    <a:pt x="16797" y="62023"/>
                  </a:cubicBezTo>
                  <a:cubicBezTo>
                    <a:pt x="16797" y="62023"/>
                    <a:pt x="27139" y="42643"/>
                    <a:pt x="34893" y="42643"/>
                  </a:cubicBezTo>
                  <a:cubicBezTo>
                    <a:pt x="34893" y="42643"/>
                    <a:pt x="51043" y="36825"/>
                    <a:pt x="50403" y="51685"/>
                  </a:cubicBezTo>
                  <a:cubicBezTo>
                    <a:pt x="50403" y="51685"/>
                    <a:pt x="58157" y="87864"/>
                    <a:pt x="38765" y="100787"/>
                  </a:cubicBezTo>
                  <a:cubicBezTo>
                    <a:pt x="38765" y="100787"/>
                    <a:pt x="36182" y="107254"/>
                    <a:pt x="45232" y="107254"/>
                  </a:cubicBezTo>
                  <a:cubicBezTo>
                    <a:pt x="45232" y="107254"/>
                    <a:pt x="52989" y="103372"/>
                    <a:pt x="56861" y="99491"/>
                  </a:cubicBezTo>
                  <a:cubicBezTo>
                    <a:pt x="56861" y="99491"/>
                    <a:pt x="63318" y="101434"/>
                    <a:pt x="67200" y="94330"/>
                  </a:cubicBezTo>
                  <a:cubicBezTo>
                    <a:pt x="67200" y="94330"/>
                    <a:pt x="72371" y="97555"/>
                    <a:pt x="76243" y="90449"/>
                  </a:cubicBezTo>
                  <a:cubicBezTo>
                    <a:pt x="76243" y="90449"/>
                    <a:pt x="87882" y="93681"/>
                    <a:pt x="93043" y="83989"/>
                  </a:cubicBezTo>
                  <a:cubicBezTo>
                    <a:pt x="93043" y="83989"/>
                    <a:pt x="98542" y="72433"/>
                    <a:pt x="104679" y="60080"/>
                  </a:cubicBezTo>
                  <a:cubicBezTo>
                    <a:pt x="107695" y="54003"/>
                    <a:pt x="112866" y="49463"/>
                    <a:pt x="113722" y="42643"/>
                  </a:cubicBezTo>
                  <a:lnTo>
                    <a:pt x="116957" y="16146"/>
                  </a:lnTo>
                  <a:lnTo>
                    <a:pt x="67634" y="1720"/>
                  </a:lnTo>
                  <a:lnTo>
                    <a:pt x="34893" y="0"/>
                  </a:lnTo>
                  <a:close/>
                </a:path>
              </a:pathLst>
            </a:custGeom>
            <a:solidFill>
              <a:srgbClr val="FEE4D2"/>
            </a:solidFill>
            <a:ln w="245" cap="flat">
              <a:noFill/>
              <a:prstDash val="solid"/>
              <a:miter/>
            </a:ln>
          </p:spPr>
          <p:txBody>
            <a:bodyPr rtlCol="0" anchor="ctr"/>
            <a:lstStyle/>
            <a:p>
              <a:endParaRPr lang="en-GB"/>
            </a:p>
          </p:txBody>
        </p:sp>
        <p:sp>
          <p:nvSpPr>
            <p:cNvPr id="318" name="Freeform: Shape 317">
              <a:extLst>
                <a:ext uri="{FF2B5EF4-FFF2-40B4-BE49-F238E27FC236}">
                  <a16:creationId xmlns:a16="http://schemas.microsoft.com/office/drawing/2014/main" id="{0D3FE684-1CA5-4C9F-9F94-EEC37BB13068}"/>
                </a:ext>
              </a:extLst>
            </p:cNvPr>
            <p:cNvSpPr/>
            <p:nvPr/>
          </p:nvSpPr>
          <p:spPr>
            <a:xfrm>
              <a:off x="1400840" y="4086820"/>
              <a:ext cx="256823" cy="6580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solidFill>
              <a:srgbClr val="000000"/>
            </a:solidFill>
            <a:ln w="245" cap="flat">
              <a:noFill/>
              <a:prstDash val="solid"/>
              <a:miter/>
            </a:ln>
          </p:spPr>
          <p:txBody>
            <a:bodyPr rtlCol="0" anchor="ctr"/>
            <a:lstStyle/>
            <a:p>
              <a:endParaRPr lang="en-GB"/>
            </a:p>
          </p:txBody>
        </p:sp>
        <p:sp>
          <p:nvSpPr>
            <p:cNvPr id="319" name="Freeform: Shape 318">
              <a:extLst>
                <a:ext uri="{FF2B5EF4-FFF2-40B4-BE49-F238E27FC236}">
                  <a16:creationId xmlns:a16="http://schemas.microsoft.com/office/drawing/2014/main" id="{2BDD841A-662C-4AC3-9D3F-53A6A37E3AB9}"/>
                </a:ext>
              </a:extLst>
            </p:cNvPr>
            <p:cNvSpPr/>
            <p:nvPr/>
          </p:nvSpPr>
          <p:spPr>
            <a:xfrm>
              <a:off x="1400840" y="4086820"/>
              <a:ext cx="256823" cy="6580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noFill/>
            <a:ln w="1867" cap="flat">
              <a:solidFill>
                <a:srgbClr val="000000"/>
              </a:solidFill>
              <a:prstDash val="solid"/>
              <a:miter/>
            </a:ln>
          </p:spPr>
          <p:txBody>
            <a:bodyPr rtlCol="0" anchor="ctr"/>
            <a:lstStyle/>
            <a:p>
              <a:endParaRPr lang="en-GB"/>
            </a:p>
          </p:txBody>
        </p:sp>
        <p:sp>
          <p:nvSpPr>
            <p:cNvPr id="320" name="Freeform: Shape 319">
              <a:extLst>
                <a:ext uri="{FF2B5EF4-FFF2-40B4-BE49-F238E27FC236}">
                  <a16:creationId xmlns:a16="http://schemas.microsoft.com/office/drawing/2014/main" id="{6A80651C-60E4-4D4D-835C-7DAA96422774}"/>
                </a:ext>
              </a:extLst>
            </p:cNvPr>
            <p:cNvSpPr/>
            <p:nvPr/>
          </p:nvSpPr>
          <p:spPr>
            <a:xfrm>
              <a:off x="972804" y="3269725"/>
              <a:ext cx="105061" cy="677013"/>
            </a:xfrm>
            <a:custGeom>
              <a:avLst/>
              <a:gdLst>
                <a:gd name="connsiteX0" fmla="*/ 36182 w 46521"/>
                <a:gd name="connsiteY0" fmla="*/ 0 h 299781"/>
                <a:gd name="connsiteX1" fmla="*/ 5171 w 46521"/>
                <a:gd name="connsiteY1" fmla="*/ 79255 h 299781"/>
                <a:gd name="connsiteX2" fmla="*/ 18951 w 46521"/>
                <a:gd name="connsiteY2" fmla="*/ 165398 h 299781"/>
                <a:gd name="connsiteX3" fmla="*/ 0 w 46521"/>
                <a:gd name="connsiteY3" fmla="*/ 196409 h 299781"/>
                <a:gd name="connsiteX4" fmla="*/ 46521 w 46521"/>
                <a:gd name="connsiteY4" fmla="*/ 299781 h 299781"/>
                <a:gd name="connsiteX5" fmla="*/ 36182 w 46521"/>
                <a:gd name="connsiteY5" fmla="*/ 0 h 2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1" h="299781">
                  <a:moveTo>
                    <a:pt x="36182" y="0"/>
                  </a:moveTo>
                  <a:cubicBezTo>
                    <a:pt x="36182" y="0"/>
                    <a:pt x="1720" y="56858"/>
                    <a:pt x="5171" y="79255"/>
                  </a:cubicBezTo>
                  <a:cubicBezTo>
                    <a:pt x="5171" y="79255"/>
                    <a:pt x="15501" y="110263"/>
                    <a:pt x="18951" y="165398"/>
                  </a:cubicBezTo>
                  <a:cubicBezTo>
                    <a:pt x="18951" y="165398"/>
                    <a:pt x="10332" y="191238"/>
                    <a:pt x="0" y="196409"/>
                  </a:cubicBezTo>
                  <a:cubicBezTo>
                    <a:pt x="0" y="196409"/>
                    <a:pt x="37902" y="254992"/>
                    <a:pt x="46521" y="299781"/>
                  </a:cubicBezTo>
                  <a:lnTo>
                    <a:pt x="36182" y="0"/>
                  </a:lnTo>
                  <a:close/>
                </a:path>
              </a:pathLst>
            </a:custGeom>
            <a:solidFill>
              <a:srgbClr val="BC1014"/>
            </a:solidFill>
            <a:ln w="245" cap="flat">
              <a:noFill/>
              <a:prstDash val="solid"/>
              <a:miter/>
            </a:ln>
          </p:spPr>
          <p:txBody>
            <a:bodyPr rtlCol="0" anchor="ctr"/>
            <a:lstStyle/>
            <a:p>
              <a:endParaRPr lang="en-GB"/>
            </a:p>
          </p:txBody>
        </p:sp>
        <p:sp>
          <p:nvSpPr>
            <p:cNvPr id="321" name="Freeform: Shape 320">
              <a:extLst>
                <a:ext uri="{FF2B5EF4-FFF2-40B4-BE49-F238E27FC236}">
                  <a16:creationId xmlns:a16="http://schemas.microsoft.com/office/drawing/2014/main" id="{5796D3CF-88AB-4C36-9510-91F71E413AB2}"/>
                </a:ext>
              </a:extLst>
            </p:cNvPr>
            <p:cNvSpPr/>
            <p:nvPr/>
          </p:nvSpPr>
          <p:spPr>
            <a:xfrm>
              <a:off x="1057919" y="3201148"/>
              <a:ext cx="43284" cy="920690"/>
            </a:xfrm>
            <a:custGeom>
              <a:avLst/>
              <a:gdLst>
                <a:gd name="connsiteX0" fmla="*/ 0 w 19166"/>
                <a:gd name="connsiteY0" fmla="*/ 0 h 407681"/>
                <a:gd name="connsiteX1" fmla="*/ 12275 w 19166"/>
                <a:gd name="connsiteY1" fmla="*/ 337038 h 407681"/>
                <a:gd name="connsiteX2" fmla="*/ 19167 w 19166"/>
                <a:gd name="connsiteY2" fmla="*/ 407682 h 407681"/>
              </a:gdLst>
              <a:ahLst/>
              <a:cxnLst>
                <a:cxn ang="0">
                  <a:pos x="connsiteX0" y="connsiteY0"/>
                </a:cxn>
                <a:cxn ang="0">
                  <a:pos x="connsiteX1" y="connsiteY1"/>
                </a:cxn>
                <a:cxn ang="0">
                  <a:pos x="connsiteX2" y="connsiteY2"/>
                </a:cxn>
              </a:cxnLst>
              <a:rect l="l" t="t" r="r" b="b"/>
              <a:pathLst>
                <a:path w="19166" h="407681">
                  <a:moveTo>
                    <a:pt x="0" y="0"/>
                  </a:moveTo>
                  <a:cubicBezTo>
                    <a:pt x="0" y="0"/>
                    <a:pt x="1936" y="297411"/>
                    <a:pt x="12275" y="337038"/>
                  </a:cubicBezTo>
                  <a:cubicBezTo>
                    <a:pt x="12275" y="337038"/>
                    <a:pt x="13996" y="395616"/>
                    <a:pt x="19167" y="407682"/>
                  </a:cubicBezTo>
                </a:path>
              </a:pathLst>
            </a:custGeom>
            <a:noFill/>
            <a:ln w="1867" cap="flat">
              <a:solidFill>
                <a:srgbClr val="FFFFFF"/>
              </a:solidFill>
              <a:prstDash val="solid"/>
              <a:miter/>
            </a:ln>
          </p:spPr>
          <p:txBody>
            <a:bodyPr rtlCol="0" anchor="ctr"/>
            <a:lstStyle/>
            <a:p>
              <a:endParaRPr lang="en-GB"/>
            </a:p>
          </p:txBody>
        </p:sp>
        <p:sp>
          <p:nvSpPr>
            <p:cNvPr id="322" name="Freeform: Shape 321">
              <a:extLst>
                <a:ext uri="{FF2B5EF4-FFF2-40B4-BE49-F238E27FC236}">
                  <a16:creationId xmlns:a16="http://schemas.microsoft.com/office/drawing/2014/main" id="{62712127-35DD-4D02-A6A4-F07A803401A3}"/>
                </a:ext>
              </a:extLst>
            </p:cNvPr>
            <p:cNvSpPr/>
            <p:nvPr/>
          </p:nvSpPr>
          <p:spPr>
            <a:xfrm>
              <a:off x="1197935" y="2955671"/>
              <a:ext cx="23905" cy="26570"/>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solidFill>
              <a:srgbClr val="C7C8CA"/>
            </a:solidFill>
            <a:ln w="245" cap="flat">
              <a:noFill/>
              <a:prstDash val="solid"/>
              <a:miter/>
            </a:ln>
          </p:spPr>
          <p:txBody>
            <a:bodyPr rtlCol="0" anchor="ctr"/>
            <a:lstStyle/>
            <a:p>
              <a:endParaRPr lang="en-GB"/>
            </a:p>
          </p:txBody>
        </p:sp>
        <p:sp>
          <p:nvSpPr>
            <p:cNvPr id="323" name="Freeform: Shape 322">
              <a:extLst>
                <a:ext uri="{FF2B5EF4-FFF2-40B4-BE49-F238E27FC236}">
                  <a16:creationId xmlns:a16="http://schemas.microsoft.com/office/drawing/2014/main" id="{E91F22ED-CD08-43CE-B313-5C521C13B19E}"/>
                </a:ext>
              </a:extLst>
            </p:cNvPr>
            <p:cNvSpPr/>
            <p:nvPr/>
          </p:nvSpPr>
          <p:spPr>
            <a:xfrm>
              <a:off x="1197935" y="2955671"/>
              <a:ext cx="23905" cy="26570"/>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noFill/>
            <a:ln w="1867" cap="flat">
              <a:solidFill>
                <a:srgbClr val="000000"/>
              </a:solidFill>
              <a:prstDash val="solid"/>
              <a:miter/>
            </a:ln>
          </p:spPr>
          <p:txBody>
            <a:bodyPr rtlCol="0" anchor="ctr"/>
            <a:lstStyle/>
            <a:p>
              <a:endParaRPr lang="en-GB"/>
            </a:p>
          </p:txBody>
        </p:sp>
        <p:sp>
          <p:nvSpPr>
            <p:cNvPr id="324" name="Freeform: Shape 323">
              <a:extLst>
                <a:ext uri="{FF2B5EF4-FFF2-40B4-BE49-F238E27FC236}">
                  <a16:creationId xmlns:a16="http://schemas.microsoft.com/office/drawing/2014/main" id="{C5EDBF6F-D283-4683-9B4E-62530BA797FB}"/>
                </a:ext>
              </a:extLst>
            </p:cNvPr>
            <p:cNvSpPr/>
            <p:nvPr/>
          </p:nvSpPr>
          <p:spPr>
            <a:xfrm>
              <a:off x="1204256" y="2962001"/>
              <a:ext cx="11249" cy="12498"/>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solidFill>
              <a:srgbClr val="FFFFFF"/>
            </a:solidFill>
            <a:ln w="245" cap="flat">
              <a:noFill/>
              <a:prstDash val="solid"/>
              <a:miter/>
            </a:ln>
          </p:spPr>
          <p:txBody>
            <a:bodyPr rtlCol="0" anchor="ctr"/>
            <a:lstStyle/>
            <a:p>
              <a:endParaRPr lang="en-GB"/>
            </a:p>
          </p:txBody>
        </p:sp>
        <p:sp>
          <p:nvSpPr>
            <p:cNvPr id="325" name="Freeform: Shape 324">
              <a:extLst>
                <a:ext uri="{FF2B5EF4-FFF2-40B4-BE49-F238E27FC236}">
                  <a16:creationId xmlns:a16="http://schemas.microsoft.com/office/drawing/2014/main" id="{2BF6CBD1-2667-4015-8FB2-EEB9DF5F96DD}"/>
                </a:ext>
              </a:extLst>
            </p:cNvPr>
            <p:cNvSpPr/>
            <p:nvPr/>
          </p:nvSpPr>
          <p:spPr>
            <a:xfrm>
              <a:off x="1204256" y="2962001"/>
              <a:ext cx="11249" cy="12498"/>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noFill/>
            <a:ln w="1867" cap="flat">
              <a:solidFill>
                <a:srgbClr val="000000"/>
              </a:solidFill>
              <a:prstDash val="solid"/>
              <a:miter/>
            </a:ln>
          </p:spPr>
          <p:txBody>
            <a:bodyPr rtlCol="0" anchor="ctr"/>
            <a:lstStyle/>
            <a:p>
              <a:endParaRPr lang="en-GB"/>
            </a:p>
          </p:txBody>
        </p:sp>
        <p:sp>
          <p:nvSpPr>
            <p:cNvPr id="326" name="Freeform: Shape 325">
              <a:extLst>
                <a:ext uri="{FF2B5EF4-FFF2-40B4-BE49-F238E27FC236}">
                  <a16:creationId xmlns:a16="http://schemas.microsoft.com/office/drawing/2014/main" id="{7F6F735A-CCE1-48E5-86E8-94FA85959368}"/>
                </a:ext>
              </a:extLst>
            </p:cNvPr>
            <p:cNvSpPr/>
            <p:nvPr/>
          </p:nvSpPr>
          <p:spPr>
            <a:xfrm>
              <a:off x="1043712" y="4111350"/>
              <a:ext cx="57502" cy="10488"/>
            </a:xfrm>
            <a:custGeom>
              <a:avLst/>
              <a:gdLst>
                <a:gd name="connsiteX0" fmla="*/ 0 w 25462"/>
                <a:gd name="connsiteY0" fmla="*/ 123 h 4644"/>
                <a:gd name="connsiteX1" fmla="*/ 25463 w 25462"/>
                <a:gd name="connsiteY1" fmla="*/ 4644 h 4644"/>
              </a:gdLst>
              <a:ahLst/>
              <a:cxnLst>
                <a:cxn ang="0">
                  <a:pos x="connsiteX0" y="connsiteY0"/>
                </a:cxn>
                <a:cxn ang="0">
                  <a:pos x="connsiteX1" y="connsiteY1"/>
                </a:cxn>
              </a:cxnLst>
              <a:rect l="l" t="t" r="r" b="b"/>
              <a:pathLst>
                <a:path w="25462" h="4644">
                  <a:moveTo>
                    <a:pt x="0" y="123"/>
                  </a:moveTo>
                  <a:cubicBezTo>
                    <a:pt x="0" y="123"/>
                    <a:pt x="7367" y="-1173"/>
                    <a:pt x="25463" y="4644"/>
                  </a:cubicBezTo>
                </a:path>
              </a:pathLst>
            </a:custGeom>
            <a:noFill/>
            <a:ln w="1867" cap="flat">
              <a:solidFill>
                <a:srgbClr val="FFFFFF"/>
              </a:solidFill>
              <a:prstDash val="solid"/>
              <a:miter/>
            </a:ln>
          </p:spPr>
          <p:txBody>
            <a:bodyPr rtlCol="0" anchor="ctr"/>
            <a:lstStyle/>
            <a:p>
              <a:endParaRPr lang="en-GB"/>
            </a:p>
          </p:txBody>
        </p:sp>
        <p:sp>
          <p:nvSpPr>
            <p:cNvPr id="327" name="Freeform: Shape 326">
              <a:extLst>
                <a:ext uri="{FF2B5EF4-FFF2-40B4-BE49-F238E27FC236}">
                  <a16:creationId xmlns:a16="http://schemas.microsoft.com/office/drawing/2014/main" id="{588A6EC4-9D60-44E6-90F7-CB4F61DACF59}"/>
                </a:ext>
              </a:extLst>
            </p:cNvPr>
            <p:cNvSpPr/>
            <p:nvPr/>
          </p:nvSpPr>
          <p:spPr>
            <a:xfrm>
              <a:off x="782117" y="2814492"/>
              <a:ext cx="289899" cy="357478"/>
            </a:xfrm>
            <a:custGeom>
              <a:avLst/>
              <a:gdLst>
                <a:gd name="connsiteX0" fmla="*/ 67632 w 128367"/>
                <a:gd name="connsiteY0" fmla="*/ 0 h 158291"/>
                <a:gd name="connsiteX1" fmla="*/ 36189 w 128367"/>
                <a:gd name="connsiteY1" fmla="*/ 36179 h 158291"/>
                <a:gd name="connsiteX2" fmla="*/ 0 w 128367"/>
                <a:gd name="connsiteY2" fmla="*/ 63746 h 158291"/>
                <a:gd name="connsiteX3" fmla="*/ 31883 w 128367"/>
                <a:gd name="connsiteY3" fmla="*/ 66331 h 158291"/>
                <a:gd name="connsiteX4" fmla="*/ 46521 w 128367"/>
                <a:gd name="connsiteY4" fmla="*/ 71499 h 158291"/>
                <a:gd name="connsiteX5" fmla="*/ 39630 w 128367"/>
                <a:gd name="connsiteY5" fmla="*/ 86143 h 158291"/>
                <a:gd name="connsiteX6" fmla="*/ 60309 w 128367"/>
                <a:gd name="connsiteY6" fmla="*/ 109408 h 158291"/>
                <a:gd name="connsiteX7" fmla="*/ 122775 w 128367"/>
                <a:gd name="connsiteY7" fmla="*/ 158292 h 158291"/>
                <a:gd name="connsiteX8" fmla="*/ 128367 w 128367"/>
                <a:gd name="connsiteY8" fmla="*/ 139551 h 158291"/>
                <a:gd name="connsiteX9" fmla="*/ 68066 w 128367"/>
                <a:gd name="connsiteY9" fmla="*/ 47382 h 158291"/>
                <a:gd name="connsiteX10" fmla="*/ 67632 w 128367"/>
                <a:gd name="connsiteY10" fmla="*/ 0 h 1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367" h="158291">
                  <a:moveTo>
                    <a:pt x="67632" y="0"/>
                  </a:moveTo>
                  <a:cubicBezTo>
                    <a:pt x="67632" y="0"/>
                    <a:pt x="43081" y="14644"/>
                    <a:pt x="36189" y="36179"/>
                  </a:cubicBezTo>
                  <a:cubicBezTo>
                    <a:pt x="36189" y="36179"/>
                    <a:pt x="9484" y="49967"/>
                    <a:pt x="0" y="63746"/>
                  </a:cubicBezTo>
                  <a:cubicBezTo>
                    <a:pt x="0" y="63746"/>
                    <a:pt x="25850" y="62881"/>
                    <a:pt x="31883" y="66331"/>
                  </a:cubicBezTo>
                  <a:cubicBezTo>
                    <a:pt x="31883" y="66331"/>
                    <a:pt x="44801" y="62450"/>
                    <a:pt x="46521" y="71499"/>
                  </a:cubicBezTo>
                  <a:cubicBezTo>
                    <a:pt x="46521" y="71499"/>
                    <a:pt x="46521" y="83558"/>
                    <a:pt x="39630" y="86143"/>
                  </a:cubicBezTo>
                  <a:cubicBezTo>
                    <a:pt x="39630" y="86143"/>
                    <a:pt x="56861" y="102507"/>
                    <a:pt x="60309" y="109408"/>
                  </a:cubicBezTo>
                  <a:cubicBezTo>
                    <a:pt x="60309" y="109408"/>
                    <a:pt x="92619" y="128994"/>
                    <a:pt x="122775" y="158292"/>
                  </a:cubicBezTo>
                  <a:lnTo>
                    <a:pt x="128367" y="139551"/>
                  </a:lnTo>
                  <a:cubicBezTo>
                    <a:pt x="128367" y="139551"/>
                    <a:pt x="68921" y="53408"/>
                    <a:pt x="68066" y="47382"/>
                  </a:cubicBezTo>
                  <a:cubicBezTo>
                    <a:pt x="68066" y="47382"/>
                    <a:pt x="56861" y="25847"/>
                    <a:pt x="67632" y="0"/>
                  </a:cubicBezTo>
                  <a:close/>
                </a:path>
              </a:pathLst>
            </a:custGeom>
            <a:solidFill>
              <a:srgbClr val="BC1014"/>
            </a:solidFill>
            <a:ln w="245" cap="flat">
              <a:noFill/>
              <a:prstDash val="solid"/>
              <a:miter/>
            </a:ln>
          </p:spPr>
          <p:txBody>
            <a:bodyPr rtlCol="0" anchor="ctr"/>
            <a:lstStyle/>
            <a:p>
              <a:endParaRPr lang="en-GB"/>
            </a:p>
          </p:txBody>
        </p:sp>
        <p:sp>
          <p:nvSpPr>
            <p:cNvPr id="328" name="Freeform: Shape 327">
              <a:extLst>
                <a:ext uri="{FF2B5EF4-FFF2-40B4-BE49-F238E27FC236}">
                  <a16:creationId xmlns:a16="http://schemas.microsoft.com/office/drawing/2014/main" id="{59EEF064-1AD5-4EFC-A63B-1CEF48410AF4}"/>
                </a:ext>
              </a:extLst>
            </p:cNvPr>
            <p:cNvSpPr/>
            <p:nvPr/>
          </p:nvSpPr>
          <p:spPr>
            <a:xfrm>
              <a:off x="899430" y="2990956"/>
              <a:ext cx="23905" cy="26565"/>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solidFill>
              <a:srgbClr val="C7C8CA"/>
            </a:solidFill>
            <a:ln w="245" cap="flat">
              <a:noFill/>
              <a:prstDash val="solid"/>
              <a:miter/>
            </a:ln>
          </p:spPr>
          <p:txBody>
            <a:bodyPr rtlCol="0" anchor="ctr"/>
            <a:lstStyle/>
            <a:p>
              <a:endParaRPr lang="en-GB"/>
            </a:p>
          </p:txBody>
        </p:sp>
        <p:sp>
          <p:nvSpPr>
            <p:cNvPr id="329" name="Freeform: Shape 328">
              <a:extLst>
                <a:ext uri="{FF2B5EF4-FFF2-40B4-BE49-F238E27FC236}">
                  <a16:creationId xmlns:a16="http://schemas.microsoft.com/office/drawing/2014/main" id="{426CCCEC-8B7F-4A24-A2D3-8E150F2169CE}"/>
                </a:ext>
              </a:extLst>
            </p:cNvPr>
            <p:cNvSpPr/>
            <p:nvPr/>
          </p:nvSpPr>
          <p:spPr>
            <a:xfrm>
              <a:off x="899430" y="2990956"/>
              <a:ext cx="23905" cy="26565"/>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noFill/>
            <a:ln w="1867" cap="flat">
              <a:solidFill>
                <a:srgbClr val="000000"/>
              </a:solidFill>
              <a:prstDash val="solid"/>
              <a:miter/>
            </a:ln>
          </p:spPr>
          <p:txBody>
            <a:bodyPr rtlCol="0" anchor="ctr"/>
            <a:lstStyle/>
            <a:p>
              <a:endParaRPr lang="en-GB"/>
            </a:p>
          </p:txBody>
        </p:sp>
        <p:sp>
          <p:nvSpPr>
            <p:cNvPr id="330" name="Freeform: Shape 329">
              <a:extLst>
                <a:ext uri="{FF2B5EF4-FFF2-40B4-BE49-F238E27FC236}">
                  <a16:creationId xmlns:a16="http://schemas.microsoft.com/office/drawing/2014/main" id="{41B85998-BA12-433D-8477-D5DAAE306F77}"/>
                </a:ext>
              </a:extLst>
            </p:cNvPr>
            <p:cNvSpPr/>
            <p:nvPr/>
          </p:nvSpPr>
          <p:spPr>
            <a:xfrm>
              <a:off x="905755" y="2997286"/>
              <a:ext cx="11249" cy="12493"/>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solidFill>
              <a:srgbClr val="FFFFFF"/>
            </a:solidFill>
            <a:ln w="245" cap="flat">
              <a:noFill/>
              <a:prstDash val="solid"/>
              <a:miter/>
            </a:ln>
          </p:spPr>
          <p:txBody>
            <a:bodyPr rtlCol="0" anchor="ctr"/>
            <a:lstStyle/>
            <a:p>
              <a:endParaRPr lang="en-GB"/>
            </a:p>
          </p:txBody>
        </p:sp>
        <p:sp>
          <p:nvSpPr>
            <p:cNvPr id="331" name="Freeform: Shape 330">
              <a:extLst>
                <a:ext uri="{FF2B5EF4-FFF2-40B4-BE49-F238E27FC236}">
                  <a16:creationId xmlns:a16="http://schemas.microsoft.com/office/drawing/2014/main" id="{8489250F-8DBA-4C6B-B156-A84984BA82E4}"/>
                </a:ext>
              </a:extLst>
            </p:cNvPr>
            <p:cNvSpPr/>
            <p:nvPr/>
          </p:nvSpPr>
          <p:spPr>
            <a:xfrm>
              <a:off x="905755" y="2997286"/>
              <a:ext cx="11249" cy="12493"/>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noFill/>
            <a:ln w="1867" cap="flat">
              <a:solidFill>
                <a:srgbClr val="000000"/>
              </a:solidFill>
              <a:prstDash val="solid"/>
              <a:miter/>
            </a:ln>
          </p:spPr>
          <p:txBody>
            <a:bodyPr rtlCol="0" anchor="ctr"/>
            <a:lstStyle/>
            <a:p>
              <a:endParaRPr lang="en-GB"/>
            </a:p>
          </p:txBody>
        </p:sp>
        <p:sp>
          <p:nvSpPr>
            <p:cNvPr id="332" name="Freeform: Shape 331">
              <a:extLst>
                <a:ext uri="{FF2B5EF4-FFF2-40B4-BE49-F238E27FC236}">
                  <a16:creationId xmlns:a16="http://schemas.microsoft.com/office/drawing/2014/main" id="{354FC339-9FA6-4858-8A6F-768908D5D475}"/>
                </a:ext>
              </a:extLst>
            </p:cNvPr>
            <p:cNvSpPr/>
            <p:nvPr/>
          </p:nvSpPr>
          <p:spPr>
            <a:xfrm>
              <a:off x="829321" y="2207068"/>
              <a:ext cx="449127" cy="368160"/>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solidFill>
              <a:srgbClr val="FFFFFF"/>
            </a:solidFill>
            <a:ln w="245" cap="flat">
              <a:noFill/>
              <a:prstDash val="solid"/>
              <a:miter/>
            </a:ln>
          </p:spPr>
          <p:txBody>
            <a:bodyPr rtlCol="0" anchor="ctr"/>
            <a:lstStyle/>
            <a:p>
              <a:endParaRPr lang="en-GB"/>
            </a:p>
          </p:txBody>
        </p:sp>
        <p:sp>
          <p:nvSpPr>
            <p:cNvPr id="333" name="Freeform: Shape 332">
              <a:extLst>
                <a:ext uri="{FF2B5EF4-FFF2-40B4-BE49-F238E27FC236}">
                  <a16:creationId xmlns:a16="http://schemas.microsoft.com/office/drawing/2014/main" id="{CCCDEF0F-30A6-4FB7-8B4F-9FC741DB7991}"/>
                </a:ext>
              </a:extLst>
            </p:cNvPr>
            <p:cNvSpPr/>
            <p:nvPr/>
          </p:nvSpPr>
          <p:spPr>
            <a:xfrm>
              <a:off x="829321" y="2207068"/>
              <a:ext cx="449127" cy="368160"/>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noFill/>
            <a:ln w="2619" cap="flat">
              <a:solidFill>
                <a:srgbClr val="000000"/>
              </a:solidFill>
              <a:prstDash val="solid"/>
              <a:miter/>
            </a:ln>
          </p:spPr>
          <p:txBody>
            <a:bodyPr rtlCol="0" anchor="ctr"/>
            <a:lstStyle/>
            <a:p>
              <a:endParaRPr lang="en-GB"/>
            </a:p>
          </p:txBody>
        </p:sp>
        <p:sp>
          <p:nvSpPr>
            <p:cNvPr id="334" name="Freeform: Shape 333">
              <a:extLst>
                <a:ext uri="{FF2B5EF4-FFF2-40B4-BE49-F238E27FC236}">
                  <a16:creationId xmlns:a16="http://schemas.microsoft.com/office/drawing/2014/main" id="{F52C2697-2364-4850-B1EA-E83610ADE2C1}"/>
                </a:ext>
              </a:extLst>
            </p:cNvPr>
            <p:cNvSpPr/>
            <p:nvPr/>
          </p:nvSpPr>
          <p:spPr>
            <a:xfrm>
              <a:off x="845676" y="2234986"/>
              <a:ext cx="189102" cy="241419"/>
            </a:xfrm>
            <a:custGeom>
              <a:avLst/>
              <a:gdLst>
                <a:gd name="connsiteX0" fmla="*/ 0 w 83734"/>
                <a:gd name="connsiteY0" fmla="*/ 85666 h 106900"/>
                <a:gd name="connsiteX1" fmla="*/ 25563 w 83734"/>
                <a:gd name="connsiteY1" fmla="*/ 100665 h 106900"/>
                <a:gd name="connsiteX2" fmla="*/ 62853 w 83734"/>
                <a:gd name="connsiteY2" fmla="*/ 106897 h 106900"/>
                <a:gd name="connsiteX3" fmla="*/ 78206 w 83734"/>
                <a:gd name="connsiteY3" fmla="*/ 52887 h 106900"/>
                <a:gd name="connsiteX4" fmla="*/ 83713 w 83734"/>
                <a:gd name="connsiteY4" fmla="*/ 5566 h 106900"/>
                <a:gd name="connsiteX5" fmla="*/ 64607 w 83734"/>
                <a:gd name="connsiteY5" fmla="*/ 5019 h 106900"/>
                <a:gd name="connsiteX6" fmla="*/ 31945 w 83734"/>
                <a:gd name="connsiteY6" fmla="*/ 19085 h 106900"/>
                <a:gd name="connsiteX7" fmla="*/ 11827 w 83734"/>
                <a:gd name="connsiteY7" fmla="*/ 49652 h 106900"/>
                <a:gd name="connsiteX8" fmla="*/ 0 w 83734"/>
                <a:gd name="connsiteY8" fmla="*/ 85666 h 10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734" h="106900">
                  <a:moveTo>
                    <a:pt x="0" y="85666"/>
                  </a:moveTo>
                  <a:cubicBezTo>
                    <a:pt x="0" y="85666"/>
                    <a:pt x="907" y="92599"/>
                    <a:pt x="25563" y="100665"/>
                  </a:cubicBezTo>
                  <a:cubicBezTo>
                    <a:pt x="50229" y="108723"/>
                    <a:pt x="54518" y="106483"/>
                    <a:pt x="62853" y="106897"/>
                  </a:cubicBezTo>
                  <a:cubicBezTo>
                    <a:pt x="71185" y="107321"/>
                    <a:pt x="75795" y="68922"/>
                    <a:pt x="78206" y="52887"/>
                  </a:cubicBezTo>
                  <a:cubicBezTo>
                    <a:pt x="81828" y="28879"/>
                    <a:pt x="83186" y="16000"/>
                    <a:pt x="83713" y="5566"/>
                  </a:cubicBezTo>
                  <a:cubicBezTo>
                    <a:pt x="84233" y="-4868"/>
                    <a:pt x="75248" y="2013"/>
                    <a:pt x="64607" y="5019"/>
                  </a:cubicBezTo>
                  <a:cubicBezTo>
                    <a:pt x="50773" y="8918"/>
                    <a:pt x="42828" y="10293"/>
                    <a:pt x="31945" y="19085"/>
                  </a:cubicBezTo>
                  <a:cubicBezTo>
                    <a:pt x="21059" y="27885"/>
                    <a:pt x="16513" y="39426"/>
                    <a:pt x="11827" y="49652"/>
                  </a:cubicBezTo>
                  <a:cubicBezTo>
                    <a:pt x="7141" y="59880"/>
                    <a:pt x="0" y="85666"/>
                    <a:pt x="0" y="85666"/>
                  </a:cubicBezTo>
                  <a:close/>
                </a:path>
              </a:pathLst>
            </a:custGeom>
            <a:solidFill>
              <a:srgbClr val="F1F1F2"/>
            </a:solidFill>
            <a:ln w="245" cap="flat">
              <a:noFill/>
              <a:prstDash val="solid"/>
              <a:miter/>
            </a:ln>
          </p:spPr>
          <p:txBody>
            <a:bodyPr rtlCol="0" anchor="ctr"/>
            <a:lstStyle/>
            <a:p>
              <a:endParaRPr lang="en-GB"/>
            </a:p>
          </p:txBody>
        </p:sp>
        <p:sp>
          <p:nvSpPr>
            <p:cNvPr id="335" name="Freeform: Shape 334">
              <a:extLst>
                <a:ext uri="{FF2B5EF4-FFF2-40B4-BE49-F238E27FC236}">
                  <a16:creationId xmlns:a16="http://schemas.microsoft.com/office/drawing/2014/main" id="{83277380-8124-45A9-A72E-058F32DA6ECF}"/>
                </a:ext>
              </a:extLst>
            </p:cNvPr>
            <p:cNvSpPr/>
            <p:nvPr/>
          </p:nvSpPr>
          <p:spPr>
            <a:xfrm>
              <a:off x="1093421" y="2236643"/>
              <a:ext cx="147896" cy="246222"/>
            </a:xfrm>
            <a:custGeom>
              <a:avLst/>
              <a:gdLst>
                <a:gd name="connsiteX0" fmla="*/ 65457 w 65488"/>
                <a:gd name="connsiteY0" fmla="*/ 95443 h 109027"/>
                <a:gd name="connsiteX1" fmla="*/ 44224 w 65488"/>
                <a:gd name="connsiteY1" fmla="*/ 106423 h 109027"/>
                <a:gd name="connsiteX2" fmla="*/ 15176 w 65488"/>
                <a:gd name="connsiteY2" fmla="*/ 107798 h 109027"/>
                <a:gd name="connsiteX3" fmla="*/ 2415 w 65488"/>
                <a:gd name="connsiteY3" fmla="*/ 50509 h 109027"/>
                <a:gd name="connsiteX4" fmla="*/ 470 w 65488"/>
                <a:gd name="connsiteY4" fmla="*/ 4536 h 109027"/>
                <a:gd name="connsiteX5" fmla="*/ 24746 w 65488"/>
                <a:gd name="connsiteY5" fmla="*/ 8772 h 109027"/>
                <a:gd name="connsiteX6" fmla="*/ 45886 w 65488"/>
                <a:gd name="connsiteY6" fmla="*/ 26710 h 109027"/>
                <a:gd name="connsiteX7" fmla="*/ 62095 w 65488"/>
                <a:gd name="connsiteY7" fmla="*/ 60330 h 109027"/>
                <a:gd name="connsiteX8" fmla="*/ 65457 w 65488"/>
                <a:gd name="connsiteY8" fmla="*/ 95443 h 10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8" h="109027">
                  <a:moveTo>
                    <a:pt x="65457" y="95443"/>
                  </a:moveTo>
                  <a:cubicBezTo>
                    <a:pt x="65457" y="95443"/>
                    <a:pt x="67231" y="102152"/>
                    <a:pt x="44224" y="106423"/>
                  </a:cubicBezTo>
                  <a:cubicBezTo>
                    <a:pt x="21210" y="110684"/>
                    <a:pt x="22594" y="108626"/>
                    <a:pt x="15176" y="107798"/>
                  </a:cubicBezTo>
                  <a:cubicBezTo>
                    <a:pt x="7758" y="106957"/>
                    <a:pt x="4369" y="66493"/>
                    <a:pt x="2415" y="50509"/>
                  </a:cubicBezTo>
                  <a:cubicBezTo>
                    <a:pt x="470" y="34517"/>
                    <a:pt x="-707" y="14918"/>
                    <a:pt x="470" y="4536"/>
                  </a:cubicBezTo>
                  <a:cubicBezTo>
                    <a:pt x="1636" y="-5844"/>
                    <a:pt x="15823" y="4217"/>
                    <a:pt x="24746" y="8772"/>
                  </a:cubicBezTo>
                  <a:cubicBezTo>
                    <a:pt x="36331" y="14702"/>
                    <a:pt x="37664" y="16406"/>
                    <a:pt x="45886" y="26710"/>
                  </a:cubicBezTo>
                  <a:cubicBezTo>
                    <a:pt x="54105" y="37031"/>
                    <a:pt x="59561" y="49531"/>
                    <a:pt x="62095" y="60330"/>
                  </a:cubicBezTo>
                  <a:cubicBezTo>
                    <a:pt x="64636" y="71127"/>
                    <a:pt x="65457" y="95443"/>
                    <a:pt x="65457" y="95443"/>
                  </a:cubicBezTo>
                  <a:close/>
                </a:path>
              </a:pathLst>
            </a:custGeom>
            <a:solidFill>
              <a:srgbClr val="F1F1F2"/>
            </a:solidFill>
            <a:ln w="245" cap="flat">
              <a:noFill/>
              <a:prstDash val="solid"/>
              <a:miter/>
            </a:ln>
          </p:spPr>
          <p:txBody>
            <a:bodyPr rtlCol="0" anchor="ctr"/>
            <a:lstStyle/>
            <a:p>
              <a:endParaRPr lang="en-GB"/>
            </a:p>
          </p:txBody>
        </p:sp>
        <p:sp>
          <p:nvSpPr>
            <p:cNvPr id="336" name="Freeform: Shape 335">
              <a:extLst>
                <a:ext uri="{FF2B5EF4-FFF2-40B4-BE49-F238E27FC236}">
                  <a16:creationId xmlns:a16="http://schemas.microsoft.com/office/drawing/2014/main" id="{C62C915B-91AD-47E4-92F5-8D491989A7AD}"/>
                </a:ext>
              </a:extLst>
            </p:cNvPr>
            <p:cNvSpPr/>
            <p:nvPr/>
          </p:nvSpPr>
          <p:spPr>
            <a:xfrm>
              <a:off x="848217" y="2449464"/>
              <a:ext cx="424016" cy="86468"/>
            </a:xfrm>
            <a:custGeom>
              <a:avLst/>
              <a:gdLst>
                <a:gd name="connsiteX0" fmla="*/ 0 w 187754"/>
                <a:gd name="connsiteY0" fmla="*/ 0 h 38288"/>
                <a:gd name="connsiteX1" fmla="*/ 98621 w 187754"/>
                <a:gd name="connsiteY1" fmla="*/ 38288 h 38288"/>
                <a:gd name="connsiteX2" fmla="*/ 187755 w 187754"/>
                <a:gd name="connsiteY2" fmla="*/ 12154 h 38288"/>
                <a:gd name="connsiteX3" fmla="*/ 183113 w 187754"/>
                <a:gd name="connsiteY3" fmla="*/ 3269 h 38288"/>
                <a:gd name="connsiteX4" fmla="*/ 102873 w 187754"/>
                <a:gd name="connsiteY4" fmla="*/ 24360 h 38288"/>
                <a:gd name="connsiteX5" fmla="*/ 0 w 187754"/>
                <a:gd name="connsiteY5" fmla="*/ 0 h 3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4" h="38288">
                  <a:moveTo>
                    <a:pt x="0" y="0"/>
                  </a:moveTo>
                  <a:cubicBezTo>
                    <a:pt x="0" y="0"/>
                    <a:pt x="29749" y="38288"/>
                    <a:pt x="98621" y="38288"/>
                  </a:cubicBezTo>
                  <a:cubicBezTo>
                    <a:pt x="176834" y="38288"/>
                    <a:pt x="187755" y="12154"/>
                    <a:pt x="187755" y="12154"/>
                  </a:cubicBezTo>
                  <a:lnTo>
                    <a:pt x="183113" y="3269"/>
                  </a:lnTo>
                  <a:cubicBezTo>
                    <a:pt x="183113" y="3269"/>
                    <a:pt x="162812" y="24360"/>
                    <a:pt x="102873" y="24360"/>
                  </a:cubicBezTo>
                  <a:cubicBezTo>
                    <a:pt x="42926" y="24360"/>
                    <a:pt x="0" y="0"/>
                    <a:pt x="0" y="0"/>
                  </a:cubicBezTo>
                  <a:close/>
                </a:path>
              </a:pathLst>
            </a:custGeom>
            <a:solidFill>
              <a:srgbClr val="F1F1F2"/>
            </a:solidFill>
            <a:ln w="245" cap="flat">
              <a:noFill/>
              <a:prstDash val="solid"/>
              <a:miter/>
            </a:ln>
          </p:spPr>
          <p:txBody>
            <a:bodyPr rtlCol="0" anchor="ctr"/>
            <a:lstStyle/>
            <a:p>
              <a:endParaRPr lang="en-GB"/>
            </a:p>
          </p:txBody>
        </p:sp>
        <p:sp>
          <p:nvSpPr>
            <p:cNvPr id="337" name="Freeform: Shape 336">
              <a:extLst>
                <a:ext uri="{FF2B5EF4-FFF2-40B4-BE49-F238E27FC236}">
                  <a16:creationId xmlns:a16="http://schemas.microsoft.com/office/drawing/2014/main" id="{F7644908-EFA8-48C4-8ED4-A162A4476634}"/>
                </a:ext>
              </a:extLst>
            </p:cNvPr>
            <p:cNvSpPr/>
            <p:nvPr/>
          </p:nvSpPr>
          <p:spPr>
            <a:xfrm>
              <a:off x="1040690" y="2412296"/>
              <a:ext cx="50763" cy="60576"/>
            </a:xfrm>
            <a:custGeom>
              <a:avLst/>
              <a:gdLst>
                <a:gd name="connsiteX0" fmla="*/ 5240 w 22478"/>
                <a:gd name="connsiteY0" fmla="*/ 12 h 26823"/>
                <a:gd name="connsiteX1" fmla="*/ 11423 w 22478"/>
                <a:gd name="connsiteY1" fmla="*/ 12 h 26823"/>
                <a:gd name="connsiteX2" fmla="*/ 15452 w 22478"/>
                <a:gd name="connsiteY2" fmla="*/ 177 h 26823"/>
                <a:gd name="connsiteX3" fmla="*/ 21806 w 22478"/>
                <a:gd name="connsiteY3" fmla="*/ 4715 h 26823"/>
                <a:gd name="connsiteX4" fmla="*/ 21061 w 22478"/>
                <a:gd name="connsiteY4" fmla="*/ 12970 h 26823"/>
                <a:gd name="connsiteX5" fmla="*/ 14699 w 22478"/>
                <a:gd name="connsiteY5" fmla="*/ 17023 h 26823"/>
                <a:gd name="connsiteX6" fmla="*/ 9805 w 22478"/>
                <a:gd name="connsiteY6" fmla="*/ 17197 h 26823"/>
                <a:gd name="connsiteX7" fmla="*/ 7818 w 22478"/>
                <a:gd name="connsiteY7" fmla="*/ 26671 h 26823"/>
                <a:gd name="connsiteX8" fmla="*/ 4073 w 22478"/>
                <a:gd name="connsiteY8" fmla="*/ 26793 h 26823"/>
                <a:gd name="connsiteX9" fmla="*/ 243 w 22478"/>
                <a:gd name="connsiteY9" fmla="*/ 26671 h 26823"/>
                <a:gd name="connsiteX10" fmla="*/ 4634 w 22478"/>
                <a:gd name="connsiteY10" fmla="*/ 6893 h 26823"/>
                <a:gd name="connsiteX11" fmla="*/ 11741 w 22478"/>
                <a:gd name="connsiteY11" fmla="*/ 6910 h 26823"/>
                <a:gd name="connsiteX12" fmla="*/ 10766 w 22478"/>
                <a:gd name="connsiteY12" fmla="*/ 12581 h 26823"/>
                <a:gd name="connsiteX13" fmla="*/ 14265 w 22478"/>
                <a:gd name="connsiteY13" fmla="*/ 8932 h 26823"/>
                <a:gd name="connsiteX14" fmla="*/ 13342 w 22478"/>
                <a:gd name="connsiteY14" fmla="*/ 5864 h 26823"/>
                <a:gd name="connsiteX15" fmla="*/ 8680 w 22478"/>
                <a:gd name="connsiteY15" fmla="*/ 5580 h 26823"/>
                <a:gd name="connsiteX16" fmla="*/ 5181 w 22478"/>
                <a:gd name="connsiteY16" fmla="*/ 5580 h 26823"/>
                <a:gd name="connsiteX17" fmla="*/ 1617 w 22478"/>
                <a:gd name="connsiteY17" fmla="*/ 3453 h 26823"/>
                <a:gd name="connsiteX18" fmla="*/ 0 w 22478"/>
                <a:gd name="connsiteY18" fmla="*/ 47 h 26823"/>
                <a:gd name="connsiteX19" fmla="*/ 5240 w 22478"/>
                <a:gd name="connsiteY19" fmla="*/ 12 h 2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78" h="26823">
                  <a:moveTo>
                    <a:pt x="5240" y="12"/>
                  </a:moveTo>
                  <a:cubicBezTo>
                    <a:pt x="8276" y="47"/>
                    <a:pt x="8379" y="-22"/>
                    <a:pt x="11423" y="12"/>
                  </a:cubicBezTo>
                  <a:cubicBezTo>
                    <a:pt x="12753" y="30"/>
                    <a:pt x="14119" y="47"/>
                    <a:pt x="15452" y="177"/>
                  </a:cubicBezTo>
                  <a:cubicBezTo>
                    <a:pt x="18209" y="461"/>
                    <a:pt x="20637" y="2338"/>
                    <a:pt x="21806" y="4715"/>
                  </a:cubicBezTo>
                  <a:cubicBezTo>
                    <a:pt x="22973" y="7119"/>
                    <a:pt x="22556" y="10836"/>
                    <a:pt x="21061" y="12970"/>
                  </a:cubicBezTo>
                  <a:cubicBezTo>
                    <a:pt x="19186" y="15651"/>
                    <a:pt x="17196" y="16626"/>
                    <a:pt x="14699" y="17023"/>
                  </a:cubicBezTo>
                  <a:cubicBezTo>
                    <a:pt x="13048" y="17283"/>
                    <a:pt x="11604" y="17112"/>
                    <a:pt x="9805" y="17197"/>
                  </a:cubicBezTo>
                  <a:cubicBezTo>
                    <a:pt x="8680" y="22186"/>
                    <a:pt x="8024" y="26308"/>
                    <a:pt x="7818" y="26671"/>
                  </a:cubicBezTo>
                  <a:cubicBezTo>
                    <a:pt x="7671" y="26913"/>
                    <a:pt x="4073" y="26793"/>
                    <a:pt x="4073" y="26793"/>
                  </a:cubicBezTo>
                  <a:lnTo>
                    <a:pt x="243" y="26671"/>
                  </a:lnTo>
                  <a:lnTo>
                    <a:pt x="4634" y="6893"/>
                  </a:lnTo>
                  <a:lnTo>
                    <a:pt x="11741" y="6910"/>
                  </a:lnTo>
                  <a:lnTo>
                    <a:pt x="10766" y="12581"/>
                  </a:lnTo>
                  <a:cubicBezTo>
                    <a:pt x="12822" y="12581"/>
                    <a:pt x="14145" y="10983"/>
                    <a:pt x="14265" y="8932"/>
                  </a:cubicBezTo>
                  <a:cubicBezTo>
                    <a:pt x="14327" y="7957"/>
                    <a:pt x="14292" y="6459"/>
                    <a:pt x="13342" y="5864"/>
                  </a:cubicBezTo>
                  <a:cubicBezTo>
                    <a:pt x="12658" y="5440"/>
                    <a:pt x="9433" y="5580"/>
                    <a:pt x="8680" y="5580"/>
                  </a:cubicBezTo>
                  <a:cubicBezTo>
                    <a:pt x="6710" y="5580"/>
                    <a:pt x="7158" y="5580"/>
                    <a:pt x="5181" y="5580"/>
                  </a:cubicBezTo>
                  <a:cubicBezTo>
                    <a:pt x="3451" y="5570"/>
                    <a:pt x="2517" y="4818"/>
                    <a:pt x="1617" y="3453"/>
                  </a:cubicBezTo>
                  <a:cubicBezTo>
                    <a:pt x="995" y="2492"/>
                    <a:pt x="311" y="1316"/>
                    <a:pt x="0" y="47"/>
                  </a:cubicBezTo>
                  <a:cubicBezTo>
                    <a:pt x="1740" y="-22"/>
                    <a:pt x="4522" y="3"/>
                    <a:pt x="5240" y="12"/>
                  </a:cubicBezTo>
                  <a:close/>
                </a:path>
              </a:pathLst>
            </a:custGeom>
            <a:solidFill>
              <a:srgbClr val="FFFFFF"/>
            </a:solidFill>
            <a:ln w="245" cap="flat">
              <a:noFill/>
              <a:prstDash val="solid"/>
              <a:miter/>
            </a:ln>
          </p:spPr>
          <p:txBody>
            <a:bodyPr rtlCol="0" anchor="ctr"/>
            <a:lstStyle/>
            <a:p>
              <a:endParaRPr lang="en-GB"/>
            </a:p>
          </p:txBody>
        </p:sp>
        <p:sp>
          <p:nvSpPr>
            <p:cNvPr id="338" name="Freeform: Shape 337">
              <a:extLst>
                <a:ext uri="{FF2B5EF4-FFF2-40B4-BE49-F238E27FC236}">
                  <a16:creationId xmlns:a16="http://schemas.microsoft.com/office/drawing/2014/main" id="{0D7A876E-1212-4DB3-8344-1D39ABF57ED1}"/>
                </a:ext>
              </a:extLst>
            </p:cNvPr>
            <p:cNvSpPr/>
            <p:nvPr/>
          </p:nvSpPr>
          <p:spPr>
            <a:xfrm>
              <a:off x="1194889" y="4453591"/>
              <a:ext cx="133914" cy="1168642"/>
            </a:xfrm>
            <a:custGeom>
              <a:avLst/>
              <a:gdLst>
                <a:gd name="connsiteX0" fmla="*/ 0 w 59297"/>
                <a:gd name="connsiteY0" fmla="*/ 0 h 517474"/>
                <a:gd name="connsiteX1" fmla="*/ 3218 w 59297"/>
                <a:gd name="connsiteY1" fmla="*/ 5541 h 517474"/>
                <a:gd name="connsiteX2" fmla="*/ 24970 w 59297"/>
                <a:gd name="connsiteY2" fmla="*/ 90674 h 517474"/>
                <a:gd name="connsiteX3" fmla="*/ 23654 w 59297"/>
                <a:gd name="connsiteY3" fmla="*/ 216843 h 517474"/>
                <a:gd name="connsiteX4" fmla="*/ 31540 w 59297"/>
                <a:gd name="connsiteY4" fmla="*/ 308831 h 517474"/>
                <a:gd name="connsiteX5" fmla="*/ 46004 w 59297"/>
                <a:gd name="connsiteY5" fmla="*/ 423157 h 517474"/>
                <a:gd name="connsiteX6" fmla="*/ 59145 w 59297"/>
                <a:gd name="connsiteY6" fmla="*/ 483609 h 517474"/>
                <a:gd name="connsiteX7" fmla="*/ 56439 w 59297"/>
                <a:gd name="connsiteY7" fmla="*/ 517474 h 517474"/>
                <a:gd name="connsiteX8" fmla="*/ 35491 w 59297"/>
                <a:gd name="connsiteY8" fmla="*/ 429724 h 517474"/>
                <a:gd name="connsiteX9" fmla="*/ 5257 w 59297"/>
                <a:gd name="connsiteY9" fmla="*/ 212900 h 517474"/>
                <a:gd name="connsiteX10" fmla="*/ 1316 w 59297"/>
                <a:gd name="connsiteY10" fmla="*/ 22338 h 517474"/>
                <a:gd name="connsiteX11" fmla="*/ 0 w 59297"/>
                <a:gd name="connsiteY11" fmla="*/ 0 h 51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97" h="517474">
                  <a:moveTo>
                    <a:pt x="0" y="0"/>
                  </a:moveTo>
                  <a:cubicBezTo>
                    <a:pt x="0" y="0"/>
                    <a:pt x="1262" y="1953"/>
                    <a:pt x="3218" y="5541"/>
                  </a:cubicBezTo>
                  <a:cubicBezTo>
                    <a:pt x="10202" y="18300"/>
                    <a:pt x="25997" y="51685"/>
                    <a:pt x="24970" y="90674"/>
                  </a:cubicBezTo>
                  <a:cubicBezTo>
                    <a:pt x="23654" y="140614"/>
                    <a:pt x="19713" y="206331"/>
                    <a:pt x="23654" y="216843"/>
                  </a:cubicBezTo>
                  <a:cubicBezTo>
                    <a:pt x="27597" y="227353"/>
                    <a:pt x="30227" y="261517"/>
                    <a:pt x="31540" y="308831"/>
                  </a:cubicBezTo>
                  <a:cubicBezTo>
                    <a:pt x="32864" y="356137"/>
                    <a:pt x="38931" y="409164"/>
                    <a:pt x="46004" y="423157"/>
                  </a:cubicBezTo>
                  <a:cubicBezTo>
                    <a:pt x="53067" y="437149"/>
                    <a:pt x="60458" y="465231"/>
                    <a:pt x="59145" y="483609"/>
                  </a:cubicBezTo>
                  <a:cubicBezTo>
                    <a:pt x="57831" y="502012"/>
                    <a:pt x="56439" y="517474"/>
                    <a:pt x="56439" y="517474"/>
                  </a:cubicBezTo>
                  <a:cubicBezTo>
                    <a:pt x="56439" y="517474"/>
                    <a:pt x="44691" y="478365"/>
                    <a:pt x="35491" y="429724"/>
                  </a:cubicBezTo>
                  <a:cubicBezTo>
                    <a:pt x="26284" y="381107"/>
                    <a:pt x="5257" y="244435"/>
                    <a:pt x="5257" y="212900"/>
                  </a:cubicBezTo>
                  <a:cubicBezTo>
                    <a:pt x="5257" y="181356"/>
                    <a:pt x="468" y="35037"/>
                    <a:pt x="1316" y="22338"/>
                  </a:cubicBezTo>
                  <a:lnTo>
                    <a:pt x="0" y="0"/>
                  </a:lnTo>
                  <a:close/>
                </a:path>
              </a:pathLst>
            </a:custGeom>
            <a:solidFill>
              <a:srgbClr val="BC1014"/>
            </a:solidFill>
            <a:ln w="245" cap="flat">
              <a:noFill/>
              <a:prstDash val="solid"/>
              <a:miter/>
            </a:ln>
          </p:spPr>
          <p:txBody>
            <a:bodyPr rtlCol="0" anchor="ctr"/>
            <a:lstStyle/>
            <a:p>
              <a:endParaRPr lang="en-GB"/>
            </a:p>
          </p:txBody>
        </p:sp>
        <p:sp>
          <p:nvSpPr>
            <p:cNvPr id="339" name="Freeform: Shape 338">
              <a:extLst>
                <a:ext uri="{FF2B5EF4-FFF2-40B4-BE49-F238E27FC236}">
                  <a16:creationId xmlns:a16="http://schemas.microsoft.com/office/drawing/2014/main" id="{B34EEDC1-A4BC-489A-B088-831E979DFE11}"/>
                </a:ext>
              </a:extLst>
            </p:cNvPr>
            <p:cNvSpPr/>
            <p:nvPr/>
          </p:nvSpPr>
          <p:spPr>
            <a:xfrm>
              <a:off x="1034608" y="4112288"/>
              <a:ext cx="130599" cy="181032"/>
            </a:xfrm>
            <a:custGeom>
              <a:avLst/>
              <a:gdLst>
                <a:gd name="connsiteX0" fmla="*/ 56515 w 57829"/>
                <a:gd name="connsiteY0" fmla="*/ 80162 h 80161"/>
                <a:gd name="connsiteX1" fmla="*/ 52055 w 57829"/>
                <a:gd name="connsiteY1" fmla="*/ 76895 h 80161"/>
                <a:gd name="connsiteX2" fmla="*/ 36805 w 57829"/>
                <a:gd name="connsiteY2" fmla="*/ 65709 h 80161"/>
                <a:gd name="connsiteX3" fmla="*/ 27605 w 57829"/>
                <a:gd name="connsiteY3" fmla="*/ 42047 h 80161"/>
                <a:gd name="connsiteX4" fmla="*/ 0 w 57829"/>
                <a:gd name="connsiteY4" fmla="*/ 27595 h 80161"/>
                <a:gd name="connsiteX5" fmla="*/ 11827 w 57829"/>
                <a:gd name="connsiteY5" fmla="*/ 0 h 80161"/>
                <a:gd name="connsiteX6" fmla="*/ 36805 w 57829"/>
                <a:gd name="connsiteY6" fmla="*/ 10512 h 80161"/>
                <a:gd name="connsiteX7" fmla="*/ 42059 w 57829"/>
                <a:gd name="connsiteY7" fmla="*/ 47304 h 80161"/>
                <a:gd name="connsiteX8" fmla="*/ 57829 w 57829"/>
                <a:gd name="connsiteY8" fmla="*/ 68336 h 80161"/>
                <a:gd name="connsiteX9" fmla="*/ 56515 w 57829"/>
                <a:gd name="connsiteY9" fmla="*/ 80162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29" h="80161">
                  <a:moveTo>
                    <a:pt x="56515" y="80162"/>
                  </a:moveTo>
                  <a:lnTo>
                    <a:pt x="52055" y="76895"/>
                  </a:lnTo>
                  <a:lnTo>
                    <a:pt x="36805" y="65709"/>
                  </a:lnTo>
                  <a:cubicBezTo>
                    <a:pt x="36805" y="65709"/>
                    <a:pt x="28918" y="64396"/>
                    <a:pt x="27605" y="42047"/>
                  </a:cubicBezTo>
                  <a:cubicBezTo>
                    <a:pt x="26291" y="19711"/>
                    <a:pt x="0" y="27595"/>
                    <a:pt x="0" y="27595"/>
                  </a:cubicBezTo>
                  <a:lnTo>
                    <a:pt x="11827" y="0"/>
                  </a:lnTo>
                  <a:lnTo>
                    <a:pt x="36805" y="10512"/>
                  </a:lnTo>
                  <a:cubicBezTo>
                    <a:pt x="36805" y="10512"/>
                    <a:pt x="39432" y="31537"/>
                    <a:pt x="42059" y="47304"/>
                  </a:cubicBezTo>
                  <a:cubicBezTo>
                    <a:pt x="44688" y="63080"/>
                    <a:pt x="48632" y="70965"/>
                    <a:pt x="57829" y="68336"/>
                  </a:cubicBezTo>
                  <a:lnTo>
                    <a:pt x="56515" y="80162"/>
                  </a:lnTo>
                  <a:close/>
                </a:path>
              </a:pathLst>
            </a:custGeom>
            <a:solidFill>
              <a:srgbClr val="BC1014"/>
            </a:solidFill>
            <a:ln w="245" cap="flat">
              <a:noFill/>
              <a:prstDash val="solid"/>
              <a:miter/>
            </a:ln>
          </p:spPr>
          <p:txBody>
            <a:bodyPr rtlCol="0" anchor="ctr"/>
            <a:lstStyle/>
            <a:p>
              <a:endParaRPr lang="en-GB"/>
            </a:p>
          </p:txBody>
        </p:sp>
        <p:sp>
          <p:nvSpPr>
            <p:cNvPr id="340" name="Freeform: Shape 339">
              <a:extLst>
                <a:ext uri="{FF2B5EF4-FFF2-40B4-BE49-F238E27FC236}">
                  <a16:creationId xmlns:a16="http://schemas.microsoft.com/office/drawing/2014/main" id="{03A4956F-5921-475B-A3F7-9CFCDB255315}"/>
                </a:ext>
              </a:extLst>
            </p:cNvPr>
            <p:cNvSpPr/>
            <p:nvPr/>
          </p:nvSpPr>
          <p:spPr>
            <a:xfrm>
              <a:off x="1068676" y="4239901"/>
              <a:ext cx="85260" cy="594511"/>
            </a:xfrm>
            <a:custGeom>
              <a:avLst/>
              <a:gdLst>
                <a:gd name="connsiteX0" fmla="*/ 37488 w 37753"/>
                <a:gd name="connsiteY0" fmla="*/ 17082 h 263249"/>
                <a:gd name="connsiteX1" fmla="*/ 28332 w 37753"/>
                <a:gd name="connsiteY1" fmla="*/ 60333 h 263249"/>
                <a:gd name="connsiteX2" fmla="*/ 34858 w 37753"/>
                <a:gd name="connsiteY2" fmla="*/ 120905 h 263249"/>
                <a:gd name="connsiteX3" fmla="*/ 37488 w 37753"/>
                <a:gd name="connsiteY3" fmla="*/ 235239 h 263249"/>
                <a:gd name="connsiteX4" fmla="*/ 23031 w 37753"/>
                <a:gd name="connsiteY4" fmla="*/ 248378 h 263249"/>
                <a:gd name="connsiteX5" fmla="*/ 11204 w 37753"/>
                <a:gd name="connsiteY5" fmla="*/ 162960 h 263249"/>
                <a:gd name="connsiteX6" fmla="*/ 683 w 37753"/>
                <a:gd name="connsiteY6" fmla="*/ 82791 h 263249"/>
                <a:gd name="connsiteX7" fmla="*/ 11204 w 37753"/>
                <a:gd name="connsiteY7" fmla="*/ 43371 h 263249"/>
                <a:gd name="connsiteX8" fmla="*/ 21717 w 37753"/>
                <a:gd name="connsiteY8" fmla="*/ 0 h 263249"/>
                <a:gd name="connsiteX9" fmla="*/ 37488 w 37753"/>
                <a:gd name="connsiteY9" fmla="*/ 17082 h 26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53" h="263249">
                  <a:moveTo>
                    <a:pt x="37488" y="17082"/>
                  </a:moveTo>
                  <a:cubicBezTo>
                    <a:pt x="37488" y="17082"/>
                    <a:pt x="40193" y="48384"/>
                    <a:pt x="28332" y="60333"/>
                  </a:cubicBezTo>
                  <a:cubicBezTo>
                    <a:pt x="16461" y="72279"/>
                    <a:pt x="33545" y="99880"/>
                    <a:pt x="34858" y="120905"/>
                  </a:cubicBezTo>
                  <a:cubicBezTo>
                    <a:pt x="36174" y="141928"/>
                    <a:pt x="36174" y="205010"/>
                    <a:pt x="37488" y="235239"/>
                  </a:cubicBezTo>
                  <a:cubicBezTo>
                    <a:pt x="38801" y="265460"/>
                    <a:pt x="29604" y="273353"/>
                    <a:pt x="23031" y="248378"/>
                  </a:cubicBezTo>
                  <a:cubicBezTo>
                    <a:pt x="16461" y="223413"/>
                    <a:pt x="19090" y="194497"/>
                    <a:pt x="11204" y="162960"/>
                  </a:cubicBezTo>
                  <a:cubicBezTo>
                    <a:pt x="3313" y="131418"/>
                    <a:pt x="-1944" y="93311"/>
                    <a:pt x="683" y="82791"/>
                  </a:cubicBezTo>
                  <a:cubicBezTo>
                    <a:pt x="3313" y="72279"/>
                    <a:pt x="683" y="61766"/>
                    <a:pt x="11204" y="43371"/>
                  </a:cubicBezTo>
                  <a:cubicBezTo>
                    <a:pt x="21717" y="24965"/>
                    <a:pt x="21717" y="0"/>
                    <a:pt x="21717" y="0"/>
                  </a:cubicBezTo>
                  <a:lnTo>
                    <a:pt x="37488" y="17082"/>
                  </a:lnTo>
                  <a:close/>
                </a:path>
              </a:pathLst>
            </a:custGeom>
            <a:solidFill>
              <a:srgbClr val="BC1014"/>
            </a:solidFill>
            <a:ln w="245" cap="flat">
              <a:noFill/>
              <a:prstDash val="solid"/>
              <a:miter/>
            </a:ln>
          </p:spPr>
          <p:txBody>
            <a:bodyPr rtlCol="0" anchor="ctr"/>
            <a:lstStyle/>
            <a:p>
              <a:endParaRPr lang="en-GB"/>
            </a:p>
          </p:txBody>
        </p:sp>
      </p:grpSp>
      <p:sp>
        <p:nvSpPr>
          <p:cNvPr id="2" name="Speech Bubble: Rectangle 1">
            <a:extLst>
              <a:ext uri="{FF2B5EF4-FFF2-40B4-BE49-F238E27FC236}">
                <a16:creationId xmlns:a16="http://schemas.microsoft.com/office/drawing/2014/main" id="{31857E17-5BB8-4492-ACCE-27D2FC8F2E11}"/>
              </a:ext>
            </a:extLst>
          </p:cNvPr>
          <p:cNvSpPr/>
          <p:nvPr/>
        </p:nvSpPr>
        <p:spPr>
          <a:xfrm>
            <a:off x="1546261" y="1118694"/>
            <a:ext cx="2611854" cy="1292845"/>
          </a:xfrm>
          <a:prstGeom prst="wedgeRectCallout">
            <a:avLst>
              <a:gd name="adj1" fmla="val -58247"/>
              <a:gd name="adj2" fmla="val 74373"/>
            </a:avLst>
          </a:prstGeom>
          <a:solidFill>
            <a:schemeClr val="tx1"/>
          </a:solidFill>
          <a:ln w="28575">
            <a:solidFill>
              <a:srgbClr val="EB1C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rgbClr val="EB1C23"/>
                </a:solidFill>
              </a:rPr>
              <a:t>Which elements of these life saving rules could have prevented this incident from occurring?</a:t>
            </a:r>
          </a:p>
        </p:txBody>
      </p:sp>
      <p:grpSp>
        <p:nvGrpSpPr>
          <p:cNvPr id="341" name="Group 340">
            <a:extLst>
              <a:ext uri="{FF2B5EF4-FFF2-40B4-BE49-F238E27FC236}">
                <a16:creationId xmlns:a16="http://schemas.microsoft.com/office/drawing/2014/main" id="{9FDB33D4-AE95-4094-BB12-DE7CF1498B8B}"/>
              </a:ext>
            </a:extLst>
          </p:cNvPr>
          <p:cNvGrpSpPr>
            <a:grpSpLocks noChangeAspect="1"/>
          </p:cNvGrpSpPr>
          <p:nvPr/>
        </p:nvGrpSpPr>
        <p:grpSpPr>
          <a:xfrm>
            <a:off x="4425928" y="821869"/>
            <a:ext cx="3583897" cy="4248388"/>
            <a:chOff x="4992120" y="3002499"/>
            <a:chExt cx="1369934" cy="1622852"/>
          </a:xfrm>
        </p:grpSpPr>
        <p:sp>
          <p:nvSpPr>
            <p:cNvPr id="342" name="Graphic 1127">
              <a:extLst>
                <a:ext uri="{FF2B5EF4-FFF2-40B4-BE49-F238E27FC236}">
                  <a16:creationId xmlns:a16="http://schemas.microsoft.com/office/drawing/2014/main" id="{1CED3BAE-288B-498A-9AB8-6A889EC95B68}"/>
                </a:ext>
              </a:extLst>
            </p:cNvPr>
            <p:cNvSpPr/>
            <p:nvPr/>
          </p:nvSpPr>
          <p:spPr>
            <a:xfrm>
              <a:off x="4992120" y="3002499"/>
              <a:ext cx="1369934" cy="173078"/>
            </a:xfrm>
            <a:custGeom>
              <a:avLst/>
              <a:gdLst>
                <a:gd name="connsiteX0" fmla="*/ 0 w 1369934"/>
                <a:gd name="connsiteY0" fmla="*/ -38 h 173078"/>
                <a:gd name="connsiteX1" fmla="*/ 1369935 w 1369934"/>
                <a:gd name="connsiteY1" fmla="*/ -38 h 173078"/>
                <a:gd name="connsiteX2" fmla="*/ 1369935 w 1369934"/>
                <a:gd name="connsiteY2" fmla="*/ 173040 h 173078"/>
                <a:gd name="connsiteX3" fmla="*/ 0 w 1369934"/>
                <a:gd name="connsiteY3" fmla="*/ 173040 h 173078"/>
              </a:gdLst>
              <a:ahLst/>
              <a:cxnLst>
                <a:cxn ang="0">
                  <a:pos x="connsiteX0" y="connsiteY0"/>
                </a:cxn>
                <a:cxn ang="0">
                  <a:pos x="connsiteX1" y="connsiteY1"/>
                </a:cxn>
                <a:cxn ang="0">
                  <a:pos x="connsiteX2" y="connsiteY2"/>
                </a:cxn>
                <a:cxn ang="0">
                  <a:pos x="connsiteX3" y="connsiteY3"/>
                </a:cxn>
              </a:cxnLst>
              <a:rect l="l" t="t" r="r" b="b"/>
              <a:pathLst>
                <a:path w="1369934" h="173078">
                  <a:moveTo>
                    <a:pt x="0" y="-38"/>
                  </a:moveTo>
                  <a:lnTo>
                    <a:pt x="1369935" y="-38"/>
                  </a:lnTo>
                  <a:lnTo>
                    <a:pt x="1369935" y="173040"/>
                  </a:lnTo>
                  <a:lnTo>
                    <a:pt x="0" y="173040"/>
                  </a:lnTo>
                  <a:close/>
                </a:path>
              </a:pathLst>
            </a:custGeom>
            <a:solidFill>
              <a:srgbClr val="245BA7"/>
            </a:solidFill>
            <a:ln w="2873" cap="flat">
              <a:noFill/>
              <a:prstDash val="solid"/>
              <a:miter/>
            </a:ln>
          </p:spPr>
          <p:txBody>
            <a:bodyPr rtlCol="0" anchor="ctr"/>
            <a:lstStyle/>
            <a:p>
              <a:endParaRPr lang="en-GB"/>
            </a:p>
          </p:txBody>
        </p:sp>
        <p:sp>
          <p:nvSpPr>
            <p:cNvPr id="343" name="Graphic 1127">
              <a:extLst>
                <a:ext uri="{FF2B5EF4-FFF2-40B4-BE49-F238E27FC236}">
                  <a16:creationId xmlns:a16="http://schemas.microsoft.com/office/drawing/2014/main" id="{F2E0CA42-BC61-446D-8B89-F541E51BF613}"/>
                </a:ext>
              </a:extLst>
            </p:cNvPr>
            <p:cNvSpPr/>
            <p:nvPr/>
          </p:nvSpPr>
          <p:spPr>
            <a:xfrm>
              <a:off x="5047638" y="3053900"/>
              <a:ext cx="45811" cy="71686"/>
            </a:xfrm>
            <a:custGeom>
              <a:avLst/>
              <a:gdLst>
                <a:gd name="connsiteX0" fmla="*/ 45909 w 45811"/>
                <a:gd name="connsiteY0" fmla="*/ 72861 h 71686"/>
                <a:gd name="connsiteX1" fmla="*/ 98 w 45811"/>
                <a:gd name="connsiteY1" fmla="*/ 72861 h 71686"/>
                <a:gd name="connsiteX2" fmla="*/ 98 w 45811"/>
                <a:gd name="connsiteY2" fmla="*/ 1174 h 71686"/>
                <a:gd name="connsiteX3" fmla="*/ 45909 w 45811"/>
                <a:gd name="connsiteY3" fmla="*/ 1174 h 71686"/>
                <a:gd name="connsiteX4" fmla="*/ 45909 w 45811"/>
                <a:gd name="connsiteY4" fmla="*/ 10940 h 71686"/>
                <a:gd name="connsiteX5" fmla="*/ 10972 w 45811"/>
                <a:gd name="connsiteY5" fmla="*/ 10940 h 71686"/>
                <a:gd name="connsiteX6" fmla="*/ 10972 w 45811"/>
                <a:gd name="connsiteY6" fmla="*/ 31882 h 71686"/>
                <a:gd name="connsiteX7" fmla="*/ 40774 w 45811"/>
                <a:gd name="connsiteY7" fmla="*/ 31882 h 71686"/>
                <a:gd name="connsiteX8" fmla="*/ 40774 w 45811"/>
                <a:gd name="connsiteY8" fmla="*/ 41548 h 71686"/>
                <a:gd name="connsiteX9" fmla="*/ 10972 w 45811"/>
                <a:gd name="connsiteY9" fmla="*/ 41548 h 71686"/>
                <a:gd name="connsiteX10" fmla="*/ 10972 w 45811"/>
                <a:gd name="connsiteY10" fmla="*/ 63094 h 71686"/>
                <a:gd name="connsiteX11" fmla="*/ 45909 w 45811"/>
                <a:gd name="connsiteY11" fmla="*/ 63094 h 71686"/>
                <a:gd name="connsiteX12" fmla="*/ 45909 w 45811"/>
                <a:gd name="connsiteY12" fmla="*/ 72861 h 7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811" h="71686">
                  <a:moveTo>
                    <a:pt x="45909" y="72861"/>
                  </a:moveTo>
                  <a:lnTo>
                    <a:pt x="98" y="72861"/>
                  </a:lnTo>
                  <a:lnTo>
                    <a:pt x="98" y="1174"/>
                  </a:lnTo>
                  <a:lnTo>
                    <a:pt x="45909" y="1174"/>
                  </a:lnTo>
                  <a:lnTo>
                    <a:pt x="45909" y="10940"/>
                  </a:lnTo>
                  <a:lnTo>
                    <a:pt x="10972" y="10940"/>
                  </a:lnTo>
                  <a:lnTo>
                    <a:pt x="10972" y="31882"/>
                  </a:lnTo>
                  <a:lnTo>
                    <a:pt x="40774" y="31882"/>
                  </a:lnTo>
                  <a:lnTo>
                    <a:pt x="40774" y="41548"/>
                  </a:lnTo>
                  <a:lnTo>
                    <a:pt x="10972" y="41548"/>
                  </a:lnTo>
                  <a:lnTo>
                    <a:pt x="10972" y="63094"/>
                  </a:lnTo>
                  <a:lnTo>
                    <a:pt x="45909" y="63094"/>
                  </a:lnTo>
                  <a:lnTo>
                    <a:pt x="45909" y="72861"/>
                  </a:lnTo>
                  <a:close/>
                </a:path>
              </a:pathLst>
            </a:custGeom>
            <a:solidFill>
              <a:srgbClr val="FFFFFF"/>
            </a:solidFill>
            <a:ln w="100555" cap="flat">
              <a:noFill/>
              <a:prstDash val="solid"/>
              <a:miter/>
            </a:ln>
          </p:spPr>
          <p:txBody>
            <a:bodyPr rtlCol="0" anchor="ctr"/>
            <a:lstStyle/>
            <a:p>
              <a:endParaRPr lang="en-GB"/>
            </a:p>
          </p:txBody>
        </p:sp>
        <p:sp>
          <p:nvSpPr>
            <p:cNvPr id="344" name="Graphic 1127">
              <a:extLst>
                <a:ext uri="{FF2B5EF4-FFF2-40B4-BE49-F238E27FC236}">
                  <a16:creationId xmlns:a16="http://schemas.microsoft.com/office/drawing/2014/main" id="{A818D295-0A0A-419D-8314-2D60FCAE86DA}"/>
                </a:ext>
              </a:extLst>
            </p:cNvPr>
            <p:cNvSpPr/>
            <p:nvPr/>
          </p:nvSpPr>
          <p:spPr>
            <a:xfrm>
              <a:off x="5106926" y="3073936"/>
              <a:ext cx="41381" cy="51650"/>
            </a:xfrm>
            <a:custGeom>
              <a:avLst/>
              <a:gdLst>
                <a:gd name="connsiteX0" fmla="*/ 41499 w 41381"/>
                <a:gd name="connsiteY0" fmla="*/ 52828 h 51650"/>
                <a:gd name="connsiteX1" fmla="*/ 31229 w 41381"/>
                <a:gd name="connsiteY1" fmla="*/ 52828 h 51650"/>
                <a:gd name="connsiteX2" fmla="*/ 31229 w 41381"/>
                <a:gd name="connsiteY2" fmla="*/ 21717 h 51650"/>
                <a:gd name="connsiteX3" fmla="*/ 28410 w 41381"/>
                <a:gd name="connsiteY3" fmla="*/ 13159 h 51650"/>
                <a:gd name="connsiteX4" fmla="*/ 20959 w 41381"/>
                <a:gd name="connsiteY4" fmla="*/ 10339 h 51650"/>
                <a:gd name="connsiteX5" fmla="*/ 13408 w 41381"/>
                <a:gd name="connsiteY5" fmla="*/ 13159 h 51650"/>
                <a:gd name="connsiteX6" fmla="*/ 10387 w 41381"/>
                <a:gd name="connsiteY6" fmla="*/ 21717 h 51650"/>
                <a:gd name="connsiteX7" fmla="*/ 10387 w 41381"/>
                <a:gd name="connsiteY7" fmla="*/ 52828 h 51650"/>
                <a:gd name="connsiteX8" fmla="*/ 118 w 41381"/>
                <a:gd name="connsiteY8" fmla="*/ 52828 h 51650"/>
                <a:gd name="connsiteX9" fmla="*/ 118 w 41381"/>
                <a:gd name="connsiteY9" fmla="*/ 1781 h 51650"/>
                <a:gd name="connsiteX10" fmla="*/ 10186 w 41381"/>
                <a:gd name="connsiteY10" fmla="*/ 1781 h 51650"/>
                <a:gd name="connsiteX11" fmla="*/ 10186 w 41381"/>
                <a:gd name="connsiteY11" fmla="*/ 6916 h 51650"/>
                <a:gd name="connsiteX12" fmla="*/ 23778 w 41381"/>
                <a:gd name="connsiteY12" fmla="*/ 1177 h 51650"/>
                <a:gd name="connsiteX13" fmla="*/ 36364 w 41381"/>
                <a:gd name="connsiteY13" fmla="*/ 5809 h 51650"/>
                <a:gd name="connsiteX14" fmla="*/ 41499 w 41381"/>
                <a:gd name="connsiteY14" fmla="*/ 20206 h 51650"/>
                <a:gd name="connsiteX15" fmla="*/ 41499 w 41381"/>
                <a:gd name="connsiteY15" fmla="*/ 52828 h 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381" h="51650">
                  <a:moveTo>
                    <a:pt x="41499" y="52828"/>
                  </a:moveTo>
                  <a:lnTo>
                    <a:pt x="31229" y="52828"/>
                  </a:lnTo>
                  <a:lnTo>
                    <a:pt x="31229" y="21717"/>
                  </a:lnTo>
                  <a:cubicBezTo>
                    <a:pt x="31229" y="17891"/>
                    <a:pt x="30323" y="15071"/>
                    <a:pt x="28410" y="13159"/>
                  </a:cubicBezTo>
                  <a:cubicBezTo>
                    <a:pt x="26497" y="11246"/>
                    <a:pt x="24080" y="10339"/>
                    <a:pt x="20959" y="10339"/>
                  </a:cubicBezTo>
                  <a:cubicBezTo>
                    <a:pt x="17838" y="10339"/>
                    <a:pt x="15321" y="11346"/>
                    <a:pt x="13408" y="13159"/>
                  </a:cubicBezTo>
                  <a:cubicBezTo>
                    <a:pt x="11394" y="15071"/>
                    <a:pt x="10387" y="17991"/>
                    <a:pt x="10387" y="21717"/>
                  </a:cubicBezTo>
                  <a:lnTo>
                    <a:pt x="10387" y="52828"/>
                  </a:lnTo>
                  <a:lnTo>
                    <a:pt x="118" y="52828"/>
                  </a:lnTo>
                  <a:lnTo>
                    <a:pt x="118" y="1781"/>
                  </a:lnTo>
                  <a:lnTo>
                    <a:pt x="10186" y="1781"/>
                  </a:lnTo>
                  <a:lnTo>
                    <a:pt x="10186" y="6916"/>
                  </a:lnTo>
                  <a:cubicBezTo>
                    <a:pt x="13710" y="3090"/>
                    <a:pt x="18241" y="1177"/>
                    <a:pt x="23778" y="1177"/>
                  </a:cubicBezTo>
                  <a:cubicBezTo>
                    <a:pt x="28913" y="1177"/>
                    <a:pt x="33142" y="2687"/>
                    <a:pt x="36364" y="5809"/>
                  </a:cubicBezTo>
                  <a:cubicBezTo>
                    <a:pt x="39787" y="9131"/>
                    <a:pt x="41499" y="13964"/>
                    <a:pt x="41499" y="20206"/>
                  </a:cubicBezTo>
                  <a:lnTo>
                    <a:pt x="41499" y="52828"/>
                  </a:lnTo>
                  <a:close/>
                </a:path>
              </a:pathLst>
            </a:custGeom>
            <a:solidFill>
              <a:srgbClr val="FFFFFF"/>
            </a:solidFill>
            <a:ln w="100555" cap="flat">
              <a:noFill/>
              <a:prstDash val="solid"/>
              <a:miter/>
            </a:ln>
          </p:spPr>
          <p:txBody>
            <a:bodyPr rtlCol="0" anchor="ctr"/>
            <a:lstStyle/>
            <a:p>
              <a:endParaRPr lang="en-GB"/>
            </a:p>
          </p:txBody>
        </p:sp>
        <p:sp>
          <p:nvSpPr>
            <p:cNvPr id="345" name="Graphic 1127">
              <a:extLst>
                <a:ext uri="{FF2B5EF4-FFF2-40B4-BE49-F238E27FC236}">
                  <a16:creationId xmlns:a16="http://schemas.microsoft.com/office/drawing/2014/main" id="{044EDC6C-F3F0-466C-AE3A-60E2DA80D373}"/>
                </a:ext>
              </a:extLst>
            </p:cNvPr>
            <p:cNvSpPr/>
            <p:nvPr/>
          </p:nvSpPr>
          <p:spPr>
            <a:xfrm>
              <a:off x="5161280" y="3073936"/>
              <a:ext cx="43294" cy="52254"/>
            </a:xfrm>
            <a:custGeom>
              <a:avLst/>
              <a:gdLst>
                <a:gd name="connsiteX0" fmla="*/ 43431 w 43294"/>
                <a:gd name="connsiteY0" fmla="*/ 30275 h 52254"/>
                <a:gd name="connsiteX1" fmla="*/ 10306 w 43294"/>
                <a:gd name="connsiteY1" fmla="*/ 30275 h 52254"/>
                <a:gd name="connsiteX2" fmla="*/ 13729 w 43294"/>
                <a:gd name="connsiteY2" fmla="*/ 40847 h 52254"/>
                <a:gd name="connsiteX3" fmla="*/ 23294 w 43294"/>
                <a:gd name="connsiteY3" fmla="*/ 44572 h 52254"/>
                <a:gd name="connsiteX4" fmla="*/ 30141 w 43294"/>
                <a:gd name="connsiteY4" fmla="*/ 43364 h 52254"/>
                <a:gd name="connsiteX5" fmla="*/ 35678 w 43294"/>
                <a:gd name="connsiteY5" fmla="*/ 39336 h 52254"/>
                <a:gd name="connsiteX6" fmla="*/ 42223 w 43294"/>
                <a:gd name="connsiteY6" fmla="*/ 45478 h 52254"/>
                <a:gd name="connsiteX7" fmla="*/ 33866 w 43294"/>
                <a:gd name="connsiteY7" fmla="*/ 51519 h 52254"/>
                <a:gd name="connsiteX8" fmla="*/ 23093 w 43294"/>
                <a:gd name="connsiteY8" fmla="*/ 53432 h 52254"/>
                <a:gd name="connsiteX9" fmla="*/ 6379 w 43294"/>
                <a:gd name="connsiteY9" fmla="*/ 47190 h 52254"/>
                <a:gd name="connsiteX10" fmla="*/ 137 w 43294"/>
                <a:gd name="connsiteY10" fmla="*/ 27254 h 52254"/>
                <a:gd name="connsiteX11" fmla="*/ 5977 w 43294"/>
                <a:gd name="connsiteY11" fmla="*/ 8024 h 52254"/>
                <a:gd name="connsiteX12" fmla="*/ 21784 w 43294"/>
                <a:gd name="connsiteY12" fmla="*/ 1177 h 52254"/>
                <a:gd name="connsiteX13" fmla="*/ 37692 w 43294"/>
                <a:gd name="connsiteY13" fmla="*/ 7923 h 52254"/>
                <a:gd name="connsiteX14" fmla="*/ 43431 w 43294"/>
                <a:gd name="connsiteY14" fmla="*/ 25945 h 52254"/>
                <a:gd name="connsiteX15" fmla="*/ 43431 w 43294"/>
                <a:gd name="connsiteY15" fmla="*/ 30275 h 52254"/>
                <a:gd name="connsiteX16" fmla="*/ 33262 w 43294"/>
                <a:gd name="connsiteY16" fmla="*/ 23126 h 52254"/>
                <a:gd name="connsiteX17" fmla="*/ 31852 w 43294"/>
                <a:gd name="connsiteY17" fmla="*/ 16179 h 52254"/>
                <a:gd name="connsiteX18" fmla="*/ 21784 w 43294"/>
                <a:gd name="connsiteY18" fmla="*/ 9735 h 52254"/>
                <a:gd name="connsiteX19" fmla="*/ 11615 w 43294"/>
                <a:gd name="connsiteY19" fmla="*/ 16179 h 52254"/>
                <a:gd name="connsiteX20" fmla="*/ 10306 w 43294"/>
                <a:gd name="connsiteY20" fmla="*/ 23126 h 52254"/>
                <a:gd name="connsiteX21" fmla="*/ 33262 w 43294"/>
                <a:gd name="connsiteY21" fmla="*/ 23126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294" h="52254">
                  <a:moveTo>
                    <a:pt x="43431" y="30275"/>
                  </a:moveTo>
                  <a:lnTo>
                    <a:pt x="10306" y="30275"/>
                  </a:lnTo>
                  <a:cubicBezTo>
                    <a:pt x="10306" y="34806"/>
                    <a:pt x="11414" y="38229"/>
                    <a:pt x="13729" y="40847"/>
                  </a:cubicBezTo>
                  <a:cubicBezTo>
                    <a:pt x="15944" y="43263"/>
                    <a:pt x="19166" y="44572"/>
                    <a:pt x="23294" y="44572"/>
                  </a:cubicBezTo>
                  <a:cubicBezTo>
                    <a:pt x="26013" y="44572"/>
                    <a:pt x="28328" y="44169"/>
                    <a:pt x="30141" y="43364"/>
                  </a:cubicBezTo>
                  <a:cubicBezTo>
                    <a:pt x="31953" y="42558"/>
                    <a:pt x="33765" y="41249"/>
                    <a:pt x="35678" y="39336"/>
                  </a:cubicBezTo>
                  <a:lnTo>
                    <a:pt x="42223" y="45478"/>
                  </a:lnTo>
                  <a:cubicBezTo>
                    <a:pt x="39504" y="48197"/>
                    <a:pt x="36685" y="50210"/>
                    <a:pt x="33866" y="51519"/>
                  </a:cubicBezTo>
                  <a:cubicBezTo>
                    <a:pt x="30946" y="52828"/>
                    <a:pt x="27422" y="53432"/>
                    <a:pt x="23093" y="53432"/>
                  </a:cubicBezTo>
                  <a:cubicBezTo>
                    <a:pt x="16146" y="53432"/>
                    <a:pt x="10507" y="51318"/>
                    <a:pt x="6379" y="47190"/>
                  </a:cubicBezTo>
                  <a:cubicBezTo>
                    <a:pt x="2251" y="43062"/>
                    <a:pt x="137" y="36417"/>
                    <a:pt x="137" y="27254"/>
                  </a:cubicBezTo>
                  <a:cubicBezTo>
                    <a:pt x="137" y="19099"/>
                    <a:pt x="2050" y="12655"/>
                    <a:pt x="5977" y="8024"/>
                  </a:cubicBezTo>
                  <a:cubicBezTo>
                    <a:pt x="9903" y="3493"/>
                    <a:pt x="15139" y="1177"/>
                    <a:pt x="21784" y="1177"/>
                  </a:cubicBezTo>
                  <a:cubicBezTo>
                    <a:pt x="28530" y="1177"/>
                    <a:pt x="33866" y="3392"/>
                    <a:pt x="37692" y="7923"/>
                  </a:cubicBezTo>
                  <a:cubicBezTo>
                    <a:pt x="41518" y="12454"/>
                    <a:pt x="43431" y="18394"/>
                    <a:pt x="43431" y="25945"/>
                  </a:cubicBezTo>
                  <a:lnTo>
                    <a:pt x="43431" y="30275"/>
                  </a:lnTo>
                  <a:close/>
                  <a:moveTo>
                    <a:pt x="33262" y="23126"/>
                  </a:moveTo>
                  <a:cubicBezTo>
                    <a:pt x="33061" y="20106"/>
                    <a:pt x="32557" y="17790"/>
                    <a:pt x="31852" y="16179"/>
                  </a:cubicBezTo>
                  <a:cubicBezTo>
                    <a:pt x="29939" y="11850"/>
                    <a:pt x="26516" y="9735"/>
                    <a:pt x="21784" y="9735"/>
                  </a:cubicBezTo>
                  <a:cubicBezTo>
                    <a:pt x="16951" y="9735"/>
                    <a:pt x="13528" y="11850"/>
                    <a:pt x="11615" y="16179"/>
                  </a:cubicBezTo>
                  <a:cubicBezTo>
                    <a:pt x="10809" y="17891"/>
                    <a:pt x="10407" y="20206"/>
                    <a:pt x="10306" y="23126"/>
                  </a:cubicBezTo>
                  <a:lnTo>
                    <a:pt x="33262" y="23126"/>
                  </a:lnTo>
                  <a:close/>
                </a:path>
              </a:pathLst>
            </a:custGeom>
            <a:solidFill>
              <a:srgbClr val="FFFFFF"/>
            </a:solidFill>
            <a:ln w="100555" cap="flat">
              <a:noFill/>
              <a:prstDash val="solid"/>
              <a:miter/>
            </a:ln>
          </p:spPr>
          <p:txBody>
            <a:bodyPr rtlCol="0" anchor="ctr"/>
            <a:lstStyle/>
            <a:p>
              <a:endParaRPr lang="en-GB"/>
            </a:p>
          </p:txBody>
        </p:sp>
        <p:sp>
          <p:nvSpPr>
            <p:cNvPr id="346" name="Graphic 1127">
              <a:extLst>
                <a:ext uri="{FF2B5EF4-FFF2-40B4-BE49-F238E27FC236}">
                  <a16:creationId xmlns:a16="http://schemas.microsoft.com/office/drawing/2014/main" id="{D83E682B-A34D-4328-9303-A01C418D89CF}"/>
                </a:ext>
              </a:extLst>
            </p:cNvPr>
            <p:cNvSpPr/>
            <p:nvPr/>
          </p:nvSpPr>
          <p:spPr>
            <a:xfrm>
              <a:off x="5217951" y="3073936"/>
              <a:ext cx="35843" cy="51650"/>
            </a:xfrm>
            <a:custGeom>
              <a:avLst/>
              <a:gdLst>
                <a:gd name="connsiteX0" fmla="*/ 35999 w 35843"/>
                <a:gd name="connsiteY0" fmla="*/ 6010 h 51650"/>
                <a:gd name="connsiteX1" fmla="*/ 28246 w 35843"/>
                <a:gd name="connsiteY1" fmla="*/ 13763 h 51650"/>
                <a:gd name="connsiteX2" fmla="*/ 20594 w 35843"/>
                <a:gd name="connsiteY2" fmla="*/ 10339 h 51650"/>
                <a:gd name="connsiteX3" fmla="*/ 13345 w 35843"/>
                <a:gd name="connsiteY3" fmla="*/ 13461 h 51650"/>
                <a:gd name="connsiteX4" fmla="*/ 10425 w 35843"/>
                <a:gd name="connsiteY4" fmla="*/ 21817 h 51650"/>
                <a:gd name="connsiteX5" fmla="*/ 10425 w 35843"/>
                <a:gd name="connsiteY5" fmla="*/ 52828 h 51650"/>
                <a:gd name="connsiteX6" fmla="*/ 155 w 35843"/>
                <a:gd name="connsiteY6" fmla="*/ 52828 h 51650"/>
                <a:gd name="connsiteX7" fmla="*/ 155 w 35843"/>
                <a:gd name="connsiteY7" fmla="*/ 1781 h 51650"/>
                <a:gd name="connsiteX8" fmla="*/ 10224 w 35843"/>
                <a:gd name="connsiteY8" fmla="*/ 1781 h 51650"/>
                <a:gd name="connsiteX9" fmla="*/ 10224 w 35843"/>
                <a:gd name="connsiteY9" fmla="*/ 7319 h 51650"/>
                <a:gd name="connsiteX10" fmla="*/ 15862 w 35843"/>
                <a:gd name="connsiteY10" fmla="*/ 2889 h 51650"/>
                <a:gd name="connsiteX11" fmla="*/ 23816 w 35843"/>
                <a:gd name="connsiteY11" fmla="*/ 1177 h 51650"/>
                <a:gd name="connsiteX12" fmla="*/ 35999 w 35843"/>
                <a:gd name="connsiteY12" fmla="*/ 6010 h 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43" h="51650">
                  <a:moveTo>
                    <a:pt x="35999" y="6010"/>
                  </a:moveTo>
                  <a:lnTo>
                    <a:pt x="28246" y="13763"/>
                  </a:lnTo>
                  <a:cubicBezTo>
                    <a:pt x="25930" y="11447"/>
                    <a:pt x="23413" y="10339"/>
                    <a:pt x="20594" y="10339"/>
                  </a:cubicBezTo>
                  <a:cubicBezTo>
                    <a:pt x="17674" y="10339"/>
                    <a:pt x="15258" y="11447"/>
                    <a:pt x="13345" y="13461"/>
                  </a:cubicBezTo>
                  <a:cubicBezTo>
                    <a:pt x="11432" y="15575"/>
                    <a:pt x="10425" y="18394"/>
                    <a:pt x="10425" y="21817"/>
                  </a:cubicBezTo>
                  <a:lnTo>
                    <a:pt x="10425" y="52828"/>
                  </a:lnTo>
                  <a:lnTo>
                    <a:pt x="155" y="52828"/>
                  </a:lnTo>
                  <a:lnTo>
                    <a:pt x="155" y="1781"/>
                  </a:lnTo>
                  <a:lnTo>
                    <a:pt x="10224" y="1781"/>
                  </a:lnTo>
                  <a:lnTo>
                    <a:pt x="10224" y="7319"/>
                  </a:lnTo>
                  <a:cubicBezTo>
                    <a:pt x="11533" y="5507"/>
                    <a:pt x="13446" y="3996"/>
                    <a:pt x="15862" y="2889"/>
                  </a:cubicBezTo>
                  <a:cubicBezTo>
                    <a:pt x="18379" y="1781"/>
                    <a:pt x="20997" y="1177"/>
                    <a:pt x="23816" y="1177"/>
                  </a:cubicBezTo>
                  <a:cubicBezTo>
                    <a:pt x="28750" y="1177"/>
                    <a:pt x="32777" y="2788"/>
                    <a:pt x="35999" y="6010"/>
                  </a:cubicBezTo>
                  <a:close/>
                </a:path>
              </a:pathLst>
            </a:custGeom>
            <a:solidFill>
              <a:srgbClr val="FFFFFF"/>
            </a:solidFill>
            <a:ln w="100555" cap="flat">
              <a:noFill/>
              <a:prstDash val="solid"/>
              <a:miter/>
            </a:ln>
          </p:spPr>
          <p:txBody>
            <a:bodyPr rtlCol="0" anchor="ctr"/>
            <a:lstStyle/>
            <a:p>
              <a:endParaRPr lang="en-GB"/>
            </a:p>
          </p:txBody>
        </p:sp>
        <p:sp>
          <p:nvSpPr>
            <p:cNvPr id="347" name="Graphic 1127">
              <a:extLst>
                <a:ext uri="{FF2B5EF4-FFF2-40B4-BE49-F238E27FC236}">
                  <a16:creationId xmlns:a16="http://schemas.microsoft.com/office/drawing/2014/main" id="{8F4A6734-933E-4D64-A47E-E9A669BFDA90}"/>
                </a:ext>
              </a:extLst>
            </p:cNvPr>
            <p:cNvSpPr/>
            <p:nvPr/>
          </p:nvSpPr>
          <p:spPr>
            <a:xfrm>
              <a:off x="5259519" y="3073936"/>
              <a:ext cx="41381" cy="72895"/>
            </a:xfrm>
            <a:custGeom>
              <a:avLst/>
              <a:gdLst>
                <a:gd name="connsiteX0" fmla="*/ 41552 w 41381"/>
                <a:gd name="connsiteY0" fmla="*/ 52529 h 72895"/>
                <a:gd name="connsiteX1" fmla="*/ 35611 w 41381"/>
                <a:gd name="connsiteY1" fmla="*/ 68035 h 72895"/>
                <a:gd name="connsiteX2" fmla="*/ 19703 w 41381"/>
                <a:gd name="connsiteY2" fmla="*/ 74076 h 72895"/>
                <a:gd name="connsiteX3" fmla="*/ 9836 w 41381"/>
                <a:gd name="connsiteY3" fmla="*/ 72565 h 72895"/>
                <a:gd name="connsiteX4" fmla="*/ 1681 w 41381"/>
                <a:gd name="connsiteY4" fmla="*/ 67330 h 72895"/>
                <a:gd name="connsiteX5" fmla="*/ 8225 w 41381"/>
                <a:gd name="connsiteY5" fmla="*/ 60785 h 72895"/>
                <a:gd name="connsiteX6" fmla="*/ 19301 w 41381"/>
                <a:gd name="connsiteY6" fmla="*/ 65316 h 72895"/>
                <a:gd name="connsiteX7" fmla="*/ 28362 w 41381"/>
                <a:gd name="connsiteY7" fmla="*/ 61591 h 72895"/>
                <a:gd name="connsiteX8" fmla="*/ 31282 w 41381"/>
                <a:gd name="connsiteY8" fmla="*/ 52328 h 72895"/>
                <a:gd name="connsiteX9" fmla="*/ 31282 w 41381"/>
                <a:gd name="connsiteY9" fmla="*/ 45784 h 72895"/>
                <a:gd name="connsiteX10" fmla="*/ 18092 w 41381"/>
                <a:gd name="connsiteY10" fmla="*/ 51623 h 72895"/>
                <a:gd name="connsiteX11" fmla="*/ 5910 w 41381"/>
                <a:gd name="connsiteY11" fmla="*/ 47093 h 72895"/>
                <a:gd name="connsiteX12" fmla="*/ 1379 w 41381"/>
                <a:gd name="connsiteY12" fmla="*/ 38736 h 72895"/>
                <a:gd name="connsiteX13" fmla="*/ 171 w 41381"/>
                <a:gd name="connsiteY13" fmla="*/ 26352 h 72895"/>
                <a:gd name="connsiteX14" fmla="*/ 1379 w 41381"/>
                <a:gd name="connsiteY14" fmla="*/ 13968 h 72895"/>
                <a:gd name="connsiteX15" fmla="*/ 5910 w 41381"/>
                <a:gd name="connsiteY15" fmla="*/ 5611 h 72895"/>
                <a:gd name="connsiteX16" fmla="*/ 18193 w 41381"/>
                <a:gd name="connsiteY16" fmla="*/ 1181 h 72895"/>
                <a:gd name="connsiteX17" fmla="*/ 31584 w 41381"/>
                <a:gd name="connsiteY17" fmla="*/ 7222 h 72895"/>
                <a:gd name="connsiteX18" fmla="*/ 31584 w 41381"/>
                <a:gd name="connsiteY18" fmla="*/ 1785 h 72895"/>
                <a:gd name="connsiteX19" fmla="*/ 41552 w 41381"/>
                <a:gd name="connsiteY19" fmla="*/ 1785 h 72895"/>
                <a:gd name="connsiteX20" fmla="*/ 41552 w 41381"/>
                <a:gd name="connsiteY20" fmla="*/ 52529 h 72895"/>
                <a:gd name="connsiteX21" fmla="*/ 30980 w 41381"/>
                <a:gd name="connsiteY21" fmla="*/ 32393 h 72895"/>
                <a:gd name="connsiteX22" fmla="*/ 31282 w 41381"/>
                <a:gd name="connsiteY22" fmla="*/ 26352 h 72895"/>
                <a:gd name="connsiteX23" fmla="*/ 30980 w 41381"/>
                <a:gd name="connsiteY23" fmla="*/ 20311 h 72895"/>
                <a:gd name="connsiteX24" fmla="*/ 29570 w 41381"/>
                <a:gd name="connsiteY24" fmla="*/ 15377 h 72895"/>
                <a:gd name="connsiteX25" fmla="*/ 26449 w 41381"/>
                <a:gd name="connsiteY25" fmla="*/ 11652 h 72895"/>
                <a:gd name="connsiteX26" fmla="*/ 20912 w 41381"/>
                <a:gd name="connsiteY26" fmla="*/ 10343 h 72895"/>
                <a:gd name="connsiteX27" fmla="*/ 15374 w 41381"/>
                <a:gd name="connsiteY27" fmla="*/ 11652 h 72895"/>
                <a:gd name="connsiteX28" fmla="*/ 12152 w 41381"/>
                <a:gd name="connsiteY28" fmla="*/ 15377 h 72895"/>
                <a:gd name="connsiteX29" fmla="*/ 10843 w 41381"/>
                <a:gd name="connsiteY29" fmla="*/ 20411 h 72895"/>
                <a:gd name="connsiteX30" fmla="*/ 10440 w 41381"/>
                <a:gd name="connsiteY30" fmla="*/ 26352 h 72895"/>
                <a:gd name="connsiteX31" fmla="*/ 10843 w 41381"/>
                <a:gd name="connsiteY31" fmla="*/ 32292 h 72895"/>
                <a:gd name="connsiteX32" fmla="*/ 12152 w 41381"/>
                <a:gd name="connsiteY32" fmla="*/ 37226 h 72895"/>
                <a:gd name="connsiteX33" fmla="*/ 15374 w 41381"/>
                <a:gd name="connsiteY33" fmla="*/ 41051 h 72895"/>
                <a:gd name="connsiteX34" fmla="*/ 20912 w 41381"/>
                <a:gd name="connsiteY34" fmla="*/ 42360 h 72895"/>
                <a:gd name="connsiteX35" fmla="*/ 26449 w 41381"/>
                <a:gd name="connsiteY35" fmla="*/ 41051 h 72895"/>
                <a:gd name="connsiteX36" fmla="*/ 29570 w 41381"/>
                <a:gd name="connsiteY36" fmla="*/ 37226 h 72895"/>
                <a:gd name="connsiteX37" fmla="*/ 30980 w 41381"/>
                <a:gd name="connsiteY37" fmla="*/ 32393 h 7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381" h="72895">
                  <a:moveTo>
                    <a:pt x="41552" y="52529"/>
                  </a:moveTo>
                  <a:cubicBezTo>
                    <a:pt x="41552" y="58873"/>
                    <a:pt x="39639" y="64108"/>
                    <a:pt x="35611" y="68035"/>
                  </a:cubicBezTo>
                  <a:cubicBezTo>
                    <a:pt x="31785" y="72062"/>
                    <a:pt x="26449" y="74076"/>
                    <a:pt x="19703" y="74076"/>
                  </a:cubicBezTo>
                  <a:cubicBezTo>
                    <a:pt x="15777" y="74076"/>
                    <a:pt x="12555" y="73572"/>
                    <a:pt x="9836" y="72565"/>
                  </a:cubicBezTo>
                  <a:cubicBezTo>
                    <a:pt x="7118" y="71559"/>
                    <a:pt x="4399" y="69847"/>
                    <a:pt x="1681" y="67330"/>
                  </a:cubicBezTo>
                  <a:lnTo>
                    <a:pt x="8225" y="60785"/>
                  </a:lnTo>
                  <a:cubicBezTo>
                    <a:pt x="11447" y="63806"/>
                    <a:pt x="15173" y="65316"/>
                    <a:pt x="19301" y="65316"/>
                  </a:cubicBezTo>
                  <a:cubicBezTo>
                    <a:pt x="23429" y="65316"/>
                    <a:pt x="26449" y="64108"/>
                    <a:pt x="28362" y="61591"/>
                  </a:cubicBezTo>
                  <a:cubicBezTo>
                    <a:pt x="30275" y="59175"/>
                    <a:pt x="31282" y="56053"/>
                    <a:pt x="31282" y="52328"/>
                  </a:cubicBezTo>
                  <a:lnTo>
                    <a:pt x="31282" y="45784"/>
                  </a:lnTo>
                  <a:cubicBezTo>
                    <a:pt x="27959" y="49710"/>
                    <a:pt x="23630" y="51623"/>
                    <a:pt x="18092" y="51623"/>
                  </a:cubicBezTo>
                  <a:cubicBezTo>
                    <a:pt x="12958" y="51623"/>
                    <a:pt x="8930" y="50113"/>
                    <a:pt x="5910" y="47093"/>
                  </a:cubicBezTo>
                  <a:cubicBezTo>
                    <a:pt x="3594" y="44777"/>
                    <a:pt x="2084" y="42058"/>
                    <a:pt x="1379" y="38736"/>
                  </a:cubicBezTo>
                  <a:cubicBezTo>
                    <a:pt x="573" y="35413"/>
                    <a:pt x="171" y="31285"/>
                    <a:pt x="171" y="26352"/>
                  </a:cubicBezTo>
                  <a:cubicBezTo>
                    <a:pt x="171" y="21418"/>
                    <a:pt x="573" y="17290"/>
                    <a:pt x="1379" y="13968"/>
                  </a:cubicBezTo>
                  <a:cubicBezTo>
                    <a:pt x="2084" y="10645"/>
                    <a:pt x="3594" y="7927"/>
                    <a:pt x="5910" y="5611"/>
                  </a:cubicBezTo>
                  <a:cubicBezTo>
                    <a:pt x="8830" y="2691"/>
                    <a:pt x="12958" y="1181"/>
                    <a:pt x="18193" y="1181"/>
                  </a:cubicBezTo>
                  <a:cubicBezTo>
                    <a:pt x="23731" y="1181"/>
                    <a:pt x="28262" y="3194"/>
                    <a:pt x="31584" y="7222"/>
                  </a:cubicBezTo>
                  <a:lnTo>
                    <a:pt x="31584" y="1785"/>
                  </a:lnTo>
                  <a:lnTo>
                    <a:pt x="41552" y="1785"/>
                  </a:lnTo>
                  <a:lnTo>
                    <a:pt x="41552" y="52529"/>
                  </a:lnTo>
                  <a:close/>
                  <a:moveTo>
                    <a:pt x="30980" y="32393"/>
                  </a:moveTo>
                  <a:cubicBezTo>
                    <a:pt x="31181" y="30681"/>
                    <a:pt x="31282" y="28667"/>
                    <a:pt x="31282" y="26352"/>
                  </a:cubicBezTo>
                  <a:cubicBezTo>
                    <a:pt x="31282" y="24036"/>
                    <a:pt x="31181" y="22022"/>
                    <a:pt x="30980" y="20311"/>
                  </a:cubicBezTo>
                  <a:cubicBezTo>
                    <a:pt x="30678" y="18700"/>
                    <a:pt x="30275" y="17089"/>
                    <a:pt x="29570" y="15377"/>
                  </a:cubicBezTo>
                  <a:cubicBezTo>
                    <a:pt x="28866" y="13766"/>
                    <a:pt x="27859" y="12558"/>
                    <a:pt x="26449" y="11652"/>
                  </a:cubicBezTo>
                  <a:cubicBezTo>
                    <a:pt x="24939" y="10746"/>
                    <a:pt x="23127" y="10343"/>
                    <a:pt x="20912" y="10343"/>
                  </a:cubicBezTo>
                  <a:cubicBezTo>
                    <a:pt x="18697" y="10343"/>
                    <a:pt x="16884" y="10746"/>
                    <a:pt x="15374" y="11652"/>
                  </a:cubicBezTo>
                  <a:cubicBezTo>
                    <a:pt x="13864" y="12558"/>
                    <a:pt x="12857" y="13766"/>
                    <a:pt x="12152" y="15377"/>
                  </a:cubicBezTo>
                  <a:cubicBezTo>
                    <a:pt x="11447" y="17089"/>
                    <a:pt x="11045" y="18700"/>
                    <a:pt x="10843" y="20411"/>
                  </a:cubicBezTo>
                  <a:cubicBezTo>
                    <a:pt x="10541" y="22123"/>
                    <a:pt x="10440" y="24036"/>
                    <a:pt x="10440" y="26352"/>
                  </a:cubicBezTo>
                  <a:cubicBezTo>
                    <a:pt x="10440" y="28667"/>
                    <a:pt x="10541" y="30580"/>
                    <a:pt x="10843" y="32292"/>
                  </a:cubicBezTo>
                  <a:cubicBezTo>
                    <a:pt x="11045" y="34004"/>
                    <a:pt x="11447" y="35615"/>
                    <a:pt x="12152" y="37226"/>
                  </a:cubicBezTo>
                  <a:cubicBezTo>
                    <a:pt x="12857" y="38937"/>
                    <a:pt x="13864" y="40145"/>
                    <a:pt x="15374" y="41051"/>
                  </a:cubicBezTo>
                  <a:cubicBezTo>
                    <a:pt x="16884" y="41958"/>
                    <a:pt x="18697" y="42360"/>
                    <a:pt x="20912" y="42360"/>
                  </a:cubicBezTo>
                  <a:cubicBezTo>
                    <a:pt x="23127" y="42360"/>
                    <a:pt x="24939" y="41958"/>
                    <a:pt x="26449" y="41051"/>
                  </a:cubicBezTo>
                  <a:cubicBezTo>
                    <a:pt x="27859" y="40145"/>
                    <a:pt x="28866" y="38937"/>
                    <a:pt x="29570" y="37226"/>
                  </a:cubicBezTo>
                  <a:cubicBezTo>
                    <a:pt x="30275" y="35615"/>
                    <a:pt x="30678" y="34004"/>
                    <a:pt x="30980" y="32393"/>
                  </a:cubicBezTo>
                  <a:close/>
                </a:path>
              </a:pathLst>
            </a:custGeom>
            <a:solidFill>
              <a:srgbClr val="FFFFFF"/>
            </a:solidFill>
            <a:ln w="100555" cap="flat">
              <a:noFill/>
              <a:prstDash val="solid"/>
              <a:miter/>
            </a:ln>
          </p:spPr>
          <p:txBody>
            <a:bodyPr rtlCol="0" anchor="ctr"/>
            <a:lstStyle/>
            <a:p>
              <a:endParaRPr lang="en-GB"/>
            </a:p>
          </p:txBody>
        </p:sp>
        <p:sp>
          <p:nvSpPr>
            <p:cNvPr id="348" name="Graphic 1127">
              <a:extLst>
                <a:ext uri="{FF2B5EF4-FFF2-40B4-BE49-F238E27FC236}">
                  <a16:creationId xmlns:a16="http://schemas.microsoft.com/office/drawing/2014/main" id="{3DA11CC5-B508-42A6-92FE-90E7ECF12894}"/>
                </a:ext>
              </a:extLst>
            </p:cNvPr>
            <p:cNvSpPr/>
            <p:nvPr/>
          </p:nvSpPr>
          <p:spPr>
            <a:xfrm>
              <a:off x="5309645" y="3074540"/>
              <a:ext cx="45911" cy="71284"/>
            </a:xfrm>
            <a:custGeom>
              <a:avLst/>
              <a:gdLst>
                <a:gd name="connsiteX0" fmla="*/ 46101 w 45911"/>
                <a:gd name="connsiteY0" fmla="*/ 1181 h 71284"/>
                <a:gd name="connsiteX1" fmla="*/ 23548 w 45911"/>
                <a:gd name="connsiteY1" fmla="*/ 62396 h 71284"/>
                <a:gd name="connsiteX2" fmla="*/ 19822 w 45911"/>
                <a:gd name="connsiteY2" fmla="*/ 68739 h 71284"/>
                <a:gd name="connsiteX3" fmla="*/ 9351 w 45911"/>
                <a:gd name="connsiteY3" fmla="*/ 72465 h 71284"/>
                <a:gd name="connsiteX4" fmla="*/ 5223 w 45911"/>
                <a:gd name="connsiteY4" fmla="*/ 72465 h 71284"/>
                <a:gd name="connsiteX5" fmla="*/ 5223 w 45911"/>
                <a:gd name="connsiteY5" fmla="*/ 63202 h 71284"/>
                <a:gd name="connsiteX6" fmla="*/ 7841 w 45911"/>
                <a:gd name="connsiteY6" fmla="*/ 63202 h 71284"/>
                <a:gd name="connsiteX7" fmla="*/ 12573 w 45911"/>
                <a:gd name="connsiteY7" fmla="*/ 61994 h 71284"/>
                <a:gd name="connsiteX8" fmla="*/ 15191 w 45911"/>
                <a:gd name="connsiteY8" fmla="*/ 57765 h 71284"/>
                <a:gd name="connsiteX9" fmla="*/ 18010 w 45911"/>
                <a:gd name="connsiteY9" fmla="*/ 49811 h 71284"/>
                <a:gd name="connsiteX10" fmla="*/ 189 w 45911"/>
                <a:gd name="connsiteY10" fmla="*/ 1181 h 71284"/>
                <a:gd name="connsiteX11" fmla="*/ 11063 w 45911"/>
                <a:gd name="connsiteY11" fmla="*/ 1181 h 71284"/>
                <a:gd name="connsiteX12" fmla="*/ 23246 w 45911"/>
                <a:gd name="connsiteY12" fmla="*/ 37125 h 71284"/>
                <a:gd name="connsiteX13" fmla="*/ 35126 w 45911"/>
                <a:gd name="connsiteY13" fmla="*/ 1181 h 71284"/>
                <a:gd name="connsiteX14" fmla="*/ 46101 w 45911"/>
                <a:gd name="connsiteY14" fmla="*/ 1181 h 7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11" h="71284">
                  <a:moveTo>
                    <a:pt x="46101" y="1181"/>
                  </a:moveTo>
                  <a:lnTo>
                    <a:pt x="23548" y="62396"/>
                  </a:lnTo>
                  <a:cubicBezTo>
                    <a:pt x="22641" y="65115"/>
                    <a:pt x="21333" y="67229"/>
                    <a:pt x="19822" y="68739"/>
                  </a:cubicBezTo>
                  <a:cubicBezTo>
                    <a:pt x="17305" y="71257"/>
                    <a:pt x="13882" y="72465"/>
                    <a:pt x="9351" y="72465"/>
                  </a:cubicBezTo>
                  <a:lnTo>
                    <a:pt x="5223" y="72465"/>
                  </a:lnTo>
                  <a:lnTo>
                    <a:pt x="5223" y="63202"/>
                  </a:lnTo>
                  <a:lnTo>
                    <a:pt x="7841" y="63202"/>
                  </a:lnTo>
                  <a:cubicBezTo>
                    <a:pt x="9955" y="63202"/>
                    <a:pt x="11566" y="62799"/>
                    <a:pt x="12573" y="61994"/>
                  </a:cubicBezTo>
                  <a:cubicBezTo>
                    <a:pt x="13580" y="61289"/>
                    <a:pt x="14486" y="59879"/>
                    <a:pt x="15191" y="57765"/>
                  </a:cubicBezTo>
                  <a:lnTo>
                    <a:pt x="18010" y="49811"/>
                  </a:lnTo>
                  <a:lnTo>
                    <a:pt x="189" y="1181"/>
                  </a:lnTo>
                  <a:lnTo>
                    <a:pt x="11063" y="1181"/>
                  </a:lnTo>
                  <a:lnTo>
                    <a:pt x="23246" y="37125"/>
                  </a:lnTo>
                  <a:lnTo>
                    <a:pt x="35126" y="1181"/>
                  </a:lnTo>
                  <a:lnTo>
                    <a:pt x="46101" y="1181"/>
                  </a:lnTo>
                  <a:close/>
                </a:path>
              </a:pathLst>
            </a:custGeom>
            <a:solidFill>
              <a:srgbClr val="FFFFFF"/>
            </a:solidFill>
            <a:ln w="100555" cap="flat">
              <a:noFill/>
              <a:prstDash val="solid"/>
              <a:miter/>
            </a:ln>
          </p:spPr>
          <p:txBody>
            <a:bodyPr rtlCol="0" anchor="ctr"/>
            <a:lstStyle/>
            <a:p>
              <a:endParaRPr lang="en-GB"/>
            </a:p>
          </p:txBody>
        </p:sp>
        <p:sp>
          <p:nvSpPr>
            <p:cNvPr id="349" name="Graphic 1127">
              <a:extLst>
                <a:ext uri="{FF2B5EF4-FFF2-40B4-BE49-F238E27FC236}">
                  <a16:creationId xmlns:a16="http://schemas.microsoft.com/office/drawing/2014/main" id="{A9B4B4AD-F002-48AD-8D3E-D1FC1D0E1D61}"/>
                </a:ext>
              </a:extLst>
            </p:cNvPr>
            <p:cNvSpPr/>
            <p:nvPr/>
          </p:nvSpPr>
          <p:spPr>
            <a:xfrm>
              <a:off x="5387545" y="3053900"/>
              <a:ext cx="10873" cy="71686"/>
            </a:xfrm>
            <a:custGeom>
              <a:avLst/>
              <a:gdLst>
                <a:gd name="connsiteX0" fmla="*/ 210 w 10873"/>
                <a:gd name="connsiteY0" fmla="*/ 1174 h 71686"/>
                <a:gd name="connsiteX1" fmla="*/ 11084 w 10873"/>
                <a:gd name="connsiteY1" fmla="*/ 1174 h 71686"/>
                <a:gd name="connsiteX2" fmla="*/ 11084 w 10873"/>
                <a:gd name="connsiteY2" fmla="*/ 72861 h 71686"/>
                <a:gd name="connsiteX3" fmla="*/ 210 w 10873"/>
                <a:gd name="connsiteY3" fmla="*/ 72861 h 71686"/>
              </a:gdLst>
              <a:ahLst/>
              <a:cxnLst>
                <a:cxn ang="0">
                  <a:pos x="connsiteX0" y="connsiteY0"/>
                </a:cxn>
                <a:cxn ang="0">
                  <a:pos x="connsiteX1" y="connsiteY1"/>
                </a:cxn>
                <a:cxn ang="0">
                  <a:pos x="connsiteX2" y="connsiteY2"/>
                </a:cxn>
                <a:cxn ang="0">
                  <a:pos x="connsiteX3" y="connsiteY3"/>
                </a:cxn>
              </a:cxnLst>
              <a:rect l="l" t="t" r="r" b="b"/>
              <a:pathLst>
                <a:path w="10873" h="71686">
                  <a:moveTo>
                    <a:pt x="210" y="1174"/>
                  </a:moveTo>
                  <a:lnTo>
                    <a:pt x="11084" y="1174"/>
                  </a:lnTo>
                  <a:lnTo>
                    <a:pt x="11084" y="72861"/>
                  </a:lnTo>
                  <a:lnTo>
                    <a:pt x="210" y="72861"/>
                  </a:lnTo>
                  <a:close/>
                </a:path>
              </a:pathLst>
            </a:custGeom>
            <a:solidFill>
              <a:srgbClr val="FFFFFF"/>
            </a:solidFill>
            <a:ln w="100555" cap="flat">
              <a:noFill/>
              <a:prstDash val="solid"/>
              <a:miter/>
            </a:ln>
          </p:spPr>
          <p:txBody>
            <a:bodyPr rtlCol="0" anchor="ctr"/>
            <a:lstStyle/>
            <a:p>
              <a:endParaRPr lang="en-GB"/>
            </a:p>
          </p:txBody>
        </p:sp>
        <p:sp>
          <p:nvSpPr>
            <p:cNvPr id="350" name="Graphic 1127">
              <a:extLst>
                <a:ext uri="{FF2B5EF4-FFF2-40B4-BE49-F238E27FC236}">
                  <a16:creationId xmlns:a16="http://schemas.microsoft.com/office/drawing/2014/main" id="{641CE753-60A8-436A-AEE2-62F5FE0B61F9}"/>
                </a:ext>
              </a:extLst>
            </p:cNvPr>
            <p:cNvSpPr/>
            <p:nvPr/>
          </p:nvSpPr>
          <p:spPr>
            <a:xfrm>
              <a:off x="5410789" y="3073936"/>
              <a:ext cx="42689" cy="52254"/>
            </a:xfrm>
            <a:custGeom>
              <a:avLst/>
              <a:gdLst>
                <a:gd name="connsiteX0" fmla="*/ 42913 w 42689"/>
                <a:gd name="connsiteY0" fmla="*/ 37222 h 52254"/>
                <a:gd name="connsiteX1" fmla="*/ 37074 w 42689"/>
                <a:gd name="connsiteY1" fmla="*/ 49203 h 52254"/>
                <a:gd name="connsiteX2" fmla="*/ 21669 w 42689"/>
                <a:gd name="connsiteY2" fmla="*/ 53432 h 52254"/>
                <a:gd name="connsiteX3" fmla="*/ 224 w 42689"/>
                <a:gd name="connsiteY3" fmla="*/ 46082 h 52254"/>
                <a:gd name="connsiteX4" fmla="*/ 6969 w 42689"/>
                <a:gd name="connsiteY4" fmla="*/ 39336 h 52254"/>
                <a:gd name="connsiteX5" fmla="*/ 21669 w 42689"/>
                <a:gd name="connsiteY5" fmla="*/ 44673 h 52254"/>
                <a:gd name="connsiteX6" fmla="*/ 29825 w 42689"/>
                <a:gd name="connsiteY6" fmla="*/ 42860 h 52254"/>
                <a:gd name="connsiteX7" fmla="*/ 32845 w 42689"/>
                <a:gd name="connsiteY7" fmla="*/ 37625 h 52254"/>
                <a:gd name="connsiteX8" fmla="*/ 25999 w 42689"/>
                <a:gd name="connsiteY8" fmla="*/ 31584 h 52254"/>
                <a:gd name="connsiteX9" fmla="*/ 17843 w 42689"/>
                <a:gd name="connsiteY9" fmla="*/ 30879 h 52254"/>
                <a:gd name="connsiteX10" fmla="*/ 2741 w 42689"/>
                <a:gd name="connsiteY10" fmla="*/ 16783 h 52254"/>
                <a:gd name="connsiteX11" fmla="*/ 8178 w 42689"/>
                <a:gd name="connsiteY11" fmla="*/ 5305 h 52254"/>
                <a:gd name="connsiteX12" fmla="*/ 21971 w 42689"/>
                <a:gd name="connsiteY12" fmla="*/ 1177 h 52254"/>
                <a:gd name="connsiteX13" fmla="*/ 40900 w 42689"/>
                <a:gd name="connsiteY13" fmla="*/ 6916 h 52254"/>
                <a:gd name="connsiteX14" fmla="*/ 34456 w 42689"/>
                <a:gd name="connsiteY14" fmla="*/ 13461 h 52254"/>
                <a:gd name="connsiteX15" fmla="*/ 21871 w 42689"/>
                <a:gd name="connsiteY15" fmla="*/ 9735 h 52254"/>
                <a:gd name="connsiteX16" fmla="*/ 15024 w 42689"/>
                <a:gd name="connsiteY16" fmla="*/ 11548 h 52254"/>
                <a:gd name="connsiteX17" fmla="*/ 12608 w 42689"/>
                <a:gd name="connsiteY17" fmla="*/ 16280 h 52254"/>
                <a:gd name="connsiteX18" fmla="*/ 14319 w 42689"/>
                <a:gd name="connsiteY18" fmla="*/ 20307 h 52254"/>
                <a:gd name="connsiteX19" fmla="*/ 19656 w 42689"/>
                <a:gd name="connsiteY19" fmla="*/ 22119 h 52254"/>
                <a:gd name="connsiteX20" fmla="*/ 26804 w 42689"/>
                <a:gd name="connsiteY20" fmla="*/ 22724 h 52254"/>
                <a:gd name="connsiteX21" fmla="*/ 42913 w 42689"/>
                <a:gd name="connsiteY21" fmla="*/ 37222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689" h="52254">
                  <a:moveTo>
                    <a:pt x="42913" y="37222"/>
                  </a:moveTo>
                  <a:cubicBezTo>
                    <a:pt x="42913" y="42357"/>
                    <a:pt x="41000" y="46384"/>
                    <a:pt x="37074" y="49203"/>
                  </a:cubicBezTo>
                  <a:cubicBezTo>
                    <a:pt x="33147" y="52023"/>
                    <a:pt x="28012" y="53432"/>
                    <a:pt x="21669" y="53432"/>
                  </a:cubicBezTo>
                  <a:cubicBezTo>
                    <a:pt x="12306" y="53432"/>
                    <a:pt x="5157" y="51016"/>
                    <a:pt x="224" y="46082"/>
                  </a:cubicBezTo>
                  <a:lnTo>
                    <a:pt x="6969" y="39336"/>
                  </a:lnTo>
                  <a:cubicBezTo>
                    <a:pt x="10493" y="42860"/>
                    <a:pt x="15326" y="44673"/>
                    <a:pt x="21669" y="44673"/>
                  </a:cubicBezTo>
                  <a:cubicBezTo>
                    <a:pt x="24992" y="44673"/>
                    <a:pt x="27710" y="44069"/>
                    <a:pt x="29825" y="42860"/>
                  </a:cubicBezTo>
                  <a:cubicBezTo>
                    <a:pt x="31838" y="41753"/>
                    <a:pt x="32845" y="39940"/>
                    <a:pt x="32845" y="37625"/>
                  </a:cubicBezTo>
                  <a:cubicBezTo>
                    <a:pt x="32845" y="34101"/>
                    <a:pt x="30529" y="32087"/>
                    <a:pt x="25999" y="31584"/>
                  </a:cubicBezTo>
                  <a:lnTo>
                    <a:pt x="17843" y="30879"/>
                  </a:lnTo>
                  <a:cubicBezTo>
                    <a:pt x="7775" y="29973"/>
                    <a:pt x="2741" y="25241"/>
                    <a:pt x="2741" y="16783"/>
                  </a:cubicBezTo>
                  <a:cubicBezTo>
                    <a:pt x="2741" y="11850"/>
                    <a:pt x="4553" y="8024"/>
                    <a:pt x="8178" y="5305"/>
                  </a:cubicBezTo>
                  <a:cubicBezTo>
                    <a:pt x="11802" y="2587"/>
                    <a:pt x="16434" y="1177"/>
                    <a:pt x="21971" y="1177"/>
                  </a:cubicBezTo>
                  <a:cubicBezTo>
                    <a:pt x="30227" y="1177"/>
                    <a:pt x="36570" y="3090"/>
                    <a:pt x="40900" y="6916"/>
                  </a:cubicBezTo>
                  <a:lnTo>
                    <a:pt x="34456" y="13461"/>
                  </a:lnTo>
                  <a:cubicBezTo>
                    <a:pt x="31536" y="10944"/>
                    <a:pt x="27308" y="9735"/>
                    <a:pt x="21871" y="9735"/>
                  </a:cubicBezTo>
                  <a:cubicBezTo>
                    <a:pt x="18850" y="9735"/>
                    <a:pt x="16534" y="10339"/>
                    <a:pt x="15024" y="11548"/>
                  </a:cubicBezTo>
                  <a:cubicBezTo>
                    <a:pt x="13413" y="12655"/>
                    <a:pt x="12608" y="14266"/>
                    <a:pt x="12608" y="16280"/>
                  </a:cubicBezTo>
                  <a:cubicBezTo>
                    <a:pt x="12608" y="18092"/>
                    <a:pt x="13212" y="19401"/>
                    <a:pt x="14319" y="20307"/>
                  </a:cubicBezTo>
                  <a:cubicBezTo>
                    <a:pt x="15427" y="21213"/>
                    <a:pt x="17138" y="21817"/>
                    <a:pt x="19656" y="22119"/>
                  </a:cubicBezTo>
                  <a:lnTo>
                    <a:pt x="26804" y="22724"/>
                  </a:lnTo>
                  <a:cubicBezTo>
                    <a:pt x="37577" y="23630"/>
                    <a:pt x="42913" y="28463"/>
                    <a:pt x="42913" y="37222"/>
                  </a:cubicBezTo>
                  <a:close/>
                </a:path>
              </a:pathLst>
            </a:custGeom>
            <a:solidFill>
              <a:srgbClr val="FFFFFF"/>
            </a:solidFill>
            <a:ln w="100555" cap="flat">
              <a:noFill/>
              <a:prstDash val="solid"/>
              <a:miter/>
            </a:ln>
          </p:spPr>
          <p:txBody>
            <a:bodyPr rtlCol="0" anchor="ctr"/>
            <a:lstStyle/>
            <a:p>
              <a:endParaRPr lang="en-GB"/>
            </a:p>
          </p:txBody>
        </p:sp>
        <p:sp>
          <p:nvSpPr>
            <p:cNvPr id="351" name="Graphic 1127">
              <a:extLst>
                <a:ext uri="{FF2B5EF4-FFF2-40B4-BE49-F238E27FC236}">
                  <a16:creationId xmlns:a16="http://schemas.microsoft.com/office/drawing/2014/main" id="{B7D002AC-0164-4CF6-93D6-3B77D5841086}"/>
                </a:ext>
              </a:extLst>
            </p:cNvPr>
            <p:cNvSpPr/>
            <p:nvPr/>
          </p:nvSpPr>
          <p:spPr>
            <a:xfrm>
              <a:off x="5463332" y="3073936"/>
              <a:ext cx="42589" cy="52254"/>
            </a:xfrm>
            <a:custGeom>
              <a:avLst/>
              <a:gdLst>
                <a:gd name="connsiteX0" fmla="*/ 42831 w 42589"/>
                <a:gd name="connsiteY0" fmla="*/ 27254 h 52254"/>
                <a:gd name="connsiteX1" fmla="*/ 36790 w 42589"/>
                <a:gd name="connsiteY1" fmla="*/ 47391 h 52254"/>
                <a:gd name="connsiteX2" fmla="*/ 21486 w 42589"/>
                <a:gd name="connsiteY2" fmla="*/ 53432 h 52254"/>
                <a:gd name="connsiteX3" fmla="*/ 6283 w 42589"/>
                <a:gd name="connsiteY3" fmla="*/ 47391 h 52254"/>
                <a:gd name="connsiteX4" fmla="*/ 242 w 42589"/>
                <a:gd name="connsiteY4" fmla="*/ 27254 h 52254"/>
                <a:gd name="connsiteX5" fmla="*/ 1551 w 42589"/>
                <a:gd name="connsiteY5" fmla="*/ 15474 h 52254"/>
                <a:gd name="connsiteX6" fmla="*/ 6283 w 42589"/>
                <a:gd name="connsiteY6" fmla="*/ 7218 h 52254"/>
                <a:gd name="connsiteX7" fmla="*/ 21486 w 42589"/>
                <a:gd name="connsiteY7" fmla="*/ 1177 h 52254"/>
                <a:gd name="connsiteX8" fmla="*/ 36790 w 42589"/>
                <a:gd name="connsiteY8" fmla="*/ 7218 h 52254"/>
                <a:gd name="connsiteX9" fmla="*/ 41522 w 42589"/>
                <a:gd name="connsiteY9" fmla="*/ 15474 h 52254"/>
                <a:gd name="connsiteX10" fmla="*/ 42831 w 42589"/>
                <a:gd name="connsiteY10" fmla="*/ 27254 h 52254"/>
                <a:gd name="connsiteX11" fmla="*/ 29037 w 42589"/>
                <a:gd name="connsiteY11" fmla="*/ 41249 h 52254"/>
                <a:gd name="connsiteX12" fmla="*/ 32561 w 42589"/>
                <a:gd name="connsiteY12" fmla="*/ 27254 h 52254"/>
                <a:gd name="connsiteX13" fmla="*/ 29037 w 42589"/>
                <a:gd name="connsiteY13" fmla="*/ 13259 h 52254"/>
                <a:gd name="connsiteX14" fmla="*/ 21486 w 42589"/>
                <a:gd name="connsiteY14" fmla="*/ 10339 h 52254"/>
                <a:gd name="connsiteX15" fmla="*/ 14035 w 42589"/>
                <a:gd name="connsiteY15" fmla="*/ 13259 h 52254"/>
                <a:gd name="connsiteX16" fmla="*/ 10512 w 42589"/>
                <a:gd name="connsiteY16" fmla="*/ 27254 h 52254"/>
                <a:gd name="connsiteX17" fmla="*/ 14035 w 42589"/>
                <a:gd name="connsiteY17" fmla="*/ 41249 h 52254"/>
                <a:gd name="connsiteX18" fmla="*/ 21486 w 42589"/>
                <a:gd name="connsiteY18" fmla="*/ 44270 h 52254"/>
                <a:gd name="connsiteX19" fmla="*/ 29037 w 42589"/>
                <a:gd name="connsiteY19" fmla="*/ 41249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89" h="52254">
                  <a:moveTo>
                    <a:pt x="42831" y="27254"/>
                  </a:moveTo>
                  <a:cubicBezTo>
                    <a:pt x="42831" y="36517"/>
                    <a:pt x="40817" y="43263"/>
                    <a:pt x="36790" y="47391"/>
                  </a:cubicBezTo>
                  <a:cubicBezTo>
                    <a:pt x="32863" y="51418"/>
                    <a:pt x="27829" y="53432"/>
                    <a:pt x="21486" y="53432"/>
                  </a:cubicBezTo>
                  <a:cubicBezTo>
                    <a:pt x="15244" y="53432"/>
                    <a:pt x="10209" y="51418"/>
                    <a:pt x="6283" y="47391"/>
                  </a:cubicBezTo>
                  <a:cubicBezTo>
                    <a:pt x="2255" y="43263"/>
                    <a:pt x="242" y="36517"/>
                    <a:pt x="242" y="27254"/>
                  </a:cubicBezTo>
                  <a:cubicBezTo>
                    <a:pt x="242" y="22623"/>
                    <a:pt x="645" y="18696"/>
                    <a:pt x="1551" y="15474"/>
                  </a:cubicBezTo>
                  <a:cubicBezTo>
                    <a:pt x="2457" y="12353"/>
                    <a:pt x="3967" y="9534"/>
                    <a:pt x="6283" y="7218"/>
                  </a:cubicBezTo>
                  <a:cubicBezTo>
                    <a:pt x="10209" y="3191"/>
                    <a:pt x="15244" y="1177"/>
                    <a:pt x="21486" y="1177"/>
                  </a:cubicBezTo>
                  <a:cubicBezTo>
                    <a:pt x="27829" y="1177"/>
                    <a:pt x="32863" y="3191"/>
                    <a:pt x="36790" y="7218"/>
                  </a:cubicBezTo>
                  <a:cubicBezTo>
                    <a:pt x="39106" y="9534"/>
                    <a:pt x="40616" y="12353"/>
                    <a:pt x="41522" y="15474"/>
                  </a:cubicBezTo>
                  <a:cubicBezTo>
                    <a:pt x="42428" y="18696"/>
                    <a:pt x="42831" y="22623"/>
                    <a:pt x="42831" y="27254"/>
                  </a:cubicBezTo>
                  <a:close/>
                  <a:moveTo>
                    <a:pt x="29037" y="41249"/>
                  </a:moveTo>
                  <a:cubicBezTo>
                    <a:pt x="31353" y="38934"/>
                    <a:pt x="32561" y="34202"/>
                    <a:pt x="32561" y="27254"/>
                  </a:cubicBezTo>
                  <a:cubicBezTo>
                    <a:pt x="32561" y="20307"/>
                    <a:pt x="31353" y="15575"/>
                    <a:pt x="29037" y="13259"/>
                  </a:cubicBezTo>
                  <a:cubicBezTo>
                    <a:pt x="27124" y="11346"/>
                    <a:pt x="24607" y="10339"/>
                    <a:pt x="21486" y="10339"/>
                  </a:cubicBezTo>
                  <a:cubicBezTo>
                    <a:pt x="18466" y="10339"/>
                    <a:pt x="15948" y="11346"/>
                    <a:pt x="14035" y="13259"/>
                  </a:cubicBezTo>
                  <a:cubicBezTo>
                    <a:pt x="11720" y="15575"/>
                    <a:pt x="10512" y="20307"/>
                    <a:pt x="10512" y="27254"/>
                  </a:cubicBezTo>
                  <a:cubicBezTo>
                    <a:pt x="10512" y="34202"/>
                    <a:pt x="11720" y="38934"/>
                    <a:pt x="14035" y="41249"/>
                  </a:cubicBezTo>
                  <a:cubicBezTo>
                    <a:pt x="16049" y="43263"/>
                    <a:pt x="18566" y="44270"/>
                    <a:pt x="21486" y="44270"/>
                  </a:cubicBezTo>
                  <a:cubicBezTo>
                    <a:pt x="24507" y="44270"/>
                    <a:pt x="27024" y="43263"/>
                    <a:pt x="29037" y="41249"/>
                  </a:cubicBezTo>
                  <a:close/>
                </a:path>
              </a:pathLst>
            </a:custGeom>
            <a:solidFill>
              <a:srgbClr val="FFFFFF"/>
            </a:solidFill>
            <a:ln w="100555" cap="flat">
              <a:noFill/>
              <a:prstDash val="solid"/>
              <a:miter/>
            </a:ln>
          </p:spPr>
          <p:txBody>
            <a:bodyPr rtlCol="0" anchor="ctr"/>
            <a:lstStyle/>
            <a:p>
              <a:endParaRPr lang="en-GB"/>
            </a:p>
          </p:txBody>
        </p:sp>
        <p:sp>
          <p:nvSpPr>
            <p:cNvPr id="352" name="Graphic 1127">
              <a:extLst>
                <a:ext uri="{FF2B5EF4-FFF2-40B4-BE49-F238E27FC236}">
                  <a16:creationId xmlns:a16="http://schemas.microsoft.com/office/drawing/2014/main" id="{3957BB40-59F8-46C3-A120-C9D8732F89E7}"/>
                </a:ext>
              </a:extLst>
            </p:cNvPr>
            <p:cNvSpPr/>
            <p:nvPr/>
          </p:nvSpPr>
          <p:spPr>
            <a:xfrm>
              <a:off x="5519297" y="3053900"/>
              <a:ext cx="20338" cy="71686"/>
            </a:xfrm>
            <a:custGeom>
              <a:avLst/>
              <a:gdLst>
                <a:gd name="connsiteX0" fmla="*/ 20596 w 20338"/>
                <a:gd name="connsiteY0" fmla="*/ 72861 h 71686"/>
                <a:gd name="connsiteX1" fmla="*/ 14253 w 20338"/>
                <a:gd name="connsiteY1" fmla="*/ 72861 h 71686"/>
                <a:gd name="connsiteX2" fmla="*/ 3781 w 20338"/>
                <a:gd name="connsiteY2" fmla="*/ 68833 h 71686"/>
                <a:gd name="connsiteX3" fmla="*/ 257 w 20338"/>
                <a:gd name="connsiteY3" fmla="*/ 58765 h 71686"/>
                <a:gd name="connsiteX4" fmla="*/ 257 w 20338"/>
                <a:gd name="connsiteY4" fmla="*/ 1174 h 71686"/>
                <a:gd name="connsiteX5" fmla="*/ 10527 w 20338"/>
                <a:gd name="connsiteY5" fmla="*/ 1174 h 71686"/>
                <a:gd name="connsiteX6" fmla="*/ 10527 w 20338"/>
                <a:gd name="connsiteY6" fmla="*/ 58161 h 71686"/>
                <a:gd name="connsiteX7" fmla="*/ 11836 w 20338"/>
                <a:gd name="connsiteY7" fmla="*/ 62591 h 71686"/>
                <a:gd name="connsiteX8" fmla="*/ 16065 w 20338"/>
                <a:gd name="connsiteY8" fmla="*/ 64101 h 71686"/>
                <a:gd name="connsiteX9" fmla="*/ 20596 w 20338"/>
                <a:gd name="connsiteY9" fmla="*/ 64101 h 71686"/>
                <a:gd name="connsiteX10" fmla="*/ 20596 w 20338"/>
                <a:gd name="connsiteY10" fmla="*/ 72861 h 7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38" h="71686">
                  <a:moveTo>
                    <a:pt x="20596" y="72861"/>
                  </a:moveTo>
                  <a:lnTo>
                    <a:pt x="14253" y="72861"/>
                  </a:lnTo>
                  <a:cubicBezTo>
                    <a:pt x="9621" y="72861"/>
                    <a:pt x="6097" y="71552"/>
                    <a:pt x="3781" y="68833"/>
                  </a:cubicBezTo>
                  <a:cubicBezTo>
                    <a:pt x="1466" y="66215"/>
                    <a:pt x="257" y="62893"/>
                    <a:pt x="257" y="58765"/>
                  </a:cubicBezTo>
                  <a:lnTo>
                    <a:pt x="257" y="1174"/>
                  </a:lnTo>
                  <a:lnTo>
                    <a:pt x="10527" y="1174"/>
                  </a:lnTo>
                  <a:lnTo>
                    <a:pt x="10527" y="58161"/>
                  </a:lnTo>
                  <a:cubicBezTo>
                    <a:pt x="10527" y="60174"/>
                    <a:pt x="10930" y="61685"/>
                    <a:pt x="11836" y="62591"/>
                  </a:cubicBezTo>
                  <a:cubicBezTo>
                    <a:pt x="12642" y="63598"/>
                    <a:pt x="14051" y="64101"/>
                    <a:pt x="16065" y="64101"/>
                  </a:cubicBezTo>
                  <a:lnTo>
                    <a:pt x="20596" y="64101"/>
                  </a:lnTo>
                  <a:lnTo>
                    <a:pt x="20596" y="72861"/>
                  </a:lnTo>
                  <a:close/>
                </a:path>
              </a:pathLst>
            </a:custGeom>
            <a:solidFill>
              <a:srgbClr val="FFFFFF"/>
            </a:solidFill>
            <a:ln w="100555" cap="flat">
              <a:noFill/>
              <a:prstDash val="solid"/>
              <a:miter/>
            </a:ln>
          </p:spPr>
          <p:txBody>
            <a:bodyPr rtlCol="0" anchor="ctr"/>
            <a:lstStyle/>
            <a:p>
              <a:endParaRPr lang="en-GB"/>
            </a:p>
          </p:txBody>
        </p:sp>
        <p:sp>
          <p:nvSpPr>
            <p:cNvPr id="353" name="Graphic 1127">
              <a:extLst>
                <a:ext uri="{FF2B5EF4-FFF2-40B4-BE49-F238E27FC236}">
                  <a16:creationId xmlns:a16="http://schemas.microsoft.com/office/drawing/2014/main" id="{77D32A97-9CF1-4B09-BE78-2FA8C76091E2}"/>
                </a:ext>
              </a:extLst>
            </p:cNvPr>
            <p:cNvSpPr/>
            <p:nvPr/>
          </p:nvSpPr>
          <p:spPr>
            <a:xfrm>
              <a:off x="5546870" y="3073936"/>
              <a:ext cx="41381" cy="52254"/>
            </a:xfrm>
            <a:custGeom>
              <a:avLst/>
              <a:gdLst>
                <a:gd name="connsiteX0" fmla="*/ 41652 w 41381"/>
                <a:gd name="connsiteY0" fmla="*/ 52828 h 52254"/>
                <a:gd name="connsiteX1" fmla="*/ 31583 w 41381"/>
                <a:gd name="connsiteY1" fmla="*/ 52828 h 52254"/>
                <a:gd name="connsiteX2" fmla="*/ 31583 w 41381"/>
                <a:gd name="connsiteY2" fmla="*/ 48197 h 52254"/>
                <a:gd name="connsiteX3" fmla="*/ 25744 w 41381"/>
                <a:gd name="connsiteY3" fmla="*/ 52224 h 52254"/>
                <a:gd name="connsiteX4" fmla="*/ 17991 w 41381"/>
                <a:gd name="connsiteY4" fmla="*/ 53432 h 52254"/>
                <a:gd name="connsiteX5" fmla="*/ 4298 w 41381"/>
                <a:gd name="connsiteY5" fmla="*/ 48801 h 52254"/>
                <a:gd name="connsiteX6" fmla="*/ 271 w 41381"/>
                <a:gd name="connsiteY6" fmla="*/ 37826 h 52254"/>
                <a:gd name="connsiteX7" fmla="*/ 4902 w 41381"/>
                <a:gd name="connsiteY7" fmla="*/ 27154 h 52254"/>
                <a:gd name="connsiteX8" fmla="*/ 17991 w 41381"/>
                <a:gd name="connsiteY8" fmla="*/ 23126 h 52254"/>
                <a:gd name="connsiteX9" fmla="*/ 31382 w 41381"/>
                <a:gd name="connsiteY9" fmla="*/ 23126 h 52254"/>
                <a:gd name="connsiteX10" fmla="*/ 31382 w 41381"/>
                <a:gd name="connsiteY10" fmla="*/ 19502 h 52254"/>
                <a:gd name="connsiteX11" fmla="*/ 28764 w 41381"/>
                <a:gd name="connsiteY11" fmla="*/ 12252 h 52254"/>
                <a:gd name="connsiteX12" fmla="*/ 20206 w 41381"/>
                <a:gd name="connsiteY12" fmla="*/ 9937 h 52254"/>
                <a:gd name="connsiteX13" fmla="*/ 13762 w 41381"/>
                <a:gd name="connsiteY13" fmla="*/ 11145 h 52254"/>
                <a:gd name="connsiteX14" fmla="*/ 9030 w 41381"/>
                <a:gd name="connsiteY14" fmla="*/ 14971 h 52254"/>
                <a:gd name="connsiteX15" fmla="*/ 2385 w 41381"/>
                <a:gd name="connsiteY15" fmla="*/ 8628 h 52254"/>
                <a:gd name="connsiteX16" fmla="*/ 10037 w 41381"/>
                <a:gd name="connsiteY16" fmla="*/ 2788 h 52254"/>
                <a:gd name="connsiteX17" fmla="*/ 20609 w 41381"/>
                <a:gd name="connsiteY17" fmla="*/ 1177 h 52254"/>
                <a:gd name="connsiteX18" fmla="*/ 41652 w 41381"/>
                <a:gd name="connsiteY18" fmla="*/ 18696 h 52254"/>
                <a:gd name="connsiteX19" fmla="*/ 41652 w 41381"/>
                <a:gd name="connsiteY19" fmla="*/ 52828 h 52254"/>
                <a:gd name="connsiteX20" fmla="*/ 31382 w 41381"/>
                <a:gd name="connsiteY20" fmla="*/ 34403 h 52254"/>
                <a:gd name="connsiteX21" fmla="*/ 31382 w 41381"/>
                <a:gd name="connsiteY21" fmla="*/ 30275 h 52254"/>
                <a:gd name="connsiteX22" fmla="*/ 19602 w 41381"/>
                <a:gd name="connsiteY22" fmla="*/ 30275 h 52254"/>
                <a:gd name="connsiteX23" fmla="*/ 10238 w 41381"/>
                <a:gd name="connsiteY23" fmla="*/ 37625 h 52254"/>
                <a:gd name="connsiteX24" fmla="*/ 19904 w 41381"/>
                <a:gd name="connsiteY24" fmla="*/ 44874 h 52254"/>
                <a:gd name="connsiteX25" fmla="*/ 29167 w 41381"/>
                <a:gd name="connsiteY25" fmla="*/ 41954 h 52254"/>
                <a:gd name="connsiteX26" fmla="*/ 31382 w 41381"/>
                <a:gd name="connsiteY26" fmla="*/ 34403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381" h="52254">
                  <a:moveTo>
                    <a:pt x="41652" y="52828"/>
                  </a:moveTo>
                  <a:lnTo>
                    <a:pt x="31583" y="52828"/>
                  </a:lnTo>
                  <a:lnTo>
                    <a:pt x="31583" y="48197"/>
                  </a:lnTo>
                  <a:cubicBezTo>
                    <a:pt x="29670" y="50110"/>
                    <a:pt x="27757" y="51418"/>
                    <a:pt x="25744" y="52224"/>
                  </a:cubicBezTo>
                  <a:cubicBezTo>
                    <a:pt x="23629" y="53029"/>
                    <a:pt x="21112" y="53432"/>
                    <a:pt x="17991" y="53432"/>
                  </a:cubicBezTo>
                  <a:cubicBezTo>
                    <a:pt x="11950" y="53432"/>
                    <a:pt x="7419" y="51922"/>
                    <a:pt x="4298" y="48801"/>
                  </a:cubicBezTo>
                  <a:cubicBezTo>
                    <a:pt x="1580" y="45982"/>
                    <a:pt x="271" y="42357"/>
                    <a:pt x="271" y="37826"/>
                  </a:cubicBezTo>
                  <a:cubicBezTo>
                    <a:pt x="271" y="33396"/>
                    <a:pt x="1781" y="29872"/>
                    <a:pt x="4902" y="27154"/>
                  </a:cubicBezTo>
                  <a:cubicBezTo>
                    <a:pt x="7923" y="24435"/>
                    <a:pt x="12252" y="23126"/>
                    <a:pt x="17991" y="23126"/>
                  </a:cubicBezTo>
                  <a:lnTo>
                    <a:pt x="31382" y="23126"/>
                  </a:lnTo>
                  <a:lnTo>
                    <a:pt x="31382" y="19502"/>
                  </a:lnTo>
                  <a:cubicBezTo>
                    <a:pt x="31382" y="16179"/>
                    <a:pt x="30476" y="13763"/>
                    <a:pt x="28764" y="12252"/>
                  </a:cubicBezTo>
                  <a:cubicBezTo>
                    <a:pt x="27053" y="10742"/>
                    <a:pt x="24133" y="9937"/>
                    <a:pt x="20206" y="9937"/>
                  </a:cubicBezTo>
                  <a:cubicBezTo>
                    <a:pt x="17488" y="9937"/>
                    <a:pt x="15373" y="10339"/>
                    <a:pt x="13762" y="11145"/>
                  </a:cubicBezTo>
                  <a:cubicBezTo>
                    <a:pt x="12051" y="11850"/>
                    <a:pt x="10540" y="13159"/>
                    <a:pt x="9030" y="14971"/>
                  </a:cubicBezTo>
                  <a:lnTo>
                    <a:pt x="2385" y="8628"/>
                  </a:lnTo>
                  <a:cubicBezTo>
                    <a:pt x="4701" y="5909"/>
                    <a:pt x="7319" y="3896"/>
                    <a:pt x="10037" y="2788"/>
                  </a:cubicBezTo>
                  <a:cubicBezTo>
                    <a:pt x="12755" y="1781"/>
                    <a:pt x="16279" y="1177"/>
                    <a:pt x="20609" y="1177"/>
                  </a:cubicBezTo>
                  <a:cubicBezTo>
                    <a:pt x="34604" y="1177"/>
                    <a:pt x="41652" y="7017"/>
                    <a:pt x="41652" y="18696"/>
                  </a:cubicBezTo>
                  <a:lnTo>
                    <a:pt x="41652" y="52828"/>
                  </a:lnTo>
                  <a:close/>
                  <a:moveTo>
                    <a:pt x="31382" y="34403"/>
                  </a:moveTo>
                  <a:lnTo>
                    <a:pt x="31382" y="30275"/>
                  </a:lnTo>
                  <a:lnTo>
                    <a:pt x="19602" y="30275"/>
                  </a:lnTo>
                  <a:cubicBezTo>
                    <a:pt x="13360" y="30275"/>
                    <a:pt x="10238" y="32691"/>
                    <a:pt x="10238" y="37625"/>
                  </a:cubicBezTo>
                  <a:cubicBezTo>
                    <a:pt x="10238" y="42458"/>
                    <a:pt x="13460" y="44874"/>
                    <a:pt x="19904" y="44874"/>
                  </a:cubicBezTo>
                  <a:cubicBezTo>
                    <a:pt x="24032" y="44874"/>
                    <a:pt x="27053" y="43867"/>
                    <a:pt x="29167" y="41954"/>
                  </a:cubicBezTo>
                  <a:cubicBezTo>
                    <a:pt x="30677" y="40545"/>
                    <a:pt x="31382" y="38027"/>
                    <a:pt x="31382" y="34403"/>
                  </a:cubicBezTo>
                  <a:close/>
                </a:path>
              </a:pathLst>
            </a:custGeom>
            <a:solidFill>
              <a:srgbClr val="FFFFFF"/>
            </a:solidFill>
            <a:ln w="100555" cap="flat">
              <a:noFill/>
              <a:prstDash val="solid"/>
              <a:miter/>
            </a:ln>
          </p:spPr>
          <p:txBody>
            <a:bodyPr rtlCol="0" anchor="ctr"/>
            <a:lstStyle/>
            <a:p>
              <a:endParaRPr lang="en-GB"/>
            </a:p>
          </p:txBody>
        </p:sp>
        <p:sp>
          <p:nvSpPr>
            <p:cNvPr id="354" name="Graphic 1127">
              <a:extLst>
                <a:ext uri="{FF2B5EF4-FFF2-40B4-BE49-F238E27FC236}">
                  <a16:creationId xmlns:a16="http://schemas.microsoft.com/office/drawing/2014/main" id="{F7071D16-16FE-46D8-9DD0-A3E176649AEF}"/>
                </a:ext>
              </a:extLst>
            </p:cNvPr>
            <p:cNvSpPr/>
            <p:nvPr/>
          </p:nvSpPr>
          <p:spPr>
            <a:xfrm>
              <a:off x="5599211" y="3059941"/>
              <a:ext cx="25976" cy="65645"/>
            </a:xfrm>
            <a:custGeom>
              <a:avLst/>
              <a:gdLst>
                <a:gd name="connsiteX0" fmla="*/ 26263 w 25976"/>
                <a:gd name="connsiteY0" fmla="*/ 66821 h 65645"/>
                <a:gd name="connsiteX1" fmla="*/ 20121 w 25976"/>
                <a:gd name="connsiteY1" fmla="*/ 66821 h 65645"/>
                <a:gd name="connsiteX2" fmla="*/ 9751 w 25976"/>
                <a:gd name="connsiteY2" fmla="*/ 62693 h 65645"/>
                <a:gd name="connsiteX3" fmla="*/ 6126 w 25976"/>
                <a:gd name="connsiteY3" fmla="*/ 52624 h 65645"/>
                <a:gd name="connsiteX4" fmla="*/ 6126 w 25976"/>
                <a:gd name="connsiteY4" fmla="*/ 23627 h 65645"/>
                <a:gd name="connsiteX5" fmla="*/ 286 w 25976"/>
                <a:gd name="connsiteY5" fmla="*/ 23627 h 65645"/>
                <a:gd name="connsiteX6" fmla="*/ 286 w 25976"/>
                <a:gd name="connsiteY6" fmla="*/ 15774 h 65645"/>
                <a:gd name="connsiteX7" fmla="*/ 6126 w 25976"/>
                <a:gd name="connsiteY7" fmla="*/ 15774 h 65645"/>
                <a:gd name="connsiteX8" fmla="*/ 6126 w 25976"/>
                <a:gd name="connsiteY8" fmla="*/ 1175 h 65645"/>
                <a:gd name="connsiteX9" fmla="*/ 16396 w 25976"/>
                <a:gd name="connsiteY9" fmla="*/ 1175 h 65645"/>
                <a:gd name="connsiteX10" fmla="*/ 16396 w 25976"/>
                <a:gd name="connsiteY10" fmla="*/ 15774 h 65645"/>
                <a:gd name="connsiteX11" fmla="*/ 26263 w 25976"/>
                <a:gd name="connsiteY11" fmla="*/ 15774 h 65645"/>
                <a:gd name="connsiteX12" fmla="*/ 26263 w 25976"/>
                <a:gd name="connsiteY12" fmla="*/ 23627 h 65645"/>
                <a:gd name="connsiteX13" fmla="*/ 16396 w 25976"/>
                <a:gd name="connsiteY13" fmla="*/ 23627 h 65645"/>
                <a:gd name="connsiteX14" fmla="*/ 16396 w 25976"/>
                <a:gd name="connsiteY14" fmla="*/ 52121 h 65645"/>
                <a:gd name="connsiteX15" fmla="*/ 22034 w 25976"/>
                <a:gd name="connsiteY15" fmla="*/ 58061 h 65645"/>
                <a:gd name="connsiteX16" fmla="*/ 26263 w 25976"/>
                <a:gd name="connsiteY16" fmla="*/ 58061 h 65645"/>
                <a:gd name="connsiteX17" fmla="*/ 26263 w 25976"/>
                <a:gd name="connsiteY17" fmla="*/ 66821 h 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76" h="65645">
                  <a:moveTo>
                    <a:pt x="26263" y="66821"/>
                  </a:moveTo>
                  <a:lnTo>
                    <a:pt x="20121" y="66821"/>
                  </a:lnTo>
                  <a:cubicBezTo>
                    <a:pt x="15590" y="66821"/>
                    <a:pt x="12167" y="65411"/>
                    <a:pt x="9751" y="62693"/>
                  </a:cubicBezTo>
                  <a:cubicBezTo>
                    <a:pt x="7334" y="59974"/>
                    <a:pt x="6126" y="56551"/>
                    <a:pt x="6126" y="52624"/>
                  </a:cubicBezTo>
                  <a:lnTo>
                    <a:pt x="6126" y="23627"/>
                  </a:lnTo>
                  <a:lnTo>
                    <a:pt x="286" y="23627"/>
                  </a:lnTo>
                  <a:lnTo>
                    <a:pt x="286" y="15774"/>
                  </a:lnTo>
                  <a:lnTo>
                    <a:pt x="6126" y="15774"/>
                  </a:lnTo>
                  <a:lnTo>
                    <a:pt x="6126" y="1175"/>
                  </a:lnTo>
                  <a:lnTo>
                    <a:pt x="16396" y="1175"/>
                  </a:lnTo>
                  <a:lnTo>
                    <a:pt x="16396" y="15774"/>
                  </a:lnTo>
                  <a:lnTo>
                    <a:pt x="26263" y="15774"/>
                  </a:lnTo>
                  <a:lnTo>
                    <a:pt x="26263" y="23627"/>
                  </a:lnTo>
                  <a:lnTo>
                    <a:pt x="16396" y="23627"/>
                  </a:lnTo>
                  <a:lnTo>
                    <a:pt x="16396" y="52121"/>
                  </a:lnTo>
                  <a:cubicBezTo>
                    <a:pt x="16396" y="56047"/>
                    <a:pt x="18309" y="58061"/>
                    <a:pt x="22034" y="58061"/>
                  </a:cubicBezTo>
                  <a:lnTo>
                    <a:pt x="26263" y="58061"/>
                  </a:lnTo>
                  <a:lnTo>
                    <a:pt x="26263" y="66821"/>
                  </a:lnTo>
                  <a:close/>
                </a:path>
              </a:pathLst>
            </a:custGeom>
            <a:solidFill>
              <a:srgbClr val="FFFFFF"/>
            </a:solidFill>
            <a:ln w="100555" cap="flat">
              <a:noFill/>
              <a:prstDash val="solid"/>
              <a:miter/>
            </a:ln>
          </p:spPr>
          <p:txBody>
            <a:bodyPr rtlCol="0" anchor="ctr"/>
            <a:lstStyle/>
            <a:p>
              <a:endParaRPr lang="en-GB"/>
            </a:p>
          </p:txBody>
        </p:sp>
        <p:sp>
          <p:nvSpPr>
            <p:cNvPr id="355" name="Graphic 1127">
              <a:extLst>
                <a:ext uri="{FF2B5EF4-FFF2-40B4-BE49-F238E27FC236}">
                  <a16:creationId xmlns:a16="http://schemas.microsoft.com/office/drawing/2014/main" id="{EE40C325-DBC4-4679-B585-0C51B3A1B7CB}"/>
                </a:ext>
              </a:extLst>
            </p:cNvPr>
            <p:cNvSpPr/>
            <p:nvPr/>
          </p:nvSpPr>
          <p:spPr>
            <a:xfrm>
              <a:off x="5637759" y="3053598"/>
              <a:ext cx="10873" cy="71988"/>
            </a:xfrm>
            <a:custGeom>
              <a:avLst/>
              <a:gdLst>
                <a:gd name="connsiteX0" fmla="*/ 10869 w 10873"/>
                <a:gd name="connsiteY0" fmla="*/ 73163 h 71988"/>
                <a:gd name="connsiteX1" fmla="*/ 599 w 10873"/>
                <a:gd name="connsiteY1" fmla="*/ 73163 h 71988"/>
                <a:gd name="connsiteX2" fmla="*/ 599 w 10873"/>
                <a:gd name="connsiteY2" fmla="*/ 22116 h 71988"/>
                <a:gd name="connsiteX3" fmla="*/ 10869 w 10873"/>
                <a:gd name="connsiteY3" fmla="*/ 22116 h 71988"/>
                <a:gd name="connsiteX4" fmla="*/ 10869 w 10873"/>
                <a:gd name="connsiteY4" fmla="*/ 73163 h 71988"/>
                <a:gd name="connsiteX5" fmla="*/ 11171 w 10873"/>
                <a:gd name="connsiteY5" fmla="*/ 12048 h 71988"/>
                <a:gd name="connsiteX6" fmla="*/ 297 w 10873"/>
                <a:gd name="connsiteY6" fmla="*/ 12048 h 71988"/>
                <a:gd name="connsiteX7" fmla="*/ 297 w 10873"/>
                <a:gd name="connsiteY7" fmla="*/ 1174 h 71988"/>
                <a:gd name="connsiteX8" fmla="*/ 11171 w 10873"/>
                <a:gd name="connsiteY8" fmla="*/ 1174 h 71988"/>
                <a:gd name="connsiteX9" fmla="*/ 11171 w 10873"/>
                <a:gd name="connsiteY9" fmla="*/ 12048 h 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3" h="71988">
                  <a:moveTo>
                    <a:pt x="10869" y="73163"/>
                  </a:moveTo>
                  <a:lnTo>
                    <a:pt x="599" y="73163"/>
                  </a:lnTo>
                  <a:lnTo>
                    <a:pt x="599" y="22116"/>
                  </a:lnTo>
                  <a:lnTo>
                    <a:pt x="10869" y="22116"/>
                  </a:lnTo>
                  <a:lnTo>
                    <a:pt x="10869" y="73163"/>
                  </a:lnTo>
                  <a:close/>
                  <a:moveTo>
                    <a:pt x="11171" y="12048"/>
                  </a:moveTo>
                  <a:lnTo>
                    <a:pt x="297" y="12048"/>
                  </a:lnTo>
                  <a:lnTo>
                    <a:pt x="297" y="1174"/>
                  </a:lnTo>
                  <a:lnTo>
                    <a:pt x="11171" y="1174"/>
                  </a:lnTo>
                  <a:lnTo>
                    <a:pt x="11171" y="12048"/>
                  </a:lnTo>
                  <a:close/>
                </a:path>
              </a:pathLst>
            </a:custGeom>
            <a:solidFill>
              <a:srgbClr val="FFFFFF"/>
            </a:solidFill>
            <a:ln w="100555" cap="flat">
              <a:noFill/>
              <a:prstDash val="solid"/>
              <a:miter/>
            </a:ln>
          </p:spPr>
          <p:txBody>
            <a:bodyPr rtlCol="0" anchor="ctr"/>
            <a:lstStyle/>
            <a:p>
              <a:endParaRPr lang="en-GB"/>
            </a:p>
          </p:txBody>
        </p:sp>
        <p:sp>
          <p:nvSpPr>
            <p:cNvPr id="356" name="Graphic 1127">
              <a:extLst>
                <a:ext uri="{FF2B5EF4-FFF2-40B4-BE49-F238E27FC236}">
                  <a16:creationId xmlns:a16="http://schemas.microsoft.com/office/drawing/2014/main" id="{D9C35A1E-0294-4466-8DC5-AE69116DCB52}"/>
                </a:ext>
              </a:extLst>
            </p:cNvPr>
            <p:cNvSpPr/>
            <p:nvPr/>
          </p:nvSpPr>
          <p:spPr>
            <a:xfrm>
              <a:off x="5662009" y="3073936"/>
              <a:ext cx="42589" cy="52254"/>
            </a:xfrm>
            <a:custGeom>
              <a:avLst/>
              <a:gdLst>
                <a:gd name="connsiteX0" fmla="*/ 42900 w 42589"/>
                <a:gd name="connsiteY0" fmla="*/ 27254 h 52254"/>
                <a:gd name="connsiteX1" fmla="*/ 36859 w 42589"/>
                <a:gd name="connsiteY1" fmla="*/ 47391 h 52254"/>
                <a:gd name="connsiteX2" fmla="*/ 21555 w 42589"/>
                <a:gd name="connsiteY2" fmla="*/ 53432 h 52254"/>
                <a:gd name="connsiteX3" fmla="*/ 6352 w 42589"/>
                <a:gd name="connsiteY3" fmla="*/ 47391 h 52254"/>
                <a:gd name="connsiteX4" fmla="*/ 311 w 42589"/>
                <a:gd name="connsiteY4" fmla="*/ 27254 h 52254"/>
                <a:gd name="connsiteX5" fmla="*/ 1620 w 42589"/>
                <a:gd name="connsiteY5" fmla="*/ 15474 h 52254"/>
                <a:gd name="connsiteX6" fmla="*/ 6352 w 42589"/>
                <a:gd name="connsiteY6" fmla="*/ 7218 h 52254"/>
                <a:gd name="connsiteX7" fmla="*/ 21555 w 42589"/>
                <a:gd name="connsiteY7" fmla="*/ 1177 h 52254"/>
                <a:gd name="connsiteX8" fmla="*/ 36859 w 42589"/>
                <a:gd name="connsiteY8" fmla="*/ 7218 h 52254"/>
                <a:gd name="connsiteX9" fmla="*/ 41591 w 42589"/>
                <a:gd name="connsiteY9" fmla="*/ 15474 h 52254"/>
                <a:gd name="connsiteX10" fmla="*/ 42900 w 42589"/>
                <a:gd name="connsiteY10" fmla="*/ 27254 h 52254"/>
                <a:gd name="connsiteX11" fmla="*/ 29106 w 42589"/>
                <a:gd name="connsiteY11" fmla="*/ 41249 h 52254"/>
                <a:gd name="connsiteX12" fmla="*/ 32630 w 42589"/>
                <a:gd name="connsiteY12" fmla="*/ 27254 h 52254"/>
                <a:gd name="connsiteX13" fmla="*/ 29106 w 42589"/>
                <a:gd name="connsiteY13" fmla="*/ 13259 h 52254"/>
                <a:gd name="connsiteX14" fmla="*/ 21555 w 42589"/>
                <a:gd name="connsiteY14" fmla="*/ 10339 h 52254"/>
                <a:gd name="connsiteX15" fmla="*/ 14105 w 42589"/>
                <a:gd name="connsiteY15" fmla="*/ 13259 h 52254"/>
                <a:gd name="connsiteX16" fmla="*/ 10581 w 42589"/>
                <a:gd name="connsiteY16" fmla="*/ 27254 h 52254"/>
                <a:gd name="connsiteX17" fmla="*/ 14105 w 42589"/>
                <a:gd name="connsiteY17" fmla="*/ 41249 h 52254"/>
                <a:gd name="connsiteX18" fmla="*/ 21555 w 42589"/>
                <a:gd name="connsiteY18" fmla="*/ 44270 h 52254"/>
                <a:gd name="connsiteX19" fmla="*/ 29106 w 42589"/>
                <a:gd name="connsiteY19" fmla="*/ 41249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89" h="52254">
                  <a:moveTo>
                    <a:pt x="42900" y="27254"/>
                  </a:moveTo>
                  <a:cubicBezTo>
                    <a:pt x="42900" y="36517"/>
                    <a:pt x="40886" y="43263"/>
                    <a:pt x="36859" y="47391"/>
                  </a:cubicBezTo>
                  <a:cubicBezTo>
                    <a:pt x="32932" y="51418"/>
                    <a:pt x="27898" y="53432"/>
                    <a:pt x="21555" y="53432"/>
                  </a:cubicBezTo>
                  <a:cubicBezTo>
                    <a:pt x="15313" y="53432"/>
                    <a:pt x="10279" y="51418"/>
                    <a:pt x="6352" y="47391"/>
                  </a:cubicBezTo>
                  <a:cubicBezTo>
                    <a:pt x="2325" y="43263"/>
                    <a:pt x="311" y="36517"/>
                    <a:pt x="311" y="27254"/>
                  </a:cubicBezTo>
                  <a:cubicBezTo>
                    <a:pt x="311" y="22623"/>
                    <a:pt x="714" y="18696"/>
                    <a:pt x="1620" y="15474"/>
                  </a:cubicBezTo>
                  <a:cubicBezTo>
                    <a:pt x="2526" y="12353"/>
                    <a:pt x="4036" y="9534"/>
                    <a:pt x="6352" y="7218"/>
                  </a:cubicBezTo>
                  <a:cubicBezTo>
                    <a:pt x="10279" y="3191"/>
                    <a:pt x="15313" y="1177"/>
                    <a:pt x="21555" y="1177"/>
                  </a:cubicBezTo>
                  <a:cubicBezTo>
                    <a:pt x="27898" y="1177"/>
                    <a:pt x="32932" y="3191"/>
                    <a:pt x="36859" y="7218"/>
                  </a:cubicBezTo>
                  <a:cubicBezTo>
                    <a:pt x="39175" y="9534"/>
                    <a:pt x="40685" y="12353"/>
                    <a:pt x="41591" y="15474"/>
                  </a:cubicBezTo>
                  <a:cubicBezTo>
                    <a:pt x="42497" y="18696"/>
                    <a:pt x="42900" y="22623"/>
                    <a:pt x="42900" y="27254"/>
                  </a:cubicBezTo>
                  <a:close/>
                  <a:moveTo>
                    <a:pt x="29106" y="41249"/>
                  </a:moveTo>
                  <a:cubicBezTo>
                    <a:pt x="31422" y="38934"/>
                    <a:pt x="32630" y="34202"/>
                    <a:pt x="32630" y="27254"/>
                  </a:cubicBezTo>
                  <a:cubicBezTo>
                    <a:pt x="32630" y="20307"/>
                    <a:pt x="31422" y="15575"/>
                    <a:pt x="29106" y="13259"/>
                  </a:cubicBezTo>
                  <a:cubicBezTo>
                    <a:pt x="27193" y="11346"/>
                    <a:pt x="24676" y="10339"/>
                    <a:pt x="21555" y="10339"/>
                  </a:cubicBezTo>
                  <a:cubicBezTo>
                    <a:pt x="18535" y="10339"/>
                    <a:pt x="16018" y="11346"/>
                    <a:pt x="14105" y="13259"/>
                  </a:cubicBezTo>
                  <a:cubicBezTo>
                    <a:pt x="11789" y="15575"/>
                    <a:pt x="10581" y="20307"/>
                    <a:pt x="10581" y="27254"/>
                  </a:cubicBezTo>
                  <a:cubicBezTo>
                    <a:pt x="10581" y="34202"/>
                    <a:pt x="11789" y="38934"/>
                    <a:pt x="14105" y="41249"/>
                  </a:cubicBezTo>
                  <a:cubicBezTo>
                    <a:pt x="16118" y="43263"/>
                    <a:pt x="18635" y="44270"/>
                    <a:pt x="21555" y="44270"/>
                  </a:cubicBezTo>
                  <a:cubicBezTo>
                    <a:pt x="24576" y="44270"/>
                    <a:pt x="27093" y="43263"/>
                    <a:pt x="29106" y="41249"/>
                  </a:cubicBezTo>
                  <a:close/>
                </a:path>
              </a:pathLst>
            </a:custGeom>
            <a:solidFill>
              <a:srgbClr val="FFFFFF"/>
            </a:solidFill>
            <a:ln w="100555" cap="flat">
              <a:noFill/>
              <a:prstDash val="solid"/>
              <a:miter/>
            </a:ln>
          </p:spPr>
          <p:txBody>
            <a:bodyPr rtlCol="0" anchor="ctr"/>
            <a:lstStyle/>
            <a:p>
              <a:endParaRPr lang="en-GB"/>
            </a:p>
          </p:txBody>
        </p:sp>
        <p:sp>
          <p:nvSpPr>
            <p:cNvPr id="357" name="Graphic 1127">
              <a:extLst>
                <a:ext uri="{FF2B5EF4-FFF2-40B4-BE49-F238E27FC236}">
                  <a16:creationId xmlns:a16="http://schemas.microsoft.com/office/drawing/2014/main" id="{1E4AE1E6-A88E-43C2-A1FC-3E9C70B82430}"/>
                </a:ext>
              </a:extLst>
            </p:cNvPr>
            <p:cNvSpPr/>
            <p:nvPr/>
          </p:nvSpPr>
          <p:spPr>
            <a:xfrm>
              <a:off x="5718277" y="3073936"/>
              <a:ext cx="41381" cy="51650"/>
            </a:xfrm>
            <a:custGeom>
              <a:avLst/>
              <a:gdLst>
                <a:gd name="connsiteX0" fmla="*/ 41711 w 41381"/>
                <a:gd name="connsiteY0" fmla="*/ 52828 h 51650"/>
                <a:gd name="connsiteX1" fmla="*/ 31441 w 41381"/>
                <a:gd name="connsiteY1" fmla="*/ 52828 h 51650"/>
                <a:gd name="connsiteX2" fmla="*/ 31441 w 41381"/>
                <a:gd name="connsiteY2" fmla="*/ 21717 h 51650"/>
                <a:gd name="connsiteX3" fmla="*/ 28622 w 41381"/>
                <a:gd name="connsiteY3" fmla="*/ 13159 h 51650"/>
                <a:gd name="connsiteX4" fmla="*/ 21172 w 41381"/>
                <a:gd name="connsiteY4" fmla="*/ 10339 h 51650"/>
                <a:gd name="connsiteX5" fmla="*/ 13620 w 41381"/>
                <a:gd name="connsiteY5" fmla="*/ 13159 h 51650"/>
                <a:gd name="connsiteX6" fmla="*/ 10600 w 41381"/>
                <a:gd name="connsiteY6" fmla="*/ 21717 h 51650"/>
                <a:gd name="connsiteX7" fmla="*/ 10600 w 41381"/>
                <a:gd name="connsiteY7" fmla="*/ 52828 h 51650"/>
                <a:gd name="connsiteX8" fmla="*/ 330 w 41381"/>
                <a:gd name="connsiteY8" fmla="*/ 52828 h 51650"/>
                <a:gd name="connsiteX9" fmla="*/ 330 w 41381"/>
                <a:gd name="connsiteY9" fmla="*/ 1781 h 51650"/>
                <a:gd name="connsiteX10" fmla="*/ 10399 w 41381"/>
                <a:gd name="connsiteY10" fmla="*/ 1781 h 51650"/>
                <a:gd name="connsiteX11" fmla="*/ 10399 w 41381"/>
                <a:gd name="connsiteY11" fmla="*/ 6916 h 51650"/>
                <a:gd name="connsiteX12" fmla="*/ 23991 w 41381"/>
                <a:gd name="connsiteY12" fmla="*/ 1177 h 51650"/>
                <a:gd name="connsiteX13" fmla="*/ 36576 w 41381"/>
                <a:gd name="connsiteY13" fmla="*/ 5809 h 51650"/>
                <a:gd name="connsiteX14" fmla="*/ 41711 w 41381"/>
                <a:gd name="connsiteY14" fmla="*/ 20206 h 51650"/>
                <a:gd name="connsiteX15" fmla="*/ 41711 w 41381"/>
                <a:gd name="connsiteY15" fmla="*/ 52828 h 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381" h="51650">
                  <a:moveTo>
                    <a:pt x="41711" y="52828"/>
                  </a:moveTo>
                  <a:lnTo>
                    <a:pt x="31441" y="52828"/>
                  </a:lnTo>
                  <a:lnTo>
                    <a:pt x="31441" y="21717"/>
                  </a:lnTo>
                  <a:cubicBezTo>
                    <a:pt x="31441" y="17891"/>
                    <a:pt x="30535" y="15071"/>
                    <a:pt x="28622" y="13159"/>
                  </a:cubicBezTo>
                  <a:cubicBezTo>
                    <a:pt x="26709" y="11246"/>
                    <a:pt x="24293" y="10339"/>
                    <a:pt x="21172" y="10339"/>
                  </a:cubicBezTo>
                  <a:cubicBezTo>
                    <a:pt x="18051" y="10339"/>
                    <a:pt x="15533" y="11346"/>
                    <a:pt x="13620" y="13159"/>
                  </a:cubicBezTo>
                  <a:cubicBezTo>
                    <a:pt x="11607" y="15071"/>
                    <a:pt x="10600" y="17991"/>
                    <a:pt x="10600" y="21717"/>
                  </a:cubicBezTo>
                  <a:lnTo>
                    <a:pt x="10600" y="52828"/>
                  </a:lnTo>
                  <a:lnTo>
                    <a:pt x="330" y="52828"/>
                  </a:lnTo>
                  <a:lnTo>
                    <a:pt x="330" y="1781"/>
                  </a:lnTo>
                  <a:lnTo>
                    <a:pt x="10399" y="1781"/>
                  </a:lnTo>
                  <a:lnTo>
                    <a:pt x="10399" y="6916"/>
                  </a:lnTo>
                  <a:cubicBezTo>
                    <a:pt x="13923" y="3090"/>
                    <a:pt x="18453" y="1177"/>
                    <a:pt x="23991" y="1177"/>
                  </a:cubicBezTo>
                  <a:cubicBezTo>
                    <a:pt x="29126" y="1177"/>
                    <a:pt x="33354" y="2687"/>
                    <a:pt x="36576" y="5809"/>
                  </a:cubicBezTo>
                  <a:cubicBezTo>
                    <a:pt x="40000" y="9131"/>
                    <a:pt x="41711" y="13964"/>
                    <a:pt x="41711" y="20206"/>
                  </a:cubicBezTo>
                  <a:lnTo>
                    <a:pt x="41711" y="52828"/>
                  </a:lnTo>
                  <a:close/>
                </a:path>
              </a:pathLst>
            </a:custGeom>
            <a:solidFill>
              <a:srgbClr val="FFFFFF"/>
            </a:solidFill>
            <a:ln w="100555" cap="flat">
              <a:noFill/>
              <a:prstDash val="solid"/>
              <a:miter/>
            </a:ln>
          </p:spPr>
          <p:txBody>
            <a:bodyPr rtlCol="0" anchor="ctr"/>
            <a:lstStyle/>
            <a:p>
              <a:endParaRPr lang="en-GB"/>
            </a:p>
          </p:txBody>
        </p:sp>
        <p:sp>
          <p:nvSpPr>
            <p:cNvPr id="358" name="Graphic 1127">
              <a:extLst>
                <a:ext uri="{FF2B5EF4-FFF2-40B4-BE49-F238E27FC236}">
                  <a16:creationId xmlns:a16="http://schemas.microsoft.com/office/drawing/2014/main" id="{1A201D1D-B2AE-4660-B7DD-7B4091096CA4}"/>
                </a:ext>
              </a:extLst>
            </p:cNvPr>
            <p:cNvSpPr/>
            <p:nvPr/>
          </p:nvSpPr>
          <p:spPr>
            <a:xfrm>
              <a:off x="5046847" y="3234383"/>
              <a:ext cx="47810" cy="61445"/>
            </a:xfrm>
            <a:custGeom>
              <a:avLst/>
              <a:gdLst>
                <a:gd name="connsiteX0" fmla="*/ 47908 w 47810"/>
                <a:gd name="connsiteY0" fmla="*/ 1235 h 61445"/>
                <a:gd name="connsiteX1" fmla="*/ 27541 w 47810"/>
                <a:gd name="connsiteY1" fmla="*/ 62681 h 61445"/>
                <a:gd name="connsiteX2" fmla="*/ 20292 w 47810"/>
                <a:gd name="connsiteY2" fmla="*/ 62681 h 61445"/>
                <a:gd name="connsiteX3" fmla="*/ 98 w 47810"/>
                <a:gd name="connsiteY3" fmla="*/ 1235 h 61445"/>
                <a:gd name="connsiteX4" fmla="*/ 9764 w 47810"/>
                <a:gd name="connsiteY4" fmla="*/ 1235 h 61445"/>
                <a:gd name="connsiteX5" fmla="*/ 23917 w 47810"/>
                <a:gd name="connsiteY5" fmla="*/ 45938 h 61445"/>
                <a:gd name="connsiteX6" fmla="*/ 38070 w 47810"/>
                <a:gd name="connsiteY6" fmla="*/ 1235 h 61445"/>
                <a:gd name="connsiteX7" fmla="*/ 47908 w 47810"/>
                <a:gd name="connsiteY7" fmla="*/ 1235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10" h="61445">
                  <a:moveTo>
                    <a:pt x="47908" y="1235"/>
                  </a:moveTo>
                  <a:lnTo>
                    <a:pt x="27541" y="62681"/>
                  </a:lnTo>
                  <a:lnTo>
                    <a:pt x="20292" y="62681"/>
                  </a:lnTo>
                  <a:lnTo>
                    <a:pt x="98" y="1235"/>
                  </a:lnTo>
                  <a:lnTo>
                    <a:pt x="9764" y="1235"/>
                  </a:lnTo>
                  <a:lnTo>
                    <a:pt x="23917" y="45938"/>
                  </a:lnTo>
                  <a:lnTo>
                    <a:pt x="38070" y="1235"/>
                  </a:lnTo>
                  <a:lnTo>
                    <a:pt x="47908" y="1235"/>
                  </a:lnTo>
                  <a:close/>
                </a:path>
              </a:pathLst>
            </a:custGeom>
            <a:solidFill>
              <a:srgbClr val="245BA7"/>
            </a:solidFill>
            <a:ln w="86190" cap="flat">
              <a:noFill/>
              <a:prstDash val="solid"/>
              <a:miter/>
            </a:ln>
          </p:spPr>
          <p:txBody>
            <a:bodyPr rtlCol="0" anchor="ctr"/>
            <a:lstStyle/>
            <a:p>
              <a:endParaRPr lang="en-GB"/>
            </a:p>
          </p:txBody>
        </p:sp>
        <p:sp>
          <p:nvSpPr>
            <p:cNvPr id="359" name="Graphic 1127">
              <a:extLst>
                <a:ext uri="{FF2B5EF4-FFF2-40B4-BE49-F238E27FC236}">
                  <a16:creationId xmlns:a16="http://schemas.microsoft.com/office/drawing/2014/main" id="{78D7F42F-8433-48F9-A7EE-E88F8E27E159}"/>
                </a:ext>
              </a:extLst>
            </p:cNvPr>
            <p:cNvSpPr/>
            <p:nvPr/>
          </p:nvSpPr>
          <p:spPr>
            <a:xfrm>
              <a:off x="5099633" y="3251556"/>
              <a:ext cx="37109" cy="44789"/>
            </a:xfrm>
            <a:custGeom>
              <a:avLst/>
              <a:gdLst>
                <a:gd name="connsiteX0" fmla="*/ 37224 w 37109"/>
                <a:gd name="connsiteY0" fmla="*/ 26178 h 44789"/>
                <a:gd name="connsiteX1" fmla="*/ 8831 w 37109"/>
                <a:gd name="connsiteY1" fmla="*/ 26178 h 44789"/>
                <a:gd name="connsiteX2" fmla="*/ 11765 w 37109"/>
                <a:gd name="connsiteY2" fmla="*/ 35240 h 44789"/>
                <a:gd name="connsiteX3" fmla="*/ 19963 w 37109"/>
                <a:gd name="connsiteY3" fmla="*/ 38433 h 44789"/>
                <a:gd name="connsiteX4" fmla="*/ 25832 w 37109"/>
                <a:gd name="connsiteY4" fmla="*/ 37398 h 44789"/>
                <a:gd name="connsiteX5" fmla="*/ 30578 w 37109"/>
                <a:gd name="connsiteY5" fmla="*/ 33946 h 44789"/>
                <a:gd name="connsiteX6" fmla="*/ 36188 w 37109"/>
                <a:gd name="connsiteY6" fmla="*/ 39210 h 44789"/>
                <a:gd name="connsiteX7" fmla="*/ 29025 w 37109"/>
                <a:gd name="connsiteY7" fmla="*/ 44388 h 44789"/>
                <a:gd name="connsiteX8" fmla="*/ 19791 w 37109"/>
                <a:gd name="connsiteY8" fmla="*/ 46028 h 44789"/>
                <a:gd name="connsiteX9" fmla="*/ 5465 w 37109"/>
                <a:gd name="connsiteY9" fmla="*/ 40677 h 44789"/>
                <a:gd name="connsiteX10" fmla="*/ 114 w 37109"/>
                <a:gd name="connsiteY10" fmla="*/ 23589 h 44789"/>
                <a:gd name="connsiteX11" fmla="*/ 5120 w 37109"/>
                <a:gd name="connsiteY11" fmla="*/ 7106 h 44789"/>
                <a:gd name="connsiteX12" fmla="*/ 18669 w 37109"/>
                <a:gd name="connsiteY12" fmla="*/ 1238 h 44789"/>
                <a:gd name="connsiteX13" fmla="*/ 32304 w 37109"/>
                <a:gd name="connsiteY13" fmla="*/ 7020 h 44789"/>
                <a:gd name="connsiteX14" fmla="*/ 37224 w 37109"/>
                <a:gd name="connsiteY14" fmla="*/ 22468 h 44789"/>
                <a:gd name="connsiteX15" fmla="*/ 37224 w 37109"/>
                <a:gd name="connsiteY15" fmla="*/ 26178 h 44789"/>
                <a:gd name="connsiteX16" fmla="*/ 28507 w 37109"/>
                <a:gd name="connsiteY16" fmla="*/ 20051 h 44789"/>
                <a:gd name="connsiteX17" fmla="*/ 27299 w 37109"/>
                <a:gd name="connsiteY17" fmla="*/ 14096 h 44789"/>
                <a:gd name="connsiteX18" fmla="*/ 18669 w 37109"/>
                <a:gd name="connsiteY18" fmla="*/ 8573 h 44789"/>
                <a:gd name="connsiteX19" fmla="*/ 9953 w 37109"/>
                <a:gd name="connsiteY19" fmla="*/ 14096 h 44789"/>
                <a:gd name="connsiteX20" fmla="*/ 8831 w 37109"/>
                <a:gd name="connsiteY20" fmla="*/ 20051 h 44789"/>
                <a:gd name="connsiteX21" fmla="*/ 28507 w 37109"/>
                <a:gd name="connsiteY21" fmla="*/ 2005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224" y="26178"/>
                  </a:moveTo>
                  <a:lnTo>
                    <a:pt x="8831" y="26178"/>
                  </a:lnTo>
                  <a:cubicBezTo>
                    <a:pt x="8831" y="30062"/>
                    <a:pt x="9780" y="32996"/>
                    <a:pt x="11765" y="35240"/>
                  </a:cubicBezTo>
                  <a:cubicBezTo>
                    <a:pt x="13664" y="37311"/>
                    <a:pt x="16425" y="38433"/>
                    <a:pt x="19963" y="38433"/>
                  </a:cubicBezTo>
                  <a:cubicBezTo>
                    <a:pt x="22294" y="38433"/>
                    <a:pt x="24279" y="38088"/>
                    <a:pt x="25832" y="37398"/>
                  </a:cubicBezTo>
                  <a:cubicBezTo>
                    <a:pt x="27385" y="36707"/>
                    <a:pt x="28939" y="35585"/>
                    <a:pt x="30578" y="33946"/>
                  </a:cubicBezTo>
                  <a:lnTo>
                    <a:pt x="36188" y="39210"/>
                  </a:lnTo>
                  <a:cubicBezTo>
                    <a:pt x="33858" y="41540"/>
                    <a:pt x="31441" y="43266"/>
                    <a:pt x="29025" y="44388"/>
                  </a:cubicBezTo>
                  <a:cubicBezTo>
                    <a:pt x="26522" y="45510"/>
                    <a:pt x="23502" y="46028"/>
                    <a:pt x="19791" y="46028"/>
                  </a:cubicBezTo>
                  <a:cubicBezTo>
                    <a:pt x="13836" y="46028"/>
                    <a:pt x="9003" y="44215"/>
                    <a:pt x="5465" y="40677"/>
                  </a:cubicBezTo>
                  <a:cubicBezTo>
                    <a:pt x="1927" y="37139"/>
                    <a:pt x="114" y="31443"/>
                    <a:pt x="114" y="23589"/>
                  </a:cubicBezTo>
                  <a:cubicBezTo>
                    <a:pt x="114" y="16599"/>
                    <a:pt x="1754" y="11076"/>
                    <a:pt x="5120" y="7106"/>
                  </a:cubicBezTo>
                  <a:cubicBezTo>
                    <a:pt x="8486" y="3223"/>
                    <a:pt x="12973" y="1238"/>
                    <a:pt x="18669" y="1238"/>
                  </a:cubicBezTo>
                  <a:cubicBezTo>
                    <a:pt x="24451" y="1238"/>
                    <a:pt x="29025" y="3136"/>
                    <a:pt x="32304" y="7020"/>
                  </a:cubicBezTo>
                  <a:cubicBezTo>
                    <a:pt x="35584" y="10903"/>
                    <a:pt x="37224" y="15995"/>
                    <a:pt x="37224" y="22468"/>
                  </a:cubicBezTo>
                  <a:lnTo>
                    <a:pt x="37224" y="26178"/>
                  </a:lnTo>
                  <a:close/>
                  <a:moveTo>
                    <a:pt x="28507" y="20051"/>
                  </a:moveTo>
                  <a:cubicBezTo>
                    <a:pt x="28335" y="17462"/>
                    <a:pt x="27903" y="15477"/>
                    <a:pt x="27299" y="14096"/>
                  </a:cubicBezTo>
                  <a:cubicBezTo>
                    <a:pt x="25659" y="10386"/>
                    <a:pt x="22725" y="8573"/>
                    <a:pt x="18669" y="8573"/>
                  </a:cubicBezTo>
                  <a:cubicBezTo>
                    <a:pt x="14527" y="8573"/>
                    <a:pt x="11592" y="10386"/>
                    <a:pt x="9953" y="14096"/>
                  </a:cubicBezTo>
                  <a:cubicBezTo>
                    <a:pt x="9262" y="15564"/>
                    <a:pt x="8917" y="17548"/>
                    <a:pt x="8831" y="20051"/>
                  </a:cubicBezTo>
                  <a:lnTo>
                    <a:pt x="28507" y="20051"/>
                  </a:lnTo>
                  <a:close/>
                </a:path>
              </a:pathLst>
            </a:custGeom>
            <a:solidFill>
              <a:srgbClr val="245BA7"/>
            </a:solidFill>
            <a:ln w="86190" cap="flat">
              <a:noFill/>
              <a:prstDash val="solid"/>
              <a:miter/>
            </a:ln>
          </p:spPr>
          <p:txBody>
            <a:bodyPr rtlCol="0" anchor="ctr"/>
            <a:lstStyle/>
            <a:p>
              <a:endParaRPr lang="en-GB"/>
            </a:p>
          </p:txBody>
        </p:sp>
        <p:sp>
          <p:nvSpPr>
            <p:cNvPr id="360" name="Graphic 1127">
              <a:extLst>
                <a:ext uri="{FF2B5EF4-FFF2-40B4-BE49-F238E27FC236}">
                  <a16:creationId xmlns:a16="http://schemas.microsoft.com/office/drawing/2014/main" id="{90DA1EDC-2DD1-4D88-82A9-6269F0CFF67F}"/>
                </a:ext>
              </a:extLst>
            </p:cNvPr>
            <p:cNvSpPr/>
            <p:nvPr/>
          </p:nvSpPr>
          <p:spPr>
            <a:xfrm>
              <a:off x="5148189" y="3251556"/>
              <a:ext cx="30722" cy="44272"/>
            </a:xfrm>
            <a:custGeom>
              <a:avLst/>
              <a:gdLst>
                <a:gd name="connsiteX0" fmla="*/ 30853 w 30722"/>
                <a:gd name="connsiteY0" fmla="*/ 5380 h 44272"/>
                <a:gd name="connsiteX1" fmla="*/ 24208 w 30722"/>
                <a:gd name="connsiteY1" fmla="*/ 12025 h 44272"/>
                <a:gd name="connsiteX2" fmla="*/ 17649 w 30722"/>
                <a:gd name="connsiteY2" fmla="*/ 9091 h 44272"/>
                <a:gd name="connsiteX3" fmla="*/ 11436 w 30722"/>
                <a:gd name="connsiteY3" fmla="*/ 11766 h 44272"/>
                <a:gd name="connsiteX4" fmla="*/ 8933 w 30722"/>
                <a:gd name="connsiteY4" fmla="*/ 18929 h 44272"/>
                <a:gd name="connsiteX5" fmla="*/ 8933 w 30722"/>
                <a:gd name="connsiteY5" fmla="*/ 45510 h 44272"/>
                <a:gd name="connsiteX6" fmla="*/ 130 w 30722"/>
                <a:gd name="connsiteY6" fmla="*/ 45510 h 44272"/>
                <a:gd name="connsiteX7" fmla="*/ 130 w 30722"/>
                <a:gd name="connsiteY7" fmla="*/ 1755 h 44272"/>
                <a:gd name="connsiteX8" fmla="*/ 8760 w 30722"/>
                <a:gd name="connsiteY8" fmla="*/ 1755 h 44272"/>
                <a:gd name="connsiteX9" fmla="*/ 8760 w 30722"/>
                <a:gd name="connsiteY9" fmla="*/ 6502 h 44272"/>
                <a:gd name="connsiteX10" fmla="*/ 13593 w 30722"/>
                <a:gd name="connsiteY10" fmla="*/ 2705 h 44272"/>
                <a:gd name="connsiteX11" fmla="*/ 20411 w 30722"/>
                <a:gd name="connsiteY11" fmla="*/ 1238 h 44272"/>
                <a:gd name="connsiteX12" fmla="*/ 30853 w 30722"/>
                <a:gd name="connsiteY12" fmla="*/ 538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0853" y="5380"/>
                  </a:moveTo>
                  <a:lnTo>
                    <a:pt x="24208" y="12025"/>
                  </a:lnTo>
                  <a:cubicBezTo>
                    <a:pt x="22223" y="10040"/>
                    <a:pt x="20066" y="9091"/>
                    <a:pt x="17649" y="9091"/>
                  </a:cubicBezTo>
                  <a:cubicBezTo>
                    <a:pt x="15146" y="9091"/>
                    <a:pt x="13075" y="10040"/>
                    <a:pt x="11436" y="11766"/>
                  </a:cubicBezTo>
                  <a:cubicBezTo>
                    <a:pt x="9796" y="13579"/>
                    <a:pt x="8933" y="15995"/>
                    <a:pt x="8933" y="18929"/>
                  </a:cubicBezTo>
                  <a:lnTo>
                    <a:pt x="8933" y="45510"/>
                  </a:lnTo>
                  <a:lnTo>
                    <a:pt x="130" y="45510"/>
                  </a:lnTo>
                  <a:lnTo>
                    <a:pt x="130" y="1755"/>
                  </a:lnTo>
                  <a:lnTo>
                    <a:pt x="8760" y="1755"/>
                  </a:lnTo>
                  <a:lnTo>
                    <a:pt x="8760" y="6502"/>
                  </a:lnTo>
                  <a:cubicBezTo>
                    <a:pt x="9882" y="4949"/>
                    <a:pt x="11522" y="3654"/>
                    <a:pt x="13593" y="2705"/>
                  </a:cubicBezTo>
                  <a:cubicBezTo>
                    <a:pt x="15751" y="1755"/>
                    <a:pt x="17994" y="1238"/>
                    <a:pt x="20411" y="1238"/>
                  </a:cubicBezTo>
                  <a:cubicBezTo>
                    <a:pt x="24639" y="1238"/>
                    <a:pt x="28092" y="2618"/>
                    <a:pt x="30853" y="5380"/>
                  </a:cubicBezTo>
                  <a:close/>
                </a:path>
              </a:pathLst>
            </a:custGeom>
            <a:solidFill>
              <a:srgbClr val="245BA7"/>
            </a:solidFill>
            <a:ln w="86190" cap="flat">
              <a:noFill/>
              <a:prstDash val="solid"/>
              <a:miter/>
            </a:ln>
          </p:spPr>
          <p:txBody>
            <a:bodyPr rtlCol="0" anchor="ctr"/>
            <a:lstStyle/>
            <a:p>
              <a:endParaRPr lang="en-GB"/>
            </a:p>
          </p:txBody>
        </p:sp>
        <p:sp>
          <p:nvSpPr>
            <p:cNvPr id="361" name="Graphic 1127">
              <a:extLst>
                <a:ext uri="{FF2B5EF4-FFF2-40B4-BE49-F238E27FC236}">
                  <a16:creationId xmlns:a16="http://schemas.microsoft.com/office/drawing/2014/main" id="{F1E14EED-59A3-47DF-A3AC-5006A8BEE0DD}"/>
                </a:ext>
              </a:extLst>
            </p:cNvPr>
            <p:cNvSpPr/>
            <p:nvPr/>
          </p:nvSpPr>
          <p:spPr>
            <a:xfrm>
              <a:off x="5185614" y="3234124"/>
              <a:ext cx="9320" cy="61704"/>
            </a:xfrm>
            <a:custGeom>
              <a:avLst/>
              <a:gdLst>
                <a:gd name="connsiteX0" fmla="*/ 9201 w 9320"/>
                <a:gd name="connsiteY0" fmla="*/ 62939 h 61704"/>
                <a:gd name="connsiteX1" fmla="*/ 399 w 9320"/>
                <a:gd name="connsiteY1" fmla="*/ 62939 h 61704"/>
                <a:gd name="connsiteX2" fmla="*/ 399 w 9320"/>
                <a:gd name="connsiteY2" fmla="*/ 19185 h 61704"/>
                <a:gd name="connsiteX3" fmla="*/ 9201 w 9320"/>
                <a:gd name="connsiteY3" fmla="*/ 19185 h 61704"/>
                <a:gd name="connsiteX4" fmla="*/ 9201 w 9320"/>
                <a:gd name="connsiteY4" fmla="*/ 62939 h 61704"/>
                <a:gd name="connsiteX5" fmla="*/ 9460 w 9320"/>
                <a:gd name="connsiteY5" fmla="*/ 10555 h 61704"/>
                <a:gd name="connsiteX6" fmla="*/ 140 w 9320"/>
                <a:gd name="connsiteY6" fmla="*/ 10555 h 61704"/>
                <a:gd name="connsiteX7" fmla="*/ 140 w 9320"/>
                <a:gd name="connsiteY7" fmla="*/ 1235 h 61704"/>
                <a:gd name="connsiteX8" fmla="*/ 9460 w 9320"/>
                <a:gd name="connsiteY8" fmla="*/ 1235 h 61704"/>
                <a:gd name="connsiteX9" fmla="*/ 9460 w 9320"/>
                <a:gd name="connsiteY9" fmla="*/ 10555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201" y="62939"/>
                  </a:moveTo>
                  <a:lnTo>
                    <a:pt x="399" y="62939"/>
                  </a:lnTo>
                  <a:lnTo>
                    <a:pt x="399" y="19185"/>
                  </a:lnTo>
                  <a:lnTo>
                    <a:pt x="9201" y="19185"/>
                  </a:lnTo>
                  <a:lnTo>
                    <a:pt x="9201" y="62939"/>
                  </a:lnTo>
                  <a:close/>
                  <a:moveTo>
                    <a:pt x="9460" y="10555"/>
                  </a:moveTo>
                  <a:lnTo>
                    <a:pt x="140" y="10555"/>
                  </a:lnTo>
                  <a:lnTo>
                    <a:pt x="140" y="1235"/>
                  </a:lnTo>
                  <a:lnTo>
                    <a:pt x="9460" y="1235"/>
                  </a:lnTo>
                  <a:lnTo>
                    <a:pt x="9460" y="10555"/>
                  </a:lnTo>
                  <a:close/>
                </a:path>
              </a:pathLst>
            </a:custGeom>
            <a:solidFill>
              <a:srgbClr val="245BA7"/>
            </a:solidFill>
            <a:ln w="86190" cap="flat">
              <a:noFill/>
              <a:prstDash val="solid"/>
              <a:miter/>
            </a:ln>
          </p:spPr>
          <p:txBody>
            <a:bodyPr rtlCol="0" anchor="ctr"/>
            <a:lstStyle/>
            <a:p>
              <a:endParaRPr lang="en-GB"/>
            </a:p>
          </p:txBody>
        </p:sp>
        <p:sp>
          <p:nvSpPr>
            <p:cNvPr id="362" name="Graphic 1127">
              <a:extLst>
                <a:ext uri="{FF2B5EF4-FFF2-40B4-BE49-F238E27FC236}">
                  <a16:creationId xmlns:a16="http://schemas.microsoft.com/office/drawing/2014/main" id="{A06CD5C4-3439-40E5-B89E-C72284BB6062}"/>
                </a:ext>
              </a:extLst>
            </p:cNvPr>
            <p:cNvSpPr/>
            <p:nvPr/>
          </p:nvSpPr>
          <p:spPr>
            <a:xfrm>
              <a:off x="5204828" y="3233951"/>
              <a:ext cx="22524" cy="61877"/>
            </a:xfrm>
            <a:custGeom>
              <a:avLst/>
              <a:gdLst>
                <a:gd name="connsiteX0" fmla="*/ 22673 w 22524"/>
                <a:gd name="connsiteY0" fmla="*/ 26089 h 61877"/>
                <a:gd name="connsiteX1" fmla="*/ 13957 w 22524"/>
                <a:gd name="connsiteY1" fmla="*/ 26089 h 61877"/>
                <a:gd name="connsiteX2" fmla="*/ 13957 w 22524"/>
                <a:gd name="connsiteY2" fmla="*/ 63112 h 61877"/>
                <a:gd name="connsiteX3" fmla="*/ 5154 w 22524"/>
                <a:gd name="connsiteY3" fmla="*/ 63112 h 61877"/>
                <a:gd name="connsiteX4" fmla="*/ 5154 w 22524"/>
                <a:gd name="connsiteY4" fmla="*/ 26089 h 61877"/>
                <a:gd name="connsiteX5" fmla="*/ 149 w 22524"/>
                <a:gd name="connsiteY5" fmla="*/ 26089 h 61877"/>
                <a:gd name="connsiteX6" fmla="*/ 149 w 22524"/>
                <a:gd name="connsiteY6" fmla="*/ 19358 h 61877"/>
                <a:gd name="connsiteX7" fmla="*/ 5154 w 22524"/>
                <a:gd name="connsiteY7" fmla="*/ 19358 h 61877"/>
                <a:gd name="connsiteX8" fmla="*/ 5154 w 22524"/>
                <a:gd name="connsiteY8" fmla="*/ 13403 h 61877"/>
                <a:gd name="connsiteX9" fmla="*/ 8261 w 22524"/>
                <a:gd name="connsiteY9" fmla="*/ 4773 h 61877"/>
                <a:gd name="connsiteX10" fmla="*/ 17150 w 22524"/>
                <a:gd name="connsiteY10" fmla="*/ 1235 h 61877"/>
                <a:gd name="connsiteX11" fmla="*/ 22673 w 22524"/>
                <a:gd name="connsiteY11" fmla="*/ 1235 h 61877"/>
                <a:gd name="connsiteX12" fmla="*/ 22673 w 22524"/>
                <a:gd name="connsiteY12" fmla="*/ 8743 h 61877"/>
                <a:gd name="connsiteX13" fmla="*/ 18789 w 22524"/>
                <a:gd name="connsiteY13" fmla="*/ 8743 h 61877"/>
                <a:gd name="connsiteX14" fmla="*/ 13957 w 22524"/>
                <a:gd name="connsiteY14" fmla="*/ 13834 h 61877"/>
                <a:gd name="connsiteX15" fmla="*/ 13957 w 22524"/>
                <a:gd name="connsiteY15" fmla="*/ 19358 h 61877"/>
                <a:gd name="connsiteX16" fmla="*/ 22673 w 22524"/>
                <a:gd name="connsiteY16" fmla="*/ 19358 h 61877"/>
                <a:gd name="connsiteX17" fmla="*/ 22673 w 22524"/>
                <a:gd name="connsiteY17" fmla="*/ 26089 h 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24" h="61877">
                  <a:moveTo>
                    <a:pt x="22673" y="26089"/>
                  </a:moveTo>
                  <a:lnTo>
                    <a:pt x="13957" y="26089"/>
                  </a:lnTo>
                  <a:lnTo>
                    <a:pt x="13957" y="63112"/>
                  </a:lnTo>
                  <a:lnTo>
                    <a:pt x="5154" y="63112"/>
                  </a:lnTo>
                  <a:lnTo>
                    <a:pt x="5154" y="26089"/>
                  </a:lnTo>
                  <a:lnTo>
                    <a:pt x="149" y="26089"/>
                  </a:lnTo>
                  <a:lnTo>
                    <a:pt x="149" y="19358"/>
                  </a:lnTo>
                  <a:lnTo>
                    <a:pt x="5154" y="19358"/>
                  </a:lnTo>
                  <a:lnTo>
                    <a:pt x="5154" y="13403"/>
                  </a:lnTo>
                  <a:cubicBezTo>
                    <a:pt x="5154" y="10037"/>
                    <a:pt x="6190" y="7103"/>
                    <a:pt x="8261" y="4773"/>
                  </a:cubicBezTo>
                  <a:cubicBezTo>
                    <a:pt x="10332" y="2443"/>
                    <a:pt x="13266" y="1235"/>
                    <a:pt x="17150" y="1235"/>
                  </a:cubicBezTo>
                  <a:lnTo>
                    <a:pt x="22673" y="1235"/>
                  </a:lnTo>
                  <a:lnTo>
                    <a:pt x="22673" y="8743"/>
                  </a:lnTo>
                  <a:lnTo>
                    <a:pt x="18789" y="8743"/>
                  </a:lnTo>
                  <a:cubicBezTo>
                    <a:pt x="15596" y="8743"/>
                    <a:pt x="13957" y="10469"/>
                    <a:pt x="13957" y="13834"/>
                  </a:cubicBezTo>
                  <a:lnTo>
                    <a:pt x="13957" y="19358"/>
                  </a:lnTo>
                  <a:lnTo>
                    <a:pt x="22673" y="19358"/>
                  </a:lnTo>
                  <a:lnTo>
                    <a:pt x="22673" y="26089"/>
                  </a:lnTo>
                  <a:close/>
                </a:path>
              </a:pathLst>
            </a:custGeom>
            <a:solidFill>
              <a:srgbClr val="245BA7"/>
            </a:solidFill>
            <a:ln w="86190" cap="flat">
              <a:noFill/>
              <a:prstDash val="solid"/>
              <a:miter/>
            </a:ln>
          </p:spPr>
          <p:txBody>
            <a:bodyPr rtlCol="0" anchor="ctr"/>
            <a:lstStyle/>
            <a:p>
              <a:endParaRPr lang="en-GB"/>
            </a:p>
          </p:txBody>
        </p:sp>
        <p:sp>
          <p:nvSpPr>
            <p:cNvPr id="363" name="Graphic 1127">
              <a:extLst>
                <a:ext uri="{FF2B5EF4-FFF2-40B4-BE49-F238E27FC236}">
                  <a16:creationId xmlns:a16="http://schemas.microsoft.com/office/drawing/2014/main" id="{A9D5E894-D569-4400-9DA5-FB73FABB4D9B}"/>
                </a:ext>
              </a:extLst>
            </p:cNvPr>
            <p:cNvSpPr/>
            <p:nvPr/>
          </p:nvSpPr>
          <p:spPr>
            <a:xfrm>
              <a:off x="5230254" y="3252074"/>
              <a:ext cx="39352" cy="61100"/>
            </a:xfrm>
            <a:custGeom>
              <a:avLst/>
              <a:gdLst>
                <a:gd name="connsiteX0" fmla="*/ 39513 w 39352"/>
                <a:gd name="connsiteY0" fmla="*/ 1241 h 61100"/>
                <a:gd name="connsiteX1" fmla="*/ 20182 w 39352"/>
                <a:gd name="connsiteY1" fmla="*/ 53711 h 61100"/>
                <a:gd name="connsiteX2" fmla="*/ 16989 w 39352"/>
                <a:gd name="connsiteY2" fmla="*/ 59148 h 61100"/>
                <a:gd name="connsiteX3" fmla="*/ 8014 w 39352"/>
                <a:gd name="connsiteY3" fmla="*/ 62341 h 61100"/>
                <a:gd name="connsiteX4" fmla="*/ 4475 w 39352"/>
                <a:gd name="connsiteY4" fmla="*/ 62341 h 61100"/>
                <a:gd name="connsiteX5" fmla="*/ 4475 w 39352"/>
                <a:gd name="connsiteY5" fmla="*/ 54402 h 61100"/>
                <a:gd name="connsiteX6" fmla="*/ 6719 w 39352"/>
                <a:gd name="connsiteY6" fmla="*/ 54402 h 61100"/>
                <a:gd name="connsiteX7" fmla="*/ 10775 w 39352"/>
                <a:gd name="connsiteY7" fmla="*/ 53366 h 61100"/>
                <a:gd name="connsiteX8" fmla="*/ 13019 w 39352"/>
                <a:gd name="connsiteY8" fmla="*/ 49741 h 61100"/>
                <a:gd name="connsiteX9" fmla="*/ 15435 w 39352"/>
                <a:gd name="connsiteY9" fmla="*/ 42924 h 61100"/>
                <a:gd name="connsiteX10" fmla="*/ 160 w 39352"/>
                <a:gd name="connsiteY10" fmla="*/ 1241 h 61100"/>
                <a:gd name="connsiteX11" fmla="*/ 9481 w 39352"/>
                <a:gd name="connsiteY11" fmla="*/ 1241 h 61100"/>
                <a:gd name="connsiteX12" fmla="*/ 19923 w 39352"/>
                <a:gd name="connsiteY12" fmla="*/ 32050 h 61100"/>
                <a:gd name="connsiteX13" fmla="*/ 30106 w 39352"/>
                <a:gd name="connsiteY13" fmla="*/ 1241 h 61100"/>
                <a:gd name="connsiteX14" fmla="*/ 39513 w 39352"/>
                <a:gd name="connsiteY14" fmla="*/ 1241 h 6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52" h="61100">
                  <a:moveTo>
                    <a:pt x="39513" y="1241"/>
                  </a:moveTo>
                  <a:lnTo>
                    <a:pt x="20182" y="53711"/>
                  </a:lnTo>
                  <a:cubicBezTo>
                    <a:pt x="19405" y="56041"/>
                    <a:pt x="18283" y="57854"/>
                    <a:pt x="16989" y="59148"/>
                  </a:cubicBezTo>
                  <a:cubicBezTo>
                    <a:pt x="14831" y="61306"/>
                    <a:pt x="11897" y="62341"/>
                    <a:pt x="8014" y="62341"/>
                  </a:cubicBezTo>
                  <a:lnTo>
                    <a:pt x="4475" y="62341"/>
                  </a:lnTo>
                  <a:lnTo>
                    <a:pt x="4475" y="54402"/>
                  </a:lnTo>
                  <a:lnTo>
                    <a:pt x="6719" y="54402"/>
                  </a:lnTo>
                  <a:cubicBezTo>
                    <a:pt x="8531" y="54402"/>
                    <a:pt x="9912" y="54056"/>
                    <a:pt x="10775" y="53366"/>
                  </a:cubicBezTo>
                  <a:cubicBezTo>
                    <a:pt x="11638" y="52762"/>
                    <a:pt x="12415" y="51554"/>
                    <a:pt x="13019" y="49741"/>
                  </a:cubicBezTo>
                  <a:lnTo>
                    <a:pt x="15435" y="42924"/>
                  </a:lnTo>
                  <a:lnTo>
                    <a:pt x="160" y="1241"/>
                  </a:lnTo>
                  <a:lnTo>
                    <a:pt x="9481" y="1241"/>
                  </a:lnTo>
                  <a:lnTo>
                    <a:pt x="19923" y="32050"/>
                  </a:lnTo>
                  <a:lnTo>
                    <a:pt x="30106" y="1241"/>
                  </a:lnTo>
                  <a:lnTo>
                    <a:pt x="39513" y="1241"/>
                  </a:lnTo>
                  <a:close/>
                </a:path>
              </a:pathLst>
            </a:custGeom>
            <a:solidFill>
              <a:srgbClr val="245BA7"/>
            </a:solidFill>
            <a:ln w="86190" cap="flat">
              <a:noFill/>
              <a:prstDash val="solid"/>
              <a:miter/>
            </a:ln>
          </p:spPr>
          <p:txBody>
            <a:bodyPr rtlCol="0" anchor="ctr"/>
            <a:lstStyle/>
            <a:p>
              <a:endParaRPr lang="en-GB"/>
            </a:p>
          </p:txBody>
        </p:sp>
        <p:sp>
          <p:nvSpPr>
            <p:cNvPr id="364" name="Graphic 1127">
              <a:extLst>
                <a:ext uri="{FF2B5EF4-FFF2-40B4-BE49-F238E27FC236}">
                  <a16:creationId xmlns:a16="http://schemas.microsoft.com/office/drawing/2014/main" id="{165DCC2B-1739-48AC-BF6D-ADE13E6CA558}"/>
                </a:ext>
              </a:extLst>
            </p:cNvPr>
            <p:cNvSpPr/>
            <p:nvPr/>
          </p:nvSpPr>
          <p:spPr>
            <a:xfrm>
              <a:off x="5294960" y="3234124"/>
              <a:ext cx="9320" cy="61704"/>
            </a:xfrm>
            <a:custGeom>
              <a:avLst/>
              <a:gdLst>
                <a:gd name="connsiteX0" fmla="*/ 9239 w 9320"/>
                <a:gd name="connsiteY0" fmla="*/ 62939 h 61704"/>
                <a:gd name="connsiteX1" fmla="*/ 437 w 9320"/>
                <a:gd name="connsiteY1" fmla="*/ 62939 h 61704"/>
                <a:gd name="connsiteX2" fmla="*/ 437 w 9320"/>
                <a:gd name="connsiteY2" fmla="*/ 19185 h 61704"/>
                <a:gd name="connsiteX3" fmla="*/ 9239 w 9320"/>
                <a:gd name="connsiteY3" fmla="*/ 19185 h 61704"/>
                <a:gd name="connsiteX4" fmla="*/ 9239 w 9320"/>
                <a:gd name="connsiteY4" fmla="*/ 62939 h 61704"/>
                <a:gd name="connsiteX5" fmla="*/ 9498 w 9320"/>
                <a:gd name="connsiteY5" fmla="*/ 10555 h 61704"/>
                <a:gd name="connsiteX6" fmla="*/ 178 w 9320"/>
                <a:gd name="connsiteY6" fmla="*/ 10555 h 61704"/>
                <a:gd name="connsiteX7" fmla="*/ 178 w 9320"/>
                <a:gd name="connsiteY7" fmla="*/ 1235 h 61704"/>
                <a:gd name="connsiteX8" fmla="*/ 9498 w 9320"/>
                <a:gd name="connsiteY8" fmla="*/ 1235 h 61704"/>
                <a:gd name="connsiteX9" fmla="*/ 9498 w 9320"/>
                <a:gd name="connsiteY9" fmla="*/ 10555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239" y="62939"/>
                  </a:moveTo>
                  <a:lnTo>
                    <a:pt x="437" y="62939"/>
                  </a:lnTo>
                  <a:lnTo>
                    <a:pt x="437" y="19185"/>
                  </a:lnTo>
                  <a:lnTo>
                    <a:pt x="9239" y="19185"/>
                  </a:lnTo>
                  <a:lnTo>
                    <a:pt x="9239" y="62939"/>
                  </a:lnTo>
                  <a:close/>
                  <a:moveTo>
                    <a:pt x="9498" y="10555"/>
                  </a:moveTo>
                  <a:lnTo>
                    <a:pt x="178" y="10555"/>
                  </a:lnTo>
                  <a:lnTo>
                    <a:pt x="178" y="1235"/>
                  </a:lnTo>
                  <a:lnTo>
                    <a:pt x="9498" y="1235"/>
                  </a:lnTo>
                  <a:lnTo>
                    <a:pt x="9498" y="10555"/>
                  </a:lnTo>
                  <a:close/>
                </a:path>
              </a:pathLst>
            </a:custGeom>
            <a:solidFill>
              <a:srgbClr val="245BA7"/>
            </a:solidFill>
            <a:ln w="86190" cap="flat">
              <a:noFill/>
              <a:prstDash val="solid"/>
              <a:miter/>
            </a:ln>
          </p:spPr>
          <p:txBody>
            <a:bodyPr rtlCol="0" anchor="ctr"/>
            <a:lstStyle/>
            <a:p>
              <a:endParaRPr lang="en-GB"/>
            </a:p>
          </p:txBody>
        </p:sp>
        <p:sp>
          <p:nvSpPr>
            <p:cNvPr id="365" name="Graphic 1127">
              <a:extLst>
                <a:ext uri="{FF2B5EF4-FFF2-40B4-BE49-F238E27FC236}">
                  <a16:creationId xmlns:a16="http://schemas.microsoft.com/office/drawing/2014/main" id="{6E1315E3-823D-445F-8C33-C92EA13DBA84}"/>
                </a:ext>
              </a:extLst>
            </p:cNvPr>
            <p:cNvSpPr/>
            <p:nvPr/>
          </p:nvSpPr>
          <p:spPr>
            <a:xfrm>
              <a:off x="5313572" y="3251556"/>
              <a:ext cx="36591" cy="44789"/>
            </a:xfrm>
            <a:custGeom>
              <a:avLst/>
              <a:gdLst>
                <a:gd name="connsiteX0" fmla="*/ 36780 w 36591"/>
                <a:gd name="connsiteY0" fmla="*/ 32133 h 44789"/>
                <a:gd name="connsiteX1" fmla="*/ 31775 w 36591"/>
                <a:gd name="connsiteY1" fmla="*/ 42403 h 44789"/>
                <a:gd name="connsiteX2" fmla="*/ 18571 w 36591"/>
                <a:gd name="connsiteY2" fmla="*/ 46028 h 44789"/>
                <a:gd name="connsiteX3" fmla="*/ 189 w 36591"/>
                <a:gd name="connsiteY3" fmla="*/ 39728 h 44789"/>
                <a:gd name="connsiteX4" fmla="*/ 5971 w 36591"/>
                <a:gd name="connsiteY4" fmla="*/ 33946 h 44789"/>
                <a:gd name="connsiteX5" fmla="*/ 18571 w 36591"/>
                <a:gd name="connsiteY5" fmla="*/ 38519 h 44789"/>
                <a:gd name="connsiteX6" fmla="*/ 25561 w 36591"/>
                <a:gd name="connsiteY6" fmla="*/ 36966 h 44789"/>
                <a:gd name="connsiteX7" fmla="*/ 28150 w 36591"/>
                <a:gd name="connsiteY7" fmla="*/ 32478 h 44789"/>
                <a:gd name="connsiteX8" fmla="*/ 22282 w 36591"/>
                <a:gd name="connsiteY8" fmla="*/ 27300 h 44789"/>
                <a:gd name="connsiteX9" fmla="*/ 15291 w 36591"/>
                <a:gd name="connsiteY9" fmla="*/ 26696 h 44789"/>
                <a:gd name="connsiteX10" fmla="*/ 2346 w 36591"/>
                <a:gd name="connsiteY10" fmla="*/ 14614 h 44789"/>
                <a:gd name="connsiteX11" fmla="*/ 7006 w 36591"/>
                <a:gd name="connsiteY11" fmla="*/ 4776 h 44789"/>
                <a:gd name="connsiteX12" fmla="*/ 18830 w 36591"/>
                <a:gd name="connsiteY12" fmla="*/ 1238 h 44789"/>
                <a:gd name="connsiteX13" fmla="*/ 35054 w 36591"/>
                <a:gd name="connsiteY13" fmla="*/ 6157 h 44789"/>
                <a:gd name="connsiteX14" fmla="*/ 29531 w 36591"/>
                <a:gd name="connsiteY14" fmla="*/ 11766 h 44789"/>
                <a:gd name="connsiteX15" fmla="*/ 18743 w 36591"/>
                <a:gd name="connsiteY15" fmla="*/ 8573 h 44789"/>
                <a:gd name="connsiteX16" fmla="*/ 12875 w 36591"/>
                <a:gd name="connsiteY16" fmla="*/ 10127 h 44789"/>
                <a:gd name="connsiteX17" fmla="*/ 10804 w 36591"/>
                <a:gd name="connsiteY17" fmla="*/ 14183 h 44789"/>
                <a:gd name="connsiteX18" fmla="*/ 12271 w 36591"/>
                <a:gd name="connsiteY18" fmla="*/ 17635 h 44789"/>
                <a:gd name="connsiteX19" fmla="*/ 16845 w 36591"/>
                <a:gd name="connsiteY19" fmla="*/ 19188 h 44789"/>
                <a:gd name="connsiteX20" fmla="*/ 22972 w 36591"/>
                <a:gd name="connsiteY20" fmla="*/ 19706 h 44789"/>
                <a:gd name="connsiteX21" fmla="*/ 36780 w 36591"/>
                <a:gd name="connsiteY21" fmla="*/ 32133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591" h="44789">
                  <a:moveTo>
                    <a:pt x="36780" y="32133"/>
                  </a:moveTo>
                  <a:cubicBezTo>
                    <a:pt x="36780" y="36535"/>
                    <a:pt x="35140" y="39987"/>
                    <a:pt x="31775" y="42403"/>
                  </a:cubicBezTo>
                  <a:cubicBezTo>
                    <a:pt x="28409" y="44819"/>
                    <a:pt x="24008" y="46028"/>
                    <a:pt x="18571" y="46028"/>
                  </a:cubicBezTo>
                  <a:cubicBezTo>
                    <a:pt x="10545" y="46028"/>
                    <a:pt x="4417" y="43956"/>
                    <a:pt x="189" y="39728"/>
                  </a:cubicBezTo>
                  <a:lnTo>
                    <a:pt x="5971" y="33946"/>
                  </a:lnTo>
                  <a:cubicBezTo>
                    <a:pt x="8991" y="36966"/>
                    <a:pt x="13134" y="38519"/>
                    <a:pt x="18571" y="38519"/>
                  </a:cubicBezTo>
                  <a:cubicBezTo>
                    <a:pt x="21419" y="38519"/>
                    <a:pt x="23749" y="38002"/>
                    <a:pt x="25561" y="36966"/>
                  </a:cubicBezTo>
                  <a:cubicBezTo>
                    <a:pt x="27287" y="36017"/>
                    <a:pt x="28150" y="34463"/>
                    <a:pt x="28150" y="32478"/>
                  </a:cubicBezTo>
                  <a:cubicBezTo>
                    <a:pt x="28150" y="29458"/>
                    <a:pt x="26165" y="27732"/>
                    <a:pt x="22282" y="27300"/>
                  </a:cubicBezTo>
                  <a:lnTo>
                    <a:pt x="15291" y="26696"/>
                  </a:lnTo>
                  <a:cubicBezTo>
                    <a:pt x="6661" y="25920"/>
                    <a:pt x="2346" y="21863"/>
                    <a:pt x="2346" y="14614"/>
                  </a:cubicBezTo>
                  <a:cubicBezTo>
                    <a:pt x="2346" y="10386"/>
                    <a:pt x="3900" y="7106"/>
                    <a:pt x="7006" y="4776"/>
                  </a:cubicBezTo>
                  <a:cubicBezTo>
                    <a:pt x="10113" y="2446"/>
                    <a:pt x="14083" y="1238"/>
                    <a:pt x="18830" y="1238"/>
                  </a:cubicBezTo>
                  <a:cubicBezTo>
                    <a:pt x="25906" y="1238"/>
                    <a:pt x="31343" y="2877"/>
                    <a:pt x="35054" y="6157"/>
                  </a:cubicBezTo>
                  <a:lnTo>
                    <a:pt x="29531" y="11766"/>
                  </a:lnTo>
                  <a:cubicBezTo>
                    <a:pt x="27028" y="9609"/>
                    <a:pt x="23404" y="8573"/>
                    <a:pt x="18743" y="8573"/>
                  </a:cubicBezTo>
                  <a:cubicBezTo>
                    <a:pt x="16154" y="8573"/>
                    <a:pt x="14169" y="9091"/>
                    <a:pt x="12875" y="10127"/>
                  </a:cubicBezTo>
                  <a:cubicBezTo>
                    <a:pt x="11494" y="11076"/>
                    <a:pt x="10804" y="12457"/>
                    <a:pt x="10804" y="14183"/>
                  </a:cubicBezTo>
                  <a:cubicBezTo>
                    <a:pt x="10804" y="15736"/>
                    <a:pt x="11321" y="16858"/>
                    <a:pt x="12271" y="17635"/>
                  </a:cubicBezTo>
                  <a:cubicBezTo>
                    <a:pt x="13220" y="18411"/>
                    <a:pt x="14687" y="18929"/>
                    <a:pt x="16845" y="19188"/>
                  </a:cubicBezTo>
                  <a:lnTo>
                    <a:pt x="22972" y="19706"/>
                  </a:lnTo>
                  <a:cubicBezTo>
                    <a:pt x="32206" y="20483"/>
                    <a:pt x="36780" y="24625"/>
                    <a:pt x="36780" y="32133"/>
                  </a:cubicBezTo>
                  <a:close/>
                </a:path>
              </a:pathLst>
            </a:custGeom>
            <a:solidFill>
              <a:srgbClr val="245BA7"/>
            </a:solidFill>
            <a:ln w="86190" cap="flat">
              <a:noFill/>
              <a:prstDash val="solid"/>
              <a:miter/>
            </a:ln>
          </p:spPr>
          <p:txBody>
            <a:bodyPr rtlCol="0" anchor="ctr"/>
            <a:lstStyle/>
            <a:p>
              <a:endParaRPr lang="en-GB"/>
            </a:p>
          </p:txBody>
        </p:sp>
        <p:sp>
          <p:nvSpPr>
            <p:cNvPr id="366" name="Graphic 1127">
              <a:extLst>
                <a:ext uri="{FF2B5EF4-FFF2-40B4-BE49-F238E27FC236}">
                  <a16:creationId xmlns:a16="http://schemas.microsoft.com/office/drawing/2014/main" id="{8F4F15A2-8A01-4C05-82DB-1EAE213D791D}"/>
                </a:ext>
              </a:extLst>
            </p:cNvPr>
            <p:cNvSpPr/>
            <p:nvPr/>
          </p:nvSpPr>
          <p:spPr>
            <a:xfrm>
              <a:off x="5358589" y="3251556"/>
              <a:ext cx="36505" cy="44789"/>
            </a:xfrm>
            <a:custGeom>
              <a:avLst/>
              <a:gdLst>
                <a:gd name="connsiteX0" fmla="*/ 36709 w 36505"/>
                <a:gd name="connsiteY0" fmla="*/ 23589 h 44789"/>
                <a:gd name="connsiteX1" fmla="*/ 31531 w 36505"/>
                <a:gd name="connsiteY1" fmla="*/ 40850 h 44789"/>
                <a:gd name="connsiteX2" fmla="*/ 18414 w 36505"/>
                <a:gd name="connsiteY2" fmla="*/ 46028 h 44789"/>
                <a:gd name="connsiteX3" fmla="*/ 5382 w 36505"/>
                <a:gd name="connsiteY3" fmla="*/ 40850 h 44789"/>
                <a:gd name="connsiteX4" fmla="*/ 204 w 36505"/>
                <a:gd name="connsiteY4" fmla="*/ 23589 h 44789"/>
                <a:gd name="connsiteX5" fmla="*/ 1326 w 36505"/>
                <a:gd name="connsiteY5" fmla="*/ 13492 h 44789"/>
                <a:gd name="connsiteX6" fmla="*/ 5382 w 36505"/>
                <a:gd name="connsiteY6" fmla="*/ 6416 h 44789"/>
                <a:gd name="connsiteX7" fmla="*/ 18414 w 36505"/>
                <a:gd name="connsiteY7" fmla="*/ 1238 h 44789"/>
                <a:gd name="connsiteX8" fmla="*/ 31531 w 36505"/>
                <a:gd name="connsiteY8" fmla="*/ 6416 h 44789"/>
                <a:gd name="connsiteX9" fmla="*/ 35587 w 36505"/>
                <a:gd name="connsiteY9" fmla="*/ 13492 h 44789"/>
                <a:gd name="connsiteX10" fmla="*/ 36709 w 36505"/>
                <a:gd name="connsiteY10" fmla="*/ 23589 h 44789"/>
                <a:gd name="connsiteX11" fmla="*/ 24886 w 36505"/>
                <a:gd name="connsiteY11" fmla="*/ 35585 h 44789"/>
                <a:gd name="connsiteX12" fmla="*/ 27907 w 36505"/>
                <a:gd name="connsiteY12" fmla="*/ 23589 h 44789"/>
                <a:gd name="connsiteX13" fmla="*/ 24886 w 36505"/>
                <a:gd name="connsiteY13" fmla="*/ 11594 h 44789"/>
                <a:gd name="connsiteX14" fmla="*/ 18414 w 36505"/>
                <a:gd name="connsiteY14" fmla="*/ 9091 h 44789"/>
                <a:gd name="connsiteX15" fmla="*/ 12027 w 36505"/>
                <a:gd name="connsiteY15" fmla="*/ 11594 h 44789"/>
                <a:gd name="connsiteX16" fmla="*/ 9007 w 36505"/>
                <a:gd name="connsiteY16" fmla="*/ 23589 h 44789"/>
                <a:gd name="connsiteX17" fmla="*/ 12027 w 36505"/>
                <a:gd name="connsiteY17" fmla="*/ 35585 h 44789"/>
                <a:gd name="connsiteX18" fmla="*/ 18414 w 36505"/>
                <a:gd name="connsiteY18" fmla="*/ 38174 h 44789"/>
                <a:gd name="connsiteX19" fmla="*/ 24886 w 36505"/>
                <a:gd name="connsiteY19" fmla="*/ 35585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709" y="23589"/>
                  </a:moveTo>
                  <a:cubicBezTo>
                    <a:pt x="36709" y="31529"/>
                    <a:pt x="34983" y="37311"/>
                    <a:pt x="31531" y="40850"/>
                  </a:cubicBezTo>
                  <a:cubicBezTo>
                    <a:pt x="28166" y="44302"/>
                    <a:pt x="23851" y="46028"/>
                    <a:pt x="18414" y="46028"/>
                  </a:cubicBezTo>
                  <a:cubicBezTo>
                    <a:pt x="13063" y="46028"/>
                    <a:pt x="8748" y="44302"/>
                    <a:pt x="5382" y="40850"/>
                  </a:cubicBezTo>
                  <a:cubicBezTo>
                    <a:pt x="1930" y="37311"/>
                    <a:pt x="204" y="31529"/>
                    <a:pt x="204" y="23589"/>
                  </a:cubicBezTo>
                  <a:cubicBezTo>
                    <a:pt x="204" y="19620"/>
                    <a:pt x="550" y="16254"/>
                    <a:pt x="1326" y="13492"/>
                  </a:cubicBezTo>
                  <a:cubicBezTo>
                    <a:pt x="2103" y="10817"/>
                    <a:pt x="3397" y="8401"/>
                    <a:pt x="5382" y="6416"/>
                  </a:cubicBezTo>
                  <a:cubicBezTo>
                    <a:pt x="8748" y="2964"/>
                    <a:pt x="13063" y="1238"/>
                    <a:pt x="18414" y="1238"/>
                  </a:cubicBezTo>
                  <a:cubicBezTo>
                    <a:pt x="23851" y="1238"/>
                    <a:pt x="28166" y="2964"/>
                    <a:pt x="31531" y="6416"/>
                  </a:cubicBezTo>
                  <a:cubicBezTo>
                    <a:pt x="33516" y="8401"/>
                    <a:pt x="34811" y="10817"/>
                    <a:pt x="35587" y="13492"/>
                  </a:cubicBezTo>
                  <a:cubicBezTo>
                    <a:pt x="36364" y="16254"/>
                    <a:pt x="36709" y="19620"/>
                    <a:pt x="36709" y="23589"/>
                  </a:cubicBezTo>
                  <a:close/>
                  <a:moveTo>
                    <a:pt x="24886" y="35585"/>
                  </a:moveTo>
                  <a:cubicBezTo>
                    <a:pt x="26871" y="33600"/>
                    <a:pt x="27907" y="29544"/>
                    <a:pt x="27907" y="23589"/>
                  </a:cubicBezTo>
                  <a:cubicBezTo>
                    <a:pt x="27907" y="17635"/>
                    <a:pt x="26871" y="13579"/>
                    <a:pt x="24886" y="11594"/>
                  </a:cubicBezTo>
                  <a:cubicBezTo>
                    <a:pt x="23247" y="9954"/>
                    <a:pt x="21089" y="9091"/>
                    <a:pt x="18414" y="9091"/>
                  </a:cubicBezTo>
                  <a:cubicBezTo>
                    <a:pt x="15825" y="9091"/>
                    <a:pt x="13667" y="9954"/>
                    <a:pt x="12027" y="11594"/>
                  </a:cubicBezTo>
                  <a:cubicBezTo>
                    <a:pt x="10043" y="13579"/>
                    <a:pt x="9007" y="17635"/>
                    <a:pt x="9007" y="23589"/>
                  </a:cubicBezTo>
                  <a:cubicBezTo>
                    <a:pt x="9007" y="29544"/>
                    <a:pt x="10043" y="33600"/>
                    <a:pt x="12027" y="35585"/>
                  </a:cubicBezTo>
                  <a:cubicBezTo>
                    <a:pt x="13753" y="37311"/>
                    <a:pt x="15911" y="38174"/>
                    <a:pt x="18414" y="38174"/>
                  </a:cubicBezTo>
                  <a:cubicBezTo>
                    <a:pt x="21003" y="38174"/>
                    <a:pt x="23160" y="37311"/>
                    <a:pt x="24886" y="35585"/>
                  </a:cubicBezTo>
                  <a:close/>
                </a:path>
              </a:pathLst>
            </a:custGeom>
            <a:solidFill>
              <a:srgbClr val="245BA7"/>
            </a:solidFill>
            <a:ln w="86190" cap="flat">
              <a:noFill/>
              <a:prstDash val="solid"/>
              <a:miter/>
            </a:ln>
          </p:spPr>
          <p:txBody>
            <a:bodyPr rtlCol="0" anchor="ctr"/>
            <a:lstStyle/>
            <a:p>
              <a:endParaRPr lang="en-GB"/>
            </a:p>
          </p:txBody>
        </p:sp>
        <p:sp>
          <p:nvSpPr>
            <p:cNvPr id="367" name="Graphic 1127">
              <a:extLst>
                <a:ext uri="{FF2B5EF4-FFF2-40B4-BE49-F238E27FC236}">
                  <a16:creationId xmlns:a16="http://schemas.microsoft.com/office/drawing/2014/main" id="{78E5DA1E-EC36-45E7-86C7-CE337F650C13}"/>
                </a:ext>
              </a:extLst>
            </p:cNvPr>
            <p:cNvSpPr/>
            <p:nvPr/>
          </p:nvSpPr>
          <p:spPr>
            <a:xfrm>
              <a:off x="5406543" y="3234383"/>
              <a:ext cx="17432" cy="61445"/>
            </a:xfrm>
            <a:custGeom>
              <a:avLst/>
              <a:gdLst>
                <a:gd name="connsiteX0" fmla="*/ 17650 w 17432"/>
                <a:gd name="connsiteY0" fmla="*/ 62681 h 61445"/>
                <a:gd name="connsiteX1" fmla="*/ 12214 w 17432"/>
                <a:gd name="connsiteY1" fmla="*/ 62681 h 61445"/>
                <a:gd name="connsiteX2" fmla="*/ 3238 w 17432"/>
                <a:gd name="connsiteY2" fmla="*/ 59229 h 61445"/>
                <a:gd name="connsiteX3" fmla="*/ 218 w 17432"/>
                <a:gd name="connsiteY3" fmla="*/ 50599 h 61445"/>
                <a:gd name="connsiteX4" fmla="*/ 218 w 17432"/>
                <a:gd name="connsiteY4" fmla="*/ 1235 h 61445"/>
                <a:gd name="connsiteX5" fmla="*/ 9020 w 17432"/>
                <a:gd name="connsiteY5" fmla="*/ 1235 h 61445"/>
                <a:gd name="connsiteX6" fmla="*/ 9020 w 17432"/>
                <a:gd name="connsiteY6" fmla="*/ 50081 h 61445"/>
                <a:gd name="connsiteX7" fmla="*/ 10142 w 17432"/>
                <a:gd name="connsiteY7" fmla="*/ 53878 h 61445"/>
                <a:gd name="connsiteX8" fmla="*/ 13767 w 17432"/>
                <a:gd name="connsiteY8" fmla="*/ 55172 h 61445"/>
                <a:gd name="connsiteX9" fmla="*/ 17650 w 17432"/>
                <a:gd name="connsiteY9" fmla="*/ 55172 h 61445"/>
                <a:gd name="connsiteX10" fmla="*/ 17650 w 17432"/>
                <a:gd name="connsiteY10" fmla="*/ 62681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2" h="61445">
                  <a:moveTo>
                    <a:pt x="17650" y="62681"/>
                  </a:moveTo>
                  <a:lnTo>
                    <a:pt x="12214" y="62681"/>
                  </a:lnTo>
                  <a:cubicBezTo>
                    <a:pt x="8244" y="62681"/>
                    <a:pt x="5223" y="61559"/>
                    <a:pt x="3238" y="59229"/>
                  </a:cubicBezTo>
                  <a:cubicBezTo>
                    <a:pt x="1253" y="56985"/>
                    <a:pt x="218" y="54137"/>
                    <a:pt x="218" y="50599"/>
                  </a:cubicBezTo>
                  <a:lnTo>
                    <a:pt x="218" y="1235"/>
                  </a:lnTo>
                  <a:lnTo>
                    <a:pt x="9020" y="1235"/>
                  </a:lnTo>
                  <a:lnTo>
                    <a:pt x="9020" y="50081"/>
                  </a:lnTo>
                  <a:cubicBezTo>
                    <a:pt x="9020" y="51807"/>
                    <a:pt x="9366" y="53101"/>
                    <a:pt x="10142" y="53878"/>
                  </a:cubicBezTo>
                  <a:cubicBezTo>
                    <a:pt x="10833" y="54741"/>
                    <a:pt x="12041" y="55172"/>
                    <a:pt x="13767" y="55172"/>
                  </a:cubicBezTo>
                  <a:lnTo>
                    <a:pt x="17650" y="55172"/>
                  </a:lnTo>
                  <a:lnTo>
                    <a:pt x="17650" y="62681"/>
                  </a:lnTo>
                  <a:close/>
                </a:path>
              </a:pathLst>
            </a:custGeom>
            <a:solidFill>
              <a:srgbClr val="245BA7"/>
            </a:solidFill>
            <a:ln w="86190" cap="flat">
              <a:noFill/>
              <a:prstDash val="solid"/>
              <a:miter/>
            </a:ln>
          </p:spPr>
          <p:txBody>
            <a:bodyPr rtlCol="0" anchor="ctr"/>
            <a:lstStyle/>
            <a:p>
              <a:endParaRPr lang="en-GB"/>
            </a:p>
          </p:txBody>
        </p:sp>
        <p:sp>
          <p:nvSpPr>
            <p:cNvPr id="368" name="Graphic 1127">
              <a:extLst>
                <a:ext uri="{FF2B5EF4-FFF2-40B4-BE49-F238E27FC236}">
                  <a16:creationId xmlns:a16="http://schemas.microsoft.com/office/drawing/2014/main" id="{14DAD41C-1626-422D-8C6C-0D8B2F9366D8}"/>
                </a:ext>
              </a:extLst>
            </p:cNvPr>
            <p:cNvSpPr/>
            <p:nvPr/>
          </p:nvSpPr>
          <p:spPr>
            <a:xfrm>
              <a:off x="5430158" y="3251556"/>
              <a:ext cx="35469" cy="44789"/>
            </a:xfrm>
            <a:custGeom>
              <a:avLst/>
              <a:gdLst>
                <a:gd name="connsiteX0" fmla="*/ 35698 w 35469"/>
                <a:gd name="connsiteY0" fmla="*/ 45510 h 44789"/>
                <a:gd name="connsiteX1" fmla="*/ 27068 w 35469"/>
                <a:gd name="connsiteY1" fmla="*/ 45510 h 44789"/>
                <a:gd name="connsiteX2" fmla="*/ 27068 w 35469"/>
                <a:gd name="connsiteY2" fmla="*/ 41540 h 44789"/>
                <a:gd name="connsiteX3" fmla="*/ 22063 w 35469"/>
                <a:gd name="connsiteY3" fmla="*/ 44992 h 44789"/>
                <a:gd name="connsiteX4" fmla="*/ 15418 w 35469"/>
                <a:gd name="connsiteY4" fmla="*/ 46028 h 44789"/>
                <a:gd name="connsiteX5" fmla="*/ 3681 w 35469"/>
                <a:gd name="connsiteY5" fmla="*/ 42058 h 44789"/>
                <a:gd name="connsiteX6" fmla="*/ 229 w 35469"/>
                <a:gd name="connsiteY6" fmla="*/ 32651 h 44789"/>
                <a:gd name="connsiteX7" fmla="*/ 4199 w 35469"/>
                <a:gd name="connsiteY7" fmla="*/ 23503 h 44789"/>
                <a:gd name="connsiteX8" fmla="*/ 15418 w 35469"/>
                <a:gd name="connsiteY8" fmla="*/ 20051 h 44789"/>
                <a:gd name="connsiteX9" fmla="*/ 26896 w 35469"/>
                <a:gd name="connsiteY9" fmla="*/ 20051 h 44789"/>
                <a:gd name="connsiteX10" fmla="*/ 26896 w 35469"/>
                <a:gd name="connsiteY10" fmla="*/ 16944 h 44789"/>
                <a:gd name="connsiteX11" fmla="*/ 24652 w 35469"/>
                <a:gd name="connsiteY11" fmla="*/ 10731 h 44789"/>
                <a:gd name="connsiteX12" fmla="*/ 17317 w 35469"/>
                <a:gd name="connsiteY12" fmla="*/ 8746 h 44789"/>
                <a:gd name="connsiteX13" fmla="*/ 11793 w 35469"/>
                <a:gd name="connsiteY13" fmla="*/ 9781 h 44789"/>
                <a:gd name="connsiteX14" fmla="*/ 7737 w 35469"/>
                <a:gd name="connsiteY14" fmla="*/ 13061 h 44789"/>
                <a:gd name="connsiteX15" fmla="*/ 2041 w 35469"/>
                <a:gd name="connsiteY15" fmla="*/ 7624 h 44789"/>
                <a:gd name="connsiteX16" fmla="*/ 8600 w 35469"/>
                <a:gd name="connsiteY16" fmla="*/ 2618 h 44789"/>
                <a:gd name="connsiteX17" fmla="*/ 17662 w 35469"/>
                <a:gd name="connsiteY17" fmla="*/ 1238 h 44789"/>
                <a:gd name="connsiteX18" fmla="*/ 35698 w 35469"/>
                <a:gd name="connsiteY18" fmla="*/ 16254 h 44789"/>
                <a:gd name="connsiteX19" fmla="*/ 35698 w 35469"/>
                <a:gd name="connsiteY19" fmla="*/ 45510 h 44789"/>
                <a:gd name="connsiteX20" fmla="*/ 26896 w 35469"/>
                <a:gd name="connsiteY20" fmla="*/ 29717 h 44789"/>
                <a:gd name="connsiteX21" fmla="*/ 26896 w 35469"/>
                <a:gd name="connsiteY21" fmla="*/ 26178 h 44789"/>
                <a:gd name="connsiteX22" fmla="*/ 16799 w 35469"/>
                <a:gd name="connsiteY22" fmla="*/ 26178 h 44789"/>
                <a:gd name="connsiteX23" fmla="*/ 8773 w 35469"/>
                <a:gd name="connsiteY23" fmla="*/ 32478 h 44789"/>
                <a:gd name="connsiteX24" fmla="*/ 17058 w 35469"/>
                <a:gd name="connsiteY24" fmla="*/ 38692 h 44789"/>
                <a:gd name="connsiteX25" fmla="*/ 24997 w 35469"/>
                <a:gd name="connsiteY25" fmla="*/ 36189 h 44789"/>
                <a:gd name="connsiteX26" fmla="*/ 26896 w 35469"/>
                <a:gd name="connsiteY26" fmla="*/ 2971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69" h="44789">
                  <a:moveTo>
                    <a:pt x="35698" y="45510"/>
                  </a:moveTo>
                  <a:lnTo>
                    <a:pt x="27068" y="45510"/>
                  </a:lnTo>
                  <a:lnTo>
                    <a:pt x="27068" y="41540"/>
                  </a:lnTo>
                  <a:cubicBezTo>
                    <a:pt x="25429" y="43180"/>
                    <a:pt x="23789" y="44302"/>
                    <a:pt x="22063" y="44992"/>
                  </a:cubicBezTo>
                  <a:cubicBezTo>
                    <a:pt x="20251" y="45682"/>
                    <a:pt x="18093" y="46028"/>
                    <a:pt x="15418" y="46028"/>
                  </a:cubicBezTo>
                  <a:cubicBezTo>
                    <a:pt x="10240" y="46028"/>
                    <a:pt x="6356" y="44733"/>
                    <a:pt x="3681" y="42058"/>
                  </a:cubicBezTo>
                  <a:cubicBezTo>
                    <a:pt x="1351" y="39641"/>
                    <a:pt x="229" y="36535"/>
                    <a:pt x="229" y="32651"/>
                  </a:cubicBezTo>
                  <a:cubicBezTo>
                    <a:pt x="229" y="28854"/>
                    <a:pt x="1524" y="25833"/>
                    <a:pt x="4199" y="23503"/>
                  </a:cubicBezTo>
                  <a:cubicBezTo>
                    <a:pt x="6788" y="21173"/>
                    <a:pt x="10499" y="20051"/>
                    <a:pt x="15418" y="20051"/>
                  </a:cubicBezTo>
                  <a:lnTo>
                    <a:pt x="26896" y="20051"/>
                  </a:lnTo>
                  <a:lnTo>
                    <a:pt x="26896" y="16944"/>
                  </a:lnTo>
                  <a:cubicBezTo>
                    <a:pt x="26896" y="14096"/>
                    <a:pt x="26119" y="12025"/>
                    <a:pt x="24652" y="10731"/>
                  </a:cubicBezTo>
                  <a:cubicBezTo>
                    <a:pt x="23185" y="9436"/>
                    <a:pt x="20682" y="8746"/>
                    <a:pt x="17317" y="8746"/>
                  </a:cubicBezTo>
                  <a:cubicBezTo>
                    <a:pt x="14986" y="8746"/>
                    <a:pt x="13174" y="9091"/>
                    <a:pt x="11793" y="9781"/>
                  </a:cubicBezTo>
                  <a:cubicBezTo>
                    <a:pt x="10326" y="10386"/>
                    <a:pt x="9032" y="11507"/>
                    <a:pt x="7737" y="13061"/>
                  </a:cubicBezTo>
                  <a:lnTo>
                    <a:pt x="2041" y="7624"/>
                  </a:lnTo>
                  <a:cubicBezTo>
                    <a:pt x="4026" y="5294"/>
                    <a:pt x="6270" y="3568"/>
                    <a:pt x="8600" y="2618"/>
                  </a:cubicBezTo>
                  <a:cubicBezTo>
                    <a:pt x="10930" y="1755"/>
                    <a:pt x="13951" y="1238"/>
                    <a:pt x="17662" y="1238"/>
                  </a:cubicBezTo>
                  <a:cubicBezTo>
                    <a:pt x="29657" y="1238"/>
                    <a:pt x="35698" y="6243"/>
                    <a:pt x="35698" y="16254"/>
                  </a:cubicBezTo>
                  <a:lnTo>
                    <a:pt x="35698" y="45510"/>
                  </a:lnTo>
                  <a:close/>
                  <a:moveTo>
                    <a:pt x="26896" y="29717"/>
                  </a:moveTo>
                  <a:lnTo>
                    <a:pt x="26896" y="26178"/>
                  </a:lnTo>
                  <a:lnTo>
                    <a:pt x="16799" y="26178"/>
                  </a:lnTo>
                  <a:cubicBezTo>
                    <a:pt x="11448" y="26178"/>
                    <a:pt x="8773" y="28250"/>
                    <a:pt x="8773" y="32478"/>
                  </a:cubicBezTo>
                  <a:cubicBezTo>
                    <a:pt x="8773" y="36621"/>
                    <a:pt x="11534" y="38692"/>
                    <a:pt x="17058" y="38692"/>
                  </a:cubicBezTo>
                  <a:cubicBezTo>
                    <a:pt x="20596" y="38692"/>
                    <a:pt x="23185" y="37829"/>
                    <a:pt x="24997" y="36189"/>
                  </a:cubicBezTo>
                  <a:cubicBezTo>
                    <a:pt x="26292" y="34981"/>
                    <a:pt x="26896" y="32824"/>
                    <a:pt x="26896" y="29717"/>
                  </a:cubicBezTo>
                  <a:close/>
                </a:path>
              </a:pathLst>
            </a:custGeom>
            <a:solidFill>
              <a:srgbClr val="245BA7"/>
            </a:solidFill>
            <a:ln w="86190" cap="flat">
              <a:noFill/>
              <a:prstDash val="solid"/>
              <a:miter/>
            </a:ln>
          </p:spPr>
          <p:txBody>
            <a:bodyPr rtlCol="0" anchor="ctr"/>
            <a:lstStyle/>
            <a:p>
              <a:endParaRPr lang="en-GB"/>
            </a:p>
          </p:txBody>
        </p:sp>
        <p:sp>
          <p:nvSpPr>
            <p:cNvPr id="369" name="Graphic 1127">
              <a:extLst>
                <a:ext uri="{FF2B5EF4-FFF2-40B4-BE49-F238E27FC236}">
                  <a16:creationId xmlns:a16="http://schemas.microsoft.com/office/drawing/2014/main" id="{7B297402-4B12-44D0-8D09-C2FC6B8A1C6E}"/>
                </a:ext>
              </a:extLst>
            </p:cNvPr>
            <p:cNvSpPr/>
            <p:nvPr/>
          </p:nvSpPr>
          <p:spPr>
            <a:xfrm>
              <a:off x="5475002" y="3239561"/>
              <a:ext cx="22265" cy="56267"/>
            </a:xfrm>
            <a:custGeom>
              <a:avLst/>
              <a:gdLst>
                <a:gd name="connsiteX0" fmla="*/ 22508 w 22265"/>
                <a:gd name="connsiteY0" fmla="*/ 57503 h 56267"/>
                <a:gd name="connsiteX1" fmla="*/ 17244 w 22265"/>
                <a:gd name="connsiteY1" fmla="*/ 57503 h 56267"/>
                <a:gd name="connsiteX2" fmla="*/ 8355 w 22265"/>
                <a:gd name="connsiteY2" fmla="*/ 53965 h 56267"/>
                <a:gd name="connsiteX3" fmla="*/ 5248 w 22265"/>
                <a:gd name="connsiteY3" fmla="*/ 45335 h 56267"/>
                <a:gd name="connsiteX4" fmla="*/ 5248 w 22265"/>
                <a:gd name="connsiteY4" fmla="*/ 20481 h 56267"/>
                <a:gd name="connsiteX5" fmla="*/ 242 w 22265"/>
                <a:gd name="connsiteY5" fmla="*/ 20481 h 56267"/>
                <a:gd name="connsiteX6" fmla="*/ 242 w 22265"/>
                <a:gd name="connsiteY6" fmla="*/ 13749 h 56267"/>
                <a:gd name="connsiteX7" fmla="*/ 5248 w 22265"/>
                <a:gd name="connsiteY7" fmla="*/ 13749 h 56267"/>
                <a:gd name="connsiteX8" fmla="*/ 5248 w 22265"/>
                <a:gd name="connsiteY8" fmla="*/ 1236 h 56267"/>
                <a:gd name="connsiteX9" fmla="*/ 14050 w 22265"/>
                <a:gd name="connsiteY9" fmla="*/ 1236 h 56267"/>
                <a:gd name="connsiteX10" fmla="*/ 14050 w 22265"/>
                <a:gd name="connsiteY10" fmla="*/ 13749 h 56267"/>
                <a:gd name="connsiteX11" fmla="*/ 22508 w 22265"/>
                <a:gd name="connsiteY11" fmla="*/ 13749 h 56267"/>
                <a:gd name="connsiteX12" fmla="*/ 22508 w 22265"/>
                <a:gd name="connsiteY12" fmla="*/ 20481 h 56267"/>
                <a:gd name="connsiteX13" fmla="*/ 14050 w 22265"/>
                <a:gd name="connsiteY13" fmla="*/ 20481 h 56267"/>
                <a:gd name="connsiteX14" fmla="*/ 14050 w 22265"/>
                <a:gd name="connsiteY14" fmla="*/ 44904 h 56267"/>
                <a:gd name="connsiteX15" fmla="*/ 18883 w 22265"/>
                <a:gd name="connsiteY15" fmla="*/ 49995 h 56267"/>
                <a:gd name="connsiteX16" fmla="*/ 22508 w 22265"/>
                <a:gd name="connsiteY16" fmla="*/ 49995 h 56267"/>
                <a:gd name="connsiteX17" fmla="*/ 22508 w 22265"/>
                <a:gd name="connsiteY17" fmla="*/ 57503 h 5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265" h="56267">
                  <a:moveTo>
                    <a:pt x="22508" y="57503"/>
                  </a:moveTo>
                  <a:lnTo>
                    <a:pt x="17244" y="57503"/>
                  </a:lnTo>
                  <a:cubicBezTo>
                    <a:pt x="13360" y="57503"/>
                    <a:pt x="10426" y="56295"/>
                    <a:pt x="8355" y="53965"/>
                  </a:cubicBezTo>
                  <a:cubicBezTo>
                    <a:pt x="6283" y="51635"/>
                    <a:pt x="5248" y="48701"/>
                    <a:pt x="5248" y="45335"/>
                  </a:cubicBezTo>
                  <a:lnTo>
                    <a:pt x="5248" y="20481"/>
                  </a:lnTo>
                  <a:lnTo>
                    <a:pt x="242" y="20481"/>
                  </a:lnTo>
                  <a:lnTo>
                    <a:pt x="242" y="13749"/>
                  </a:lnTo>
                  <a:lnTo>
                    <a:pt x="5248" y="13749"/>
                  </a:lnTo>
                  <a:lnTo>
                    <a:pt x="5248" y="1236"/>
                  </a:lnTo>
                  <a:lnTo>
                    <a:pt x="14050" y="1236"/>
                  </a:lnTo>
                  <a:lnTo>
                    <a:pt x="14050" y="13749"/>
                  </a:lnTo>
                  <a:lnTo>
                    <a:pt x="22508" y="13749"/>
                  </a:lnTo>
                  <a:lnTo>
                    <a:pt x="22508" y="20481"/>
                  </a:lnTo>
                  <a:lnTo>
                    <a:pt x="14050" y="20481"/>
                  </a:lnTo>
                  <a:lnTo>
                    <a:pt x="14050" y="44904"/>
                  </a:lnTo>
                  <a:cubicBezTo>
                    <a:pt x="14050" y="48269"/>
                    <a:pt x="15690" y="49995"/>
                    <a:pt x="18883" y="49995"/>
                  </a:cubicBezTo>
                  <a:lnTo>
                    <a:pt x="22508" y="49995"/>
                  </a:lnTo>
                  <a:lnTo>
                    <a:pt x="22508" y="57503"/>
                  </a:lnTo>
                  <a:close/>
                </a:path>
              </a:pathLst>
            </a:custGeom>
            <a:solidFill>
              <a:srgbClr val="245BA7"/>
            </a:solidFill>
            <a:ln w="86190" cap="flat">
              <a:noFill/>
              <a:prstDash val="solid"/>
              <a:miter/>
            </a:ln>
          </p:spPr>
          <p:txBody>
            <a:bodyPr rtlCol="0" anchor="ctr"/>
            <a:lstStyle/>
            <a:p>
              <a:endParaRPr lang="en-GB"/>
            </a:p>
          </p:txBody>
        </p:sp>
        <p:sp>
          <p:nvSpPr>
            <p:cNvPr id="370" name="Graphic 1127">
              <a:extLst>
                <a:ext uri="{FF2B5EF4-FFF2-40B4-BE49-F238E27FC236}">
                  <a16:creationId xmlns:a16="http://schemas.microsoft.com/office/drawing/2014/main" id="{921DD668-77D8-4D44-8600-8A777B493F9B}"/>
                </a:ext>
              </a:extLst>
            </p:cNvPr>
            <p:cNvSpPr/>
            <p:nvPr/>
          </p:nvSpPr>
          <p:spPr>
            <a:xfrm>
              <a:off x="5508027" y="3234124"/>
              <a:ext cx="9320" cy="61704"/>
            </a:xfrm>
            <a:custGeom>
              <a:avLst/>
              <a:gdLst>
                <a:gd name="connsiteX0" fmla="*/ 9313 w 9320"/>
                <a:gd name="connsiteY0" fmla="*/ 62939 h 61704"/>
                <a:gd name="connsiteX1" fmla="*/ 511 w 9320"/>
                <a:gd name="connsiteY1" fmla="*/ 62939 h 61704"/>
                <a:gd name="connsiteX2" fmla="*/ 511 w 9320"/>
                <a:gd name="connsiteY2" fmla="*/ 19185 h 61704"/>
                <a:gd name="connsiteX3" fmla="*/ 9313 w 9320"/>
                <a:gd name="connsiteY3" fmla="*/ 19185 h 61704"/>
                <a:gd name="connsiteX4" fmla="*/ 9313 w 9320"/>
                <a:gd name="connsiteY4" fmla="*/ 62939 h 61704"/>
                <a:gd name="connsiteX5" fmla="*/ 9572 w 9320"/>
                <a:gd name="connsiteY5" fmla="*/ 10555 h 61704"/>
                <a:gd name="connsiteX6" fmla="*/ 252 w 9320"/>
                <a:gd name="connsiteY6" fmla="*/ 10555 h 61704"/>
                <a:gd name="connsiteX7" fmla="*/ 252 w 9320"/>
                <a:gd name="connsiteY7" fmla="*/ 1235 h 61704"/>
                <a:gd name="connsiteX8" fmla="*/ 9572 w 9320"/>
                <a:gd name="connsiteY8" fmla="*/ 1235 h 61704"/>
                <a:gd name="connsiteX9" fmla="*/ 9572 w 9320"/>
                <a:gd name="connsiteY9" fmla="*/ 10555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313" y="62939"/>
                  </a:moveTo>
                  <a:lnTo>
                    <a:pt x="511" y="62939"/>
                  </a:lnTo>
                  <a:lnTo>
                    <a:pt x="511" y="19185"/>
                  </a:lnTo>
                  <a:lnTo>
                    <a:pt x="9313" y="19185"/>
                  </a:lnTo>
                  <a:lnTo>
                    <a:pt x="9313" y="62939"/>
                  </a:lnTo>
                  <a:close/>
                  <a:moveTo>
                    <a:pt x="9572" y="10555"/>
                  </a:moveTo>
                  <a:lnTo>
                    <a:pt x="252" y="10555"/>
                  </a:lnTo>
                  <a:lnTo>
                    <a:pt x="252" y="1235"/>
                  </a:lnTo>
                  <a:lnTo>
                    <a:pt x="9572" y="1235"/>
                  </a:lnTo>
                  <a:lnTo>
                    <a:pt x="9572" y="10555"/>
                  </a:lnTo>
                  <a:close/>
                </a:path>
              </a:pathLst>
            </a:custGeom>
            <a:solidFill>
              <a:srgbClr val="245BA7"/>
            </a:solidFill>
            <a:ln w="86190" cap="flat">
              <a:noFill/>
              <a:prstDash val="solid"/>
              <a:miter/>
            </a:ln>
          </p:spPr>
          <p:txBody>
            <a:bodyPr rtlCol="0" anchor="ctr"/>
            <a:lstStyle/>
            <a:p>
              <a:endParaRPr lang="en-GB"/>
            </a:p>
          </p:txBody>
        </p:sp>
        <p:sp>
          <p:nvSpPr>
            <p:cNvPr id="371" name="Graphic 1127">
              <a:extLst>
                <a:ext uri="{FF2B5EF4-FFF2-40B4-BE49-F238E27FC236}">
                  <a16:creationId xmlns:a16="http://schemas.microsoft.com/office/drawing/2014/main" id="{9D8C3B21-F91B-4CB7-8075-26B0092837A2}"/>
                </a:ext>
              </a:extLst>
            </p:cNvPr>
            <p:cNvSpPr/>
            <p:nvPr/>
          </p:nvSpPr>
          <p:spPr>
            <a:xfrm>
              <a:off x="5528793" y="3251556"/>
              <a:ext cx="36505" cy="44789"/>
            </a:xfrm>
            <a:custGeom>
              <a:avLst/>
              <a:gdLst>
                <a:gd name="connsiteX0" fmla="*/ 36769 w 36505"/>
                <a:gd name="connsiteY0" fmla="*/ 23589 h 44789"/>
                <a:gd name="connsiteX1" fmla="*/ 31591 w 36505"/>
                <a:gd name="connsiteY1" fmla="*/ 40850 h 44789"/>
                <a:gd name="connsiteX2" fmla="*/ 18473 w 36505"/>
                <a:gd name="connsiteY2" fmla="*/ 46028 h 44789"/>
                <a:gd name="connsiteX3" fmla="*/ 5442 w 36505"/>
                <a:gd name="connsiteY3" fmla="*/ 40850 h 44789"/>
                <a:gd name="connsiteX4" fmla="*/ 264 w 36505"/>
                <a:gd name="connsiteY4" fmla="*/ 23589 h 44789"/>
                <a:gd name="connsiteX5" fmla="*/ 1385 w 36505"/>
                <a:gd name="connsiteY5" fmla="*/ 13492 h 44789"/>
                <a:gd name="connsiteX6" fmla="*/ 5442 w 36505"/>
                <a:gd name="connsiteY6" fmla="*/ 6416 h 44789"/>
                <a:gd name="connsiteX7" fmla="*/ 18473 w 36505"/>
                <a:gd name="connsiteY7" fmla="*/ 1238 h 44789"/>
                <a:gd name="connsiteX8" fmla="*/ 31591 w 36505"/>
                <a:gd name="connsiteY8" fmla="*/ 6416 h 44789"/>
                <a:gd name="connsiteX9" fmla="*/ 35647 w 36505"/>
                <a:gd name="connsiteY9" fmla="*/ 13492 h 44789"/>
                <a:gd name="connsiteX10" fmla="*/ 36769 w 36505"/>
                <a:gd name="connsiteY10" fmla="*/ 23589 h 44789"/>
                <a:gd name="connsiteX11" fmla="*/ 24945 w 36505"/>
                <a:gd name="connsiteY11" fmla="*/ 35585 h 44789"/>
                <a:gd name="connsiteX12" fmla="*/ 27966 w 36505"/>
                <a:gd name="connsiteY12" fmla="*/ 23589 h 44789"/>
                <a:gd name="connsiteX13" fmla="*/ 24945 w 36505"/>
                <a:gd name="connsiteY13" fmla="*/ 11594 h 44789"/>
                <a:gd name="connsiteX14" fmla="*/ 18473 w 36505"/>
                <a:gd name="connsiteY14" fmla="*/ 9091 h 44789"/>
                <a:gd name="connsiteX15" fmla="*/ 12087 w 36505"/>
                <a:gd name="connsiteY15" fmla="*/ 11594 h 44789"/>
                <a:gd name="connsiteX16" fmla="*/ 9066 w 36505"/>
                <a:gd name="connsiteY16" fmla="*/ 23589 h 44789"/>
                <a:gd name="connsiteX17" fmla="*/ 12087 w 36505"/>
                <a:gd name="connsiteY17" fmla="*/ 35585 h 44789"/>
                <a:gd name="connsiteX18" fmla="*/ 18473 w 36505"/>
                <a:gd name="connsiteY18" fmla="*/ 38174 h 44789"/>
                <a:gd name="connsiteX19" fmla="*/ 24945 w 36505"/>
                <a:gd name="connsiteY19" fmla="*/ 35585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769" y="23589"/>
                  </a:moveTo>
                  <a:cubicBezTo>
                    <a:pt x="36769" y="31529"/>
                    <a:pt x="35043" y="37311"/>
                    <a:pt x="31591" y="40850"/>
                  </a:cubicBezTo>
                  <a:cubicBezTo>
                    <a:pt x="28225" y="44302"/>
                    <a:pt x="23910" y="46028"/>
                    <a:pt x="18473" y="46028"/>
                  </a:cubicBezTo>
                  <a:cubicBezTo>
                    <a:pt x="13122" y="46028"/>
                    <a:pt x="8807" y="44302"/>
                    <a:pt x="5442" y="40850"/>
                  </a:cubicBezTo>
                  <a:cubicBezTo>
                    <a:pt x="1990" y="37311"/>
                    <a:pt x="264" y="31529"/>
                    <a:pt x="264" y="23589"/>
                  </a:cubicBezTo>
                  <a:cubicBezTo>
                    <a:pt x="264" y="19620"/>
                    <a:pt x="609" y="16254"/>
                    <a:pt x="1385" y="13492"/>
                  </a:cubicBezTo>
                  <a:cubicBezTo>
                    <a:pt x="2162" y="10817"/>
                    <a:pt x="3457" y="8401"/>
                    <a:pt x="5442" y="6416"/>
                  </a:cubicBezTo>
                  <a:cubicBezTo>
                    <a:pt x="8807" y="2964"/>
                    <a:pt x="13122" y="1238"/>
                    <a:pt x="18473" y="1238"/>
                  </a:cubicBezTo>
                  <a:cubicBezTo>
                    <a:pt x="23910" y="1238"/>
                    <a:pt x="28225" y="2964"/>
                    <a:pt x="31591" y="6416"/>
                  </a:cubicBezTo>
                  <a:cubicBezTo>
                    <a:pt x="33575" y="8401"/>
                    <a:pt x="34870" y="10817"/>
                    <a:pt x="35647" y="13492"/>
                  </a:cubicBezTo>
                  <a:cubicBezTo>
                    <a:pt x="36423" y="16254"/>
                    <a:pt x="36769" y="19620"/>
                    <a:pt x="36769" y="23589"/>
                  </a:cubicBezTo>
                  <a:close/>
                  <a:moveTo>
                    <a:pt x="24945" y="35585"/>
                  </a:moveTo>
                  <a:cubicBezTo>
                    <a:pt x="26930" y="33600"/>
                    <a:pt x="27966" y="29544"/>
                    <a:pt x="27966" y="23589"/>
                  </a:cubicBezTo>
                  <a:cubicBezTo>
                    <a:pt x="27966" y="17635"/>
                    <a:pt x="26930" y="13579"/>
                    <a:pt x="24945" y="11594"/>
                  </a:cubicBezTo>
                  <a:cubicBezTo>
                    <a:pt x="23306" y="9954"/>
                    <a:pt x="21148" y="9091"/>
                    <a:pt x="18473" y="9091"/>
                  </a:cubicBezTo>
                  <a:cubicBezTo>
                    <a:pt x="15884" y="9091"/>
                    <a:pt x="13726" y="9954"/>
                    <a:pt x="12087" y="11594"/>
                  </a:cubicBezTo>
                  <a:cubicBezTo>
                    <a:pt x="10102" y="13579"/>
                    <a:pt x="9066" y="17635"/>
                    <a:pt x="9066" y="23589"/>
                  </a:cubicBezTo>
                  <a:cubicBezTo>
                    <a:pt x="9066" y="29544"/>
                    <a:pt x="10102" y="33600"/>
                    <a:pt x="12087" y="35585"/>
                  </a:cubicBezTo>
                  <a:cubicBezTo>
                    <a:pt x="13813" y="37311"/>
                    <a:pt x="15970" y="38174"/>
                    <a:pt x="18473" y="38174"/>
                  </a:cubicBezTo>
                  <a:cubicBezTo>
                    <a:pt x="21062" y="38174"/>
                    <a:pt x="23219" y="37311"/>
                    <a:pt x="24945" y="35585"/>
                  </a:cubicBezTo>
                  <a:close/>
                </a:path>
              </a:pathLst>
            </a:custGeom>
            <a:solidFill>
              <a:srgbClr val="245BA7"/>
            </a:solidFill>
            <a:ln w="86190" cap="flat">
              <a:noFill/>
              <a:prstDash val="solid"/>
              <a:miter/>
            </a:ln>
          </p:spPr>
          <p:txBody>
            <a:bodyPr rtlCol="0" anchor="ctr"/>
            <a:lstStyle/>
            <a:p>
              <a:endParaRPr lang="en-GB"/>
            </a:p>
          </p:txBody>
        </p:sp>
        <p:sp>
          <p:nvSpPr>
            <p:cNvPr id="372" name="Graphic 1127">
              <a:extLst>
                <a:ext uri="{FF2B5EF4-FFF2-40B4-BE49-F238E27FC236}">
                  <a16:creationId xmlns:a16="http://schemas.microsoft.com/office/drawing/2014/main" id="{B61BCD2A-FC62-45B2-B515-CC1DA6668634}"/>
                </a:ext>
              </a:extLst>
            </p:cNvPr>
            <p:cNvSpPr/>
            <p:nvPr/>
          </p:nvSpPr>
          <p:spPr>
            <a:xfrm>
              <a:off x="5577006" y="3251556"/>
              <a:ext cx="35469" cy="44272"/>
            </a:xfrm>
            <a:custGeom>
              <a:avLst/>
              <a:gdLst>
                <a:gd name="connsiteX0" fmla="*/ 35750 w 35469"/>
                <a:gd name="connsiteY0" fmla="*/ 45510 h 44272"/>
                <a:gd name="connsiteX1" fmla="*/ 26947 w 35469"/>
                <a:gd name="connsiteY1" fmla="*/ 45510 h 44272"/>
                <a:gd name="connsiteX2" fmla="*/ 26947 w 35469"/>
                <a:gd name="connsiteY2" fmla="*/ 18843 h 44272"/>
                <a:gd name="connsiteX3" fmla="*/ 24530 w 35469"/>
                <a:gd name="connsiteY3" fmla="*/ 11507 h 44272"/>
                <a:gd name="connsiteX4" fmla="*/ 18144 w 35469"/>
                <a:gd name="connsiteY4" fmla="*/ 9091 h 44272"/>
                <a:gd name="connsiteX5" fmla="*/ 11672 w 35469"/>
                <a:gd name="connsiteY5" fmla="*/ 11507 h 44272"/>
                <a:gd name="connsiteX6" fmla="*/ 9083 w 35469"/>
                <a:gd name="connsiteY6" fmla="*/ 18843 h 44272"/>
                <a:gd name="connsiteX7" fmla="*/ 9083 w 35469"/>
                <a:gd name="connsiteY7" fmla="*/ 45510 h 44272"/>
                <a:gd name="connsiteX8" fmla="*/ 280 w 35469"/>
                <a:gd name="connsiteY8" fmla="*/ 45510 h 44272"/>
                <a:gd name="connsiteX9" fmla="*/ 280 w 35469"/>
                <a:gd name="connsiteY9" fmla="*/ 1755 h 44272"/>
                <a:gd name="connsiteX10" fmla="*/ 8910 w 35469"/>
                <a:gd name="connsiteY10" fmla="*/ 1755 h 44272"/>
                <a:gd name="connsiteX11" fmla="*/ 8910 w 35469"/>
                <a:gd name="connsiteY11" fmla="*/ 6157 h 44272"/>
                <a:gd name="connsiteX12" fmla="*/ 20561 w 35469"/>
                <a:gd name="connsiteY12" fmla="*/ 1238 h 44272"/>
                <a:gd name="connsiteX13" fmla="*/ 31348 w 35469"/>
                <a:gd name="connsiteY13" fmla="*/ 5207 h 44272"/>
                <a:gd name="connsiteX14" fmla="*/ 35750 w 35469"/>
                <a:gd name="connsiteY14" fmla="*/ 17548 h 44272"/>
                <a:gd name="connsiteX15" fmla="*/ 35750 w 35469"/>
                <a:gd name="connsiteY15" fmla="*/ 4551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5750" y="45510"/>
                  </a:moveTo>
                  <a:lnTo>
                    <a:pt x="26947" y="45510"/>
                  </a:lnTo>
                  <a:lnTo>
                    <a:pt x="26947" y="18843"/>
                  </a:lnTo>
                  <a:cubicBezTo>
                    <a:pt x="26947" y="15563"/>
                    <a:pt x="26170" y="13147"/>
                    <a:pt x="24530" y="11507"/>
                  </a:cubicBezTo>
                  <a:cubicBezTo>
                    <a:pt x="22891" y="9868"/>
                    <a:pt x="20820" y="9091"/>
                    <a:pt x="18144" y="9091"/>
                  </a:cubicBezTo>
                  <a:cubicBezTo>
                    <a:pt x="15469" y="9091"/>
                    <a:pt x="13311" y="9954"/>
                    <a:pt x="11672" y="11507"/>
                  </a:cubicBezTo>
                  <a:cubicBezTo>
                    <a:pt x="9946" y="13147"/>
                    <a:pt x="9083" y="15650"/>
                    <a:pt x="9083" y="18843"/>
                  </a:cubicBezTo>
                  <a:lnTo>
                    <a:pt x="9083" y="45510"/>
                  </a:lnTo>
                  <a:lnTo>
                    <a:pt x="280" y="45510"/>
                  </a:lnTo>
                  <a:lnTo>
                    <a:pt x="280" y="1755"/>
                  </a:lnTo>
                  <a:lnTo>
                    <a:pt x="8910" y="1755"/>
                  </a:lnTo>
                  <a:lnTo>
                    <a:pt x="8910" y="6157"/>
                  </a:lnTo>
                  <a:cubicBezTo>
                    <a:pt x="11931" y="2877"/>
                    <a:pt x="15814" y="1238"/>
                    <a:pt x="20561" y="1238"/>
                  </a:cubicBezTo>
                  <a:cubicBezTo>
                    <a:pt x="24962" y="1238"/>
                    <a:pt x="28587" y="2532"/>
                    <a:pt x="31348" y="5207"/>
                  </a:cubicBezTo>
                  <a:cubicBezTo>
                    <a:pt x="34282" y="8055"/>
                    <a:pt x="35750" y="12198"/>
                    <a:pt x="35750" y="17548"/>
                  </a:cubicBezTo>
                  <a:lnTo>
                    <a:pt x="35750" y="45510"/>
                  </a:lnTo>
                  <a:close/>
                </a:path>
              </a:pathLst>
            </a:custGeom>
            <a:solidFill>
              <a:srgbClr val="245BA7"/>
            </a:solidFill>
            <a:ln w="86190" cap="flat">
              <a:noFill/>
              <a:prstDash val="solid"/>
              <a:miter/>
            </a:ln>
          </p:spPr>
          <p:txBody>
            <a:bodyPr rtlCol="0" anchor="ctr"/>
            <a:lstStyle/>
            <a:p>
              <a:endParaRPr lang="en-GB"/>
            </a:p>
          </p:txBody>
        </p:sp>
        <p:sp>
          <p:nvSpPr>
            <p:cNvPr id="373" name="Graphic 1127">
              <a:extLst>
                <a:ext uri="{FF2B5EF4-FFF2-40B4-BE49-F238E27FC236}">
                  <a16:creationId xmlns:a16="http://schemas.microsoft.com/office/drawing/2014/main" id="{B01D60AE-A436-4522-BFE2-9E0EF099A925}"/>
                </a:ext>
              </a:extLst>
            </p:cNvPr>
            <p:cNvSpPr/>
            <p:nvPr/>
          </p:nvSpPr>
          <p:spPr>
            <a:xfrm>
              <a:off x="5645080" y="3251556"/>
              <a:ext cx="35469" cy="44789"/>
            </a:xfrm>
            <a:custGeom>
              <a:avLst/>
              <a:gdLst>
                <a:gd name="connsiteX0" fmla="*/ 35773 w 35469"/>
                <a:gd name="connsiteY0" fmla="*/ 45510 h 44789"/>
                <a:gd name="connsiteX1" fmla="*/ 27143 w 35469"/>
                <a:gd name="connsiteY1" fmla="*/ 45510 h 44789"/>
                <a:gd name="connsiteX2" fmla="*/ 27143 w 35469"/>
                <a:gd name="connsiteY2" fmla="*/ 41540 h 44789"/>
                <a:gd name="connsiteX3" fmla="*/ 22138 w 35469"/>
                <a:gd name="connsiteY3" fmla="*/ 44992 h 44789"/>
                <a:gd name="connsiteX4" fmla="*/ 15493 w 35469"/>
                <a:gd name="connsiteY4" fmla="*/ 46028 h 44789"/>
                <a:gd name="connsiteX5" fmla="*/ 3756 w 35469"/>
                <a:gd name="connsiteY5" fmla="*/ 42058 h 44789"/>
                <a:gd name="connsiteX6" fmla="*/ 304 w 35469"/>
                <a:gd name="connsiteY6" fmla="*/ 32651 h 44789"/>
                <a:gd name="connsiteX7" fmla="*/ 4274 w 35469"/>
                <a:gd name="connsiteY7" fmla="*/ 23503 h 44789"/>
                <a:gd name="connsiteX8" fmla="*/ 15493 w 35469"/>
                <a:gd name="connsiteY8" fmla="*/ 20051 h 44789"/>
                <a:gd name="connsiteX9" fmla="*/ 26971 w 35469"/>
                <a:gd name="connsiteY9" fmla="*/ 20051 h 44789"/>
                <a:gd name="connsiteX10" fmla="*/ 26971 w 35469"/>
                <a:gd name="connsiteY10" fmla="*/ 16944 h 44789"/>
                <a:gd name="connsiteX11" fmla="*/ 24727 w 35469"/>
                <a:gd name="connsiteY11" fmla="*/ 10731 h 44789"/>
                <a:gd name="connsiteX12" fmla="*/ 17391 w 35469"/>
                <a:gd name="connsiteY12" fmla="*/ 8746 h 44789"/>
                <a:gd name="connsiteX13" fmla="*/ 11868 w 35469"/>
                <a:gd name="connsiteY13" fmla="*/ 9781 h 44789"/>
                <a:gd name="connsiteX14" fmla="*/ 7812 w 35469"/>
                <a:gd name="connsiteY14" fmla="*/ 13061 h 44789"/>
                <a:gd name="connsiteX15" fmla="*/ 2116 w 35469"/>
                <a:gd name="connsiteY15" fmla="*/ 7624 h 44789"/>
                <a:gd name="connsiteX16" fmla="*/ 8675 w 35469"/>
                <a:gd name="connsiteY16" fmla="*/ 2618 h 44789"/>
                <a:gd name="connsiteX17" fmla="*/ 17736 w 35469"/>
                <a:gd name="connsiteY17" fmla="*/ 1238 h 44789"/>
                <a:gd name="connsiteX18" fmla="*/ 35773 w 35469"/>
                <a:gd name="connsiteY18" fmla="*/ 16254 h 44789"/>
                <a:gd name="connsiteX19" fmla="*/ 35773 w 35469"/>
                <a:gd name="connsiteY19" fmla="*/ 45510 h 44789"/>
                <a:gd name="connsiteX20" fmla="*/ 26971 w 35469"/>
                <a:gd name="connsiteY20" fmla="*/ 29717 h 44789"/>
                <a:gd name="connsiteX21" fmla="*/ 26971 w 35469"/>
                <a:gd name="connsiteY21" fmla="*/ 26178 h 44789"/>
                <a:gd name="connsiteX22" fmla="*/ 16873 w 35469"/>
                <a:gd name="connsiteY22" fmla="*/ 26178 h 44789"/>
                <a:gd name="connsiteX23" fmla="*/ 8848 w 35469"/>
                <a:gd name="connsiteY23" fmla="*/ 32478 h 44789"/>
                <a:gd name="connsiteX24" fmla="*/ 17132 w 35469"/>
                <a:gd name="connsiteY24" fmla="*/ 38692 h 44789"/>
                <a:gd name="connsiteX25" fmla="*/ 25072 w 35469"/>
                <a:gd name="connsiteY25" fmla="*/ 36189 h 44789"/>
                <a:gd name="connsiteX26" fmla="*/ 26971 w 35469"/>
                <a:gd name="connsiteY26" fmla="*/ 2971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69" h="44789">
                  <a:moveTo>
                    <a:pt x="35773" y="45510"/>
                  </a:moveTo>
                  <a:lnTo>
                    <a:pt x="27143" y="45510"/>
                  </a:lnTo>
                  <a:lnTo>
                    <a:pt x="27143" y="41540"/>
                  </a:lnTo>
                  <a:cubicBezTo>
                    <a:pt x="25503" y="43180"/>
                    <a:pt x="23864" y="44302"/>
                    <a:pt x="22138" y="44992"/>
                  </a:cubicBezTo>
                  <a:cubicBezTo>
                    <a:pt x="20325" y="45682"/>
                    <a:pt x="18168" y="46028"/>
                    <a:pt x="15493" y="46028"/>
                  </a:cubicBezTo>
                  <a:cubicBezTo>
                    <a:pt x="10315" y="46028"/>
                    <a:pt x="6431" y="44733"/>
                    <a:pt x="3756" y="42058"/>
                  </a:cubicBezTo>
                  <a:cubicBezTo>
                    <a:pt x="1426" y="39641"/>
                    <a:pt x="304" y="36535"/>
                    <a:pt x="304" y="32651"/>
                  </a:cubicBezTo>
                  <a:cubicBezTo>
                    <a:pt x="304" y="28854"/>
                    <a:pt x="1598" y="25833"/>
                    <a:pt x="4274" y="23503"/>
                  </a:cubicBezTo>
                  <a:cubicBezTo>
                    <a:pt x="6863" y="21173"/>
                    <a:pt x="10574" y="20051"/>
                    <a:pt x="15493" y="20051"/>
                  </a:cubicBezTo>
                  <a:lnTo>
                    <a:pt x="26971" y="20051"/>
                  </a:lnTo>
                  <a:lnTo>
                    <a:pt x="26971" y="16944"/>
                  </a:lnTo>
                  <a:cubicBezTo>
                    <a:pt x="26971" y="14096"/>
                    <a:pt x="26194" y="12025"/>
                    <a:pt x="24727" y="10731"/>
                  </a:cubicBezTo>
                  <a:cubicBezTo>
                    <a:pt x="23260" y="9436"/>
                    <a:pt x="20757" y="8746"/>
                    <a:pt x="17391" y="8746"/>
                  </a:cubicBezTo>
                  <a:cubicBezTo>
                    <a:pt x="15061" y="8746"/>
                    <a:pt x="13249" y="9091"/>
                    <a:pt x="11868" y="9781"/>
                  </a:cubicBezTo>
                  <a:cubicBezTo>
                    <a:pt x="10401" y="10386"/>
                    <a:pt x="9106" y="11507"/>
                    <a:pt x="7812" y="13061"/>
                  </a:cubicBezTo>
                  <a:lnTo>
                    <a:pt x="2116" y="7624"/>
                  </a:lnTo>
                  <a:cubicBezTo>
                    <a:pt x="4101" y="5294"/>
                    <a:pt x="6345" y="3568"/>
                    <a:pt x="8675" y="2618"/>
                  </a:cubicBezTo>
                  <a:cubicBezTo>
                    <a:pt x="11005" y="1755"/>
                    <a:pt x="14026" y="1238"/>
                    <a:pt x="17736" y="1238"/>
                  </a:cubicBezTo>
                  <a:cubicBezTo>
                    <a:pt x="29732" y="1238"/>
                    <a:pt x="35773" y="6243"/>
                    <a:pt x="35773" y="16254"/>
                  </a:cubicBezTo>
                  <a:lnTo>
                    <a:pt x="35773" y="45510"/>
                  </a:lnTo>
                  <a:close/>
                  <a:moveTo>
                    <a:pt x="26971" y="29717"/>
                  </a:moveTo>
                  <a:lnTo>
                    <a:pt x="26971" y="26178"/>
                  </a:lnTo>
                  <a:lnTo>
                    <a:pt x="16873" y="26178"/>
                  </a:lnTo>
                  <a:cubicBezTo>
                    <a:pt x="11523" y="26178"/>
                    <a:pt x="8848" y="28250"/>
                    <a:pt x="8848" y="32478"/>
                  </a:cubicBezTo>
                  <a:cubicBezTo>
                    <a:pt x="8848" y="36621"/>
                    <a:pt x="11609" y="38692"/>
                    <a:pt x="17132" y="38692"/>
                  </a:cubicBezTo>
                  <a:cubicBezTo>
                    <a:pt x="20671" y="38692"/>
                    <a:pt x="23260" y="37829"/>
                    <a:pt x="25072" y="36189"/>
                  </a:cubicBezTo>
                  <a:cubicBezTo>
                    <a:pt x="26366" y="34981"/>
                    <a:pt x="26971" y="32824"/>
                    <a:pt x="26971" y="29717"/>
                  </a:cubicBezTo>
                  <a:close/>
                </a:path>
              </a:pathLst>
            </a:custGeom>
            <a:solidFill>
              <a:srgbClr val="245BA7"/>
            </a:solidFill>
            <a:ln w="86190" cap="flat">
              <a:noFill/>
              <a:prstDash val="solid"/>
              <a:miter/>
            </a:ln>
          </p:spPr>
          <p:txBody>
            <a:bodyPr rtlCol="0" anchor="ctr"/>
            <a:lstStyle/>
            <a:p>
              <a:endParaRPr lang="en-GB"/>
            </a:p>
          </p:txBody>
        </p:sp>
        <p:sp>
          <p:nvSpPr>
            <p:cNvPr id="374" name="Graphic 1127">
              <a:extLst>
                <a:ext uri="{FF2B5EF4-FFF2-40B4-BE49-F238E27FC236}">
                  <a16:creationId xmlns:a16="http://schemas.microsoft.com/office/drawing/2014/main" id="{81D83841-A02B-4E6F-9DE5-48E3E61DE750}"/>
                </a:ext>
              </a:extLst>
            </p:cNvPr>
            <p:cNvSpPr/>
            <p:nvPr/>
          </p:nvSpPr>
          <p:spPr>
            <a:xfrm>
              <a:off x="5693897" y="3251556"/>
              <a:ext cx="35469" cy="44272"/>
            </a:xfrm>
            <a:custGeom>
              <a:avLst/>
              <a:gdLst>
                <a:gd name="connsiteX0" fmla="*/ 35790 w 35469"/>
                <a:gd name="connsiteY0" fmla="*/ 45510 h 44272"/>
                <a:gd name="connsiteX1" fmla="*/ 26988 w 35469"/>
                <a:gd name="connsiteY1" fmla="*/ 45510 h 44272"/>
                <a:gd name="connsiteX2" fmla="*/ 26988 w 35469"/>
                <a:gd name="connsiteY2" fmla="*/ 18843 h 44272"/>
                <a:gd name="connsiteX3" fmla="*/ 24571 w 35469"/>
                <a:gd name="connsiteY3" fmla="*/ 11507 h 44272"/>
                <a:gd name="connsiteX4" fmla="*/ 18185 w 35469"/>
                <a:gd name="connsiteY4" fmla="*/ 9091 h 44272"/>
                <a:gd name="connsiteX5" fmla="*/ 11712 w 35469"/>
                <a:gd name="connsiteY5" fmla="*/ 11507 h 44272"/>
                <a:gd name="connsiteX6" fmla="*/ 9123 w 35469"/>
                <a:gd name="connsiteY6" fmla="*/ 18843 h 44272"/>
                <a:gd name="connsiteX7" fmla="*/ 9123 w 35469"/>
                <a:gd name="connsiteY7" fmla="*/ 45510 h 44272"/>
                <a:gd name="connsiteX8" fmla="*/ 321 w 35469"/>
                <a:gd name="connsiteY8" fmla="*/ 45510 h 44272"/>
                <a:gd name="connsiteX9" fmla="*/ 321 w 35469"/>
                <a:gd name="connsiteY9" fmla="*/ 1755 h 44272"/>
                <a:gd name="connsiteX10" fmla="*/ 8951 w 35469"/>
                <a:gd name="connsiteY10" fmla="*/ 1755 h 44272"/>
                <a:gd name="connsiteX11" fmla="*/ 8951 w 35469"/>
                <a:gd name="connsiteY11" fmla="*/ 6157 h 44272"/>
                <a:gd name="connsiteX12" fmla="*/ 20601 w 35469"/>
                <a:gd name="connsiteY12" fmla="*/ 1238 h 44272"/>
                <a:gd name="connsiteX13" fmla="*/ 31389 w 35469"/>
                <a:gd name="connsiteY13" fmla="*/ 5207 h 44272"/>
                <a:gd name="connsiteX14" fmla="*/ 35790 w 35469"/>
                <a:gd name="connsiteY14" fmla="*/ 17548 h 44272"/>
                <a:gd name="connsiteX15" fmla="*/ 35790 w 35469"/>
                <a:gd name="connsiteY15" fmla="*/ 4551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5790" y="45510"/>
                  </a:moveTo>
                  <a:lnTo>
                    <a:pt x="26988" y="45510"/>
                  </a:lnTo>
                  <a:lnTo>
                    <a:pt x="26988" y="18843"/>
                  </a:lnTo>
                  <a:cubicBezTo>
                    <a:pt x="26988" y="15563"/>
                    <a:pt x="26211" y="13147"/>
                    <a:pt x="24571" y="11507"/>
                  </a:cubicBezTo>
                  <a:cubicBezTo>
                    <a:pt x="22931" y="9868"/>
                    <a:pt x="20860" y="9091"/>
                    <a:pt x="18185" y="9091"/>
                  </a:cubicBezTo>
                  <a:cubicBezTo>
                    <a:pt x="15510" y="9091"/>
                    <a:pt x="13352" y="9954"/>
                    <a:pt x="11712" y="11507"/>
                  </a:cubicBezTo>
                  <a:cubicBezTo>
                    <a:pt x="9986" y="13147"/>
                    <a:pt x="9123" y="15650"/>
                    <a:pt x="9123" y="18843"/>
                  </a:cubicBezTo>
                  <a:lnTo>
                    <a:pt x="9123" y="45510"/>
                  </a:lnTo>
                  <a:lnTo>
                    <a:pt x="321" y="45510"/>
                  </a:lnTo>
                  <a:lnTo>
                    <a:pt x="321" y="1755"/>
                  </a:lnTo>
                  <a:lnTo>
                    <a:pt x="8951" y="1755"/>
                  </a:lnTo>
                  <a:lnTo>
                    <a:pt x="8951" y="6157"/>
                  </a:lnTo>
                  <a:cubicBezTo>
                    <a:pt x="11971" y="2877"/>
                    <a:pt x="15855" y="1238"/>
                    <a:pt x="20601" y="1238"/>
                  </a:cubicBezTo>
                  <a:cubicBezTo>
                    <a:pt x="25003" y="1238"/>
                    <a:pt x="28627" y="2532"/>
                    <a:pt x="31389" y="5207"/>
                  </a:cubicBezTo>
                  <a:cubicBezTo>
                    <a:pt x="34323" y="8055"/>
                    <a:pt x="35790" y="12198"/>
                    <a:pt x="35790" y="17548"/>
                  </a:cubicBezTo>
                  <a:lnTo>
                    <a:pt x="35790" y="45510"/>
                  </a:lnTo>
                  <a:close/>
                </a:path>
              </a:pathLst>
            </a:custGeom>
            <a:solidFill>
              <a:srgbClr val="245BA7"/>
            </a:solidFill>
            <a:ln w="86190" cap="flat">
              <a:noFill/>
              <a:prstDash val="solid"/>
              <a:miter/>
            </a:ln>
          </p:spPr>
          <p:txBody>
            <a:bodyPr rtlCol="0" anchor="ctr"/>
            <a:lstStyle/>
            <a:p>
              <a:endParaRPr lang="en-GB"/>
            </a:p>
          </p:txBody>
        </p:sp>
        <p:sp>
          <p:nvSpPr>
            <p:cNvPr id="375" name="Graphic 1127">
              <a:extLst>
                <a:ext uri="{FF2B5EF4-FFF2-40B4-BE49-F238E27FC236}">
                  <a16:creationId xmlns:a16="http://schemas.microsoft.com/office/drawing/2014/main" id="{374B1FB5-3E93-46E2-A803-7B87E075BEE6}"/>
                </a:ext>
              </a:extLst>
            </p:cNvPr>
            <p:cNvSpPr/>
            <p:nvPr/>
          </p:nvSpPr>
          <p:spPr>
            <a:xfrm>
              <a:off x="5740640" y="3234383"/>
              <a:ext cx="35814" cy="61963"/>
            </a:xfrm>
            <a:custGeom>
              <a:avLst/>
              <a:gdLst>
                <a:gd name="connsiteX0" fmla="*/ 36152 w 35814"/>
                <a:gd name="connsiteY0" fmla="*/ 62681 h 61963"/>
                <a:gd name="connsiteX1" fmla="*/ 27522 w 35814"/>
                <a:gd name="connsiteY1" fmla="*/ 62681 h 61963"/>
                <a:gd name="connsiteX2" fmla="*/ 27522 w 35814"/>
                <a:gd name="connsiteY2" fmla="*/ 58020 h 61963"/>
                <a:gd name="connsiteX3" fmla="*/ 15957 w 35814"/>
                <a:gd name="connsiteY3" fmla="*/ 63198 h 61963"/>
                <a:gd name="connsiteX4" fmla="*/ 5256 w 35814"/>
                <a:gd name="connsiteY4" fmla="*/ 59315 h 61963"/>
                <a:gd name="connsiteX5" fmla="*/ 337 w 35814"/>
                <a:gd name="connsiteY5" fmla="*/ 40760 h 61963"/>
                <a:gd name="connsiteX6" fmla="*/ 5256 w 35814"/>
                <a:gd name="connsiteY6" fmla="*/ 22292 h 61963"/>
                <a:gd name="connsiteX7" fmla="*/ 15871 w 35814"/>
                <a:gd name="connsiteY7" fmla="*/ 18409 h 61963"/>
                <a:gd name="connsiteX8" fmla="*/ 27349 w 35814"/>
                <a:gd name="connsiteY8" fmla="*/ 23328 h 61963"/>
                <a:gd name="connsiteX9" fmla="*/ 27349 w 35814"/>
                <a:gd name="connsiteY9" fmla="*/ 1235 h 61963"/>
                <a:gd name="connsiteX10" fmla="*/ 36152 w 35814"/>
                <a:gd name="connsiteY10" fmla="*/ 1235 h 61963"/>
                <a:gd name="connsiteX11" fmla="*/ 36152 w 35814"/>
                <a:gd name="connsiteY11" fmla="*/ 62681 h 61963"/>
                <a:gd name="connsiteX12" fmla="*/ 27090 w 35814"/>
                <a:gd name="connsiteY12" fmla="*/ 46370 h 61963"/>
                <a:gd name="connsiteX13" fmla="*/ 27349 w 35814"/>
                <a:gd name="connsiteY13" fmla="*/ 40760 h 61963"/>
                <a:gd name="connsiteX14" fmla="*/ 27090 w 35814"/>
                <a:gd name="connsiteY14" fmla="*/ 35151 h 61963"/>
                <a:gd name="connsiteX15" fmla="*/ 25882 w 35814"/>
                <a:gd name="connsiteY15" fmla="*/ 30663 h 61963"/>
                <a:gd name="connsiteX16" fmla="*/ 23034 w 35814"/>
                <a:gd name="connsiteY16" fmla="*/ 27384 h 61963"/>
                <a:gd name="connsiteX17" fmla="*/ 18288 w 35814"/>
                <a:gd name="connsiteY17" fmla="*/ 26262 h 61963"/>
                <a:gd name="connsiteX18" fmla="*/ 13455 w 35814"/>
                <a:gd name="connsiteY18" fmla="*/ 27384 h 61963"/>
                <a:gd name="connsiteX19" fmla="*/ 10693 w 35814"/>
                <a:gd name="connsiteY19" fmla="*/ 30663 h 61963"/>
                <a:gd name="connsiteX20" fmla="*/ 9485 w 35814"/>
                <a:gd name="connsiteY20" fmla="*/ 35151 h 61963"/>
                <a:gd name="connsiteX21" fmla="*/ 9140 w 35814"/>
                <a:gd name="connsiteY21" fmla="*/ 40760 h 61963"/>
                <a:gd name="connsiteX22" fmla="*/ 9485 w 35814"/>
                <a:gd name="connsiteY22" fmla="*/ 46370 h 61963"/>
                <a:gd name="connsiteX23" fmla="*/ 10693 w 35814"/>
                <a:gd name="connsiteY23" fmla="*/ 50857 h 61963"/>
                <a:gd name="connsiteX24" fmla="*/ 13541 w 35814"/>
                <a:gd name="connsiteY24" fmla="*/ 54223 h 61963"/>
                <a:gd name="connsiteX25" fmla="*/ 18288 w 35814"/>
                <a:gd name="connsiteY25" fmla="*/ 55345 h 61963"/>
                <a:gd name="connsiteX26" fmla="*/ 23034 w 35814"/>
                <a:gd name="connsiteY26" fmla="*/ 54223 h 61963"/>
                <a:gd name="connsiteX27" fmla="*/ 25882 w 35814"/>
                <a:gd name="connsiteY27" fmla="*/ 50857 h 61963"/>
                <a:gd name="connsiteX28" fmla="*/ 27090 w 35814"/>
                <a:gd name="connsiteY28" fmla="*/ 46370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6152" y="62681"/>
                  </a:moveTo>
                  <a:lnTo>
                    <a:pt x="27522" y="62681"/>
                  </a:lnTo>
                  <a:lnTo>
                    <a:pt x="27522" y="58020"/>
                  </a:lnTo>
                  <a:cubicBezTo>
                    <a:pt x="24674" y="61472"/>
                    <a:pt x="20790" y="63198"/>
                    <a:pt x="15957" y="63198"/>
                  </a:cubicBezTo>
                  <a:cubicBezTo>
                    <a:pt x="11383" y="63198"/>
                    <a:pt x="7845" y="61904"/>
                    <a:pt x="5256" y="59315"/>
                  </a:cubicBezTo>
                  <a:cubicBezTo>
                    <a:pt x="1977" y="55949"/>
                    <a:pt x="337" y="49822"/>
                    <a:pt x="337" y="40760"/>
                  </a:cubicBezTo>
                  <a:cubicBezTo>
                    <a:pt x="337" y="31785"/>
                    <a:pt x="1977" y="25658"/>
                    <a:pt x="5256" y="22292"/>
                  </a:cubicBezTo>
                  <a:cubicBezTo>
                    <a:pt x="7845" y="19703"/>
                    <a:pt x="11383" y="18409"/>
                    <a:pt x="15871" y="18409"/>
                  </a:cubicBezTo>
                  <a:cubicBezTo>
                    <a:pt x="20790" y="18409"/>
                    <a:pt x="24587" y="20048"/>
                    <a:pt x="27349" y="23328"/>
                  </a:cubicBezTo>
                  <a:lnTo>
                    <a:pt x="27349" y="1235"/>
                  </a:lnTo>
                  <a:lnTo>
                    <a:pt x="36152" y="1235"/>
                  </a:lnTo>
                  <a:lnTo>
                    <a:pt x="36152" y="62681"/>
                  </a:lnTo>
                  <a:close/>
                  <a:moveTo>
                    <a:pt x="27090" y="46370"/>
                  </a:moveTo>
                  <a:cubicBezTo>
                    <a:pt x="27263" y="44816"/>
                    <a:pt x="27349" y="42918"/>
                    <a:pt x="27349" y="40760"/>
                  </a:cubicBezTo>
                  <a:cubicBezTo>
                    <a:pt x="27349" y="38603"/>
                    <a:pt x="27263" y="36704"/>
                    <a:pt x="27090" y="35151"/>
                  </a:cubicBezTo>
                  <a:cubicBezTo>
                    <a:pt x="26831" y="33597"/>
                    <a:pt x="26486" y="32130"/>
                    <a:pt x="25882" y="30663"/>
                  </a:cubicBezTo>
                  <a:cubicBezTo>
                    <a:pt x="25192" y="29196"/>
                    <a:pt x="24329" y="28161"/>
                    <a:pt x="23034" y="27384"/>
                  </a:cubicBezTo>
                  <a:cubicBezTo>
                    <a:pt x="21740" y="26607"/>
                    <a:pt x="20186" y="26262"/>
                    <a:pt x="18288" y="26262"/>
                  </a:cubicBezTo>
                  <a:cubicBezTo>
                    <a:pt x="16303" y="26262"/>
                    <a:pt x="14749" y="26607"/>
                    <a:pt x="13455" y="27384"/>
                  </a:cubicBezTo>
                  <a:cubicBezTo>
                    <a:pt x="12160" y="28161"/>
                    <a:pt x="11297" y="29196"/>
                    <a:pt x="10693" y="30663"/>
                  </a:cubicBezTo>
                  <a:cubicBezTo>
                    <a:pt x="10089" y="32130"/>
                    <a:pt x="9657" y="33597"/>
                    <a:pt x="9485" y="35151"/>
                  </a:cubicBezTo>
                  <a:cubicBezTo>
                    <a:pt x="9226" y="36704"/>
                    <a:pt x="9140" y="38603"/>
                    <a:pt x="9140" y="40760"/>
                  </a:cubicBezTo>
                  <a:cubicBezTo>
                    <a:pt x="9140" y="42918"/>
                    <a:pt x="9226" y="44816"/>
                    <a:pt x="9485" y="46370"/>
                  </a:cubicBezTo>
                  <a:cubicBezTo>
                    <a:pt x="9657" y="47923"/>
                    <a:pt x="10089" y="49390"/>
                    <a:pt x="10693" y="50857"/>
                  </a:cubicBezTo>
                  <a:cubicBezTo>
                    <a:pt x="11297" y="52411"/>
                    <a:pt x="12246" y="53447"/>
                    <a:pt x="13541" y="54223"/>
                  </a:cubicBezTo>
                  <a:cubicBezTo>
                    <a:pt x="14835" y="55000"/>
                    <a:pt x="16389" y="55345"/>
                    <a:pt x="18288" y="55345"/>
                  </a:cubicBezTo>
                  <a:cubicBezTo>
                    <a:pt x="20186" y="55345"/>
                    <a:pt x="21740" y="55000"/>
                    <a:pt x="23034" y="54223"/>
                  </a:cubicBezTo>
                  <a:cubicBezTo>
                    <a:pt x="24329" y="53447"/>
                    <a:pt x="25192" y="52411"/>
                    <a:pt x="25882" y="50857"/>
                  </a:cubicBezTo>
                  <a:cubicBezTo>
                    <a:pt x="26486" y="49390"/>
                    <a:pt x="26831" y="47923"/>
                    <a:pt x="27090" y="46370"/>
                  </a:cubicBezTo>
                  <a:close/>
                </a:path>
              </a:pathLst>
            </a:custGeom>
            <a:solidFill>
              <a:srgbClr val="245BA7"/>
            </a:solidFill>
            <a:ln w="86190" cap="flat">
              <a:noFill/>
              <a:prstDash val="solid"/>
              <a:miter/>
            </a:ln>
          </p:spPr>
          <p:txBody>
            <a:bodyPr rtlCol="0" anchor="ctr"/>
            <a:lstStyle/>
            <a:p>
              <a:endParaRPr lang="en-GB"/>
            </a:p>
          </p:txBody>
        </p:sp>
        <p:sp>
          <p:nvSpPr>
            <p:cNvPr id="376" name="Graphic 1127">
              <a:extLst>
                <a:ext uri="{FF2B5EF4-FFF2-40B4-BE49-F238E27FC236}">
                  <a16:creationId xmlns:a16="http://schemas.microsoft.com/office/drawing/2014/main" id="{A2450B43-46CB-4416-A156-494B813B5D0F}"/>
                </a:ext>
              </a:extLst>
            </p:cNvPr>
            <p:cNvSpPr/>
            <p:nvPr/>
          </p:nvSpPr>
          <p:spPr>
            <a:xfrm>
              <a:off x="5050126" y="3355635"/>
              <a:ext cx="32621" cy="43754"/>
            </a:xfrm>
            <a:custGeom>
              <a:avLst/>
              <a:gdLst>
                <a:gd name="connsiteX0" fmla="*/ 32718 w 32621"/>
                <a:gd name="connsiteY0" fmla="*/ 45028 h 43754"/>
                <a:gd name="connsiteX1" fmla="*/ 96 w 32621"/>
                <a:gd name="connsiteY1" fmla="*/ 45028 h 43754"/>
                <a:gd name="connsiteX2" fmla="*/ 96 w 32621"/>
                <a:gd name="connsiteY2" fmla="*/ 38038 h 43754"/>
                <a:gd name="connsiteX3" fmla="*/ 21844 w 32621"/>
                <a:gd name="connsiteY3" fmla="*/ 9127 h 43754"/>
                <a:gd name="connsiteX4" fmla="*/ 1305 w 32621"/>
                <a:gd name="connsiteY4" fmla="*/ 9127 h 43754"/>
                <a:gd name="connsiteX5" fmla="*/ 1305 w 32621"/>
                <a:gd name="connsiteY5" fmla="*/ 1274 h 43754"/>
                <a:gd name="connsiteX6" fmla="*/ 32718 w 32621"/>
                <a:gd name="connsiteY6" fmla="*/ 1274 h 43754"/>
                <a:gd name="connsiteX7" fmla="*/ 32718 w 32621"/>
                <a:gd name="connsiteY7" fmla="*/ 8264 h 43754"/>
                <a:gd name="connsiteX8" fmla="*/ 10798 w 32621"/>
                <a:gd name="connsiteY8" fmla="*/ 37175 h 43754"/>
                <a:gd name="connsiteX9" fmla="*/ 32718 w 32621"/>
                <a:gd name="connsiteY9" fmla="*/ 37175 h 43754"/>
                <a:gd name="connsiteX10" fmla="*/ 32718 w 32621"/>
                <a:gd name="connsiteY10" fmla="*/ 45028 h 4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21" h="43754">
                  <a:moveTo>
                    <a:pt x="32718" y="45028"/>
                  </a:moveTo>
                  <a:lnTo>
                    <a:pt x="96" y="45028"/>
                  </a:lnTo>
                  <a:lnTo>
                    <a:pt x="96" y="38038"/>
                  </a:lnTo>
                  <a:lnTo>
                    <a:pt x="21844" y="9127"/>
                  </a:lnTo>
                  <a:lnTo>
                    <a:pt x="1305" y="9127"/>
                  </a:lnTo>
                  <a:lnTo>
                    <a:pt x="1305" y="1274"/>
                  </a:lnTo>
                  <a:lnTo>
                    <a:pt x="32718" y="1274"/>
                  </a:lnTo>
                  <a:lnTo>
                    <a:pt x="32718" y="8264"/>
                  </a:lnTo>
                  <a:lnTo>
                    <a:pt x="10798" y="37175"/>
                  </a:lnTo>
                  <a:lnTo>
                    <a:pt x="32718" y="37175"/>
                  </a:lnTo>
                  <a:lnTo>
                    <a:pt x="32718" y="45028"/>
                  </a:lnTo>
                  <a:close/>
                </a:path>
              </a:pathLst>
            </a:custGeom>
            <a:solidFill>
              <a:srgbClr val="245BA7"/>
            </a:solidFill>
            <a:ln w="86190" cap="flat">
              <a:noFill/>
              <a:prstDash val="solid"/>
              <a:miter/>
            </a:ln>
          </p:spPr>
          <p:txBody>
            <a:bodyPr rtlCol="0" anchor="ctr"/>
            <a:lstStyle/>
            <a:p>
              <a:endParaRPr lang="en-GB"/>
            </a:p>
          </p:txBody>
        </p:sp>
        <p:sp>
          <p:nvSpPr>
            <p:cNvPr id="377" name="Graphic 1127">
              <a:extLst>
                <a:ext uri="{FF2B5EF4-FFF2-40B4-BE49-F238E27FC236}">
                  <a16:creationId xmlns:a16="http://schemas.microsoft.com/office/drawing/2014/main" id="{06365A6B-9649-47DC-9237-F14670E5751F}"/>
                </a:ext>
              </a:extLst>
            </p:cNvPr>
            <p:cNvSpPr/>
            <p:nvPr/>
          </p:nvSpPr>
          <p:spPr>
            <a:xfrm>
              <a:off x="5091032" y="3355117"/>
              <a:ext cx="37109" cy="44789"/>
            </a:xfrm>
            <a:custGeom>
              <a:avLst/>
              <a:gdLst>
                <a:gd name="connsiteX0" fmla="*/ 37221 w 37109"/>
                <a:gd name="connsiteY0" fmla="*/ 26214 h 44789"/>
                <a:gd name="connsiteX1" fmla="*/ 8828 w 37109"/>
                <a:gd name="connsiteY1" fmla="*/ 26214 h 44789"/>
                <a:gd name="connsiteX2" fmla="*/ 11762 w 37109"/>
                <a:gd name="connsiteY2" fmla="*/ 35276 h 44789"/>
                <a:gd name="connsiteX3" fmla="*/ 19961 w 37109"/>
                <a:gd name="connsiteY3" fmla="*/ 38469 h 44789"/>
                <a:gd name="connsiteX4" fmla="*/ 25829 w 37109"/>
                <a:gd name="connsiteY4" fmla="*/ 37434 h 44789"/>
                <a:gd name="connsiteX5" fmla="*/ 30575 w 37109"/>
                <a:gd name="connsiteY5" fmla="*/ 33982 h 44789"/>
                <a:gd name="connsiteX6" fmla="*/ 36185 w 37109"/>
                <a:gd name="connsiteY6" fmla="*/ 39246 h 44789"/>
                <a:gd name="connsiteX7" fmla="*/ 29022 w 37109"/>
                <a:gd name="connsiteY7" fmla="*/ 44424 h 44789"/>
                <a:gd name="connsiteX8" fmla="*/ 19788 w 37109"/>
                <a:gd name="connsiteY8" fmla="*/ 46064 h 44789"/>
                <a:gd name="connsiteX9" fmla="*/ 5462 w 37109"/>
                <a:gd name="connsiteY9" fmla="*/ 40713 h 44789"/>
                <a:gd name="connsiteX10" fmla="*/ 111 w 37109"/>
                <a:gd name="connsiteY10" fmla="*/ 23625 h 44789"/>
                <a:gd name="connsiteX11" fmla="*/ 5117 w 37109"/>
                <a:gd name="connsiteY11" fmla="*/ 7142 h 44789"/>
                <a:gd name="connsiteX12" fmla="*/ 18666 w 37109"/>
                <a:gd name="connsiteY12" fmla="*/ 1274 h 44789"/>
                <a:gd name="connsiteX13" fmla="*/ 32301 w 37109"/>
                <a:gd name="connsiteY13" fmla="*/ 7056 h 44789"/>
                <a:gd name="connsiteX14" fmla="*/ 37221 w 37109"/>
                <a:gd name="connsiteY14" fmla="*/ 22504 h 44789"/>
                <a:gd name="connsiteX15" fmla="*/ 37221 w 37109"/>
                <a:gd name="connsiteY15" fmla="*/ 26214 h 44789"/>
                <a:gd name="connsiteX16" fmla="*/ 28504 w 37109"/>
                <a:gd name="connsiteY16" fmla="*/ 20087 h 44789"/>
                <a:gd name="connsiteX17" fmla="*/ 27296 w 37109"/>
                <a:gd name="connsiteY17" fmla="*/ 14132 h 44789"/>
                <a:gd name="connsiteX18" fmla="*/ 18666 w 37109"/>
                <a:gd name="connsiteY18" fmla="*/ 8609 h 44789"/>
                <a:gd name="connsiteX19" fmla="*/ 9950 w 37109"/>
                <a:gd name="connsiteY19" fmla="*/ 14132 h 44789"/>
                <a:gd name="connsiteX20" fmla="*/ 8828 w 37109"/>
                <a:gd name="connsiteY20" fmla="*/ 20087 h 44789"/>
                <a:gd name="connsiteX21" fmla="*/ 28504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221" y="26214"/>
                  </a:moveTo>
                  <a:lnTo>
                    <a:pt x="8828" y="26214"/>
                  </a:lnTo>
                  <a:cubicBezTo>
                    <a:pt x="8828" y="30098"/>
                    <a:pt x="9777" y="33032"/>
                    <a:pt x="11762" y="35276"/>
                  </a:cubicBezTo>
                  <a:cubicBezTo>
                    <a:pt x="13661" y="37347"/>
                    <a:pt x="16422" y="38469"/>
                    <a:pt x="19961" y="38469"/>
                  </a:cubicBezTo>
                  <a:cubicBezTo>
                    <a:pt x="22291" y="38469"/>
                    <a:pt x="24276" y="38124"/>
                    <a:pt x="25829" y="37434"/>
                  </a:cubicBezTo>
                  <a:cubicBezTo>
                    <a:pt x="27382" y="36743"/>
                    <a:pt x="28936" y="35621"/>
                    <a:pt x="30575" y="33982"/>
                  </a:cubicBezTo>
                  <a:lnTo>
                    <a:pt x="36185" y="39246"/>
                  </a:lnTo>
                  <a:cubicBezTo>
                    <a:pt x="33855" y="41576"/>
                    <a:pt x="31438" y="43302"/>
                    <a:pt x="29022" y="44424"/>
                  </a:cubicBezTo>
                  <a:cubicBezTo>
                    <a:pt x="26519" y="45546"/>
                    <a:pt x="23499" y="46064"/>
                    <a:pt x="19788" y="46064"/>
                  </a:cubicBezTo>
                  <a:cubicBezTo>
                    <a:pt x="13833" y="46064"/>
                    <a:pt x="9000" y="44251"/>
                    <a:pt x="5462" y="40713"/>
                  </a:cubicBezTo>
                  <a:cubicBezTo>
                    <a:pt x="1924" y="37175"/>
                    <a:pt x="111" y="31479"/>
                    <a:pt x="111" y="23625"/>
                  </a:cubicBezTo>
                  <a:cubicBezTo>
                    <a:pt x="111" y="16635"/>
                    <a:pt x="1751" y="11112"/>
                    <a:pt x="5117" y="7142"/>
                  </a:cubicBezTo>
                  <a:cubicBezTo>
                    <a:pt x="8483" y="3259"/>
                    <a:pt x="12970" y="1274"/>
                    <a:pt x="18666" y="1274"/>
                  </a:cubicBezTo>
                  <a:cubicBezTo>
                    <a:pt x="24448" y="1274"/>
                    <a:pt x="29022" y="3172"/>
                    <a:pt x="32301" y="7056"/>
                  </a:cubicBezTo>
                  <a:cubicBezTo>
                    <a:pt x="35581" y="10939"/>
                    <a:pt x="37221" y="16031"/>
                    <a:pt x="37221" y="22504"/>
                  </a:cubicBezTo>
                  <a:lnTo>
                    <a:pt x="37221" y="26214"/>
                  </a:lnTo>
                  <a:close/>
                  <a:moveTo>
                    <a:pt x="28504" y="20087"/>
                  </a:moveTo>
                  <a:cubicBezTo>
                    <a:pt x="28332" y="17498"/>
                    <a:pt x="27900" y="15513"/>
                    <a:pt x="27296" y="14132"/>
                  </a:cubicBezTo>
                  <a:cubicBezTo>
                    <a:pt x="25656" y="10422"/>
                    <a:pt x="22722" y="8609"/>
                    <a:pt x="18666" y="8609"/>
                  </a:cubicBezTo>
                  <a:cubicBezTo>
                    <a:pt x="14524" y="8609"/>
                    <a:pt x="11589" y="10422"/>
                    <a:pt x="9950" y="14132"/>
                  </a:cubicBezTo>
                  <a:cubicBezTo>
                    <a:pt x="9259" y="15600"/>
                    <a:pt x="8914" y="17584"/>
                    <a:pt x="8828" y="20087"/>
                  </a:cubicBezTo>
                  <a:lnTo>
                    <a:pt x="28504" y="20087"/>
                  </a:lnTo>
                  <a:close/>
                </a:path>
              </a:pathLst>
            </a:custGeom>
            <a:solidFill>
              <a:srgbClr val="245BA7"/>
            </a:solidFill>
            <a:ln w="86190" cap="flat">
              <a:noFill/>
              <a:prstDash val="solid"/>
              <a:miter/>
            </a:ln>
          </p:spPr>
          <p:txBody>
            <a:bodyPr rtlCol="0" anchor="ctr"/>
            <a:lstStyle/>
            <a:p>
              <a:endParaRPr lang="en-GB"/>
            </a:p>
          </p:txBody>
        </p:sp>
        <p:sp>
          <p:nvSpPr>
            <p:cNvPr id="378" name="Graphic 1127">
              <a:extLst>
                <a:ext uri="{FF2B5EF4-FFF2-40B4-BE49-F238E27FC236}">
                  <a16:creationId xmlns:a16="http://schemas.microsoft.com/office/drawing/2014/main" id="{E9BFDB77-03F0-414F-96E3-F2D6CDBB6C86}"/>
                </a:ext>
              </a:extLst>
            </p:cNvPr>
            <p:cNvSpPr/>
            <p:nvPr/>
          </p:nvSpPr>
          <p:spPr>
            <a:xfrm>
              <a:off x="5139185" y="3355117"/>
              <a:ext cx="30722" cy="44272"/>
            </a:xfrm>
            <a:custGeom>
              <a:avLst/>
              <a:gdLst>
                <a:gd name="connsiteX0" fmla="*/ 30850 w 30722"/>
                <a:gd name="connsiteY0" fmla="*/ 5416 h 44272"/>
                <a:gd name="connsiteX1" fmla="*/ 24205 w 30722"/>
                <a:gd name="connsiteY1" fmla="*/ 12061 h 44272"/>
                <a:gd name="connsiteX2" fmla="*/ 17646 w 30722"/>
                <a:gd name="connsiteY2" fmla="*/ 9127 h 44272"/>
                <a:gd name="connsiteX3" fmla="*/ 11432 w 30722"/>
                <a:gd name="connsiteY3" fmla="*/ 11802 h 44272"/>
                <a:gd name="connsiteX4" fmla="*/ 8930 w 30722"/>
                <a:gd name="connsiteY4" fmla="*/ 18965 h 44272"/>
                <a:gd name="connsiteX5" fmla="*/ 8930 w 30722"/>
                <a:gd name="connsiteY5" fmla="*/ 45546 h 44272"/>
                <a:gd name="connsiteX6" fmla="*/ 127 w 30722"/>
                <a:gd name="connsiteY6" fmla="*/ 45546 h 44272"/>
                <a:gd name="connsiteX7" fmla="*/ 127 w 30722"/>
                <a:gd name="connsiteY7" fmla="*/ 1791 h 44272"/>
                <a:gd name="connsiteX8" fmla="*/ 8757 w 30722"/>
                <a:gd name="connsiteY8" fmla="*/ 1791 h 44272"/>
                <a:gd name="connsiteX9" fmla="*/ 8757 w 30722"/>
                <a:gd name="connsiteY9" fmla="*/ 6538 h 44272"/>
                <a:gd name="connsiteX10" fmla="*/ 13590 w 30722"/>
                <a:gd name="connsiteY10" fmla="*/ 2741 h 44272"/>
                <a:gd name="connsiteX11" fmla="*/ 20408 w 30722"/>
                <a:gd name="connsiteY11" fmla="*/ 1274 h 44272"/>
                <a:gd name="connsiteX12" fmla="*/ 30850 w 30722"/>
                <a:gd name="connsiteY12" fmla="*/ 541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0850" y="5416"/>
                  </a:moveTo>
                  <a:lnTo>
                    <a:pt x="24205" y="12061"/>
                  </a:lnTo>
                  <a:cubicBezTo>
                    <a:pt x="22220" y="10076"/>
                    <a:pt x="20062" y="9127"/>
                    <a:pt x="17646" y="9127"/>
                  </a:cubicBezTo>
                  <a:cubicBezTo>
                    <a:pt x="15143" y="9127"/>
                    <a:pt x="13072" y="10076"/>
                    <a:pt x="11432" y="11802"/>
                  </a:cubicBezTo>
                  <a:cubicBezTo>
                    <a:pt x="9793" y="13615"/>
                    <a:pt x="8930" y="16031"/>
                    <a:pt x="8930" y="18965"/>
                  </a:cubicBezTo>
                  <a:lnTo>
                    <a:pt x="8930" y="45546"/>
                  </a:lnTo>
                  <a:lnTo>
                    <a:pt x="127" y="45546"/>
                  </a:lnTo>
                  <a:lnTo>
                    <a:pt x="127" y="1791"/>
                  </a:lnTo>
                  <a:lnTo>
                    <a:pt x="8757" y="1791"/>
                  </a:lnTo>
                  <a:lnTo>
                    <a:pt x="8757" y="6538"/>
                  </a:lnTo>
                  <a:cubicBezTo>
                    <a:pt x="9879" y="4985"/>
                    <a:pt x="11519" y="3690"/>
                    <a:pt x="13590" y="2741"/>
                  </a:cubicBezTo>
                  <a:cubicBezTo>
                    <a:pt x="15747" y="1791"/>
                    <a:pt x="17991" y="1274"/>
                    <a:pt x="20408" y="1274"/>
                  </a:cubicBezTo>
                  <a:cubicBezTo>
                    <a:pt x="24636" y="1274"/>
                    <a:pt x="28088" y="2654"/>
                    <a:pt x="30850" y="5416"/>
                  </a:cubicBezTo>
                  <a:close/>
                </a:path>
              </a:pathLst>
            </a:custGeom>
            <a:solidFill>
              <a:srgbClr val="245BA7"/>
            </a:solidFill>
            <a:ln w="86190" cap="flat">
              <a:noFill/>
              <a:prstDash val="solid"/>
              <a:miter/>
            </a:ln>
          </p:spPr>
          <p:txBody>
            <a:bodyPr rtlCol="0" anchor="ctr"/>
            <a:lstStyle/>
            <a:p>
              <a:endParaRPr lang="en-GB"/>
            </a:p>
          </p:txBody>
        </p:sp>
        <p:sp>
          <p:nvSpPr>
            <p:cNvPr id="379" name="Graphic 1127">
              <a:extLst>
                <a:ext uri="{FF2B5EF4-FFF2-40B4-BE49-F238E27FC236}">
                  <a16:creationId xmlns:a16="http://schemas.microsoft.com/office/drawing/2014/main" id="{ACF6AF1A-37DD-429E-B39B-29CD32B2A618}"/>
                </a:ext>
              </a:extLst>
            </p:cNvPr>
            <p:cNvSpPr/>
            <p:nvPr/>
          </p:nvSpPr>
          <p:spPr>
            <a:xfrm>
              <a:off x="5174395" y="3355117"/>
              <a:ext cx="36505" cy="44789"/>
            </a:xfrm>
            <a:custGeom>
              <a:avLst/>
              <a:gdLst>
                <a:gd name="connsiteX0" fmla="*/ 36645 w 36505"/>
                <a:gd name="connsiteY0" fmla="*/ 23625 h 44789"/>
                <a:gd name="connsiteX1" fmla="*/ 31467 w 36505"/>
                <a:gd name="connsiteY1" fmla="*/ 40886 h 44789"/>
                <a:gd name="connsiteX2" fmla="*/ 18350 w 36505"/>
                <a:gd name="connsiteY2" fmla="*/ 46064 h 44789"/>
                <a:gd name="connsiteX3" fmla="*/ 5318 w 36505"/>
                <a:gd name="connsiteY3" fmla="*/ 40886 h 44789"/>
                <a:gd name="connsiteX4" fmla="*/ 140 w 36505"/>
                <a:gd name="connsiteY4" fmla="*/ 23625 h 44789"/>
                <a:gd name="connsiteX5" fmla="*/ 1262 w 36505"/>
                <a:gd name="connsiteY5" fmla="*/ 13528 h 44789"/>
                <a:gd name="connsiteX6" fmla="*/ 5318 w 36505"/>
                <a:gd name="connsiteY6" fmla="*/ 6452 h 44789"/>
                <a:gd name="connsiteX7" fmla="*/ 18350 w 36505"/>
                <a:gd name="connsiteY7" fmla="*/ 1274 h 44789"/>
                <a:gd name="connsiteX8" fmla="*/ 31467 w 36505"/>
                <a:gd name="connsiteY8" fmla="*/ 6452 h 44789"/>
                <a:gd name="connsiteX9" fmla="*/ 35523 w 36505"/>
                <a:gd name="connsiteY9" fmla="*/ 13528 h 44789"/>
                <a:gd name="connsiteX10" fmla="*/ 36645 w 36505"/>
                <a:gd name="connsiteY10" fmla="*/ 23625 h 44789"/>
                <a:gd name="connsiteX11" fmla="*/ 24822 w 36505"/>
                <a:gd name="connsiteY11" fmla="*/ 35621 h 44789"/>
                <a:gd name="connsiteX12" fmla="*/ 27843 w 36505"/>
                <a:gd name="connsiteY12" fmla="*/ 23625 h 44789"/>
                <a:gd name="connsiteX13" fmla="*/ 24822 w 36505"/>
                <a:gd name="connsiteY13" fmla="*/ 11630 h 44789"/>
                <a:gd name="connsiteX14" fmla="*/ 18350 w 36505"/>
                <a:gd name="connsiteY14" fmla="*/ 9127 h 44789"/>
                <a:gd name="connsiteX15" fmla="*/ 11963 w 36505"/>
                <a:gd name="connsiteY15" fmla="*/ 11630 h 44789"/>
                <a:gd name="connsiteX16" fmla="*/ 8943 w 36505"/>
                <a:gd name="connsiteY16" fmla="*/ 23625 h 44789"/>
                <a:gd name="connsiteX17" fmla="*/ 11963 w 36505"/>
                <a:gd name="connsiteY17" fmla="*/ 35621 h 44789"/>
                <a:gd name="connsiteX18" fmla="*/ 18350 w 36505"/>
                <a:gd name="connsiteY18" fmla="*/ 38210 h 44789"/>
                <a:gd name="connsiteX19" fmla="*/ 24822 w 36505"/>
                <a:gd name="connsiteY19" fmla="*/ 3562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645" y="23625"/>
                  </a:moveTo>
                  <a:cubicBezTo>
                    <a:pt x="36645" y="31565"/>
                    <a:pt x="34919" y="37347"/>
                    <a:pt x="31467" y="40886"/>
                  </a:cubicBezTo>
                  <a:cubicBezTo>
                    <a:pt x="28102" y="44338"/>
                    <a:pt x="23787" y="46064"/>
                    <a:pt x="18350" y="46064"/>
                  </a:cubicBezTo>
                  <a:cubicBezTo>
                    <a:pt x="12999" y="46064"/>
                    <a:pt x="8684" y="44338"/>
                    <a:pt x="5318" y="40886"/>
                  </a:cubicBezTo>
                  <a:cubicBezTo>
                    <a:pt x="1866" y="37347"/>
                    <a:pt x="140" y="31565"/>
                    <a:pt x="140" y="23625"/>
                  </a:cubicBezTo>
                  <a:cubicBezTo>
                    <a:pt x="140" y="19656"/>
                    <a:pt x="486" y="16290"/>
                    <a:pt x="1262" y="13528"/>
                  </a:cubicBezTo>
                  <a:cubicBezTo>
                    <a:pt x="2039" y="10853"/>
                    <a:pt x="3333" y="8437"/>
                    <a:pt x="5318" y="6452"/>
                  </a:cubicBezTo>
                  <a:cubicBezTo>
                    <a:pt x="8684" y="3000"/>
                    <a:pt x="12999" y="1274"/>
                    <a:pt x="18350" y="1274"/>
                  </a:cubicBezTo>
                  <a:cubicBezTo>
                    <a:pt x="23787" y="1274"/>
                    <a:pt x="28102" y="3000"/>
                    <a:pt x="31467" y="6452"/>
                  </a:cubicBezTo>
                  <a:cubicBezTo>
                    <a:pt x="33452" y="8437"/>
                    <a:pt x="34747" y="10853"/>
                    <a:pt x="35523" y="13528"/>
                  </a:cubicBezTo>
                  <a:cubicBezTo>
                    <a:pt x="36300" y="16290"/>
                    <a:pt x="36645" y="19656"/>
                    <a:pt x="36645" y="23625"/>
                  </a:cubicBezTo>
                  <a:close/>
                  <a:moveTo>
                    <a:pt x="24822" y="35621"/>
                  </a:moveTo>
                  <a:cubicBezTo>
                    <a:pt x="26807" y="33636"/>
                    <a:pt x="27843" y="29580"/>
                    <a:pt x="27843" y="23625"/>
                  </a:cubicBezTo>
                  <a:cubicBezTo>
                    <a:pt x="27843" y="17671"/>
                    <a:pt x="26807" y="13615"/>
                    <a:pt x="24822" y="11630"/>
                  </a:cubicBezTo>
                  <a:cubicBezTo>
                    <a:pt x="23182" y="9990"/>
                    <a:pt x="21025" y="9127"/>
                    <a:pt x="18350" y="9127"/>
                  </a:cubicBezTo>
                  <a:cubicBezTo>
                    <a:pt x="15761" y="9127"/>
                    <a:pt x="13603" y="9990"/>
                    <a:pt x="11963" y="11630"/>
                  </a:cubicBezTo>
                  <a:cubicBezTo>
                    <a:pt x="9979" y="13615"/>
                    <a:pt x="8943" y="17671"/>
                    <a:pt x="8943" y="23625"/>
                  </a:cubicBezTo>
                  <a:cubicBezTo>
                    <a:pt x="8943" y="29580"/>
                    <a:pt x="9979" y="33636"/>
                    <a:pt x="11963" y="35621"/>
                  </a:cubicBezTo>
                  <a:cubicBezTo>
                    <a:pt x="13689" y="37347"/>
                    <a:pt x="15847" y="38210"/>
                    <a:pt x="18350" y="38210"/>
                  </a:cubicBezTo>
                  <a:cubicBezTo>
                    <a:pt x="20939" y="38210"/>
                    <a:pt x="23096" y="37347"/>
                    <a:pt x="24822" y="35621"/>
                  </a:cubicBezTo>
                  <a:close/>
                </a:path>
              </a:pathLst>
            </a:custGeom>
            <a:solidFill>
              <a:srgbClr val="245BA7"/>
            </a:solidFill>
            <a:ln w="86190" cap="flat">
              <a:noFill/>
              <a:prstDash val="solid"/>
              <a:miter/>
            </a:ln>
          </p:spPr>
          <p:txBody>
            <a:bodyPr rtlCol="0" anchor="ctr"/>
            <a:lstStyle/>
            <a:p>
              <a:endParaRPr lang="en-GB"/>
            </a:p>
          </p:txBody>
        </p:sp>
        <p:sp>
          <p:nvSpPr>
            <p:cNvPr id="380" name="Graphic 1127">
              <a:extLst>
                <a:ext uri="{FF2B5EF4-FFF2-40B4-BE49-F238E27FC236}">
                  <a16:creationId xmlns:a16="http://schemas.microsoft.com/office/drawing/2014/main" id="{5E25F3A2-B0B0-40F9-9044-F656143136FB}"/>
                </a:ext>
              </a:extLst>
            </p:cNvPr>
            <p:cNvSpPr/>
            <p:nvPr/>
          </p:nvSpPr>
          <p:spPr>
            <a:xfrm>
              <a:off x="5240639" y="3355117"/>
              <a:ext cx="37109" cy="44789"/>
            </a:xfrm>
            <a:custGeom>
              <a:avLst/>
              <a:gdLst>
                <a:gd name="connsiteX0" fmla="*/ 37273 w 37109"/>
                <a:gd name="connsiteY0" fmla="*/ 26214 h 44789"/>
                <a:gd name="connsiteX1" fmla="*/ 8880 w 37109"/>
                <a:gd name="connsiteY1" fmla="*/ 26214 h 44789"/>
                <a:gd name="connsiteX2" fmla="*/ 11814 w 37109"/>
                <a:gd name="connsiteY2" fmla="*/ 35276 h 44789"/>
                <a:gd name="connsiteX3" fmla="*/ 20013 w 37109"/>
                <a:gd name="connsiteY3" fmla="*/ 38469 h 44789"/>
                <a:gd name="connsiteX4" fmla="*/ 25881 w 37109"/>
                <a:gd name="connsiteY4" fmla="*/ 37434 h 44789"/>
                <a:gd name="connsiteX5" fmla="*/ 30627 w 37109"/>
                <a:gd name="connsiteY5" fmla="*/ 33982 h 44789"/>
                <a:gd name="connsiteX6" fmla="*/ 36237 w 37109"/>
                <a:gd name="connsiteY6" fmla="*/ 39246 h 44789"/>
                <a:gd name="connsiteX7" fmla="*/ 29074 w 37109"/>
                <a:gd name="connsiteY7" fmla="*/ 44424 h 44789"/>
                <a:gd name="connsiteX8" fmla="*/ 19840 w 37109"/>
                <a:gd name="connsiteY8" fmla="*/ 46064 h 44789"/>
                <a:gd name="connsiteX9" fmla="*/ 5514 w 37109"/>
                <a:gd name="connsiteY9" fmla="*/ 40713 h 44789"/>
                <a:gd name="connsiteX10" fmla="*/ 163 w 37109"/>
                <a:gd name="connsiteY10" fmla="*/ 23625 h 44789"/>
                <a:gd name="connsiteX11" fmla="*/ 5169 w 37109"/>
                <a:gd name="connsiteY11" fmla="*/ 7142 h 44789"/>
                <a:gd name="connsiteX12" fmla="*/ 18718 w 37109"/>
                <a:gd name="connsiteY12" fmla="*/ 1274 h 44789"/>
                <a:gd name="connsiteX13" fmla="*/ 32353 w 37109"/>
                <a:gd name="connsiteY13" fmla="*/ 7056 h 44789"/>
                <a:gd name="connsiteX14" fmla="*/ 37273 w 37109"/>
                <a:gd name="connsiteY14" fmla="*/ 22504 h 44789"/>
                <a:gd name="connsiteX15" fmla="*/ 37273 w 37109"/>
                <a:gd name="connsiteY15" fmla="*/ 26214 h 44789"/>
                <a:gd name="connsiteX16" fmla="*/ 28556 w 37109"/>
                <a:gd name="connsiteY16" fmla="*/ 20087 h 44789"/>
                <a:gd name="connsiteX17" fmla="*/ 27348 w 37109"/>
                <a:gd name="connsiteY17" fmla="*/ 14132 h 44789"/>
                <a:gd name="connsiteX18" fmla="*/ 18718 w 37109"/>
                <a:gd name="connsiteY18" fmla="*/ 8609 h 44789"/>
                <a:gd name="connsiteX19" fmla="*/ 10002 w 37109"/>
                <a:gd name="connsiteY19" fmla="*/ 14132 h 44789"/>
                <a:gd name="connsiteX20" fmla="*/ 8880 w 37109"/>
                <a:gd name="connsiteY20" fmla="*/ 20087 h 44789"/>
                <a:gd name="connsiteX21" fmla="*/ 28556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273" y="26214"/>
                  </a:moveTo>
                  <a:lnTo>
                    <a:pt x="8880" y="26214"/>
                  </a:lnTo>
                  <a:cubicBezTo>
                    <a:pt x="8880" y="30098"/>
                    <a:pt x="9829" y="33032"/>
                    <a:pt x="11814" y="35276"/>
                  </a:cubicBezTo>
                  <a:cubicBezTo>
                    <a:pt x="13713" y="37347"/>
                    <a:pt x="16474" y="38469"/>
                    <a:pt x="20013" y="38469"/>
                  </a:cubicBezTo>
                  <a:cubicBezTo>
                    <a:pt x="22343" y="38469"/>
                    <a:pt x="24328" y="38124"/>
                    <a:pt x="25881" y="37434"/>
                  </a:cubicBezTo>
                  <a:cubicBezTo>
                    <a:pt x="27434" y="36743"/>
                    <a:pt x="28988" y="35621"/>
                    <a:pt x="30627" y="33982"/>
                  </a:cubicBezTo>
                  <a:lnTo>
                    <a:pt x="36237" y="39246"/>
                  </a:lnTo>
                  <a:cubicBezTo>
                    <a:pt x="33907" y="41576"/>
                    <a:pt x="31490" y="43302"/>
                    <a:pt x="29074" y="44424"/>
                  </a:cubicBezTo>
                  <a:cubicBezTo>
                    <a:pt x="26571" y="45546"/>
                    <a:pt x="23551" y="46064"/>
                    <a:pt x="19840" y="46064"/>
                  </a:cubicBezTo>
                  <a:cubicBezTo>
                    <a:pt x="13885" y="46064"/>
                    <a:pt x="9052" y="44251"/>
                    <a:pt x="5514" y="40713"/>
                  </a:cubicBezTo>
                  <a:cubicBezTo>
                    <a:pt x="1976" y="37175"/>
                    <a:pt x="163" y="31479"/>
                    <a:pt x="163" y="23625"/>
                  </a:cubicBezTo>
                  <a:cubicBezTo>
                    <a:pt x="163" y="16635"/>
                    <a:pt x="1803" y="11112"/>
                    <a:pt x="5169" y="7142"/>
                  </a:cubicBezTo>
                  <a:cubicBezTo>
                    <a:pt x="8535" y="3259"/>
                    <a:pt x="13022" y="1274"/>
                    <a:pt x="18718" y="1274"/>
                  </a:cubicBezTo>
                  <a:cubicBezTo>
                    <a:pt x="24500" y="1274"/>
                    <a:pt x="29074" y="3172"/>
                    <a:pt x="32353" y="7056"/>
                  </a:cubicBezTo>
                  <a:cubicBezTo>
                    <a:pt x="35633" y="10939"/>
                    <a:pt x="37273" y="16031"/>
                    <a:pt x="37273" y="22504"/>
                  </a:cubicBezTo>
                  <a:lnTo>
                    <a:pt x="37273" y="26214"/>
                  </a:lnTo>
                  <a:close/>
                  <a:moveTo>
                    <a:pt x="28556" y="20087"/>
                  </a:moveTo>
                  <a:cubicBezTo>
                    <a:pt x="28384" y="17498"/>
                    <a:pt x="27952" y="15513"/>
                    <a:pt x="27348" y="14132"/>
                  </a:cubicBezTo>
                  <a:cubicBezTo>
                    <a:pt x="25708" y="10422"/>
                    <a:pt x="22774" y="8609"/>
                    <a:pt x="18718" y="8609"/>
                  </a:cubicBezTo>
                  <a:cubicBezTo>
                    <a:pt x="14576" y="8609"/>
                    <a:pt x="11641" y="10422"/>
                    <a:pt x="10002" y="14132"/>
                  </a:cubicBezTo>
                  <a:cubicBezTo>
                    <a:pt x="9311" y="15600"/>
                    <a:pt x="8966" y="17584"/>
                    <a:pt x="8880" y="20087"/>
                  </a:cubicBezTo>
                  <a:lnTo>
                    <a:pt x="28556" y="20087"/>
                  </a:lnTo>
                  <a:close/>
                </a:path>
              </a:pathLst>
            </a:custGeom>
            <a:solidFill>
              <a:srgbClr val="245BA7"/>
            </a:solidFill>
            <a:ln w="86190" cap="flat">
              <a:noFill/>
              <a:prstDash val="solid"/>
              <a:miter/>
            </a:ln>
          </p:spPr>
          <p:txBody>
            <a:bodyPr rtlCol="0" anchor="ctr"/>
            <a:lstStyle/>
            <a:p>
              <a:endParaRPr lang="en-GB"/>
            </a:p>
          </p:txBody>
        </p:sp>
        <p:sp>
          <p:nvSpPr>
            <p:cNvPr id="381" name="Graphic 1127">
              <a:extLst>
                <a:ext uri="{FF2B5EF4-FFF2-40B4-BE49-F238E27FC236}">
                  <a16:creationId xmlns:a16="http://schemas.microsoft.com/office/drawing/2014/main" id="{C4522C53-B0A2-417C-B752-6757CDC1F477}"/>
                </a:ext>
              </a:extLst>
            </p:cNvPr>
            <p:cNvSpPr/>
            <p:nvPr/>
          </p:nvSpPr>
          <p:spPr>
            <a:xfrm>
              <a:off x="5288792" y="3355117"/>
              <a:ext cx="35469" cy="44272"/>
            </a:xfrm>
            <a:custGeom>
              <a:avLst/>
              <a:gdLst>
                <a:gd name="connsiteX0" fmla="*/ 35649 w 35469"/>
                <a:gd name="connsiteY0" fmla="*/ 45546 h 44272"/>
                <a:gd name="connsiteX1" fmla="*/ 26847 w 35469"/>
                <a:gd name="connsiteY1" fmla="*/ 45546 h 44272"/>
                <a:gd name="connsiteX2" fmla="*/ 26847 w 35469"/>
                <a:gd name="connsiteY2" fmla="*/ 18879 h 44272"/>
                <a:gd name="connsiteX3" fmla="*/ 24430 w 35469"/>
                <a:gd name="connsiteY3" fmla="*/ 11543 h 44272"/>
                <a:gd name="connsiteX4" fmla="*/ 18044 w 35469"/>
                <a:gd name="connsiteY4" fmla="*/ 9127 h 44272"/>
                <a:gd name="connsiteX5" fmla="*/ 11572 w 35469"/>
                <a:gd name="connsiteY5" fmla="*/ 11543 h 44272"/>
                <a:gd name="connsiteX6" fmla="*/ 8983 w 35469"/>
                <a:gd name="connsiteY6" fmla="*/ 18879 h 44272"/>
                <a:gd name="connsiteX7" fmla="*/ 8983 w 35469"/>
                <a:gd name="connsiteY7" fmla="*/ 45546 h 44272"/>
                <a:gd name="connsiteX8" fmla="*/ 180 w 35469"/>
                <a:gd name="connsiteY8" fmla="*/ 45546 h 44272"/>
                <a:gd name="connsiteX9" fmla="*/ 180 w 35469"/>
                <a:gd name="connsiteY9" fmla="*/ 1791 h 44272"/>
                <a:gd name="connsiteX10" fmla="*/ 8810 w 35469"/>
                <a:gd name="connsiteY10" fmla="*/ 1791 h 44272"/>
                <a:gd name="connsiteX11" fmla="*/ 8810 w 35469"/>
                <a:gd name="connsiteY11" fmla="*/ 6193 h 44272"/>
                <a:gd name="connsiteX12" fmla="*/ 20460 w 35469"/>
                <a:gd name="connsiteY12" fmla="*/ 1274 h 44272"/>
                <a:gd name="connsiteX13" fmla="*/ 31248 w 35469"/>
                <a:gd name="connsiteY13" fmla="*/ 5243 h 44272"/>
                <a:gd name="connsiteX14" fmla="*/ 35649 w 35469"/>
                <a:gd name="connsiteY14" fmla="*/ 17584 h 44272"/>
                <a:gd name="connsiteX15" fmla="*/ 35649 w 35469"/>
                <a:gd name="connsiteY15" fmla="*/ 4554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5649" y="45546"/>
                  </a:moveTo>
                  <a:lnTo>
                    <a:pt x="26847" y="45546"/>
                  </a:lnTo>
                  <a:lnTo>
                    <a:pt x="26847" y="18879"/>
                  </a:lnTo>
                  <a:cubicBezTo>
                    <a:pt x="26847" y="15599"/>
                    <a:pt x="26070" y="13183"/>
                    <a:pt x="24430" y="11543"/>
                  </a:cubicBezTo>
                  <a:cubicBezTo>
                    <a:pt x="22791" y="9904"/>
                    <a:pt x="20719" y="9127"/>
                    <a:pt x="18044" y="9127"/>
                  </a:cubicBezTo>
                  <a:cubicBezTo>
                    <a:pt x="15369" y="9127"/>
                    <a:pt x="13211" y="9990"/>
                    <a:pt x="11572" y="11543"/>
                  </a:cubicBezTo>
                  <a:cubicBezTo>
                    <a:pt x="9846" y="13183"/>
                    <a:pt x="8983" y="15686"/>
                    <a:pt x="8983" y="18879"/>
                  </a:cubicBezTo>
                  <a:lnTo>
                    <a:pt x="8983" y="45546"/>
                  </a:lnTo>
                  <a:lnTo>
                    <a:pt x="180" y="45546"/>
                  </a:lnTo>
                  <a:lnTo>
                    <a:pt x="180" y="1791"/>
                  </a:lnTo>
                  <a:lnTo>
                    <a:pt x="8810" y="1791"/>
                  </a:lnTo>
                  <a:lnTo>
                    <a:pt x="8810" y="6193"/>
                  </a:lnTo>
                  <a:cubicBezTo>
                    <a:pt x="11830" y="2913"/>
                    <a:pt x="15714" y="1274"/>
                    <a:pt x="20460" y="1274"/>
                  </a:cubicBezTo>
                  <a:cubicBezTo>
                    <a:pt x="24862" y="1274"/>
                    <a:pt x="28486" y="2568"/>
                    <a:pt x="31248" y="5243"/>
                  </a:cubicBezTo>
                  <a:cubicBezTo>
                    <a:pt x="34182" y="8091"/>
                    <a:pt x="35649" y="12234"/>
                    <a:pt x="35649" y="17584"/>
                  </a:cubicBezTo>
                  <a:lnTo>
                    <a:pt x="35649" y="45546"/>
                  </a:lnTo>
                  <a:close/>
                </a:path>
              </a:pathLst>
            </a:custGeom>
            <a:solidFill>
              <a:srgbClr val="245BA7"/>
            </a:solidFill>
            <a:ln w="86190" cap="flat">
              <a:noFill/>
              <a:prstDash val="solid"/>
              <a:miter/>
            </a:ln>
          </p:spPr>
          <p:txBody>
            <a:bodyPr rtlCol="0" anchor="ctr"/>
            <a:lstStyle/>
            <a:p>
              <a:endParaRPr lang="en-GB"/>
            </a:p>
          </p:txBody>
        </p:sp>
        <p:sp>
          <p:nvSpPr>
            <p:cNvPr id="382" name="Graphic 1127">
              <a:extLst>
                <a:ext uri="{FF2B5EF4-FFF2-40B4-BE49-F238E27FC236}">
                  <a16:creationId xmlns:a16="http://schemas.microsoft.com/office/drawing/2014/main" id="{AFED3927-55D6-44DD-A076-30E497C657C7}"/>
                </a:ext>
              </a:extLst>
            </p:cNvPr>
            <p:cNvSpPr/>
            <p:nvPr/>
          </p:nvSpPr>
          <p:spPr>
            <a:xfrm>
              <a:off x="5334963" y="3355117"/>
              <a:ext cx="37109" cy="44789"/>
            </a:xfrm>
            <a:custGeom>
              <a:avLst/>
              <a:gdLst>
                <a:gd name="connsiteX0" fmla="*/ 37305 w 37109"/>
                <a:gd name="connsiteY0" fmla="*/ 26214 h 44789"/>
                <a:gd name="connsiteX1" fmla="*/ 8913 w 37109"/>
                <a:gd name="connsiteY1" fmla="*/ 26214 h 44789"/>
                <a:gd name="connsiteX2" fmla="*/ 11847 w 37109"/>
                <a:gd name="connsiteY2" fmla="*/ 35276 h 44789"/>
                <a:gd name="connsiteX3" fmla="*/ 20045 w 37109"/>
                <a:gd name="connsiteY3" fmla="*/ 38469 h 44789"/>
                <a:gd name="connsiteX4" fmla="*/ 25914 w 37109"/>
                <a:gd name="connsiteY4" fmla="*/ 37434 h 44789"/>
                <a:gd name="connsiteX5" fmla="*/ 30660 w 37109"/>
                <a:gd name="connsiteY5" fmla="*/ 33982 h 44789"/>
                <a:gd name="connsiteX6" fmla="*/ 36270 w 37109"/>
                <a:gd name="connsiteY6" fmla="*/ 39246 h 44789"/>
                <a:gd name="connsiteX7" fmla="*/ 29107 w 37109"/>
                <a:gd name="connsiteY7" fmla="*/ 44424 h 44789"/>
                <a:gd name="connsiteX8" fmla="*/ 19873 w 37109"/>
                <a:gd name="connsiteY8" fmla="*/ 46064 h 44789"/>
                <a:gd name="connsiteX9" fmla="*/ 5547 w 37109"/>
                <a:gd name="connsiteY9" fmla="*/ 40713 h 44789"/>
                <a:gd name="connsiteX10" fmla="*/ 196 w 37109"/>
                <a:gd name="connsiteY10" fmla="*/ 23625 h 44789"/>
                <a:gd name="connsiteX11" fmla="*/ 5202 w 37109"/>
                <a:gd name="connsiteY11" fmla="*/ 7142 h 44789"/>
                <a:gd name="connsiteX12" fmla="*/ 18751 w 37109"/>
                <a:gd name="connsiteY12" fmla="*/ 1274 h 44789"/>
                <a:gd name="connsiteX13" fmla="*/ 32386 w 37109"/>
                <a:gd name="connsiteY13" fmla="*/ 7056 h 44789"/>
                <a:gd name="connsiteX14" fmla="*/ 37305 w 37109"/>
                <a:gd name="connsiteY14" fmla="*/ 22504 h 44789"/>
                <a:gd name="connsiteX15" fmla="*/ 37305 w 37109"/>
                <a:gd name="connsiteY15" fmla="*/ 26214 h 44789"/>
                <a:gd name="connsiteX16" fmla="*/ 28589 w 37109"/>
                <a:gd name="connsiteY16" fmla="*/ 20087 h 44789"/>
                <a:gd name="connsiteX17" fmla="*/ 27381 w 37109"/>
                <a:gd name="connsiteY17" fmla="*/ 14132 h 44789"/>
                <a:gd name="connsiteX18" fmla="*/ 18751 w 37109"/>
                <a:gd name="connsiteY18" fmla="*/ 8609 h 44789"/>
                <a:gd name="connsiteX19" fmla="*/ 10034 w 37109"/>
                <a:gd name="connsiteY19" fmla="*/ 14132 h 44789"/>
                <a:gd name="connsiteX20" fmla="*/ 8913 w 37109"/>
                <a:gd name="connsiteY20" fmla="*/ 20087 h 44789"/>
                <a:gd name="connsiteX21" fmla="*/ 28589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305" y="26214"/>
                  </a:moveTo>
                  <a:lnTo>
                    <a:pt x="8913" y="26214"/>
                  </a:lnTo>
                  <a:cubicBezTo>
                    <a:pt x="8913" y="30098"/>
                    <a:pt x="9862" y="33032"/>
                    <a:pt x="11847" y="35276"/>
                  </a:cubicBezTo>
                  <a:cubicBezTo>
                    <a:pt x="13745" y="37347"/>
                    <a:pt x="16507" y="38469"/>
                    <a:pt x="20045" y="38469"/>
                  </a:cubicBezTo>
                  <a:cubicBezTo>
                    <a:pt x="22375" y="38469"/>
                    <a:pt x="24360" y="38124"/>
                    <a:pt x="25914" y="37434"/>
                  </a:cubicBezTo>
                  <a:cubicBezTo>
                    <a:pt x="27467" y="36743"/>
                    <a:pt x="29021" y="35621"/>
                    <a:pt x="30660" y="33982"/>
                  </a:cubicBezTo>
                  <a:lnTo>
                    <a:pt x="36270" y="39246"/>
                  </a:lnTo>
                  <a:cubicBezTo>
                    <a:pt x="33940" y="41576"/>
                    <a:pt x="31523" y="43302"/>
                    <a:pt x="29107" y="44424"/>
                  </a:cubicBezTo>
                  <a:cubicBezTo>
                    <a:pt x="26604" y="45546"/>
                    <a:pt x="23584" y="46064"/>
                    <a:pt x="19873" y="46064"/>
                  </a:cubicBezTo>
                  <a:cubicBezTo>
                    <a:pt x="13918" y="46064"/>
                    <a:pt x="9085" y="44251"/>
                    <a:pt x="5547" y="40713"/>
                  </a:cubicBezTo>
                  <a:cubicBezTo>
                    <a:pt x="2009" y="37175"/>
                    <a:pt x="196" y="31479"/>
                    <a:pt x="196" y="23625"/>
                  </a:cubicBezTo>
                  <a:cubicBezTo>
                    <a:pt x="196" y="16635"/>
                    <a:pt x="1836" y="11112"/>
                    <a:pt x="5202" y="7142"/>
                  </a:cubicBezTo>
                  <a:cubicBezTo>
                    <a:pt x="8567" y="3259"/>
                    <a:pt x="13055" y="1274"/>
                    <a:pt x="18751" y="1274"/>
                  </a:cubicBezTo>
                  <a:cubicBezTo>
                    <a:pt x="24533" y="1274"/>
                    <a:pt x="29107" y="3172"/>
                    <a:pt x="32386" y="7056"/>
                  </a:cubicBezTo>
                  <a:cubicBezTo>
                    <a:pt x="35666" y="10939"/>
                    <a:pt x="37305" y="16031"/>
                    <a:pt x="37305" y="22504"/>
                  </a:cubicBezTo>
                  <a:lnTo>
                    <a:pt x="37305" y="26214"/>
                  </a:lnTo>
                  <a:close/>
                  <a:moveTo>
                    <a:pt x="28589" y="20087"/>
                  </a:moveTo>
                  <a:cubicBezTo>
                    <a:pt x="28416" y="17498"/>
                    <a:pt x="27985" y="15513"/>
                    <a:pt x="27381" y="14132"/>
                  </a:cubicBezTo>
                  <a:cubicBezTo>
                    <a:pt x="25741" y="10422"/>
                    <a:pt x="22807" y="8609"/>
                    <a:pt x="18751" y="8609"/>
                  </a:cubicBezTo>
                  <a:cubicBezTo>
                    <a:pt x="14608" y="8609"/>
                    <a:pt x="11674" y="10422"/>
                    <a:pt x="10034" y="14132"/>
                  </a:cubicBezTo>
                  <a:cubicBezTo>
                    <a:pt x="9344" y="15600"/>
                    <a:pt x="8999" y="17584"/>
                    <a:pt x="8913" y="20087"/>
                  </a:cubicBezTo>
                  <a:lnTo>
                    <a:pt x="28589" y="20087"/>
                  </a:lnTo>
                  <a:close/>
                </a:path>
              </a:pathLst>
            </a:custGeom>
            <a:solidFill>
              <a:srgbClr val="245BA7"/>
            </a:solidFill>
            <a:ln w="86190" cap="flat">
              <a:noFill/>
              <a:prstDash val="solid"/>
              <a:miter/>
            </a:ln>
          </p:spPr>
          <p:txBody>
            <a:bodyPr rtlCol="0" anchor="ctr"/>
            <a:lstStyle/>
            <a:p>
              <a:endParaRPr lang="en-GB"/>
            </a:p>
          </p:txBody>
        </p:sp>
        <p:sp>
          <p:nvSpPr>
            <p:cNvPr id="383" name="Graphic 1127">
              <a:extLst>
                <a:ext uri="{FF2B5EF4-FFF2-40B4-BE49-F238E27FC236}">
                  <a16:creationId xmlns:a16="http://schemas.microsoft.com/office/drawing/2014/main" id="{F08F4DB2-C060-481A-B6A4-A3142A0DAA74}"/>
                </a:ext>
              </a:extLst>
            </p:cNvPr>
            <p:cNvSpPr/>
            <p:nvPr/>
          </p:nvSpPr>
          <p:spPr>
            <a:xfrm>
              <a:off x="5383118" y="3355117"/>
              <a:ext cx="30722" cy="44272"/>
            </a:xfrm>
            <a:custGeom>
              <a:avLst/>
              <a:gdLst>
                <a:gd name="connsiteX0" fmla="*/ 30935 w 30722"/>
                <a:gd name="connsiteY0" fmla="*/ 5416 h 44272"/>
                <a:gd name="connsiteX1" fmla="*/ 24290 w 30722"/>
                <a:gd name="connsiteY1" fmla="*/ 12061 h 44272"/>
                <a:gd name="connsiteX2" fmla="*/ 17731 w 30722"/>
                <a:gd name="connsiteY2" fmla="*/ 9127 h 44272"/>
                <a:gd name="connsiteX3" fmla="*/ 11517 w 30722"/>
                <a:gd name="connsiteY3" fmla="*/ 11802 h 44272"/>
                <a:gd name="connsiteX4" fmla="*/ 9015 w 30722"/>
                <a:gd name="connsiteY4" fmla="*/ 18965 h 44272"/>
                <a:gd name="connsiteX5" fmla="*/ 9015 w 30722"/>
                <a:gd name="connsiteY5" fmla="*/ 45546 h 44272"/>
                <a:gd name="connsiteX6" fmla="*/ 212 w 30722"/>
                <a:gd name="connsiteY6" fmla="*/ 45546 h 44272"/>
                <a:gd name="connsiteX7" fmla="*/ 212 w 30722"/>
                <a:gd name="connsiteY7" fmla="*/ 1791 h 44272"/>
                <a:gd name="connsiteX8" fmla="*/ 8842 w 30722"/>
                <a:gd name="connsiteY8" fmla="*/ 1791 h 44272"/>
                <a:gd name="connsiteX9" fmla="*/ 8842 w 30722"/>
                <a:gd name="connsiteY9" fmla="*/ 6538 h 44272"/>
                <a:gd name="connsiteX10" fmla="*/ 13675 w 30722"/>
                <a:gd name="connsiteY10" fmla="*/ 2741 h 44272"/>
                <a:gd name="connsiteX11" fmla="*/ 20492 w 30722"/>
                <a:gd name="connsiteY11" fmla="*/ 1274 h 44272"/>
                <a:gd name="connsiteX12" fmla="*/ 30935 w 30722"/>
                <a:gd name="connsiteY12" fmla="*/ 541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0935" y="5416"/>
                  </a:moveTo>
                  <a:lnTo>
                    <a:pt x="24290" y="12061"/>
                  </a:lnTo>
                  <a:cubicBezTo>
                    <a:pt x="22305" y="10076"/>
                    <a:pt x="20147" y="9127"/>
                    <a:pt x="17731" y="9127"/>
                  </a:cubicBezTo>
                  <a:cubicBezTo>
                    <a:pt x="15228" y="9127"/>
                    <a:pt x="13157" y="10076"/>
                    <a:pt x="11517" y="11802"/>
                  </a:cubicBezTo>
                  <a:cubicBezTo>
                    <a:pt x="9878" y="13615"/>
                    <a:pt x="9015" y="16031"/>
                    <a:pt x="9015" y="18965"/>
                  </a:cubicBezTo>
                  <a:lnTo>
                    <a:pt x="9015" y="45546"/>
                  </a:lnTo>
                  <a:lnTo>
                    <a:pt x="212" y="45546"/>
                  </a:lnTo>
                  <a:lnTo>
                    <a:pt x="212" y="1791"/>
                  </a:lnTo>
                  <a:lnTo>
                    <a:pt x="8842" y="1791"/>
                  </a:lnTo>
                  <a:lnTo>
                    <a:pt x="8842" y="6538"/>
                  </a:lnTo>
                  <a:cubicBezTo>
                    <a:pt x="9964" y="4985"/>
                    <a:pt x="11604" y="3690"/>
                    <a:pt x="13675" y="2741"/>
                  </a:cubicBezTo>
                  <a:cubicBezTo>
                    <a:pt x="15832" y="1791"/>
                    <a:pt x="18076" y="1274"/>
                    <a:pt x="20492" y="1274"/>
                  </a:cubicBezTo>
                  <a:cubicBezTo>
                    <a:pt x="24721" y="1274"/>
                    <a:pt x="28173" y="2654"/>
                    <a:pt x="30935" y="5416"/>
                  </a:cubicBezTo>
                  <a:close/>
                </a:path>
              </a:pathLst>
            </a:custGeom>
            <a:solidFill>
              <a:srgbClr val="245BA7"/>
            </a:solidFill>
            <a:ln w="86190" cap="flat">
              <a:noFill/>
              <a:prstDash val="solid"/>
              <a:miter/>
            </a:ln>
          </p:spPr>
          <p:txBody>
            <a:bodyPr rtlCol="0" anchor="ctr"/>
            <a:lstStyle/>
            <a:p>
              <a:endParaRPr lang="en-GB"/>
            </a:p>
          </p:txBody>
        </p:sp>
        <p:sp>
          <p:nvSpPr>
            <p:cNvPr id="384" name="Graphic 1127">
              <a:extLst>
                <a:ext uri="{FF2B5EF4-FFF2-40B4-BE49-F238E27FC236}">
                  <a16:creationId xmlns:a16="http://schemas.microsoft.com/office/drawing/2014/main" id="{D7E0C307-09B9-4042-8213-961DC4ED6E43}"/>
                </a:ext>
              </a:extLst>
            </p:cNvPr>
            <p:cNvSpPr/>
            <p:nvPr/>
          </p:nvSpPr>
          <p:spPr>
            <a:xfrm>
              <a:off x="5418326" y="3355117"/>
              <a:ext cx="35469" cy="62481"/>
            </a:xfrm>
            <a:custGeom>
              <a:avLst/>
              <a:gdLst>
                <a:gd name="connsiteX0" fmla="*/ 35694 w 35469"/>
                <a:gd name="connsiteY0" fmla="*/ 45290 h 62481"/>
                <a:gd name="connsiteX1" fmla="*/ 30603 w 35469"/>
                <a:gd name="connsiteY1" fmla="*/ 58580 h 62481"/>
                <a:gd name="connsiteX2" fmla="*/ 16967 w 35469"/>
                <a:gd name="connsiteY2" fmla="*/ 63758 h 62481"/>
                <a:gd name="connsiteX3" fmla="*/ 8510 w 35469"/>
                <a:gd name="connsiteY3" fmla="*/ 62464 h 62481"/>
                <a:gd name="connsiteX4" fmla="*/ 1519 w 35469"/>
                <a:gd name="connsiteY4" fmla="*/ 57976 h 62481"/>
                <a:gd name="connsiteX5" fmla="*/ 7129 w 35469"/>
                <a:gd name="connsiteY5" fmla="*/ 52366 h 62481"/>
                <a:gd name="connsiteX6" fmla="*/ 16622 w 35469"/>
                <a:gd name="connsiteY6" fmla="*/ 56250 h 62481"/>
                <a:gd name="connsiteX7" fmla="*/ 24389 w 35469"/>
                <a:gd name="connsiteY7" fmla="*/ 53057 h 62481"/>
                <a:gd name="connsiteX8" fmla="*/ 26892 w 35469"/>
                <a:gd name="connsiteY8" fmla="*/ 45117 h 62481"/>
                <a:gd name="connsiteX9" fmla="*/ 26892 w 35469"/>
                <a:gd name="connsiteY9" fmla="*/ 39508 h 62481"/>
                <a:gd name="connsiteX10" fmla="*/ 15586 w 35469"/>
                <a:gd name="connsiteY10" fmla="*/ 44513 h 62481"/>
                <a:gd name="connsiteX11" fmla="*/ 5144 w 35469"/>
                <a:gd name="connsiteY11" fmla="*/ 40630 h 62481"/>
                <a:gd name="connsiteX12" fmla="*/ 1261 w 35469"/>
                <a:gd name="connsiteY12" fmla="*/ 33467 h 62481"/>
                <a:gd name="connsiteX13" fmla="*/ 225 w 35469"/>
                <a:gd name="connsiteY13" fmla="*/ 22852 h 62481"/>
                <a:gd name="connsiteX14" fmla="*/ 1261 w 35469"/>
                <a:gd name="connsiteY14" fmla="*/ 12237 h 62481"/>
                <a:gd name="connsiteX15" fmla="*/ 5144 w 35469"/>
                <a:gd name="connsiteY15" fmla="*/ 5074 h 62481"/>
                <a:gd name="connsiteX16" fmla="*/ 15673 w 35469"/>
                <a:gd name="connsiteY16" fmla="*/ 1277 h 62481"/>
                <a:gd name="connsiteX17" fmla="*/ 27151 w 35469"/>
                <a:gd name="connsiteY17" fmla="*/ 6455 h 62481"/>
                <a:gd name="connsiteX18" fmla="*/ 27151 w 35469"/>
                <a:gd name="connsiteY18" fmla="*/ 1794 h 62481"/>
                <a:gd name="connsiteX19" fmla="*/ 35694 w 35469"/>
                <a:gd name="connsiteY19" fmla="*/ 1794 h 62481"/>
                <a:gd name="connsiteX20" fmla="*/ 35694 w 35469"/>
                <a:gd name="connsiteY20" fmla="*/ 45290 h 62481"/>
                <a:gd name="connsiteX21" fmla="*/ 26633 w 35469"/>
                <a:gd name="connsiteY21" fmla="*/ 28030 h 62481"/>
                <a:gd name="connsiteX22" fmla="*/ 26892 w 35469"/>
                <a:gd name="connsiteY22" fmla="*/ 22852 h 62481"/>
                <a:gd name="connsiteX23" fmla="*/ 26633 w 35469"/>
                <a:gd name="connsiteY23" fmla="*/ 17674 h 62481"/>
                <a:gd name="connsiteX24" fmla="*/ 25425 w 35469"/>
                <a:gd name="connsiteY24" fmla="*/ 13445 h 62481"/>
                <a:gd name="connsiteX25" fmla="*/ 22749 w 35469"/>
                <a:gd name="connsiteY25" fmla="*/ 10252 h 62481"/>
                <a:gd name="connsiteX26" fmla="*/ 18003 w 35469"/>
                <a:gd name="connsiteY26" fmla="*/ 9130 h 62481"/>
                <a:gd name="connsiteX27" fmla="*/ 13256 w 35469"/>
                <a:gd name="connsiteY27" fmla="*/ 10252 h 62481"/>
                <a:gd name="connsiteX28" fmla="*/ 10495 w 35469"/>
                <a:gd name="connsiteY28" fmla="*/ 13445 h 62481"/>
                <a:gd name="connsiteX29" fmla="*/ 9373 w 35469"/>
                <a:gd name="connsiteY29" fmla="*/ 17760 h 62481"/>
                <a:gd name="connsiteX30" fmla="*/ 9028 w 35469"/>
                <a:gd name="connsiteY30" fmla="*/ 22852 h 62481"/>
                <a:gd name="connsiteX31" fmla="*/ 9373 w 35469"/>
                <a:gd name="connsiteY31" fmla="*/ 27943 h 62481"/>
                <a:gd name="connsiteX32" fmla="*/ 10495 w 35469"/>
                <a:gd name="connsiteY32" fmla="*/ 32172 h 62481"/>
                <a:gd name="connsiteX33" fmla="*/ 13256 w 35469"/>
                <a:gd name="connsiteY33" fmla="*/ 35452 h 62481"/>
                <a:gd name="connsiteX34" fmla="*/ 18003 w 35469"/>
                <a:gd name="connsiteY34" fmla="*/ 36574 h 62481"/>
                <a:gd name="connsiteX35" fmla="*/ 22749 w 35469"/>
                <a:gd name="connsiteY35" fmla="*/ 35452 h 62481"/>
                <a:gd name="connsiteX36" fmla="*/ 25425 w 35469"/>
                <a:gd name="connsiteY36" fmla="*/ 32172 h 62481"/>
                <a:gd name="connsiteX37" fmla="*/ 26633 w 35469"/>
                <a:gd name="connsiteY37" fmla="*/ 28030 h 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469" h="62481">
                  <a:moveTo>
                    <a:pt x="35694" y="45290"/>
                  </a:moveTo>
                  <a:cubicBezTo>
                    <a:pt x="35694" y="50727"/>
                    <a:pt x="34055" y="55214"/>
                    <a:pt x="30603" y="58580"/>
                  </a:cubicBezTo>
                  <a:cubicBezTo>
                    <a:pt x="27323" y="62032"/>
                    <a:pt x="22749" y="63758"/>
                    <a:pt x="16967" y="63758"/>
                  </a:cubicBezTo>
                  <a:cubicBezTo>
                    <a:pt x="13601" y="63758"/>
                    <a:pt x="10840" y="63327"/>
                    <a:pt x="8510" y="62464"/>
                  </a:cubicBezTo>
                  <a:cubicBezTo>
                    <a:pt x="6180" y="61601"/>
                    <a:pt x="3850" y="60133"/>
                    <a:pt x="1519" y="57976"/>
                  </a:cubicBezTo>
                  <a:lnTo>
                    <a:pt x="7129" y="52366"/>
                  </a:lnTo>
                  <a:cubicBezTo>
                    <a:pt x="9891" y="54955"/>
                    <a:pt x="13084" y="56250"/>
                    <a:pt x="16622" y="56250"/>
                  </a:cubicBezTo>
                  <a:cubicBezTo>
                    <a:pt x="20160" y="56250"/>
                    <a:pt x="22749" y="55214"/>
                    <a:pt x="24389" y="53057"/>
                  </a:cubicBezTo>
                  <a:cubicBezTo>
                    <a:pt x="26029" y="50986"/>
                    <a:pt x="26892" y="48310"/>
                    <a:pt x="26892" y="45117"/>
                  </a:cubicBezTo>
                  <a:lnTo>
                    <a:pt x="26892" y="39508"/>
                  </a:lnTo>
                  <a:cubicBezTo>
                    <a:pt x="24044" y="42873"/>
                    <a:pt x="20333" y="44513"/>
                    <a:pt x="15586" y="44513"/>
                  </a:cubicBezTo>
                  <a:cubicBezTo>
                    <a:pt x="11185" y="44513"/>
                    <a:pt x="7733" y="43219"/>
                    <a:pt x="5144" y="40630"/>
                  </a:cubicBezTo>
                  <a:cubicBezTo>
                    <a:pt x="3159" y="38645"/>
                    <a:pt x="1865" y="36315"/>
                    <a:pt x="1261" y="33467"/>
                  </a:cubicBezTo>
                  <a:cubicBezTo>
                    <a:pt x="570" y="30619"/>
                    <a:pt x="225" y="27080"/>
                    <a:pt x="225" y="22852"/>
                  </a:cubicBezTo>
                  <a:cubicBezTo>
                    <a:pt x="225" y="18623"/>
                    <a:pt x="570" y="15085"/>
                    <a:pt x="1261" y="12237"/>
                  </a:cubicBezTo>
                  <a:cubicBezTo>
                    <a:pt x="1865" y="9389"/>
                    <a:pt x="3159" y="7059"/>
                    <a:pt x="5144" y="5074"/>
                  </a:cubicBezTo>
                  <a:cubicBezTo>
                    <a:pt x="7647" y="2571"/>
                    <a:pt x="11185" y="1277"/>
                    <a:pt x="15673" y="1277"/>
                  </a:cubicBezTo>
                  <a:cubicBezTo>
                    <a:pt x="20419" y="1277"/>
                    <a:pt x="24303" y="3003"/>
                    <a:pt x="27151" y="6455"/>
                  </a:cubicBezTo>
                  <a:lnTo>
                    <a:pt x="27151" y="1794"/>
                  </a:lnTo>
                  <a:lnTo>
                    <a:pt x="35694" y="1794"/>
                  </a:lnTo>
                  <a:lnTo>
                    <a:pt x="35694" y="45290"/>
                  </a:lnTo>
                  <a:close/>
                  <a:moveTo>
                    <a:pt x="26633" y="28030"/>
                  </a:moveTo>
                  <a:cubicBezTo>
                    <a:pt x="26805" y="26563"/>
                    <a:pt x="26892" y="24837"/>
                    <a:pt x="26892" y="22852"/>
                  </a:cubicBezTo>
                  <a:cubicBezTo>
                    <a:pt x="26892" y="20867"/>
                    <a:pt x="26805" y="19141"/>
                    <a:pt x="26633" y="17674"/>
                  </a:cubicBezTo>
                  <a:cubicBezTo>
                    <a:pt x="26374" y="16293"/>
                    <a:pt x="26029" y="14912"/>
                    <a:pt x="25425" y="13445"/>
                  </a:cubicBezTo>
                  <a:cubicBezTo>
                    <a:pt x="24821" y="12064"/>
                    <a:pt x="23958" y="11029"/>
                    <a:pt x="22749" y="10252"/>
                  </a:cubicBezTo>
                  <a:cubicBezTo>
                    <a:pt x="21455" y="9475"/>
                    <a:pt x="19901" y="9130"/>
                    <a:pt x="18003" y="9130"/>
                  </a:cubicBezTo>
                  <a:cubicBezTo>
                    <a:pt x="16104" y="9130"/>
                    <a:pt x="14551" y="9475"/>
                    <a:pt x="13256" y="10252"/>
                  </a:cubicBezTo>
                  <a:cubicBezTo>
                    <a:pt x="11962" y="11029"/>
                    <a:pt x="11099" y="12064"/>
                    <a:pt x="10495" y="13445"/>
                  </a:cubicBezTo>
                  <a:cubicBezTo>
                    <a:pt x="9891" y="14912"/>
                    <a:pt x="9545" y="16293"/>
                    <a:pt x="9373" y="17760"/>
                  </a:cubicBezTo>
                  <a:cubicBezTo>
                    <a:pt x="9114" y="19227"/>
                    <a:pt x="9028" y="20867"/>
                    <a:pt x="9028" y="22852"/>
                  </a:cubicBezTo>
                  <a:cubicBezTo>
                    <a:pt x="9028" y="24837"/>
                    <a:pt x="9114" y="26476"/>
                    <a:pt x="9373" y="27943"/>
                  </a:cubicBezTo>
                  <a:cubicBezTo>
                    <a:pt x="9545" y="29411"/>
                    <a:pt x="9891" y="30791"/>
                    <a:pt x="10495" y="32172"/>
                  </a:cubicBezTo>
                  <a:cubicBezTo>
                    <a:pt x="11099" y="33639"/>
                    <a:pt x="11962" y="34675"/>
                    <a:pt x="13256" y="35452"/>
                  </a:cubicBezTo>
                  <a:cubicBezTo>
                    <a:pt x="14551" y="36228"/>
                    <a:pt x="16104" y="36574"/>
                    <a:pt x="18003" y="36574"/>
                  </a:cubicBezTo>
                  <a:cubicBezTo>
                    <a:pt x="19901" y="36574"/>
                    <a:pt x="21455" y="36228"/>
                    <a:pt x="22749" y="35452"/>
                  </a:cubicBezTo>
                  <a:cubicBezTo>
                    <a:pt x="23958" y="34675"/>
                    <a:pt x="24821" y="33639"/>
                    <a:pt x="25425" y="32172"/>
                  </a:cubicBezTo>
                  <a:cubicBezTo>
                    <a:pt x="26029" y="30791"/>
                    <a:pt x="26374" y="29411"/>
                    <a:pt x="26633" y="28030"/>
                  </a:cubicBezTo>
                  <a:close/>
                </a:path>
              </a:pathLst>
            </a:custGeom>
            <a:solidFill>
              <a:srgbClr val="245BA7"/>
            </a:solidFill>
            <a:ln w="86190" cap="flat">
              <a:noFill/>
              <a:prstDash val="solid"/>
              <a:miter/>
            </a:ln>
          </p:spPr>
          <p:txBody>
            <a:bodyPr rtlCol="0" anchor="ctr"/>
            <a:lstStyle/>
            <a:p>
              <a:endParaRPr lang="en-GB"/>
            </a:p>
          </p:txBody>
        </p:sp>
        <p:sp>
          <p:nvSpPr>
            <p:cNvPr id="385" name="Graphic 1127">
              <a:extLst>
                <a:ext uri="{FF2B5EF4-FFF2-40B4-BE49-F238E27FC236}">
                  <a16:creationId xmlns:a16="http://schemas.microsoft.com/office/drawing/2014/main" id="{352CD824-0BEF-4B1E-BA78-9AAF8BFD93EB}"/>
                </a:ext>
              </a:extLst>
            </p:cNvPr>
            <p:cNvSpPr/>
            <p:nvPr/>
          </p:nvSpPr>
          <p:spPr>
            <a:xfrm>
              <a:off x="5460872" y="3355635"/>
              <a:ext cx="39352" cy="61100"/>
            </a:xfrm>
            <a:custGeom>
              <a:avLst/>
              <a:gdLst>
                <a:gd name="connsiteX0" fmla="*/ 39593 w 39352"/>
                <a:gd name="connsiteY0" fmla="*/ 1277 h 61100"/>
                <a:gd name="connsiteX1" fmla="*/ 20262 w 39352"/>
                <a:gd name="connsiteY1" fmla="*/ 53747 h 61100"/>
                <a:gd name="connsiteX2" fmla="*/ 17069 w 39352"/>
                <a:gd name="connsiteY2" fmla="*/ 59184 h 61100"/>
                <a:gd name="connsiteX3" fmla="*/ 8094 w 39352"/>
                <a:gd name="connsiteY3" fmla="*/ 62377 h 61100"/>
                <a:gd name="connsiteX4" fmla="*/ 4555 w 39352"/>
                <a:gd name="connsiteY4" fmla="*/ 62377 h 61100"/>
                <a:gd name="connsiteX5" fmla="*/ 4555 w 39352"/>
                <a:gd name="connsiteY5" fmla="*/ 54438 h 61100"/>
                <a:gd name="connsiteX6" fmla="*/ 6799 w 39352"/>
                <a:gd name="connsiteY6" fmla="*/ 54438 h 61100"/>
                <a:gd name="connsiteX7" fmla="*/ 10855 w 39352"/>
                <a:gd name="connsiteY7" fmla="*/ 53402 h 61100"/>
                <a:gd name="connsiteX8" fmla="*/ 13099 w 39352"/>
                <a:gd name="connsiteY8" fmla="*/ 49777 h 61100"/>
                <a:gd name="connsiteX9" fmla="*/ 15516 w 39352"/>
                <a:gd name="connsiteY9" fmla="*/ 42960 h 61100"/>
                <a:gd name="connsiteX10" fmla="*/ 240 w 39352"/>
                <a:gd name="connsiteY10" fmla="*/ 1277 h 61100"/>
                <a:gd name="connsiteX11" fmla="*/ 9561 w 39352"/>
                <a:gd name="connsiteY11" fmla="*/ 1277 h 61100"/>
                <a:gd name="connsiteX12" fmla="*/ 20003 w 39352"/>
                <a:gd name="connsiteY12" fmla="*/ 32086 h 61100"/>
                <a:gd name="connsiteX13" fmla="*/ 30187 w 39352"/>
                <a:gd name="connsiteY13" fmla="*/ 1277 h 61100"/>
                <a:gd name="connsiteX14" fmla="*/ 39593 w 39352"/>
                <a:gd name="connsiteY14" fmla="*/ 1277 h 6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52" h="61100">
                  <a:moveTo>
                    <a:pt x="39593" y="1277"/>
                  </a:moveTo>
                  <a:lnTo>
                    <a:pt x="20262" y="53747"/>
                  </a:lnTo>
                  <a:cubicBezTo>
                    <a:pt x="19485" y="56077"/>
                    <a:pt x="18363" y="57890"/>
                    <a:pt x="17069" y="59184"/>
                  </a:cubicBezTo>
                  <a:cubicBezTo>
                    <a:pt x="14911" y="61342"/>
                    <a:pt x="11977" y="62377"/>
                    <a:pt x="8094" y="62377"/>
                  </a:cubicBezTo>
                  <a:lnTo>
                    <a:pt x="4555" y="62377"/>
                  </a:lnTo>
                  <a:lnTo>
                    <a:pt x="4555" y="54438"/>
                  </a:lnTo>
                  <a:lnTo>
                    <a:pt x="6799" y="54438"/>
                  </a:lnTo>
                  <a:cubicBezTo>
                    <a:pt x="8612" y="54438"/>
                    <a:pt x="9992" y="54092"/>
                    <a:pt x="10855" y="53402"/>
                  </a:cubicBezTo>
                  <a:cubicBezTo>
                    <a:pt x="11718" y="52798"/>
                    <a:pt x="12495" y="51590"/>
                    <a:pt x="13099" y="49777"/>
                  </a:cubicBezTo>
                  <a:lnTo>
                    <a:pt x="15516" y="42960"/>
                  </a:lnTo>
                  <a:lnTo>
                    <a:pt x="240" y="1277"/>
                  </a:lnTo>
                  <a:lnTo>
                    <a:pt x="9561" y="1277"/>
                  </a:lnTo>
                  <a:lnTo>
                    <a:pt x="20003" y="32086"/>
                  </a:lnTo>
                  <a:lnTo>
                    <a:pt x="30187" y="1277"/>
                  </a:lnTo>
                  <a:lnTo>
                    <a:pt x="39593" y="1277"/>
                  </a:lnTo>
                  <a:close/>
                </a:path>
              </a:pathLst>
            </a:custGeom>
            <a:solidFill>
              <a:srgbClr val="245BA7"/>
            </a:solidFill>
            <a:ln w="86190" cap="flat">
              <a:noFill/>
              <a:prstDash val="solid"/>
              <a:miter/>
            </a:ln>
          </p:spPr>
          <p:txBody>
            <a:bodyPr rtlCol="0" anchor="ctr"/>
            <a:lstStyle/>
            <a:p>
              <a:endParaRPr lang="en-GB"/>
            </a:p>
          </p:txBody>
        </p:sp>
        <p:sp>
          <p:nvSpPr>
            <p:cNvPr id="386" name="Graphic 1127">
              <a:extLst>
                <a:ext uri="{FF2B5EF4-FFF2-40B4-BE49-F238E27FC236}">
                  <a16:creationId xmlns:a16="http://schemas.microsoft.com/office/drawing/2014/main" id="{CC994EA7-ED15-49A9-9C51-CD2A3F4E2D44}"/>
                </a:ext>
              </a:extLst>
            </p:cNvPr>
            <p:cNvSpPr/>
            <p:nvPr/>
          </p:nvSpPr>
          <p:spPr>
            <a:xfrm>
              <a:off x="5527631" y="3337943"/>
              <a:ext cx="35814" cy="61963"/>
            </a:xfrm>
            <a:custGeom>
              <a:avLst/>
              <a:gdLst>
                <a:gd name="connsiteX0" fmla="*/ 36078 w 35814"/>
                <a:gd name="connsiteY0" fmla="*/ 40796 h 61963"/>
                <a:gd name="connsiteX1" fmla="*/ 31158 w 35814"/>
                <a:gd name="connsiteY1" fmla="*/ 59351 h 61963"/>
                <a:gd name="connsiteX2" fmla="*/ 20457 w 35814"/>
                <a:gd name="connsiteY2" fmla="*/ 63234 h 61963"/>
                <a:gd name="connsiteX3" fmla="*/ 8893 w 35814"/>
                <a:gd name="connsiteY3" fmla="*/ 58056 h 61963"/>
                <a:gd name="connsiteX4" fmla="*/ 8893 w 35814"/>
                <a:gd name="connsiteY4" fmla="*/ 62717 h 61963"/>
                <a:gd name="connsiteX5" fmla="*/ 263 w 35814"/>
                <a:gd name="connsiteY5" fmla="*/ 62717 h 61963"/>
                <a:gd name="connsiteX6" fmla="*/ 263 w 35814"/>
                <a:gd name="connsiteY6" fmla="*/ 1271 h 61963"/>
                <a:gd name="connsiteX7" fmla="*/ 9066 w 35814"/>
                <a:gd name="connsiteY7" fmla="*/ 1271 h 61963"/>
                <a:gd name="connsiteX8" fmla="*/ 9066 w 35814"/>
                <a:gd name="connsiteY8" fmla="*/ 23364 h 61963"/>
                <a:gd name="connsiteX9" fmla="*/ 20544 w 35814"/>
                <a:gd name="connsiteY9" fmla="*/ 18445 h 61963"/>
                <a:gd name="connsiteX10" fmla="*/ 31158 w 35814"/>
                <a:gd name="connsiteY10" fmla="*/ 22328 h 61963"/>
                <a:gd name="connsiteX11" fmla="*/ 36078 w 35814"/>
                <a:gd name="connsiteY11" fmla="*/ 40796 h 61963"/>
                <a:gd name="connsiteX12" fmla="*/ 27016 w 35814"/>
                <a:gd name="connsiteY12" fmla="*/ 46406 h 61963"/>
                <a:gd name="connsiteX13" fmla="*/ 27275 w 35814"/>
                <a:gd name="connsiteY13" fmla="*/ 40796 h 61963"/>
                <a:gd name="connsiteX14" fmla="*/ 27016 w 35814"/>
                <a:gd name="connsiteY14" fmla="*/ 35187 h 61963"/>
                <a:gd name="connsiteX15" fmla="*/ 25808 w 35814"/>
                <a:gd name="connsiteY15" fmla="*/ 30699 h 61963"/>
                <a:gd name="connsiteX16" fmla="*/ 22960 w 35814"/>
                <a:gd name="connsiteY16" fmla="*/ 27420 h 61963"/>
                <a:gd name="connsiteX17" fmla="*/ 18213 w 35814"/>
                <a:gd name="connsiteY17" fmla="*/ 26298 h 61963"/>
                <a:gd name="connsiteX18" fmla="*/ 13381 w 35814"/>
                <a:gd name="connsiteY18" fmla="*/ 27420 h 61963"/>
                <a:gd name="connsiteX19" fmla="*/ 10619 w 35814"/>
                <a:gd name="connsiteY19" fmla="*/ 30699 h 61963"/>
                <a:gd name="connsiteX20" fmla="*/ 9411 w 35814"/>
                <a:gd name="connsiteY20" fmla="*/ 35187 h 61963"/>
                <a:gd name="connsiteX21" fmla="*/ 9066 w 35814"/>
                <a:gd name="connsiteY21" fmla="*/ 40796 h 61963"/>
                <a:gd name="connsiteX22" fmla="*/ 9411 w 35814"/>
                <a:gd name="connsiteY22" fmla="*/ 46406 h 61963"/>
                <a:gd name="connsiteX23" fmla="*/ 10619 w 35814"/>
                <a:gd name="connsiteY23" fmla="*/ 50893 h 61963"/>
                <a:gd name="connsiteX24" fmla="*/ 13467 w 35814"/>
                <a:gd name="connsiteY24" fmla="*/ 54259 h 61963"/>
                <a:gd name="connsiteX25" fmla="*/ 18213 w 35814"/>
                <a:gd name="connsiteY25" fmla="*/ 55381 h 61963"/>
                <a:gd name="connsiteX26" fmla="*/ 22960 w 35814"/>
                <a:gd name="connsiteY26" fmla="*/ 54259 h 61963"/>
                <a:gd name="connsiteX27" fmla="*/ 25808 w 35814"/>
                <a:gd name="connsiteY27" fmla="*/ 50893 h 61963"/>
                <a:gd name="connsiteX28" fmla="*/ 27016 w 35814"/>
                <a:gd name="connsiteY28" fmla="*/ 46406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6078" y="40796"/>
                  </a:moveTo>
                  <a:cubicBezTo>
                    <a:pt x="36078" y="49858"/>
                    <a:pt x="34438" y="55985"/>
                    <a:pt x="31158" y="59351"/>
                  </a:cubicBezTo>
                  <a:cubicBezTo>
                    <a:pt x="28569" y="61940"/>
                    <a:pt x="25031" y="63234"/>
                    <a:pt x="20457" y="63234"/>
                  </a:cubicBezTo>
                  <a:cubicBezTo>
                    <a:pt x="15624" y="63234"/>
                    <a:pt x="11741" y="61508"/>
                    <a:pt x="8893" y="58056"/>
                  </a:cubicBezTo>
                  <a:lnTo>
                    <a:pt x="8893" y="62717"/>
                  </a:lnTo>
                  <a:lnTo>
                    <a:pt x="263" y="62717"/>
                  </a:lnTo>
                  <a:lnTo>
                    <a:pt x="263" y="1271"/>
                  </a:lnTo>
                  <a:lnTo>
                    <a:pt x="9066" y="1271"/>
                  </a:lnTo>
                  <a:lnTo>
                    <a:pt x="9066" y="23364"/>
                  </a:lnTo>
                  <a:cubicBezTo>
                    <a:pt x="11827" y="20084"/>
                    <a:pt x="15624" y="18445"/>
                    <a:pt x="20544" y="18445"/>
                  </a:cubicBezTo>
                  <a:cubicBezTo>
                    <a:pt x="25031" y="18445"/>
                    <a:pt x="28569" y="19739"/>
                    <a:pt x="31158" y="22328"/>
                  </a:cubicBezTo>
                  <a:cubicBezTo>
                    <a:pt x="34438" y="25694"/>
                    <a:pt x="36078" y="31821"/>
                    <a:pt x="36078" y="40796"/>
                  </a:cubicBezTo>
                  <a:close/>
                  <a:moveTo>
                    <a:pt x="27016" y="46406"/>
                  </a:moveTo>
                  <a:cubicBezTo>
                    <a:pt x="27189" y="44852"/>
                    <a:pt x="27275" y="42954"/>
                    <a:pt x="27275" y="40796"/>
                  </a:cubicBezTo>
                  <a:cubicBezTo>
                    <a:pt x="27275" y="38639"/>
                    <a:pt x="27189" y="36740"/>
                    <a:pt x="27016" y="35187"/>
                  </a:cubicBezTo>
                  <a:cubicBezTo>
                    <a:pt x="26757" y="33633"/>
                    <a:pt x="26412" y="32166"/>
                    <a:pt x="25808" y="30699"/>
                  </a:cubicBezTo>
                  <a:cubicBezTo>
                    <a:pt x="25204" y="29232"/>
                    <a:pt x="24254" y="28197"/>
                    <a:pt x="22960" y="27420"/>
                  </a:cubicBezTo>
                  <a:cubicBezTo>
                    <a:pt x="21665" y="26643"/>
                    <a:pt x="20112" y="26298"/>
                    <a:pt x="18213" y="26298"/>
                  </a:cubicBezTo>
                  <a:cubicBezTo>
                    <a:pt x="16229" y="26298"/>
                    <a:pt x="14675" y="26643"/>
                    <a:pt x="13381" y="27420"/>
                  </a:cubicBezTo>
                  <a:cubicBezTo>
                    <a:pt x="12086" y="28197"/>
                    <a:pt x="11137" y="29232"/>
                    <a:pt x="10619" y="30699"/>
                  </a:cubicBezTo>
                  <a:cubicBezTo>
                    <a:pt x="10015" y="32166"/>
                    <a:pt x="9583" y="33633"/>
                    <a:pt x="9411" y="35187"/>
                  </a:cubicBezTo>
                  <a:cubicBezTo>
                    <a:pt x="9152" y="36740"/>
                    <a:pt x="9066" y="38639"/>
                    <a:pt x="9066" y="40796"/>
                  </a:cubicBezTo>
                  <a:cubicBezTo>
                    <a:pt x="9066" y="42954"/>
                    <a:pt x="9152" y="44852"/>
                    <a:pt x="9411" y="46406"/>
                  </a:cubicBezTo>
                  <a:cubicBezTo>
                    <a:pt x="9583" y="47959"/>
                    <a:pt x="10015" y="49426"/>
                    <a:pt x="10619" y="50893"/>
                  </a:cubicBezTo>
                  <a:cubicBezTo>
                    <a:pt x="11137" y="52447"/>
                    <a:pt x="12172" y="53483"/>
                    <a:pt x="13467" y="54259"/>
                  </a:cubicBezTo>
                  <a:cubicBezTo>
                    <a:pt x="14761" y="55036"/>
                    <a:pt x="16315" y="55381"/>
                    <a:pt x="18213" y="55381"/>
                  </a:cubicBezTo>
                  <a:cubicBezTo>
                    <a:pt x="20112" y="55381"/>
                    <a:pt x="21665" y="55036"/>
                    <a:pt x="22960" y="54259"/>
                  </a:cubicBezTo>
                  <a:cubicBezTo>
                    <a:pt x="24254" y="53483"/>
                    <a:pt x="25204" y="52447"/>
                    <a:pt x="25808" y="50893"/>
                  </a:cubicBezTo>
                  <a:cubicBezTo>
                    <a:pt x="26412" y="49426"/>
                    <a:pt x="26757" y="47959"/>
                    <a:pt x="27016" y="46406"/>
                  </a:cubicBezTo>
                  <a:close/>
                </a:path>
              </a:pathLst>
            </a:custGeom>
            <a:solidFill>
              <a:srgbClr val="245BA7"/>
            </a:solidFill>
            <a:ln w="86190" cap="flat">
              <a:noFill/>
              <a:prstDash val="solid"/>
              <a:miter/>
            </a:ln>
          </p:spPr>
          <p:txBody>
            <a:bodyPr rtlCol="0" anchor="ctr"/>
            <a:lstStyle/>
            <a:p>
              <a:endParaRPr lang="en-GB"/>
            </a:p>
          </p:txBody>
        </p:sp>
        <p:sp>
          <p:nvSpPr>
            <p:cNvPr id="387" name="Graphic 1127">
              <a:extLst>
                <a:ext uri="{FF2B5EF4-FFF2-40B4-BE49-F238E27FC236}">
                  <a16:creationId xmlns:a16="http://schemas.microsoft.com/office/drawing/2014/main" id="{82233E6A-63C4-4939-88F2-62920DF05F50}"/>
                </a:ext>
              </a:extLst>
            </p:cNvPr>
            <p:cNvSpPr/>
            <p:nvPr/>
          </p:nvSpPr>
          <p:spPr>
            <a:xfrm>
              <a:off x="5572507" y="3355117"/>
              <a:ext cx="37109" cy="44789"/>
            </a:xfrm>
            <a:custGeom>
              <a:avLst/>
              <a:gdLst>
                <a:gd name="connsiteX0" fmla="*/ 37388 w 37109"/>
                <a:gd name="connsiteY0" fmla="*/ 26214 h 44789"/>
                <a:gd name="connsiteX1" fmla="*/ 8995 w 37109"/>
                <a:gd name="connsiteY1" fmla="*/ 26214 h 44789"/>
                <a:gd name="connsiteX2" fmla="*/ 11929 w 37109"/>
                <a:gd name="connsiteY2" fmla="*/ 35276 h 44789"/>
                <a:gd name="connsiteX3" fmla="*/ 20128 w 37109"/>
                <a:gd name="connsiteY3" fmla="*/ 38469 h 44789"/>
                <a:gd name="connsiteX4" fmla="*/ 25996 w 37109"/>
                <a:gd name="connsiteY4" fmla="*/ 37434 h 44789"/>
                <a:gd name="connsiteX5" fmla="*/ 30743 w 37109"/>
                <a:gd name="connsiteY5" fmla="*/ 33982 h 44789"/>
                <a:gd name="connsiteX6" fmla="*/ 36352 w 37109"/>
                <a:gd name="connsiteY6" fmla="*/ 39246 h 44789"/>
                <a:gd name="connsiteX7" fmla="*/ 29189 w 37109"/>
                <a:gd name="connsiteY7" fmla="*/ 44424 h 44789"/>
                <a:gd name="connsiteX8" fmla="*/ 19955 w 37109"/>
                <a:gd name="connsiteY8" fmla="*/ 46064 h 44789"/>
                <a:gd name="connsiteX9" fmla="*/ 5629 w 37109"/>
                <a:gd name="connsiteY9" fmla="*/ 40713 h 44789"/>
                <a:gd name="connsiteX10" fmla="*/ 279 w 37109"/>
                <a:gd name="connsiteY10" fmla="*/ 23625 h 44789"/>
                <a:gd name="connsiteX11" fmla="*/ 5284 w 37109"/>
                <a:gd name="connsiteY11" fmla="*/ 7142 h 44789"/>
                <a:gd name="connsiteX12" fmla="*/ 18833 w 37109"/>
                <a:gd name="connsiteY12" fmla="*/ 1274 h 44789"/>
                <a:gd name="connsiteX13" fmla="*/ 32469 w 37109"/>
                <a:gd name="connsiteY13" fmla="*/ 7056 h 44789"/>
                <a:gd name="connsiteX14" fmla="*/ 37388 w 37109"/>
                <a:gd name="connsiteY14" fmla="*/ 22504 h 44789"/>
                <a:gd name="connsiteX15" fmla="*/ 37388 w 37109"/>
                <a:gd name="connsiteY15" fmla="*/ 26214 h 44789"/>
                <a:gd name="connsiteX16" fmla="*/ 28672 w 37109"/>
                <a:gd name="connsiteY16" fmla="*/ 20087 h 44789"/>
                <a:gd name="connsiteX17" fmla="*/ 27463 w 37109"/>
                <a:gd name="connsiteY17" fmla="*/ 14132 h 44789"/>
                <a:gd name="connsiteX18" fmla="*/ 18833 w 37109"/>
                <a:gd name="connsiteY18" fmla="*/ 8609 h 44789"/>
                <a:gd name="connsiteX19" fmla="*/ 10117 w 37109"/>
                <a:gd name="connsiteY19" fmla="*/ 14132 h 44789"/>
                <a:gd name="connsiteX20" fmla="*/ 8995 w 37109"/>
                <a:gd name="connsiteY20" fmla="*/ 20087 h 44789"/>
                <a:gd name="connsiteX21" fmla="*/ 28672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388" y="26214"/>
                  </a:moveTo>
                  <a:lnTo>
                    <a:pt x="8995" y="26214"/>
                  </a:lnTo>
                  <a:cubicBezTo>
                    <a:pt x="8995" y="30098"/>
                    <a:pt x="9944" y="33032"/>
                    <a:pt x="11929" y="35276"/>
                  </a:cubicBezTo>
                  <a:cubicBezTo>
                    <a:pt x="13828" y="37347"/>
                    <a:pt x="16590" y="38469"/>
                    <a:pt x="20128" y="38469"/>
                  </a:cubicBezTo>
                  <a:cubicBezTo>
                    <a:pt x="22458" y="38469"/>
                    <a:pt x="24443" y="38124"/>
                    <a:pt x="25996" y="37434"/>
                  </a:cubicBezTo>
                  <a:cubicBezTo>
                    <a:pt x="27550" y="36743"/>
                    <a:pt x="29103" y="35621"/>
                    <a:pt x="30743" y="33982"/>
                  </a:cubicBezTo>
                  <a:lnTo>
                    <a:pt x="36352" y="39246"/>
                  </a:lnTo>
                  <a:cubicBezTo>
                    <a:pt x="34022" y="41576"/>
                    <a:pt x="31606" y="43302"/>
                    <a:pt x="29189" y="44424"/>
                  </a:cubicBezTo>
                  <a:cubicBezTo>
                    <a:pt x="26687" y="45546"/>
                    <a:pt x="23666" y="46064"/>
                    <a:pt x="19955" y="46064"/>
                  </a:cubicBezTo>
                  <a:cubicBezTo>
                    <a:pt x="14001" y="46064"/>
                    <a:pt x="9168" y="44251"/>
                    <a:pt x="5629" y="40713"/>
                  </a:cubicBezTo>
                  <a:cubicBezTo>
                    <a:pt x="2091" y="37175"/>
                    <a:pt x="279" y="31479"/>
                    <a:pt x="279" y="23625"/>
                  </a:cubicBezTo>
                  <a:cubicBezTo>
                    <a:pt x="279" y="16635"/>
                    <a:pt x="1919" y="11112"/>
                    <a:pt x="5284" y="7142"/>
                  </a:cubicBezTo>
                  <a:cubicBezTo>
                    <a:pt x="8650" y="3259"/>
                    <a:pt x="13138" y="1274"/>
                    <a:pt x="18833" y="1274"/>
                  </a:cubicBezTo>
                  <a:cubicBezTo>
                    <a:pt x="24616" y="1274"/>
                    <a:pt x="29189" y="3172"/>
                    <a:pt x="32469" y="7056"/>
                  </a:cubicBezTo>
                  <a:cubicBezTo>
                    <a:pt x="35748" y="10939"/>
                    <a:pt x="37388" y="16031"/>
                    <a:pt x="37388" y="22504"/>
                  </a:cubicBezTo>
                  <a:lnTo>
                    <a:pt x="37388" y="26214"/>
                  </a:lnTo>
                  <a:close/>
                  <a:moveTo>
                    <a:pt x="28672" y="20087"/>
                  </a:moveTo>
                  <a:cubicBezTo>
                    <a:pt x="28499" y="17498"/>
                    <a:pt x="28068" y="15513"/>
                    <a:pt x="27463" y="14132"/>
                  </a:cubicBezTo>
                  <a:cubicBezTo>
                    <a:pt x="25824" y="10422"/>
                    <a:pt x="22889" y="8609"/>
                    <a:pt x="18833" y="8609"/>
                  </a:cubicBezTo>
                  <a:cubicBezTo>
                    <a:pt x="14691" y="8609"/>
                    <a:pt x="11757" y="10422"/>
                    <a:pt x="10117" y="14132"/>
                  </a:cubicBezTo>
                  <a:cubicBezTo>
                    <a:pt x="9427" y="15600"/>
                    <a:pt x="9081" y="17584"/>
                    <a:pt x="8995" y="20087"/>
                  </a:cubicBezTo>
                  <a:lnTo>
                    <a:pt x="28672" y="20087"/>
                  </a:lnTo>
                  <a:close/>
                </a:path>
              </a:pathLst>
            </a:custGeom>
            <a:solidFill>
              <a:srgbClr val="245BA7"/>
            </a:solidFill>
            <a:ln w="86190" cap="flat">
              <a:noFill/>
              <a:prstDash val="solid"/>
              <a:miter/>
            </a:ln>
          </p:spPr>
          <p:txBody>
            <a:bodyPr rtlCol="0" anchor="ctr"/>
            <a:lstStyle/>
            <a:p>
              <a:endParaRPr lang="en-GB"/>
            </a:p>
          </p:txBody>
        </p:sp>
        <p:sp>
          <p:nvSpPr>
            <p:cNvPr id="388" name="Graphic 1127">
              <a:extLst>
                <a:ext uri="{FF2B5EF4-FFF2-40B4-BE49-F238E27FC236}">
                  <a16:creationId xmlns:a16="http://schemas.microsoft.com/office/drawing/2014/main" id="{EA56BE00-5597-402A-822D-EABDD2126C7C}"/>
                </a:ext>
              </a:extLst>
            </p:cNvPr>
            <p:cNvSpPr/>
            <p:nvPr/>
          </p:nvSpPr>
          <p:spPr>
            <a:xfrm>
              <a:off x="5617038" y="3337512"/>
              <a:ext cx="22524" cy="61877"/>
            </a:xfrm>
            <a:custGeom>
              <a:avLst/>
              <a:gdLst>
                <a:gd name="connsiteX0" fmla="*/ 22816 w 22524"/>
                <a:gd name="connsiteY0" fmla="*/ 26125 h 61877"/>
                <a:gd name="connsiteX1" fmla="*/ 14100 w 22524"/>
                <a:gd name="connsiteY1" fmla="*/ 26125 h 61877"/>
                <a:gd name="connsiteX2" fmla="*/ 14100 w 22524"/>
                <a:gd name="connsiteY2" fmla="*/ 63148 h 61877"/>
                <a:gd name="connsiteX3" fmla="*/ 5297 w 22524"/>
                <a:gd name="connsiteY3" fmla="*/ 63148 h 61877"/>
                <a:gd name="connsiteX4" fmla="*/ 5297 w 22524"/>
                <a:gd name="connsiteY4" fmla="*/ 26125 h 61877"/>
                <a:gd name="connsiteX5" fmla="*/ 292 w 22524"/>
                <a:gd name="connsiteY5" fmla="*/ 26125 h 61877"/>
                <a:gd name="connsiteX6" fmla="*/ 292 w 22524"/>
                <a:gd name="connsiteY6" fmla="*/ 19394 h 61877"/>
                <a:gd name="connsiteX7" fmla="*/ 5297 w 22524"/>
                <a:gd name="connsiteY7" fmla="*/ 19394 h 61877"/>
                <a:gd name="connsiteX8" fmla="*/ 5297 w 22524"/>
                <a:gd name="connsiteY8" fmla="*/ 13439 h 61877"/>
                <a:gd name="connsiteX9" fmla="*/ 8404 w 22524"/>
                <a:gd name="connsiteY9" fmla="*/ 4809 h 61877"/>
                <a:gd name="connsiteX10" fmla="*/ 17293 w 22524"/>
                <a:gd name="connsiteY10" fmla="*/ 1271 h 61877"/>
                <a:gd name="connsiteX11" fmla="*/ 22816 w 22524"/>
                <a:gd name="connsiteY11" fmla="*/ 1271 h 61877"/>
                <a:gd name="connsiteX12" fmla="*/ 22816 w 22524"/>
                <a:gd name="connsiteY12" fmla="*/ 8779 h 61877"/>
                <a:gd name="connsiteX13" fmla="*/ 18933 w 22524"/>
                <a:gd name="connsiteY13" fmla="*/ 8779 h 61877"/>
                <a:gd name="connsiteX14" fmla="*/ 14100 w 22524"/>
                <a:gd name="connsiteY14" fmla="*/ 13870 h 61877"/>
                <a:gd name="connsiteX15" fmla="*/ 14100 w 22524"/>
                <a:gd name="connsiteY15" fmla="*/ 19394 h 61877"/>
                <a:gd name="connsiteX16" fmla="*/ 22816 w 22524"/>
                <a:gd name="connsiteY16" fmla="*/ 19394 h 61877"/>
                <a:gd name="connsiteX17" fmla="*/ 22816 w 22524"/>
                <a:gd name="connsiteY17" fmla="*/ 26125 h 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24" h="61877">
                  <a:moveTo>
                    <a:pt x="22816" y="26125"/>
                  </a:moveTo>
                  <a:lnTo>
                    <a:pt x="14100" y="26125"/>
                  </a:lnTo>
                  <a:lnTo>
                    <a:pt x="14100" y="63148"/>
                  </a:lnTo>
                  <a:lnTo>
                    <a:pt x="5297" y="63148"/>
                  </a:lnTo>
                  <a:lnTo>
                    <a:pt x="5297" y="26125"/>
                  </a:lnTo>
                  <a:lnTo>
                    <a:pt x="292" y="26125"/>
                  </a:lnTo>
                  <a:lnTo>
                    <a:pt x="292" y="19394"/>
                  </a:lnTo>
                  <a:lnTo>
                    <a:pt x="5297" y="19394"/>
                  </a:lnTo>
                  <a:lnTo>
                    <a:pt x="5297" y="13439"/>
                  </a:lnTo>
                  <a:cubicBezTo>
                    <a:pt x="5297" y="10073"/>
                    <a:pt x="6333" y="7139"/>
                    <a:pt x="8404" y="4809"/>
                  </a:cubicBezTo>
                  <a:cubicBezTo>
                    <a:pt x="10475" y="2479"/>
                    <a:pt x="13410" y="1271"/>
                    <a:pt x="17293" y="1271"/>
                  </a:cubicBezTo>
                  <a:lnTo>
                    <a:pt x="22816" y="1271"/>
                  </a:lnTo>
                  <a:lnTo>
                    <a:pt x="22816" y="8779"/>
                  </a:lnTo>
                  <a:lnTo>
                    <a:pt x="18933" y="8779"/>
                  </a:lnTo>
                  <a:cubicBezTo>
                    <a:pt x="15740" y="8779"/>
                    <a:pt x="14100" y="10505"/>
                    <a:pt x="14100" y="13870"/>
                  </a:cubicBezTo>
                  <a:lnTo>
                    <a:pt x="14100" y="19394"/>
                  </a:lnTo>
                  <a:lnTo>
                    <a:pt x="22816" y="19394"/>
                  </a:lnTo>
                  <a:lnTo>
                    <a:pt x="22816" y="26125"/>
                  </a:lnTo>
                  <a:close/>
                </a:path>
              </a:pathLst>
            </a:custGeom>
            <a:solidFill>
              <a:srgbClr val="245BA7"/>
            </a:solidFill>
            <a:ln w="86190" cap="flat">
              <a:noFill/>
              <a:prstDash val="solid"/>
              <a:miter/>
            </a:ln>
          </p:spPr>
          <p:txBody>
            <a:bodyPr rtlCol="0" anchor="ctr"/>
            <a:lstStyle/>
            <a:p>
              <a:endParaRPr lang="en-GB"/>
            </a:p>
          </p:txBody>
        </p:sp>
        <p:sp>
          <p:nvSpPr>
            <p:cNvPr id="389" name="Graphic 1127">
              <a:extLst>
                <a:ext uri="{FF2B5EF4-FFF2-40B4-BE49-F238E27FC236}">
                  <a16:creationId xmlns:a16="http://schemas.microsoft.com/office/drawing/2014/main" id="{85511402-CC22-4BFB-B695-93459000F3A3}"/>
                </a:ext>
              </a:extLst>
            </p:cNvPr>
            <p:cNvSpPr/>
            <p:nvPr/>
          </p:nvSpPr>
          <p:spPr>
            <a:xfrm>
              <a:off x="5646291" y="3355117"/>
              <a:ext cx="36505" cy="44789"/>
            </a:xfrm>
            <a:custGeom>
              <a:avLst/>
              <a:gdLst>
                <a:gd name="connsiteX0" fmla="*/ 36809 w 36505"/>
                <a:gd name="connsiteY0" fmla="*/ 23625 h 44789"/>
                <a:gd name="connsiteX1" fmla="*/ 31631 w 36505"/>
                <a:gd name="connsiteY1" fmla="*/ 40886 h 44789"/>
                <a:gd name="connsiteX2" fmla="*/ 18514 w 36505"/>
                <a:gd name="connsiteY2" fmla="*/ 46064 h 44789"/>
                <a:gd name="connsiteX3" fmla="*/ 5482 w 36505"/>
                <a:gd name="connsiteY3" fmla="*/ 40886 h 44789"/>
                <a:gd name="connsiteX4" fmla="*/ 304 w 36505"/>
                <a:gd name="connsiteY4" fmla="*/ 23625 h 44789"/>
                <a:gd name="connsiteX5" fmla="*/ 1426 w 36505"/>
                <a:gd name="connsiteY5" fmla="*/ 13528 h 44789"/>
                <a:gd name="connsiteX6" fmla="*/ 5482 w 36505"/>
                <a:gd name="connsiteY6" fmla="*/ 6452 h 44789"/>
                <a:gd name="connsiteX7" fmla="*/ 18514 w 36505"/>
                <a:gd name="connsiteY7" fmla="*/ 1274 h 44789"/>
                <a:gd name="connsiteX8" fmla="*/ 31631 w 36505"/>
                <a:gd name="connsiteY8" fmla="*/ 6452 h 44789"/>
                <a:gd name="connsiteX9" fmla="*/ 35687 w 36505"/>
                <a:gd name="connsiteY9" fmla="*/ 13528 h 44789"/>
                <a:gd name="connsiteX10" fmla="*/ 36809 w 36505"/>
                <a:gd name="connsiteY10" fmla="*/ 23625 h 44789"/>
                <a:gd name="connsiteX11" fmla="*/ 24986 w 36505"/>
                <a:gd name="connsiteY11" fmla="*/ 35621 h 44789"/>
                <a:gd name="connsiteX12" fmla="*/ 28007 w 36505"/>
                <a:gd name="connsiteY12" fmla="*/ 23625 h 44789"/>
                <a:gd name="connsiteX13" fmla="*/ 24986 w 36505"/>
                <a:gd name="connsiteY13" fmla="*/ 11630 h 44789"/>
                <a:gd name="connsiteX14" fmla="*/ 18514 w 36505"/>
                <a:gd name="connsiteY14" fmla="*/ 9127 h 44789"/>
                <a:gd name="connsiteX15" fmla="*/ 12127 w 36505"/>
                <a:gd name="connsiteY15" fmla="*/ 11630 h 44789"/>
                <a:gd name="connsiteX16" fmla="*/ 9107 w 36505"/>
                <a:gd name="connsiteY16" fmla="*/ 23625 h 44789"/>
                <a:gd name="connsiteX17" fmla="*/ 12127 w 36505"/>
                <a:gd name="connsiteY17" fmla="*/ 35621 h 44789"/>
                <a:gd name="connsiteX18" fmla="*/ 18514 w 36505"/>
                <a:gd name="connsiteY18" fmla="*/ 38210 h 44789"/>
                <a:gd name="connsiteX19" fmla="*/ 24986 w 36505"/>
                <a:gd name="connsiteY19" fmla="*/ 3562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809" y="23625"/>
                  </a:moveTo>
                  <a:cubicBezTo>
                    <a:pt x="36809" y="31565"/>
                    <a:pt x="35083" y="37347"/>
                    <a:pt x="31631" y="40886"/>
                  </a:cubicBezTo>
                  <a:cubicBezTo>
                    <a:pt x="28266" y="44338"/>
                    <a:pt x="23951" y="46064"/>
                    <a:pt x="18514" y="46064"/>
                  </a:cubicBezTo>
                  <a:cubicBezTo>
                    <a:pt x="13163" y="46064"/>
                    <a:pt x="8848" y="44338"/>
                    <a:pt x="5482" y="40886"/>
                  </a:cubicBezTo>
                  <a:cubicBezTo>
                    <a:pt x="2030" y="37347"/>
                    <a:pt x="304" y="31565"/>
                    <a:pt x="304" y="23625"/>
                  </a:cubicBezTo>
                  <a:cubicBezTo>
                    <a:pt x="304" y="19656"/>
                    <a:pt x="650" y="16290"/>
                    <a:pt x="1426" y="13528"/>
                  </a:cubicBezTo>
                  <a:cubicBezTo>
                    <a:pt x="2203" y="10853"/>
                    <a:pt x="3497" y="8437"/>
                    <a:pt x="5482" y="6452"/>
                  </a:cubicBezTo>
                  <a:cubicBezTo>
                    <a:pt x="8848" y="3000"/>
                    <a:pt x="13163" y="1274"/>
                    <a:pt x="18514" y="1274"/>
                  </a:cubicBezTo>
                  <a:cubicBezTo>
                    <a:pt x="23951" y="1274"/>
                    <a:pt x="28266" y="3000"/>
                    <a:pt x="31631" y="6452"/>
                  </a:cubicBezTo>
                  <a:cubicBezTo>
                    <a:pt x="33616" y="8437"/>
                    <a:pt x="34911" y="10853"/>
                    <a:pt x="35687" y="13528"/>
                  </a:cubicBezTo>
                  <a:cubicBezTo>
                    <a:pt x="36464" y="16290"/>
                    <a:pt x="36809" y="19656"/>
                    <a:pt x="36809" y="23625"/>
                  </a:cubicBezTo>
                  <a:close/>
                  <a:moveTo>
                    <a:pt x="24986" y="35621"/>
                  </a:moveTo>
                  <a:cubicBezTo>
                    <a:pt x="26971" y="33636"/>
                    <a:pt x="28007" y="29580"/>
                    <a:pt x="28007" y="23625"/>
                  </a:cubicBezTo>
                  <a:cubicBezTo>
                    <a:pt x="28007" y="17671"/>
                    <a:pt x="26971" y="13615"/>
                    <a:pt x="24986" y="11630"/>
                  </a:cubicBezTo>
                  <a:cubicBezTo>
                    <a:pt x="23347" y="9990"/>
                    <a:pt x="21189" y="9127"/>
                    <a:pt x="18514" y="9127"/>
                  </a:cubicBezTo>
                  <a:cubicBezTo>
                    <a:pt x="15925" y="9127"/>
                    <a:pt x="13767" y="9990"/>
                    <a:pt x="12127" y="11630"/>
                  </a:cubicBezTo>
                  <a:cubicBezTo>
                    <a:pt x="10143" y="13615"/>
                    <a:pt x="9107" y="17671"/>
                    <a:pt x="9107" y="23625"/>
                  </a:cubicBezTo>
                  <a:cubicBezTo>
                    <a:pt x="9107" y="29580"/>
                    <a:pt x="10143" y="33636"/>
                    <a:pt x="12127" y="35621"/>
                  </a:cubicBezTo>
                  <a:cubicBezTo>
                    <a:pt x="13854" y="37347"/>
                    <a:pt x="16011" y="38210"/>
                    <a:pt x="18514" y="38210"/>
                  </a:cubicBezTo>
                  <a:cubicBezTo>
                    <a:pt x="21103" y="38210"/>
                    <a:pt x="23260" y="37347"/>
                    <a:pt x="24986" y="35621"/>
                  </a:cubicBezTo>
                  <a:close/>
                </a:path>
              </a:pathLst>
            </a:custGeom>
            <a:solidFill>
              <a:srgbClr val="245BA7"/>
            </a:solidFill>
            <a:ln w="86190" cap="flat">
              <a:noFill/>
              <a:prstDash val="solid"/>
              <a:miter/>
            </a:ln>
          </p:spPr>
          <p:txBody>
            <a:bodyPr rtlCol="0" anchor="ctr"/>
            <a:lstStyle/>
            <a:p>
              <a:endParaRPr lang="en-GB"/>
            </a:p>
          </p:txBody>
        </p:sp>
        <p:sp>
          <p:nvSpPr>
            <p:cNvPr id="390" name="Graphic 1127">
              <a:extLst>
                <a:ext uri="{FF2B5EF4-FFF2-40B4-BE49-F238E27FC236}">
                  <a16:creationId xmlns:a16="http://schemas.microsoft.com/office/drawing/2014/main" id="{D8741912-4F29-4C5A-8594-7B3695EDB867}"/>
                </a:ext>
              </a:extLst>
            </p:cNvPr>
            <p:cNvSpPr/>
            <p:nvPr/>
          </p:nvSpPr>
          <p:spPr>
            <a:xfrm>
              <a:off x="5694102" y="3355117"/>
              <a:ext cx="30722" cy="44272"/>
            </a:xfrm>
            <a:custGeom>
              <a:avLst/>
              <a:gdLst>
                <a:gd name="connsiteX0" fmla="*/ 31043 w 30722"/>
                <a:gd name="connsiteY0" fmla="*/ 5416 h 44272"/>
                <a:gd name="connsiteX1" fmla="*/ 24398 w 30722"/>
                <a:gd name="connsiteY1" fmla="*/ 12061 h 44272"/>
                <a:gd name="connsiteX2" fmla="*/ 17839 w 30722"/>
                <a:gd name="connsiteY2" fmla="*/ 9127 h 44272"/>
                <a:gd name="connsiteX3" fmla="*/ 11625 w 30722"/>
                <a:gd name="connsiteY3" fmla="*/ 11802 h 44272"/>
                <a:gd name="connsiteX4" fmla="*/ 9123 w 30722"/>
                <a:gd name="connsiteY4" fmla="*/ 18965 h 44272"/>
                <a:gd name="connsiteX5" fmla="*/ 9123 w 30722"/>
                <a:gd name="connsiteY5" fmla="*/ 45546 h 44272"/>
                <a:gd name="connsiteX6" fmla="*/ 320 w 30722"/>
                <a:gd name="connsiteY6" fmla="*/ 45546 h 44272"/>
                <a:gd name="connsiteX7" fmla="*/ 320 w 30722"/>
                <a:gd name="connsiteY7" fmla="*/ 1791 h 44272"/>
                <a:gd name="connsiteX8" fmla="*/ 8950 w 30722"/>
                <a:gd name="connsiteY8" fmla="*/ 1791 h 44272"/>
                <a:gd name="connsiteX9" fmla="*/ 8950 w 30722"/>
                <a:gd name="connsiteY9" fmla="*/ 6538 h 44272"/>
                <a:gd name="connsiteX10" fmla="*/ 13783 w 30722"/>
                <a:gd name="connsiteY10" fmla="*/ 2741 h 44272"/>
                <a:gd name="connsiteX11" fmla="*/ 20601 w 30722"/>
                <a:gd name="connsiteY11" fmla="*/ 1274 h 44272"/>
                <a:gd name="connsiteX12" fmla="*/ 31043 w 30722"/>
                <a:gd name="connsiteY12" fmla="*/ 541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1043" y="5416"/>
                  </a:moveTo>
                  <a:lnTo>
                    <a:pt x="24398" y="12061"/>
                  </a:lnTo>
                  <a:cubicBezTo>
                    <a:pt x="22413" y="10076"/>
                    <a:pt x="20255" y="9127"/>
                    <a:pt x="17839" y="9127"/>
                  </a:cubicBezTo>
                  <a:cubicBezTo>
                    <a:pt x="15336" y="9127"/>
                    <a:pt x="13265" y="10076"/>
                    <a:pt x="11625" y="11802"/>
                  </a:cubicBezTo>
                  <a:cubicBezTo>
                    <a:pt x="9986" y="13615"/>
                    <a:pt x="9123" y="16031"/>
                    <a:pt x="9123" y="18965"/>
                  </a:cubicBezTo>
                  <a:lnTo>
                    <a:pt x="9123" y="45546"/>
                  </a:lnTo>
                  <a:lnTo>
                    <a:pt x="320" y="45546"/>
                  </a:lnTo>
                  <a:lnTo>
                    <a:pt x="320" y="1791"/>
                  </a:lnTo>
                  <a:lnTo>
                    <a:pt x="8950" y="1791"/>
                  </a:lnTo>
                  <a:lnTo>
                    <a:pt x="8950" y="6538"/>
                  </a:lnTo>
                  <a:cubicBezTo>
                    <a:pt x="10072" y="4985"/>
                    <a:pt x="11712" y="3690"/>
                    <a:pt x="13783" y="2741"/>
                  </a:cubicBezTo>
                  <a:cubicBezTo>
                    <a:pt x="15940" y="1791"/>
                    <a:pt x="18184" y="1274"/>
                    <a:pt x="20601" y="1274"/>
                  </a:cubicBezTo>
                  <a:cubicBezTo>
                    <a:pt x="24829" y="1274"/>
                    <a:pt x="28281" y="2654"/>
                    <a:pt x="31043" y="5416"/>
                  </a:cubicBezTo>
                  <a:close/>
                </a:path>
              </a:pathLst>
            </a:custGeom>
            <a:solidFill>
              <a:srgbClr val="245BA7"/>
            </a:solidFill>
            <a:ln w="86190" cap="flat">
              <a:noFill/>
              <a:prstDash val="solid"/>
              <a:miter/>
            </a:ln>
          </p:spPr>
          <p:txBody>
            <a:bodyPr rtlCol="0" anchor="ctr"/>
            <a:lstStyle/>
            <a:p>
              <a:endParaRPr lang="en-GB"/>
            </a:p>
          </p:txBody>
        </p:sp>
        <p:sp>
          <p:nvSpPr>
            <p:cNvPr id="391" name="Graphic 1127">
              <a:extLst>
                <a:ext uri="{FF2B5EF4-FFF2-40B4-BE49-F238E27FC236}">
                  <a16:creationId xmlns:a16="http://schemas.microsoft.com/office/drawing/2014/main" id="{76515636-181D-4C49-A799-14446D16A890}"/>
                </a:ext>
              </a:extLst>
            </p:cNvPr>
            <p:cNvSpPr/>
            <p:nvPr/>
          </p:nvSpPr>
          <p:spPr>
            <a:xfrm>
              <a:off x="5729137" y="3355117"/>
              <a:ext cx="37109" cy="44789"/>
            </a:xfrm>
            <a:custGeom>
              <a:avLst/>
              <a:gdLst>
                <a:gd name="connsiteX0" fmla="*/ 37442 w 37109"/>
                <a:gd name="connsiteY0" fmla="*/ 26214 h 44789"/>
                <a:gd name="connsiteX1" fmla="*/ 9050 w 37109"/>
                <a:gd name="connsiteY1" fmla="*/ 26214 h 44789"/>
                <a:gd name="connsiteX2" fmla="*/ 11984 w 37109"/>
                <a:gd name="connsiteY2" fmla="*/ 35276 h 44789"/>
                <a:gd name="connsiteX3" fmla="*/ 20182 w 37109"/>
                <a:gd name="connsiteY3" fmla="*/ 38469 h 44789"/>
                <a:gd name="connsiteX4" fmla="*/ 26051 w 37109"/>
                <a:gd name="connsiteY4" fmla="*/ 37434 h 44789"/>
                <a:gd name="connsiteX5" fmla="*/ 30797 w 37109"/>
                <a:gd name="connsiteY5" fmla="*/ 33982 h 44789"/>
                <a:gd name="connsiteX6" fmla="*/ 36407 w 37109"/>
                <a:gd name="connsiteY6" fmla="*/ 39246 h 44789"/>
                <a:gd name="connsiteX7" fmla="*/ 29244 w 37109"/>
                <a:gd name="connsiteY7" fmla="*/ 44424 h 44789"/>
                <a:gd name="connsiteX8" fmla="*/ 20010 w 37109"/>
                <a:gd name="connsiteY8" fmla="*/ 46064 h 44789"/>
                <a:gd name="connsiteX9" fmla="*/ 5684 w 37109"/>
                <a:gd name="connsiteY9" fmla="*/ 40713 h 44789"/>
                <a:gd name="connsiteX10" fmla="*/ 333 w 37109"/>
                <a:gd name="connsiteY10" fmla="*/ 23625 h 44789"/>
                <a:gd name="connsiteX11" fmla="*/ 5339 w 37109"/>
                <a:gd name="connsiteY11" fmla="*/ 7142 h 44789"/>
                <a:gd name="connsiteX12" fmla="*/ 18888 w 37109"/>
                <a:gd name="connsiteY12" fmla="*/ 1274 h 44789"/>
                <a:gd name="connsiteX13" fmla="*/ 32523 w 37109"/>
                <a:gd name="connsiteY13" fmla="*/ 7056 h 44789"/>
                <a:gd name="connsiteX14" fmla="*/ 37442 w 37109"/>
                <a:gd name="connsiteY14" fmla="*/ 22504 h 44789"/>
                <a:gd name="connsiteX15" fmla="*/ 37442 w 37109"/>
                <a:gd name="connsiteY15" fmla="*/ 26214 h 44789"/>
                <a:gd name="connsiteX16" fmla="*/ 28726 w 37109"/>
                <a:gd name="connsiteY16" fmla="*/ 20087 h 44789"/>
                <a:gd name="connsiteX17" fmla="*/ 27518 w 37109"/>
                <a:gd name="connsiteY17" fmla="*/ 14132 h 44789"/>
                <a:gd name="connsiteX18" fmla="*/ 18888 w 37109"/>
                <a:gd name="connsiteY18" fmla="*/ 8609 h 44789"/>
                <a:gd name="connsiteX19" fmla="*/ 10171 w 37109"/>
                <a:gd name="connsiteY19" fmla="*/ 14132 h 44789"/>
                <a:gd name="connsiteX20" fmla="*/ 9050 w 37109"/>
                <a:gd name="connsiteY20" fmla="*/ 20087 h 44789"/>
                <a:gd name="connsiteX21" fmla="*/ 28726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442" y="26214"/>
                  </a:moveTo>
                  <a:lnTo>
                    <a:pt x="9050" y="26214"/>
                  </a:lnTo>
                  <a:cubicBezTo>
                    <a:pt x="9050" y="30098"/>
                    <a:pt x="9999" y="33032"/>
                    <a:pt x="11984" y="35276"/>
                  </a:cubicBezTo>
                  <a:cubicBezTo>
                    <a:pt x="13882" y="37347"/>
                    <a:pt x="16644" y="38469"/>
                    <a:pt x="20182" y="38469"/>
                  </a:cubicBezTo>
                  <a:cubicBezTo>
                    <a:pt x="22512" y="38469"/>
                    <a:pt x="24497" y="38124"/>
                    <a:pt x="26051" y="37434"/>
                  </a:cubicBezTo>
                  <a:cubicBezTo>
                    <a:pt x="27604" y="36743"/>
                    <a:pt x="29158" y="35621"/>
                    <a:pt x="30797" y="33982"/>
                  </a:cubicBezTo>
                  <a:lnTo>
                    <a:pt x="36407" y="39246"/>
                  </a:lnTo>
                  <a:cubicBezTo>
                    <a:pt x="34077" y="41576"/>
                    <a:pt x="31660" y="43302"/>
                    <a:pt x="29244" y="44424"/>
                  </a:cubicBezTo>
                  <a:cubicBezTo>
                    <a:pt x="26741" y="45546"/>
                    <a:pt x="23721" y="46064"/>
                    <a:pt x="20010" y="46064"/>
                  </a:cubicBezTo>
                  <a:cubicBezTo>
                    <a:pt x="14055" y="46064"/>
                    <a:pt x="9222" y="44251"/>
                    <a:pt x="5684" y="40713"/>
                  </a:cubicBezTo>
                  <a:cubicBezTo>
                    <a:pt x="2146" y="37175"/>
                    <a:pt x="333" y="31479"/>
                    <a:pt x="333" y="23625"/>
                  </a:cubicBezTo>
                  <a:cubicBezTo>
                    <a:pt x="333" y="16635"/>
                    <a:pt x="1973" y="11112"/>
                    <a:pt x="5339" y="7142"/>
                  </a:cubicBezTo>
                  <a:cubicBezTo>
                    <a:pt x="8704" y="3259"/>
                    <a:pt x="13192" y="1274"/>
                    <a:pt x="18888" y="1274"/>
                  </a:cubicBezTo>
                  <a:cubicBezTo>
                    <a:pt x="24670" y="1274"/>
                    <a:pt x="29244" y="3172"/>
                    <a:pt x="32523" y="7056"/>
                  </a:cubicBezTo>
                  <a:cubicBezTo>
                    <a:pt x="35803" y="10939"/>
                    <a:pt x="37442" y="16031"/>
                    <a:pt x="37442" y="22504"/>
                  </a:cubicBezTo>
                  <a:lnTo>
                    <a:pt x="37442" y="26214"/>
                  </a:lnTo>
                  <a:close/>
                  <a:moveTo>
                    <a:pt x="28726" y="20087"/>
                  </a:moveTo>
                  <a:cubicBezTo>
                    <a:pt x="28553" y="17498"/>
                    <a:pt x="28122" y="15513"/>
                    <a:pt x="27518" y="14132"/>
                  </a:cubicBezTo>
                  <a:cubicBezTo>
                    <a:pt x="25878" y="10422"/>
                    <a:pt x="22944" y="8609"/>
                    <a:pt x="18888" y="8609"/>
                  </a:cubicBezTo>
                  <a:cubicBezTo>
                    <a:pt x="14745" y="8609"/>
                    <a:pt x="11811" y="10422"/>
                    <a:pt x="10171" y="14132"/>
                  </a:cubicBezTo>
                  <a:cubicBezTo>
                    <a:pt x="9481" y="15600"/>
                    <a:pt x="9136" y="17584"/>
                    <a:pt x="9050" y="20087"/>
                  </a:cubicBezTo>
                  <a:lnTo>
                    <a:pt x="28726" y="20087"/>
                  </a:lnTo>
                  <a:close/>
                </a:path>
              </a:pathLst>
            </a:custGeom>
            <a:solidFill>
              <a:srgbClr val="245BA7"/>
            </a:solidFill>
            <a:ln w="86190" cap="flat">
              <a:noFill/>
              <a:prstDash val="solid"/>
              <a:miter/>
            </a:ln>
          </p:spPr>
          <p:txBody>
            <a:bodyPr rtlCol="0" anchor="ctr"/>
            <a:lstStyle/>
            <a:p>
              <a:endParaRPr lang="en-GB"/>
            </a:p>
          </p:txBody>
        </p:sp>
        <p:sp>
          <p:nvSpPr>
            <p:cNvPr id="392" name="Graphic 1127">
              <a:extLst>
                <a:ext uri="{FF2B5EF4-FFF2-40B4-BE49-F238E27FC236}">
                  <a16:creationId xmlns:a16="http://schemas.microsoft.com/office/drawing/2014/main" id="{BF805165-C077-4A42-A84B-710226DAD934}"/>
                </a:ext>
              </a:extLst>
            </p:cNvPr>
            <p:cNvSpPr/>
            <p:nvPr/>
          </p:nvSpPr>
          <p:spPr>
            <a:xfrm>
              <a:off x="5047106" y="3459195"/>
              <a:ext cx="62740" cy="43754"/>
            </a:xfrm>
            <a:custGeom>
              <a:avLst/>
              <a:gdLst>
                <a:gd name="connsiteX0" fmla="*/ 62841 w 62740"/>
                <a:gd name="connsiteY0" fmla="*/ 1310 h 43754"/>
                <a:gd name="connsiteX1" fmla="*/ 49205 w 62740"/>
                <a:gd name="connsiteY1" fmla="*/ 45064 h 43754"/>
                <a:gd name="connsiteX2" fmla="*/ 41697 w 62740"/>
                <a:gd name="connsiteY2" fmla="*/ 45064 h 43754"/>
                <a:gd name="connsiteX3" fmla="*/ 31428 w 62740"/>
                <a:gd name="connsiteY3" fmla="*/ 14514 h 43754"/>
                <a:gd name="connsiteX4" fmla="*/ 21244 w 62740"/>
                <a:gd name="connsiteY4" fmla="*/ 45064 h 43754"/>
                <a:gd name="connsiteX5" fmla="*/ 13650 w 62740"/>
                <a:gd name="connsiteY5" fmla="*/ 45064 h 43754"/>
                <a:gd name="connsiteX6" fmla="*/ 101 w 62740"/>
                <a:gd name="connsiteY6" fmla="*/ 1310 h 43754"/>
                <a:gd name="connsiteX7" fmla="*/ 9421 w 62740"/>
                <a:gd name="connsiteY7" fmla="*/ 1310 h 43754"/>
                <a:gd name="connsiteX8" fmla="*/ 17878 w 62740"/>
                <a:gd name="connsiteY8" fmla="*/ 32119 h 43754"/>
                <a:gd name="connsiteX9" fmla="*/ 28062 w 62740"/>
                <a:gd name="connsiteY9" fmla="*/ 1310 h 43754"/>
                <a:gd name="connsiteX10" fmla="*/ 34880 w 62740"/>
                <a:gd name="connsiteY10" fmla="*/ 1310 h 43754"/>
                <a:gd name="connsiteX11" fmla="*/ 44977 w 62740"/>
                <a:gd name="connsiteY11" fmla="*/ 32119 h 43754"/>
                <a:gd name="connsiteX12" fmla="*/ 53434 w 62740"/>
                <a:gd name="connsiteY12" fmla="*/ 1310 h 43754"/>
                <a:gd name="connsiteX13" fmla="*/ 62841 w 62740"/>
                <a:gd name="connsiteY13" fmla="*/ 1310 h 4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740" h="43754">
                  <a:moveTo>
                    <a:pt x="62841" y="1310"/>
                  </a:moveTo>
                  <a:lnTo>
                    <a:pt x="49205" y="45064"/>
                  </a:lnTo>
                  <a:lnTo>
                    <a:pt x="41697" y="45064"/>
                  </a:lnTo>
                  <a:lnTo>
                    <a:pt x="31428" y="14514"/>
                  </a:lnTo>
                  <a:lnTo>
                    <a:pt x="21244" y="45064"/>
                  </a:lnTo>
                  <a:lnTo>
                    <a:pt x="13650" y="45064"/>
                  </a:lnTo>
                  <a:lnTo>
                    <a:pt x="101" y="1310"/>
                  </a:lnTo>
                  <a:lnTo>
                    <a:pt x="9421" y="1310"/>
                  </a:lnTo>
                  <a:lnTo>
                    <a:pt x="17878" y="32119"/>
                  </a:lnTo>
                  <a:lnTo>
                    <a:pt x="28062" y="1310"/>
                  </a:lnTo>
                  <a:lnTo>
                    <a:pt x="34880" y="1310"/>
                  </a:lnTo>
                  <a:lnTo>
                    <a:pt x="44977" y="32119"/>
                  </a:lnTo>
                  <a:lnTo>
                    <a:pt x="53434" y="1310"/>
                  </a:lnTo>
                  <a:lnTo>
                    <a:pt x="62841" y="1310"/>
                  </a:lnTo>
                  <a:close/>
                </a:path>
              </a:pathLst>
            </a:custGeom>
            <a:solidFill>
              <a:srgbClr val="245BA7"/>
            </a:solidFill>
            <a:ln w="86190" cap="flat">
              <a:noFill/>
              <a:prstDash val="solid"/>
              <a:miter/>
            </a:ln>
          </p:spPr>
          <p:txBody>
            <a:bodyPr rtlCol="0" anchor="ctr"/>
            <a:lstStyle/>
            <a:p>
              <a:endParaRPr lang="en-GB"/>
            </a:p>
          </p:txBody>
        </p:sp>
        <p:sp>
          <p:nvSpPr>
            <p:cNvPr id="393" name="Graphic 1127">
              <a:extLst>
                <a:ext uri="{FF2B5EF4-FFF2-40B4-BE49-F238E27FC236}">
                  <a16:creationId xmlns:a16="http://schemas.microsoft.com/office/drawing/2014/main" id="{F13A70EC-921A-4B14-9E7C-298EFC6EC80B}"/>
                </a:ext>
              </a:extLst>
            </p:cNvPr>
            <p:cNvSpPr/>
            <p:nvPr/>
          </p:nvSpPr>
          <p:spPr>
            <a:xfrm>
              <a:off x="5115409" y="3458677"/>
              <a:ext cx="36505" cy="44789"/>
            </a:xfrm>
            <a:custGeom>
              <a:avLst/>
              <a:gdLst>
                <a:gd name="connsiteX0" fmla="*/ 36625 w 36505"/>
                <a:gd name="connsiteY0" fmla="*/ 23661 h 44789"/>
                <a:gd name="connsiteX1" fmla="*/ 31447 w 36505"/>
                <a:gd name="connsiteY1" fmla="*/ 40922 h 44789"/>
                <a:gd name="connsiteX2" fmla="*/ 18329 w 36505"/>
                <a:gd name="connsiteY2" fmla="*/ 46100 h 44789"/>
                <a:gd name="connsiteX3" fmla="*/ 5298 w 36505"/>
                <a:gd name="connsiteY3" fmla="*/ 40922 h 44789"/>
                <a:gd name="connsiteX4" fmla="*/ 120 w 36505"/>
                <a:gd name="connsiteY4" fmla="*/ 23661 h 44789"/>
                <a:gd name="connsiteX5" fmla="*/ 1242 w 36505"/>
                <a:gd name="connsiteY5" fmla="*/ 13564 h 44789"/>
                <a:gd name="connsiteX6" fmla="*/ 5298 w 36505"/>
                <a:gd name="connsiteY6" fmla="*/ 6488 h 44789"/>
                <a:gd name="connsiteX7" fmla="*/ 18329 w 36505"/>
                <a:gd name="connsiteY7" fmla="*/ 1310 h 44789"/>
                <a:gd name="connsiteX8" fmla="*/ 31447 w 36505"/>
                <a:gd name="connsiteY8" fmla="*/ 6488 h 44789"/>
                <a:gd name="connsiteX9" fmla="*/ 35503 w 36505"/>
                <a:gd name="connsiteY9" fmla="*/ 13564 h 44789"/>
                <a:gd name="connsiteX10" fmla="*/ 36625 w 36505"/>
                <a:gd name="connsiteY10" fmla="*/ 23661 h 44789"/>
                <a:gd name="connsiteX11" fmla="*/ 24802 w 36505"/>
                <a:gd name="connsiteY11" fmla="*/ 35657 h 44789"/>
                <a:gd name="connsiteX12" fmla="*/ 27822 w 36505"/>
                <a:gd name="connsiteY12" fmla="*/ 23661 h 44789"/>
                <a:gd name="connsiteX13" fmla="*/ 24802 w 36505"/>
                <a:gd name="connsiteY13" fmla="*/ 11666 h 44789"/>
                <a:gd name="connsiteX14" fmla="*/ 18329 w 36505"/>
                <a:gd name="connsiteY14" fmla="*/ 9163 h 44789"/>
                <a:gd name="connsiteX15" fmla="*/ 11943 w 36505"/>
                <a:gd name="connsiteY15" fmla="*/ 11666 h 44789"/>
                <a:gd name="connsiteX16" fmla="*/ 8922 w 36505"/>
                <a:gd name="connsiteY16" fmla="*/ 23661 h 44789"/>
                <a:gd name="connsiteX17" fmla="*/ 11943 w 36505"/>
                <a:gd name="connsiteY17" fmla="*/ 35657 h 44789"/>
                <a:gd name="connsiteX18" fmla="*/ 18329 w 36505"/>
                <a:gd name="connsiteY18" fmla="*/ 38246 h 44789"/>
                <a:gd name="connsiteX19" fmla="*/ 24802 w 36505"/>
                <a:gd name="connsiteY19" fmla="*/ 3565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6625" y="23661"/>
                  </a:moveTo>
                  <a:cubicBezTo>
                    <a:pt x="36625" y="31601"/>
                    <a:pt x="34899" y="37383"/>
                    <a:pt x="31447" y="40922"/>
                  </a:cubicBezTo>
                  <a:cubicBezTo>
                    <a:pt x="28081" y="44374"/>
                    <a:pt x="23766" y="46100"/>
                    <a:pt x="18329" y="46100"/>
                  </a:cubicBezTo>
                  <a:cubicBezTo>
                    <a:pt x="12979" y="46100"/>
                    <a:pt x="8664" y="44374"/>
                    <a:pt x="5298" y="40922"/>
                  </a:cubicBezTo>
                  <a:cubicBezTo>
                    <a:pt x="1846" y="37383"/>
                    <a:pt x="120" y="31601"/>
                    <a:pt x="120" y="23661"/>
                  </a:cubicBezTo>
                  <a:cubicBezTo>
                    <a:pt x="120" y="19692"/>
                    <a:pt x="465" y="16326"/>
                    <a:pt x="1242" y="13564"/>
                  </a:cubicBezTo>
                  <a:cubicBezTo>
                    <a:pt x="2018" y="10889"/>
                    <a:pt x="3313" y="8473"/>
                    <a:pt x="5298" y="6488"/>
                  </a:cubicBezTo>
                  <a:cubicBezTo>
                    <a:pt x="8664" y="3036"/>
                    <a:pt x="12979" y="1310"/>
                    <a:pt x="18329" y="1310"/>
                  </a:cubicBezTo>
                  <a:cubicBezTo>
                    <a:pt x="23766" y="1310"/>
                    <a:pt x="28081" y="3036"/>
                    <a:pt x="31447" y="6488"/>
                  </a:cubicBezTo>
                  <a:cubicBezTo>
                    <a:pt x="33432" y="8473"/>
                    <a:pt x="34726" y="10889"/>
                    <a:pt x="35503" y="13564"/>
                  </a:cubicBezTo>
                  <a:cubicBezTo>
                    <a:pt x="36280" y="16326"/>
                    <a:pt x="36625" y="19692"/>
                    <a:pt x="36625" y="23661"/>
                  </a:cubicBezTo>
                  <a:close/>
                  <a:moveTo>
                    <a:pt x="24802" y="35657"/>
                  </a:moveTo>
                  <a:cubicBezTo>
                    <a:pt x="26787" y="33672"/>
                    <a:pt x="27822" y="29616"/>
                    <a:pt x="27822" y="23661"/>
                  </a:cubicBezTo>
                  <a:cubicBezTo>
                    <a:pt x="27822" y="17707"/>
                    <a:pt x="26787" y="13651"/>
                    <a:pt x="24802" y="11666"/>
                  </a:cubicBezTo>
                  <a:cubicBezTo>
                    <a:pt x="23162" y="10026"/>
                    <a:pt x="21004" y="9163"/>
                    <a:pt x="18329" y="9163"/>
                  </a:cubicBezTo>
                  <a:cubicBezTo>
                    <a:pt x="15740" y="9163"/>
                    <a:pt x="13583" y="10026"/>
                    <a:pt x="11943" y="11666"/>
                  </a:cubicBezTo>
                  <a:cubicBezTo>
                    <a:pt x="9958" y="13651"/>
                    <a:pt x="8922" y="17707"/>
                    <a:pt x="8922" y="23661"/>
                  </a:cubicBezTo>
                  <a:cubicBezTo>
                    <a:pt x="8922" y="29616"/>
                    <a:pt x="9958" y="33672"/>
                    <a:pt x="11943" y="35657"/>
                  </a:cubicBezTo>
                  <a:cubicBezTo>
                    <a:pt x="13669" y="37383"/>
                    <a:pt x="15826" y="38246"/>
                    <a:pt x="18329" y="38246"/>
                  </a:cubicBezTo>
                  <a:cubicBezTo>
                    <a:pt x="20918" y="38246"/>
                    <a:pt x="23076" y="37383"/>
                    <a:pt x="24802" y="35657"/>
                  </a:cubicBezTo>
                  <a:close/>
                </a:path>
              </a:pathLst>
            </a:custGeom>
            <a:solidFill>
              <a:srgbClr val="245BA7"/>
            </a:solidFill>
            <a:ln w="86190" cap="flat">
              <a:noFill/>
              <a:prstDash val="solid"/>
              <a:miter/>
            </a:ln>
          </p:spPr>
          <p:txBody>
            <a:bodyPr rtlCol="0" anchor="ctr"/>
            <a:lstStyle/>
            <a:p>
              <a:endParaRPr lang="en-GB"/>
            </a:p>
          </p:txBody>
        </p:sp>
        <p:sp>
          <p:nvSpPr>
            <p:cNvPr id="394" name="Graphic 1127">
              <a:extLst>
                <a:ext uri="{FF2B5EF4-FFF2-40B4-BE49-F238E27FC236}">
                  <a16:creationId xmlns:a16="http://schemas.microsoft.com/office/drawing/2014/main" id="{EE8C4577-6320-405E-BD57-B9470B00DDDA}"/>
                </a:ext>
              </a:extLst>
            </p:cNvPr>
            <p:cNvSpPr/>
            <p:nvPr/>
          </p:nvSpPr>
          <p:spPr>
            <a:xfrm>
              <a:off x="5163774" y="3458677"/>
              <a:ext cx="30722" cy="44272"/>
            </a:xfrm>
            <a:custGeom>
              <a:avLst/>
              <a:gdLst>
                <a:gd name="connsiteX0" fmla="*/ 30859 w 30722"/>
                <a:gd name="connsiteY0" fmla="*/ 5452 h 44272"/>
                <a:gd name="connsiteX1" fmla="*/ 24213 w 30722"/>
                <a:gd name="connsiteY1" fmla="*/ 12097 h 44272"/>
                <a:gd name="connsiteX2" fmla="*/ 17655 w 30722"/>
                <a:gd name="connsiteY2" fmla="*/ 9163 h 44272"/>
                <a:gd name="connsiteX3" fmla="*/ 11441 w 30722"/>
                <a:gd name="connsiteY3" fmla="*/ 11838 h 44272"/>
                <a:gd name="connsiteX4" fmla="*/ 8938 w 30722"/>
                <a:gd name="connsiteY4" fmla="*/ 19001 h 44272"/>
                <a:gd name="connsiteX5" fmla="*/ 8938 w 30722"/>
                <a:gd name="connsiteY5" fmla="*/ 45582 h 44272"/>
                <a:gd name="connsiteX6" fmla="*/ 136 w 30722"/>
                <a:gd name="connsiteY6" fmla="*/ 45582 h 44272"/>
                <a:gd name="connsiteX7" fmla="*/ 136 w 30722"/>
                <a:gd name="connsiteY7" fmla="*/ 1827 h 44272"/>
                <a:gd name="connsiteX8" fmla="*/ 8766 w 30722"/>
                <a:gd name="connsiteY8" fmla="*/ 1827 h 44272"/>
                <a:gd name="connsiteX9" fmla="*/ 8766 w 30722"/>
                <a:gd name="connsiteY9" fmla="*/ 6574 h 44272"/>
                <a:gd name="connsiteX10" fmla="*/ 13598 w 30722"/>
                <a:gd name="connsiteY10" fmla="*/ 2777 h 44272"/>
                <a:gd name="connsiteX11" fmla="*/ 20416 w 30722"/>
                <a:gd name="connsiteY11" fmla="*/ 1310 h 44272"/>
                <a:gd name="connsiteX12" fmla="*/ 30859 w 30722"/>
                <a:gd name="connsiteY12" fmla="*/ 5452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0859" y="5452"/>
                  </a:moveTo>
                  <a:lnTo>
                    <a:pt x="24213" y="12097"/>
                  </a:lnTo>
                  <a:cubicBezTo>
                    <a:pt x="22229" y="10112"/>
                    <a:pt x="20071" y="9163"/>
                    <a:pt x="17655" y="9163"/>
                  </a:cubicBezTo>
                  <a:cubicBezTo>
                    <a:pt x="15152" y="9163"/>
                    <a:pt x="13081" y="10112"/>
                    <a:pt x="11441" y="11838"/>
                  </a:cubicBezTo>
                  <a:cubicBezTo>
                    <a:pt x="9801" y="13651"/>
                    <a:pt x="8938" y="16067"/>
                    <a:pt x="8938" y="19001"/>
                  </a:cubicBezTo>
                  <a:lnTo>
                    <a:pt x="8938" y="45582"/>
                  </a:lnTo>
                  <a:lnTo>
                    <a:pt x="136" y="45582"/>
                  </a:lnTo>
                  <a:lnTo>
                    <a:pt x="136" y="1827"/>
                  </a:lnTo>
                  <a:lnTo>
                    <a:pt x="8766" y="1827"/>
                  </a:lnTo>
                  <a:lnTo>
                    <a:pt x="8766" y="6574"/>
                  </a:lnTo>
                  <a:cubicBezTo>
                    <a:pt x="9888" y="5021"/>
                    <a:pt x="11527" y="3726"/>
                    <a:pt x="13598" y="2777"/>
                  </a:cubicBezTo>
                  <a:cubicBezTo>
                    <a:pt x="15756" y="1827"/>
                    <a:pt x="18000" y="1310"/>
                    <a:pt x="20416" y="1310"/>
                  </a:cubicBezTo>
                  <a:cubicBezTo>
                    <a:pt x="24645" y="1310"/>
                    <a:pt x="28097" y="2690"/>
                    <a:pt x="30859" y="5452"/>
                  </a:cubicBezTo>
                  <a:close/>
                </a:path>
              </a:pathLst>
            </a:custGeom>
            <a:solidFill>
              <a:srgbClr val="245BA7"/>
            </a:solidFill>
            <a:ln w="86190" cap="flat">
              <a:noFill/>
              <a:prstDash val="solid"/>
              <a:miter/>
            </a:ln>
          </p:spPr>
          <p:txBody>
            <a:bodyPr rtlCol="0" anchor="ctr"/>
            <a:lstStyle/>
            <a:p>
              <a:endParaRPr lang="en-GB"/>
            </a:p>
          </p:txBody>
        </p:sp>
        <p:sp>
          <p:nvSpPr>
            <p:cNvPr id="395" name="Graphic 1127">
              <a:extLst>
                <a:ext uri="{FF2B5EF4-FFF2-40B4-BE49-F238E27FC236}">
                  <a16:creationId xmlns:a16="http://schemas.microsoft.com/office/drawing/2014/main" id="{A7442C4D-82D4-44E2-A04E-B7FAFE537A28}"/>
                </a:ext>
              </a:extLst>
            </p:cNvPr>
            <p:cNvSpPr/>
            <p:nvPr/>
          </p:nvSpPr>
          <p:spPr>
            <a:xfrm>
              <a:off x="5201611" y="3441503"/>
              <a:ext cx="38403" cy="61445"/>
            </a:xfrm>
            <a:custGeom>
              <a:avLst/>
              <a:gdLst>
                <a:gd name="connsiteX0" fmla="*/ 38554 w 38403"/>
                <a:gd name="connsiteY0" fmla="*/ 62753 h 61445"/>
                <a:gd name="connsiteX1" fmla="*/ 27680 w 38403"/>
                <a:gd name="connsiteY1" fmla="*/ 62753 h 61445"/>
                <a:gd name="connsiteX2" fmla="*/ 15425 w 38403"/>
                <a:gd name="connsiteY2" fmla="*/ 42558 h 61445"/>
                <a:gd name="connsiteX3" fmla="*/ 8953 w 38403"/>
                <a:gd name="connsiteY3" fmla="*/ 49894 h 61445"/>
                <a:gd name="connsiteX4" fmla="*/ 8953 w 38403"/>
                <a:gd name="connsiteY4" fmla="*/ 62753 h 61445"/>
                <a:gd name="connsiteX5" fmla="*/ 150 w 38403"/>
                <a:gd name="connsiteY5" fmla="*/ 62753 h 61445"/>
                <a:gd name="connsiteX6" fmla="*/ 150 w 38403"/>
                <a:gd name="connsiteY6" fmla="*/ 1307 h 61445"/>
                <a:gd name="connsiteX7" fmla="*/ 8953 w 38403"/>
                <a:gd name="connsiteY7" fmla="*/ 1307 h 61445"/>
                <a:gd name="connsiteX8" fmla="*/ 8953 w 38403"/>
                <a:gd name="connsiteY8" fmla="*/ 39193 h 61445"/>
                <a:gd name="connsiteX9" fmla="*/ 25954 w 38403"/>
                <a:gd name="connsiteY9" fmla="*/ 18998 h 61445"/>
                <a:gd name="connsiteX10" fmla="*/ 36655 w 38403"/>
                <a:gd name="connsiteY10" fmla="*/ 18998 h 61445"/>
                <a:gd name="connsiteX11" fmla="*/ 21466 w 38403"/>
                <a:gd name="connsiteY11" fmla="*/ 36172 h 61445"/>
                <a:gd name="connsiteX12" fmla="*/ 38554 w 38403"/>
                <a:gd name="connsiteY12" fmla="*/ 62753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403" h="61445">
                  <a:moveTo>
                    <a:pt x="38554" y="62753"/>
                  </a:moveTo>
                  <a:lnTo>
                    <a:pt x="27680" y="62753"/>
                  </a:lnTo>
                  <a:lnTo>
                    <a:pt x="15425" y="42558"/>
                  </a:lnTo>
                  <a:lnTo>
                    <a:pt x="8953" y="49894"/>
                  </a:lnTo>
                  <a:lnTo>
                    <a:pt x="8953" y="62753"/>
                  </a:lnTo>
                  <a:lnTo>
                    <a:pt x="150" y="62753"/>
                  </a:lnTo>
                  <a:lnTo>
                    <a:pt x="150" y="1307"/>
                  </a:lnTo>
                  <a:lnTo>
                    <a:pt x="8953" y="1307"/>
                  </a:lnTo>
                  <a:lnTo>
                    <a:pt x="8953" y="39193"/>
                  </a:lnTo>
                  <a:lnTo>
                    <a:pt x="25954" y="18998"/>
                  </a:lnTo>
                  <a:lnTo>
                    <a:pt x="36655" y="18998"/>
                  </a:lnTo>
                  <a:lnTo>
                    <a:pt x="21466" y="36172"/>
                  </a:lnTo>
                  <a:lnTo>
                    <a:pt x="38554" y="62753"/>
                  </a:lnTo>
                  <a:close/>
                </a:path>
              </a:pathLst>
            </a:custGeom>
            <a:solidFill>
              <a:srgbClr val="245BA7"/>
            </a:solidFill>
            <a:ln w="86190" cap="flat">
              <a:noFill/>
              <a:prstDash val="solid"/>
              <a:miter/>
            </a:ln>
          </p:spPr>
          <p:txBody>
            <a:bodyPr rtlCol="0" anchor="ctr"/>
            <a:lstStyle/>
            <a:p>
              <a:endParaRPr lang="en-GB"/>
            </a:p>
          </p:txBody>
        </p:sp>
        <p:sp>
          <p:nvSpPr>
            <p:cNvPr id="396" name="Graphic 1127">
              <a:extLst>
                <a:ext uri="{FF2B5EF4-FFF2-40B4-BE49-F238E27FC236}">
                  <a16:creationId xmlns:a16="http://schemas.microsoft.com/office/drawing/2014/main" id="{23DEBFCB-1E30-4E19-BD8F-CEFA685ACA8E}"/>
                </a:ext>
              </a:extLst>
            </p:cNvPr>
            <p:cNvSpPr/>
            <p:nvPr/>
          </p:nvSpPr>
          <p:spPr>
            <a:xfrm>
              <a:off x="5269570" y="3441503"/>
              <a:ext cx="35814" cy="61963"/>
            </a:xfrm>
            <a:custGeom>
              <a:avLst/>
              <a:gdLst>
                <a:gd name="connsiteX0" fmla="*/ 35988 w 35814"/>
                <a:gd name="connsiteY0" fmla="*/ 40832 h 61963"/>
                <a:gd name="connsiteX1" fmla="*/ 31069 w 35814"/>
                <a:gd name="connsiteY1" fmla="*/ 59387 h 61963"/>
                <a:gd name="connsiteX2" fmla="*/ 20368 w 35814"/>
                <a:gd name="connsiteY2" fmla="*/ 63270 h 61963"/>
                <a:gd name="connsiteX3" fmla="*/ 8803 w 35814"/>
                <a:gd name="connsiteY3" fmla="*/ 58092 h 61963"/>
                <a:gd name="connsiteX4" fmla="*/ 8803 w 35814"/>
                <a:gd name="connsiteY4" fmla="*/ 62753 h 61963"/>
                <a:gd name="connsiteX5" fmla="*/ 173 w 35814"/>
                <a:gd name="connsiteY5" fmla="*/ 62753 h 61963"/>
                <a:gd name="connsiteX6" fmla="*/ 173 w 35814"/>
                <a:gd name="connsiteY6" fmla="*/ 1307 h 61963"/>
                <a:gd name="connsiteX7" fmla="*/ 8976 w 35814"/>
                <a:gd name="connsiteY7" fmla="*/ 1307 h 61963"/>
                <a:gd name="connsiteX8" fmla="*/ 8976 w 35814"/>
                <a:gd name="connsiteY8" fmla="*/ 23400 h 61963"/>
                <a:gd name="connsiteX9" fmla="*/ 20454 w 35814"/>
                <a:gd name="connsiteY9" fmla="*/ 18481 h 61963"/>
                <a:gd name="connsiteX10" fmla="*/ 31069 w 35814"/>
                <a:gd name="connsiteY10" fmla="*/ 22364 h 61963"/>
                <a:gd name="connsiteX11" fmla="*/ 35988 w 35814"/>
                <a:gd name="connsiteY11" fmla="*/ 40832 h 61963"/>
                <a:gd name="connsiteX12" fmla="*/ 26926 w 35814"/>
                <a:gd name="connsiteY12" fmla="*/ 46442 h 61963"/>
                <a:gd name="connsiteX13" fmla="*/ 27185 w 35814"/>
                <a:gd name="connsiteY13" fmla="*/ 40832 h 61963"/>
                <a:gd name="connsiteX14" fmla="*/ 26926 w 35814"/>
                <a:gd name="connsiteY14" fmla="*/ 35223 h 61963"/>
                <a:gd name="connsiteX15" fmla="*/ 25718 w 35814"/>
                <a:gd name="connsiteY15" fmla="*/ 30735 h 61963"/>
                <a:gd name="connsiteX16" fmla="*/ 22870 w 35814"/>
                <a:gd name="connsiteY16" fmla="*/ 27456 h 61963"/>
                <a:gd name="connsiteX17" fmla="*/ 18124 w 35814"/>
                <a:gd name="connsiteY17" fmla="*/ 26334 h 61963"/>
                <a:gd name="connsiteX18" fmla="*/ 13291 w 35814"/>
                <a:gd name="connsiteY18" fmla="*/ 27456 h 61963"/>
                <a:gd name="connsiteX19" fmla="*/ 10529 w 35814"/>
                <a:gd name="connsiteY19" fmla="*/ 30735 h 61963"/>
                <a:gd name="connsiteX20" fmla="*/ 9321 w 35814"/>
                <a:gd name="connsiteY20" fmla="*/ 35223 h 61963"/>
                <a:gd name="connsiteX21" fmla="*/ 8976 w 35814"/>
                <a:gd name="connsiteY21" fmla="*/ 40832 h 61963"/>
                <a:gd name="connsiteX22" fmla="*/ 9321 w 35814"/>
                <a:gd name="connsiteY22" fmla="*/ 46442 h 61963"/>
                <a:gd name="connsiteX23" fmla="*/ 10529 w 35814"/>
                <a:gd name="connsiteY23" fmla="*/ 50929 h 61963"/>
                <a:gd name="connsiteX24" fmla="*/ 13377 w 35814"/>
                <a:gd name="connsiteY24" fmla="*/ 54295 h 61963"/>
                <a:gd name="connsiteX25" fmla="*/ 18124 w 35814"/>
                <a:gd name="connsiteY25" fmla="*/ 55417 h 61963"/>
                <a:gd name="connsiteX26" fmla="*/ 22870 w 35814"/>
                <a:gd name="connsiteY26" fmla="*/ 54295 h 61963"/>
                <a:gd name="connsiteX27" fmla="*/ 25718 w 35814"/>
                <a:gd name="connsiteY27" fmla="*/ 50929 h 61963"/>
                <a:gd name="connsiteX28" fmla="*/ 26926 w 35814"/>
                <a:gd name="connsiteY28" fmla="*/ 46442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5988" y="40832"/>
                  </a:moveTo>
                  <a:cubicBezTo>
                    <a:pt x="35988" y="49894"/>
                    <a:pt x="34348" y="56021"/>
                    <a:pt x="31069" y="59387"/>
                  </a:cubicBezTo>
                  <a:cubicBezTo>
                    <a:pt x="28480" y="61976"/>
                    <a:pt x="24941" y="63270"/>
                    <a:pt x="20368" y="63270"/>
                  </a:cubicBezTo>
                  <a:cubicBezTo>
                    <a:pt x="15535" y="63270"/>
                    <a:pt x="11651" y="61544"/>
                    <a:pt x="8803" y="58092"/>
                  </a:cubicBezTo>
                  <a:lnTo>
                    <a:pt x="8803" y="62753"/>
                  </a:lnTo>
                  <a:lnTo>
                    <a:pt x="173" y="62753"/>
                  </a:lnTo>
                  <a:lnTo>
                    <a:pt x="173" y="1307"/>
                  </a:lnTo>
                  <a:lnTo>
                    <a:pt x="8976" y="1307"/>
                  </a:lnTo>
                  <a:lnTo>
                    <a:pt x="8976" y="23400"/>
                  </a:lnTo>
                  <a:cubicBezTo>
                    <a:pt x="11737" y="20120"/>
                    <a:pt x="15535" y="18481"/>
                    <a:pt x="20454" y="18481"/>
                  </a:cubicBezTo>
                  <a:cubicBezTo>
                    <a:pt x="24941" y="18481"/>
                    <a:pt x="28480" y="19775"/>
                    <a:pt x="31069" y="22364"/>
                  </a:cubicBezTo>
                  <a:cubicBezTo>
                    <a:pt x="34348" y="25730"/>
                    <a:pt x="35988" y="31857"/>
                    <a:pt x="35988" y="40832"/>
                  </a:cubicBezTo>
                  <a:close/>
                  <a:moveTo>
                    <a:pt x="26926" y="46442"/>
                  </a:moveTo>
                  <a:cubicBezTo>
                    <a:pt x="27099" y="44888"/>
                    <a:pt x="27185" y="42990"/>
                    <a:pt x="27185" y="40832"/>
                  </a:cubicBezTo>
                  <a:cubicBezTo>
                    <a:pt x="27185" y="38675"/>
                    <a:pt x="27099" y="36776"/>
                    <a:pt x="26926" y="35223"/>
                  </a:cubicBezTo>
                  <a:cubicBezTo>
                    <a:pt x="26667" y="33669"/>
                    <a:pt x="26322" y="32202"/>
                    <a:pt x="25718" y="30735"/>
                  </a:cubicBezTo>
                  <a:cubicBezTo>
                    <a:pt x="25114" y="29268"/>
                    <a:pt x="24165" y="28233"/>
                    <a:pt x="22870" y="27456"/>
                  </a:cubicBezTo>
                  <a:cubicBezTo>
                    <a:pt x="21576" y="26679"/>
                    <a:pt x="20022" y="26334"/>
                    <a:pt x="18124" y="26334"/>
                  </a:cubicBezTo>
                  <a:cubicBezTo>
                    <a:pt x="16139" y="26334"/>
                    <a:pt x="14585" y="26679"/>
                    <a:pt x="13291" y="27456"/>
                  </a:cubicBezTo>
                  <a:cubicBezTo>
                    <a:pt x="11996" y="28233"/>
                    <a:pt x="11047" y="29268"/>
                    <a:pt x="10529" y="30735"/>
                  </a:cubicBezTo>
                  <a:cubicBezTo>
                    <a:pt x="9925" y="32202"/>
                    <a:pt x="9494" y="33669"/>
                    <a:pt x="9321" y="35223"/>
                  </a:cubicBezTo>
                  <a:cubicBezTo>
                    <a:pt x="9062" y="36776"/>
                    <a:pt x="8976" y="38675"/>
                    <a:pt x="8976" y="40832"/>
                  </a:cubicBezTo>
                  <a:cubicBezTo>
                    <a:pt x="8976" y="42990"/>
                    <a:pt x="9062" y="44888"/>
                    <a:pt x="9321" y="46442"/>
                  </a:cubicBezTo>
                  <a:cubicBezTo>
                    <a:pt x="9494" y="47995"/>
                    <a:pt x="9925" y="49462"/>
                    <a:pt x="10529" y="50929"/>
                  </a:cubicBezTo>
                  <a:cubicBezTo>
                    <a:pt x="11047" y="52483"/>
                    <a:pt x="12083" y="53519"/>
                    <a:pt x="13377" y="54295"/>
                  </a:cubicBezTo>
                  <a:cubicBezTo>
                    <a:pt x="14672" y="55072"/>
                    <a:pt x="16225" y="55417"/>
                    <a:pt x="18124" y="55417"/>
                  </a:cubicBezTo>
                  <a:cubicBezTo>
                    <a:pt x="20022" y="55417"/>
                    <a:pt x="21576" y="55072"/>
                    <a:pt x="22870" y="54295"/>
                  </a:cubicBezTo>
                  <a:cubicBezTo>
                    <a:pt x="24165" y="53519"/>
                    <a:pt x="25114" y="52483"/>
                    <a:pt x="25718" y="50929"/>
                  </a:cubicBezTo>
                  <a:cubicBezTo>
                    <a:pt x="26322" y="49462"/>
                    <a:pt x="26667" y="47995"/>
                    <a:pt x="26926" y="46442"/>
                  </a:cubicBezTo>
                  <a:close/>
                </a:path>
              </a:pathLst>
            </a:custGeom>
            <a:solidFill>
              <a:srgbClr val="245BA7"/>
            </a:solidFill>
            <a:ln w="86190" cap="flat">
              <a:noFill/>
              <a:prstDash val="solid"/>
              <a:miter/>
            </a:ln>
          </p:spPr>
          <p:txBody>
            <a:bodyPr rtlCol="0" anchor="ctr"/>
            <a:lstStyle/>
            <a:p>
              <a:endParaRPr lang="en-GB"/>
            </a:p>
          </p:txBody>
        </p:sp>
        <p:sp>
          <p:nvSpPr>
            <p:cNvPr id="397" name="Graphic 1127">
              <a:extLst>
                <a:ext uri="{FF2B5EF4-FFF2-40B4-BE49-F238E27FC236}">
                  <a16:creationId xmlns:a16="http://schemas.microsoft.com/office/drawing/2014/main" id="{F46BCBCF-4762-4E0F-AAC8-B684518D12A8}"/>
                </a:ext>
              </a:extLst>
            </p:cNvPr>
            <p:cNvSpPr/>
            <p:nvPr/>
          </p:nvSpPr>
          <p:spPr>
            <a:xfrm>
              <a:off x="5315001" y="3458677"/>
              <a:ext cx="37109" cy="44789"/>
            </a:xfrm>
            <a:custGeom>
              <a:avLst/>
              <a:gdLst>
                <a:gd name="connsiteX0" fmla="*/ 37298 w 37109"/>
                <a:gd name="connsiteY0" fmla="*/ 26250 h 44789"/>
                <a:gd name="connsiteX1" fmla="*/ 8906 w 37109"/>
                <a:gd name="connsiteY1" fmla="*/ 26250 h 44789"/>
                <a:gd name="connsiteX2" fmla="*/ 11840 w 37109"/>
                <a:gd name="connsiteY2" fmla="*/ 35312 h 44789"/>
                <a:gd name="connsiteX3" fmla="*/ 20038 w 37109"/>
                <a:gd name="connsiteY3" fmla="*/ 38505 h 44789"/>
                <a:gd name="connsiteX4" fmla="*/ 25907 w 37109"/>
                <a:gd name="connsiteY4" fmla="*/ 37470 h 44789"/>
                <a:gd name="connsiteX5" fmla="*/ 30653 w 37109"/>
                <a:gd name="connsiteY5" fmla="*/ 34018 h 44789"/>
                <a:gd name="connsiteX6" fmla="*/ 36263 w 37109"/>
                <a:gd name="connsiteY6" fmla="*/ 39282 h 44789"/>
                <a:gd name="connsiteX7" fmla="*/ 29100 w 37109"/>
                <a:gd name="connsiteY7" fmla="*/ 44460 h 44789"/>
                <a:gd name="connsiteX8" fmla="*/ 19866 w 37109"/>
                <a:gd name="connsiteY8" fmla="*/ 46100 h 44789"/>
                <a:gd name="connsiteX9" fmla="*/ 5540 w 37109"/>
                <a:gd name="connsiteY9" fmla="*/ 40749 h 44789"/>
                <a:gd name="connsiteX10" fmla="*/ 189 w 37109"/>
                <a:gd name="connsiteY10" fmla="*/ 23661 h 44789"/>
                <a:gd name="connsiteX11" fmla="*/ 5195 w 37109"/>
                <a:gd name="connsiteY11" fmla="*/ 7178 h 44789"/>
                <a:gd name="connsiteX12" fmla="*/ 18744 w 37109"/>
                <a:gd name="connsiteY12" fmla="*/ 1310 h 44789"/>
                <a:gd name="connsiteX13" fmla="*/ 32379 w 37109"/>
                <a:gd name="connsiteY13" fmla="*/ 7092 h 44789"/>
                <a:gd name="connsiteX14" fmla="*/ 37298 w 37109"/>
                <a:gd name="connsiteY14" fmla="*/ 22540 h 44789"/>
                <a:gd name="connsiteX15" fmla="*/ 37298 w 37109"/>
                <a:gd name="connsiteY15" fmla="*/ 26250 h 44789"/>
                <a:gd name="connsiteX16" fmla="*/ 28582 w 37109"/>
                <a:gd name="connsiteY16" fmla="*/ 20123 h 44789"/>
                <a:gd name="connsiteX17" fmla="*/ 27374 w 37109"/>
                <a:gd name="connsiteY17" fmla="*/ 14168 h 44789"/>
                <a:gd name="connsiteX18" fmla="*/ 18744 w 37109"/>
                <a:gd name="connsiteY18" fmla="*/ 8645 h 44789"/>
                <a:gd name="connsiteX19" fmla="*/ 10028 w 37109"/>
                <a:gd name="connsiteY19" fmla="*/ 14168 h 44789"/>
                <a:gd name="connsiteX20" fmla="*/ 8906 w 37109"/>
                <a:gd name="connsiteY20" fmla="*/ 20123 h 44789"/>
                <a:gd name="connsiteX21" fmla="*/ 28582 w 37109"/>
                <a:gd name="connsiteY21" fmla="*/ 20123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298" y="26250"/>
                  </a:moveTo>
                  <a:lnTo>
                    <a:pt x="8906" y="26250"/>
                  </a:lnTo>
                  <a:cubicBezTo>
                    <a:pt x="8906" y="30134"/>
                    <a:pt x="9855" y="33068"/>
                    <a:pt x="11840" y="35312"/>
                  </a:cubicBezTo>
                  <a:cubicBezTo>
                    <a:pt x="13738" y="37383"/>
                    <a:pt x="16500" y="38505"/>
                    <a:pt x="20038" y="38505"/>
                  </a:cubicBezTo>
                  <a:cubicBezTo>
                    <a:pt x="22368" y="38505"/>
                    <a:pt x="24353" y="38160"/>
                    <a:pt x="25907" y="37470"/>
                  </a:cubicBezTo>
                  <a:cubicBezTo>
                    <a:pt x="27460" y="36779"/>
                    <a:pt x="29014" y="35657"/>
                    <a:pt x="30653" y="34018"/>
                  </a:cubicBezTo>
                  <a:lnTo>
                    <a:pt x="36263" y="39282"/>
                  </a:lnTo>
                  <a:cubicBezTo>
                    <a:pt x="33933" y="41612"/>
                    <a:pt x="31516" y="43338"/>
                    <a:pt x="29100" y="44460"/>
                  </a:cubicBezTo>
                  <a:cubicBezTo>
                    <a:pt x="26597" y="45582"/>
                    <a:pt x="23577" y="46100"/>
                    <a:pt x="19866" y="46100"/>
                  </a:cubicBezTo>
                  <a:cubicBezTo>
                    <a:pt x="13911" y="46100"/>
                    <a:pt x="9078" y="44287"/>
                    <a:pt x="5540" y="40749"/>
                  </a:cubicBezTo>
                  <a:cubicBezTo>
                    <a:pt x="2002" y="37211"/>
                    <a:pt x="189" y="31515"/>
                    <a:pt x="189" y="23661"/>
                  </a:cubicBezTo>
                  <a:cubicBezTo>
                    <a:pt x="189" y="16671"/>
                    <a:pt x="1829" y="11148"/>
                    <a:pt x="5195" y="7178"/>
                  </a:cubicBezTo>
                  <a:cubicBezTo>
                    <a:pt x="8560" y="3295"/>
                    <a:pt x="13048" y="1310"/>
                    <a:pt x="18744" y="1310"/>
                  </a:cubicBezTo>
                  <a:cubicBezTo>
                    <a:pt x="24526" y="1310"/>
                    <a:pt x="29100" y="3208"/>
                    <a:pt x="32379" y="7092"/>
                  </a:cubicBezTo>
                  <a:cubicBezTo>
                    <a:pt x="35659" y="10975"/>
                    <a:pt x="37298" y="16067"/>
                    <a:pt x="37298" y="22540"/>
                  </a:cubicBezTo>
                  <a:lnTo>
                    <a:pt x="37298" y="26250"/>
                  </a:lnTo>
                  <a:close/>
                  <a:moveTo>
                    <a:pt x="28582" y="20123"/>
                  </a:moveTo>
                  <a:cubicBezTo>
                    <a:pt x="28410" y="17534"/>
                    <a:pt x="27978" y="15549"/>
                    <a:pt x="27374" y="14168"/>
                  </a:cubicBezTo>
                  <a:cubicBezTo>
                    <a:pt x="25734" y="10458"/>
                    <a:pt x="22800" y="8645"/>
                    <a:pt x="18744" y="8645"/>
                  </a:cubicBezTo>
                  <a:cubicBezTo>
                    <a:pt x="14601" y="8645"/>
                    <a:pt x="11667" y="10458"/>
                    <a:pt x="10028" y="14168"/>
                  </a:cubicBezTo>
                  <a:cubicBezTo>
                    <a:pt x="9337" y="15636"/>
                    <a:pt x="8992" y="17620"/>
                    <a:pt x="8906" y="20123"/>
                  </a:cubicBezTo>
                  <a:lnTo>
                    <a:pt x="28582" y="20123"/>
                  </a:lnTo>
                  <a:close/>
                </a:path>
              </a:pathLst>
            </a:custGeom>
            <a:solidFill>
              <a:srgbClr val="245BA7"/>
            </a:solidFill>
            <a:ln w="86190" cap="flat">
              <a:noFill/>
              <a:prstDash val="solid"/>
              <a:miter/>
            </a:ln>
          </p:spPr>
          <p:txBody>
            <a:bodyPr rtlCol="0" anchor="ctr"/>
            <a:lstStyle/>
            <a:p>
              <a:endParaRPr lang="en-GB"/>
            </a:p>
          </p:txBody>
        </p:sp>
        <p:sp>
          <p:nvSpPr>
            <p:cNvPr id="398" name="Graphic 1127">
              <a:extLst>
                <a:ext uri="{FF2B5EF4-FFF2-40B4-BE49-F238E27FC236}">
                  <a16:creationId xmlns:a16="http://schemas.microsoft.com/office/drawing/2014/main" id="{9C89F6A7-AA22-45D2-8E7E-97530FCDDCE1}"/>
                </a:ext>
              </a:extLst>
            </p:cNvPr>
            <p:cNvSpPr/>
            <p:nvPr/>
          </p:nvSpPr>
          <p:spPr>
            <a:xfrm>
              <a:off x="5361641" y="3458677"/>
              <a:ext cx="35469" cy="62481"/>
            </a:xfrm>
            <a:custGeom>
              <a:avLst/>
              <a:gdLst>
                <a:gd name="connsiteX0" fmla="*/ 35675 w 35469"/>
                <a:gd name="connsiteY0" fmla="*/ 45326 h 62481"/>
                <a:gd name="connsiteX1" fmla="*/ 30583 w 35469"/>
                <a:gd name="connsiteY1" fmla="*/ 58616 h 62481"/>
                <a:gd name="connsiteX2" fmla="*/ 16947 w 35469"/>
                <a:gd name="connsiteY2" fmla="*/ 63794 h 62481"/>
                <a:gd name="connsiteX3" fmla="*/ 8490 w 35469"/>
                <a:gd name="connsiteY3" fmla="*/ 62500 h 62481"/>
                <a:gd name="connsiteX4" fmla="*/ 1500 w 35469"/>
                <a:gd name="connsiteY4" fmla="*/ 58012 h 62481"/>
                <a:gd name="connsiteX5" fmla="*/ 7109 w 35469"/>
                <a:gd name="connsiteY5" fmla="*/ 52402 h 62481"/>
                <a:gd name="connsiteX6" fmla="*/ 16602 w 35469"/>
                <a:gd name="connsiteY6" fmla="*/ 56286 h 62481"/>
                <a:gd name="connsiteX7" fmla="*/ 24369 w 35469"/>
                <a:gd name="connsiteY7" fmla="*/ 53093 h 62481"/>
                <a:gd name="connsiteX8" fmla="*/ 26872 w 35469"/>
                <a:gd name="connsiteY8" fmla="*/ 45153 h 62481"/>
                <a:gd name="connsiteX9" fmla="*/ 26872 w 35469"/>
                <a:gd name="connsiteY9" fmla="*/ 39544 h 62481"/>
                <a:gd name="connsiteX10" fmla="*/ 15567 w 35469"/>
                <a:gd name="connsiteY10" fmla="*/ 44549 h 62481"/>
                <a:gd name="connsiteX11" fmla="*/ 5124 w 35469"/>
                <a:gd name="connsiteY11" fmla="*/ 40666 h 62481"/>
                <a:gd name="connsiteX12" fmla="*/ 1241 w 35469"/>
                <a:gd name="connsiteY12" fmla="*/ 33503 h 62481"/>
                <a:gd name="connsiteX13" fmla="*/ 205 w 35469"/>
                <a:gd name="connsiteY13" fmla="*/ 22888 h 62481"/>
                <a:gd name="connsiteX14" fmla="*/ 1241 w 35469"/>
                <a:gd name="connsiteY14" fmla="*/ 12273 h 62481"/>
                <a:gd name="connsiteX15" fmla="*/ 5124 w 35469"/>
                <a:gd name="connsiteY15" fmla="*/ 5110 h 62481"/>
                <a:gd name="connsiteX16" fmla="*/ 15653 w 35469"/>
                <a:gd name="connsiteY16" fmla="*/ 1313 h 62481"/>
                <a:gd name="connsiteX17" fmla="*/ 27131 w 35469"/>
                <a:gd name="connsiteY17" fmla="*/ 6491 h 62481"/>
                <a:gd name="connsiteX18" fmla="*/ 27131 w 35469"/>
                <a:gd name="connsiteY18" fmla="*/ 1830 h 62481"/>
                <a:gd name="connsiteX19" fmla="*/ 35675 w 35469"/>
                <a:gd name="connsiteY19" fmla="*/ 1830 h 62481"/>
                <a:gd name="connsiteX20" fmla="*/ 35675 w 35469"/>
                <a:gd name="connsiteY20" fmla="*/ 45326 h 62481"/>
                <a:gd name="connsiteX21" fmla="*/ 26613 w 35469"/>
                <a:gd name="connsiteY21" fmla="*/ 28066 h 62481"/>
                <a:gd name="connsiteX22" fmla="*/ 26872 w 35469"/>
                <a:gd name="connsiteY22" fmla="*/ 22888 h 62481"/>
                <a:gd name="connsiteX23" fmla="*/ 26613 w 35469"/>
                <a:gd name="connsiteY23" fmla="*/ 17710 h 62481"/>
                <a:gd name="connsiteX24" fmla="*/ 25405 w 35469"/>
                <a:gd name="connsiteY24" fmla="*/ 13481 h 62481"/>
                <a:gd name="connsiteX25" fmla="*/ 22730 w 35469"/>
                <a:gd name="connsiteY25" fmla="*/ 10288 h 62481"/>
                <a:gd name="connsiteX26" fmla="*/ 17983 w 35469"/>
                <a:gd name="connsiteY26" fmla="*/ 9166 h 62481"/>
                <a:gd name="connsiteX27" fmla="*/ 13237 w 35469"/>
                <a:gd name="connsiteY27" fmla="*/ 10288 h 62481"/>
                <a:gd name="connsiteX28" fmla="*/ 10475 w 35469"/>
                <a:gd name="connsiteY28" fmla="*/ 13481 h 62481"/>
                <a:gd name="connsiteX29" fmla="*/ 9353 w 35469"/>
                <a:gd name="connsiteY29" fmla="*/ 17796 h 62481"/>
                <a:gd name="connsiteX30" fmla="*/ 9008 w 35469"/>
                <a:gd name="connsiteY30" fmla="*/ 22888 h 62481"/>
                <a:gd name="connsiteX31" fmla="*/ 9353 w 35469"/>
                <a:gd name="connsiteY31" fmla="*/ 27979 h 62481"/>
                <a:gd name="connsiteX32" fmla="*/ 10475 w 35469"/>
                <a:gd name="connsiteY32" fmla="*/ 32208 h 62481"/>
                <a:gd name="connsiteX33" fmla="*/ 13237 w 35469"/>
                <a:gd name="connsiteY33" fmla="*/ 35488 h 62481"/>
                <a:gd name="connsiteX34" fmla="*/ 17983 w 35469"/>
                <a:gd name="connsiteY34" fmla="*/ 36610 h 62481"/>
                <a:gd name="connsiteX35" fmla="*/ 22730 w 35469"/>
                <a:gd name="connsiteY35" fmla="*/ 35488 h 62481"/>
                <a:gd name="connsiteX36" fmla="*/ 25405 w 35469"/>
                <a:gd name="connsiteY36" fmla="*/ 32208 h 62481"/>
                <a:gd name="connsiteX37" fmla="*/ 26613 w 35469"/>
                <a:gd name="connsiteY37" fmla="*/ 28066 h 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469" h="62481">
                  <a:moveTo>
                    <a:pt x="35675" y="45326"/>
                  </a:moveTo>
                  <a:cubicBezTo>
                    <a:pt x="35675" y="50763"/>
                    <a:pt x="34035" y="55250"/>
                    <a:pt x="30583" y="58616"/>
                  </a:cubicBezTo>
                  <a:cubicBezTo>
                    <a:pt x="27304" y="62068"/>
                    <a:pt x="22730" y="63794"/>
                    <a:pt x="16947" y="63794"/>
                  </a:cubicBezTo>
                  <a:cubicBezTo>
                    <a:pt x="13582" y="63794"/>
                    <a:pt x="10820" y="63363"/>
                    <a:pt x="8490" y="62500"/>
                  </a:cubicBezTo>
                  <a:cubicBezTo>
                    <a:pt x="6160" y="61637"/>
                    <a:pt x="3830" y="60169"/>
                    <a:pt x="1500" y="58012"/>
                  </a:cubicBezTo>
                  <a:lnTo>
                    <a:pt x="7109" y="52402"/>
                  </a:lnTo>
                  <a:cubicBezTo>
                    <a:pt x="9871" y="54991"/>
                    <a:pt x="13064" y="56286"/>
                    <a:pt x="16602" y="56286"/>
                  </a:cubicBezTo>
                  <a:cubicBezTo>
                    <a:pt x="20141" y="56286"/>
                    <a:pt x="22730" y="55250"/>
                    <a:pt x="24369" y="53093"/>
                  </a:cubicBezTo>
                  <a:cubicBezTo>
                    <a:pt x="26009" y="51022"/>
                    <a:pt x="26872" y="48346"/>
                    <a:pt x="26872" y="45153"/>
                  </a:cubicBezTo>
                  <a:lnTo>
                    <a:pt x="26872" y="39544"/>
                  </a:lnTo>
                  <a:cubicBezTo>
                    <a:pt x="24024" y="42909"/>
                    <a:pt x="20313" y="44549"/>
                    <a:pt x="15567" y="44549"/>
                  </a:cubicBezTo>
                  <a:cubicBezTo>
                    <a:pt x="11165" y="44549"/>
                    <a:pt x="7713" y="43255"/>
                    <a:pt x="5124" y="40666"/>
                  </a:cubicBezTo>
                  <a:cubicBezTo>
                    <a:pt x="3139" y="38681"/>
                    <a:pt x="1845" y="36351"/>
                    <a:pt x="1241" y="33503"/>
                  </a:cubicBezTo>
                  <a:cubicBezTo>
                    <a:pt x="550" y="30655"/>
                    <a:pt x="205" y="27116"/>
                    <a:pt x="205" y="22888"/>
                  </a:cubicBezTo>
                  <a:cubicBezTo>
                    <a:pt x="205" y="18659"/>
                    <a:pt x="550" y="15121"/>
                    <a:pt x="1241" y="12273"/>
                  </a:cubicBezTo>
                  <a:cubicBezTo>
                    <a:pt x="1845" y="9425"/>
                    <a:pt x="3139" y="7095"/>
                    <a:pt x="5124" y="5110"/>
                  </a:cubicBezTo>
                  <a:cubicBezTo>
                    <a:pt x="7627" y="2607"/>
                    <a:pt x="11165" y="1313"/>
                    <a:pt x="15653" y="1313"/>
                  </a:cubicBezTo>
                  <a:cubicBezTo>
                    <a:pt x="20400" y="1313"/>
                    <a:pt x="24283" y="3039"/>
                    <a:pt x="27131" y="6491"/>
                  </a:cubicBezTo>
                  <a:lnTo>
                    <a:pt x="27131" y="1830"/>
                  </a:lnTo>
                  <a:lnTo>
                    <a:pt x="35675" y="1830"/>
                  </a:lnTo>
                  <a:lnTo>
                    <a:pt x="35675" y="45326"/>
                  </a:lnTo>
                  <a:close/>
                  <a:moveTo>
                    <a:pt x="26613" y="28066"/>
                  </a:moveTo>
                  <a:cubicBezTo>
                    <a:pt x="26786" y="26599"/>
                    <a:pt x="26872" y="24873"/>
                    <a:pt x="26872" y="22888"/>
                  </a:cubicBezTo>
                  <a:cubicBezTo>
                    <a:pt x="26872" y="20903"/>
                    <a:pt x="26786" y="19177"/>
                    <a:pt x="26613" y="17710"/>
                  </a:cubicBezTo>
                  <a:cubicBezTo>
                    <a:pt x="26354" y="16329"/>
                    <a:pt x="26009" y="14948"/>
                    <a:pt x="25405" y="13481"/>
                  </a:cubicBezTo>
                  <a:cubicBezTo>
                    <a:pt x="24801" y="12100"/>
                    <a:pt x="23938" y="11065"/>
                    <a:pt x="22730" y="10288"/>
                  </a:cubicBezTo>
                  <a:cubicBezTo>
                    <a:pt x="21435" y="9511"/>
                    <a:pt x="19882" y="9166"/>
                    <a:pt x="17983" y="9166"/>
                  </a:cubicBezTo>
                  <a:cubicBezTo>
                    <a:pt x="16084" y="9166"/>
                    <a:pt x="14531" y="9511"/>
                    <a:pt x="13237" y="10288"/>
                  </a:cubicBezTo>
                  <a:cubicBezTo>
                    <a:pt x="11942" y="11065"/>
                    <a:pt x="11079" y="12100"/>
                    <a:pt x="10475" y="13481"/>
                  </a:cubicBezTo>
                  <a:cubicBezTo>
                    <a:pt x="9871" y="14948"/>
                    <a:pt x="9526" y="16329"/>
                    <a:pt x="9353" y="17796"/>
                  </a:cubicBezTo>
                  <a:cubicBezTo>
                    <a:pt x="9094" y="19263"/>
                    <a:pt x="9008" y="20903"/>
                    <a:pt x="9008" y="22888"/>
                  </a:cubicBezTo>
                  <a:cubicBezTo>
                    <a:pt x="9008" y="24873"/>
                    <a:pt x="9094" y="26512"/>
                    <a:pt x="9353" y="27979"/>
                  </a:cubicBezTo>
                  <a:cubicBezTo>
                    <a:pt x="9526" y="29447"/>
                    <a:pt x="9871" y="30827"/>
                    <a:pt x="10475" y="32208"/>
                  </a:cubicBezTo>
                  <a:cubicBezTo>
                    <a:pt x="11079" y="33675"/>
                    <a:pt x="11942" y="34711"/>
                    <a:pt x="13237" y="35488"/>
                  </a:cubicBezTo>
                  <a:cubicBezTo>
                    <a:pt x="14531" y="36264"/>
                    <a:pt x="16084" y="36610"/>
                    <a:pt x="17983" y="36610"/>
                  </a:cubicBezTo>
                  <a:cubicBezTo>
                    <a:pt x="19882" y="36610"/>
                    <a:pt x="21435" y="36264"/>
                    <a:pt x="22730" y="35488"/>
                  </a:cubicBezTo>
                  <a:cubicBezTo>
                    <a:pt x="23938" y="34711"/>
                    <a:pt x="24801" y="33675"/>
                    <a:pt x="25405" y="32208"/>
                  </a:cubicBezTo>
                  <a:cubicBezTo>
                    <a:pt x="26009" y="30827"/>
                    <a:pt x="26354" y="29447"/>
                    <a:pt x="26613" y="28066"/>
                  </a:cubicBezTo>
                  <a:close/>
                </a:path>
              </a:pathLst>
            </a:custGeom>
            <a:solidFill>
              <a:srgbClr val="245BA7"/>
            </a:solidFill>
            <a:ln w="86190" cap="flat">
              <a:noFill/>
              <a:prstDash val="solid"/>
              <a:miter/>
            </a:ln>
          </p:spPr>
          <p:txBody>
            <a:bodyPr rtlCol="0" anchor="ctr"/>
            <a:lstStyle/>
            <a:p>
              <a:endParaRPr lang="en-GB"/>
            </a:p>
          </p:txBody>
        </p:sp>
        <p:sp>
          <p:nvSpPr>
            <p:cNvPr id="399" name="Graphic 1127">
              <a:extLst>
                <a:ext uri="{FF2B5EF4-FFF2-40B4-BE49-F238E27FC236}">
                  <a16:creationId xmlns:a16="http://schemas.microsoft.com/office/drawing/2014/main" id="{E6CCE8AE-6051-441C-AFEC-87BC6FB83A25}"/>
                </a:ext>
              </a:extLst>
            </p:cNvPr>
            <p:cNvSpPr/>
            <p:nvPr/>
          </p:nvSpPr>
          <p:spPr>
            <a:xfrm>
              <a:off x="5410786" y="3441245"/>
              <a:ext cx="9320" cy="61704"/>
            </a:xfrm>
            <a:custGeom>
              <a:avLst/>
              <a:gdLst>
                <a:gd name="connsiteX0" fmla="*/ 9279 w 9320"/>
                <a:gd name="connsiteY0" fmla="*/ 63011 h 61704"/>
                <a:gd name="connsiteX1" fmla="*/ 477 w 9320"/>
                <a:gd name="connsiteY1" fmla="*/ 63011 h 61704"/>
                <a:gd name="connsiteX2" fmla="*/ 477 w 9320"/>
                <a:gd name="connsiteY2" fmla="*/ 19257 h 61704"/>
                <a:gd name="connsiteX3" fmla="*/ 9279 w 9320"/>
                <a:gd name="connsiteY3" fmla="*/ 19257 h 61704"/>
                <a:gd name="connsiteX4" fmla="*/ 9279 w 9320"/>
                <a:gd name="connsiteY4" fmla="*/ 63011 h 61704"/>
                <a:gd name="connsiteX5" fmla="*/ 9538 w 9320"/>
                <a:gd name="connsiteY5" fmla="*/ 10627 h 61704"/>
                <a:gd name="connsiteX6" fmla="*/ 218 w 9320"/>
                <a:gd name="connsiteY6" fmla="*/ 10627 h 61704"/>
                <a:gd name="connsiteX7" fmla="*/ 218 w 9320"/>
                <a:gd name="connsiteY7" fmla="*/ 1307 h 61704"/>
                <a:gd name="connsiteX8" fmla="*/ 9538 w 9320"/>
                <a:gd name="connsiteY8" fmla="*/ 1307 h 61704"/>
                <a:gd name="connsiteX9" fmla="*/ 9538 w 9320"/>
                <a:gd name="connsiteY9" fmla="*/ 10627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279" y="63011"/>
                  </a:moveTo>
                  <a:lnTo>
                    <a:pt x="477" y="63011"/>
                  </a:lnTo>
                  <a:lnTo>
                    <a:pt x="477" y="19257"/>
                  </a:lnTo>
                  <a:lnTo>
                    <a:pt x="9279" y="19257"/>
                  </a:lnTo>
                  <a:lnTo>
                    <a:pt x="9279" y="63011"/>
                  </a:lnTo>
                  <a:close/>
                  <a:moveTo>
                    <a:pt x="9538" y="10627"/>
                  </a:moveTo>
                  <a:lnTo>
                    <a:pt x="218" y="10627"/>
                  </a:lnTo>
                  <a:lnTo>
                    <a:pt x="218" y="1307"/>
                  </a:lnTo>
                  <a:lnTo>
                    <a:pt x="9538" y="1307"/>
                  </a:lnTo>
                  <a:lnTo>
                    <a:pt x="9538" y="10627"/>
                  </a:lnTo>
                  <a:close/>
                </a:path>
              </a:pathLst>
            </a:custGeom>
            <a:solidFill>
              <a:srgbClr val="245BA7"/>
            </a:solidFill>
            <a:ln w="86190" cap="flat">
              <a:noFill/>
              <a:prstDash val="solid"/>
              <a:miter/>
            </a:ln>
          </p:spPr>
          <p:txBody>
            <a:bodyPr rtlCol="0" anchor="ctr"/>
            <a:lstStyle/>
            <a:p>
              <a:endParaRPr lang="en-GB"/>
            </a:p>
          </p:txBody>
        </p:sp>
        <p:sp>
          <p:nvSpPr>
            <p:cNvPr id="400" name="Graphic 1127">
              <a:extLst>
                <a:ext uri="{FF2B5EF4-FFF2-40B4-BE49-F238E27FC236}">
                  <a16:creationId xmlns:a16="http://schemas.microsoft.com/office/drawing/2014/main" id="{61CD98B3-6F96-45AC-8AC5-9DEFC5540380}"/>
                </a:ext>
              </a:extLst>
            </p:cNvPr>
            <p:cNvSpPr/>
            <p:nvPr/>
          </p:nvSpPr>
          <p:spPr>
            <a:xfrm>
              <a:off x="5433779" y="3458677"/>
              <a:ext cx="35469" cy="44272"/>
            </a:xfrm>
            <a:custGeom>
              <a:avLst/>
              <a:gdLst>
                <a:gd name="connsiteX0" fmla="*/ 35700 w 35469"/>
                <a:gd name="connsiteY0" fmla="*/ 45582 h 44272"/>
                <a:gd name="connsiteX1" fmla="*/ 26897 w 35469"/>
                <a:gd name="connsiteY1" fmla="*/ 45582 h 44272"/>
                <a:gd name="connsiteX2" fmla="*/ 26897 w 35469"/>
                <a:gd name="connsiteY2" fmla="*/ 18915 h 44272"/>
                <a:gd name="connsiteX3" fmla="*/ 24481 w 35469"/>
                <a:gd name="connsiteY3" fmla="*/ 11579 h 44272"/>
                <a:gd name="connsiteX4" fmla="*/ 18094 w 35469"/>
                <a:gd name="connsiteY4" fmla="*/ 9163 h 44272"/>
                <a:gd name="connsiteX5" fmla="*/ 11622 w 35469"/>
                <a:gd name="connsiteY5" fmla="*/ 11579 h 44272"/>
                <a:gd name="connsiteX6" fmla="*/ 9033 w 35469"/>
                <a:gd name="connsiteY6" fmla="*/ 18915 h 44272"/>
                <a:gd name="connsiteX7" fmla="*/ 9033 w 35469"/>
                <a:gd name="connsiteY7" fmla="*/ 45582 h 44272"/>
                <a:gd name="connsiteX8" fmla="*/ 230 w 35469"/>
                <a:gd name="connsiteY8" fmla="*/ 45582 h 44272"/>
                <a:gd name="connsiteX9" fmla="*/ 230 w 35469"/>
                <a:gd name="connsiteY9" fmla="*/ 1827 h 44272"/>
                <a:gd name="connsiteX10" fmla="*/ 8860 w 35469"/>
                <a:gd name="connsiteY10" fmla="*/ 1827 h 44272"/>
                <a:gd name="connsiteX11" fmla="*/ 8860 w 35469"/>
                <a:gd name="connsiteY11" fmla="*/ 6229 h 44272"/>
                <a:gd name="connsiteX12" fmla="*/ 20511 w 35469"/>
                <a:gd name="connsiteY12" fmla="*/ 1310 h 44272"/>
                <a:gd name="connsiteX13" fmla="*/ 31298 w 35469"/>
                <a:gd name="connsiteY13" fmla="*/ 5279 h 44272"/>
                <a:gd name="connsiteX14" fmla="*/ 35700 w 35469"/>
                <a:gd name="connsiteY14" fmla="*/ 17620 h 44272"/>
                <a:gd name="connsiteX15" fmla="*/ 35700 w 35469"/>
                <a:gd name="connsiteY15" fmla="*/ 45582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5700" y="45582"/>
                  </a:moveTo>
                  <a:lnTo>
                    <a:pt x="26897" y="45582"/>
                  </a:lnTo>
                  <a:lnTo>
                    <a:pt x="26897" y="18915"/>
                  </a:lnTo>
                  <a:cubicBezTo>
                    <a:pt x="26897" y="15635"/>
                    <a:pt x="26120" y="13219"/>
                    <a:pt x="24481" y="11579"/>
                  </a:cubicBezTo>
                  <a:cubicBezTo>
                    <a:pt x="22841" y="9940"/>
                    <a:pt x="20770" y="9163"/>
                    <a:pt x="18094" y="9163"/>
                  </a:cubicBezTo>
                  <a:cubicBezTo>
                    <a:pt x="15419" y="9163"/>
                    <a:pt x="13262" y="10026"/>
                    <a:pt x="11622" y="11579"/>
                  </a:cubicBezTo>
                  <a:cubicBezTo>
                    <a:pt x="9896" y="13219"/>
                    <a:pt x="9033" y="15722"/>
                    <a:pt x="9033" y="18915"/>
                  </a:cubicBezTo>
                  <a:lnTo>
                    <a:pt x="9033" y="45582"/>
                  </a:lnTo>
                  <a:lnTo>
                    <a:pt x="230" y="45582"/>
                  </a:lnTo>
                  <a:lnTo>
                    <a:pt x="230" y="1827"/>
                  </a:lnTo>
                  <a:lnTo>
                    <a:pt x="8860" y="1827"/>
                  </a:lnTo>
                  <a:lnTo>
                    <a:pt x="8860" y="6229"/>
                  </a:lnTo>
                  <a:cubicBezTo>
                    <a:pt x="11881" y="2949"/>
                    <a:pt x="15764" y="1310"/>
                    <a:pt x="20511" y="1310"/>
                  </a:cubicBezTo>
                  <a:cubicBezTo>
                    <a:pt x="24912" y="1310"/>
                    <a:pt x="28537" y="2604"/>
                    <a:pt x="31298" y="5279"/>
                  </a:cubicBezTo>
                  <a:cubicBezTo>
                    <a:pt x="34233" y="8127"/>
                    <a:pt x="35700" y="12270"/>
                    <a:pt x="35700" y="17620"/>
                  </a:cubicBezTo>
                  <a:lnTo>
                    <a:pt x="35700" y="45582"/>
                  </a:lnTo>
                  <a:close/>
                </a:path>
              </a:pathLst>
            </a:custGeom>
            <a:solidFill>
              <a:srgbClr val="245BA7"/>
            </a:solidFill>
            <a:ln w="86190" cap="flat">
              <a:noFill/>
              <a:prstDash val="solid"/>
              <a:miter/>
            </a:ln>
          </p:spPr>
          <p:txBody>
            <a:bodyPr rtlCol="0" anchor="ctr"/>
            <a:lstStyle/>
            <a:p>
              <a:endParaRPr lang="en-GB"/>
            </a:p>
          </p:txBody>
        </p:sp>
        <p:sp>
          <p:nvSpPr>
            <p:cNvPr id="401" name="Graphic 1127">
              <a:extLst>
                <a:ext uri="{FF2B5EF4-FFF2-40B4-BE49-F238E27FC236}">
                  <a16:creationId xmlns:a16="http://schemas.microsoft.com/office/drawing/2014/main" id="{F5A4E9A1-7884-406D-B2F8-AF611D26F0E3}"/>
                </a:ext>
              </a:extLst>
            </p:cNvPr>
            <p:cNvSpPr/>
            <p:nvPr/>
          </p:nvSpPr>
          <p:spPr>
            <a:xfrm>
              <a:off x="5478520" y="3458677"/>
              <a:ext cx="36591" cy="44789"/>
            </a:xfrm>
            <a:custGeom>
              <a:avLst/>
              <a:gdLst>
                <a:gd name="connsiteX0" fmla="*/ 36837 w 36591"/>
                <a:gd name="connsiteY0" fmla="*/ 32205 h 44789"/>
                <a:gd name="connsiteX1" fmla="*/ 31832 w 36591"/>
                <a:gd name="connsiteY1" fmla="*/ 42475 h 44789"/>
                <a:gd name="connsiteX2" fmla="*/ 18628 w 36591"/>
                <a:gd name="connsiteY2" fmla="*/ 46100 h 44789"/>
                <a:gd name="connsiteX3" fmla="*/ 246 w 36591"/>
                <a:gd name="connsiteY3" fmla="*/ 39800 h 44789"/>
                <a:gd name="connsiteX4" fmla="*/ 6028 w 36591"/>
                <a:gd name="connsiteY4" fmla="*/ 34018 h 44789"/>
                <a:gd name="connsiteX5" fmla="*/ 18628 w 36591"/>
                <a:gd name="connsiteY5" fmla="*/ 38591 h 44789"/>
                <a:gd name="connsiteX6" fmla="*/ 25618 w 36591"/>
                <a:gd name="connsiteY6" fmla="*/ 37038 h 44789"/>
                <a:gd name="connsiteX7" fmla="*/ 28207 w 36591"/>
                <a:gd name="connsiteY7" fmla="*/ 32550 h 44789"/>
                <a:gd name="connsiteX8" fmla="*/ 22339 w 36591"/>
                <a:gd name="connsiteY8" fmla="*/ 27372 h 44789"/>
                <a:gd name="connsiteX9" fmla="*/ 15349 w 36591"/>
                <a:gd name="connsiteY9" fmla="*/ 26768 h 44789"/>
                <a:gd name="connsiteX10" fmla="*/ 2404 w 36591"/>
                <a:gd name="connsiteY10" fmla="*/ 14686 h 44789"/>
                <a:gd name="connsiteX11" fmla="*/ 7064 w 36591"/>
                <a:gd name="connsiteY11" fmla="*/ 4848 h 44789"/>
                <a:gd name="connsiteX12" fmla="*/ 18887 w 36591"/>
                <a:gd name="connsiteY12" fmla="*/ 1310 h 44789"/>
                <a:gd name="connsiteX13" fmla="*/ 35111 w 36591"/>
                <a:gd name="connsiteY13" fmla="*/ 6229 h 44789"/>
                <a:gd name="connsiteX14" fmla="*/ 29588 w 36591"/>
                <a:gd name="connsiteY14" fmla="*/ 11838 h 44789"/>
                <a:gd name="connsiteX15" fmla="*/ 18801 w 36591"/>
                <a:gd name="connsiteY15" fmla="*/ 8645 h 44789"/>
                <a:gd name="connsiteX16" fmla="*/ 12932 w 36591"/>
                <a:gd name="connsiteY16" fmla="*/ 10199 h 44789"/>
                <a:gd name="connsiteX17" fmla="*/ 10861 w 36591"/>
                <a:gd name="connsiteY17" fmla="*/ 14255 h 44789"/>
                <a:gd name="connsiteX18" fmla="*/ 12328 w 36591"/>
                <a:gd name="connsiteY18" fmla="*/ 17707 h 44789"/>
                <a:gd name="connsiteX19" fmla="*/ 16902 w 36591"/>
                <a:gd name="connsiteY19" fmla="*/ 19260 h 44789"/>
                <a:gd name="connsiteX20" fmla="*/ 23029 w 36591"/>
                <a:gd name="connsiteY20" fmla="*/ 19778 h 44789"/>
                <a:gd name="connsiteX21" fmla="*/ 36837 w 36591"/>
                <a:gd name="connsiteY21" fmla="*/ 32205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591" h="44789">
                  <a:moveTo>
                    <a:pt x="36837" y="32205"/>
                  </a:moveTo>
                  <a:cubicBezTo>
                    <a:pt x="36837" y="36607"/>
                    <a:pt x="35198" y="40059"/>
                    <a:pt x="31832" y="42475"/>
                  </a:cubicBezTo>
                  <a:cubicBezTo>
                    <a:pt x="28466" y="44891"/>
                    <a:pt x="24065" y="46100"/>
                    <a:pt x="18628" y="46100"/>
                  </a:cubicBezTo>
                  <a:cubicBezTo>
                    <a:pt x="10602" y="46100"/>
                    <a:pt x="4475" y="44028"/>
                    <a:pt x="246" y="39800"/>
                  </a:cubicBezTo>
                  <a:lnTo>
                    <a:pt x="6028" y="34018"/>
                  </a:lnTo>
                  <a:cubicBezTo>
                    <a:pt x="9049" y="37038"/>
                    <a:pt x="13191" y="38591"/>
                    <a:pt x="18628" y="38591"/>
                  </a:cubicBezTo>
                  <a:cubicBezTo>
                    <a:pt x="21476" y="38591"/>
                    <a:pt x="23806" y="38074"/>
                    <a:pt x="25618" y="37038"/>
                  </a:cubicBezTo>
                  <a:cubicBezTo>
                    <a:pt x="27344" y="36089"/>
                    <a:pt x="28207" y="34535"/>
                    <a:pt x="28207" y="32550"/>
                  </a:cubicBezTo>
                  <a:cubicBezTo>
                    <a:pt x="28207" y="29530"/>
                    <a:pt x="26222" y="27804"/>
                    <a:pt x="22339" y="27372"/>
                  </a:cubicBezTo>
                  <a:lnTo>
                    <a:pt x="15349" y="26768"/>
                  </a:lnTo>
                  <a:cubicBezTo>
                    <a:pt x="6719" y="25992"/>
                    <a:pt x="2404" y="21935"/>
                    <a:pt x="2404" y="14686"/>
                  </a:cubicBezTo>
                  <a:cubicBezTo>
                    <a:pt x="2404" y="10458"/>
                    <a:pt x="3957" y="7178"/>
                    <a:pt x="7064" y="4848"/>
                  </a:cubicBezTo>
                  <a:cubicBezTo>
                    <a:pt x="10171" y="2518"/>
                    <a:pt x="14140" y="1310"/>
                    <a:pt x="18887" y="1310"/>
                  </a:cubicBezTo>
                  <a:cubicBezTo>
                    <a:pt x="25964" y="1310"/>
                    <a:pt x="31400" y="2949"/>
                    <a:pt x="35111" y="6229"/>
                  </a:cubicBezTo>
                  <a:lnTo>
                    <a:pt x="29588" y="11838"/>
                  </a:lnTo>
                  <a:cubicBezTo>
                    <a:pt x="27085" y="9681"/>
                    <a:pt x="23461" y="8645"/>
                    <a:pt x="18801" y="8645"/>
                  </a:cubicBezTo>
                  <a:cubicBezTo>
                    <a:pt x="16212" y="8645"/>
                    <a:pt x="14227" y="9163"/>
                    <a:pt x="12932" y="10199"/>
                  </a:cubicBezTo>
                  <a:cubicBezTo>
                    <a:pt x="11551" y="11148"/>
                    <a:pt x="10861" y="12529"/>
                    <a:pt x="10861" y="14255"/>
                  </a:cubicBezTo>
                  <a:cubicBezTo>
                    <a:pt x="10861" y="15808"/>
                    <a:pt x="11379" y="16930"/>
                    <a:pt x="12328" y="17707"/>
                  </a:cubicBezTo>
                  <a:cubicBezTo>
                    <a:pt x="13277" y="18483"/>
                    <a:pt x="14745" y="19001"/>
                    <a:pt x="16902" y="19260"/>
                  </a:cubicBezTo>
                  <a:lnTo>
                    <a:pt x="23029" y="19778"/>
                  </a:lnTo>
                  <a:cubicBezTo>
                    <a:pt x="32263" y="20555"/>
                    <a:pt x="36837" y="24697"/>
                    <a:pt x="36837" y="32205"/>
                  </a:cubicBezTo>
                  <a:close/>
                </a:path>
              </a:pathLst>
            </a:custGeom>
            <a:solidFill>
              <a:srgbClr val="245BA7"/>
            </a:solidFill>
            <a:ln w="86190" cap="flat">
              <a:noFill/>
              <a:prstDash val="solid"/>
              <a:miter/>
            </a:ln>
          </p:spPr>
          <p:txBody>
            <a:bodyPr rtlCol="0" anchor="ctr"/>
            <a:lstStyle/>
            <a:p>
              <a:endParaRPr lang="en-GB"/>
            </a:p>
          </p:txBody>
        </p:sp>
        <p:sp>
          <p:nvSpPr>
            <p:cNvPr id="402" name="Graphic 1127">
              <a:extLst>
                <a:ext uri="{FF2B5EF4-FFF2-40B4-BE49-F238E27FC236}">
                  <a16:creationId xmlns:a16="http://schemas.microsoft.com/office/drawing/2014/main" id="{42963C4A-A8AE-4173-89E4-4CD7DACFF1A5}"/>
                </a:ext>
              </a:extLst>
            </p:cNvPr>
            <p:cNvSpPr/>
            <p:nvPr/>
          </p:nvSpPr>
          <p:spPr>
            <a:xfrm>
              <a:off x="5054485" y="3598128"/>
              <a:ext cx="23913" cy="23913"/>
            </a:xfrm>
            <a:custGeom>
              <a:avLst/>
              <a:gdLst>
                <a:gd name="connsiteX0" fmla="*/ 20489 w 23913"/>
                <a:gd name="connsiteY0" fmla="*/ 4802 h 23913"/>
                <a:gd name="connsiteX1" fmla="*/ 24010 w 23913"/>
                <a:gd name="connsiteY1" fmla="*/ 13312 h 23913"/>
                <a:gd name="connsiteX2" fmla="*/ 20489 w 23913"/>
                <a:gd name="connsiteY2" fmla="*/ 21747 h 23913"/>
                <a:gd name="connsiteX3" fmla="*/ 12053 w 23913"/>
                <a:gd name="connsiteY3" fmla="*/ 25268 h 23913"/>
                <a:gd name="connsiteX4" fmla="*/ 3617 w 23913"/>
                <a:gd name="connsiteY4" fmla="*/ 21747 h 23913"/>
                <a:gd name="connsiteX5" fmla="*/ 96 w 23913"/>
                <a:gd name="connsiteY5" fmla="*/ 13312 h 23913"/>
                <a:gd name="connsiteX6" fmla="*/ 3617 w 23913"/>
                <a:gd name="connsiteY6" fmla="*/ 4802 h 23913"/>
                <a:gd name="connsiteX7" fmla="*/ 12053 w 23913"/>
                <a:gd name="connsiteY7" fmla="*/ 1355 h 23913"/>
                <a:gd name="connsiteX8" fmla="*/ 20489 w 23913"/>
                <a:gd name="connsiteY8" fmla="*/ 4802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0489" y="4802"/>
                  </a:moveTo>
                  <a:cubicBezTo>
                    <a:pt x="22837" y="7150"/>
                    <a:pt x="24010" y="10011"/>
                    <a:pt x="24010" y="13312"/>
                  </a:cubicBezTo>
                  <a:cubicBezTo>
                    <a:pt x="24010" y="16613"/>
                    <a:pt x="22837" y="19473"/>
                    <a:pt x="20489" y="21747"/>
                  </a:cubicBezTo>
                  <a:cubicBezTo>
                    <a:pt x="18142" y="24095"/>
                    <a:pt x="15354" y="25268"/>
                    <a:pt x="12053" y="25268"/>
                  </a:cubicBezTo>
                  <a:cubicBezTo>
                    <a:pt x="8752" y="25268"/>
                    <a:pt x="5965" y="24095"/>
                    <a:pt x="3617" y="21747"/>
                  </a:cubicBezTo>
                  <a:cubicBezTo>
                    <a:pt x="1270" y="19473"/>
                    <a:pt x="96" y="16613"/>
                    <a:pt x="96" y="13312"/>
                  </a:cubicBezTo>
                  <a:cubicBezTo>
                    <a:pt x="96" y="10011"/>
                    <a:pt x="1270" y="7150"/>
                    <a:pt x="3617" y="4802"/>
                  </a:cubicBezTo>
                  <a:cubicBezTo>
                    <a:pt x="5965" y="2528"/>
                    <a:pt x="8752" y="1355"/>
                    <a:pt x="12053" y="1355"/>
                  </a:cubicBezTo>
                  <a:cubicBezTo>
                    <a:pt x="15354" y="1355"/>
                    <a:pt x="18142" y="2528"/>
                    <a:pt x="20489" y="4802"/>
                  </a:cubicBezTo>
                  <a:close/>
                </a:path>
              </a:pathLst>
            </a:custGeom>
            <a:solidFill>
              <a:srgbClr val="000000"/>
            </a:solidFill>
            <a:ln w="73262" cap="flat">
              <a:noFill/>
              <a:prstDash val="solid"/>
              <a:miter/>
            </a:ln>
          </p:spPr>
          <p:txBody>
            <a:bodyPr rtlCol="0" anchor="ctr"/>
            <a:lstStyle/>
            <a:p>
              <a:endParaRPr lang="en-GB"/>
            </a:p>
          </p:txBody>
        </p:sp>
        <p:sp>
          <p:nvSpPr>
            <p:cNvPr id="403" name="Graphic 1127">
              <a:extLst>
                <a:ext uri="{FF2B5EF4-FFF2-40B4-BE49-F238E27FC236}">
                  <a16:creationId xmlns:a16="http://schemas.microsoft.com/office/drawing/2014/main" id="{FCF1BC1C-6F1E-4A80-8C29-799A08BF024F}"/>
                </a:ext>
              </a:extLst>
            </p:cNvPr>
            <p:cNvSpPr/>
            <p:nvPr/>
          </p:nvSpPr>
          <p:spPr>
            <a:xfrm>
              <a:off x="5123806" y="3582357"/>
              <a:ext cx="3961" cy="52228"/>
            </a:xfrm>
            <a:custGeom>
              <a:avLst/>
              <a:gdLst>
                <a:gd name="connsiteX0" fmla="*/ 117 w 3961"/>
                <a:gd name="connsiteY0" fmla="*/ 1354 h 52228"/>
                <a:gd name="connsiteX1" fmla="*/ 4078 w 3961"/>
                <a:gd name="connsiteY1" fmla="*/ 1354 h 52228"/>
                <a:gd name="connsiteX2" fmla="*/ 4078 w 3961"/>
                <a:gd name="connsiteY2" fmla="*/ 53583 h 52228"/>
                <a:gd name="connsiteX3" fmla="*/ 117 w 3961"/>
                <a:gd name="connsiteY3" fmla="*/ 53583 h 52228"/>
              </a:gdLst>
              <a:ahLst/>
              <a:cxnLst>
                <a:cxn ang="0">
                  <a:pos x="connsiteX0" y="connsiteY0"/>
                </a:cxn>
                <a:cxn ang="0">
                  <a:pos x="connsiteX1" y="connsiteY1"/>
                </a:cxn>
                <a:cxn ang="0">
                  <a:pos x="connsiteX2" y="connsiteY2"/>
                </a:cxn>
                <a:cxn ang="0">
                  <a:pos x="connsiteX3" y="connsiteY3"/>
                </a:cxn>
              </a:cxnLst>
              <a:rect l="l" t="t" r="r" b="b"/>
              <a:pathLst>
                <a:path w="3961" h="52228">
                  <a:moveTo>
                    <a:pt x="117" y="1354"/>
                  </a:moveTo>
                  <a:lnTo>
                    <a:pt x="4078" y="1354"/>
                  </a:lnTo>
                  <a:lnTo>
                    <a:pt x="4078" y="53583"/>
                  </a:lnTo>
                  <a:lnTo>
                    <a:pt x="117" y="53583"/>
                  </a:lnTo>
                  <a:close/>
                </a:path>
              </a:pathLst>
            </a:custGeom>
            <a:solidFill>
              <a:srgbClr val="000000"/>
            </a:solidFill>
            <a:ln w="73262" cap="flat">
              <a:noFill/>
              <a:prstDash val="solid"/>
              <a:miter/>
            </a:ln>
          </p:spPr>
          <p:txBody>
            <a:bodyPr rtlCol="0" anchor="ctr"/>
            <a:lstStyle/>
            <a:p>
              <a:endParaRPr lang="en-GB"/>
            </a:p>
          </p:txBody>
        </p:sp>
        <p:sp>
          <p:nvSpPr>
            <p:cNvPr id="404" name="Graphic 1127">
              <a:extLst>
                <a:ext uri="{FF2B5EF4-FFF2-40B4-BE49-F238E27FC236}">
                  <a16:creationId xmlns:a16="http://schemas.microsoft.com/office/drawing/2014/main" id="{1ADCFED3-9344-4AB7-BE8F-CE39C96E9A56}"/>
                </a:ext>
              </a:extLst>
            </p:cNvPr>
            <p:cNvSpPr/>
            <p:nvPr/>
          </p:nvSpPr>
          <p:spPr>
            <a:xfrm>
              <a:off x="5161615" y="3582357"/>
              <a:ext cx="27214" cy="52228"/>
            </a:xfrm>
            <a:custGeom>
              <a:avLst/>
              <a:gdLst>
                <a:gd name="connsiteX0" fmla="*/ 27349 w 27214"/>
                <a:gd name="connsiteY0" fmla="*/ 53583 h 52228"/>
                <a:gd name="connsiteX1" fmla="*/ 23608 w 27214"/>
                <a:gd name="connsiteY1" fmla="*/ 53583 h 52228"/>
                <a:gd name="connsiteX2" fmla="*/ 23608 w 27214"/>
                <a:gd name="connsiteY2" fmla="*/ 31650 h 52228"/>
                <a:gd name="connsiteX3" fmla="*/ 21114 w 27214"/>
                <a:gd name="connsiteY3" fmla="*/ 23801 h 52228"/>
                <a:gd name="connsiteX4" fmla="*/ 13852 w 27214"/>
                <a:gd name="connsiteY4" fmla="*/ 21087 h 52228"/>
                <a:gd name="connsiteX5" fmla="*/ 6516 w 27214"/>
                <a:gd name="connsiteY5" fmla="*/ 23801 h 52228"/>
                <a:gd name="connsiteX6" fmla="*/ 3875 w 27214"/>
                <a:gd name="connsiteY6" fmla="*/ 31650 h 52228"/>
                <a:gd name="connsiteX7" fmla="*/ 3875 w 27214"/>
                <a:gd name="connsiteY7" fmla="*/ 53583 h 52228"/>
                <a:gd name="connsiteX8" fmla="*/ 134 w 27214"/>
                <a:gd name="connsiteY8" fmla="*/ 53583 h 52228"/>
                <a:gd name="connsiteX9" fmla="*/ 134 w 27214"/>
                <a:gd name="connsiteY9" fmla="*/ 1354 h 52228"/>
                <a:gd name="connsiteX10" fmla="*/ 3875 w 27214"/>
                <a:gd name="connsiteY10" fmla="*/ 1354 h 52228"/>
                <a:gd name="connsiteX11" fmla="*/ 3875 w 27214"/>
                <a:gd name="connsiteY11" fmla="*/ 22407 h 52228"/>
                <a:gd name="connsiteX12" fmla="*/ 14292 w 27214"/>
                <a:gd name="connsiteY12" fmla="*/ 17786 h 52228"/>
                <a:gd name="connsiteX13" fmla="*/ 23901 w 27214"/>
                <a:gd name="connsiteY13" fmla="*/ 21307 h 52228"/>
                <a:gd name="connsiteX14" fmla="*/ 27349 w 27214"/>
                <a:gd name="connsiteY14" fmla="*/ 30990 h 52228"/>
                <a:gd name="connsiteX15" fmla="*/ 27349 w 27214"/>
                <a:gd name="connsiteY15" fmla="*/ 5358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349" y="53583"/>
                  </a:moveTo>
                  <a:lnTo>
                    <a:pt x="23608" y="53583"/>
                  </a:lnTo>
                  <a:lnTo>
                    <a:pt x="23608" y="31650"/>
                  </a:lnTo>
                  <a:cubicBezTo>
                    <a:pt x="23608" y="28202"/>
                    <a:pt x="22801" y="25635"/>
                    <a:pt x="21114" y="23801"/>
                  </a:cubicBezTo>
                  <a:cubicBezTo>
                    <a:pt x="19427" y="21967"/>
                    <a:pt x="17006" y="21087"/>
                    <a:pt x="13852" y="21087"/>
                  </a:cubicBezTo>
                  <a:cubicBezTo>
                    <a:pt x="10697" y="21087"/>
                    <a:pt x="8203" y="21967"/>
                    <a:pt x="6516" y="23801"/>
                  </a:cubicBezTo>
                  <a:cubicBezTo>
                    <a:pt x="4756" y="25635"/>
                    <a:pt x="3875" y="28202"/>
                    <a:pt x="3875" y="31650"/>
                  </a:cubicBezTo>
                  <a:lnTo>
                    <a:pt x="3875" y="53583"/>
                  </a:lnTo>
                  <a:lnTo>
                    <a:pt x="134" y="53583"/>
                  </a:lnTo>
                  <a:lnTo>
                    <a:pt x="134" y="1354"/>
                  </a:lnTo>
                  <a:lnTo>
                    <a:pt x="3875" y="1354"/>
                  </a:lnTo>
                  <a:lnTo>
                    <a:pt x="3875" y="22407"/>
                  </a:lnTo>
                  <a:cubicBezTo>
                    <a:pt x="6516" y="19326"/>
                    <a:pt x="9964" y="17786"/>
                    <a:pt x="14292" y="17786"/>
                  </a:cubicBezTo>
                  <a:cubicBezTo>
                    <a:pt x="18326" y="17786"/>
                    <a:pt x="21554" y="18959"/>
                    <a:pt x="23901" y="21307"/>
                  </a:cubicBezTo>
                  <a:cubicBezTo>
                    <a:pt x="26175" y="23654"/>
                    <a:pt x="27349" y="26882"/>
                    <a:pt x="27349" y="30990"/>
                  </a:cubicBezTo>
                  <a:lnTo>
                    <a:pt x="27349" y="53583"/>
                  </a:lnTo>
                  <a:close/>
                </a:path>
              </a:pathLst>
            </a:custGeom>
            <a:solidFill>
              <a:srgbClr val="000000"/>
            </a:solidFill>
            <a:ln w="73262" cap="flat">
              <a:noFill/>
              <a:prstDash val="solid"/>
              <a:miter/>
            </a:ln>
          </p:spPr>
          <p:txBody>
            <a:bodyPr rtlCol="0" anchor="ctr"/>
            <a:lstStyle/>
            <a:p>
              <a:endParaRPr lang="en-GB"/>
            </a:p>
          </p:txBody>
        </p:sp>
        <p:sp>
          <p:nvSpPr>
            <p:cNvPr id="405" name="Graphic 1127">
              <a:extLst>
                <a:ext uri="{FF2B5EF4-FFF2-40B4-BE49-F238E27FC236}">
                  <a16:creationId xmlns:a16="http://schemas.microsoft.com/office/drawing/2014/main" id="{84FF4786-1750-4188-B2EF-B33A35200B6D}"/>
                </a:ext>
              </a:extLst>
            </p:cNvPr>
            <p:cNvSpPr/>
            <p:nvPr/>
          </p:nvSpPr>
          <p:spPr>
            <a:xfrm>
              <a:off x="5199572" y="3598789"/>
              <a:ext cx="27508" cy="36237"/>
            </a:xfrm>
            <a:custGeom>
              <a:avLst/>
              <a:gdLst>
                <a:gd name="connsiteX0" fmla="*/ 27656 w 27508"/>
                <a:gd name="connsiteY0" fmla="*/ 37154 h 36237"/>
                <a:gd name="connsiteX1" fmla="*/ 23915 w 27508"/>
                <a:gd name="connsiteY1" fmla="*/ 37154 h 36237"/>
                <a:gd name="connsiteX2" fmla="*/ 23915 w 27508"/>
                <a:gd name="connsiteY2" fmla="*/ 33633 h 36237"/>
                <a:gd name="connsiteX3" fmla="*/ 19367 w 27508"/>
                <a:gd name="connsiteY3" fmla="*/ 36714 h 36237"/>
                <a:gd name="connsiteX4" fmla="*/ 13131 w 27508"/>
                <a:gd name="connsiteY4" fmla="*/ 37594 h 36237"/>
                <a:gd name="connsiteX5" fmla="*/ 2715 w 27508"/>
                <a:gd name="connsiteY5" fmla="*/ 34367 h 36237"/>
                <a:gd name="connsiteX6" fmla="*/ 148 w 27508"/>
                <a:gd name="connsiteY6" fmla="*/ 27471 h 36237"/>
                <a:gd name="connsiteX7" fmla="*/ 3449 w 27508"/>
                <a:gd name="connsiteY7" fmla="*/ 19989 h 36237"/>
                <a:gd name="connsiteX8" fmla="*/ 12471 w 27508"/>
                <a:gd name="connsiteY8" fmla="*/ 17275 h 36237"/>
                <a:gd name="connsiteX9" fmla="*/ 23915 w 27508"/>
                <a:gd name="connsiteY9" fmla="*/ 17275 h 36237"/>
                <a:gd name="connsiteX10" fmla="*/ 23915 w 27508"/>
                <a:gd name="connsiteY10" fmla="*/ 13314 h 36237"/>
                <a:gd name="connsiteX11" fmla="*/ 21567 w 27508"/>
                <a:gd name="connsiteY11" fmla="*/ 6859 h 36237"/>
                <a:gd name="connsiteX12" fmla="*/ 13938 w 27508"/>
                <a:gd name="connsiteY12" fmla="*/ 4658 h 36237"/>
                <a:gd name="connsiteX13" fmla="*/ 8143 w 27508"/>
                <a:gd name="connsiteY13" fmla="*/ 5685 h 36237"/>
                <a:gd name="connsiteX14" fmla="*/ 4182 w 27508"/>
                <a:gd name="connsiteY14" fmla="*/ 9133 h 36237"/>
                <a:gd name="connsiteX15" fmla="*/ 1468 w 27508"/>
                <a:gd name="connsiteY15" fmla="*/ 6785 h 36237"/>
                <a:gd name="connsiteX16" fmla="*/ 6529 w 27508"/>
                <a:gd name="connsiteY16" fmla="*/ 2604 h 36237"/>
                <a:gd name="connsiteX17" fmla="*/ 13938 w 27508"/>
                <a:gd name="connsiteY17" fmla="*/ 1357 h 36237"/>
                <a:gd name="connsiteX18" fmla="*/ 27656 w 27508"/>
                <a:gd name="connsiteY18" fmla="*/ 12947 h 36237"/>
                <a:gd name="connsiteX19" fmla="*/ 27656 w 27508"/>
                <a:gd name="connsiteY19" fmla="*/ 37154 h 36237"/>
                <a:gd name="connsiteX20" fmla="*/ 23915 w 27508"/>
                <a:gd name="connsiteY20" fmla="*/ 24831 h 36237"/>
                <a:gd name="connsiteX21" fmla="*/ 23915 w 27508"/>
                <a:gd name="connsiteY21" fmla="*/ 20283 h 36237"/>
                <a:gd name="connsiteX22" fmla="*/ 12911 w 27508"/>
                <a:gd name="connsiteY22" fmla="*/ 20283 h 36237"/>
                <a:gd name="connsiteX23" fmla="*/ 3889 w 27508"/>
                <a:gd name="connsiteY23" fmla="*/ 27398 h 36237"/>
                <a:gd name="connsiteX24" fmla="*/ 6089 w 27508"/>
                <a:gd name="connsiteY24" fmla="*/ 32606 h 36237"/>
                <a:gd name="connsiteX25" fmla="*/ 13131 w 27508"/>
                <a:gd name="connsiteY25" fmla="*/ 34293 h 36237"/>
                <a:gd name="connsiteX26" fmla="*/ 21934 w 27508"/>
                <a:gd name="connsiteY26" fmla="*/ 31579 h 36237"/>
                <a:gd name="connsiteX27" fmla="*/ 23915 w 27508"/>
                <a:gd name="connsiteY27" fmla="*/ 2483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656" y="37154"/>
                  </a:moveTo>
                  <a:lnTo>
                    <a:pt x="23915" y="37154"/>
                  </a:lnTo>
                  <a:lnTo>
                    <a:pt x="23915" y="33633"/>
                  </a:lnTo>
                  <a:cubicBezTo>
                    <a:pt x="22448" y="35100"/>
                    <a:pt x="20907" y="36127"/>
                    <a:pt x="19367" y="36714"/>
                  </a:cubicBezTo>
                  <a:cubicBezTo>
                    <a:pt x="17753" y="37301"/>
                    <a:pt x="15699" y="37594"/>
                    <a:pt x="13131" y="37594"/>
                  </a:cubicBezTo>
                  <a:cubicBezTo>
                    <a:pt x="8290" y="37594"/>
                    <a:pt x="4842" y="36494"/>
                    <a:pt x="2715" y="34367"/>
                  </a:cubicBezTo>
                  <a:cubicBezTo>
                    <a:pt x="1028" y="32680"/>
                    <a:pt x="148" y="30332"/>
                    <a:pt x="148" y="27471"/>
                  </a:cubicBezTo>
                  <a:cubicBezTo>
                    <a:pt x="148" y="24244"/>
                    <a:pt x="1248" y="21750"/>
                    <a:pt x="3449" y="19989"/>
                  </a:cubicBezTo>
                  <a:cubicBezTo>
                    <a:pt x="5576" y="18155"/>
                    <a:pt x="8583" y="17275"/>
                    <a:pt x="12471" y="17275"/>
                  </a:cubicBezTo>
                  <a:lnTo>
                    <a:pt x="23915" y="17275"/>
                  </a:lnTo>
                  <a:lnTo>
                    <a:pt x="23915" y="13314"/>
                  </a:lnTo>
                  <a:cubicBezTo>
                    <a:pt x="23915" y="10453"/>
                    <a:pt x="23108" y="8252"/>
                    <a:pt x="21567" y="6859"/>
                  </a:cubicBezTo>
                  <a:cubicBezTo>
                    <a:pt x="20027" y="5391"/>
                    <a:pt x="17459" y="4658"/>
                    <a:pt x="13938" y="4658"/>
                  </a:cubicBezTo>
                  <a:cubicBezTo>
                    <a:pt x="11518" y="4658"/>
                    <a:pt x="9537" y="5025"/>
                    <a:pt x="8143" y="5685"/>
                  </a:cubicBezTo>
                  <a:cubicBezTo>
                    <a:pt x="6676" y="6345"/>
                    <a:pt x="5356" y="7519"/>
                    <a:pt x="4182" y="9133"/>
                  </a:cubicBezTo>
                  <a:lnTo>
                    <a:pt x="1468" y="6785"/>
                  </a:lnTo>
                  <a:cubicBezTo>
                    <a:pt x="2935" y="4805"/>
                    <a:pt x="4622" y="3337"/>
                    <a:pt x="6529" y="2604"/>
                  </a:cubicBezTo>
                  <a:cubicBezTo>
                    <a:pt x="8510" y="1724"/>
                    <a:pt x="10931" y="1357"/>
                    <a:pt x="13938" y="1357"/>
                  </a:cubicBezTo>
                  <a:cubicBezTo>
                    <a:pt x="23108" y="1357"/>
                    <a:pt x="27656" y="5245"/>
                    <a:pt x="27656" y="12947"/>
                  </a:cubicBezTo>
                  <a:lnTo>
                    <a:pt x="27656" y="37154"/>
                  </a:lnTo>
                  <a:close/>
                  <a:moveTo>
                    <a:pt x="23915" y="24831"/>
                  </a:moveTo>
                  <a:lnTo>
                    <a:pt x="23915" y="20283"/>
                  </a:lnTo>
                  <a:lnTo>
                    <a:pt x="12911" y="20283"/>
                  </a:lnTo>
                  <a:cubicBezTo>
                    <a:pt x="6896" y="20283"/>
                    <a:pt x="3889" y="22630"/>
                    <a:pt x="3889" y="27398"/>
                  </a:cubicBezTo>
                  <a:cubicBezTo>
                    <a:pt x="3889" y="29745"/>
                    <a:pt x="4622" y="31506"/>
                    <a:pt x="6089" y="32606"/>
                  </a:cubicBezTo>
                  <a:cubicBezTo>
                    <a:pt x="7556" y="33707"/>
                    <a:pt x="9904" y="34293"/>
                    <a:pt x="13131" y="34293"/>
                  </a:cubicBezTo>
                  <a:cubicBezTo>
                    <a:pt x="17093" y="34293"/>
                    <a:pt x="20027" y="33413"/>
                    <a:pt x="21934" y="31579"/>
                  </a:cubicBezTo>
                  <a:cubicBezTo>
                    <a:pt x="23254" y="30332"/>
                    <a:pt x="23915" y="28132"/>
                    <a:pt x="23915" y="24831"/>
                  </a:cubicBezTo>
                  <a:close/>
                </a:path>
              </a:pathLst>
            </a:custGeom>
            <a:solidFill>
              <a:srgbClr val="000000"/>
            </a:solidFill>
            <a:ln w="73262" cap="flat">
              <a:noFill/>
              <a:prstDash val="solid"/>
              <a:miter/>
            </a:ln>
          </p:spPr>
          <p:txBody>
            <a:bodyPr rtlCol="0" anchor="ctr"/>
            <a:lstStyle/>
            <a:p>
              <a:endParaRPr lang="en-GB"/>
            </a:p>
          </p:txBody>
        </p:sp>
        <p:sp>
          <p:nvSpPr>
            <p:cNvPr id="406" name="Graphic 1127">
              <a:extLst>
                <a:ext uri="{FF2B5EF4-FFF2-40B4-BE49-F238E27FC236}">
                  <a16:creationId xmlns:a16="http://schemas.microsoft.com/office/drawing/2014/main" id="{A7BDE38D-80AC-47E2-9484-66D604AC9E4E}"/>
                </a:ext>
              </a:extLst>
            </p:cNvPr>
            <p:cNvSpPr/>
            <p:nvPr/>
          </p:nvSpPr>
          <p:spPr>
            <a:xfrm>
              <a:off x="5234889" y="3599229"/>
              <a:ext cx="29488" cy="35357"/>
            </a:xfrm>
            <a:custGeom>
              <a:avLst/>
              <a:gdLst>
                <a:gd name="connsiteX0" fmla="*/ 29649 w 29488"/>
                <a:gd name="connsiteY0" fmla="*/ 1357 h 35357"/>
                <a:gd name="connsiteX1" fmla="*/ 16738 w 29488"/>
                <a:gd name="connsiteY1" fmla="*/ 36714 h 35357"/>
                <a:gd name="connsiteX2" fmla="*/ 13071 w 29488"/>
                <a:gd name="connsiteY2" fmla="*/ 36714 h 35357"/>
                <a:gd name="connsiteX3" fmla="*/ 160 w 29488"/>
                <a:gd name="connsiteY3" fmla="*/ 1357 h 35357"/>
                <a:gd name="connsiteX4" fmla="*/ 4268 w 29488"/>
                <a:gd name="connsiteY4" fmla="*/ 1357 h 35357"/>
                <a:gd name="connsiteX5" fmla="*/ 14905 w 29488"/>
                <a:gd name="connsiteY5" fmla="*/ 32313 h 35357"/>
                <a:gd name="connsiteX6" fmla="*/ 25541 w 29488"/>
                <a:gd name="connsiteY6" fmla="*/ 1357 h 35357"/>
                <a:gd name="connsiteX7" fmla="*/ 29649 w 29488"/>
                <a:gd name="connsiteY7" fmla="*/ 1357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29649" y="1357"/>
                  </a:moveTo>
                  <a:lnTo>
                    <a:pt x="16738" y="36714"/>
                  </a:lnTo>
                  <a:lnTo>
                    <a:pt x="13071" y="36714"/>
                  </a:lnTo>
                  <a:lnTo>
                    <a:pt x="160" y="1357"/>
                  </a:lnTo>
                  <a:lnTo>
                    <a:pt x="4268" y="1357"/>
                  </a:lnTo>
                  <a:lnTo>
                    <a:pt x="14905" y="32313"/>
                  </a:lnTo>
                  <a:lnTo>
                    <a:pt x="25541" y="1357"/>
                  </a:lnTo>
                  <a:lnTo>
                    <a:pt x="29649" y="1357"/>
                  </a:lnTo>
                  <a:close/>
                </a:path>
              </a:pathLst>
            </a:custGeom>
            <a:solidFill>
              <a:srgbClr val="000000"/>
            </a:solidFill>
            <a:ln w="73262" cap="flat">
              <a:noFill/>
              <a:prstDash val="solid"/>
              <a:miter/>
            </a:ln>
          </p:spPr>
          <p:txBody>
            <a:bodyPr rtlCol="0" anchor="ctr"/>
            <a:lstStyle/>
            <a:p>
              <a:endParaRPr lang="en-GB"/>
            </a:p>
          </p:txBody>
        </p:sp>
        <p:sp>
          <p:nvSpPr>
            <p:cNvPr id="407" name="Graphic 1127">
              <a:extLst>
                <a:ext uri="{FF2B5EF4-FFF2-40B4-BE49-F238E27FC236}">
                  <a16:creationId xmlns:a16="http://schemas.microsoft.com/office/drawing/2014/main" id="{9CB781AB-321C-4199-B93F-11EBD8612CEC}"/>
                </a:ext>
              </a:extLst>
            </p:cNvPr>
            <p:cNvSpPr/>
            <p:nvPr/>
          </p:nvSpPr>
          <p:spPr>
            <a:xfrm>
              <a:off x="5270426" y="3598789"/>
              <a:ext cx="28315" cy="36237"/>
            </a:xfrm>
            <a:custGeom>
              <a:avLst/>
              <a:gdLst>
                <a:gd name="connsiteX0" fmla="*/ 28487 w 28315"/>
                <a:gd name="connsiteY0" fmla="*/ 20283 h 36237"/>
                <a:gd name="connsiteX1" fmla="*/ 3913 w 28315"/>
                <a:gd name="connsiteY1" fmla="*/ 20283 h 36237"/>
                <a:gd name="connsiteX2" fmla="*/ 6848 w 28315"/>
                <a:gd name="connsiteY2" fmla="*/ 30626 h 36237"/>
                <a:gd name="connsiteX3" fmla="*/ 15430 w 28315"/>
                <a:gd name="connsiteY3" fmla="*/ 34220 h 36237"/>
                <a:gd name="connsiteX4" fmla="*/ 20712 w 28315"/>
                <a:gd name="connsiteY4" fmla="*/ 33193 h 36237"/>
                <a:gd name="connsiteX5" fmla="*/ 25186 w 28315"/>
                <a:gd name="connsiteY5" fmla="*/ 29965 h 36237"/>
                <a:gd name="connsiteX6" fmla="*/ 27974 w 28315"/>
                <a:gd name="connsiteY6" fmla="*/ 32166 h 36237"/>
                <a:gd name="connsiteX7" fmla="*/ 22252 w 28315"/>
                <a:gd name="connsiteY7" fmla="*/ 36274 h 36237"/>
                <a:gd name="connsiteX8" fmla="*/ 15210 w 28315"/>
                <a:gd name="connsiteY8" fmla="*/ 37594 h 36237"/>
                <a:gd name="connsiteX9" fmla="*/ 4060 w 28315"/>
                <a:gd name="connsiteY9" fmla="*/ 32973 h 36237"/>
                <a:gd name="connsiteX10" fmla="*/ 172 w 28315"/>
                <a:gd name="connsiteY10" fmla="*/ 19476 h 36237"/>
                <a:gd name="connsiteX11" fmla="*/ 3913 w 28315"/>
                <a:gd name="connsiteY11" fmla="*/ 6125 h 36237"/>
                <a:gd name="connsiteX12" fmla="*/ 14330 w 28315"/>
                <a:gd name="connsiteY12" fmla="*/ 1357 h 36237"/>
                <a:gd name="connsiteX13" fmla="*/ 24746 w 28315"/>
                <a:gd name="connsiteY13" fmla="*/ 5905 h 36237"/>
                <a:gd name="connsiteX14" fmla="*/ 28487 w 28315"/>
                <a:gd name="connsiteY14" fmla="*/ 18595 h 36237"/>
                <a:gd name="connsiteX15" fmla="*/ 28487 w 28315"/>
                <a:gd name="connsiteY15" fmla="*/ 20283 h 36237"/>
                <a:gd name="connsiteX16" fmla="*/ 24746 w 28315"/>
                <a:gd name="connsiteY16" fmla="*/ 17275 h 36237"/>
                <a:gd name="connsiteX17" fmla="*/ 23499 w 28315"/>
                <a:gd name="connsiteY17" fmla="*/ 10600 h 36237"/>
                <a:gd name="connsiteX18" fmla="*/ 19905 w 28315"/>
                <a:gd name="connsiteY18" fmla="*/ 6198 h 36237"/>
                <a:gd name="connsiteX19" fmla="*/ 14330 w 28315"/>
                <a:gd name="connsiteY19" fmla="*/ 4658 h 36237"/>
                <a:gd name="connsiteX20" fmla="*/ 8828 w 28315"/>
                <a:gd name="connsiteY20" fmla="*/ 6198 h 36237"/>
                <a:gd name="connsiteX21" fmla="*/ 5160 w 28315"/>
                <a:gd name="connsiteY21" fmla="*/ 10600 h 36237"/>
                <a:gd name="connsiteX22" fmla="*/ 3913 w 28315"/>
                <a:gd name="connsiteY22" fmla="*/ 17275 h 36237"/>
                <a:gd name="connsiteX23" fmla="*/ 24746 w 28315"/>
                <a:gd name="connsiteY23" fmla="*/ 1727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87" y="20283"/>
                  </a:moveTo>
                  <a:lnTo>
                    <a:pt x="3913" y="20283"/>
                  </a:lnTo>
                  <a:cubicBezTo>
                    <a:pt x="3913" y="24831"/>
                    <a:pt x="4867" y="28278"/>
                    <a:pt x="6848" y="30626"/>
                  </a:cubicBezTo>
                  <a:cubicBezTo>
                    <a:pt x="8828" y="33046"/>
                    <a:pt x="11689" y="34220"/>
                    <a:pt x="15430" y="34220"/>
                  </a:cubicBezTo>
                  <a:cubicBezTo>
                    <a:pt x="17484" y="34220"/>
                    <a:pt x="19245" y="33853"/>
                    <a:pt x="20712" y="33193"/>
                  </a:cubicBezTo>
                  <a:cubicBezTo>
                    <a:pt x="22179" y="32533"/>
                    <a:pt x="23646" y="31506"/>
                    <a:pt x="25186" y="29965"/>
                  </a:cubicBezTo>
                  <a:lnTo>
                    <a:pt x="27974" y="32166"/>
                  </a:lnTo>
                  <a:cubicBezTo>
                    <a:pt x="26067" y="34073"/>
                    <a:pt x="24159" y="35467"/>
                    <a:pt x="22252" y="36274"/>
                  </a:cubicBezTo>
                  <a:cubicBezTo>
                    <a:pt x="20345" y="37154"/>
                    <a:pt x="17998" y="37594"/>
                    <a:pt x="15210" y="37594"/>
                  </a:cubicBezTo>
                  <a:cubicBezTo>
                    <a:pt x="10295" y="37594"/>
                    <a:pt x="6628" y="36054"/>
                    <a:pt x="4060" y="32973"/>
                  </a:cubicBezTo>
                  <a:cubicBezTo>
                    <a:pt x="1419" y="29892"/>
                    <a:pt x="172" y="25417"/>
                    <a:pt x="172" y="19476"/>
                  </a:cubicBezTo>
                  <a:cubicBezTo>
                    <a:pt x="172" y="13754"/>
                    <a:pt x="1419" y="9279"/>
                    <a:pt x="3913" y="6125"/>
                  </a:cubicBezTo>
                  <a:cubicBezTo>
                    <a:pt x="6407" y="2971"/>
                    <a:pt x="9855" y="1357"/>
                    <a:pt x="14330" y="1357"/>
                  </a:cubicBezTo>
                  <a:cubicBezTo>
                    <a:pt x="18805" y="1357"/>
                    <a:pt x="22252" y="2897"/>
                    <a:pt x="24746" y="5905"/>
                  </a:cubicBezTo>
                  <a:cubicBezTo>
                    <a:pt x="27240" y="8912"/>
                    <a:pt x="28487" y="13167"/>
                    <a:pt x="28487" y="18595"/>
                  </a:cubicBezTo>
                  <a:lnTo>
                    <a:pt x="28487" y="20283"/>
                  </a:lnTo>
                  <a:close/>
                  <a:moveTo>
                    <a:pt x="24746" y="17275"/>
                  </a:moveTo>
                  <a:cubicBezTo>
                    <a:pt x="24526" y="14267"/>
                    <a:pt x="24159" y="11993"/>
                    <a:pt x="23499" y="10600"/>
                  </a:cubicBezTo>
                  <a:cubicBezTo>
                    <a:pt x="22692" y="8766"/>
                    <a:pt x="21519" y="7299"/>
                    <a:pt x="19905" y="6198"/>
                  </a:cubicBezTo>
                  <a:cubicBezTo>
                    <a:pt x="18218" y="5171"/>
                    <a:pt x="16384" y="4658"/>
                    <a:pt x="14330" y="4658"/>
                  </a:cubicBezTo>
                  <a:cubicBezTo>
                    <a:pt x="12276" y="4658"/>
                    <a:pt x="10442" y="5171"/>
                    <a:pt x="8828" y="6198"/>
                  </a:cubicBezTo>
                  <a:cubicBezTo>
                    <a:pt x="7214" y="7299"/>
                    <a:pt x="5967" y="8766"/>
                    <a:pt x="5160" y="10600"/>
                  </a:cubicBezTo>
                  <a:cubicBezTo>
                    <a:pt x="4500" y="11993"/>
                    <a:pt x="4133" y="14267"/>
                    <a:pt x="3913" y="17275"/>
                  </a:cubicBezTo>
                  <a:lnTo>
                    <a:pt x="24746" y="17275"/>
                  </a:lnTo>
                  <a:close/>
                </a:path>
              </a:pathLst>
            </a:custGeom>
            <a:solidFill>
              <a:srgbClr val="000000"/>
            </a:solidFill>
            <a:ln w="73262" cap="flat">
              <a:noFill/>
              <a:prstDash val="solid"/>
              <a:miter/>
            </a:ln>
          </p:spPr>
          <p:txBody>
            <a:bodyPr rtlCol="0" anchor="ctr"/>
            <a:lstStyle/>
            <a:p>
              <a:endParaRPr lang="en-GB"/>
            </a:p>
          </p:txBody>
        </p:sp>
        <p:sp>
          <p:nvSpPr>
            <p:cNvPr id="408" name="Graphic 1127">
              <a:extLst>
                <a:ext uri="{FF2B5EF4-FFF2-40B4-BE49-F238E27FC236}">
                  <a16:creationId xmlns:a16="http://schemas.microsoft.com/office/drawing/2014/main" id="{19FADFB4-6159-492C-BEE7-769CC9ED1A7A}"/>
                </a:ext>
              </a:extLst>
            </p:cNvPr>
            <p:cNvSpPr/>
            <p:nvPr/>
          </p:nvSpPr>
          <p:spPr>
            <a:xfrm>
              <a:off x="5329070" y="3582357"/>
              <a:ext cx="4621" cy="52228"/>
            </a:xfrm>
            <a:custGeom>
              <a:avLst/>
              <a:gdLst>
                <a:gd name="connsiteX0" fmla="*/ 4370 w 4621"/>
                <a:gd name="connsiteY0" fmla="*/ 53583 h 52228"/>
                <a:gd name="connsiteX1" fmla="*/ 629 w 4621"/>
                <a:gd name="connsiteY1" fmla="*/ 53583 h 52228"/>
                <a:gd name="connsiteX2" fmla="*/ 629 w 4621"/>
                <a:gd name="connsiteY2" fmla="*/ 18226 h 52228"/>
                <a:gd name="connsiteX3" fmla="*/ 4370 w 4621"/>
                <a:gd name="connsiteY3" fmla="*/ 18226 h 52228"/>
                <a:gd name="connsiteX4" fmla="*/ 4370 w 4621"/>
                <a:gd name="connsiteY4" fmla="*/ 53583 h 52228"/>
                <a:gd name="connsiteX5" fmla="*/ 4810 w 4621"/>
                <a:gd name="connsiteY5" fmla="*/ 5975 h 52228"/>
                <a:gd name="connsiteX6" fmla="*/ 189 w 4621"/>
                <a:gd name="connsiteY6" fmla="*/ 5975 h 52228"/>
                <a:gd name="connsiteX7" fmla="*/ 189 w 4621"/>
                <a:gd name="connsiteY7" fmla="*/ 1354 h 52228"/>
                <a:gd name="connsiteX8" fmla="*/ 4810 w 4621"/>
                <a:gd name="connsiteY8" fmla="*/ 1354 h 52228"/>
                <a:gd name="connsiteX9" fmla="*/ 4810 w 4621"/>
                <a:gd name="connsiteY9" fmla="*/ 597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370" y="53583"/>
                  </a:moveTo>
                  <a:lnTo>
                    <a:pt x="629" y="53583"/>
                  </a:lnTo>
                  <a:lnTo>
                    <a:pt x="629" y="18226"/>
                  </a:lnTo>
                  <a:lnTo>
                    <a:pt x="4370" y="18226"/>
                  </a:lnTo>
                  <a:lnTo>
                    <a:pt x="4370" y="53583"/>
                  </a:lnTo>
                  <a:close/>
                  <a:moveTo>
                    <a:pt x="4810" y="5975"/>
                  </a:moveTo>
                  <a:lnTo>
                    <a:pt x="189" y="5975"/>
                  </a:lnTo>
                  <a:lnTo>
                    <a:pt x="189" y="1354"/>
                  </a:lnTo>
                  <a:lnTo>
                    <a:pt x="4810" y="1354"/>
                  </a:lnTo>
                  <a:lnTo>
                    <a:pt x="4810" y="5975"/>
                  </a:lnTo>
                  <a:close/>
                </a:path>
              </a:pathLst>
            </a:custGeom>
            <a:solidFill>
              <a:srgbClr val="000000"/>
            </a:solidFill>
            <a:ln w="73262" cap="flat">
              <a:noFill/>
              <a:prstDash val="solid"/>
              <a:miter/>
            </a:ln>
          </p:spPr>
          <p:txBody>
            <a:bodyPr rtlCol="0" anchor="ctr"/>
            <a:lstStyle/>
            <a:p>
              <a:endParaRPr lang="en-GB"/>
            </a:p>
          </p:txBody>
        </p:sp>
        <p:sp>
          <p:nvSpPr>
            <p:cNvPr id="409" name="Graphic 1127">
              <a:extLst>
                <a:ext uri="{FF2B5EF4-FFF2-40B4-BE49-F238E27FC236}">
                  <a16:creationId xmlns:a16="http://schemas.microsoft.com/office/drawing/2014/main" id="{94BB9BCE-4D97-44F3-8843-888357B12271}"/>
                </a:ext>
              </a:extLst>
            </p:cNvPr>
            <p:cNvSpPr/>
            <p:nvPr/>
          </p:nvSpPr>
          <p:spPr>
            <a:xfrm>
              <a:off x="5345386" y="3582357"/>
              <a:ext cx="27434" cy="52669"/>
            </a:xfrm>
            <a:custGeom>
              <a:avLst/>
              <a:gdLst>
                <a:gd name="connsiteX0" fmla="*/ 27633 w 27434"/>
                <a:gd name="connsiteY0" fmla="*/ 53583 h 52669"/>
                <a:gd name="connsiteX1" fmla="*/ 23892 w 27434"/>
                <a:gd name="connsiteY1" fmla="*/ 53583 h 52669"/>
                <a:gd name="connsiteX2" fmla="*/ 23892 w 27434"/>
                <a:gd name="connsiteY2" fmla="*/ 49035 h 52669"/>
                <a:gd name="connsiteX3" fmla="*/ 19197 w 27434"/>
                <a:gd name="connsiteY3" fmla="*/ 52923 h 52669"/>
                <a:gd name="connsiteX4" fmla="*/ 13402 w 27434"/>
                <a:gd name="connsiteY4" fmla="*/ 54023 h 52669"/>
                <a:gd name="connsiteX5" fmla="*/ 4746 w 27434"/>
                <a:gd name="connsiteY5" fmla="*/ 50942 h 52669"/>
                <a:gd name="connsiteX6" fmla="*/ 198 w 27434"/>
                <a:gd name="connsiteY6" fmla="*/ 35904 h 52669"/>
                <a:gd name="connsiteX7" fmla="*/ 4746 w 27434"/>
                <a:gd name="connsiteY7" fmla="*/ 20867 h 52669"/>
                <a:gd name="connsiteX8" fmla="*/ 13402 w 27434"/>
                <a:gd name="connsiteY8" fmla="*/ 17786 h 52669"/>
                <a:gd name="connsiteX9" fmla="*/ 19197 w 27434"/>
                <a:gd name="connsiteY9" fmla="*/ 18886 h 52669"/>
                <a:gd name="connsiteX10" fmla="*/ 23892 w 27434"/>
                <a:gd name="connsiteY10" fmla="*/ 22774 h 52669"/>
                <a:gd name="connsiteX11" fmla="*/ 23892 w 27434"/>
                <a:gd name="connsiteY11" fmla="*/ 1354 h 52669"/>
                <a:gd name="connsiteX12" fmla="*/ 27633 w 27434"/>
                <a:gd name="connsiteY12" fmla="*/ 1354 h 52669"/>
                <a:gd name="connsiteX13" fmla="*/ 27633 w 27434"/>
                <a:gd name="connsiteY13" fmla="*/ 53583 h 52669"/>
                <a:gd name="connsiteX14" fmla="*/ 23525 w 27434"/>
                <a:gd name="connsiteY14" fmla="*/ 41406 h 52669"/>
                <a:gd name="connsiteX15" fmla="*/ 23892 w 27434"/>
                <a:gd name="connsiteY15" fmla="*/ 35904 h 52669"/>
                <a:gd name="connsiteX16" fmla="*/ 23525 w 27434"/>
                <a:gd name="connsiteY16" fmla="*/ 30403 h 52669"/>
                <a:gd name="connsiteX17" fmla="*/ 22205 w 27434"/>
                <a:gd name="connsiteY17" fmla="*/ 25781 h 52669"/>
                <a:gd name="connsiteX18" fmla="*/ 19124 w 27434"/>
                <a:gd name="connsiteY18" fmla="*/ 22260 h 52669"/>
                <a:gd name="connsiteX19" fmla="*/ 13916 w 27434"/>
                <a:gd name="connsiteY19" fmla="*/ 21087 h 52669"/>
                <a:gd name="connsiteX20" fmla="*/ 8781 w 27434"/>
                <a:gd name="connsiteY20" fmla="*/ 22260 h 52669"/>
                <a:gd name="connsiteX21" fmla="*/ 5626 w 27434"/>
                <a:gd name="connsiteY21" fmla="*/ 25781 h 52669"/>
                <a:gd name="connsiteX22" fmla="*/ 4306 w 27434"/>
                <a:gd name="connsiteY22" fmla="*/ 30403 h 52669"/>
                <a:gd name="connsiteX23" fmla="*/ 3939 w 27434"/>
                <a:gd name="connsiteY23" fmla="*/ 35904 h 52669"/>
                <a:gd name="connsiteX24" fmla="*/ 4306 w 27434"/>
                <a:gd name="connsiteY24" fmla="*/ 41406 h 52669"/>
                <a:gd name="connsiteX25" fmla="*/ 5626 w 27434"/>
                <a:gd name="connsiteY25" fmla="*/ 46028 h 52669"/>
                <a:gd name="connsiteX26" fmla="*/ 8781 w 27434"/>
                <a:gd name="connsiteY26" fmla="*/ 49475 h 52669"/>
                <a:gd name="connsiteX27" fmla="*/ 13916 w 27434"/>
                <a:gd name="connsiteY27" fmla="*/ 50722 h 52669"/>
                <a:gd name="connsiteX28" fmla="*/ 19124 w 27434"/>
                <a:gd name="connsiteY28" fmla="*/ 49475 h 52669"/>
                <a:gd name="connsiteX29" fmla="*/ 22205 w 27434"/>
                <a:gd name="connsiteY29" fmla="*/ 46028 h 52669"/>
                <a:gd name="connsiteX30" fmla="*/ 23525 w 27434"/>
                <a:gd name="connsiteY30" fmla="*/ 4140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633" y="53583"/>
                  </a:moveTo>
                  <a:lnTo>
                    <a:pt x="23892" y="53583"/>
                  </a:lnTo>
                  <a:lnTo>
                    <a:pt x="23892" y="49035"/>
                  </a:lnTo>
                  <a:cubicBezTo>
                    <a:pt x="22425" y="50942"/>
                    <a:pt x="20884" y="52263"/>
                    <a:pt x="19197" y="52923"/>
                  </a:cubicBezTo>
                  <a:cubicBezTo>
                    <a:pt x="17510" y="53656"/>
                    <a:pt x="15603" y="54023"/>
                    <a:pt x="13402" y="54023"/>
                  </a:cubicBezTo>
                  <a:cubicBezTo>
                    <a:pt x="9661" y="54023"/>
                    <a:pt x="6800" y="52996"/>
                    <a:pt x="4746" y="50942"/>
                  </a:cubicBezTo>
                  <a:cubicBezTo>
                    <a:pt x="1739" y="47935"/>
                    <a:pt x="198" y="42873"/>
                    <a:pt x="198" y="35904"/>
                  </a:cubicBezTo>
                  <a:cubicBezTo>
                    <a:pt x="198" y="28936"/>
                    <a:pt x="1739" y="23874"/>
                    <a:pt x="4746" y="20867"/>
                  </a:cubicBezTo>
                  <a:cubicBezTo>
                    <a:pt x="6800" y="18813"/>
                    <a:pt x="9661" y="17786"/>
                    <a:pt x="13402" y="17786"/>
                  </a:cubicBezTo>
                  <a:cubicBezTo>
                    <a:pt x="15603" y="17786"/>
                    <a:pt x="17510" y="18153"/>
                    <a:pt x="19197" y="18886"/>
                  </a:cubicBezTo>
                  <a:cubicBezTo>
                    <a:pt x="20884" y="19546"/>
                    <a:pt x="22425" y="20867"/>
                    <a:pt x="23892" y="22774"/>
                  </a:cubicBezTo>
                  <a:lnTo>
                    <a:pt x="23892" y="1354"/>
                  </a:lnTo>
                  <a:lnTo>
                    <a:pt x="27633" y="1354"/>
                  </a:lnTo>
                  <a:lnTo>
                    <a:pt x="27633" y="53583"/>
                  </a:lnTo>
                  <a:close/>
                  <a:moveTo>
                    <a:pt x="23525" y="41406"/>
                  </a:moveTo>
                  <a:cubicBezTo>
                    <a:pt x="23745" y="39866"/>
                    <a:pt x="23892" y="38032"/>
                    <a:pt x="23892" y="35904"/>
                  </a:cubicBezTo>
                  <a:cubicBezTo>
                    <a:pt x="23892" y="33777"/>
                    <a:pt x="23745" y="31943"/>
                    <a:pt x="23525" y="30403"/>
                  </a:cubicBezTo>
                  <a:cubicBezTo>
                    <a:pt x="23305" y="28862"/>
                    <a:pt x="22865" y="27322"/>
                    <a:pt x="22205" y="25781"/>
                  </a:cubicBezTo>
                  <a:cubicBezTo>
                    <a:pt x="21545" y="24241"/>
                    <a:pt x="20444" y="23067"/>
                    <a:pt x="19124" y="22260"/>
                  </a:cubicBezTo>
                  <a:cubicBezTo>
                    <a:pt x="17730" y="21454"/>
                    <a:pt x="15970" y="21087"/>
                    <a:pt x="13916" y="21087"/>
                  </a:cubicBezTo>
                  <a:cubicBezTo>
                    <a:pt x="11862" y="21087"/>
                    <a:pt x="10101" y="21454"/>
                    <a:pt x="8781" y="22260"/>
                  </a:cubicBezTo>
                  <a:cubicBezTo>
                    <a:pt x="7387" y="23067"/>
                    <a:pt x="6360" y="24241"/>
                    <a:pt x="5626" y="25781"/>
                  </a:cubicBezTo>
                  <a:cubicBezTo>
                    <a:pt x="5040" y="27322"/>
                    <a:pt x="4526" y="28862"/>
                    <a:pt x="4306" y="30403"/>
                  </a:cubicBezTo>
                  <a:cubicBezTo>
                    <a:pt x="4086" y="31943"/>
                    <a:pt x="3939" y="33777"/>
                    <a:pt x="3939" y="35904"/>
                  </a:cubicBezTo>
                  <a:cubicBezTo>
                    <a:pt x="3939" y="38032"/>
                    <a:pt x="4086" y="39866"/>
                    <a:pt x="4306" y="41406"/>
                  </a:cubicBezTo>
                  <a:cubicBezTo>
                    <a:pt x="4526" y="42947"/>
                    <a:pt x="5040" y="44487"/>
                    <a:pt x="5626" y="46028"/>
                  </a:cubicBezTo>
                  <a:cubicBezTo>
                    <a:pt x="6360" y="47568"/>
                    <a:pt x="7387" y="48668"/>
                    <a:pt x="8781" y="49475"/>
                  </a:cubicBezTo>
                  <a:cubicBezTo>
                    <a:pt x="10101" y="50282"/>
                    <a:pt x="11862" y="50722"/>
                    <a:pt x="13916" y="50722"/>
                  </a:cubicBezTo>
                  <a:cubicBezTo>
                    <a:pt x="15970" y="50722"/>
                    <a:pt x="17730" y="50282"/>
                    <a:pt x="19124" y="49475"/>
                  </a:cubicBezTo>
                  <a:cubicBezTo>
                    <a:pt x="20444" y="48668"/>
                    <a:pt x="21545" y="47568"/>
                    <a:pt x="22205" y="46028"/>
                  </a:cubicBezTo>
                  <a:cubicBezTo>
                    <a:pt x="22865" y="44487"/>
                    <a:pt x="23305" y="42947"/>
                    <a:pt x="23525" y="41406"/>
                  </a:cubicBezTo>
                  <a:close/>
                </a:path>
              </a:pathLst>
            </a:custGeom>
            <a:solidFill>
              <a:srgbClr val="000000"/>
            </a:solidFill>
            <a:ln w="73262" cap="flat">
              <a:noFill/>
              <a:prstDash val="solid"/>
              <a:miter/>
            </a:ln>
          </p:spPr>
          <p:txBody>
            <a:bodyPr rtlCol="0" anchor="ctr"/>
            <a:lstStyle/>
            <a:p>
              <a:endParaRPr lang="en-GB"/>
            </a:p>
          </p:txBody>
        </p:sp>
        <p:sp>
          <p:nvSpPr>
            <p:cNvPr id="410" name="Graphic 1127">
              <a:extLst>
                <a:ext uri="{FF2B5EF4-FFF2-40B4-BE49-F238E27FC236}">
                  <a16:creationId xmlns:a16="http://schemas.microsoft.com/office/drawing/2014/main" id="{73E5BBE8-D309-4764-B4A4-B931B26C828F}"/>
                </a:ext>
              </a:extLst>
            </p:cNvPr>
            <p:cNvSpPr/>
            <p:nvPr/>
          </p:nvSpPr>
          <p:spPr>
            <a:xfrm>
              <a:off x="5384958" y="3598789"/>
              <a:ext cx="28315" cy="36237"/>
            </a:xfrm>
            <a:custGeom>
              <a:avLst/>
              <a:gdLst>
                <a:gd name="connsiteX0" fmla="*/ 28527 w 28315"/>
                <a:gd name="connsiteY0" fmla="*/ 20283 h 36237"/>
                <a:gd name="connsiteX1" fmla="*/ 3953 w 28315"/>
                <a:gd name="connsiteY1" fmla="*/ 20283 h 36237"/>
                <a:gd name="connsiteX2" fmla="*/ 6887 w 28315"/>
                <a:gd name="connsiteY2" fmla="*/ 30626 h 36237"/>
                <a:gd name="connsiteX3" fmla="*/ 15470 w 28315"/>
                <a:gd name="connsiteY3" fmla="*/ 34220 h 36237"/>
                <a:gd name="connsiteX4" fmla="*/ 20752 w 28315"/>
                <a:gd name="connsiteY4" fmla="*/ 33193 h 36237"/>
                <a:gd name="connsiteX5" fmla="*/ 25226 w 28315"/>
                <a:gd name="connsiteY5" fmla="*/ 29965 h 36237"/>
                <a:gd name="connsiteX6" fmla="*/ 28014 w 28315"/>
                <a:gd name="connsiteY6" fmla="*/ 32166 h 36237"/>
                <a:gd name="connsiteX7" fmla="*/ 22292 w 28315"/>
                <a:gd name="connsiteY7" fmla="*/ 36274 h 36237"/>
                <a:gd name="connsiteX8" fmla="*/ 15250 w 28315"/>
                <a:gd name="connsiteY8" fmla="*/ 37594 h 36237"/>
                <a:gd name="connsiteX9" fmla="*/ 4100 w 28315"/>
                <a:gd name="connsiteY9" fmla="*/ 32973 h 36237"/>
                <a:gd name="connsiteX10" fmla="*/ 212 w 28315"/>
                <a:gd name="connsiteY10" fmla="*/ 19476 h 36237"/>
                <a:gd name="connsiteX11" fmla="*/ 3953 w 28315"/>
                <a:gd name="connsiteY11" fmla="*/ 6125 h 36237"/>
                <a:gd name="connsiteX12" fmla="*/ 14370 w 28315"/>
                <a:gd name="connsiteY12" fmla="*/ 1357 h 36237"/>
                <a:gd name="connsiteX13" fmla="*/ 24786 w 28315"/>
                <a:gd name="connsiteY13" fmla="*/ 5905 h 36237"/>
                <a:gd name="connsiteX14" fmla="*/ 28527 w 28315"/>
                <a:gd name="connsiteY14" fmla="*/ 18595 h 36237"/>
                <a:gd name="connsiteX15" fmla="*/ 28527 w 28315"/>
                <a:gd name="connsiteY15" fmla="*/ 20283 h 36237"/>
                <a:gd name="connsiteX16" fmla="*/ 24786 w 28315"/>
                <a:gd name="connsiteY16" fmla="*/ 17275 h 36237"/>
                <a:gd name="connsiteX17" fmla="*/ 23539 w 28315"/>
                <a:gd name="connsiteY17" fmla="*/ 10600 h 36237"/>
                <a:gd name="connsiteX18" fmla="*/ 19945 w 28315"/>
                <a:gd name="connsiteY18" fmla="*/ 6198 h 36237"/>
                <a:gd name="connsiteX19" fmla="*/ 14370 w 28315"/>
                <a:gd name="connsiteY19" fmla="*/ 4658 h 36237"/>
                <a:gd name="connsiteX20" fmla="*/ 8868 w 28315"/>
                <a:gd name="connsiteY20" fmla="*/ 6198 h 36237"/>
                <a:gd name="connsiteX21" fmla="*/ 5200 w 28315"/>
                <a:gd name="connsiteY21" fmla="*/ 10600 h 36237"/>
                <a:gd name="connsiteX22" fmla="*/ 3953 w 28315"/>
                <a:gd name="connsiteY22" fmla="*/ 17275 h 36237"/>
                <a:gd name="connsiteX23" fmla="*/ 24786 w 28315"/>
                <a:gd name="connsiteY23" fmla="*/ 1727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27" y="20283"/>
                  </a:moveTo>
                  <a:lnTo>
                    <a:pt x="3953" y="20283"/>
                  </a:lnTo>
                  <a:cubicBezTo>
                    <a:pt x="3953" y="24831"/>
                    <a:pt x="4907" y="28278"/>
                    <a:pt x="6887" y="30626"/>
                  </a:cubicBezTo>
                  <a:cubicBezTo>
                    <a:pt x="8868" y="33046"/>
                    <a:pt x="11729" y="34220"/>
                    <a:pt x="15470" y="34220"/>
                  </a:cubicBezTo>
                  <a:cubicBezTo>
                    <a:pt x="17524" y="34220"/>
                    <a:pt x="19284" y="33853"/>
                    <a:pt x="20752" y="33193"/>
                  </a:cubicBezTo>
                  <a:cubicBezTo>
                    <a:pt x="22219" y="32533"/>
                    <a:pt x="23686" y="31506"/>
                    <a:pt x="25226" y="29965"/>
                  </a:cubicBezTo>
                  <a:lnTo>
                    <a:pt x="28014" y="32166"/>
                  </a:lnTo>
                  <a:cubicBezTo>
                    <a:pt x="26107" y="34073"/>
                    <a:pt x="24199" y="35467"/>
                    <a:pt x="22292" y="36274"/>
                  </a:cubicBezTo>
                  <a:cubicBezTo>
                    <a:pt x="20385" y="37154"/>
                    <a:pt x="18037" y="37594"/>
                    <a:pt x="15250" y="37594"/>
                  </a:cubicBezTo>
                  <a:cubicBezTo>
                    <a:pt x="10335" y="37594"/>
                    <a:pt x="6667" y="36054"/>
                    <a:pt x="4100" y="32973"/>
                  </a:cubicBezTo>
                  <a:cubicBezTo>
                    <a:pt x="1459" y="29892"/>
                    <a:pt x="212" y="25417"/>
                    <a:pt x="212" y="19476"/>
                  </a:cubicBezTo>
                  <a:cubicBezTo>
                    <a:pt x="212" y="13754"/>
                    <a:pt x="1459" y="9279"/>
                    <a:pt x="3953" y="6125"/>
                  </a:cubicBezTo>
                  <a:cubicBezTo>
                    <a:pt x="6447" y="2971"/>
                    <a:pt x="9895" y="1357"/>
                    <a:pt x="14370" y="1357"/>
                  </a:cubicBezTo>
                  <a:cubicBezTo>
                    <a:pt x="18844" y="1357"/>
                    <a:pt x="22292" y="2897"/>
                    <a:pt x="24786" y="5905"/>
                  </a:cubicBezTo>
                  <a:cubicBezTo>
                    <a:pt x="27280" y="8912"/>
                    <a:pt x="28527" y="13167"/>
                    <a:pt x="28527" y="18595"/>
                  </a:cubicBezTo>
                  <a:lnTo>
                    <a:pt x="28527" y="20283"/>
                  </a:lnTo>
                  <a:close/>
                  <a:moveTo>
                    <a:pt x="24786" y="17275"/>
                  </a:moveTo>
                  <a:cubicBezTo>
                    <a:pt x="24566" y="14267"/>
                    <a:pt x="24199" y="11993"/>
                    <a:pt x="23539" y="10600"/>
                  </a:cubicBezTo>
                  <a:cubicBezTo>
                    <a:pt x="22732" y="8766"/>
                    <a:pt x="21558" y="7299"/>
                    <a:pt x="19945" y="6198"/>
                  </a:cubicBezTo>
                  <a:cubicBezTo>
                    <a:pt x="18257" y="5171"/>
                    <a:pt x="16424" y="4658"/>
                    <a:pt x="14370" y="4658"/>
                  </a:cubicBezTo>
                  <a:cubicBezTo>
                    <a:pt x="12316" y="4658"/>
                    <a:pt x="10482" y="5171"/>
                    <a:pt x="8868" y="6198"/>
                  </a:cubicBezTo>
                  <a:cubicBezTo>
                    <a:pt x="7254" y="7299"/>
                    <a:pt x="6007" y="8766"/>
                    <a:pt x="5200" y="10600"/>
                  </a:cubicBezTo>
                  <a:cubicBezTo>
                    <a:pt x="4540" y="11993"/>
                    <a:pt x="4173" y="14267"/>
                    <a:pt x="3953" y="17275"/>
                  </a:cubicBezTo>
                  <a:lnTo>
                    <a:pt x="24786" y="17275"/>
                  </a:lnTo>
                  <a:close/>
                </a:path>
              </a:pathLst>
            </a:custGeom>
            <a:solidFill>
              <a:srgbClr val="000000"/>
            </a:solidFill>
            <a:ln w="73262" cap="flat">
              <a:noFill/>
              <a:prstDash val="solid"/>
              <a:miter/>
            </a:ln>
          </p:spPr>
          <p:txBody>
            <a:bodyPr rtlCol="0" anchor="ctr"/>
            <a:lstStyle/>
            <a:p>
              <a:endParaRPr lang="en-GB"/>
            </a:p>
          </p:txBody>
        </p:sp>
        <p:sp>
          <p:nvSpPr>
            <p:cNvPr id="411" name="Graphic 1127">
              <a:extLst>
                <a:ext uri="{FF2B5EF4-FFF2-40B4-BE49-F238E27FC236}">
                  <a16:creationId xmlns:a16="http://schemas.microsoft.com/office/drawing/2014/main" id="{09F1E984-3E93-4386-9F52-9DCF3348C75F}"/>
                </a:ext>
              </a:extLst>
            </p:cNvPr>
            <p:cNvSpPr/>
            <p:nvPr/>
          </p:nvSpPr>
          <p:spPr>
            <a:xfrm>
              <a:off x="5425335" y="3598789"/>
              <a:ext cx="27214" cy="35797"/>
            </a:xfrm>
            <a:custGeom>
              <a:avLst/>
              <a:gdLst>
                <a:gd name="connsiteX0" fmla="*/ 27441 w 27214"/>
                <a:gd name="connsiteY0" fmla="*/ 37154 h 35797"/>
                <a:gd name="connsiteX1" fmla="*/ 23700 w 27214"/>
                <a:gd name="connsiteY1" fmla="*/ 37154 h 35797"/>
                <a:gd name="connsiteX2" fmla="*/ 23700 w 27214"/>
                <a:gd name="connsiteY2" fmla="*/ 15221 h 35797"/>
                <a:gd name="connsiteX3" fmla="*/ 21206 w 27214"/>
                <a:gd name="connsiteY3" fmla="*/ 7372 h 35797"/>
                <a:gd name="connsiteX4" fmla="*/ 13943 w 27214"/>
                <a:gd name="connsiteY4" fmla="*/ 4658 h 35797"/>
                <a:gd name="connsiteX5" fmla="*/ 6608 w 27214"/>
                <a:gd name="connsiteY5" fmla="*/ 7372 h 35797"/>
                <a:gd name="connsiteX6" fmla="*/ 3967 w 27214"/>
                <a:gd name="connsiteY6" fmla="*/ 15221 h 35797"/>
                <a:gd name="connsiteX7" fmla="*/ 3967 w 27214"/>
                <a:gd name="connsiteY7" fmla="*/ 37154 h 35797"/>
                <a:gd name="connsiteX8" fmla="*/ 226 w 27214"/>
                <a:gd name="connsiteY8" fmla="*/ 37154 h 35797"/>
                <a:gd name="connsiteX9" fmla="*/ 226 w 27214"/>
                <a:gd name="connsiteY9" fmla="*/ 1797 h 35797"/>
                <a:gd name="connsiteX10" fmla="*/ 3967 w 27214"/>
                <a:gd name="connsiteY10" fmla="*/ 1797 h 35797"/>
                <a:gd name="connsiteX11" fmla="*/ 3967 w 27214"/>
                <a:gd name="connsiteY11" fmla="*/ 5978 h 35797"/>
                <a:gd name="connsiteX12" fmla="*/ 14383 w 27214"/>
                <a:gd name="connsiteY12" fmla="*/ 1357 h 35797"/>
                <a:gd name="connsiteX13" fmla="*/ 23773 w 27214"/>
                <a:gd name="connsiteY13" fmla="*/ 4731 h 35797"/>
                <a:gd name="connsiteX14" fmla="*/ 27441 w 27214"/>
                <a:gd name="connsiteY14" fmla="*/ 14561 h 35797"/>
                <a:gd name="connsiteX15" fmla="*/ 27441 w 27214"/>
                <a:gd name="connsiteY15" fmla="*/ 3715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441" y="37154"/>
                  </a:moveTo>
                  <a:lnTo>
                    <a:pt x="23700" y="37154"/>
                  </a:lnTo>
                  <a:lnTo>
                    <a:pt x="23700" y="15221"/>
                  </a:lnTo>
                  <a:cubicBezTo>
                    <a:pt x="23700" y="11773"/>
                    <a:pt x="22893" y="9206"/>
                    <a:pt x="21206" y="7372"/>
                  </a:cubicBezTo>
                  <a:cubicBezTo>
                    <a:pt x="19518" y="5538"/>
                    <a:pt x="17098" y="4658"/>
                    <a:pt x="13943" y="4658"/>
                  </a:cubicBezTo>
                  <a:cubicBezTo>
                    <a:pt x="10789" y="4658"/>
                    <a:pt x="8295" y="5538"/>
                    <a:pt x="6608" y="7372"/>
                  </a:cubicBezTo>
                  <a:cubicBezTo>
                    <a:pt x="4847" y="9206"/>
                    <a:pt x="3967" y="11847"/>
                    <a:pt x="3967" y="15221"/>
                  </a:cubicBezTo>
                  <a:lnTo>
                    <a:pt x="3967" y="37154"/>
                  </a:lnTo>
                  <a:lnTo>
                    <a:pt x="226" y="37154"/>
                  </a:lnTo>
                  <a:lnTo>
                    <a:pt x="226" y="1797"/>
                  </a:lnTo>
                  <a:lnTo>
                    <a:pt x="3967" y="1797"/>
                  </a:lnTo>
                  <a:lnTo>
                    <a:pt x="3967" y="5978"/>
                  </a:lnTo>
                  <a:cubicBezTo>
                    <a:pt x="6608" y="2897"/>
                    <a:pt x="10056" y="1357"/>
                    <a:pt x="14383" y="1357"/>
                  </a:cubicBezTo>
                  <a:cubicBezTo>
                    <a:pt x="18345" y="1357"/>
                    <a:pt x="21499" y="2457"/>
                    <a:pt x="23773" y="4731"/>
                  </a:cubicBezTo>
                  <a:cubicBezTo>
                    <a:pt x="26194" y="7079"/>
                    <a:pt x="27441" y="10380"/>
                    <a:pt x="27441" y="14561"/>
                  </a:cubicBezTo>
                  <a:lnTo>
                    <a:pt x="27441" y="37154"/>
                  </a:lnTo>
                  <a:close/>
                </a:path>
              </a:pathLst>
            </a:custGeom>
            <a:solidFill>
              <a:srgbClr val="000000"/>
            </a:solidFill>
            <a:ln w="73262" cap="flat">
              <a:noFill/>
              <a:prstDash val="solid"/>
              <a:miter/>
            </a:ln>
          </p:spPr>
          <p:txBody>
            <a:bodyPr rtlCol="0" anchor="ctr"/>
            <a:lstStyle/>
            <a:p>
              <a:endParaRPr lang="en-GB"/>
            </a:p>
          </p:txBody>
        </p:sp>
        <p:sp>
          <p:nvSpPr>
            <p:cNvPr id="412" name="Graphic 1127">
              <a:extLst>
                <a:ext uri="{FF2B5EF4-FFF2-40B4-BE49-F238E27FC236}">
                  <a16:creationId xmlns:a16="http://schemas.microsoft.com/office/drawing/2014/main" id="{13D6B22F-C675-4890-88E2-48D1EE1751B1}"/>
                </a:ext>
              </a:extLst>
            </p:cNvPr>
            <p:cNvSpPr/>
            <p:nvPr/>
          </p:nvSpPr>
          <p:spPr>
            <a:xfrm>
              <a:off x="5462341" y="3587932"/>
              <a:ext cx="16578" cy="46653"/>
            </a:xfrm>
            <a:custGeom>
              <a:avLst/>
              <a:gdLst>
                <a:gd name="connsiteX0" fmla="*/ 16815 w 16578"/>
                <a:gd name="connsiteY0" fmla="*/ 48009 h 46653"/>
                <a:gd name="connsiteX1" fmla="*/ 13588 w 16578"/>
                <a:gd name="connsiteY1" fmla="*/ 48009 h 46653"/>
                <a:gd name="connsiteX2" fmla="*/ 7353 w 16578"/>
                <a:gd name="connsiteY2" fmla="*/ 45442 h 46653"/>
                <a:gd name="connsiteX3" fmla="*/ 5079 w 16578"/>
                <a:gd name="connsiteY3" fmla="*/ 38766 h 46653"/>
                <a:gd name="connsiteX4" fmla="*/ 5079 w 16578"/>
                <a:gd name="connsiteY4" fmla="*/ 15439 h 46653"/>
                <a:gd name="connsiteX5" fmla="*/ 237 w 16578"/>
                <a:gd name="connsiteY5" fmla="*/ 15439 h 46653"/>
                <a:gd name="connsiteX6" fmla="*/ 237 w 16578"/>
                <a:gd name="connsiteY6" fmla="*/ 12652 h 46653"/>
                <a:gd name="connsiteX7" fmla="*/ 5079 w 16578"/>
                <a:gd name="connsiteY7" fmla="*/ 12652 h 46653"/>
                <a:gd name="connsiteX8" fmla="*/ 5079 w 16578"/>
                <a:gd name="connsiteY8" fmla="*/ 1355 h 46653"/>
                <a:gd name="connsiteX9" fmla="*/ 8820 w 16578"/>
                <a:gd name="connsiteY9" fmla="*/ 1355 h 46653"/>
                <a:gd name="connsiteX10" fmla="*/ 8820 w 16578"/>
                <a:gd name="connsiteY10" fmla="*/ 12652 h 46653"/>
                <a:gd name="connsiteX11" fmla="*/ 16815 w 16578"/>
                <a:gd name="connsiteY11" fmla="*/ 12652 h 46653"/>
                <a:gd name="connsiteX12" fmla="*/ 16815 w 16578"/>
                <a:gd name="connsiteY12" fmla="*/ 15439 h 46653"/>
                <a:gd name="connsiteX13" fmla="*/ 8820 w 16578"/>
                <a:gd name="connsiteY13" fmla="*/ 15439 h 46653"/>
                <a:gd name="connsiteX14" fmla="*/ 8820 w 16578"/>
                <a:gd name="connsiteY14" fmla="*/ 38840 h 46653"/>
                <a:gd name="connsiteX15" fmla="*/ 14248 w 16578"/>
                <a:gd name="connsiteY15" fmla="*/ 44708 h 46653"/>
                <a:gd name="connsiteX16" fmla="*/ 16815 w 16578"/>
                <a:gd name="connsiteY16" fmla="*/ 44708 h 46653"/>
                <a:gd name="connsiteX17" fmla="*/ 16815 w 16578"/>
                <a:gd name="connsiteY17" fmla="*/ 48009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15" y="48009"/>
                  </a:moveTo>
                  <a:lnTo>
                    <a:pt x="13588" y="48009"/>
                  </a:lnTo>
                  <a:cubicBezTo>
                    <a:pt x="10874" y="48009"/>
                    <a:pt x="8820" y="47129"/>
                    <a:pt x="7353" y="45442"/>
                  </a:cubicBezTo>
                  <a:cubicBezTo>
                    <a:pt x="5812" y="43754"/>
                    <a:pt x="5079" y="41554"/>
                    <a:pt x="5079" y="38766"/>
                  </a:cubicBezTo>
                  <a:lnTo>
                    <a:pt x="5079" y="15439"/>
                  </a:lnTo>
                  <a:lnTo>
                    <a:pt x="237" y="15439"/>
                  </a:lnTo>
                  <a:lnTo>
                    <a:pt x="237" y="12652"/>
                  </a:lnTo>
                  <a:lnTo>
                    <a:pt x="5079" y="12652"/>
                  </a:lnTo>
                  <a:lnTo>
                    <a:pt x="5079" y="1355"/>
                  </a:lnTo>
                  <a:lnTo>
                    <a:pt x="8820" y="1355"/>
                  </a:lnTo>
                  <a:lnTo>
                    <a:pt x="8820" y="12652"/>
                  </a:lnTo>
                  <a:lnTo>
                    <a:pt x="16815" y="12652"/>
                  </a:lnTo>
                  <a:lnTo>
                    <a:pt x="16815" y="15439"/>
                  </a:lnTo>
                  <a:lnTo>
                    <a:pt x="8820" y="15439"/>
                  </a:lnTo>
                  <a:lnTo>
                    <a:pt x="8820" y="38840"/>
                  </a:lnTo>
                  <a:cubicBezTo>
                    <a:pt x="8820" y="42727"/>
                    <a:pt x="10654" y="44708"/>
                    <a:pt x="14248" y="44708"/>
                  </a:cubicBezTo>
                  <a:lnTo>
                    <a:pt x="16815" y="44708"/>
                  </a:lnTo>
                  <a:lnTo>
                    <a:pt x="16815" y="48009"/>
                  </a:lnTo>
                  <a:close/>
                </a:path>
              </a:pathLst>
            </a:custGeom>
            <a:solidFill>
              <a:srgbClr val="000000"/>
            </a:solidFill>
            <a:ln w="73262" cap="flat">
              <a:noFill/>
              <a:prstDash val="solid"/>
              <a:miter/>
            </a:ln>
          </p:spPr>
          <p:txBody>
            <a:bodyPr rtlCol="0" anchor="ctr"/>
            <a:lstStyle/>
            <a:p>
              <a:endParaRPr lang="en-GB"/>
            </a:p>
          </p:txBody>
        </p:sp>
        <p:sp>
          <p:nvSpPr>
            <p:cNvPr id="413" name="Graphic 1127">
              <a:extLst>
                <a:ext uri="{FF2B5EF4-FFF2-40B4-BE49-F238E27FC236}">
                  <a16:creationId xmlns:a16="http://schemas.microsoft.com/office/drawing/2014/main" id="{09DA5080-076B-4585-89BE-A4436E59CB34}"/>
                </a:ext>
              </a:extLst>
            </p:cNvPr>
            <p:cNvSpPr/>
            <p:nvPr/>
          </p:nvSpPr>
          <p:spPr>
            <a:xfrm>
              <a:off x="5489660" y="3582357"/>
              <a:ext cx="4621" cy="52228"/>
            </a:xfrm>
            <a:custGeom>
              <a:avLst/>
              <a:gdLst>
                <a:gd name="connsiteX0" fmla="*/ 4426 w 4621"/>
                <a:gd name="connsiteY0" fmla="*/ 53583 h 52228"/>
                <a:gd name="connsiteX1" fmla="*/ 685 w 4621"/>
                <a:gd name="connsiteY1" fmla="*/ 53583 h 52228"/>
                <a:gd name="connsiteX2" fmla="*/ 685 w 4621"/>
                <a:gd name="connsiteY2" fmla="*/ 18226 h 52228"/>
                <a:gd name="connsiteX3" fmla="*/ 4426 w 4621"/>
                <a:gd name="connsiteY3" fmla="*/ 18226 h 52228"/>
                <a:gd name="connsiteX4" fmla="*/ 4426 w 4621"/>
                <a:gd name="connsiteY4" fmla="*/ 53583 h 52228"/>
                <a:gd name="connsiteX5" fmla="*/ 4866 w 4621"/>
                <a:gd name="connsiteY5" fmla="*/ 5975 h 52228"/>
                <a:gd name="connsiteX6" fmla="*/ 245 w 4621"/>
                <a:gd name="connsiteY6" fmla="*/ 5975 h 52228"/>
                <a:gd name="connsiteX7" fmla="*/ 245 w 4621"/>
                <a:gd name="connsiteY7" fmla="*/ 1354 h 52228"/>
                <a:gd name="connsiteX8" fmla="*/ 4866 w 4621"/>
                <a:gd name="connsiteY8" fmla="*/ 1354 h 52228"/>
                <a:gd name="connsiteX9" fmla="*/ 4866 w 4621"/>
                <a:gd name="connsiteY9" fmla="*/ 597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426" y="53583"/>
                  </a:moveTo>
                  <a:lnTo>
                    <a:pt x="685" y="53583"/>
                  </a:lnTo>
                  <a:lnTo>
                    <a:pt x="685" y="18226"/>
                  </a:lnTo>
                  <a:lnTo>
                    <a:pt x="4426" y="18226"/>
                  </a:lnTo>
                  <a:lnTo>
                    <a:pt x="4426" y="53583"/>
                  </a:lnTo>
                  <a:close/>
                  <a:moveTo>
                    <a:pt x="4866" y="5975"/>
                  </a:moveTo>
                  <a:lnTo>
                    <a:pt x="245" y="5975"/>
                  </a:lnTo>
                  <a:lnTo>
                    <a:pt x="245" y="1354"/>
                  </a:lnTo>
                  <a:lnTo>
                    <a:pt x="4866" y="1354"/>
                  </a:lnTo>
                  <a:lnTo>
                    <a:pt x="4866" y="5975"/>
                  </a:lnTo>
                  <a:close/>
                </a:path>
              </a:pathLst>
            </a:custGeom>
            <a:solidFill>
              <a:srgbClr val="000000"/>
            </a:solidFill>
            <a:ln w="73262" cap="flat">
              <a:noFill/>
              <a:prstDash val="solid"/>
              <a:miter/>
            </a:ln>
          </p:spPr>
          <p:txBody>
            <a:bodyPr rtlCol="0" anchor="ctr"/>
            <a:lstStyle/>
            <a:p>
              <a:endParaRPr lang="en-GB"/>
            </a:p>
          </p:txBody>
        </p:sp>
        <p:sp>
          <p:nvSpPr>
            <p:cNvPr id="414" name="Graphic 1127">
              <a:extLst>
                <a:ext uri="{FF2B5EF4-FFF2-40B4-BE49-F238E27FC236}">
                  <a16:creationId xmlns:a16="http://schemas.microsoft.com/office/drawing/2014/main" id="{C38C95F9-E149-4002-A5F8-9B2B5C429DD4}"/>
                </a:ext>
              </a:extLst>
            </p:cNvPr>
            <p:cNvSpPr/>
            <p:nvPr/>
          </p:nvSpPr>
          <p:spPr>
            <a:xfrm>
              <a:off x="5504290" y="3582357"/>
              <a:ext cx="16578" cy="52228"/>
            </a:xfrm>
            <a:custGeom>
              <a:avLst/>
              <a:gdLst>
                <a:gd name="connsiteX0" fmla="*/ 16830 w 16578"/>
                <a:gd name="connsiteY0" fmla="*/ 21013 h 52228"/>
                <a:gd name="connsiteX1" fmla="*/ 8834 w 16578"/>
                <a:gd name="connsiteY1" fmla="*/ 21013 h 52228"/>
                <a:gd name="connsiteX2" fmla="*/ 8834 w 16578"/>
                <a:gd name="connsiteY2" fmla="*/ 53583 h 52228"/>
                <a:gd name="connsiteX3" fmla="*/ 5093 w 16578"/>
                <a:gd name="connsiteY3" fmla="*/ 53583 h 52228"/>
                <a:gd name="connsiteX4" fmla="*/ 5093 w 16578"/>
                <a:gd name="connsiteY4" fmla="*/ 21013 h 52228"/>
                <a:gd name="connsiteX5" fmla="*/ 252 w 16578"/>
                <a:gd name="connsiteY5" fmla="*/ 21013 h 52228"/>
                <a:gd name="connsiteX6" fmla="*/ 252 w 16578"/>
                <a:gd name="connsiteY6" fmla="*/ 18226 h 52228"/>
                <a:gd name="connsiteX7" fmla="*/ 5093 w 16578"/>
                <a:gd name="connsiteY7" fmla="*/ 18226 h 52228"/>
                <a:gd name="connsiteX8" fmla="*/ 5093 w 16578"/>
                <a:gd name="connsiteY8" fmla="*/ 10597 h 52228"/>
                <a:gd name="connsiteX9" fmla="*/ 7294 w 16578"/>
                <a:gd name="connsiteY9" fmla="*/ 3848 h 52228"/>
                <a:gd name="connsiteX10" fmla="*/ 13602 w 16578"/>
                <a:gd name="connsiteY10" fmla="*/ 1354 h 52228"/>
                <a:gd name="connsiteX11" fmla="*/ 16830 w 16578"/>
                <a:gd name="connsiteY11" fmla="*/ 1354 h 52228"/>
                <a:gd name="connsiteX12" fmla="*/ 16830 w 16578"/>
                <a:gd name="connsiteY12" fmla="*/ 4655 h 52228"/>
                <a:gd name="connsiteX13" fmla="*/ 14262 w 16578"/>
                <a:gd name="connsiteY13" fmla="*/ 4655 h 52228"/>
                <a:gd name="connsiteX14" fmla="*/ 8834 w 16578"/>
                <a:gd name="connsiteY14" fmla="*/ 10523 h 52228"/>
                <a:gd name="connsiteX15" fmla="*/ 8834 w 16578"/>
                <a:gd name="connsiteY15" fmla="*/ 18226 h 52228"/>
                <a:gd name="connsiteX16" fmla="*/ 16830 w 16578"/>
                <a:gd name="connsiteY16" fmla="*/ 18226 h 52228"/>
                <a:gd name="connsiteX17" fmla="*/ 16830 w 16578"/>
                <a:gd name="connsiteY17" fmla="*/ 2101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6830" y="21013"/>
                  </a:moveTo>
                  <a:lnTo>
                    <a:pt x="8834" y="21013"/>
                  </a:lnTo>
                  <a:lnTo>
                    <a:pt x="8834" y="53583"/>
                  </a:lnTo>
                  <a:lnTo>
                    <a:pt x="5093" y="53583"/>
                  </a:lnTo>
                  <a:lnTo>
                    <a:pt x="5093" y="21013"/>
                  </a:lnTo>
                  <a:lnTo>
                    <a:pt x="252" y="21013"/>
                  </a:lnTo>
                  <a:lnTo>
                    <a:pt x="252" y="18226"/>
                  </a:lnTo>
                  <a:lnTo>
                    <a:pt x="5093" y="18226"/>
                  </a:lnTo>
                  <a:lnTo>
                    <a:pt x="5093" y="10597"/>
                  </a:lnTo>
                  <a:cubicBezTo>
                    <a:pt x="5093" y="7809"/>
                    <a:pt x="5827" y="5535"/>
                    <a:pt x="7294" y="3848"/>
                  </a:cubicBezTo>
                  <a:cubicBezTo>
                    <a:pt x="8834" y="2161"/>
                    <a:pt x="10888" y="1354"/>
                    <a:pt x="13602" y="1354"/>
                  </a:cubicBezTo>
                  <a:lnTo>
                    <a:pt x="16830" y="1354"/>
                  </a:lnTo>
                  <a:lnTo>
                    <a:pt x="16830" y="4655"/>
                  </a:lnTo>
                  <a:lnTo>
                    <a:pt x="14262" y="4655"/>
                  </a:lnTo>
                  <a:cubicBezTo>
                    <a:pt x="10668" y="4655"/>
                    <a:pt x="8834" y="6636"/>
                    <a:pt x="8834" y="10523"/>
                  </a:cubicBezTo>
                  <a:lnTo>
                    <a:pt x="8834" y="18226"/>
                  </a:lnTo>
                  <a:lnTo>
                    <a:pt x="16830" y="18226"/>
                  </a:lnTo>
                  <a:lnTo>
                    <a:pt x="16830" y="21013"/>
                  </a:lnTo>
                  <a:close/>
                </a:path>
              </a:pathLst>
            </a:custGeom>
            <a:solidFill>
              <a:srgbClr val="000000"/>
            </a:solidFill>
            <a:ln w="73262" cap="flat">
              <a:noFill/>
              <a:prstDash val="solid"/>
              <a:miter/>
            </a:ln>
          </p:spPr>
          <p:txBody>
            <a:bodyPr rtlCol="0" anchor="ctr"/>
            <a:lstStyle/>
            <a:p>
              <a:endParaRPr lang="en-GB"/>
            </a:p>
          </p:txBody>
        </p:sp>
        <p:sp>
          <p:nvSpPr>
            <p:cNvPr id="415" name="Graphic 1127">
              <a:extLst>
                <a:ext uri="{FF2B5EF4-FFF2-40B4-BE49-F238E27FC236}">
                  <a16:creationId xmlns:a16="http://schemas.microsoft.com/office/drawing/2014/main" id="{A984AD86-BC1E-46C0-90A4-40D0A70AA5E6}"/>
                </a:ext>
              </a:extLst>
            </p:cNvPr>
            <p:cNvSpPr/>
            <p:nvPr/>
          </p:nvSpPr>
          <p:spPr>
            <a:xfrm>
              <a:off x="5529850" y="3582357"/>
              <a:ext cx="4621" cy="52228"/>
            </a:xfrm>
            <a:custGeom>
              <a:avLst/>
              <a:gdLst>
                <a:gd name="connsiteX0" fmla="*/ 4440 w 4621"/>
                <a:gd name="connsiteY0" fmla="*/ 53583 h 52228"/>
                <a:gd name="connsiteX1" fmla="*/ 699 w 4621"/>
                <a:gd name="connsiteY1" fmla="*/ 53583 h 52228"/>
                <a:gd name="connsiteX2" fmla="*/ 699 w 4621"/>
                <a:gd name="connsiteY2" fmla="*/ 18226 h 52228"/>
                <a:gd name="connsiteX3" fmla="*/ 4440 w 4621"/>
                <a:gd name="connsiteY3" fmla="*/ 18226 h 52228"/>
                <a:gd name="connsiteX4" fmla="*/ 4440 w 4621"/>
                <a:gd name="connsiteY4" fmla="*/ 53583 h 52228"/>
                <a:gd name="connsiteX5" fmla="*/ 4880 w 4621"/>
                <a:gd name="connsiteY5" fmla="*/ 5975 h 52228"/>
                <a:gd name="connsiteX6" fmla="*/ 258 w 4621"/>
                <a:gd name="connsiteY6" fmla="*/ 5975 h 52228"/>
                <a:gd name="connsiteX7" fmla="*/ 258 w 4621"/>
                <a:gd name="connsiteY7" fmla="*/ 1354 h 52228"/>
                <a:gd name="connsiteX8" fmla="*/ 4880 w 4621"/>
                <a:gd name="connsiteY8" fmla="*/ 1354 h 52228"/>
                <a:gd name="connsiteX9" fmla="*/ 4880 w 4621"/>
                <a:gd name="connsiteY9" fmla="*/ 597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440" y="53583"/>
                  </a:moveTo>
                  <a:lnTo>
                    <a:pt x="699" y="53583"/>
                  </a:lnTo>
                  <a:lnTo>
                    <a:pt x="699" y="18226"/>
                  </a:lnTo>
                  <a:lnTo>
                    <a:pt x="4440" y="18226"/>
                  </a:lnTo>
                  <a:lnTo>
                    <a:pt x="4440" y="53583"/>
                  </a:lnTo>
                  <a:close/>
                  <a:moveTo>
                    <a:pt x="4880" y="5975"/>
                  </a:moveTo>
                  <a:lnTo>
                    <a:pt x="258" y="5975"/>
                  </a:lnTo>
                  <a:lnTo>
                    <a:pt x="258" y="1354"/>
                  </a:lnTo>
                  <a:lnTo>
                    <a:pt x="4880" y="1354"/>
                  </a:lnTo>
                  <a:lnTo>
                    <a:pt x="4880" y="5975"/>
                  </a:lnTo>
                  <a:close/>
                </a:path>
              </a:pathLst>
            </a:custGeom>
            <a:solidFill>
              <a:srgbClr val="000000"/>
            </a:solidFill>
            <a:ln w="73262" cap="flat">
              <a:noFill/>
              <a:prstDash val="solid"/>
              <a:miter/>
            </a:ln>
          </p:spPr>
          <p:txBody>
            <a:bodyPr rtlCol="0" anchor="ctr"/>
            <a:lstStyle/>
            <a:p>
              <a:endParaRPr lang="en-GB"/>
            </a:p>
          </p:txBody>
        </p:sp>
        <p:sp>
          <p:nvSpPr>
            <p:cNvPr id="416" name="Graphic 1127">
              <a:extLst>
                <a:ext uri="{FF2B5EF4-FFF2-40B4-BE49-F238E27FC236}">
                  <a16:creationId xmlns:a16="http://schemas.microsoft.com/office/drawing/2014/main" id="{2C268BAF-4700-48ED-83BE-7497AF24D807}"/>
                </a:ext>
              </a:extLst>
            </p:cNvPr>
            <p:cNvSpPr/>
            <p:nvPr/>
          </p:nvSpPr>
          <p:spPr>
            <a:xfrm>
              <a:off x="5546170" y="3598789"/>
              <a:ext cx="28315" cy="36237"/>
            </a:xfrm>
            <a:custGeom>
              <a:avLst/>
              <a:gdLst>
                <a:gd name="connsiteX0" fmla="*/ 28583 w 28315"/>
                <a:gd name="connsiteY0" fmla="*/ 20283 h 36237"/>
                <a:gd name="connsiteX1" fmla="*/ 4009 w 28315"/>
                <a:gd name="connsiteY1" fmla="*/ 20283 h 36237"/>
                <a:gd name="connsiteX2" fmla="*/ 6943 w 28315"/>
                <a:gd name="connsiteY2" fmla="*/ 30626 h 36237"/>
                <a:gd name="connsiteX3" fmla="*/ 15526 w 28315"/>
                <a:gd name="connsiteY3" fmla="*/ 34220 h 36237"/>
                <a:gd name="connsiteX4" fmla="*/ 20808 w 28315"/>
                <a:gd name="connsiteY4" fmla="*/ 33193 h 36237"/>
                <a:gd name="connsiteX5" fmla="*/ 25282 w 28315"/>
                <a:gd name="connsiteY5" fmla="*/ 29965 h 36237"/>
                <a:gd name="connsiteX6" fmla="*/ 28070 w 28315"/>
                <a:gd name="connsiteY6" fmla="*/ 32166 h 36237"/>
                <a:gd name="connsiteX7" fmla="*/ 22348 w 28315"/>
                <a:gd name="connsiteY7" fmla="*/ 36274 h 36237"/>
                <a:gd name="connsiteX8" fmla="*/ 15306 w 28315"/>
                <a:gd name="connsiteY8" fmla="*/ 37594 h 36237"/>
                <a:gd name="connsiteX9" fmla="*/ 4156 w 28315"/>
                <a:gd name="connsiteY9" fmla="*/ 32973 h 36237"/>
                <a:gd name="connsiteX10" fmla="*/ 268 w 28315"/>
                <a:gd name="connsiteY10" fmla="*/ 19476 h 36237"/>
                <a:gd name="connsiteX11" fmla="*/ 4009 w 28315"/>
                <a:gd name="connsiteY11" fmla="*/ 6125 h 36237"/>
                <a:gd name="connsiteX12" fmla="*/ 14426 w 28315"/>
                <a:gd name="connsiteY12" fmla="*/ 1357 h 36237"/>
                <a:gd name="connsiteX13" fmla="*/ 24842 w 28315"/>
                <a:gd name="connsiteY13" fmla="*/ 5905 h 36237"/>
                <a:gd name="connsiteX14" fmla="*/ 28583 w 28315"/>
                <a:gd name="connsiteY14" fmla="*/ 18595 h 36237"/>
                <a:gd name="connsiteX15" fmla="*/ 28583 w 28315"/>
                <a:gd name="connsiteY15" fmla="*/ 20283 h 36237"/>
                <a:gd name="connsiteX16" fmla="*/ 24842 w 28315"/>
                <a:gd name="connsiteY16" fmla="*/ 17275 h 36237"/>
                <a:gd name="connsiteX17" fmla="*/ 23595 w 28315"/>
                <a:gd name="connsiteY17" fmla="*/ 10600 h 36237"/>
                <a:gd name="connsiteX18" fmla="*/ 20001 w 28315"/>
                <a:gd name="connsiteY18" fmla="*/ 6198 h 36237"/>
                <a:gd name="connsiteX19" fmla="*/ 14426 w 28315"/>
                <a:gd name="connsiteY19" fmla="*/ 4658 h 36237"/>
                <a:gd name="connsiteX20" fmla="*/ 8924 w 28315"/>
                <a:gd name="connsiteY20" fmla="*/ 6198 h 36237"/>
                <a:gd name="connsiteX21" fmla="*/ 5256 w 28315"/>
                <a:gd name="connsiteY21" fmla="*/ 10600 h 36237"/>
                <a:gd name="connsiteX22" fmla="*/ 4009 w 28315"/>
                <a:gd name="connsiteY22" fmla="*/ 17275 h 36237"/>
                <a:gd name="connsiteX23" fmla="*/ 24842 w 28315"/>
                <a:gd name="connsiteY23" fmla="*/ 1727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83" y="20283"/>
                  </a:moveTo>
                  <a:lnTo>
                    <a:pt x="4009" y="20283"/>
                  </a:lnTo>
                  <a:cubicBezTo>
                    <a:pt x="4009" y="24831"/>
                    <a:pt x="4963" y="28278"/>
                    <a:pt x="6943" y="30626"/>
                  </a:cubicBezTo>
                  <a:cubicBezTo>
                    <a:pt x="8924" y="33046"/>
                    <a:pt x="11785" y="34220"/>
                    <a:pt x="15526" y="34220"/>
                  </a:cubicBezTo>
                  <a:cubicBezTo>
                    <a:pt x="17580" y="34220"/>
                    <a:pt x="19341" y="33853"/>
                    <a:pt x="20808" y="33193"/>
                  </a:cubicBezTo>
                  <a:cubicBezTo>
                    <a:pt x="22275" y="32533"/>
                    <a:pt x="23742" y="31506"/>
                    <a:pt x="25282" y="29965"/>
                  </a:cubicBezTo>
                  <a:lnTo>
                    <a:pt x="28070" y="32166"/>
                  </a:lnTo>
                  <a:cubicBezTo>
                    <a:pt x="26163" y="34073"/>
                    <a:pt x="24255" y="35467"/>
                    <a:pt x="22348" y="36274"/>
                  </a:cubicBezTo>
                  <a:cubicBezTo>
                    <a:pt x="20441" y="37154"/>
                    <a:pt x="18093" y="37594"/>
                    <a:pt x="15306" y="37594"/>
                  </a:cubicBezTo>
                  <a:cubicBezTo>
                    <a:pt x="10391" y="37594"/>
                    <a:pt x="6723" y="36054"/>
                    <a:pt x="4156" y="32973"/>
                  </a:cubicBezTo>
                  <a:cubicBezTo>
                    <a:pt x="1515" y="29892"/>
                    <a:pt x="268" y="25417"/>
                    <a:pt x="268" y="19476"/>
                  </a:cubicBezTo>
                  <a:cubicBezTo>
                    <a:pt x="268" y="13754"/>
                    <a:pt x="1515" y="9279"/>
                    <a:pt x="4009" y="6125"/>
                  </a:cubicBezTo>
                  <a:cubicBezTo>
                    <a:pt x="6503" y="2971"/>
                    <a:pt x="9951" y="1357"/>
                    <a:pt x="14426" y="1357"/>
                  </a:cubicBezTo>
                  <a:cubicBezTo>
                    <a:pt x="18900" y="1357"/>
                    <a:pt x="22348" y="2897"/>
                    <a:pt x="24842" y="5905"/>
                  </a:cubicBezTo>
                  <a:cubicBezTo>
                    <a:pt x="27336" y="8912"/>
                    <a:pt x="28583" y="13167"/>
                    <a:pt x="28583" y="18595"/>
                  </a:cubicBezTo>
                  <a:lnTo>
                    <a:pt x="28583" y="20283"/>
                  </a:lnTo>
                  <a:close/>
                  <a:moveTo>
                    <a:pt x="24842" y="17275"/>
                  </a:moveTo>
                  <a:cubicBezTo>
                    <a:pt x="24622" y="14267"/>
                    <a:pt x="24255" y="11993"/>
                    <a:pt x="23595" y="10600"/>
                  </a:cubicBezTo>
                  <a:cubicBezTo>
                    <a:pt x="22788" y="8766"/>
                    <a:pt x="21615" y="7299"/>
                    <a:pt x="20001" y="6198"/>
                  </a:cubicBezTo>
                  <a:cubicBezTo>
                    <a:pt x="18314" y="5171"/>
                    <a:pt x="16480" y="4658"/>
                    <a:pt x="14426" y="4658"/>
                  </a:cubicBezTo>
                  <a:cubicBezTo>
                    <a:pt x="12372" y="4658"/>
                    <a:pt x="10538" y="5171"/>
                    <a:pt x="8924" y="6198"/>
                  </a:cubicBezTo>
                  <a:cubicBezTo>
                    <a:pt x="7310" y="7299"/>
                    <a:pt x="6063" y="8766"/>
                    <a:pt x="5256" y="10600"/>
                  </a:cubicBezTo>
                  <a:cubicBezTo>
                    <a:pt x="4596" y="11993"/>
                    <a:pt x="4229" y="14267"/>
                    <a:pt x="4009" y="17275"/>
                  </a:cubicBezTo>
                  <a:lnTo>
                    <a:pt x="24842" y="17275"/>
                  </a:lnTo>
                  <a:close/>
                </a:path>
              </a:pathLst>
            </a:custGeom>
            <a:solidFill>
              <a:srgbClr val="000000"/>
            </a:solidFill>
            <a:ln w="73262" cap="flat">
              <a:noFill/>
              <a:prstDash val="solid"/>
              <a:miter/>
            </a:ln>
          </p:spPr>
          <p:txBody>
            <a:bodyPr rtlCol="0" anchor="ctr"/>
            <a:lstStyle/>
            <a:p>
              <a:endParaRPr lang="en-GB"/>
            </a:p>
          </p:txBody>
        </p:sp>
        <p:sp>
          <p:nvSpPr>
            <p:cNvPr id="417" name="Graphic 1127">
              <a:extLst>
                <a:ext uri="{FF2B5EF4-FFF2-40B4-BE49-F238E27FC236}">
                  <a16:creationId xmlns:a16="http://schemas.microsoft.com/office/drawing/2014/main" id="{FA1EE63C-8926-44BD-8F74-5A5E29D9EB03}"/>
                </a:ext>
              </a:extLst>
            </p:cNvPr>
            <p:cNvSpPr/>
            <p:nvPr/>
          </p:nvSpPr>
          <p:spPr>
            <a:xfrm>
              <a:off x="5584493" y="3582357"/>
              <a:ext cx="27434" cy="52669"/>
            </a:xfrm>
            <a:custGeom>
              <a:avLst/>
              <a:gdLst>
                <a:gd name="connsiteX0" fmla="*/ 27716 w 27434"/>
                <a:gd name="connsiteY0" fmla="*/ 53583 h 52669"/>
                <a:gd name="connsiteX1" fmla="*/ 23975 w 27434"/>
                <a:gd name="connsiteY1" fmla="*/ 53583 h 52669"/>
                <a:gd name="connsiteX2" fmla="*/ 23975 w 27434"/>
                <a:gd name="connsiteY2" fmla="*/ 49035 h 52669"/>
                <a:gd name="connsiteX3" fmla="*/ 19280 w 27434"/>
                <a:gd name="connsiteY3" fmla="*/ 52923 h 52669"/>
                <a:gd name="connsiteX4" fmla="*/ 13485 w 27434"/>
                <a:gd name="connsiteY4" fmla="*/ 54023 h 52669"/>
                <a:gd name="connsiteX5" fmla="*/ 4829 w 27434"/>
                <a:gd name="connsiteY5" fmla="*/ 50942 h 52669"/>
                <a:gd name="connsiteX6" fmla="*/ 281 w 27434"/>
                <a:gd name="connsiteY6" fmla="*/ 35904 h 52669"/>
                <a:gd name="connsiteX7" fmla="*/ 4829 w 27434"/>
                <a:gd name="connsiteY7" fmla="*/ 20867 h 52669"/>
                <a:gd name="connsiteX8" fmla="*/ 13485 w 27434"/>
                <a:gd name="connsiteY8" fmla="*/ 17786 h 52669"/>
                <a:gd name="connsiteX9" fmla="*/ 19280 w 27434"/>
                <a:gd name="connsiteY9" fmla="*/ 18886 h 52669"/>
                <a:gd name="connsiteX10" fmla="*/ 23975 w 27434"/>
                <a:gd name="connsiteY10" fmla="*/ 22774 h 52669"/>
                <a:gd name="connsiteX11" fmla="*/ 23975 w 27434"/>
                <a:gd name="connsiteY11" fmla="*/ 1354 h 52669"/>
                <a:gd name="connsiteX12" fmla="*/ 27716 w 27434"/>
                <a:gd name="connsiteY12" fmla="*/ 1354 h 52669"/>
                <a:gd name="connsiteX13" fmla="*/ 27716 w 27434"/>
                <a:gd name="connsiteY13" fmla="*/ 53583 h 52669"/>
                <a:gd name="connsiteX14" fmla="*/ 23608 w 27434"/>
                <a:gd name="connsiteY14" fmla="*/ 41406 h 52669"/>
                <a:gd name="connsiteX15" fmla="*/ 23975 w 27434"/>
                <a:gd name="connsiteY15" fmla="*/ 35904 h 52669"/>
                <a:gd name="connsiteX16" fmla="*/ 23608 w 27434"/>
                <a:gd name="connsiteY16" fmla="*/ 30403 h 52669"/>
                <a:gd name="connsiteX17" fmla="*/ 22288 w 27434"/>
                <a:gd name="connsiteY17" fmla="*/ 25781 h 52669"/>
                <a:gd name="connsiteX18" fmla="*/ 19207 w 27434"/>
                <a:gd name="connsiteY18" fmla="*/ 22260 h 52669"/>
                <a:gd name="connsiteX19" fmla="*/ 13999 w 27434"/>
                <a:gd name="connsiteY19" fmla="*/ 21087 h 52669"/>
                <a:gd name="connsiteX20" fmla="*/ 8864 w 27434"/>
                <a:gd name="connsiteY20" fmla="*/ 22260 h 52669"/>
                <a:gd name="connsiteX21" fmla="*/ 5710 w 27434"/>
                <a:gd name="connsiteY21" fmla="*/ 25781 h 52669"/>
                <a:gd name="connsiteX22" fmla="*/ 4389 w 27434"/>
                <a:gd name="connsiteY22" fmla="*/ 30403 h 52669"/>
                <a:gd name="connsiteX23" fmla="*/ 4022 w 27434"/>
                <a:gd name="connsiteY23" fmla="*/ 35904 h 52669"/>
                <a:gd name="connsiteX24" fmla="*/ 4389 w 27434"/>
                <a:gd name="connsiteY24" fmla="*/ 41406 h 52669"/>
                <a:gd name="connsiteX25" fmla="*/ 5710 w 27434"/>
                <a:gd name="connsiteY25" fmla="*/ 46028 h 52669"/>
                <a:gd name="connsiteX26" fmla="*/ 8864 w 27434"/>
                <a:gd name="connsiteY26" fmla="*/ 49475 h 52669"/>
                <a:gd name="connsiteX27" fmla="*/ 13999 w 27434"/>
                <a:gd name="connsiteY27" fmla="*/ 50722 h 52669"/>
                <a:gd name="connsiteX28" fmla="*/ 19207 w 27434"/>
                <a:gd name="connsiteY28" fmla="*/ 49475 h 52669"/>
                <a:gd name="connsiteX29" fmla="*/ 22288 w 27434"/>
                <a:gd name="connsiteY29" fmla="*/ 46028 h 52669"/>
                <a:gd name="connsiteX30" fmla="*/ 23608 w 27434"/>
                <a:gd name="connsiteY30" fmla="*/ 4140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716" y="53583"/>
                  </a:moveTo>
                  <a:lnTo>
                    <a:pt x="23975" y="53583"/>
                  </a:lnTo>
                  <a:lnTo>
                    <a:pt x="23975" y="49035"/>
                  </a:lnTo>
                  <a:cubicBezTo>
                    <a:pt x="22508" y="50942"/>
                    <a:pt x="20967" y="52263"/>
                    <a:pt x="19280" y="52923"/>
                  </a:cubicBezTo>
                  <a:cubicBezTo>
                    <a:pt x="17593" y="53656"/>
                    <a:pt x="15686" y="54023"/>
                    <a:pt x="13485" y="54023"/>
                  </a:cubicBezTo>
                  <a:cubicBezTo>
                    <a:pt x="9744" y="54023"/>
                    <a:pt x="6883" y="52996"/>
                    <a:pt x="4829" y="50942"/>
                  </a:cubicBezTo>
                  <a:cubicBezTo>
                    <a:pt x="1822" y="47935"/>
                    <a:pt x="281" y="42873"/>
                    <a:pt x="281" y="35904"/>
                  </a:cubicBezTo>
                  <a:cubicBezTo>
                    <a:pt x="281" y="28936"/>
                    <a:pt x="1822" y="23874"/>
                    <a:pt x="4829" y="20867"/>
                  </a:cubicBezTo>
                  <a:cubicBezTo>
                    <a:pt x="6883" y="18813"/>
                    <a:pt x="9744" y="17786"/>
                    <a:pt x="13485" y="17786"/>
                  </a:cubicBezTo>
                  <a:cubicBezTo>
                    <a:pt x="15686" y="17786"/>
                    <a:pt x="17593" y="18153"/>
                    <a:pt x="19280" y="18886"/>
                  </a:cubicBezTo>
                  <a:cubicBezTo>
                    <a:pt x="20967" y="19546"/>
                    <a:pt x="22508" y="20867"/>
                    <a:pt x="23975" y="22774"/>
                  </a:cubicBezTo>
                  <a:lnTo>
                    <a:pt x="23975" y="1354"/>
                  </a:lnTo>
                  <a:lnTo>
                    <a:pt x="27716" y="1354"/>
                  </a:lnTo>
                  <a:lnTo>
                    <a:pt x="27716" y="53583"/>
                  </a:lnTo>
                  <a:close/>
                  <a:moveTo>
                    <a:pt x="23608" y="41406"/>
                  </a:moveTo>
                  <a:cubicBezTo>
                    <a:pt x="23828" y="39866"/>
                    <a:pt x="23975" y="38032"/>
                    <a:pt x="23975" y="35904"/>
                  </a:cubicBezTo>
                  <a:cubicBezTo>
                    <a:pt x="23975" y="33777"/>
                    <a:pt x="23828" y="31943"/>
                    <a:pt x="23608" y="30403"/>
                  </a:cubicBezTo>
                  <a:cubicBezTo>
                    <a:pt x="23388" y="28862"/>
                    <a:pt x="22948" y="27322"/>
                    <a:pt x="22288" y="25781"/>
                  </a:cubicBezTo>
                  <a:cubicBezTo>
                    <a:pt x="21628" y="24241"/>
                    <a:pt x="20527" y="23067"/>
                    <a:pt x="19207" y="22260"/>
                  </a:cubicBezTo>
                  <a:cubicBezTo>
                    <a:pt x="17813" y="21454"/>
                    <a:pt x="16053" y="21087"/>
                    <a:pt x="13999" y="21087"/>
                  </a:cubicBezTo>
                  <a:cubicBezTo>
                    <a:pt x="11945" y="21087"/>
                    <a:pt x="10184" y="21454"/>
                    <a:pt x="8864" y="22260"/>
                  </a:cubicBezTo>
                  <a:cubicBezTo>
                    <a:pt x="7470" y="23067"/>
                    <a:pt x="6443" y="24241"/>
                    <a:pt x="5710" y="25781"/>
                  </a:cubicBezTo>
                  <a:cubicBezTo>
                    <a:pt x="5123" y="27322"/>
                    <a:pt x="4609" y="28862"/>
                    <a:pt x="4389" y="30403"/>
                  </a:cubicBezTo>
                  <a:cubicBezTo>
                    <a:pt x="4169" y="31943"/>
                    <a:pt x="4022" y="33777"/>
                    <a:pt x="4022" y="35904"/>
                  </a:cubicBezTo>
                  <a:cubicBezTo>
                    <a:pt x="4022" y="38032"/>
                    <a:pt x="4169" y="39866"/>
                    <a:pt x="4389" y="41406"/>
                  </a:cubicBezTo>
                  <a:cubicBezTo>
                    <a:pt x="4609" y="42947"/>
                    <a:pt x="5123" y="44487"/>
                    <a:pt x="5710" y="46028"/>
                  </a:cubicBezTo>
                  <a:cubicBezTo>
                    <a:pt x="6443" y="47568"/>
                    <a:pt x="7470" y="48668"/>
                    <a:pt x="8864" y="49475"/>
                  </a:cubicBezTo>
                  <a:cubicBezTo>
                    <a:pt x="10184" y="50282"/>
                    <a:pt x="11945" y="50722"/>
                    <a:pt x="13999" y="50722"/>
                  </a:cubicBezTo>
                  <a:cubicBezTo>
                    <a:pt x="16053" y="50722"/>
                    <a:pt x="17813" y="50282"/>
                    <a:pt x="19207" y="49475"/>
                  </a:cubicBezTo>
                  <a:cubicBezTo>
                    <a:pt x="20527" y="48668"/>
                    <a:pt x="21628" y="47568"/>
                    <a:pt x="22288" y="46028"/>
                  </a:cubicBezTo>
                  <a:cubicBezTo>
                    <a:pt x="22948" y="44487"/>
                    <a:pt x="23388" y="42947"/>
                    <a:pt x="23608" y="41406"/>
                  </a:cubicBezTo>
                  <a:close/>
                </a:path>
              </a:pathLst>
            </a:custGeom>
            <a:solidFill>
              <a:srgbClr val="000000"/>
            </a:solidFill>
            <a:ln w="73262" cap="flat">
              <a:noFill/>
              <a:prstDash val="solid"/>
              <a:miter/>
            </a:ln>
          </p:spPr>
          <p:txBody>
            <a:bodyPr rtlCol="0" anchor="ctr"/>
            <a:lstStyle/>
            <a:p>
              <a:endParaRPr lang="en-GB"/>
            </a:p>
          </p:txBody>
        </p:sp>
        <p:sp>
          <p:nvSpPr>
            <p:cNvPr id="418" name="Graphic 1127">
              <a:extLst>
                <a:ext uri="{FF2B5EF4-FFF2-40B4-BE49-F238E27FC236}">
                  <a16:creationId xmlns:a16="http://schemas.microsoft.com/office/drawing/2014/main" id="{6C208AB1-62E0-4B1F-B523-E9B92BE4A354}"/>
                </a:ext>
              </a:extLst>
            </p:cNvPr>
            <p:cNvSpPr/>
            <p:nvPr/>
          </p:nvSpPr>
          <p:spPr>
            <a:xfrm>
              <a:off x="5641815" y="3598789"/>
              <a:ext cx="27508" cy="36237"/>
            </a:xfrm>
            <a:custGeom>
              <a:avLst/>
              <a:gdLst>
                <a:gd name="connsiteX0" fmla="*/ 27809 w 27508"/>
                <a:gd name="connsiteY0" fmla="*/ 37154 h 36237"/>
                <a:gd name="connsiteX1" fmla="*/ 24068 w 27508"/>
                <a:gd name="connsiteY1" fmla="*/ 37154 h 36237"/>
                <a:gd name="connsiteX2" fmla="*/ 24068 w 27508"/>
                <a:gd name="connsiteY2" fmla="*/ 33633 h 36237"/>
                <a:gd name="connsiteX3" fmla="*/ 19520 w 27508"/>
                <a:gd name="connsiteY3" fmla="*/ 36714 h 36237"/>
                <a:gd name="connsiteX4" fmla="*/ 13285 w 27508"/>
                <a:gd name="connsiteY4" fmla="*/ 37594 h 36237"/>
                <a:gd name="connsiteX5" fmla="*/ 2869 w 27508"/>
                <a:gd name="connsiteY5" fmla="*/ 34367 h 36237"/>
                <a:gd name="connsiteX6" fmla="*/ 301 w 27508"/>
                <a:gd name="connsiteY6" fmla="*/ 27471 h 36237"/>
                <a:gd name="connsiteX7" fmla="*/ 3602 w 27508"/>
                <a:gd name="connsiteY7" fmla="*/ 19989 h 36237"/>
                <a:gd name="connsiteX8" fmla="*/ 12625 w 27508"/>
                <a:gd name="connsiteY8" fmla="*/ 17275 h 36237"/>
                <a:gd name="connsiteX9" fmla="*/ 24068 w 27508"/>
                <a:gd name="connsiteY9" fmla="*/ 17275 h 36237"/>
                <a:gd name="connsiteX10" fmla="*/ 24068 w 27508"/>
                <a:gd name="connsiteY10" fmla="*/ 13314 h 36237"/>
                <a:gd name="connsiteX11" fmla="*/ 21721 w 27508"/>
                <a:gd name="connsiteY11" fmla="*/ 6859 h 36237"/>
                <a:gd name="connsiteX12" fmla="*/ 14092 w 27508"/>
                <a:gd name="connsiteY12" fmla="*/ 4658 h 36237"/>
                <a:gd name="connsiteX13" fmla="*/ 8297 w 27508"/>
                <a:gd name="connsiteY13" fmla="*/ 5685 h 36237"/>
                <a:gd name="connsiteX14" fmla="*/ 4336 w 27508"/>
                <a:gd name="connsiteY14" fmla="*/ 9133 h 36237"/>
                <a:gd name="connsiteX15" fmla="*/ 1622 w 27508"/>
                <a:gd name="connsiteY15" fmla="*/ 6785 h 36237"/>
                <a:gd name="connsiteX16" fmla="*/ 6683 w 27508"/>
                <a:gd name="connsiteY16" fmla="*/ 2604 h 36237"/>
                <a:gd name="connsiteX17" fmla="*/ 14092 w 27508"/>
                <a:gd name="connsiteY17" fmla="*/ 1357 h 36237"/>
                <a:gd name="connsiteX18" fmla="*/ 27809 w 27508"/>
                <a:gd name="connsiteY18" fmla="*/ 12947 h 36237"/>
                <a:gd name="connsiteX19" fmla="*/ 27809 w 27508"/>
                <a:gd name="connsiteY19" fmla="*/ 37154 h 36237"/>
                <a:gd name="connsiteX20" fmla="*/ 24068 w 27508"/>
                <a:gd name="connsiteY20" fmla="*/ 24831 h 36237"/>
                <a:gd name="connsiteX21" fmla="*/ 24068 w 27508"/>
                <a:gd name="connsiteY21" fmla="*/ 20283 h 36237"/>
                <a:gd name="connsiteX22" fmla="*/ 13065 w 27508"/>
                <a:gd name="connsiteY22" fmla="*/ 20283 h 36237"/>
                <a:gd name="connsiteX23" fmla="*/ 4042 w 27508"/>
                <a:gd name="connsiteY23" fmla="*/ 27398 h 36237"/>
                <a:gd name="connsiteX24" fmla="*/ 6243 w 27508"/>
                <a:gd name="connsiteY24" fmla="*/ 32606 h 36237"/>
                <a:gd name="connsiteX25" fmla="*/ 13285 w 27508"/>
                <a:gd name="connsiteY25" fmla="*/ 34293 h 36237"/>
                <a:gd name="connsiteX26" fmla="*/ 22088 w 27508"/>
                <a:gd name="connsiteY26" fmla="*/ 31579 h 36237"/>
                <a:gd name="connsiteX27" fmla="*/ 24068 w 27508"/>
                <a:gd name="connsiteY27" fmla="*/ 2483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809" y="37154"/>
                  </a:moveTo>
                  <a:lnTo>
                    <a:pt x="24068" y="37154"/>
                  </a:lnTo>
                  <a:lnTo>
                    <a:pt x="24068" y="33633"/>
                  </a:lnTo>
                  <a:cubicBezTo>
                    <a:pt x="22601" y="35100"/>
                    <a:pt x="21061" y="36127"/>
                    <a:pt x="19520" y="36714"/>
                  </a:cubicBezTo>
                  <a:cubicBezTo>
                    <a:pt x="17907" y="37301"/>
                    <a:pt x="15853" y="37594"/>
                    <a:pt x="13285" y="37594"/>
                  </a:cubicBezTo>
                  <a:cubicBezTo>
                    <a:pt x="8444" y="37594"/>
                    <a:pt x="4996" y="36494"/>
                    <a:pt x="2869" y="34367"/>
                  </a:cubicBezTo>
                  <a:cubicBezTo>
                    <a:pt x="1182" y="32680"/>
                    <a:pt x="301" y="30332"/>
                    <a:pt x="301" y="27471"/>
                  </a:cubicBezTo>
                  <a:cubicBezTo>
                    <a:pt x="301" y="24244"/>
                    <a:pt x="1402" y="21750"/>
                    <a:pt x="3602" y="19989"/>
                  </a:cubicBezTo>
                  <a:cubicBezTo>
                    <a:pt x="5730" y="18155"/>
                    <a:pt x="8737" y="17275"/>
                    <a:pt x="12625" y="17275"/>
                  </a:cubicBezTo>
                  <a:lnTo>
                    <a:pt x="24068" y="17275"/>
                  </a:lnTo>
                  <a:lnTo>
                    <a:pt x="24068" y="13314"/>
                  </a:lnTo>
                  <a:cubicBezTo>
                    <a:pt x="24068" y="10453"/>
                    <a:pt x="23261" y="8252"/>
                    <a:pt x="21721" y="6859"/>
                  </a:cubicBezTo>
                  <a:cubicBezTo>
                    <a:pt x="20181" y="5391"/>
                    <a:pt x="17613" y="4658"/>
                    <a:pt x="14092" y="4658"/>
                  </a:cubicBezTo>
                  <a:cubicBezTo>
                    <a:pt x="11671" y="4658"/>
                    <a:pt x="9691" y="5025"/>
                    <a:pt x="8297" y="5685"/>
                  </a:cubicBezTo>
                  <a:cubicBezTo>
                    <a:pt x="6830" y="6345"/>
                    <a:pt x="5509" y="7519"/>
                    <a:pt x="4336" y="9133"/>
                  </a:cubicBezTo>
                  <a:lnTo>
                    <a:pt x="1622" y="6785"/>
                  </a:lnTo>
                  <a:cubicBezTo>
                    <a:pt x="3089" y="4805"/>
                    <a:pt x="4776" y="3337"/>
                    <a:pt x="6683" y="2604"/>
                  </a:cubicBezTo>
                  <a:cubicBezTo>
                    <a:pt x="8664" y="1724"/>
                    <a:pt x="11084" y="1357"/>
                    <a:pt x="14092" y="1357"/>
                  </a:cubicBezTo>
                  <a:cubicBezTo>
                    <a:pt x="23261" y="1357"/>
                    <a:pt x="27809" y="5245"/>
                    <a:pt x="27809" y="12947"/>
                  </a:cubicBezTo>
                  <a:lnTo>
                    <a:pt x="27809" y="37154"/>
                  </a:lnTo>
                  <a:close/>
                  <a:moveTo>
                    <a:pt x="24068" y="24831"/>
                  </a:moveTo>
                  <a:lnTo>
                    <a:pt x="24068" y="20283"/>
                  </a:lnTo>
                  <a:lnTo>
                    <a:pt x="13065" y="20283"/>
                  </a:lnTo>
                  <a:cubicBezTo>
                    <a:pt x="7050" y="20283"/>
                    <a:pt x="4042" y="22630"/>
                    <a:pt x="4042" y="27398"/>
                  </a:cubicBezTo>
                  <a:cubicBezTo>
                    <a:pt x="4042" y="29745"/>
                    <a:pt x="4776" y="31506"/>
                    <a:pt x="6243" y="32606"/>
                  </a:cubicBezTo>
                  <a:cubicBezTo>
                    <a:pt x="7710" y="33707"/>
                    <a:pt x="10058" y="34293"/>
                    <a:pt x="13285" y="34293"/>
                  </a:cubicBezTo>
                  <a:cubicBezTo>
                    <a:pt x="17246" y="34293"/>
                    <a:pt x="20181" y="33413"/>
                    <a:pt x="22088" y="31579"/>
                  </a:cubicBezTo>
                  <a:cubicBezTo>
                    <a:pt x="23408" y="30332"/>
                    <a:pt x="24068" y="28132"/>
                    <a:pt x="24068" y="24831"/>
                  </a:cubicBezTo>
                  <a:close/>
                </a:path>
              </a:pathLst>
            </a:custGeom>
            <a:solidFill>
              <a:srgbClr val="000000"/>
            </a:solidFill>
            <a:ln w="73262" cap="flat">
              <a:noFill/>
              <a:prstDash val="solid"/>
              <a:miter/>
            </a:ln>
          </p:spPr>
          <p:txBody>
            <a:bodyPr rtlCol="0" anchor="ctr"/>
            <a:lstStyle/>
            <a:p>
              <a:endParaRPr lang="en-GB"/>
            </a:p>
          </p:txBody>
        </p:sp>
        <p:sp>
          <p:nvSpPr>
            <p:cNvPr id="419" name="Graphic 1127">
              <a:extLst>
                <a:ext uri="{FF2B5EF4-FFF2-40B4-BE49-F238E27FC236}">
                  <a16:creationId xmlns:a16="http://schemas.microsoft.com/office/drawing/2014/main" id="{F99B856C-FC3F-4707-AA2E-0926F79D4262}"/>
                </a:ext>
              </a:extLst>
            </p:cNvPr>
            <p:cNvSpPr/>
            <p:nvPr/>
          </p:nvSpPr>
          <p:spPr>
            <a:xfrm>
              <a:off x="5683074" y="3582357"/>
              <a:ext cx="11736" cy="52228"/>
            </a:xfrm>
            <a:custGeom>
              <a:avLst/>
              <a:gdLst>
                <a:gd name="connsiteX0" fmla="*/ 12050 w 11736"/>
                <a:gd name="connsiteY0" fmla="*/ 53583 h 52228"/>
                <a:gd name="connsiteX1" fmla="*/ 8822 w 11736"/>
                <a:gd name="connsiteY1" fmla="*/ 53583 h 52228"/>
                <a:gd name="connsiteX2" fmla="*/ 2440 w 11736"/>
                <a:gd name="connsiteY2" fmla="*/ 51162 h 52228"/>
                <a:gd name="connsiteX3" fmla="*/ 313 w 11736"/>
                <a:gd name="connsiteY3" fmla="*/ 44414 h 52228"/>
                <a:gd name="connsiteX4" fmla="*/ 313 w 11736"/>
                <a:gd name="connsiteY4" fmla="*/ 1354 h 52228"/>
                <a:gd name="connsiteX5" fmla="*/ 4054 w 11736"/>
                <a:gd name="connsiteY5" fmla="*/ 1354 h 52228"/>
                <a:gd name="connsiteX6" fmla="*/ 4054 w 11736"/>
                <a:gd name="connsiteY6" fmla="*/ 44340 h 52228"/>
                <a:gd name="connsiteX7" fmla="*/ 5301 w 11736"/>
                <a:gd name="connsiteY7" fmla="*/ 48888 h 52228"/>
                <a:gd name="connsiteX8" fmla="*/ 9482 w 11736"/>
                <a:gd name="connsiteY8" fmla="*/ 50282 h 52228"/>
                <a:gd name="connsiteX9" fmla="*/ 12050 w 11736"/>
                <a:gd name="connsiteY9" fmla="*/ 50282 h 52228"/>
                <a:gd name="connsiteX10" fmla="*/ 12050 w 11736"/>
                <a:gd name="connsiteY10" fmla="*/ 5358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050" y="53583"/>
                  </a:moveTo>
                  <a:lnTo>
                    <a:pt x="8822" y="53583"/>
                  </a:lnTo>
                  <a:cubicBezTo>
                    <a:pt x="5961" y="53583"/>
                    <a:pt x="3834" y="52776"/>
                    <a:pt x="2440" y="51162"/>
                  </a:cubicBezTo>
                  <a:cubicBezTo>
                    <a:pt x="1046" y="49549"/>
                    <a:pt x="313" y="47274"/>
                    <a:pt x="313" y="44414"/>
                  </a:cubicBezTo>
                  <a:lnTo>
                    <a:pt x="313" y="1354"/>
                  </a:lnTo>
                  <a:lnTo>
                    <a:pt x="4054" y="1354"/>
                  </a:lnTo>
                  <a:lnTo>
                    <a:pt x="4054" y="44340"/>
                  </a:lnTo>
                  <a:cubicBezTo>
                    <a:pt x="4054" y="46468"/>
                    <a:pt x="4494" y="47935"/>
                    <a:pt x="5301" y="48888"/>
                  </a:cubicBezTo>
                  <a:cubicBezTo>
                    <a:pt x="6035" y="49842"/>
                    <a:pt x="7502" y="50282"/>
                    <a:pt x="9482" y="50282"/>
                  </a:cubicBezTo>
                  <a:lnTo>
                    <a:pt x="12050" y="50282"/>
                  </a:lnTo>
                  <a:lnTo>
                    <a:pt x="12050" y="53583"/>
                  </a:lnTo>
                  <a:close/>
                </a:path>
              </a:pathLst>
            </a:custGeom>
            <a:solidFill>
              <a:srgbClr val="000000"/>
            </a:solidFill>
            <a:ln w="73262" cap="flat">
              <a:noFill/>
              <a:prstDash val="solid"/>
              <a:miter/>
            </a:ln>
          </p:spPr>
          <p:txBody>
            <a:bodyPr rtlCol="0" anchor="ctr"/>
            <a:lstStyle/>
            <a:p>
              <a:endParaRPr lang="en-GB"/>
            </a:p>
          </p:txBody>
        </p:sp>
        <p:sp>
          <p:nvSpPr>
            <p:cNvPr id="420" name="Graphic 1127">
              <a:extLst>
                <a:ext uri="{FF2B5EF4-FFF2-40B4-BE49-F238E27FC236}">
                  <a16:creationId xmlns:a16="http://schemas.microsoft.com/office/drawing/2014/main" id="{6516D493-F953-4BF2-BED3-F10CE54BBD14}"/>
                </a:ext>
              </a:extLst>
            </p:cNvPr>
            <p:cNvSpPr/>
            <p:nvPr/>
          </p:nvSpPr>
          <p:spPr>
            <a:xfrm>
              <a:off x="5704085" y="3582357"/>
              <a:ext cx="11736" cy="52228"/>
            </a:xfrm>
            <a:custGeom>
              <a:avLst/>
              <a:gdLst>
                <a:gd name="connsiteX0" fmla="*/ 12057 w 11736"/>
                <a:gd name="connsiteY0" fmla="*/ 53583 h 52228"/>
                <a:gd name="connsiteX1" fmla="*/ 8829 w 11736"/>
                <a:gd name="connsiteY1" fmla="*/ 53583 h 52228"/>
                <a:gd name="connsiteX2" fmla="*/ 2448 w 11736"/>
                <a:gd name="connsiteY2" fmla="*/ 51162 h 52228"/>
                <a:gd name="connsiteX3" fmla="*/ 320 w 11736"/>
                <a:gd name="connsiteY3" fmla="*/ 44414 h 52228"/>
                <a:gd name="connsiteX4" fmla="*/ 320 w 11736"/>
                <a:gd name="connsiteY4" fmla="*/ 1354 h 52228"/>
                <a:gd name="connsiteX5" fmla="*/ 4061 w 11736"/>
                <a:gd name="connsiteY5" fmla="*/ 1354 h 52228"/>
                <a:gd name="connsiteX6" fmla="*/ 4061 w 11736"/>
                <a:gd name="connsiteY6" fmla="*/ 44340 h 52228"/>
                <a:gd name="connsiteX7" fmla="*/ 5308 w 11736"/>
                <a:gd name="connsiteY7" fmla="*/ 48888 h 52228"/>
                <a:gd name="connsiteX8" fmla="*/ 9490 w 11736"/>
                <a:gd name="connsiteY8" fmla="*/ 50282 h 52228"/>
                <a:gd name="connsiteX9" fmla="*/ 12057 w 11736"/>
                <a:gd name="connsiteY9" fmla="*/ 50282 h 52228"/>
                <a:gd name="connsiteX10" fmla="*/ 12057 w 11736"/>
                <a:gd name="connsiteY10" fmla="*/ 5358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057" y="53583"/>
                  </a:moveTo>
                  <a:lnTo>
                    <a:pt x="8829" y="53583"/>
                  </a:lnTo>
                  <a:cubicBezTo>
                    <a:pt x="5969" y="53583"/>
                    <a:pt x="3841" y="52776"/>
                    <a:pt x="2448" y="51162"/>
                  </a:cubicBezTo>
                  <a:cubicBezTo>
                    <a:pt x="1054" y="49549"/>
                    <a:pt x="320" y="47274"/>
                    <a:pt x="320" y="44414"/>
                  </a:cubicBezTo>
                  <a:lnTo>
                    <a:pt x="320" y="1354"/>
                  </a:lnTo>
                  <a:lnTo>
                    <a:pt x="4061" y="1354"/>
                  </a:lnTo>
                  <a:lnTo>
                    <a:pt x="4061" y="44340"/>
                  </a:lnTo>
                  <a:cubicBezTo>
                    <a:pt x="4061" y="46468"/>
                    <a:pt x="4501" y="47935"/>
                    <a:pt x="5308" y="48888"/>
                  </a:cubicBezTo>
                  <a:cubicBezTo>
                    <a:pt x="6042" y="49842"/>
                    <a:pt x="7509" y="50282"/>
                    <a:pt x="9490" y="50282"/>
                  </a:cubicBezTo>
                  <a:lnTo>
                    <a:pt x="12057" y="50282"/>
                  </a:lnTo>
                  <a:lnTo>
                    <a:pt x="12057" y="53583"/>
                  </a:lnTo>
                  <a:close/>
                </a:path>
              </a:pathLst>
            </a:custGeom>
            <a:solidFill>
              <a:srgbClr val="000000"/>
            </a:solidFill>
            <a:ln w="73262" cap="flat">
              <a:noFill/>
              <a:prstDash val="solid"/>
              <a:miter/>
            </a:ln>
          </p:spPr>
          <p:txBody>
            <a:bodyPr rtlCol="0" anchor="ctr"/>
            <a:lstStyle/>
            <a:p>
              <a:endParaRPr lang="en-GB"/>
            </a:p>
          </p:txBody>
        </p:sp>
        <p:sp>
          <p:nvSpPr>
            <p:cNvPr id="421" name="Graphic 1127">
              <a:extLst>
                <a:ext uri="{FF2B5EF4-FFF2-40B4-BE49-F238E27FC236}">
                  <a16:creationId xmlns:a16="http://schemas.microsoft.com/office/drawing/2014/main" id="{B4599842-CDFD-4135-949E-219D41E27108}"/>
                </a:ext>
              </a:extLst>
            </p:cNvPr>
            <p:cNvSpPr/>
            <p:nvPr/>
          </p:nvSpPr>
          <p:spPr>
            <a:xfrm>
              <a:off x="5120798" y="3693719"/>
              <a:ext cx="28315" cy="36237"/>
            </a:xfrm>
            <a:custGeom>
              <a:avLst/>
              <a:gdLst>
                <a:gd name="connsiteX0" fmla="*/ 28435 w 28315"/>
                <a:gd name="connsiteY0" fmla="*/ 20316 h 36237"/>
                <a:gd name="connsiteX1" fmla="*/ 3861 w 28315"/>
                <a:gd name="connsiteY1" fmla="*/ 20316 h 36237"/>
                <a:gd name="connsiteX2" fmla="*/ 6796 w 28315"/>
                <a:gd name="connsiteY2" fmla="*/ 30659 h 36237"/>
                <a:gd name="connsiteX3" fmla="*/ 15378 w 28315"/>
                <a:gd name="connsiteY3" fmla="*/ 34253 h 36237"/>
                <a:gd name="connsiteX4" fmla="*/ 20660 w 28315"/>
                <a:gd name="connsiteY4" fmla="*/ 33226 h 36237"/>
                <a:gd name="connsiteX5" fmla="*/ 25134 w 28315"/>
                <a:gd name="connsiteY5" fmla="*/ 29998 h 36237"/>
                <a:gd name="connsiteX6" fmla="*/ 27922 w 28315"/>
                <a:gd name="connsiteY6" fmla="*/ 32199 h 36237"/>
                <a:gd name="connsiteX7" fmla="*/ 22200 w 28315"/>
                <a:gd name="connsiteY7" fmla="*/ 36307 h 36237"/>
                <a:gd name="connsiteX8" fmla="*/ 15158 w 28315"/>
                <a:gd name="connsiteY8" fmla="*/ 37627 h 36237"/>
                <a:gd name="connsiteX9" fmla="*/ 4008 w 28315"/>
                <a:gd name="connsiteY9" fmla="*/ 33006 h 36237"/>
                <a:gd name="connsiteX10" fmla="*/ 120 w 28315"/>
                <a:gd name="connsiteY10" fmla="*/ 19509 h 36237"/>
                <a:gd name="connsiteX11" fmla="*/ 3861 w 28315"/>
                <a:gd name="connsiteY11" fmla="*/ 6158 h 36237"/>
                <a:gd name="connsiteX12" fmla="*/ 14278 w 28315"/>
                <a:gd name="connsiteY12" fmla="*/ 1390 h 36237"/>
                <a:gd name="connsiteX13" fmla="*/ 24694 w 28315"/>
                <a:gd name="connsiteY13" fmla="*/ 5938 h 36237"/>
                <a:gd name="connsiteX14" fmla="*/ 28435 w 28315"/>
                <a:gd name="connsiteY14" fmla="*/ 18628 h 36237"/>
                <a:gd name="connsiteX15" fmla="*/ 28435 w 28315"/>
                <a:gd name="connsiteY15" fmla="*/ 20316 h 36237"/>
                <a:gd name="connsiteX16" fmla="*/ 24694 w 28315"/>
                <a:gd name="connsiteY16" fmla="*/ 17308 h 36237"/>
                <a:gd name="connsiteX17" fmla="*/ 23447 w 28315"/>
                <a:gd name="connsiteY17" fmla="*/ 10633 h 36237"/>
                <a:gd name="connsiteX18" fmla="*/ 19853 w 28315"/>
                <a:gd name="connsiteY18" fmla="*/ 6231 h 36237"/>
                <a:gd name="connsiteX19" fmla="*/ 14278 w 28315"/>
                <a:gd name="connsiteY19" fmla="*/ 4691 h 36237"/>
                <a:gd name="connsiteX20" fmla="*/ 8776 w 28315"/>
                <a:gd name="connsiteY20" fmla="*/ 6231 h 36237"/>
                <a:gd name="connsiteX21" fmla="*/ 5108 w 28315"/>
                <a:gd name="connsiteY21" fmla="*/ 10633 h 36237"/>
                <a:gd name="connsiteX22" fmla="*/ 3861 w 28315"/>
                <a:gd name="connsiteY22" fmla="*/ 17308 h 36237"/>
                <a:gd name="connsiteX23" fmla="*/ 24694 w 28315"/>
                <a:gd name="connsiteY23" fmla="*/ 173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35" y="20316"/>
                  </a:moveTo>
                  <a:lnTo>
                    <a:pt x="3861" y="20316"/>
                  </a:lnTo>
                  <a:cubicBezTo>
                    <a:pt x="3861" y="24864"/>
                    <a:pt x="4815" y="28311"/>
                    <a:pt x="6796" y="30659"/>
                  </a:cubicBezTo>
                  <a:cubicBezTo>
                    <a:pt x="8776" y="33079"/>
                    <a:pt x="11637" y="34253"/>
                    <a:pt x="15378" y="34253"/>
                  </a:cubicBezTo>
                  <a:cubicBezTo>
                    <a:pt x="17432" y="34253"/>
                    <a:pt x="19193" y="33886"/>
                    <a:pt x="20660" y="33226"/>
                  </a:cubicBezTo>
                  <a:cubicBezTo>
                    <a:pt x="22127" y="32566"/>
                    <a:pt x="23594" y="31539"/>
                    <a:pt x="25134" y="29998"/>
                  </a:cubicBezTo>
                  <a:lnTo>
                    <a:pt x="27922" y="32199"/>
                  </a:lnTo>
                  <a:cubicBezTo>
                    <a:pt x="26015" y="34106"/>
                    <a:pt x="24107" y="35500"/>
                    <a:pt x="22200" y="36307"/>
                  </a:cubicBezTo>
                  <a:cubicBezTo>
                    <a:pt x="20293" y="37187"/>
                    <a:pt x="17946" y="37627"/>
                    <a:pt x="15158" y="37627"/>
                  </a:cubicBezTo>
                  <a:cubicBezTo>
                    <a:pt x="10243" y="37627"/>
                    <a:pt x="6576" y="36087"/>
                    <a:pt x="4008" y="33006"/>
                  </a:cubicBezTo>
                  <a:cubicBezTo>
                    <a:pt x="1367" y="29925"/>
                    <a:pt x="120" y="25450"/>
                    <a:pt x="120" y="19509"/>
                  </a:cubicBezTo>
                  <a:cubicBezTo>
                    <a:pt x="120" y="13787"/>
                    <a:pt x="1367" y="9312"/>
                    <a:pt x="3861" y="6158"/>
                  </a:cubicBezTo>
                  <a:cubicBezTo>
                    <a:pt x="6355" y="3004"/>
                    <a:pt x="9803" y="1390"/>
                    <a:pt x="14278" y="1390"/>
                  </a:cubicBezTo>
                  <a:cubicBezTo>
                    <a:pt x="18753" y="1390"/>
                    <a:pt x="22200" y="2930"/>
                    <a:pt x="24694" y="5938"/>
                  </a:cubicBezTo>
                  <a:cubicBezTo>
                    <a:pt x="27188" y="8945"/>
                    <a:pt x="28435" y="13200"/>
                    <a:pt x="28435" y="18628"/>
                  </a:cubicBezTo>
                  <a:lnTo>
                    <a:pt x="28435" y="20316"/>
                  </a:lnTo>
                  <a:close/>
                  <a:moveTo>
                    <a:pt x="24694" y="17308"/>
                  </a:moveTo>
                  <a:cubicBezTo>
                    <a:pt x="24474" y="14300"/>
                    <a:pt x="24107" y="12026"/>
                    <a:pt x="23447" y="10633"/>
                  </a:cubicBezTo>
                  <a:cubicBezTo>
                    <a:pt x="22640" y="8799"/>
                    <a:pt x="21467" y="7332"/>
                    <a:pt x="19853" y="6231"/>
                  </a:cubicBezTo>
                  <a:cubicBezTo>
                    <a:pt x="18166" y="5204"/>
                    <a:pt x="16332" y="4691"/>
                    <a:pt x="14278" y="4691"/>
                  </a:cubicBezTo>
                  <a:cubicBezTo>
                    <a:pt x="12224" y="4691"/>
                    <a:pt x="10390" y="5204"/>
                    <a:pt x="8776" y="6231"/>
                  </a:cubicBezTo>
                  <a:cubicBezTo>
                    <a:pt x="7162" y="7332"/>
                    <a:pt x="5915" y="8799"/>
                    <a:pt x="5108" y="10633"/>
                  </a:cubicBezTo>
                  <a:cubicBezTo>
                    <a:pt x="4448" y="12026"/>
                    <a:pt x="4081" y="14300"/>
                    <a:pt x="3861" y="17308"/>
                  </a:cubicBezTo>
                  <a:lnTo>
                    <a:pt x="24694" y="17308"/>
                  </a:lnTo>
                  <a:close/>
                </a:path>
              </a:pathLst>
            </a:custGeom>
            <a:solidFill>
              <a:srgbClr val="000000"/>
            </a:solidFill>
            <a:ln w="73262" cap="flat">
              <a:noFill/>
              <a:prstDash val="solid"/>
              <a:miter/>
            </a:ln>
          </p:spPr>
          <p:txBody>
            <a:bodyPr rtlCol="0" anchor="ctr"/>
            <a:lstStyle/>
            <a:p>
              <a:endParaRPr lang="en-GB"/>
            </a:p>
          </p:txBody>
        </p:sp>
        <p:sp>
          <p:nvSpPr>
            <p:cNvPr id="422" name="Graphic 1127">
              <a:extLst>
                <a:ext uri="{FF2B5EF4-FFF2-40B4-BE49-F238E27FC236}">
                  <a16:creationId xmlns:a16="http://schemas.microsoft.com/office/drawing/2014/main" id="{35882C8E-5A53-4AE9-8FAE-D22EB8BAAAEA}"/>
                </a:ext>
              </a:extLst>
            </p:cNvPr>
            <p:cNvSpPr/>
            <p:nvPr/>
          </p:nvSpPr>
          <p:spPr>
            <a:xfrm>
              <a:off x="5160758" y="3693719"/>
              <a:ext cx="27214" cy="35797"/>
            </a:xfrm>
            <a:custGeom>
              <a:avLst/>
              <a:gdLst>
                <a:gd name="connsiteX0" fmla="*/ 27349 w 27214"/>
                <a:gd name="connsiteY0" fmla="*/ 37187 h 35797"/>
                <a:gd name="connsiteX1" fmla="*/ 23608 w 27214"/>
                <a:gd name="connsiteY1" fmla="*/ 37187 h 35797"/>
                <a:gd name="connsiteX2" fmla="*/ 23608 w 27214"/>
                <a:gd name="connsiteY2" fmla="*/ 15254 h 35797"/>
                <a:gd name="connsiteX3" fmla="*/ 21114 w 27214"/>
                <a:gd name="connsiteY3" fmla="*/ 7405 h 35797"/>
                <a:gd name="connsiteX4" fmla="*/ 13851 w 27214"/>
                <a:gd name="connsiteY4" fmla="*/ 4691 h 35797"/>
                <a:gd name="connsiteX5" fmla="*/ 6516 w 27214"/>
                <a:gd name="connsiteY5" fmla="*/ 7405 h 35797"/>
                <a:gd name="connsiteX6" fmla="*/ 3875 w 27214"/>
                <a:gd name="connsiteY6" fmla="*/ 15254 h 35797"/>
                <a:gd name="connsiteX7" fmla="*/ 3875 w 27214"/>
                <a:gd name="connsiteY7" fmla="*/ 37187 h 35797"/>
                <a:gd name="connsiteX8" fmla="*/ 134 w 27214"/>
                <a:gd name="connsiteY8" fmla="*/ 37187 h 35797"/>
                <a:gd name="connsiteX9" fmla="*/ 134 w 27214"/>
                <a:gd name="connsiteY9" fmla="*/ 1830 h 35797"/>
                <a:gd name="connsiteX10" fmla="*/ 3875 w 27214"/>
                <a:gd name="connsiteY10" fmla="*/ 1830 h 35797"/>
                <a:gd name="connsiteX11" fmla="*/ 3875 w 27214"/>
                <a:gd name="connsiteY11" fmla="*/ 6011 h 35797"/>
                <a:gd name="connsiteX12" fmla="*/ 14292 w 27214"/>
                <a:gd name="connsiteY12" fmla="*/ 1390 h 35797"/>
                <a:gd name="connsiteX13" fmla="*/ 23681 w 27214"/>
                <a:gd name="connsiteY13" fmla="*/ 4764 h 35797"/>
                <a:gd name="connsiteX14" fmla="*/ 27349 w 27214"/>
                <a:gd name="connsiteY14" fmla="*/ 14594 h 35797"/>
                <a:gd name="connsiteX15" fmla="*/ 27349 w 27214"/>
                <a:gd name="connsiteY15" fmla="*/ 3718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49" y="37187"/>
                  </a:moveTo>
                  <a:lnTo>
                    <a:pt x="23608" y="37187"/>
                  </a:lnTo>
                  <a:lnTo>
                    <a:pt x="23608" y="15254"/>
                  </a:lnTo>
                  <a:cubicBezTo>
                    <a:pt x="23608" y="11806"/>
                    <a:pt x="22801" y="9239"/>
                    <a:pt x="21114" y="7405"/>
                  </a:cubicBezTo>
                  <a:cubicBezTo>
                    <a:pt x="19426" y="5571"/>
                    <a:pt x="17006" y="4691"/>
                    <a:pt x="13851" y="4691"/>
                  </a:cubicBezTo>
                  <a:cubicBezTo>
                    <a:pt x="10697" y="4691"/>
                    <a:pt x="8203" y="5571"/>
                    <a:pt x="6516" y="7405"/>
                  </a:cubicBezTo>
                  <a:cubicBezTo>
                    <a:pt x="4755" y="9239"/>
                    <a:pt x="3875" y="11880"/>
                    <a:pt x="3875" y="15254"/>
                  </a:cubicBezTo>
                  <a:lnTo>
                    <a:pt x="3875" y="37187"/>
                  </a:lnTo>
                  <a:lnTo>
                    <a:pt x="134" y="37187"/>
                  </a:lnTo>
                  <a:lnTo>
                    <a:pt x="134" y="1830"/>
                  </a:lnTo>
                  <a:lnTo>
                    <a:pt x="3875" y="1830"/>
                  </a:lnTo>
                  <a:lnTo>
                    <a:pt x="3875" y="6011"/>
                  </a:lnTo>
                  <a:cubicBezTo>
                    <a:pt x="6516" y="2930"/>
                    <a:pt x="9964" y="1390"/>
                    <a:pt x="14292" y="1390"/>
                  </a:cubicBezTo>
                  <a:cubicBezTo>
                    <a:pt x="18253" y="1390"/>
                    <a:pt x="21407" y="2490"/>
                    <a:pt x="23681" y="4764"/>
                  </a:cubicBezTo>
                  <a:cubicBezTo>
                    <a:pt x="26102" y="7112"/>
                    <a:pt x="27349" y="10413"/>
                    <a:pt x="27349" y="14594"/>
                  </a:cubicBezTo>
                  <a:lnTo>
                    <a:pt x="27349" y="37187"/>
                  </a:lnTo>
                  <a:close/>
                </a:path>
              </a:pathLst>
            </a:custGeom>
            <a:solidFill>
              <a:srgbClr val="000000"/>
            </a:solidFill>
            <a:ln w="73262" cap="flat">
              <a:noFill/>
              <a:prstDash val="solid"/>
              <a:miter/>
            </a:ln>
          </p:spPr>
          <p:txBody>
            <a:bodyPr rtlCol="0" anchor="ctr"/>
            <a:lstStyle/>
            <a:p>
              <a:endParaRPr lang="en-GB"/>
            </a:p>
          </p:txBody>
        </p:sp>
        <p:sp>
          <p:nvSpPr>
            <p:cNvPr id="423" name="Graphic 1127">
              <a:extLst>
                <a:ext uri="{FF2B5EF4-FFF2-40B4-BE49-F238E27FC236}">
                  <a16:creationId xmlns:a16="http://schemas.microsoft.com/office/drawing/2014/main" id="{14BFB921-6947-4EB1-993E-0AAF36AC9795}"/>
                </a:ext>
              </a:extLst>
            </p:cNvPr>
            <p:cNvSpPr/>
            <p:nvPr/>
          </p:nvSpPr>
          <p:spPr>
            <a:xfrm>
              <a:off x="5199251" y="3693719"/>
              <a:ext cx="28315" cy="36237"/>
            </a:xfrm>
            <a:custGeom>
              <a:avLst/>
              <a:gdLst>
                <a:gd name="connsiteX0" fmla="*/ 28463 w 28315"/>
                <a:gd name="connsiteY0" fmla="*/ 20316 h 36237"/>
                <a:gd name="connsiteX1" fmla="*/ 3889 w 28315"/>
                <a:gd name="connsiteY1" fmla="*/ 20316 h 36237"/>
                <a:gd name="connsiteX2" fmla="*/ 6823 w 28315"/>
                <a:gd name="connsiteY2" fmla="*/ 30659 h 36237"/>
                <a:gd name="connsiteX3" fmla="*/ 15405 w 28315"/>
                <a:gd name="connsiteY3" fmla="*/ 34253 h 36237"/>
                <a:gd name="connsiteX4" fmla="*/ 20687 w 28315"/>
                <a:gd name="connsiteY4" fmla="*/ 33226 h 36237"/>
                <a:gd name="connsiteX5" fmla="*/ 25162 w 28315"/>
                <a:gd name="connsiteY5" fmla="*/ 29998 h 36237"/>
                <a:gd name="connsiteX6" fmla="*/ 27949 w 28315"/>
                <a:gd name="connsiteY6" fmla="*/ 32199 h 36237"/>
                <a:gd name="connsiteX7" fmla="*/ 22227 w 28315"/>
                <a:gd name="connsiteY7" fmla="*/ 36307 h 36237"/>
                <a:gd name="connsiteX8" fmla="*/ 15185 w 28315"/>
                <a:gd name="connsiteY8" fmla="*/ 37627 h 36237"/>
                <a:gd name="connsiteX9" fmla="*/ 4035 w 28315"/>
                <a:gd name="connsiteY9" fmla="*/ 33006 h 36237"/>
                <a:gd name="connsiteX10" fmla="*/ 148 w 28315"/>
                <a:gd name="connsiteY10" fmla="*/ 19509 h 36237"/>
                <a:gd name="connsiteX11" fmla="*/ 3889 w 28315"/>
                <a:gd name="connsiteY11" fmla="*/ 6158 h 36237"/>
                <a:gd name="connsiteX12" fmla="*/ 14305 w 28315"/>
                <a:gd name="connsiteY12" fmla="*/ 1390 h 36237"/>
                <a:gd name="connsiteX13" fmla="*/ 24722 w 28315"/>
                <a:gd name="connsiteY13" fmla="*/ 5938 h 36237"/>
                <a:gd name="connsiteX14" fmla="*/ 28463 w 28315"/>
                <a:gd name="connsiteY14" fmla="*/ 18628 h 36237"/>
                <a:gd name="connsiteX15" fmla="*/ 28463 w 28315"/>
                <a:gd name="connsiteY15" fmla="*/ 20316 h 36237"/>
                <a:gd name="connsiteX16" fmla="*/ 24722 w 28315"/>
                <a:gd name="connsiteY16" fmla="*/ 17308 h 36237"/>
                <a:gd name="connsiteX17" fmla="*/ 23475 w 28315"/>
                <a:gd name="connsiteY17" fmla="*/ 10633 h 36237"/>
                <a:gd name="connsiteX18" fmla="*/ 19880 w 28315"/>
                <a:gd name="connsiteY18" fmla="*/ 6231 h 36237"/>
                <a:gd name="connsiteX19" fmla="*/ 14305 w 28315"/>
                <a:gd name="connsiteY19" fmla="*/ 4691 h 36237"/>
                <a:gd name="connsiteX20" fmla="*/ 8803 w 28315"/>
                <a:gd name="connsiteY20" fmla="*/ 6231 h 36237"/>
                <a:gd name="connsiteX21" fmla="*/ 5136 w 28315"/>
                <a:gd name="connsiteY21" fmla="*/ 10633 h 36237"/>
                <a:gd name="connsiteX22" fmla="*/ 3889 w 28315"/>
                <a:gd name="connsiteY22" fmla="*/ 17308 h 36237"/>
                <a:gd name="connsiteX23" fmla="*/ 24722 w 28315"/>
                <a:gd name="connsiteY23" fmla="*/ 173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63" y="20316"/>
                  </a:moveTo>
                  <a:lnTo>
                    <a:pt x="3889" y="20316"/>
                  </a:lnTo>
                  <a:cubicBezTo>
                    <a:pt x="3889" y="24864"/>
                    <a:pt x="4842" y="28311"/>
                    <a:pt x="6823" y="30659"/>
                  </a:cubicBezTo>
                  <a:cubicBezTo>
                    <a:pt x="8803" y="33079"/>
                    <a:pt x="11664" y="34253"/>
                    <a:pt x="15405" y="34253"/>
                  </a:cubicBezTo>
                  <a:cubicBezTo>
                    <a:pt x="17459" y="34253"/>
                    <a:pt x="19220" y="33886"/>
                    <a:pt x="20687" y="33226"/>
                  </a:cubicBezTo>
                  <a:cubicBezTo>
                    <a:pt x="22154" y="32566"/>
                    <a:pt x="23621" y="31539"/>
                    <a:pt x="25162" y="29998"/>
                  </a:cubicBezTo>
                  <a:lnTo>
                    <a:pt x="27949" y="32199"/>
                  </a:lnTo>
                  <a:cubicBezTo>
                    <a:pt x="26042" y="34106"/>
                    <a:pt x="24135" y="35500"/>
                    <a:pt x="22227" y="36307"/>
                  </a:cubicBezTo>
                  <a:cubicBezTo>
                    <a:pt x="20320" y="37187"/>
                    <a:pt x="17973" y="37627"/>
                    <a:pt x="15185" y="37627"/>
                  </a:cubicBezTo>
                  <a:cubicBezTo>
                    <a:pt x="10271" y="37627"/>
                    <a:pt x="6603" y="36087"/>
                    <a:pt x="4035" y="33006"/>
                  </a:cubicBezTo>
                  <a:cubicBezTo>
                    <a:pt x="1395" y="29925"/>
                    <a:pt x="148" y="25450"/>
                    <a:pt x="148" y="19509"/>
                  </a:cubicBezTo>
                  <a:cubicBezTo>
                    <a:pt x="148" y="13787"/>
                    <a:pt x="1395" y="9312"/>
                    <a:pt x="3889" y="6158"/>
                  </a:cubicBezTo>
                  <a:cubicBezTo>
                    <a:pt x="6383" y="3004"/>
                    <a:pt x="9830" y="1390"/>
                    <a:pt x="14305" y="1390"/>
                  </a:cubicBezTo>
                  <a:cubicBezTo>
                    <a:pt x="18780" y="1390"/>
                    <a:pt x="22227" y="2930"/>
                    <a:pt x="24722" y="5938"/>
                  </a:cubicBezTo>
                  <a:cubicBezTo>
                    <a:pt x="27216" y="8945"/>
                    <a:pt x="28463" y="13200"/>
                    <a:pt x="28463" y="18628"/>
                  </a:cubicBezTo>
                  <a:lnTo>
                    <a:pt x="28463" y="20316"/>
                  </a:lnTo>
                  <a:close/>
                  <a:moveTo>
                    <a:pt x="24722" y="17308"/>
                  </a:moveTo>
                  <a:cubicBezTo>
                    <a:pt x="24501" y="14300"/>
                    <a:pt x="24135" y="12026"/>
                    <a:pt x="23475" y="10633"/>
                  </a:cubicBezTo>
                  <a:cubicBezTo>
                    <a:pt x="22668" y="8799"/>
                    <a:pt x="21494" y="7332"/>
                    <a:pt x="19880" y="6231"/>
                  </a:cubicBezTo>
                  <a:cubicBezTo>
                    <a:pt x="18193" y="5204"/>
                    <a:pt x="16359" y="4691"/>
                    <a:pt x="14305" y="4691"/>
                  </a:cubicBezTo>
                  <a:cubicBezTo>
                    <a:pt x="12251" y="4691"/>
                    <a:pt x="10417" y="5204"/>
                    <a:pt x="8803" y="6231"/>
                  </a:cubicBezTo>
                  <a:cubicBezTo>
                    <a:pt x="7190" y="7332"/>
                    <a:pt x="5943" y="8799"/>
                    <a:pt x="5136" y="10633"/>
                  </a:cubicBezTo>
                  <a:cubicBezTo>
                    <a:pt x="4475" y="12026"/>
                    <a:pt x="4109" y="14300"/>
                    <a:pt x="3889" y="17308"/>
                  </a:cubicBezTo>
                  <a:lnTo>
                    <a:pt x="24722" y="17308"/>
                  </a:lnTo>
                  <a:close/>
                </a:path>
              </a:pathLst>
            </a:custGeom>
            <a:solidFill>
              <a:srgbClr val="000000"/>
            </a:solidFill>
            <a:ln w="73262" cap="flat">
              <a:noFill/>
              <a:prstDash val="solid"/>
              <a:miter/>
            </a:ln>
          </p:spPr>
          <p:txBody>
            <a:bodyPr rtlCol="0" anchor="ctr"/>
            <a:lstStyle/>
            <a:p>
              <a:endParaRPr lang="en-GB"/>
            </a:p>
          </p:txBody>
        </p:sp>
        <p:sp>
          <p:nvSpPr>
            <p:cNvPr id="424" name="Graphic 1127">
              <a:extLst>
                <a:ext uri="{FF2B5EF4-FFF2-40B4-BE49-F238E27FC236}">
                  <a16:creationId xmlns:a16="http://schemas.microsoft.com/office/drawing/2014/main" id="{AF68F8AF-2356-48C0-957F-FA739FAAD974}"/>
                </a:ext>
              </a:extLst>
            </p:cNvPr>
            <p:cNvSpPr/>
            <p:nvPr/>
          </p:nvSpPr>
          <p:spPr>
            <a:xfrm>
              <a:off x="5239211" y="3693719"/>
              <a:ext cx="22593" cy="35797"/>
            </a:xfrm>
            <a:custGeom>
              <a:avLst/>
              <a:gdLst>
                <a:gd name="connsiteX0" fmla="*/ 20040 w 22593"/>
                <a:gd name="connsiteY0" fmla="*/ 7478 h 35797"/>
                <a:gd name="connsiteX1" fmla="*/ 17032 w 22593"/>
                <a:gd name="connsiteY1" fmla="*/ 5278 h 35797"/>
                <a:gd name="connsiteX2" fmla="*/ 13364 w 22593"/>
                <a:gd name="connsiteY2" fmla="*/ 4691 h 35797"/>
                <a:gd name="connsiteX3" fmla="*/ 6469 w 22593"/>
                <a:gd name="connsiteY3" fmla="*/ 7772 h 35797"/>
                <a:gd name="connsiteX4" fmla="*/ 3902 w 22593"/>
                <a:gd name="connsiteY4" fmla="*/ 15401 h 35797"/>
                <a:gd name="connsiteX5" fmla="*/ 3902 w 22593"/>
                <a:gd name="connsiteY5" fmla="*/ 37187 h 35797"/>
                <a:gd name="connsiteX6" fmla="*/ 160 w 22593"/>
                <a:gd name="connsiteY6" fmla="*/ 37187 h 35797"/>
                <a:gd name="connsiteX7" fmla="*/ 160 w 22593"/>
                <a:gd name="connsiteY7" fmla="*/ 1830 h 35797"/>
                <a:gd name="connsiteX8" fmla="*/ 3902 w 22593"/>
                <a:gd name="connsiteY8" fmla="*/ 1830 h 35797"/>
                <a:gd name="connsiteX9" fmla="*/ 3902 w 22593"/>
                <a:gd name="connsiteY9" fmla="*/ 6525 h 35797"/>
                <a:gd name="connsiteX10" fmla="*/ 8230 w 22593"/>
                <a:gd name="connsiteY10" fmla="*/ 2784 h 35797"/>
                <a:gd name="connsiteX11" fmla="*/ 14245 w 22593"/>
                <a:gd name="connsiteY11" fmla="*/ 1390 h 35797"/>
                <a:gd name="connsiteX12" fmla="*/ 22754 w 22593"/>
                <a:gd name="connsiteY12" fmla="*/ 4764 h 35797"/>
                <a:gd name="connsiteX13" fmla="*/ 20040 w 22593"/>
                <a:gd name="connsiteY13" fmla="*/ 747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40" y="7478"/>
                  </a:moveTo>
                  <a:cubicBezTo>
                    <a:pt x="18939" y="6378"/>
                    <a:pt x="17986" y="5644"/>
                    <a:pt x="17032" y="5278"/>
                  </a:cubicBezTo>
                  <a:cubicBezTo>
                    <a:pt x="16079" y="4911"/>
                    <a:pt x="14831" y="4691"/>
                    <a:pt x="13364" y="4691"/>
                  </a:cubicBezTo>
                  <a:cubicBezTo>
                    <a:pt x="10430" y="4691"/>
                    <a:pt x="8083" y="5718"/>
                    <a:pt x="6469" y="7772"/>
                  </a:cubicBezTo>
                  <a:cubicBezTo>
                    <a:pt x="4782" y="9899"/>
                    <a:pt x="3902" y="12393"/>
                    <a:pt x="3902" y="15401"/>
                  </a:cubicBezTo>
                  <a:lnTo>
                    <a:pt x="3902" y="37187"/>
                  </a:lnTo>
                  <a:lnTo>
                    <a:pt x="160" y="37187"/>
                  </a:lnTo>
                  <a:lnTo>
                    <a:pt x="160" y="1830"/>
                  </a:lnTo>
                  <a:lnTo>
                    <a:pt x="3902" y="1830"/>
                  </a:lnTo>
                  <a:lnTo>
                    <a:pt x="3902" y="6525"/>
                  </a:lnTo>
                  <a:cubicBezTo>
                    <a:pt x="4929" y="4911"/>
                    <a:pt x="6396" y="3664"/>
                    <a:pt x="8230" y="2784"/>
                  </a:cubicBezTo>
                  <a:cubicBezTo>
                    <a:pt x="10063" y="1830"/>
                    <a:pt x="12117" y="1390"/>
                    <a:pt x="14245" y="1390"/>
                  </a:cubicBezTo>
                  <a:cubicBezTo>
                    <a:pt x="17692" y="1390"/>
                    <a:pt x="20480" y="2490"/>
                    <a:pt x="22754" y="4764"/>
                  </a:cubicBezTo>
                  <a:lnTo>
                    <a:pt x="20040" y="7478"/>
                  </a:lnTo>
                  <a:close/>
                </a:path>
              </a:pathLst>
            </a:custGeom>
            <a:solidFill>
              <a:srgbClr val="000000"/>
            </a:solidFill>
            <a:ln w="73262" cap="flat">
              <a:noFill/>
              <a:prstDash val="solid"/>
              <a:miter/>
            </a:ln>
          </p:spPr>
          <p:txBody>
            <a:bodyPr rtlCol="0" anchor="ctr"/>
            <a:lstStyle/>
            <a:p>
              <a:endParaRPr lang="en-GB"/>
            </a:p>
          </p:txBody>
        </p:sp>
        <p:sp>
          <p:nvSpPr>
            <p:cNvPr id="425" name="Graphic 1127">
              <a:extLst>
                <a:ext uri="{FF2B5EF4-FFF2-40B4-BE49-F238E27FC236}">
                  <a16:creationId xmlns:a16="http://schemas.microsoft.com/office/drawing/2014/main" id="{6C028AC4-60CF-4C53-B9F5-AE9C3A65C328}"/>
                </a:ext>
              </a:extLst>
            </p:cNvPr>
            <p:cNvSpPr/>
            <p:nvPr/>
          </p:nvSpPr>
          <p:spPr>
            <a:xfrm>
              <a:off x="5266701" y="3693719"/>
              <a:ext cx="27434" cy="53109"/>
            </a:xfrm>
            <a:custGeom>
              <a:avLst/>
              <a:gdLst>
                <a:gd name="connsiteX0" fmla="*/ 27606 w 27434"/>
                <a:gd name="connsiteY0" fmla="*/ 39171 h 53109"/>
                <a:gd name="connsiteX1" fmla="*/ 23791 w 27434"/>
                <a:gd name="connsiteY1" fmla="*/ 50247 h 53109"/>
                <a:gd name="connsiteX2" fmla="*/ 13155 w 27434"/>
                <a:gd name="connsiteY2" fmla="*/ 54502 h 53109"/>
                <a:gd name="connsiteX3" fmla="*/ 6846 w 27434"/>
                <a:gd name="connsiteY3" fmla="*/ 53402 h 53109"/>
                <a:gd name="connsiteX4" fmla="*/ 1491 w 27434"/>
                <a:gd name="connsiteY4" fmla="*/ 49807 h 53109"/>
                <a:gd name="connsiteX5" fmla="*/ 3985 w 27434"/>
                <a:gd name="connsiteY5" fmla="*/ 47313 h 53109"/>
                <a:gd name="connsiteX6" fmla="*/ 8167 w 27434"/>
                <a:gd name="connsiteY6" fmla="*/ 50321 h 53109"/>
                <a:gd name="connsiteX7" fmla="*/ 13155 w 27434"/>
                <a:gd name="connsiteY7" fmla="*/ 51201 h 53109"/>
                <a:gd name="connsiteX8" fmla="*/ 21224 w 27434"/>
                <a:gd name="connsiteY8" fmla="*/ 47827 h 53109"/>
                <a:gd name="connsiteX9" fmla="*/ 23865 w 27434"/>
                <a:gd name="connsiteY9" fmla="*/ 38951 h 53109"/>
                <a:gd name="connsiteX10" fmla="*/ 23865 w 27434"/>
                <a:gd name="connsiteY10" fmla="*/ 32642 h 53109"/>
                <a:gd name="connsiteX11" fmla="*/ 19170 w 27434"/>
                <a:gd name="connsiteY11" fmla="*/ 36530 h 53109"/>
                <a:gd name="connsiteX12" fmla="*/ 13375 w 27434"/>
                <a:gd name="connsiteY12" fmla="*/ 37630 h 53109"/>
                <a:gd name="connsiteX13" fmla="*/ 4719 w 27434"/>
                <a:gd name="connsiteY13" fmla="*/ 34549 h 53109"/>
                <a:gd name="connsiteX14" fmla="*/ 171 w 27434"/>
                <a:gd name="connsiteY14" fmla="*/ 19511 h 53109"/>
                <a:gd name="connsiteX15" fmla="*/ 4719 w 27434"/>
                <a:gd name="connsiteY15" fmla="*/ 4474 h 53109"/>
                <a:gd name="connsiteX16" fmla="*/ 13375 w 27434"/>
                <a:gd name="connsiteY16" fmla="*/ 1393 h 53109"/>
                <a:gd name="connsiteX17" fmla="*/ 19170 w 27434"/>
                <a:gd name="connsiteY17" fmla="*/ 2493 h 53109"/>
                <a:gd name="connsiteX18" fmla="*/ 23865 w 27434"/>
                <a:gd name="connsiteY18" fmla="*/ 6381 h 53109"/>
                <a:gd name="connsiteX19" fmla="*/ 23865 w 27434"/>
                <a:gd name="connsiteY19" fmla="*/ 1833 h 53109"/>
                <a:gd name="connsiteX20" fmla="*/ 27606 w 27434"/>
                <a:gd name="connsiteY20" fmla="*/ 1833 h 53109"/>
                <a:gd name="connsiteX21" fmla="*/ 27606 w 27434"/>
                <a:gd name="connsiteY21" fmla="*/ 39171 h 53109"/>
                <a:gd name="connsiteX22" fmla="*/ 23498 w 27434"/>
                <a:gd name="connsiteY22" fmla="*/ 25013 h 53109"/>
                <a:gd name="connsiteX23" fmla="*/ 23865 w 27434"/>
                <a:gd name="connsiteY23" fmla="*/ 19511 h 53109"/>
                <a:gd name="connsiteX24" fmla="*/ 23498 w 27434"/>
                <a:gd name="connsiteY24" fmla="*/ 14010 h 53109"/>
                <a:gd name="connsiteX25" fmla="*/ 22177 w 27434"/>
                <a:gd name="connsiteY25" fmla="*/ 9388 h 53109"/>
                <a:gd name="connsiteX26" fmla="*/ 19096 w 27434"/>
                <a:gd name="connsiteY26" fmla="*/ 5867 h 53109"/>
                <a:gd name="connsiteX27" fmla="*/ 13888 w 27434"/>
                <a:gd name="connsiteY27" fmla="*/ 4694 h 53109"/>
                <a:gd name="connsiteX28" fmla="*/ 8753 w 27434"/>
                <a:gd name="connsiteY28" fmla="*/ 5867 h 53109"/>
                <a:gd name="connsiteX29" fmla="*/ 5599 w 27434"/>
                <a:gd name="connsiteY29" fmla="*/ 9388 h 53109"/>
                <a:gd name="connsiteX30" fmla="*/ 4279 w 27434"/>
                <a:gd name="connsiteY30" fmla="*/ 14010 h 53109"/>
                <a:gd name="connsiteX31" fmla="*/ 3912 w 27434"/>
                <a:gd name="connsiteY31" fmla="*/ 19511 h 53109"/>
                <a:gd name="connsiteX32" fmla="*/ 4279 w 27434"/>
                <a:gd name="connsiteY32" fmla="*/ 25013 h 53109"/>
                <a:gd name="connsiteX33" fmla="*/ 5599 w 27434"/>
                <a:gd name="connsiteY33" fmla="*/ 29634 h 53109"/>
                <a:gd name="connsiteX34" fmla="*/ 8753 w 27434"/>
                <a:gd name="connsiteY34" fmla="*/ 33082 h 53109"/>
                <a:gd name="connsiteX35" fmla="*/ 13888 w 27434"/>
                <a:gd name="connsiteY35" fmla="*/ 34329 h 53109"/>
                <a:gd name="connsiteX36" fmla="*/ 19096 w 27434"/>
                <a:gd name="connsiteY36" fmla="*/ 33082 h 53109"/>
                <a:gd name="connsiteX37" fmla="*/ 22177 w 27434"/>
                <a:gd name="connsiteY37" fmla="*/ 29634 h 53109"/>
                <a:gd name="connsiteX38" fmla="*/ 23498 w 27434"/>
                <a:gd name="connsiteY38" fmla="*/ 25013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606" y="39171"/>
                  </a:moveTo>
                  <a:cubicBezTo>
                    <a:pt x="27606" y="43719"/>
                    <a:pt x="26359" y="47386"/>
                    <a:pt x="23791" y="50247"/>
                  </a:cubicBezTo>
                  <a:cubicBezTo>
                    <a:pt x="21224" y="53108"/>
                    <a:pt x="17629" y="54502"/>
                    <a:pt x="13155" y="54502"/>
                  </a:cubicBezTo>
                  <a:cubicBezTo>
                    <a:pt x="10587" y="54502"/>
                    <a:pt x="8533" y="54135"/>
                    <a:pt x="6846" y="53402"/>
                  </a:cubicBezTo>
                  <a:cubicBezTo>
                    <a:pt x="5159" y="52741"/>
                    <a:pt x="3398" y="51494"/>
                    <a:pt x="1491" y="49807"/>
                  </a:cubicBezTo>
                  <a:lnTo>
                    <a:pt x="3985" y="47313"/>
                  </a:lnTo>
                  <a:cubicBezTo>
                    <a:pt x="5526" y="48707"/>
                    <a:pt x="6920" y="49734"/>
                    <a:pt x="8167" y="50321"/>
                  </a:cubicBezTo>
                  <a:cubicBezTo>
                    <a:pt x="9414" y="50908"/>
                    <a:pt x="11027" y="51201"/>
                    <a:pt x="13155" y="51201"/>
                  </a:cubicBezTo>
                  <a:cubicBezTo>
                    <a:pt x="16749" y="51201"/>
                    <a:pt x="19390" y="50101"/>
                    <a:pt x="21224" y="47827"/>
                  </a:cubicBezTo>
                  <a:cubicBezTo>
                    <a:pt x="22984" y="45626"/>
                    <a:pt x="23865" y="42692"/>
                    <a:pt x="23865" y="38951"/>
                  </a:cubicBezTo>
                  <a:lnTo>
                    <a:pt x="23865" y="32642"/>
                  </a:lnTo>
                  <a:cubicBezTo>
                    <a:pt x="22397" y="34549"/>
                    <a:pt x="20857" y="35870"/>
                    <a:pt x="19170" y="36530"/>
                  </a:cubicBezTo>
                  <a:cubicBezTo>
                    <a:pt x="17483" y="37263"/>
                    <a:pt x="15575" y="37630"/>
                    <a:pt x="13375" y="37630"/>
                  </a:cubicBezTo>
                  <a:cubicBezTo>
                    <a:pt x="9634" y="37630"/>
                    <a:pt x="6773" y="36603"/>
                    <a:pt x="4719" y="34549"/>
                  </a:cubicBezTo>
                  <a:cubicBezTo>
                    <a:pt x="1711" y="31542"/>
                    <a:pt x="171" y="26480"/>
                    <a:pt x="171" y="19511"/>
                  </a:cubicBezTo>
                  <a:cubicBezTo>
                    <a:pt x="171" y="12543"/>
                    <a:pt x="1711" y="7481"/>
                    <a:pt x="4719" y="4474"/>
                  </a:cubicBezTo>
                  <a:cubicBezTo>
                    <a:pt x="6773" y="2420"/>
                    <a:pt x="9634" y="1393"/>
                    <a:pt x="13375" y="1393"/>
                  </a:cubicBezTo>
                  <a:cubicBezTo>
                    <a:pt x="15575" y="1393"/>
                    <a:pt x="17483" y="1759"/>
                    <a:pt x="19170" y="2493"/>
                  </a:cubicBezTo>
                  <a:cubicBezTo>
                    <a:pt x="20857" y="3153"/>
                    <a:pt x="22397" y="4474"/>
                    <a:pt x="23865" y="6381"/>
                  </a:cubicBezTo>
                  <a:lnTo>
                    <a:pt x="23865" y="1833"/>
                  </a:lnTo>
                  <a:lnTo>
                    <a:pt x="27606" y="1833"/>
                  </a:lnTo>
                  <a:lnTo>
                    <a:pt x="27606" y="39171"/>
                  </a:lnTo>
                  <a:close/>
                  <a:moveTo>
                    <a:pt x="23498" y="25013"/>
                  </a:moveTo>
                  <a:cubicBezTo>
                    <a:pt x="23718" y="23473"/>
                    <a:pt x="23865" y="21639"/>
                    <a:pt x="23865" y="19511"/>
                  </a:cubicBezTo>
                  <a:cubicBezTo>
                    <a:pt x="23865" y="17384"/>
                    <a:pt x="23718" y="15550"/>
                    <a:pt x="23498" y="14010"/>
                  </a:cubicBezTo>
                  <a:cubicBezTo>
                    <a:pt x="23278" y="12469"/>
                    <a:pt x="22838" y="10929"/>
                    <a:pt x="22177" y="9388"/>
                  </a:cubicBezTo>
                  <a:cubicBezTo>
                    <a:pt x="21517" y="7848"/>
                    <a:pt x="20417" y="6674"/>
                    <a:pt x="19096" y="5867"/>
                  </a:cubicBezTo>
                  <a:cubicBezTo>
                    <a:pt x="17703" y="5060"/>
                    <a:pt x="15942" y="4694"/>
                    <a:pt x="13888" y="4694"/>
                  </a:cubicBezTo>
                  <a:cubicBezTo>
                    <a:pt x="11834" y="4694"/>
                    <a:pt x="10074" y="5060"/>
                    <a:pt x="8753" y="5867"/>
                  </a:cubicBezTo>
                  <a:cubicBezTo>
                    <a:pt x="7360" y="6674"/>
                    <a:pt x="6333" y="7848"/>
                    <a:pt x="5599" y="9388"/>
                  </a:cubicBezTo>
                  <a:cubicBezTo>
                    <a:pt x="5012" y="10929"/>
                    <a:pt x="4499" y="12469"/>
                    <a:pt x="4279" y="14010"/>
                  </a:cubicBezTo>
                  <a:cubicBezTo>
                    <a:pt x="4059" y="15550"/>
                    <a:pt x="3912" y="17384"/>
                    <a:pt x="3912" y="19511"/>
                  </a:cubicBezTo>
                  <a:cubicBezTo>
                    <a:pt x="3912" y="21639"/>
                    <a:pt x="4059" y="23473"/>
                    <a:pt x="4279" y="25013"/>
                  </a:cubicBezTo>
                  <a:cubicBezTo>
                    <a:pt x="4499" y="26554"/>
                    <a:pt x="5012" y="28094"/>
                    <a:pt x="5599" y="29634"/>
                  </a:cubicBezTo>
                  <a:cubicBezTo>
                    <a:pt x="6333" y="31175"/>
                    <a:pt x="7360" y="32275"/>
                    <a:pt x="8753" y="33082"/>
                  </a:cubicBezTo>
                  <a:cubicBezTo>
                    <a:pt x="10074" y="33889"/>
                    <a:pt x="11834" y="34329"/>
                    <a:pt x="13888" y="34329"/>
                  </a:cubicBezTo>
                  <a:cubicBezTo>
                    <a:pt x="15942" y="34329"/>
                    <a:pt x="17703" y="33889"/>
                    <a:pt x="19096" y="33082"/>
                  </a:cubicBezTo>
                  <a:cubicBezTo>
                    <a:pt x="20417" y="32275"/>
                    <a:pt x="21517" y="31175"/>
                    <a:pt x="22177" y="29634"/>
                  </a:cubicBezTo>
                  <a:cubicBezTo>
                    <a:pt x="22838" y="28094"/>
                    <a:pt x="23278" y="26554"/>
                    <a:pt x="23498" y="25013"/>
                  </a:cubicBezTo>
                  <a:close/>
                </a:path>
              </a:pathLst>
            </a:custGeom>
            <a:solidFill>
              <a:srgbClr val="000000"/>
            </a:solidFill>
            <a:ln w="73262" cap="flat">
              <a:noFill/>
              <a:prstDash val="solid"/>
              <a:miter/>
            </a:ln>
          </p:spPr>
          <p:txBody>
            <a:bodyPr rtlCol="0" anchor="ctr"/>
            <a:lstStyle/>
            <a:p>
              <a:endParaRPr lang="en-GB"/>
            </a:p>
          </p:txBody>
        </p:sp>
        <p:sp>
          <p:nvSpPr>
            <p:cNvPr id="426" name="Graphic 1127">
              <a:extLst>
                <a:ext uri="{FF2B5EF4-FFF2-40B4-BE49-F238E27FC236}">
                  <a16:creationId xmlns:a16="http://schemas.microsoft.com/office/drawing/2014/main" id="{B788237D-06AA-4341-B768-735304277958}"/>
                </a:ext>
              </a:extLst>
            </p:cNvPr>
            <p:cNvSpPr/>
            <p:nvPr/>
          </p:nvSpPr>
          <p:spPr>
            <a:xfrm>
              <a:off x="5301820" y="3694159"/>
              <a:ext cx="29488" cy="51348"/>
            </a:xfrm>
            <a:custGeom>
              <a:avLst/>
              <a:gdLst>
                <a:gd name="connsiteX0" fmla="*/ 29672 w 29488"/>
                <a:gd name="connsiteY0" fmla="*/ 1393 h 51348"/>
                <a:gd name="connsiteX1" fmla="*/ 13241 w 29488"/>
                <a:gd name="connsiteY1" fmla="*/ 46359 h 51348"/>
                <a:gd name="connsiteX2" fmla="*/ 10820 w 29488"/>
                <a:gd name="connsiteY2" fmla="*/ 50467 h 51348"/>
                <a:gd name="connsiteX3" fmla="*/ 4145 w 29488"/>
                <a:gd name="connsiteY3" fmla="*/ 52741 h 51348"/>
                <a:gd name="connsiteX4" fmla="*/ 2384 w 29488"/>
                <a:gd name="connsiteY4" fmla="*/ 52741 h 51348"/>
                <a:gd name="connsiteX5" fmla="*/ 2384 w 29488"/>
                <a:gd name="connsiteY5" fmla="*/ 49440 h 51348"/>
                <a:gd name="connsiteX6" fmla="*/ 3778 w 29488"/>
                <a:gd name="connsiteY6" fmla="*/ 49440 h 51348"/>
                <a:gd name="connsiteX7" fmla="*/ 8032 w 29488"/>
                <a:gd name="connsiteY7" fmla="*/ 48413 h 51348"/>
                <a:gd name="connsiteX8" fmla="*/ 10233 w 29488"/>
                <a:gd name="connsiteY8" fmla="*/ 44599 h 51348"/>
                <a:gd name="connsiteX9" fmla="*/ 13094 w 29488"/>
                <a:gd name="connsiteY9" fmla="*/ 36750 h 51348"/>
                <a:gd name="connsiteX10" fmla="*/ 183 w 29488"/>
                <a:gd name="connsiteY10" fmla="*/ 1393 h 51348"/>
                <a:gd name="connsiteX11" fmla="*/ 4291 w 29488"/>
                <a:gd name="connsiteY11" fmla="*/ 1393 h 51348"/>
                <a:gd name="connsiteX12" fmla="*/ 14928 w 29488"/>
                <a:gd name="connsiteY12" fmla="*/ 32348 h 51348"/>
                <a:gd name="connsiteX13" fmla="*/ 25564 w 29488"/>
                <a:gd name="connsiteY13" fmla="*/ 1393 h 51348"/>
                <a:gd name="connsiteX14" fmla="*/ 29672 w 29488"/>
                <a:gd name="connsiteY14" fmla="*/ 1393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29672" y="1393"/>
                  </a:moveTo>
                  <a:lnTo>
                    <a:pt x="13241" y="46359"/>
                  </a:lnTo>
                  <a:cubicBezTo>
                    <a:pt x="12580" y="48340"/>
                    <a:pt x="11774" y="49660"/>
                    <a:pt x="10820" y="50467"/>
                  </a:cubicBezTo>
                  <a:cubicBezTo>
                    <a:pt x="9279" y="52008"/>
                    <a:pt x="7005" y="52741"/>
                    <a:pt x="4145" y="52741"/>
                  </a:cubicBezTo>
                  <a:lnTo>
                    <a:pt x="2384" y="52741"/>
                  </a:lnTo>
                  <a:lnTo>
                    <a:pt x="2384" y="49440"/>
                  </a:lnTo>
                  <a:lnTo>
                    <a:pt x="3778" y="49440"/>
                  </a:lnTo>
                  <a:cubicBezTo>
                    <a:pt x="5758" y="49440"/>
                    <a:pt x="7152" y="49074"/>
                    <a:pt x="8032" y="48413"/>
                  </a:cubicBezTo>
                  <a:cubicBezTo>
                    <a:pt x="8839" y="47753"/>
                    <a:pt x="9573" y="46433"/>
                    <a:pt x="10233" y="44599"/>
                  </a:cubicBezTo>
                  <a:lnTo>
                    <a:pt x="13094" y="36750"/>
                  </a:lnTo>
                  <a:lnTo>
                    <a:pt x="183" y="1393"/>
                  </a:lnTo>
                  <a:lnTo>
                    <a:pt x="4291" y="1393"/>
                  </a:lnTo>
                  <a:lnTo>
                    <a:pt x="14928" y="32348"/>
                  </a:lnTo>
                  <a:lnTo>
                    <a:pt x="25564" y="1393"/>
                  </a:lnTo>
                  <a:lnTo>
                    <a:pt x="29672" y="1393"/>
                  </a:lnTo>
                  <a:close/>
                </a:path>
              </a:pathLst>
            </a:custGeom>
            <a:solidFill>
              <a:srgbClr val="000000"/>
            </a:solidFill>
            <a:ln w="73262" cap="flat">
              <a:noFill/>
              <a:prstDash val="solid"/>
              <a:miter/>
            </a:ln>
          </p:spPr>
          <p:txBody>
            <a:bodyPr rtlCol="0" anchor="ctr"/>
            <a:lstStyle/>
            <a:p>
              <a:endParaRPr lang="en-GB"/>
            </a:p>
          </p:txBody>
        </p:sp>
        <p:sp>
          <p:nvSpPr>
            <p:cNvPr id="427" name="Graphic 1127">
              <a:extLst>
                <a:ext uri="{FF2B5EF4-FFF2-40B4-BE49-F238E27FC236}">
                  <a16:creationId xmlns:a16="http://schemas.microsoft.com/office/drawing/2014/main" id="{B8FDB9EA-BCAE-4400-854A-6D70ED03A2D7}"/>
                </a:ext>
              </a:extLst>
            </p:cNvPr>
            <p:cNvSpPr/>
            <p:nvPr/>
          </p:nvSpPr>
          <p:spPr>
            <a:xfrm>
              <a:off x="5354228" y="3693719"/>
              <a:ext cx="28461" cy="36237"/>
            </a:xfrm>
            <a:custGeom>
              <a:avLst/>
              <a:gdLst>
                <a:gd name="connsiteX0" fmla="*/ 28663 w 28461"/>
                <a:gd name="connsiteY0" fmla="*/ 27138 h 36237"/>
                <a:gd name="connsiteX1" fmla="*/ 24849 w 28461"/>
                <a:gd name="connsiteY1" fmla="*/ 34767 h 36237"/>
                <a:gd name="connsiteX2" fmla="*/ 14506 w 28461"/>
                <a:gd name="connsiteY2" fmla="*/ 37627 h 36237"/>
                <a:gd name="connsiteX3" fmla="*/ 201 w 28461"/>
                <a:gd name="connsiteY3" fmla="*/ 32566 h 36237"/>
                <a:gd name="connsiteX4" fmla="*/ 2769 w 28461"/>
                <a:gd name="connsiteY4" fmla="*/ 29998 h 36237"/>
                <a:gd name="connsiteX5" fmla="*/ 14359 w 28461"/>
                <a:gd name="connsiteY5" fmla="*/ 34326 h 36237"/>
                <a:gd name="connsiteX6" fmla="*/ 24996 w 28461"/>
                <a:gd name="connsiteY6" fmla="*/ 27138 h 36237"/>
                <a:gd name="connsiteX7" fmla="*/ 23382 w 28461"/>
                <a:gd name="connsiteY7" fmla="*/ 22956 h 36237"/>
                <a:gd name="connsiteX8" fmla="*/ 18247 w 28461"/>
                <a:gd name="connsiteY8" fmla="*/ 21196 h 36237"/>
                <a:gd name="connsiteX9" fmla="*/ 12378 w 28461"/>
                <a:gd name="connsiteY9" fmla="*/ 20682 h 36237"/>
                <a:gd name="connsiteX10" fmla="*/ 1742 w 28461"/>
                <a:gd name="connsiteY10" fmla="*/ 11440 h 36237"/>
                <a:gd name="connsiteX11" fmla="*/ 5190 w 28461"/>
                <a:gd name="connsiteY11" fmla="*/ 4104 h 36237"/>
                <a:gd name="connsiteX12" fmla="*/ 14432 w 28461"/>
                <a:gd name="connsiteY12" fmla="*/ 1390 h 36237"/>
                <a:gd name="connsiteX13" fmla="*/ 26829 w 28461"/>
                <a:gd name="connsiteY13" fmla="*/ 5131 h 36237"/>
                <a:gd name="connsiteX14" fmla="*/ 24335 w 28461"/>
                <a:gd name="connsiteY14" fmla="*/ 7625 h 36237"/>
                <a:gd name="connsiteX15" fmla="*/ 14432 w 28461"/>
                <a:gd name="connsiteY15" fmla="*/ 4618 h 36237"/>
                <a:gd name="connsiteX16" fmla="*/ 7757 w 28461"/>
                <a:gd name="connsiteY16" fmla="*/ 6378 h 36237"/>
                <a:gd name="connsiteX17" fmla="*/ 5410 w 28461"/>
                <a:gd name="connsiteY17" fmla="*/ 11440 h 36237"/>
                <a:gd name="connsiteX18" fmla="*/ 7170 w 28461"/>
                <a:gd name="connsiteY18" fmla="*/ 15621 h 36237"/>
                <a:gd name="connsiteX19" fmla="*/ 12598 w 28461"/>
                <a:gd name="connsiteY19" fmla="*/ 17381 h 36237"/>
                <a:gd name="connsiteX20" fmla="*/ 18320 w 28461"/>
                <a:gd name="connsiteY20" fmla="*/ 17895 h 36237"/>
                <a:gd name="connsiteX21" fmla="*/ 26023 w 28461"/>
                <a:gd name="connsiteY21" fmla="*/ 20389 h 36237"/>
                <a:gd name="connsiteX22" fmla="*/ 28663 w 28461"/>
                <a:gd name="connsiteY22" fmla="*/ 2713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663" y="27138"/>
                  </a:moveTo>
                  <a:cubicBezTo>
                    <a:pt x="28663" y="30365"/>
                    <a:pt x="27416" y="32933"/>
                    <a:pt x="24849" y="34767"/>
                  </a:cubicBezTo>
                  <a:cubicBezTo>
                    <a:pt x="22281" y="36674"/>
                    <a:pt x="18834" y="37627"/>
                    <a:pt x="14506" y="37627"/>
                  </a:cubicBezTo>
                  <a:cubicBezTo>
                    <a:pt x="8491" y="37627"/>
                    <a:pt x="3722" y="35940"/>
                    <a:pt x="201" y="32566"/>
                  </a:cubicBezTo>
                  <a:lnTo>
                    <a:pt x="2769" y="29998"/>
                  </a:lnTo>
                  <a:cubicBezTo>
                    <a:pt x="5483" y="32859"/>
                    <a:pt x="9371" y="34326"/>
                    <a:pt x="14359" y="34326"/>
                  </a:cubicBezTo>
                  <a:cubicBezTo>
                    <a:pt x="21474" y="34326"/>
                    <a:pt x="24996" y="31906"/>
                    <a:pt x="24996" y="27138"/>
                  </a:cubicBezTo>
                  <a:cubicBezTo>
                    <a:pt x="24996" y="25304"/>
                    <a:pt x="24482" y="23910"/>
                    <a:pt x="23382" y="22956"/>
                  </a:cubicBezTo>
                  <a:cubicBezTo>
                    <a:pt x="22281" y="22003"/>
                    <a:pt x="20594" y="21416"/>
                    <a:pt x="18247" y="21196"/>
                  </a:cubicBezTo>
                  <a:lnTo>
                    <a:pt x="12378" y="20682"/>
                  </a:lnTo>
                  <a:cubicBezTo>
                    <a:pt x="5263" y="20095"/>
                    <a:pt x="1742" y="17015"/>
                    <a:pt x="1742" y="11440"/>
                  </a:cubicBezTo>
                  <a:cubicBezTo>
                    <a:pt x="1742" y="8359"/>
                    <a:pt x="2916" y="5938"/>
                    <a:pt x="5190" y="4104"/>
                  </a:cubicBezTo>
                  <a:cubicBezTo>
                    <a:pt x="7464" y="2270"/>
                    <a:pt x="10545" y="1390"/>
                    <a:pt x="14432" y="1390"/>
                  </a:cubicBezTo>
                  <a:cubicBezTo>
                    <a:pt x="19347" y="1390"/>
                    <a:pt x="23455" y="2637"/>
                    <a:pt x="26829" y="5131"/>
                  </a:cubicBezTo>
                  <a:lnTo>
                    <a:pt x="24335" y="7625"/>
                  </a:lnTo>
                  <a:cubicBezTo>
                    <a:pt x="21621" y="5645"/>
                    <a:pt x="18320" y="4618"/>
                    <a:pt x="14432" y="4618"/>
                  </a:cubicBezTo>
                  <a:cubicBezTo>
                    <a:pt x="11498" y="4618"/>
                    <a:pt x="9224" y="5204"/>
                    <a:pt x="7757" y="6378"/>
                  </a:cubicBezTo>
                  <a:cubicBezTo>
                    <a:pt x="6217" y="7552"/>
                    <a:pt x="5410" y="9239"/>
                    <a:pt x="5410" y="11440"/>
                  </a:cubicBezTo>
                  <a:cubicBezTo>
                    <a:pt x="5410" y="13273"/>
                    <a:pt x="5997" y="14667"/>
                    <a:pt x="7170" y="15621"/>
                  </a:cubicBezTo>
                  <a:cubicBezTo>
                    <a:pt x="8271" y="16574"/>
                    <a:pt x="10104" y="17161"/>
                    <a:pt x="12598" y="17381"/>
                  </a:cubicBezTo>
                  <a:lnTo>
                    <a:pt x="18320" y="17895"/>
                  </a:lnTo>
                  <a:cubicBezTo>
                    <a:pt x="21621" y="18262"/>
                    <a:pt x="24189" y="19069"/>
                    <a:pt x="26023" y="20389"/>
                  </a:cubicBezTo>
                  <a:cubicBezTo>
                    <a:pt x="27783" y="21709"/>
                    <a:pt x="28663" y="23983"/>
                    <a:pt x="28663" y="27138"/>
                  </a:cubicBezTo>
                  <a:close/>
                </a:path>
              </a:pathLst>
            </a:custGeom>
            <a:solidFill>
              <a:srgbClr val="000000"/>
            </a:solidFill>
            <a:ln w="73262" cap="flat">
              <a:noFill/>
              <a:prstDash val="solid"/>
              <a:miter/>
            </a:ln>
          </p:spPr>
          <p:txBody>
            <a:bodyPr rtlCol="0" anchor="ctr"/>
            <a:lstStyle/>
            <a:p>
              <a:endParaRPr lang="en-GB"/>
            </a:p>
          </p:txBody>
        </p:sp>
        <p:sp>
          <p:nvSpPr>
            <p:cNvPr id="428" name="Graphic 1127">
              <a:extLst>
                <a:ext uri="{FF2B5EF4-FFF2-40B4-BE49-F238E27FC236}">
                  <a16:creationId xmlns:a16="http://schemas.microsoft.com/office/drawing/2014/main" id="{8C372FBA-B3AD-4649-944D-6F0F1EDB2B58}"/>
                </a:ext>
              </a:extLst>
            </p:cNvPr>
            <p:cNvSpPr/>
            <p:nvPr/>
          </p:nvSpPr>
          <p:spPr>
            <a:xfrm>
              <a:off x="5391402" y="3693719"/>
              <a:ext cx="28461" cy="36237"/>
            </a:xfrm>
            <a:custGeom>
              <a:avLst/>
              <a:gdLst>
                <a:gd name="connsiteX0" fmla="*/ 24275 w 28461"/>
                <a:gd name="connsiteY0" fmla="*/ 5278 h 36237"/>
                <a:gd name="connsiteX1" fmla="*/ 28676 w 28461"/>
                <a:gd name="connsiteY1" fmla="*/ 19509 h 36237"/>
                <a:gd name="connsiteX2" fmla="*/ 24275 w 28461"/>
                <a:gd name="connsiteY2" fmla="*/ 33740 h 36237"/>
                <a:gd name="connsiteX3" fmla="*/ 14445 w 28461"/>
                <a:gd name="connsiteY3" fmla="*/ 37627 h 36237"/>
                <a:gd name="connsiteX4" fmla="*/ 4616 w 28461"/>
                <a:gd name="connsiteY4" fmla="*/ 33740 h 36237"/>
                <a:gd name="connsiteX5" fmla="*/ 214 w 28461"/>
                <a:gd name="connsiteY5" fmla="*/ 19509 h 36237"/>
                <a:gd name="connsiteX6" fmla="*/ 4616 w 28461"/>
                <a:gd name="connsiteY6" fmla="*/ 5278 h 36237"/>
                <a:gd name="connsiteX7" fmla="*/ 14445 w 28461"/>
                <a:gd name="connsiteY7" fmla="*/ 1390 h 36237"/>
                <a:gd name="connsiteX8" fmla="*/ 24275 w 28461"/>
                <a:gd name="connsiteY8" fmla="*/ 5278 h 36237"/>
                <a:gd name="connsiteX9" fmla="*/ 21781 w 28461"/>
                <a:gd name="connsiteY9" fmla="*/ 31319 h 36237"/>
                <a:gd name="connsiteX10" fmla="*/ 24935 w 28461"/>
                <a:gd name="connsiteY10" fmla="*/ 19509 h 36237"/>
                <a:gd name="connsiteX11" fmla="*/ 21781 w 28461"/>
                <a:gd name="connsiteY11" fmla="*/ 7698 h 36237"/>
                <a:gd name="connsiteX12" fmla="*/ 14445 w 28461"/>
                <a:gd name="connsiteY12" fmla="*/ 4691 h 36237"/>
                <a:gd name="connsiteX13" fmla="*/ 7110 w 28461"/>
                <a:gd name="connsiteY13" fmla="*/ 7698 h 36237"/>
                <a:gd name="connsiteX14" fmla="*/ 3955 w 28461"/>
                <a:gd name="connsiteY14" fmla="*/ 19509 h 36237"/>
                <a:gd name="connsiteX15" fmla="*/ 7110 w 28461"/>
                <a:gd name="connsiteY15" fmla="*/ 31319 h 36237"/>
                <a:gd name="connsiteX16" fmla="*/ 14445 w 28461"/>
                <a:gd name="connsiteY16" fmla="*/ 34326 h 36237"/>
                <a:gd name="connsiteX17" fmla="*/ 21781 w 28461"/>
                <a:gd name="connsiteY17" fmla="*/ 3131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275" y="5278"/>
                  </a:moveTo>
                  <a:cubicBezTo>
                    <a:pt x="27209" y="8212"/>
                    <a:pt x="28676" y="12980"/>
                    <a:pt x="28676" y="19509"/>
                  </a:cubicBezTo>
                  <a:cubicBezTo>
                    <a:pt x="28676" y="26037"/>
                    <a:pt x="27209" y="30805"/>
                    <a:pt x="24275" y="33740"/>
                  </a:cubicBezTo>
                  <a:cubicBezTo>
                    <a:pt x="21707" y="36307"/>
                    <a:pt x="18406" y="37627"/>
                    <a:pt x="14445" y="37627"/>
                  </a:cubicBezTo>
                  <a:cubicBezTo>
                    <a:pt x="10484" y="37627"/>
                    <a:pt x="7183" y="36307"/>
                    <a:pt x="4616" y="33740"/>
                  </a:cubicBezTo>
                  <a:cubicBezTo>
                    <a:pt x="1681" y="30805"/>
                    <a:pt x="214" y="26037"/>
                    <a:pt x="214" y="19509"/>
                  </a:cubicBezTo>
                  <a:cubicBezTo>
                    <a:pt x="214" y="12980"/>
                    <a:pt x="1681" y="8212"/>
                    <a:pt x="4616" y="5278"/>
                  </a:cubicBezTo>
                  <a:cubicBezTo>
                    <a:pt x="7183" y="2710"/>
                    <a:pt x="10484" y="1390"/>
                    <a:pt x="14445" y="1390"/>
                  </a:cubicBezTo>
                  <a:cubicBezTo>
                    <a:pt x="18406" y="1390"/>
                    <a:pt x="21707" y="2710"/>
                    <a:pt x="24275" y="5278"/>
                  </a:cubicBezTo>
                  <a:close/>
                  <a:moveTo>
                    <a:pt x="21781" y="31319"/>
                  </a:moveTo>
                  <a:cubicBezTo>
                    <a:pt x="23908" y="29192"/>
                    <a:pt x="24935" y="25304"/>
                    <a:pt x="24935" y="19509"/>
                  </a:cubicBezTo>
                  <a:cubicBezTo>
                    <a:pt x="24935" y="13714"/>
                    <a:pt x="23908" y="9826"/>
                    <a:pt x="21781" y="7698"/>
                  </a:cubicBezTo>
                  <a:cubicBezTo>
                    <a:pt x="19800" y="5718"/>
                    <a:pt x="17306" y="4691"/>
                    <a:pt x="14445" y="4691"/>
                  </a:cubicBezTo>
                  <a:cubicBezTo>
                    <a:pt x="11584" y="4691"/>
                    <a:pt x="9090" y="5718"/>
                    <a:pt x="7110" y="7698"/>
                  </a:cubicBezTo>
                  <a:cubicBezTo>
                    <a:pt x="4982" y="9826"/>
                    <a:pt x="3955" y="13714"/>
                    <a:pt x="3955" y="19509"/>
                  </a:cubicBezTo>
                  <a:cubicBezTo>
                    <a:pt x="3955" y="25304"/>
                    <a:pt x="4982" y="29192"/>
                    <a:pt x="7110" y="31319"/>
                  </a:cubicBezTo>
                  <a:cubicBezTo>
                    <a:pt x="9090" y="33299"/>
                    <a:pt x="11584" y="34326"/>
                    <a:pt x="14445" y="34326"/>
                  </a:cubicBezTo>
                  <a:cubicBezTo>
                    <a:pt x="17306" y="34326"/>
                    <a:pt x="19800" y="33299"/>
                    <a:pt x="21781" y="31319"/>
                  </a:cubicBezTo>
                  <a:close/>
                </a:path>
              </a:pathLst>
            </a:custGeom>
            <a:solidFill>
              <a:srgbClr val="000000"/>
            </a:solidFill>
            <a:ln w="73262" cap="flat">
              <a:noFill/>
              <a:prstDash val="solid"/>
              <a:miter/>
            </a:ln>
          </p:spPr>
          <p:txBody>
            <a:bodyPr rtlCol="0" anchor="ctr"/>
            <a:lstStyle/>
            <a:p>
              <a:endParaRPr lang="en-GB"/>
            </a:p>
          </p:txBody>
        </p:sp>
        <p:sp>
          <p:nvSpPr>
            <p:cNvPr id="429" name="Graphic 1127">
              <a:extLst>
                <a:ext uri="{FF2B5EF4-FFF2-40B4-BE49-F238E27FC236}">
                  <a16:creationId xmlns:a16="http://schemas.microsoft.com/office/drawing/2014/main" id="{919253DE-9CE9-45CB-9D09-3C394CD2F1D5}"/>
                </a:ext>
              </a:extLst>
            </p:cNvPr>
            <p:cNvSpPr/>
            <p:nvPr/>
          </p:nvSpPr>
          <p:spPr>
            <a:xfrm>
              <a:off x="5431143" y="3694159"/>
              <a:ext cx="27214" cy="35797"/>
            </a:xfrm>
            <a:custGeom>
              <a:avLst/>
              <a:gdLst>
                <a:gd name="connsiteX0" fmla="*/ 27443 w 27214"/>
                <a:gd name="connsiteY0" fmla="*/ 36747 h 35797"/>
                <a:gd name="connsiteX1" fmla="*/ 23702 w 27214"/>
                <a:gd name="connsiteY1" fmla="*/ 36747 h 35797"/>
                <a:gd name="connsiteX2" fmla="*/ 23702 w 27214"/>
                <a:gd name="connsiteY2" fmla="*/ 32566 h 35797"/>
                <a:gd name="connsiteX3" fmla="*/ 13285 w 27214"/>
                <a:gd name="connsiteY3" fmla="*/ 37187 h 35797"/>
                <a:gd name="connsiteX4" fmla="*/ 3896 w 27214"/>
                <a:gd name="connsiteY4" fmla="*/ 33813 h 35797"/>
                <a:gd name="connsiteX5" fmla="*/ 228 w 27214"/>
                <a:gd name="connsiteY5" fmla="*/ 23983 h 35797"/>
                <a:gd name="connsiteX6" fmla="*/ 228 w 27214"/>
                <a:gd name="connsiteY6" fmla="*/ 1390 h 35797"/>
                <a:gd name="connsiteX7" fmla="*/ 3969 w 27214"/>
                <a:gd name="connsiteY7" fmla="*/ 1390 h 35797"/>
                <a:gd name="connsiteX8" fmla="*/ 3969 w 27214"/>
                <a:gd name="connsiteY8" fmla="*/ 23323 h 35797"/>
                <a:gd name="connsiteX9" fmla="*/ 6463 w 27214"/>
                <a:gd name="connsiteY9" fmla="*/ 31172 h 35797"/>
                <a:gd name="connsiteX10" fmla="*/ 13725 w 27214"/>
                <a:gd name="connsiteY10" fmla="*/ 33886 h 35797"/>
                <a:gd name="connsiteX11" fmla="*/ 21134 w 27214"/>
                <a:gd name="connsiteY11" fmla="*/ 31099 h 35797"/>
                <a:gd name="connsiteX12" fmla="*/ 23702 w 27214"/>
                <a:gd name="connsiteY12" fmla="*/ 23323 h 35797"/>
                <a:gd name="connsiteX13" fmla="*/ 23702 w 27214"/>
                <a:gd name="connsiteY13" fmla="*/ 1390 h 35797"/>
                <a:gd name="connsiteX14" fmla="*/ 27443 w 27214"/>
                <a:gd name="connsiteY14" fmla="*/ 1390 h 35797"/>
                <a:gd name="connsiteX15" fmla="*/ 27443 w 27214"/>
                <a:gd name="connsiteY15" fmla="*/ 3674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443" y="36747"/>
                  </a:moveTo>
                  <a:lnTo>
                    <a:pt x="23702" y="36747"/>
                  </a:lnTo>
                  <a:lnTo>
                    <a:pt x="23702" y="32566"/>
                  </a:lnTo>
                  <a:cubicBezTo>
                    <a:pt x="21061" y="35647"/>
                    <a:pt x="17613" y="37187"/>
                    <a:pt x="13285" y="37187"/>
                  </a:cubicBezTo>
                  <a:cubicBezTo>
                    <a:pt x="9324" y="37187"/>
                    <a:pt x="6170" y="36087"/>
                    <a:pt x="3896" y="33813"/>
                  </a:cubicBezTo>
                  <a:cubicBezTo>
                    <a:pt x="1475" y="31466"/>
                    <a:pt x="228" y="28165"/>
                    <a:pt x="228" y="23983"/>
                  </a:cubicBezTo>
                  <a:lnTo>
                    <a:pt x="228" y="1390"/>
                  </a:lnTo>
                  <a:lnTo>
                    <a:pt x="3969" y="1390"/>
                  </a:lnTo>
                  <a:lnTo>
                    <a:pt x="3969" y="23323"/>
                  </a:lnTo>
                  <a:cubicBezTo>
                    <a:pt x="3969" y="26771"/>
                    <a:pt x="4776" y="29338"/>
                    <a:pt x="6463" y="31172"/>
                  </a:cubicBezTo>
                  <a:cubicBezTo>
                    <a:pt x="8150" y="33006"/>
                    <a:pt x="10571" y="33886"/>
                    <a:pt x="13725" y="33886"/>
                  </a:cubicBezTo>
                  <a:cubicBezTo>
                    <a:pt x="16880" y="33886"/>
                    <a:pt x="19374" y="33006"/>
                    <a:pt x="21134" y="31099"/>
                  </a:cubicBezTo>
                  <a:cubicBezTo>
                    <a:pt x="22821" y="29265"/>
                    <a:pt x="23702" y="26698"/>
                    <a:pt x="23702" y="23323"/>
                  </a:cubicBezTo>
                  <a:lnTo>
                    <a:pt x="23702" y="1390"/>
                  </a:lnTo>
                  <a:lnTo>
                    <a:pt x="27443" y="1390"/>
                  </a:lnTo>
                  <a:lnTo>
                    <a:pt x="27443" y="36747"/>
                  </a:lnTo>
                  <a:close/>
                </a:path>
              </a:pathLst>
            </a:custGeom>
            <a:solidFill>
              <a:srgbClr val="000000"/>
            </a:solidFill>
            <a:ln w="73262" cap="flat">
              <a:noFill/>
              <a:prstDash val="solid"/>
              <a:miter/>
            </a:ln>
          </p:spPr>
          <p:txBody>
            <a:bodyPr rtlCol="0" anchor="ctr"/>
            <a:lstStyle/>
            <a:p>
              <a:endParaRPr lang="en-GB"/>
            </a:p>
          </p:txBody>
        </p:sp>
        <p:sp>
          <p:nvSpPr>
            <p:cNvPr id="430" name="Graphic 1127">
              <a:extLst>
                <a:ext uri="{FF2B5EF4-FFF2-40B4-BE49-F238E27FC236}">
                  <a16:creationId xmlns:a16="http://schemas.microsoft.com/office/drawing/2014/main" id="{518BB5A8-9CF6-4681-97B4-66AA30F38362}"/>
                </a:ext>
              </a:extLst>
            </p:cNvPr>
            <p:cNvSpPr/>
            <p:nvPr/>
          </p:nvSpPr>
          <p:spPr>
            <a:xfrm>
              <a:off x="5472130" y="3693719"/>
              <a:ext cx="22593" cy="35797"/>
            </a:xfrm>
            <a:custGeom>
              <a:avLst/>
              <a:gdLst>
                <a:gd name="connsiteX0" fmla="*/ 20121 w 22593"/>
                <a:gd name="connsiteY0" fmla="*/ 7478 h 35797"/>
                <a:gd name="connsiteX1" fmla="*/ 17113 w 22593"/>
                <a:gd name="connsiteY1" fmla="*/ 5278 h 35797"/>
                <a:gd name="connsiteX2" fmla="*/ 13445 w 22593"/>
                <a:gd name="connsiteY2" fmla="*/ 4691 h 35797"/>
                <a:gd name="connsiteX3" fmla="*/ 6550 w 22593"/>
                <a:gd name="connsiteY3" fmla="*/ 7772 h 35797"/>
                <a:gd name="connsiteX4" fmla="*/ 3983 w 22593"/>
                <a:gd name="connsiteY4" fmla="*/ 15401 h 35797"/>
                <a:gd name="connsiteX5" fmla="*/ 3983 w 22593"/>
                <a:gd name="connsiteY5" fmla="*/ 37187 h 35797"/>
                <a:gd name="connsiteX6" fmla="*/ 241 w 22593"/>
                <a:gd name="connsiteY6" fmla="*/ 37187 h 35797"/>
                <a:gd name="connsiteX7" fmla="*/ 241 w 22593"/>
                <a:gd name="connsiteY7" fmla="*/ 1830 h 35797"/>
                <a:gd name="connsiteX8" fmla="*/ 3983 w 22593"/>
                <a:gd name="connsiteY8" fmla="*/ 1830 h 35797"/>
                <a:gd name="connsiteX9" fmla="*/ 3983 w 22593"/>
                <a:gd name="connsiteY9" fmla="*/ 6525 h 35797"/>
                <a:gd name="connsiteX10" fmla="*/ 8310 w 22593"/>
                <a:gd name="connsiteY10" fmla="*/ 2784 h 35797"/>
                <a:gd name="connsiteX11" fmla="*/ 14326 w 22593"/>
                <a:gd name="connsiteY11" fmla="*/ 1390 h 35797"/>
                <a:gd name="connsiteX12" fmla="*/ 22835 w 22593"/>
                <a:gd name="connsiteY12" fmla="*/ 4764 h 35797"/>
                <a:gd name="connsiteX13" fmla="*/ 20121 w 22593"/>
                <a:gd name="connsiteY13" fmla="*/ 747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121" y="7478"/>
                  </a:moveTo>
                  <a:cubicBezTo>
                    <a:pt x="19020" y="6378"/>
                    <a:pt x="18067" y="5644"/>
                    <a:pt x="17113" y="5278"/>
                  </a:cubicBezTo>
                  <a:cubicBezTo>
                    <a:pt x="16160" y="4911"/>
                    <a:pt x="14912" y="4691"/>
                    <a:pt x="13445" y="4691"/>
                  </a:cubicBezTo>
                  <a:cubicBezTo>
                    <a:pt x="10511" y="4691"/>
                    <a:pt x="8164" y="5718"/>
                    <a:pt x="6550" y="7772"/>
                  </a:cubicBezTo>
                  <a:cubicBezTo>
                    <a:pt x="4863" y="9899"/>
                    <a:pt x="3983" y="12393"/>
                    <a:pt x="3983" y="15401"/>
                  </a:cubicBezTo>
                  <a:lnTo>
                    <a:pt x="3983" y="37187"/>
                  </a:lnTo>
                  <a:lnTo>
                    <a:pt x="241" y="37187"/>
                  </a:lnTo>
                  <a:lnTo>
                    <a:pt x="241" y="1830"/>
                  </a:lnTo>
                  <a:lnTo>
                    <a:pt x="3983" y="1830"/>
                  </a:lnTo>
                  <a:lnTo>
                    <a:pt x="3983" y="6525"/>
                  </a:lnTo>
                  <a:cubicBezTo>
                    <a:pt x="5009" y="4911"/>
                    <a:pt x="6477" y="3664"/>
                    <a:pt x="8310" y="2784"/>
                  </a:cubicBezTo>
                  <a:cubicBezTo>
                    <a:pt x="10144" y="1830"/>
                    <a:pt x="12198" y="1390"/>
                    <a:pt x="14326" y="1390"/>
                  </a:cubicBezTo>
                  <a:cubicBezTo>
                    <a:pt x="17773" y="1390"/>
                    <a:pt x="20561" y="2490"/>
                    <a:pt x="22835" y="4764"/>
                  </a:cubicBezTo>
                  <a:lnTo>
                    <a:pt x="20121" y="7478"/>
                  </a:lnTo>
                  <a:close/>
                </a:path>
              </a:pathLst>
            </a:custGeom>
            <a:solidFill>
              <a:srgbClr val="000000"/>
            </a:solidFill>
            <a:ln w="73262" cap="flat">
              <a:noFill/>
              <a:prstDash val="solid"/>
              <a:miter/>
            </a:ln>
          </p:spPr>
          <p:txBody>
            <a:bodyPr rtlCol="0" anchor="ctr"/>
            <a:lstStyle/>
            <a:p>
              <a:endParaRPr lang="en-GB"/>
            </a:p>
          </p:txBody>
        </p:sp>
        <p:sp>
          <p:nvSpPr>
            <p:cNvPr id="431" name="Graphic 1127">
              <a:extLst>
                <a:ext uri="{FF2B5EF4-FFF2-40B4-BE49-F238E27FC236}">
                  <a16:creationId xmlns:a16="http://schemas.microsoft.com/office/drawing/2014/main" id="{0A8386C5-90A4-4779-8F2F-FAC116A736AC}"/>
                </a:ext>
              </a:extLst>
            </p:cNvPr>
            <p:cNvSpPr/>
            <p:nvPr/>
          </p:nvSpPr>
          <p:spPr>
            <a:xfrm>
              <a:off x="5499619" y="3693719"/>
              <a:ext cx="27214" cy="36237"/>
            </a:xfrm>
            <a:custGeom>
              <a:avLst/>
              <a:gdLst>
                <a:gd name="connsiteX0" fmla="*/ 27467 w 27214"/>
                <a:gd name="connsiteY0" fmla="*/ 32199 h 36237"/>
                <a:gd name="connsiteX1" fmla="*/ 22185 w 27214"/>
                <a:gd name="connsiteY1" fmla="*/ 36454 h 36237"/>
                <a:gd name="connsiteX2" fmla="*/ 15803 w 27214"/>
                <a:gd name="connsiteY2" fmla="*/ 37627 h 36237"/>
                <a:gd name="connsiteX3" fmla="*/ 4433 w 27214"/>
                <a:gd name="connsiteY3" fmla="*/ 32786 h 36237"/>
                <a:gd name="connsiteX4" fmla="*/ 252 w 27214"/>
                <a:gd name="connsiteY4" fmla="*/ 19509 h 36237"/>
                <a:gd name="connsiteX5" fmla="*/ 4433 w 27214"/>
                <a:gd name="connsiteY5" fmla="*/ 6231 h 36237"/>
                <a:gd name="connsiteX6" fmla="*/ 15803 w 27214"/>
                <a:gd name="connsiteY6" fmla="*/ 1390 h 36237"/>
                <a:gd name="connsiteX7" fmla="*/ 22185 w 27214"/>
                <a:gd name="connsiteY7" fmla="*/ 2564 h 36237"/>
                <a:gd name="connsiteX8" fmla="*/ 27467 w 27214"/>
                <a:gd name="connsiteY8" fmla="*/ 6818 h 36237"/>
                <a:gd name="connsiteX9" fmla="*/ 24899 w 27214"/>
                <a:gd name="connsiteY9" fmla="*/ 9166 h 36237"/>
                <a:gd name="connsiteX10" fmla="*/ 20645 w 27214"/>
                <a:gd name="connsiteY10" fmla="*/ 5645 h 36237"/>
                <a:gd name="connsiteX11" fmla="*/ 15803 w 27214"/>
                <a:gd name="connsiteY11" fmla="*/ 4691 h 36237"/>
                <a:gd name="connsiteX12" fmla="*/ 6414 w 27214"/>
                <a:gd name="connsiteY12" fmla="*/ 9386 h 36237"/>
                <a:gd name="connsiteX13" fmla="*/ 3993 w 27214"/>
                <a:gd name="connsiteY13" fmla="*/ 19509 h 36237"/>
                <a:gd name="connsiteX14" fmla="*/ 6414 w 27214"/>
                <a:gd name="connsiteY14" fmla="*/ 29632 h 36237"/>
                <a:gd name="connsiteX15" fmla="*/ 15803 w 27214"/>
                <a:gd name="connsiteY15" fmla="*/ 34326 h 36237"/>
                <a:gd name="connsiteX16" fmla="*/ 20571 w 27214"/>
                <a:gd name="connsiteY16" fmla="*/ 33299 h 36237"/>
                <a:gd name="connsiteX17" fmla="*/ 24899 w 27214"/>
                <a:gd name="connsiteY17" fmla="*/ 29852 h 36237"/>
                <a:gd name="connsiteX18" fmla="*/ 27467 w 27214"/>
                <a:gd name="connsiteY18" fmla="*/ 3219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467" y="32199"/>
                  </a:moveTo>
                  <a:cubicBezTo>
                    <a:pt x="25633" y="34253"/>
                    <a:pt x="23872" y="35647"/>
                    <a:pt x="22185" y="36454"/>
                  </a:cubicBezTo>
                  <a:cubicBezTo>
                    <a:pt x="20424" y="37261"/>
                    <a:pt x="18297" y="37627"/>
                    <a:pt x="15803" y="37627"/>
                  </a:cubicBezTo>
                  <a:cubicBezTo>
                    <a:pt x="10962" y="37627"/>
                    <a:pt x="7147" y="36014"/>
                    <a:pt x="4433" y="32786"/>
                  </a:cubicBezTo>
                  <a:cubicBezTo>
                    <a:pt x="1646" y="29558"/>
                    <a:pt x="252" y="25157"/>
                    <a:pt x="252" y="19509"/>
                  </a:cubicBezTo>
                  <a:cubicBezTo>
                    <a:pt x="252" y="13860"/>
                    <a:pt x="1646" y="9459"/>
                    <a:pt x="4433" y="6231"/>
                  </a:cubicBezTo>
                  <a:cubicBezTo>
                    <a:pt x="7147" y="3004"/>
                    <a:pt x="10962" y="1390"/>
                    <a:pt x="15803" y="1390"/>
                  </a:cubicBezTo>
                  <a:cubicBezTo>
                    <a:pt x="18297" y="1390"/>
                    <a:pt x="20424" y="1757"/>
                    <a:pt x="22185" y="2564"/>
                  </a:cubicBezTo>
                  <a:cubicBezTo>
                    <a:pt x="23872" y="3370"/>
                    <a:pt x="25633" y="4764"/>
                    <a:pt x="27467" y="6818"/>
                  </a:cubicBezTo>
                  <a:lnTo>
                    <a:pt x="24899" y="9166"/>
                  </a:lnTo>
                  <a:cubicBezTo>
                    <a:pt x="23359" y="7478"/>
                    <a:pt x="21965" y="6305"/>
                    <a:pt x="20645" y="5645"/>
                  </a:cubicBezTo>
                  <a:cubicBezTo>
                    <a:pt x="19324" y="4984"/>
                    <a:pt x="17710" y="4691"/>
                    <a:pt x="15803" y="4691"/>
                  </a:cubicBezTo>
                  <a:cubicBezTo>
                    <a:pt x="11622" y="4691"/>
                    <a:pt x="8541" y="6231"/>
                    <a:pt x="6414" y="9386"/>
                  </a:cubicBezTo>
                  <a:cubicBezTo>
                    <a:pt x="4800" y="11733"/>
                    <a:pt x="3993" y="15107"/>
                    <a:pt x="3993" y="19509"/>
                  </a:cubicBezTo>
                  <a:cubicBezTo>
                    <a:pt x="3993" y="23910"/>
                    <a:pt x="4800" y="27284"/>
                    <a:pt x="6414" y="29632"/>
                  </a:cubicBezTo>
                  <a:cubicBezTo>
                    <a:pt x="8541" y="32786"/>
                    <a:pt x="11622" y="34326"/>
                    <a:pt x="15803" y="34326"/>
                  </a:cubicBezTo>
                  <a:cubicBezTo>
                    <a:pt x="17637" y="34326"/>
                    <a:pt x="19251" y="34033"/>
                    <a:pt x="20571" y="33299"/>
                  </a:cubicBezTo>
                  <a:cubicBezTo>
                    <a:pt x="21965" y="32639"/>
                    <a:pt x="23359" y="31539"/>
                    <a:pt x="24899" y="29852"/>
                  </a:cubicBezTo>
                  <a:lnTo>
                    <a:pt x="27467" y="32199"/>
                  </a:lnTo>
                  <a:close/>
                </a:path>
              </a:pathLst>
            </a:custGeom>
            <a:solidFill>
              <a:srgbClr val="000000"/>
            </a:solidFill>
            <a:ln w="73262" cap="flat">
              <a:noFill/>
              <a:prstDash val="solid"/>
              <a:miter/>
            </a:ln>
          </p:spPr>
          <p:txBody>
            <a:bodyPr rtlCol="0" anchor="ctr"/>
            <a:lstStyle/>
            <a:p>
              <a:endParaRPr lang="en-GB"/>
            </a:p>
          </p:txBody>
        </p:sp>
        <p:sp>
          <p:nvSpPr>
            <p:cNvPr id="432" name="Graphic 1127">
              <a:extLst>
                <a:ext uri="{FF2B5EF4-FFF2-40B4-BE49-F238E27FC236}">
                  <a16:creationId xmlns:a16="http://schemas.microsoft.com/office/drawing/2014/main" id="{0EEA3597-4C90-485A-8068-004E6C1EA9A2}"/>
                </a:ext>
              </a:extLst>
            </p:cNvPr>
            <p:cNvSpPr/>
            <p:nvPr/>
          </p:nvSpPr>
          <p:spPr>
            <a:xfrm>
              <a:off x="5535325" y="3693719"/>
              <a:ext cx="28315" cy="36237"/>
            </a:xfrm>
            <a:custGeom>
              <a:avLst/>
              <a:gdLst>
                <a:gd name="connsiteX0" fmla="*/ 28580 w 28315"/>
                <a:gd name="connsiteY0" fmla="*/ 20316 h 36237"/>
                <a:gd name="connsiteX1" fmla="*/ 4005 w 28315"/>
                <a:gd name="connsiteY1" fmla="*/ 20316 h 36237"/>
                <a:gd name="connsiteX2" fmla="*/ 6940 w 28315"/>
                <a:gd name="connsiteY2" fmla="*/ 30659 h 36237"/>
                <a:gd name="connsiteX3" fmla="*/ 15522 w 28315"/>
                <a:gd name="connsiteY3" fmla="*/ 34253 h 36237"/>
                <a:gd name="connsiteX4" fmla="*/ 20804 w 28315"/>
                <a:gd name="connsiteY4" fmla="*/ 33226 h 36237"/>
                <a:gd name="connsiteX5" fmla="*/ 25279 w 28315"/>
                <a:gd name="connsiteY5" fmla="*/ 29998 h 36237"/>
                <a:gd name="connsiteX6" fmla="*/ 28066 w 28315"/>
                <a:gd name="connsiteY6" fmla="*/ 32199 h 36237"/>
                <a:gd name="connsiteX7" fmla="*/ 22344 w 28315"/>
                <a:gd name="connsiteY7" fmla="*/ 36307 h 36237"/>
                <a:gd name="connsiteX8" fmla="*/ 15302 w 28315"/>
                <a:gd name="connsiteY8" fmla="*/ 37627 h 36237"/>
                <a:gd name="connsiteX9" fmla="*/ 4152 w 28315"/>
                <a:gd name="connsiteY9" fmla="*/ 33006 h 36237"/>
                <a:gd name="connsiteX10" fmla="*/ 264 w 28315"/>
                <a:gd name="connsiteY10" fmla="*/ 19509 h 36237"/>
                <a:gd name="connsiteX11" fmla="*/ 4005 w 28315"/>
                <a:gd name="connsiteY11" fmla="*/ 6158 h 36237"/>
                <a:gd name="connsiteX12" fmla="*/ 14422 w 28315"/>
                <a:gd name="connsiteY12" fmla="*/ 1390 h 36237"/>
                <a:gd name="connsiteX13" fmla="*/ 24838 w 28315"/>
                <a:gd name="connsiteY13" fmla="*/ 5938 h 36237"/>
                <a:gd name="connsiteX14" fmla="*/ 28580 w 28315"/>
                <a:gd name="connsiteY14" fmla="*/ 18628 h 36237"/>
                <a:gd name="connsiteX15" fmla="*/ 28580 w 28315"/>
                <a:gd name="connsiteY15" fmla="*/ 20316 h 36237"/>
                <a:gd name="connsiteX16" fmla="*/ 24838 w 28315"/>
                <a:gd name="connsiteY16" fmla="*/ 17308 h 36237"/>
                <a:gd name="connsiteX17" fmla="*/ 23591 w 28315"/>
                <a:gd name="connsiteY17" fmla="*/ 10633 h 36237"/>
                <a:gd name="connsiteX18" fmla="*/ 19997 w 28315"/>
                <a:gd name="connsiteY18" fmla="*/ 6231 h 36237"/>
                <a:gd name="connsiteX19" fmla="*/ 14422 w 28315"/>
                <a:gd name="connsiteY19" fmla="*/ 4691 h 36237"/>
                <a:gd name="connsiteX20" fmla="*/ 8920 w 28315"/>
                <a:gd name="connsiteY20" fmla="*/ 6231 h 36237"/>
                <a:gd name="connsiteX21" fmla="*/ 5253 w 28315"/>
                <a:gd name="connsiteY21" fmla="*/ 10633 h 36237"/>
                <a:gd name="connsiteX22" fmla="*/ 4005 w 28315"/>
                <a:gd name="connsiteY22" fmla="*/ 17308 h 36237"/>
                <a:gd name="connsiteX23" fmla="*/ 24838 w 28315"/>
                <a:gd name="connsiteY23" fmla="*/ 173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80" y="20316"/>
                  </a:moveTo>
                  <a:lnTo>
                    <a:pt x="4005" y="20316"/>
                  </a:lnTo>
                  <a:cubicBezTo>
                    <a:pt x="4005" y="24864"/>
                    <a:pt x="4959" y="28311"/>
                    <a:pt x="6940" y="30659"/>
                  </a:cubicBezTo>
                  <a:cubicBezTo>
                    <a:pt x="8920" y="33079"/>
                    <a:pt x="11781" y="34253"/>
                    <a:pt x="15522" y="34253"/>
                  </a:cubicBezTo>
                  <a:cubicBezTo>
                    <a:pt x="17576" y="34253"/>
                    <a:pt x="19337" y="33886"/>
                    <a:pt x="20804" y="33226"/>
                  </a:cubicBezTo>
                  <a:cubicBezTo>
                    <a:pt x="22271" y="32566"/>
                    <a:pt x="23738" y="31539"/>
                    <a:pt x="25279" y="29998"/>
                  </a:cubicBezTo>
                  <a:lnTo>
                    <a:pt x="28066" y="32199"/>
                  </a:lnTo>
                  <a:cubicBezTo>
                    <a:pt x="26159" y="34106"/>
                    <a:pt x="24252" y="35500"/>
                    <a:pt x="22344" y="36307"/>
                  </a:cubicBezTo>
                  <a:cubicBezTo>
                    <a:pt x="20437" y="37187"/>
                    <a:pt x="18090" y="37627"/>
                    <a:pt x="15302" y="37627"/>
                  </a:cubicBezTo>
                  <a:cubicBezTo>
                    <a:pt x="10387" y="37627"/>
                    <a:pt x="6720" y="36087"/>
                    <a:pt x="4152" y="33006"/>
                  </a:cubicBezTo>
                  <a:cubicBezTo>
                    <a:pt x="1511" y="29925"/>
                    <a:pt x="264" y="25450"/>
                    <a:pt x="264" y="19509"/>
                  </a:cubicBezTo>
                  <a:cubicBezTo>
                    <a:pt x="264" y="13787"/>
                    <a:pt x="1511" y="9312"/>
                    <a:pt x="4005" y="6158"/>
                  </a:cubicBezTo>
                  <a:cubicBezTo>
                    <a:pt x="6500" y="3004"/>
                    <a:pt x="9947" y="1390"/>
                    <a:pt x="14422" y="1390"/>
                  </a:cubicBezTo>
                  <a:cubicBezTo>
                    <a:pt x="18897" y="1390"/>
                    <a:pt x="22344" y="2930"/>
                    <a:pt x="24838" y="5938"/>
                  </a:cubicBezTo>
                  <a:cubicBezTo>
                    <a:pt x="27332" y="8945"/>
                    <a:pt x="28580" y="13200"/>
                    <a:pt x="28580" y="18628"/>
                  </a:cubicBezTo>
                  <a:lnTo>
                    <a:pt x="28580" y="20316"/>
                  </a:lnTo>
                  <a:close/>
                  <a:moveTo>
                    <a:pt x="24838" y="17308"/>
                  </a:moveTo>
                  <a:cubicBezTo>
                    <a:pt x="24618" y="14300"/>
                    <a:pt x="24252" y="12026"/>
                    <a:pt x="23591" y="10633"/>
                  </a:cubicBezTo>
                  <a:cubicBezTo>
                    <a:pt x="22784" y="8799"/>
                    <a:pt x="21611" y="7332"/>
                    <a:pt x="19997" y="6231"/>
                  </a:cubicBezTo>
                  <a:cubicBezTo>
                    <a:pt x="18310" y="5204"/>
                    <a:pt x="16476" y="4691"/>
                    <a:pt x="14422" y="4691"/>
                  </a:cubicBezTo>
                  <a:cubicBezTo>
                    <a:pt x="12368" y="4691"/>
                    <a:pt x="10534" y="5204"/>
                    <a:pt x="8920" y="6231"/>
                  </a:cubicBezTo>
                  <a:cubicBezTo>
                    <a:pt x="7306" y="7332"/>
                    <a:pt x="6059" y="8799"/>
                    <a:pt x="5253" y="10633"/>
                  </a:cubicBezTo>
                  <a:cubicBezTo>
                    <a:pt x="4592" y="12026"/>
                    <a:pt x="4226" y="14300"/>
                    <a:pt x="4005" y="17308"/>
                  </a:cubicBezTo>
                  <a:lnTo>
                    <a:pt x="24838" y="17308"/>
                  </a:lnTo>
                  <a:close/>
                </a:path>
              </a:pathLst>
            </a:custGeom>
            <a:solidFill>
              <a:srgbClr val="000000"/>
            </a:solidFill>
            <a:ln w="73262" cap="flat">
              <a:noFill/>
              <a:prstDash val="solid"/>
              <a:miter/>
            </a:ln>
          </p:spPr>
          <p:txBody>
            <a:bodyPr rtlCol="0" anchor="ctr"/>
            <a:lstStyle/>
            <a:p>
              <a:endParaRPr lang="en-GB"/>
            </a:p>
          </p:txBody>
        </p:sp>
        <p:sp>
          <p:nvSpPr>
            <p:cNvPr id="433" name="Graphic 1127">
              <a:extLst>
                <a:ext uri="{FF2B5EF4-FFF2-40B4-BE49-F238E27FC236}">
                  <a16:creationId xmlns:a16="http://schemas.microsoft.com/office/drawing/2014/main" id="{BACE2B5F-0272-4599-99BF-ADD7DFF1A1E8}"/>
                </a:ext>
              </a:extLst>
            </p:cNvPr>
            <p:cNvSpPr/>
            <p:nvPr/>
          </p:nvSpPr>
          <p:spPr>
            <a:xfrm>
              <a:off x="5571837" y="3693719"/>
              <a:ext cx="28461" cy="36237"/>
            </a:xfrm>
            <a:custGeom>
              <a:avLst/>
              <a:gdLst>
                <a:gd name="connsiteX0" fmla="*/ 28739 w 28461"/>
                <a:gd name="connsiteY0" fmla="*/ 27138 h 36237"/>
                <a:gd name="connsiteX1" fmla="*/ 24924 w 28461"/>
                <a:gd name="connsiteY1" fmla="*/ 34767 h 36237"/>
                <a:gd name="connsiteX2" fmla="*/ 14581 w 28461"/>
                <a:gd name="connsiteY2" fmla="*/ 37627 h 36237"/>
                <a:gd name="connsiteX3" fmla="*/ 277 w 28461"/>
                <a:gd name="connsiteY3" fmla="*/ 32566 h 36237"/>
                <a:gd name="connsiteX4" fmla="*/ 2845 w 28461"/>
                <a:gd name="connsiteY4" fmla="*/ 29998 h 36237"/>
                <a:gd name="connsiteX5" fmla="*/ 14435 w 28461"/>
                <a:gd name="connsiteY5" fmla="*/ 34326 h 36237"/>
                <a:gd name="connsiteX6" fmla="*/ 25071 w 28461"/>
                <a:gd name="connsiteY6" fmla="*/ 27138 h 36237"/>
                <a:gd name="connsiteX7" fmla="*/ 23457 w 28461"/>
                <a:gd name="connsiteY7" fmla="*/ 22956 h 36237"/>
                <a:gd name="connsiteX8" fmla="*/ 18322 w 28461"/>
                <a:gd name="connsiteY8" fmla="*/ 21196 h 36237"/>
                <a:gd name="connsiteX9" fmla="*/ 12454 w 28461"/>
                <a:gd name="connsiteY9" fmla="*/ 20682 h 36237"/>
                <a:gd name="connsiteX10" fmla="*/ 1818 w 28461"/>
                <a:gd name="connsiteY10" fmla="*/ 11440 h 36237"/>
                <a:gd name="connsiteX11" fmla="*/ 5265 w 28461"/>
                <a:gd name="connsiteY11" fmla="*/ 4104 h 36237"/>
                <a:gd name="connsiteX12" fmla="*/ 14508 w 28461"/>
                <a:gd name="connsiteY12" fmla="*/ 1390 h 36237"/>
                <a:gd name="connsiteX13" fmla="*/ 26905 w 28461"/>
                <a:gd name="connsiteY13" fmla="*/ 5131 h 36237"/>
                <a:gd name="connsiteX14" fmla="*/ 24411 w 28461"/>
                <a:gd name="connsiteY14" fmla="*/ 7625 h 36237"/>
                <a:gd name="connsiteX15" fmla="*/ 14508 w 28461"/>
                <a:gd name="connsiteY15" fmla="*/ 4618 h 36237"/>
                <a:gd name="connsiteX16" fmla="*/ 7833 w 28461"/>
                <a:gd name="connsiteY16" fmla="*/ 6378 h 36237"/>
                <a:gd name="connsiteX17" fmla="*/ 5485 w 28461"/>
                <a:gd name="connsiteY17" fmla="*/ 11440 h 36237"/>
                <a:gd name="connsiteX18" fmla="*/ 7246 w 28461"/>
                <a:gd name="connsiteY18" fmla="*/ 15621 h 36237"/>
                <a:gd name="connsiteX19" fmla="*/ 12674 w 28461"/>
                <a:gd name="connsiteY19" fmla="*/ 17381 h 36237"/>
                <a:gd name="connsiteX20" fmla="*/ 18396 w 28461"/>
                <a:gd name="connsiteY20" fmla="*/ 17895 h 36237"/>
                <a:gd name="connsiteX21" fmla="*/ 26098 w 28461"/>
                <a:gd name="connsiteY21" fmla="*/ 20389 h 36237"/>
                <a:gd name="connsiteX22" fmla="*/ 28739 w 28461"/>
                <a:gd name="connsiteY22" fmla="*/ 2713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739" y="27138"/>
                  </a:moveTo>
                  <a:cubicBezTo>
                    <a:pt x="28739" y="30365"/>
                    <a:pt x="27492" y="32933"/>
                    <a:pt x="24924" y="34767"/>
                  </a:cubicBezTo>
                  <a:cubicBezTo>
                    <a:pt x="22357" y="36674"/>
                    <a:pt x="18909" y="37627"/>
                    <a:pt x="14581" y="37627"/>
                  </a:cubicBezTo>
                  <a:cubicBezTo>
                    <a:pt x="8566" y="37627"/>
                    <a:pt x="3798" y="35940"/>
                    <a:pt x="277" y="32566"/>
                  </a:cubicBezTo>
                  <a:lnTo>
                    <a:pt x="2845" y="29998"/>
                  </a:lnTo>
                  <a:cubicBezTo>
                    <a:pt x="5559" y="32859"/>
                    <a:pt x="9447" y="34326"/>
                    <a:pt x="14435" y="34326"/>
                  </a:cubicBezTo>
                  <a:cubicBezTo>
                    <a:pt x="21550" y="34326"/>
                    <a:pt x="25071" y="31906"/>
                    <a:pt x="25071" y="27138"/>
                  </a:cubicBezTo>
                  <a:cubicBezTo>
                    <a:pt x="25071" y="25304"/>
                    <a:pt x="24558" y="23910"/>
                    <a:pt x="23457" y="22956"/>
                  </a:cubicBezTo>
                  <a:cubicBezTo>
                    <a:pt x="22357" y="22003"/>
                    <a:pt x="20670" y="21416"/>
                    <a:pt x="18322" y="21196"/>
                  </a:cubicBezTo>
                  <a:lnTo>
                    <a:pt x="12454" y="20682"/>
                  </a:lnTo>
                  <a:cubicBezTo>
                    <a:pt x="5339" y="20095"/>
                    <a:pt x="1818" y="17015"/>
                    <a:pt x="1818" y="11440"/>
                  </a:cubicBezTo>
                  <a:cubicBezTo>
                    <a:pt x="1818" y="8359"/>
                    <a:pt x="2991" y="5938"/>
                    <a:pt x="5265" y="4104"/>
                  </a:cubicBezTo>
                  <a:cubicBezTo>
                    <a:pt x="7539" y="2270"/>
                    <a:pt x="10620" y="1390"/>
                    <a:pt x="14508" y="1390"/>
                  </a:cubicBezTo>
                  <a:cubicBezTo>
                    <a:pt x="19423" y="1390"/>
                    <a:pt x="23531" y="2637"/>
                    <a:pt x="26905" y="5131"/>
                  </a:cubicBezTo>
                  <a:lnTo>
                    <a:pt x="24411" y="7625"/>
                  </a:lnTo>
                  <a:cubicBezTo>
                    <a:pt x="21697" y="5645"/>
                    <a:pt x="18396" y="4618"/>
                    <a:pt x="14508" y="4618"/>
                  </a:cubicBezTo>
                  <a:cubicBezTo>
                    <a:pt x="11574" y="4618"/>
                    <a:pt x="9300" y="5204"/>
                    <a:pt x="7833" y="6378"/>
                  </a:cubicBezTo>
                  <a:cubicBezTo>
                    <a:pt x="6292" y="7552"/>
                    <a:pt x="5485" y="9239"/>
                    <a:pt x="5485" y="11440"/>
                  </a:cubicBezTo>
                  <a:cubicBezTo>
                    <a:pt x="5485" y="13273"/>
                    <a:pt x="6072" y="14667"/>
                    <a:pt x="7246" y="15621"/>
                  </a:cubicBezTo>
                  <a:cubicBezTo>
                    <a:pt x="8346" y="16574"/>
                    <a:pt x="10180" y="17161"/>
                    <a:pt x="12674" y="17381"/>
                  </a:cubicBezTo>
                  <a:lnTo>
                    <a:pt x="18396" y="17895"/>
                  </a:lnTo>
                  <a:cubicBezTo>
                    <a:pt x="21697" y="18262"/>
                    <a:pt x="24264" y="19069"/>
                    <a:pt x="26098" y="20389"/>
                  </a:cubicBezTo>
                  <a:cubicBezTo>
                    <a:pt x="27859" y="21709"/>
                    <a:pt x="28739" y="23983"/>
                    <a:pt x="28739" y="27138"/>
                  </a:cubicBezTo>
                  <a:close/>
                </a:path>
              </a:pathLst>
            </a:custGeom>
            <a:solidFill>
              <a:srgbClr val="000000"/>
            </a:solidFill>
            <a:ln w="73262" cap="flat">
              <a:noFill/>
              <a:prstDash val="solid"/>
              <a:miter/>
            </a:ln>
          </p:spPr>
          <p:txBody>
            <a:bodyPr rtlCol="0" anchor="ctr"/>
            <a:lstStyle/>
            <a:p>
              <a:endParaRPr lang="en-GB"/>
            </a:p>
          </p:txBody>
        </p:sp>
        <p:sp>
          <p:nvSpPr>
            <p:cNvPr id="434" name="Graphic 1127">
              <a:extLst>
                <a:ext uri="{FF2B5EF4-FFF2-40B4-BE49-F238E27FC236}">
                  <a16:creationId xmlns:a16="http://schemas.microsoft.com/office/drawing/2014/main" id="{FC8203D1-AB51-4C48-8267-3F3C03ADE4F0}"/>
                </a:ext>
              </a:extLst>
            </p:cNvPr>
            <p:cNvSpPr/>
            <p:nvPr/>
          </p:nvSpPr>
          <p:spPr>
            <a:xfrm>
              <a:off x="5054485" y="3800244"/>
              <a:ext cx="23913" cy="23913"/>
            </a:xfrm>
            <a:custGeom>
              <a:avLst/>
              <a:gdLst>
                <a:gd name="connsiteX0" fmla="*/ 20489 w 23913"/>
                <a:gd name="connsiteY0" fmla="*/ 4873 h 23913"/>
                <a:gd name="connsiteX1" fmla="*/ 24010 w 23913"/>
                <a:gd name="connsiteY1" fmla="*/ 13382 h 23913"/>
                <a:gd name="connsiteX2" fmla="*/ 20489 w 23913"/>
                <a:gd name="connsiteY2" fmla="*/ 21818 h 23913"/>
                <a:gd name="connsiteX3" fmla="*/ 12053 w 23913"/>
                <a:gd name="connsiteY3" fmla="*/ 25339 h 23913"/>
                <a:gd name="connsiteX4" fmla="*/ 3617 w 23913"/>
                <a:gd name="connsiteY4" fmla="*/ 21818 h 23913"/>
                <a:gd name="connsiteX5" fmla="*/ 96 w 23913"/>
                <a:gd name="connsiteY5" fmla="*/ 13382 h 23913"/>
                <a:gd name="connsiteX6" fmla="*/ 3617 w 23913"/>
                <a:gd name="connsiteY6" fmla="*/ 4873 h 23913"/>
                <a:gd name="connsiteX7" fmla="*/ 12053 w 23913"/>
                <a:gd name="connsiteY7" fmla="*/ 1425 h 23913"/>
                <a:gd name="connsiteX8" fmla="*/ 20489 w 23913"/>
                <a:gd name="connsiteY8" fmla="*/ 4873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0489" y="4873"/>
                  </a:moveTo>
                  <a:cubicBezTo>
                    <a:pt x="22837" y="7220"/>
                    <a:pt x="24010" y="10081"/>
                    <a:pt x="24010" y="13382"/>
                  </a:cubicBezTo>
                  <a:cubicBezTo>
                    <a:pt x="24010" y="16683"/>
                    <a:pt x="22837" y="19544"/>
                    <a:pt x="20489" y="21818"/>
                  </a:cubicBezTo>
                  <a:cubicBezTo>
                    <a:pt x="18142" y="24165"/>
                    <a:pt x="15354" y="25339"/>
                    <a:pt x="12053" y="25339"/>
                  </a:cubicBezTo>
                  <a:cubicBezTo>
                    <a:pt x="8752" y="25339"/>
                    <a:pt x="5965" y="24165"/>
                    <a:pt x="3617" y="21818"/>
                  </a:cubicBezTo>
                  <a:cubicBezTo>
                    <a:pt x="1270" y="19544"/>
                    <a:pt x="96" y="16683"/>
                    <a:pt x="96" y="13382"/>
                  </a:cubicBezTo>
                  <a:cubicBezTo>
                    <a:pt x="96" y="10081"/>
                    <a:pt x="1270" y="7220"/>
                    <a:pt x="3617" y="4873"/>
                  </a:cubicBezTo>
                  <a:cubicBezTo>
                    <a:pt x="5965" y="2599"/>
                    <a:pt x="8752" y="1425"/>
                    <a:pt x="12053" y="1425"/>
                  </a:cubicBezTo>
                  <a:cubicBezTo>
                    <a:pt x="15354" y="1425"/>
                    <a:pt x="18142" y="2599"/>
                    <a:pt x="20489" y="4873"/>
                  </a:cubicBezTo>
                  <a:close/>
                </a:path>
              </a:pathLst>
            </a:custGeom>
            <a:solidFill>
              <a:srgbClr val="000000"/>
            </a:solidFill>
            <a:ln w="73262" cap="flat">
              <a:noFill/>
              <a:prstDash val="solid"/>
              <a:miter/>
            </a:ln>
          </p:spPr>
          <p:txBody>
            <a:bodyPr rtlCol="0" anchor="ctr"/>
            <a:lstStyle/>
            <a:p>
              <a:endParaRPr lang="en-GB"/>
            </a:p>
          </p:txBody>
        </p:sp>
        <p:sp>
          <p:nvSpPr>
            <p:cNvPr id="435" name="Graphic 1127">
              <a:extLst>
                <a:ext uri="{FF2B5EF4-FFF2-40B4-BE49-F238E27FC236}">
                  <a16:creationId xmlns:a16="http://schemas.microsoft.com/office/drawing/2014/main" id="{369EAF1C-F1AA-452A-8140-C9532E355444}"/>
                </a:ext>
              </a:extLst>
            </p:cNvPr>
            <p:cNvSpPr/>
            <p:nvPr/>
          </p:nvSpPr>
          <p:spPr>
            <a:xfrm>
              <a:off x="5123806" y="3784473"/>
              <a:ext cx="3961" cy="52228"/>
            </a:xfrm>
            <a:custGeom>
              <a:avLst/>
              <a:gdLst>
                <a:gd name="connsiteX0" fmla="*/ 117 w 3961"/>
                <a:gd name="connsiteY0" fmla="*/ 1424 h 52228"/>
                <a:gd name="connsiteX1" fmla="*/ 4078 w 3961"/>
                <a:gd name="connsiteY1" fmla="*/ 1424 h 52228"/>
                <a:gd name="connsiteX2" fmla="*/ 4078 w 3961"/>
                <a:gd name="connsiteY2" fmla="*/ 53653 h 52228"/>
                <a:gd name="connsiteX3" fmla="*/ 117 w 3961"/>
                <a:gd name="connsiteY3" fmla="*/ 53653 h 52228"/>
              </a:gdLst>
              <a:ahLst/>
              <a:cxnLst>
                <a:cxn ang="0">
                  <a:pos x="connsiteX0" y="connsiteY0"/>
                </a:cxn>
                <a:cxn ang="0">
                  <a:pos x="connsiteX1" y="connsiteY1"/>
                </a:cxn>
                <a:cxn ang="0">
                  <a:pos x="connsiteX2" y="connsiteY2"/>
                </a:cxn>
                <a:cxn ang="0">
                  <a:pos x="connsiteX3" y="connsiteY3"/>
                </a:cxn>
              </a:cxnLst>
              <a:rect l="l" t="t" r="r" b="b"/>
              <a:pathLst>
                <a:path w="3961" h="52228">
                  <a:moveTo>
                    <a:pt x="117" y="1424"/>
                  </a:moveTo>
                  <a:lnTo>
                    <a:pt x="4078" y="1424"/>
                  </a:lnTo>
                  <a:lnTo>
                    <a:pt x="4078" y="53653"/>
                  </a:lnTo>
                  <a:lnTo>
                    <a:pt x="117" y="53653"/>
                  </a:lnTo>
                  <a:close/>
                </a:path>
              </a:pathLst>
            </a:custGeom>
            <a:solidFill>
              <a:srgbClr val="000000"/>
            </a:solidFill>
            <a:ln w="73262" cap="flat">
              <a:noFill/>
              <a:prstDash val="solid"/>
              <a:miter/>
            </a:ln>
          </p:spPr>
          <p:txBody>
            <a:bodyPr rtlCol="0" anchor="ctr"/>
            <a:lstStyle/>
            <a:p>
              <a:endParaRPr lang="en-GB"/>
            </a:p>
          </p:txBody>
        </p:sp>
        <p:sp>
          <p:nvSpPr>
            <p:cNvPr id="436" name="Graphic 1127">
              <a:extLst>
                <a:ext uri="{FF2B5EF4-FFF2-40B4-BE49-F238E27FC236}">
                  <a16:creationId xmlns:a16="http://schemas.microsoft.com/office/drawing/2014/main" id="{AB72AE98-F9B1-4F0E-BD99-B73BCBF11052}"/>
                </a:ext>
              </a:extLst>
            </p:cNvPr>
            <p:cNvSpPr/>
            <p:nvPr/>
          </p:nvSpPr>
          <p:spPr>
            <a:xfrm>
              <a:off x="5159395" y="3800904"/>
              <a:ext cx="27214" cy="36237"/>
            </a:xfrm>
            <a:custGeom>
              <a:avLst/>
              <a:gdLst>
                <a:gd name="connsiteX0" fmla="*/ 27348 w 27214"/>
                <a:gd name="connsiteY0" fmla="*/ 32236 h 36237"/>
                <a:gd name="connsiteX1" fmla="*/ 22067 w 27214"/>
                <a:gd name="connsiteY1" fmla="*/ 36491 h 36237"/>
                <a:gd name="connsiteX2" fmla="*/ 15685 w 27214"/>
                <a:gd name="connsiteY2" fmla="*/ 37665 h 36237"/>
                <a:gd name="connsiteX3" fmla="*/ 4315 w 27214"/>
                <a:gd name="connsiteY3" fmla="*/ 32823 h 36237"/>
                <a:gd name="connsiteX4" fmla="*/ 133 w 27214"/>
                <a:gd name="connsiteY4" fmla="*/ 19546 h 36237"/>
                <a:gd name="connsiteX5" fmla="*/ 4315 w 27214"/>
                <a:gd name="connsiteY5" fmla="*/ 6269 h 36237"/>
                <a:gd name="connsiteX6" fmla="*/ 15685 w 27214"/>
                <a:gd name="connsiteY6" fmla="*/ 1427 h 36237"/>
                <a:gd name="connsiteX7" fmla="*/ 22067 w 27214"/>
                <a:gd name="connsiteY7" fmla="*/ 2601 h 36237"/>
                <a:gd name="connsiteX8" fmla="*/ 27348 w 27214"/>
                <a:gd name="connsiteY8" fmla="*/ 6855 h 36237"/>
                <a:gd name="connsiteX9" fmla="*/ 24781 w 27214"/>
                <a:gd name="connsiteY9" fmla="*/ 9203 h 36237"/>
                <a:gd name="connsiteX10" fmla="*/ 20526 w 27214"/>
                <a:gd name="connsiteY10" fmla="*/ 5682 h 36237"/>
                <a:gd name="connsiteX11" fmla="*/ 15685 w 27214"/>
                <a:gd name="connsiteY11" fmla="*/ 4728 h 36237"/>
                <a:gd name="connsiteX12" fmla="*/ 6295 w 27214"/>
                <a:gd name="connsiteY12" fmla="*/ 9423 h 36237"/>
                <a:gd name="connsiteX13" fmla="*/ 3875 w 27214"/>
                <a:gd name="connsiteY13" fmla="*/ 19546 h 36237"/>
                <a:gd name="connsiteX14" fmla="*/ 6295 w 27214"/>
                <a:gd name="connsiteY14" fmla="*/ 29669 h 36237"/>
                <a:gd name="connsiteX15" fmla="*/ 15685 w 27214"/>
                <a:gd name="connsiteY15" fmla="*/ 34364 h 36237"/>
                <a:gd name="connsiteX16" fmla="*/ 20453 w 27214"/>
                <a:gd name="connsiteY16" fmla="*/ 33337 h 36237"/>
                <a:gd name="connsiteX17" fmla="*/ 24781 w 27214"/>
                <a:gd name="connsiteY17" fmla="*/ 29889 h 36237"/>
                <a:gd name="connsiteX18" fmla="*/ 27348 w 27214"/>
                <a:gd name="connsiteY18" fmla="*/ 3223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348" y="32236"/>
                  </a:moveTo>
                  <a:cubicBezTo>
                    <a:pt x="25514" y="34290"/>
                    <a:pt x="23754" y="35684"/>
                    <a:pt x="22067" y="36491"/>
                  </a:cubicBezTo>
                  <a:cubicBezTo>
                    <a:pt x="20306" y="37298"/>
                    <a:pt x="18179" y="37665"/>
                    <a:pt x="15685" y="37665"/>
                  </a:cubicBezTo>
                  <a:cubicBezTo>
                    <a:pt x="10843" y="37665"/>
                    <a:pt x="7029" y="36051"/>
                    <a:pt x="4315" y="32823"/>
                  </a:cubicBezTo>
                  <a:cubicBezTo>
                    <a:pt x="1527" y="29596"/>
                    <a:pt x="133" y="25194"/>
                    <a:pt x="133" y="19546"/>
                  </a:cubicBezTo>
                  <a:cubicBezTo>
                    <a:pt x="133" y="13898"/>
                    <a:pt x="1527" y="9496"/>
                    <a:pt x="4315" y="6269"/>
                  </a:cubicBezTo>
                  <a:cubicBezTo>
                    <a:pt x="7029" y="3041"/>
                    <a:pt x="10843" y="1427"/>
                    <a:pt x="15685" y="1427"/>
                  </a:cubicBezTo>
                  <a:cubicBezTo>
                    <a:pt x="18179" y="1427"/>
                    <a:pt x="20306" y="1794"/>
                    <a:pt x="22067" y="2601"/>
                  </a:cubicBezTo>
                  <a:cubicBezTo>
                    <a:pt x="23754" y="3408"/>
                    <a:pt x="25514" y="4801"/>
                    <a:pt x="27348" y="6855"/>
                  </a:cubicBezTo>
                  <a:lnTo>
                    <a:pt x="24781" y="9203"/>
                  </a:lnTo>
                  <a:cubicBezTo>
                    <a:pt x="23240" y="7516"/>
                    <a:pt x="21847" y="6342"/>
                    <a:pt x="20526" y="5682"/>
                  </a:cubicBezTo>
                  <a:cubicBezTo>
                    <a:pt x="19206" y="5022"/>
                    <a:pt x="17592" y="4728"/>
                    <a:pt x="15685" y="4728"/>
                  </a:cubicBezTo>
                  <a:cubicBezTo>
                    <a:pt x="11504" y="4728"/>
                    <a:pt x="8423" y="6269"/>
                    <a:pt x="6295" y="9423"/>
                  </a:cubicBezTo>
                  <a:cubicBezTo>
                    <a:pt x="4682" y="11770"/>
                    <a:pt x="3875" y="15145"/>
                    <a:pt x="3875" y="19546"/>
                  </a:cubicBezTo>
                  <a:cubicBezTo>
                    <a:pt x="3875" y="23947"/>
                    <a:pt x="4682" y="27322"/>
                    <a:pt x="6295" y="29669"/>
                  </a:cubicBezTo>
                  <a:cubicBezTo>
                    <a:pt x="8423" y="32823"/>
                    <a:pt x="11504" y="34364"/>
                    <a:pt x="15685" y="34364"/>
                  </a:cubicBezTo>
                  <a:cubicBezTo>
                    <a:pt x="17519" y="34364"/>
                    <a:pt x="19133" y="34070"/>
                    <a:pt x="20453" y="33337"/>
                  </a:cubicBezTo>
                  <a:cubicBezTo>
                    <a:pt x="21847" y="32677"/>
                    <a:pt x="23240" y="31576"/>
                    <a:pt x="24781" y="29889"/>
                  </a:cubicBezTo>
                  <a:lnTo>
                    <a:pt x="27348" y="32236"/>
                  </a:lnTo>
                  <a:close/>
                </a:path>
              </a:pathLst>
            </a:custGeom>
            <a:solidFill>
              <a:srgbClr val="000000"/>
            </a:solidFill>
            <a:ln w="73262" cap="flat">
              <a:noFill/>
              <a:prstDash val="solid"/>
              <a:miter/>
            </a:ln>
          </p:spPr>
          <p:txBody>
            <a:bodyPr rtlCol="0" anchor="ctr"/>
            <a:lstStyle/>
            <a:p>
              <a:endParaRPr lang="en-GB"/>
            </a:p>
          </p:txBody>
        </p:sp>
        <p:sp>
          <p:nvSpPr>
            <p:cNvPr id="437" name="Graphic 1127">
              <a:extLst>
                <a:ext uri="{FF2B5EF4-FFF2-40B4-BE49-F238E27FC236}">
                  <a16:creationId xmlns:a16="http://schemas.microsoft.com/office/drawing/2014/main" id="{7B47EEB1-40CE-4209-A44E-18C275111670}"/>
                </a:ext>
              </a:extLst>
            </p:cNvPr>
            <p:cNvSpPr/>
            <p:nvPr/>
          </p:nvSpPr>
          <p:spPr>
            <a:xfrm>
              <a:off x="5195353" y="3800904"/>
              <a:ext cx="28461" cy="36237"/>
            </a:xfrm>
            <a:custGeom>
              <a:avLst/>
              <a:gdLst>
                <a:gd name="connsiteX0" fmla="*/ 24207 w 28461"/>
                <a:gd name="connsiteY0" fmla="*/ 5315 h 36237"/>
                <a:gd name="connsiteX1" fmla="*/ 28608 w 28461"/>
                <a:gd name="connsiteY1" fmla="*/ 19546 h 36237"/>
                <a:gd name="connsiteX2" fmla="*/ 24207 w 28461"/>
                <a:gd name="connsiteY2" fmla="*/ 33777 h 36237"/>
                <a:gd name="connsiteX3" fmla="*/ 14377 w 28461"/>
                <a:gd name="connsiteY3" fmla="*/ 37665 h 36237"/>
                <a:gd name="connsiteX4" fmla="*/ 4548 w 28461"/>
                <a:gd name="connsiteY4" fmla="*/ 33777 h 36237"/>
                <a:gd name="connsiteX5" fmla="*/ 146 w 28461"/>
                <a:gd name="connsiteY5" fmla="*/ 19546 h 36237"/>
                <a:gd name="connsiteX6" fmla="*/ 4548 w 28461"/>
                <a:gd name="connsiteY6" fmla="*/ 5315 h 36237"/>
                <a:gd name="connsiteX7" fmla="*/ 14377 w 28461"/>
                <a:gd name="connsiteY7" fmla="*/ 1427 h 36237"/>
                <a:gd name="connsiteX8" fmla="*/ 24207 w 28461"/>
                <a:gd name="connsiteY8" fmla="*/ 5315 h 36237"/>
                <a:gd name="connsiteX9" fmla="*/ 21713 w 28461"/>
                <a:gd name="connsiteY9" fmla="*/ 31356 h 36237"/>
                <a:gd name="connsiteX10" fmla="*/ 24867 w 28461"/>
                <a:gd name="connsiteY10" fmla="*/ 19546 h 36237"/>
                <a:gd name="connsiteX11" fmla="*/ 21713 w 28461"/>
                <a:gd name="connsiteY11" fmla="*/ 7736 h 36237"/>
                <a:gd name="connsiteX12" fmla="*/ 14377 w 28461"/>
                <a:gd name="connsiteY12" fmla="*/ 4728 h 36237"/>
                <a:gd name="connsiteX13" fmla="*/ 7042 w 28461"/>
                <a:gd name="connsiteY13" fmla="*/ 7736 h 36237"/>
                <a:gd name="connsiteX14" fmla="*/ 3887 w 28461"/>
                <a:gd name="connsiteY14" fmla="*/ 19546 h 36237"/>
                <a:gd name="connsiteX15" fmla="*/ 7042 w 28461"/>
                <a:gd name="connsiteY15" fmla="*/ 31356 h 36237"/>
                <a:gd name="connsiteX16" fmla="*/ 14377 w 28461"/>
                <a:gd name="connsiteY16" fmla="*/ 34364 h 36237"/>
                <a:gd name="connsiteX17" fmla="*/ 21713 w 28461"/>
                <a:gd name="connsiteY17" fmla="*/ 3135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207" y="5315"/>
                  </a:moveTo>
                  <a:cubicBezTo>
                    <a:pt x="27141" y="8249"/>
                    <a:pt x="28608" y="13017"/>
                    <a:pt x="28608" y="19546"/>
                  </a:cubicBezTo>
                  <a:cubicBezTo>
                    <a:pt x="28608" y="26075"/>
                    <a:pt x="27141" y="30843"/>
                    <a:pt x="24207" y="33777"/>
                  </a:cubicBezTo>
                  <a:cubicBezTo>
                    <a:pt x="21639" y="36344"/>
                    <a:pt x="18338" y="37665"/>
                    <a:pt x="14377" y="37665"/>
                  </a:cubicBezTo>
                  <a:cubicBezTo>
                    <a:pt x="10416" y="37665"/>
                    <a:pt x="7115" y="36344"/>
                    <a:pt x="4548" y="33777"/>
                  </a:cubicBezTo>
                  <a:cubicBezTo>
                    <a:pt x="1613" y="30843"/>
                    <a:pt x="146" y="26075"/>
                    <a:pt x="146" y="19546"/>
                  </a:cubicBezTo>
                  <a:cubicBezTo>
                    <a:pt x="146" y="13017"/>
                    <a:pt x="1613" y="8249"/>
                    <a:pt x="4548" y="5315"/>
                  </a:cubicBezTo>
                  <a:cubicBezTo>
                    <a:pt x="7115" y="2748"/>
                    <a:pt x="10416" y="1427"/>
                    <a:pt x="14377" y="1427"/>
                  </a:cubicBezTo>
                  <a:cubicBezTo>
                    <a:pt x="18338" y="1427"/>
                    <a:pt x="21639" y="2748"/>
                    <a:pt x="24207" y="5315"/>
                  </a:cubicBezTo>
                  <a:close/>
                  <a:moveTo>
                    <a:pt x="21713" y="31356"/>
                  </a:moveTo>
                  <a:cubicBezTo>
                    <a:pt x="23840" y="29229"/>
                    <a:pt x="24867" y="25341"/>
                    <a:pt x="24867" y="19546"/>
                  </a:cubicBezTo>
                  <a:cubicBezTo>
                    <a:pt x="24867" y="13751"/>
                    <a:pt x="23840" y="9863"/>
                    <a:pt x="21713" y="7736"/>
                  </a:cubicBezTo>
                  <a:cubicBezTo>
                    <a:pt x="19732" y="5755"/>
                    <a:pt x="17238" y="4728"/>
                    <a:pt x="14377" y="4728"/>
                  </a:cubicBezTo>
                  <a:cubicBezTo>
                    <a:pt x="11516" y="4728"/>
                    <a:pt x="9022" y="5755"/>
                    <a:pt x="7042" y="7736"/>
                  </a:cubicBezTo>
                  <a:cubicBezTo>
                    <a:pt x="4914" y="9863"/>
                    <a:pt x="3887" y="13751"/>
                    <a:pt x="3887" y="19546"/>
                  </a:cubicBezTo>
                  <a:cubicBezTo>
                    <a:pt x="3887" y="25341"/>
                    <a:pt x="4914" y="29229"/>
                    <a:pt x="7042" y="31356"/>
                  </a:cubicBezTo>
                  <a:cubicBezTo>
                    <a:pt x="9022" y="33337"/>
                    <a:pt x="11516" y="34364"/>
                    <a:pt x="14377" y="34364"/>
                  </a:cubicBezTo>
                  <a:cubicBezTo>
                    <a:pt x="17238" y="34364"/>
                    <a:pt x="19732" y="33337"/>
                    <a:pt x="21713" y="31356"/>
                  </a:cubicBezTo>
                  <a:close/>
                </a:path>
              </a:pathLst>
            </a:custGeom>
            <a:solidFill>
              <a:srgbClr val="000000"/>
            </a:solidFill>
            <a:ln w="73262" cap="flat">
              <a:noFill/>
              <a:prstDash val="solid"/>
              <a:miter/>
            </a:ln>
          </p:spPr>
          <p:txBody>
            <a:bodyPr rtlCol="0" anchor="ctr"/>
            <a:lstStyle/>
            <a:p>
              <a:endParaRPr lang="en-GB"/>
            </a:p>
          </p:txBody>
        </p:sp>
        <p:sp>
          <p:nvSpPr>
            <p:cNvPr id="438" name="Graphic 1127">
              <a:extLst>
                <a:ext uri="{FF2B5EF4-FFF2-40B4-BE49-F238E27FC236}">
                  <a16:creationId xmlns:a16="http://schemas.microsoft.com/office/drawing/2014/main" id="{A39AA44D-84BA-4FA2-B234-B836958115AD}"/>
                </a:ext>
              </a:extLst>
            </p:cNvPr>
            <p:cNvSpPr/>
            <p:nvPr/>
          </p:nvSpPr>
          <p:spPr>
            <a:xfrm>
              <a:off x="5235788" y="3800904"/>
              <a:ext cx="27214" cy="35797"/>
            </a:xfrm>
            <a:custGeom>
              <a:avLst/>
              <a:gdLst>
                <a:gd name="connsiteX0" fmla="*/ 27375 w 27214"/>
                <a:gd name="connsiteY0" fmla="*/ 37224 h 35797"/>
                <a:gd name="connsiteX1" fmla="*/ 23634 w 27214"/>
                <a:gd name="connsiteY1" fmla="*/ 37224 h 35797"/>
                <a:gd name="connsiteX2" fmla="*/ 23634 w 27214"/>
                <a:gd name="connsiteY2" fmla="*/ 15291 h 35797"/>
                <a:gd name="connsiteX3" fmla="*/ 21140 w 27214"/>
                <a:gd name="connsiteY3" fmla="*/ 7442 h 35797"/>
                <a:gd name="connsiteX4" fmla="*/ 13877 w 27214"/>
                <a:gd name="connsiteY4" fmla="*/ 4728 h 35797"/>
                <a:gd name="connsiteX5" fmla="*/ 6542 w 27214"/>
                <a:gd name="connsiteY5" fmla="*/ 7442 h 35797"/>
                <a:gd name="connsiteX6" fmla="*/ 3901 w 27214"/>
                <a:gd name="connsiteY6" fmla="*/ 15291 h 35797"/>
                <a:gd name="connsiteX7" fmla="*/ 3901 w 27214"/>
                <a:gd name="connsiteY7" fmla="*/ 37224 h 35797"/>
                <a:gd name="connsiteX8" fmla="*/ 160 w 27214"/>
                <a:gd name="connsiteY8" fmla="*/ 37224 h 35797"/>
                <a:gd name="connsiteX9" fmla="*/ 160 w 27214"/>
                <a:gd name="connsiteY9" fmla="*/ 1867 h 35797"/>
                <a:gd name="connsiteX10" fmla="*/ 3901 w 27214"/>
                <a:gd name="connsiteY10" fmla="*/ 1867 h 35797"/>
                <a:gd name="connsiteX11" fmla="*/ 3901 w 27214"/>
                <a:gd name="connsiteY11" fmla="*/ 6048 h 35797"/>
                <a:gd name="connsiteX12" fmla="*/ 14318 w 27214"/>
                <a:gd name="connsiteY12" fmla="*/ 1427 h 35797"/>
                <a:gd name="connsiteX13" fmla="*/ 23707 w 27214"/>
                <a:gd name="connsiteY13" fmla="*/ 4801 h 35797"/>
                <a:gd name="connsiteX14" fmla="*/ 27375 w 27214"/>
                <a:gd name="connsiteY14" fmla="*/ 14631 h 35797"/>
                <a:gd name="connsiteX15" fmla="*/ 27375 w 27214"/>
                <a:gd name="connsiteY15" fmla="*/ 3722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75" y="37224"/>
                  </a:moveTo>
                  <a:lnTo>
                    <a:pt x="23634" y="37224"/>
                  </a:lnTo>
                  <a:lnTo>
                    <a:pt x="23634" y="15291"/>
                  </a:lnTo>
                  <a:cubicBezTo>
                    <a:pt x="23634" y="11844"/>
                    <a:pt x="22827" y="9276"/>
                    <a:pt x="21140" y="7442"/>
                  </a:cubicBezTo>
                  <a:cubicBezTo>
                    <a:pt x="19452" y="5608"/>
                    <a:pt x="17032" y="4728"/>
                    <a:pt x="13877" y="4728"/>
                  </a:cubicBezTo>
                  <a:cubicBezTo>
                    <a:pt x="10723" y="4728"/>
                    <a:pt x="8229" y="5608"/>
                    <a:pt x="6542" y="7442"/>
                  </a:cubicBezTo>
                  <a:cubicBezTo>
                    <a:pt x="4781" y="9276"/>
                    <a:pt x="3901" y="11917"/>
                    <a:pt x="3901" y="15291"/>
                  </a:cubicBezTo>
                  <a:lnTo>
                    <a:pt x="3901" y="37224"/>
                  </a:lnTo>
                  <a:lnTo>
                    <a:pt x="160" y="37224"/>
                  </a:lnTo>
                  <a:lnTo>
                    <a:pt x="160" y="1867"/>
                  </a:lnTo>
                  <a:lnTo>
                    <a:pt x="3901" y="1867"/>
                  </a:lnTo>
                  <a:lnTo>
                    <a:pt x="3901" y="6048"/>
                  </a:lnTo>
                  <a:cubicBezTo>
                    <a:pt x="6542" y="2968"/>
                    <a:pt x="9990" y="1427"/>
                    <a:pt x="14318" y="1427"/>
                  </a:cubicBezTo>
                  <a:cubicBezTo>
                    <a:pt x="18279" y="1427"/>
                    <a:pt x="21433" y="2527"/>
                    <a:pt x="23707" y="4801"/>
                  </a:cubicBezTo>
                  <a:cubicBezTo>
                    <a:pt x="26128" y="7149"/>
                    <a:pt x="27375" y="10450"/>
                    <a:pt x="27375" y="14631"/>
                  </a:cubicBezTo>
                  <a:lnTo>
                    <a:pt x="27375" y="37224"/>
                  </a:lnTo>
                  <a:close/>
                </a:path>
              </a:pathLst>
            </a:custGeom>
            <a:solidFill>
              <a:srgbClr val="000000"/>
            </a:solidFill>
            <a:ln w="73262" cap="flat">
              <a:noFill/>
              <a:prstDash val="solid"/>
              <a:miter/>
            </a:ln>
          </p:spPr>
          <p:txBody>
            <a:bodyPr rtlCol="0" anchor="ctr"/>
            <a:lstStyle/>
            <a:p>
              <a:endParaRPr lang="en-GB"/>
            </a:p>
          </p:txBody>
        </p:sp>
        <p:sp>
          <p:nvSpPr>
            <p:cNvPr id="439" name="Graphic 1127">
              <a:extLst>
                <a:ext uri="{FF2B5EF4-FFF2-40B4-BE49-F238E27FC236}">
                  <a16:creationId xmlns:a16="http://schemas.microsoft.com/office/drawing/2014/main" id="{88B8F6C7-746E-48B4-AB3C-7EAB3B5329E5}"/>
                </a:ext>
              </a:extLst>
            </p:cNvPr>
            <p:cNvSpPr/>
            <p:nvPr/>
          </p:nvSpPr>
          <p:spPr>
            <a:xfrm>
              <a:off x="5272849" y="3784472"/>
              <a:ext cx="16578" cy="52228"/>
            </a:xfrm>
            <a:custGeom>
              <a:avLst/>
              <a:gdLst>
                <a:gd name="connsiteX0" fmla="*/ 16749 w 16578"/>
                <a:gd name="connsiteY0" fmla="*/ 21084 h 52228"/>
                <a:gd name="connsiteX1" fmla="*/ 8754 w 16578"/>
                <a:gd name="connsiteY1" fmla="*/ 21084 h 52228"/>
                <a:gd name="connsiteX2" fmla="*/ 8754 w 16578"/>
                <a:gd name="connsiteY2" fmla="*/ 53653 h 52228"/>
                <a:gd name="connsiteX3" fmla="*/ 5013 w 16578"/>
                <a:gd name="connsiteY3" fmla="*/ 53653 h 52228"/>
                <a:gd name="connsiteX4" fmla="*/ 5013 w 16578"/>
                <a:gd name="connsiteY4" fmla="*/ 21084 h 52228"/>
                <a:gd name="connsiteX5" fmla="*/ 171 w 16578"/>
                <a:gd name="connsiteY5" fmla="*/ 21084 h 52228"/>
                <a:gd name="connsiteX6" fmla="*/ 171 w 16578"/>
                <a:gd name="connsiteY6" fmla="*/ 18296 h 52228"/>
                <a:gd name="connsiteX7" fmla="*/ 5013 w 16578"/>
                <a:gd name="connsiteY7" fmla="*/ 18296 h 52228"/>
                <a:gd name="connsiteX8" fmla="*/ 5013 w 16578"/>
                <a:gd name="connsiteY8" fmla="*/ 10667 h 52228"/>
                <a:gd name="connsiteX9" fmla="*/ 7213 w 16578"/>
                <a:gd name="connsiteY9" fmla="*/ 3918 h 52228"/>
                <a:gd name="connsiteX10" fmla="*/ 13522 w 16578"/>
                <a:gd name="connsiteY10" fmla="*/ 1424 h 52228"/>
                <a:gd name="connsiteX11" fmla="*/ 16749 w 16578"/>
                <a:gd name="connsiteY11" fmla="*/ 1424 h 52228"/>
                <a:gd name="connsiteX12" fmla="*/ 16749 w 16578"/>
                <a:gd name="connsiteY12" fmla="*/ 4725 h 52228"/>
                <a:gd name="connsiteX13" fmla="*/ 14182 w 16578"/>
                <a:gd name="connsiteY13" fmla="*/ 4725 h 52228"/>
                <a:gd name="connsiteX14" fmla="*/ 8754 w 16578"/>
                <a:gd name="connsiteY14" fmla="*/ 10594 h 52228"/>
                <a:gd name="connsiteX15" fmla="*/ 8754 w 16578"/>
                <a:gd name="connsiteY15" fmla="*/ 18296 h 52228"/>
                <a:gd name="connsiteX16" fmla="*/ 16749 w 16578"/>
                <a:gd name="connsiteY16" fmla="*/ 18296 h 52228"/>
                <a:gd name="connsiteX17" fmla="*/ 16749 w 16578"/>
                <a:gd name="connsiteY17" fmla="*/ 21084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6749" y="21084"/>
                  </a:moveTo>
                  <a:lnTo>
                    <a:pt x="8754" y="21084"/>
                  </a:lnTo>
                  <a:lnTo>
                    <a:pt x="8754" y="53653"/>
                  </a:lnTo>
                  <a:lnTo>
                    <a:pt x="5013" y="53653"/>
                  </a:lnTo>
                  <a:lnTo>
                    <a:pt x="5013" y="21084"/>
                  </a:lnTo>
                  <a:lnTo>
                    <a:pt x="171" y="21084"/>
                  </a:lnTo>
                  <a:lnTo>
                    <a:pt x="171" y="18296"/>
                  </a:lnTo>
                  <a:lnTo>
                    <a:pt x="5013" y="18296"/>
                  </a:lnTo>
                  <a:lnTo>
                    <a:pt x="5013" y="10667"/>
                  </a:lnTo>
                  <a:cubicBezTo>
                    <a:pt x="5013" y="7880"/>
                    <a:pt x="5746" y="5606"/>
                    <a:pt x="7213" y="3918"/>
                  </a:cubicBezTo>
                  <a:cubicBezTo>
                    <a:pt x="8754" y="2231"/>
                    <a:pt x="10808" y="1424"/>
                    <a:pt x="13522" y="1424"/>
                  </a:cubicBezTo>
                  <a:lnTo>
                    <a:pt x="16749" y="1424"/>
                  </a:lnTo>
                  <a:lnTo>
                    <a:pt x="16749" y="4725"/>
                  </a:lnTo>
                  <a:lnTo>
                    <a:pt x="14182" y="4725"/>
                  </a:lnTo>
                  <a:cubicBezTo>
                    <a:pt x="10588" y="4725"/>
                    <a:pt x="8754" y="6706"/>
                    <a:pt x="8754" y="10594"/>
                  </a:cubicBezTo>
                  <a:lnTo>
                    <a:pt x="8754" y="18296"/>
                  </a:lnTo>
                  <a:lnTo>
                    <a:pt x="16749" y="18296"/>
                  </a:lnTo>
                  <a:lnTo>
                    <a:pt x="16749" y="21084"/>
                  </a:lnTo>
                  <a:close/>
                </a:path>
              </a:pathLst>
            </a:custGeom>
            <a:solidFill>
              <a:srgbClr val="000000"/>
            </a:solidFill>
            <a:ln w="73262" cap="flat">
              <a:noFill/>
              <a:prstDash val="solid"/>
              <a:miter/>
            </a:ln>
          </p:spPr>
          <p:txBody>
            <a:bodyPr rtlCol="0" anchor="ctr"/>
            <a:lstStyle/>
            <a:p>
              <a:endParaRPr lang="en-GB"/>
            </a:p>
          </p:txBody>
        </p:sp>
        <p:sp>
          <p:nvSpPr>
            <p:cNvPr id="440" name="Graphic 1127">
              <a:extLst>
                <a:ext uri="{FF2B5EF4-FFF2-40B4-BE49-F238E27FC236}">
                  <a16:creationId xmlns:a16="http://schemas.microsoft.com/office/drawing/2014/main" id="{02DE70E5-3148-4D9C-9438-7B306B91349F}"/>
                </a:ext>
              </a:extLst>
            </p:cNvPr>
            <p:cNvSpPr/>
            <p:nvPr/>
          </p:nvSpPr>
          <p:spPr>
            <a:xfrm>
              <a:off x="5298246" y="3784472"/>
              <a:ext cx="4621" cy="52228"/>
            </a:xfrm>
            <a:custGeom>
              <a:avLst/>
              <a:gdLst>
                <a:gd name="connsiteX0" fmla="*/ 4359 w 4621"/>
                <a:gd name="connsiteY0" fmla="*/ 53653 h 52228"/>
                <a:gd name="connsiteX1" fmla="*/ 618 w 4621"/>
                <a:gd name="connsiteY1" fmla="*/ 53653 h 52228"/>
                <a:gd name="connsiteX2" fmla="*/ 618 w 4621"/>
                <a:gd name="connsiteY2" fmla="*/ 18296 h 52228"/>
                <a:gd name="connsiteX3" fmla="*/ 4359 w 4621"/>
                <a:gd name="connsiteY3" fmla="*/ 18296 h 52228"/>
                <a:gd name="connsiteX4" fmla="*/ 4359 w 4621"/>
                <a:gd name="connsiteY4" fmla="*/ 53653 h 52228"/>
                <a:gd name="connsiteX5" fmla="*/ 4799 w 4621"/>
                <a:gd name="connsiteY5" fmla="*/ 6046 h 52228"/>
                <a:gd name="connsiteX6" fmla="*/ 178 w 4621"/>
                <a:gd name="connsiteY6" fmla="*/ 6046 h 52228"/>
                <a:gd name="connsiteX7" fmla="*/ 178 w 4621"/>
                <a:gd name="connsiteY7" fmla="*/ 1424 h 52228"/>
                <a:gd name="connsiteX8" fmla="*/ 4799 w 4621"/>
                <a:gd name="connsiteY8" fmla="*/ 1424 h 52228"/>
                <a:gd name="connsiteX9" fmla="*/ 4799 w 4621"/>
                <a:gd name="connsiteY9" fmla="*/ 604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359" y="53653"/>
                  </a:moveTo>
                  <a:lnTo>
                    <a:pt x="618" y="53653"/>
                  </a:lnTo>
                  <a:lnTo>
                    <a:pt x="618" y="18296"/>
                  </a:lnTo>
                  <a:lnTo>
                    <a:pt x="4359" y="18296"/>
                  </a:lnTo>
                  <a:lnTo>
                    <a:pt x="4359" y="53653"/>
                  </a:lnTo>
                  <a:close/>
                  <a:moveTo>
                    <a:pt x="4799" y="6046"/>
                  </a:moveTo>
                  <a:lnTo>
                    <a:pt x="178" y="6046"/>
                  </a:lnTo>
                  <a:lnTo>
                    <a:pt x="178" y="1424"/>
                  </a:lnTo>
                  <a:lnTo>
                    <a:pt x="4799" y="1424"/>
                  </a:lnTo>
                  <a:lnTo>
                    <a:pt x="4799" y="6046"/>
                  </a:lnTo>
                  <a:close/>
                </a:path>
              </a:pathLst>
            </a:custGeom>
            <a:solidFill>
              <a:srgbClr val="000000"/>
            </a:solidFill>
            <a:ln w="73262" cap="flat">
              <a:noFill/>
              <a:prstDash val="solid"/>
              <a:miter/>
            </a:ln>
          </p:spPr>
          <p:txBody>
            <a:bodyPr rtlCol="0" anchor="ctr"/>
            <a:lstStyle/>
            <a:p>
              <a:endParaRPr lang="en-GB"/>
            </a:p>
          </p:txBody>
        </p:sp>
        <p:sp>
          <p:nvSpPr>
            <p:cNvPr id="441" name="Graphic 1127">
              <a:extLst>
                <a:ext uri="{FF2B5EF4-FFF2-40B4-BE49-F238E27FC236}">
                  <a16:creationId xmlns:a16="http://schemas.microsoft.com/office/drawing/2014/main" id="{0B214B70-E477-4170-8238-5BB3EACE5D77}"/>
                </a:ext>
              </a:extLst>
            </p:cNvPr>
            <p:cNvSpPr/>
            <p:nvPr/>
          </p:nvSpPr>
          <p:spPr>
            <a:xfrm>
              <a:off x="5316453" y="3800904"/>
              <a:ext cx="22593" cy="35797"/>
            </a:xfrm>
            <a:custGeom>
              <a:avLst/>
              <a:gdLst>
                <a:gd name="connsiteX0" fmla="*/ 20067 w 22593"/>
                <a:gd name="connsiteY0" fmla="*/ 7516 h 35797"/>
                <a:gd name="connsiteX1" fmla="*/ 17059 w 22593"/>
                <a:gd name="connsiteY1" fmla="*/ 5315 h 35797"/>
                <a:gd name="connsiteX2" fmla="*/ 13391 w 22593"/>
                <a:gd name="connsiteY2" fmla="*/ 4728 h 35797"/>
                <a:gd name="connsiteX3" fmla="*/ 6496 w 22593"/>
                <a:gd name="connsiteY3" fmla="*/ 7809 h 35797"/>
                <a:gd name="connsiteX4" fmla="*/ 3928 w 22593"/>
                <a:gd name="connsiteY4" fmla="*/ 15438 h 35797"/>
                <a:gd name="connsiteX5" fmla="*/ 3928 w 22593"/>
                <a:gd name="connsiteY5" fmla="*/ 37224 h 35797"/>
                <a:gd name="connsiteX6" fmla="*/ 187 w 22593"/>
                <a:gd name="connsiteY6" fmla="*/ 37224 h 35797"/>
                <a:gd name="connsiteX7" fmla="*/ 187 w 22593"/>
                <a:gd name="connsiteY7" fmla="*/ 1867 h 35797"/>
                <a:gd name="connsiteX8" fmla="*/ 3928 w 22593"/>
                <a:gd name="connsiteY8" fmla="*/ 1867 h 35797"/>
                <a:gd name="connsiteX9" fmla="*/ 3928 w 22593"/>
                <a:gd name="connsiteY9" fmla="*/ 6562 h 35797"/>
                <a:gd name="connsiteX10" fmla="*/ 8256 w 22593"/>
                <a:gd name="connsiteY10" fmla="*/ 2821 h 35797"/>
                <a:gd name="connsiteX11" fmla="*/ 14272 w 22593"/>
                <a:gd name="connsiteY11" fmla="*/ 1427 h 35797"/>
                <a:gd name="connsiteX12" fmla="*/ 22781 w 22593"/>
                <a:gd name="connsiteY12" fmla="*/ 4801 h 35797"/>
                <a:gd name="connsiteX13" fmla="*/ 20067 w 22593"/>
                <a:gd name="connsiteY13" fmla="*/ 751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67" y="7516"/>
                  </a:moveTo>
                  <a:cubicBezTo>
                    <a:pt x="18966" y="6415"/>
                    <a:pt x="18013" y="5682"/>
                    <a:pt x="17059" y="5315"/>
                  </a:cubicBezTo>
                  <a:cubicBezTo>
                    <a:pt x="16105" y="4948"/>
                    <a:pt x="14858" y="4728"/>
                    <a:pt x="13391" y="4728"/>
                  </a:cubicBezTo>
                  <a:cubicBezTo>
                    <a:pt x="10457" y="4728"/>
                    <a:pt x="8110" y="5755"/>
                    <a:pt x="6496" y="7809"/>
                  </a:cubicBezTo>
                  <a:cubicBezTo>
                    <a:pt x="4809" y="9936"/>
                    <a:pt x="3928" y="12430"/>
                    <a:pt x="3928" y="15438"/>
                  </a:cubicBezTo>
                  <a:lnTo>
                    <a:pt x="3928" y="37224"/>
                  </a:lnTo>
                  <a:lnTo>
                    <a:pt x="187" y="37224"/>
                  </a:lnTo>
                  <a:lnTo>
                    <a:pt x="187" y="1867"/>
                  </a:lnTo>
                  <a:lnTo>
                    <a:pt x="3928" y="1867"/>
                  </a:lnTo>
                  <a:lnTo>
                    <a:pt x="3928" y="6562"/>
                  </a:lnTo>
                  <a:cubicBezTo>
                    <a:pt x="4955" y="4948"/>
                    <a:pt x="6422" y="3701"/>
                    <a:pt x="8256" y="2821"/>
                  </a:cubicBezTo>
                  <a:cubicBezTo>
                    <a:pt x="10090" y="1867"/>
                    <a:pt x="12144" y="1427"/>
                    <a:pt x="14272" y="1427"/>
                  </a:cubicBezTo>
                  <a:cubicBezTo>
                    <a:pt x="17719" y="1427"/>
                    <a:pt x="20507" y="2527"/>
                    <a:pt x="22781" y="4801"/>
                  </a:cubicBezTo>
                  <a:lnTo>
                    <a:pt x="20067" y="7516"/>
                  </a:lnTo>
                  <a:close/>
                </a:path>
              </a:pathLst>
            </a:custGeom>
            <a:solidFill>
              <a:srgbClr val="000000"/>
            </a:solidFill>
            <a:ln w="73262" cap="flat">
              <a:noFill/>
              <a:prstDash val="solid"/>
              <a:miter/>
            </a:ln>
          </p:spPr>
          <p:txBody>
            <a:bodyPr rtlCol="0" anchor="ctr"/>
            <a:lstStyle/>
            <a:p>
              <a:endParaRPr lang="en-GB"/>
            </a:p>
          </p:txBody>
        </p:sp>
        <p:sp>
          <p:nvSpPr>
            <p:cNvPr id="442" name="Graphic 1127">
              <a:extLst>
                <a:ext uri="{FF2B5EF4-FFF2-40B4-BE49-F238E27FC236}">
                  <a16:creationId xmlns:a16="http://schemas.microsoft.com/office/drawing/2014/main" id="{3CAD58A4-19EE-4B5F-831E-B65E83B85642}"/>
                </a:ext>
              </a:extLst>
            </p:cNvPr>
            <p:cNvSpPr/>
            <p:nvPr/>
          </p:nvSpPr>
          <p:spPr>
            <a:xfrm>
              <a:off x="5346252" y="3800904"/>
              <a:ext cx="50688" cy="35797"/>
            </a:xfrm>
            <a:custGeom>
              <a:avLst/>
              <a:gdLst>
                <a:gd name="connsiteX0" fmla="*/ 50891 w 50688"/>
                <a:gd name="connsiteY0" fmla="*/ 37224 h 35797"/>
                <a:gd name="connsiteX1" fmla="*/ 47150 w 50688"/>
                <a:gd name="connsiteY1" fmla="*/ 37224 h 35797"/>
                <a:gd name="connsiteX2" fmla="*/ 47150 w 50688"/>
                <a:gd name="connsiteY2" fmla="*/ 15291 h 35797"/>
                <a:gd name="connsiteX3" fmla="*/ 44656 w 50688"/>
                <a:gd name="connsiteY3" fmla="*/ 7442 h 35797"/>
                <a:gd name="connsiteX4" fmla="*/ 37393 w 50688"/>
                <a:gd name="connsiteY4" fmla="*/ 4728 h 35797"/>
                <a:gd name="connsiteX5" fmla="*/ 30058 w 50688"/>
                <a:gd name="connsiteY5" fmla="*/ 7442 h 35797"/>
                <a:gd name="connsiteX6" fmla="*/ 27417 w 50688"/>
                <a:gd name="connsiteY6" fmla="*/ 14631 h 35797"/>
                <a:gd name="connsiteX7" fmla="*/ 27417 w 50688"/>
                <a:gd name="connsiteY7" fmla="*/ 37224 h 35797"/>
                <a:gd name="connsiteX8" fmla="*/ 23676 w 50688"/>
                <a:gd name="connsiteY8" fmla="*/ 37224 h 35797"/>
                <a:gd name="connsiteX9" fmla="*/ 23676 w 50688"/>
                <a:gd name="connsiteY9" fmla="*/ 15291 h 35797"/>
                <a:gd name="connsiteX10" fmla="*/ 21182 w 50688"/>
                <a:gd name="connsiteY10" fmla="*/ 7442 h 35797"/>
                <a:gd name="connsiteX11" fmla="*/ 13920 w 50688"/>
                <a:gd name="connsiteY11" fmla="*/ 4728 h 35797"/>
                <a:gd name="connsiteX12" fmla="*/ 6584 w 50688"/>
                <a:gd name="connsiteY12" fmla="*/ 7442 h 35797"/>
                <a:gd name="connsiteX13" fmla="*/ 3943 w 50688"/>
                <a:gd name="connsiteY13" fmla="*/ 15291 h 35797"/>
                <a:gd name="connsiteX14" fmla="*/ 3943 w 50688"/>
                <a:gd name="connsiteY14" fmla="*/ 37224 h 35797"/>
                <a:gd name="connsiteX15" fmla="*/ 202 w 50688"/>
                <a:gd name="connsiteY15" fmla="*/ 37224 h 35797"/>
                <a:gd name="connsiteX16" fmla="*/ 202 w 50688"/>
                <a:gd name="connsiteY16" fmla="*/ 1867 h 35797"/>
                <a:gd name="connsiteX17" fmla="*/ 3943 w 50688"/>
                <a:gd name="connsiteY17" fmla="*/ 1867 h 35797"/>
                <a:gd name="connsiteX18" fmla="*/ 3943 w 50688"/>
                <a:gd name="connsiteY18" fmla="*/ 6048 h 35797"/>
                <a:gd name="connsiteX19" fmla="*/ 14433 w 50688"/>
                <a:gd name="connsiteY19" fmla="*/ 1427 h 35797"/>
                <a:gd name="connsiteX20" fmla="*/ 25803 w 50688"/>
                <a:gd name="connsiteY20" fmla="*/ 7882 h 35797"/>
                <a:gd name="connsiteX21" fmla="*/ 37834 w 50688"/>
                <a:gd name="connsiteY21" fmla="*/ 1427 h 35797"/>
                <a:gd name="connsiteX22" fmla="*/ 47150 w 50688"/>
                <a:gd name="connsiteY22" fmla="*/ 4801 h 35797"/>
                <a:gd name="connsiteX23" fmla="*/ 50891 w 50688"/>
                <a:gd name="connsiteY23" fmla="*/ 14631 h 35797"/>
                <a:gd name="connsiteX24" fmla="*/ 50891 w 50688"/>
                <a:gd name="connsiteY24" fmla="*/ 3722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0891" y="37224"/>
                  </a:moveTo>
                  <a:lnTo>
                    <a:pt x="47150" y="37224"/>
                  </a:lnTo>
                  <a:lnTo>
                    <a:pt x="47150" y="15291"/>
                  </a:lnTo>
                  <a:cubicBezTo>
                    <a:pt x="47150" y="11844"/>
                    <a:pt x="46343" y="9276"/>
                    <a:pt x="44656" y="7442"/>
                  </a:cubicBezTo>
                  <a:cubicBezTo>
                    <a:pt x="42968" y="5608"/>
                    <a:pt x="40548" y="4728"/>
                    <a:pt x="37393" y="4728"/>
                  </a:cubicBezTo>
                  <a:cubicBezTo>
                    <a:pt x="34313" y="4728"/>
                    <a:pt x="31892" y="5608"/>
                    <a:pt x="30058" y="7442"/>
                  </a:cubicBezTo>
                  <a:cubicBezTo>
                    <a:pt x="28297" y="9203"/>
                    <a:pt x="27417" y="11623"/>
                    <a:pt x="27417" y="14631"/>
                  </a:cubicBezTo>
                  <a:lnTo>
                    <a:pt x="27417" y="37224"/>
                  </a:lnTo>
                  <a:lnTo>
                    <a:pt x="23676" y="37224"/>
                  </a:lnTo>
                  <a:lnTo>
                    <a:pt x="23676" y="15291"/>
                  </a:lnTo>
                  <a:cubicBezTo>
                    <a:pt x="23676" y="11844"/>
                    <a:pt x="22869" y="9276"/>
                    <a:pt x="21182" y="7442"/>
                  </a:cubicBezTo>
                  <a:cubicBezTo>
                    <a:pt x="19495" y="5608"/>
                    <a:pt x="17074" y="4728"/>
                    <a:pt x="13920" y="4728"/>
                  </a:cubicBezTo>
                  <a:cubicBezTo>
                    <a:pt x="10766" y="4728"/>
                    <a:pt x="8271" y="5608"/>
                    <a:pt x="6584" y="7442"/>
                  </a:cubicBezTo>
                  <a:cubicBezTo>
                    <a:pt x="4824" y="9276"/>
                    <a:pt x="3943" y="11917"/>
                    <a:pt x="3943" y="15291"/>
                  </a:cubicBezTo>
                  <a:lnTo>
                    <a:pt x="3943" y="37224"/>
                  </a:lnTo>
                  <a:lnTo>
                    <a:pt x="202" y="37224"/>
                  </a:lnTo>
                  <a:lnTo>
                    <a:pt x="202" y="1867"/>
                  </a:lnTo>
                  <a:lnTo>
                    <a:pt x="3943" y="1867"/>
                  </a:lnTo>
                  <a:lnTo>
                    <a:pt x="3943" y="6048"/>
                  </a:lnTo>
                  <a:cubicBezTo>
                    <a:pt x="6584" y="2968"/>
                    <a:pt x="10105" y="1427"/>
                    <a:pt x="14433" y="1427"/>
                  </a:cubicBezTo>
                  <a:cubicBezTo>
                    <a:pt x="19788" y="1427"/>
                    <a:pt x="23603" y="3554"/>
                    <a:pt x="25803" y="7882"/>
                  </a:cubicBezTo>
                  <a:cubicBezTo>
                    <a:pt x="28517" y="3554"/>
                    <a:pt x="32552" y="1427"/>
                    <a:pt x="37834" y="1427"/>
                  </a:cubicBezTo>
                  <a:cubicBezTo>
                    <a:pt x="41648" y="1427"/>
                    <a:pt x="44729" y="2527"/>
                    <a:pt x="47150" y="4801"/>
                  </a:cubicBezTo>
                  <a:cubicBezTo>
                    <a:pt x="49644" y="7222"/>
                    <a:pt x="50891" y="10450"/>
                    <a:pt x="50891" y="14631"/>
                  </a:cubicBezTo>
                  <a:lnTo>
                    <a:pt x="50891" y="37224"/>
                  </a:lnTo>
                  <a:close/>
                </a:path>
              </a:pathLst>
            </a:custGeom>
            <a:solidFill>
              <a:srgbClr val="000000"/>
            </a:solidFill>
            <a:ln w="73262" cap="flat">
              <a:noFill/>
              <a:prstDash val="solid"/>
              <a:miter/>
            </a:ln>
          </p:spPr>
          <p:txBody>
            <a:bodyPr rtlCol="0" anchor="ctr"/>
            <a:lstStyle/>
            <a:p>
              <a:endParaRPr lang="en-GB"/>
            </a:p>
          </p:txBody>
        </p:sp>
        <p:sp>
          <p:nvSpPr>
            <p:cNvPr id="443" name="Graphic 1127">
              <a:extLst>
                <a:ext uri="{FF2B5EF4-FFF2-40B4-BE49-F238E27FC236}">
                  <a16:creationId xmlns:a16="http://schemas.microsoft.com/office/drawing/2014/main" id="{08BBA886-8805-4BC9-9430-45DA63F556E6}"/>
                </a:ext>
              </a:extLst>
            </p:cNvPr>
            <p:cNvSpPr/>
            <p:nvPr/>
          </p:nvSpPr>
          <p:spPr>
            <a:xfrm>
              <a:off x="5425194" y="3790048"/>
              <a:ext cx="16578" cy="46653"/>
            </a:xfrm>
            <a:custGeom>
              <a:avLst/>
              <a:gdLst>
                <a:gd name="connsiteX0" fmla="*/ 16802 w 16578"/>
                <a:gd name="connsiteY0" fmla="*/ 48079 h 46653"/>
                <a:gd name="connsiteX1" fmla="*/ 13575 w 16578"/>
                <a:gd name="connsiteY1" fmla="*/ 48079 h 46653"/>
                <a:gd name="connsiteX2" fmla="*/ 7340 w 16578"/>
                <a:gd name="connsiteY2" fmla="*/ 45512 h 46653"/>
                <a:gd name="connsiteX3" fmla="*/ 5066 w 16578"/>
                <a:gd name="connsiteY3" fmla="*/ 38836 h 46653"/>
                <a:gd name="connsiteX4" fmla="*/ 5066 w 16578"/>
                <a:gd name="connsiteY4" fmla="*/ 15509 h 46653"/>
                <a:gd name="connsiteX5" fmla="*/ 224 w 16578"/>
                <a:gd name="connsiteY5" fmla="*/ 15509 h 46653"/>
                <a:gd name="connsiteX6" fmla="*/ 224 w 16578"/>
                <a:gd name="connsiteY6" fmla="*/ 12722 h 46653"/>
                <a:gd name="connsiteX7" fmla="*/ 5066 w 16578"/>
                <a:gd name="connsiteY7" fmla="*/ 12722 h 46653"/>
                <a:gd name="connsiteX8" fmla="*/ 5066 w 16578"/>
                <a:gd name="connsiteY8" fmla="*/ 1425 h 46653"/>
                <a:gd name="connsiteX9" fmla="*/ 8807 w 16578"/>
                <a:gd name="connsiteY9" fmla="*/ 1425 h 46653"/>
                <a:gd name="connsiteX10" fmla="*/ 8807 w 16578"/>
                <a:gd name="connsiteY10" fmla="*/ 12722 h 46653"/>
                <a:gd name="connsiteX11" fmla="*/ 16802 w 16578"/>
                <a:gd name="connsiteY11" fmla="*/ 12722 h 46653"/>
                <a:gd name="connsiteX12" fmla="*/ 16802 w 16578"/>
                <a:gd name="connsiteY12" fmla="*/ 15509 h 46653"/>
                <a:gd name="connsiteX13" fmla="*/ 8807 w 16578"/>
                <a:gd name="connsiteY13" fmla="*/ 15509 h 46653"/>
                <a:gd name="connsiteX14" fmla="*/ 8807 w 16578"/>
                <a:gd name="connsiteY14" fmla="*/ 38910 h 46653"/>
                <a:gd name="connsiteX15" fmla="*/ 14235 w 16578"/>
                <a:gd name="connsiteY15" fmla="*/ 44778 h 46653"/>
                <a:gd name="connsiteX16" fmla="*/ 16802 w 16578"/>
                <a:gd name="connsiteY16" fmla="*/ 44778 h 46653"/>
                <a:gd name="connsiteX17" fmla="*/ 16802 w 16578"/>
                <a:gd name="connsiteY17" fmla="*/ 48079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02" y="48079"/>
                  </a:moveTo>
                  <a:lnTo>
                    <a:pt x="13575" y="48079"/>
                  </a:lnTo>
                  <a:cubicBezTo>
                    <a:pt x="10861" y="48079"/>
                    <a:pt x="8807" y="47199"/>
                    <a:pt x="7340" y="45512"/>
                  </a:cubicBezTo>
                  <a:cubicBezTo>
                    <a:pt x="5799" y="43825"/>
                    <a:pt x="5066" y="41624"/>
                    <a:pt x="5066" y="38836"/>
                  </a:cubicBezTo>
                  <a:lnTo>
                    <a:pt x="5066" y="15509"/>
                  </a:lnTo>
                  <a:lnTo>
                    <a:pt x="224" y="15509"/>
                  </a:lnTo>
                  <a:lnTo>
                    <a:pt x="224" y="12722"/>
                  </a:lnTo>
                  <a:lnTo>
                    <a:pt x="5066" y="12722"/>
                  </a:lnTo>
                  <a:lnTo>
                    <a:pt x="5066" y="1425"/>
                  </a:lnTo>
                  <a:lnTo>
                    <a:pt x="8807" y="1425"/>
                  </a:lnTo>
                  <a:lnTo>
                    <a:pt x="8807" y="12722"/>
                  </a:lnTo>
                  <a:lnTo>
                    <a:pt x="16802" y="12722"/>
                  </a:lnTo>
                  <a:lnTo>
                    <a:pt x="16802" y="15509"/>
                  </a:lnTo>
                  <a:lnTo>
                    <a:pt x="8807" y="15509"/>
                  </a:lnTo>
                  <a:lnTo>
                    <a:pt x="8807" y="38910"/>
                  </a:lnTo>
                  <a:cubicBezTo>
                    <a:pt x="8807" y="42798"/>
                    <a:pt x="10641" y="44778"/>
                    <a:pt x="14235" y="44778"/>
                  </a:cubicBezTo>
                  <a:lnTo>
                    <a:pt x="16802" y="44778"/>
                  </a:lnTo>
                  <a:lnTo>
                    <a:pt x="16802" y="48079"/>
                  </a:lnTo>
                  <a:close/>
                </a:path>
              </a:pathLst>
            </a:custGeom>
            <a:solidFill>
              <a:srgbClr val="000000"/>
            </a:solidFill>
            <a:ln w="73262" cap="flat">
              <a:noFill/>
              <a:prstDash val="solid"/>
              <a:miter/>
            </a:ln>
          </p:spPr>
          <p:txBody>
            <a:bodyPr rtlCol="0" anchor="ctr"/>
            <a:lstStyle/>
            <a:p>
              <a:endParaRPr lang="en-GB"/>
            </a:p>
          </p:txBody>
        </p:sp>
        <p:sp>
          <p:nvSpPr>
            <p:cNvPr id="444" name="Graphic 1127">
              <a:extLst>
                <a:ext uri="{FF2B5EF4-FFF2-40B4-BE49-F238E27FC236}">
                  <a16:creationId xmlns:a16="http://schemas.microsoft.com/office/drawing/2014/main" id="{0AAB0877-05C6-4994-BECE-6B4F5B4ABCBD}"/>
                </a:ext>
              </a:extLst>
            </p:cNvPr>
            <p:cNvSpPr/>
            <p:nvPr/>
          </p:nvSpPr>
          <p:spPr>
            <a:xfrm>
              <a:off x="5452790" y="3784472"/>
              <a:ext cx="27214" cy="52228"/>
            </a:xfrm>
            <a:custGeom>
              <a:avLst/>
              <a:gdLst>
                <a:gd name="connsiteX0" fmla="*/ 27450 w 27214"/>
                <a:gd name="connsiteY0" fmla="*/ 53653 h 52228"/>
                <a:gd name="connsiteX1" fmla="*/ 23709 w 27214"/>
                <a:gd name="connsiteY1" fmla="*/ 53653 h 52228"/>
                <a:gd name="connsiteX2" fmla="*/ 23709 w 27214"/>
                <a:gd name="connsiteY2" fmla="*/ 31720 h 52228"/>
                <a:gd name="connsiteX3" fmla="*/ 21215 w 27214"/>
                <a:gd name="connsiteY3" fmla="*/ 23871 h 52228"/>
                <a:gd name="connsiteX4" fmla="*/ 13953 w 27214"/>
                <a:gd name="connsiteY4" fmla="*/ 21157 h 52228"/>
                <a:gd name="connsiteX5" fmla="*/ 6617 w 27214"/>
                <a:gd name="connsiteY5" fmla="*/ 23871 h 52228"/>
                <a:gd name="connsiteX6" fmla="*/ 3977 w 27214"/>
                <a:gd name="connsiteY6" fmla="*/ 31720 h 52228"/>
                <a:gd name="connsiteX7" fmla="*/ 3977 w 27214"/>
                <a:gd name="connsiteY7" fmla="*/ 53653 h 52228"/>
                <a:gd name="connsiteX8" fmla="*/ 235 w 27214"/>
                <a:gd name="connsiteY8" fmla="*/ 53653 h 52228"/>
                <a:gd name="connsiteX9" fmla="*/ 235 w 27214"/>
                <a:gd name="connsiteY9" fmla="*/ 1424 h 52228"/>
                <a:gd name="connsiteX10" fmla="*/ 3977 w 27214"/>
                <a:gd name="connsiteY10" fmla="*/ 1424 h 52228"/>
                <a:gd name="connsiteX11" fmla="*/ 3977 w 27214"/>
                <a:gd name="connsiteY11" fmla="*/ 22477 h 52228"/>
                <a:gd name="connsiteX12" fmla="*/ 14393 w 27214"/>
                <a:gd name="connsiteY12" fmla="*/ 17856 h 52228"/>
                <a:gd name="connsiteX13" fmla="*/ 24003 w 27214"/>
                <a:gd name="connsiteY13" fmla="*/ 21377 h 52228"/>
                <a:gd name="connsiteX14" fmla="*/ 27450 w 27214"/>
                <a:gd name="connsiteY14" fmla="*/ 31060 h 52228"/>
                <a:gd name="connsiteX15" fmla="*/ 27450 w 27214"/>
                <a:gd name="connsiteY15" fmla="*/ 5365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450" y="53653"/>
                  </a:moveTo>
                  <a:lnTo>
                    <a:pt x="23709" y="53653"/>
                  </a:lnTo>
                  <a:lnTo>
                    <a:pt x="23709" y="31720"/>
                  </a:lnTo>
                  <a:cubicBezTo>
                    <a:pt x="23709" y="28272"/>
                    <a:pt x="22902" y="25705"/>
                    <a:pt x="21215" y="23871"/>
                  </a:cubicBezTo>
                  <a:cubicBezTo>
                    <a:pt x="19528" y="22037"/>
                    <a:pt x="17107" y="21157"/>
                    <a:pt x="13953" y="21157"/>
                  </a:cubicBezTo>
                  <a:cubicBezTo>
                    <a:pt x="10799" y="21157"/>
                    <a:pt x="8305" y="22037"/>
                    <a:pt x="6617" y="23871"/>
                  </a:cubicBezTo>
                  <a:cubicBezTo>
                    <a:pt x="4857" y="25705"/>
                    <a:pt x="3977" y="28272"/>
                    <a:pt x="3977" y="31720"/>
                  </a:cubicBezTo>
                  <a:lnTo>
                    <a:pt x="3977" y="53653"/>
                  </a:lnTo>
                  <a:lnTo>
                    <a:pt x="235" y="53653"/>
                  </a:lnTo>
                  <a:lnTo>
                    <a:pt x="235" y="1424"/>
                  </a:lnTo>
                  <a:lnTo>
                    <a:pt x="3977" y="1424"/>
                  </a:lnTo>
                  <a:lnTo>
                    <a:pt x="3977" y="22477"/>
                  </a:lnTo>
                  <a:cubicBezTo>
                    <a:pt x="6617" y="19396"/>
                    <a:pt x="10065" y="17856"/>
                    <a:pt x="14393" y="17856"/>
                  </a:cubicBezTo>
                  <a:cubicBezTo>
                    <a:pt x="18428" y="17856"/>
                    <a:pt x="21655" y="19030"/>
                    <a:pt x="24003" y="21377"/>
                  </a:cubicBezTo>
                  <a:cubicBezTo>
                    <a:pt x="26277" y="23724"/>
                    <a:pt x="27450" y="26952"/>
                    <a:pt x="27450" y="31060"/>
                  </a:cubicBezTo>
                  <a:lnTo>
                    <a:pt x="27450" y="53653"/>
                  </a:lnTo>
                  <a:close/>
                </a:path>
              </a:pathLst>
            </a:custGeom>
            <a:solidFill>
              <a:srgbClr val="000000"/>
            </a:solidFill>
            <a:ln w="73262" cap="flat">
              <a:noFill/>
              <a:prstDash val="solid"/>
              <a:miter/>
            </a:ln>
          </p:spPr>
          <p:txBody>
            <a:bodyPr rtlCol="0" anchor="ctr"/>
            <a:lstStyle/>
            <a:p>
              <a:endParaRPr lang="en-GB"/>
            </a:p>
          </p:txBody>
        </p:sp>
        <p:sp>
          <p:nvSpPr>
            <p:cNvPr id="445" name="Graphic 1127">
              <a:extLst>
                <a:ext uri="{FF2B5EF4-FFF2-40B4-BE49-F238E27FC236}">
                  <a16:creationId xmlns:a16="http://schemas.microsoft.com/office/drawing/2014/main" id="{5FAD2DB9-709B-4BC9-8FFE-04A14ABEC1AD}"/>
                </a:ext>
              </a:extLst>
            </p:cNvPr>
            <p:cNvSpPr/>
            <p:nvPr/>
          </p:nvSpPr>
          <p:spPr>
            <a:xfrm>
              <a:off x="5490585" y="3800904"/>
              <a:ext cx="27508" cy="36237"/>
            </a:xfrm>
            <a:custGeom>
              <a:avLst/>
              <a:gdLst>
                <a:gd name="connsiteX0" fmla="*/ 27757 w 27508"/>
                <a:gd name="connsiteY0" fmla="*/ 37225 h 36237"/>
                <a:gd name="connsiteX1" fmla="*/ 24016 w 27508"/>
                <a:gd name="connsiteY1" fmla="*/ 37225 h 36237"/>
                <a:gd name="connsiteX2" fmla="*/ 24016 w 27508"/>
                <a:gd name="connsiteY2" fmla="*/ 33703 h 36237"/>
                <a:gd name="connsiteX3" fmla="*/ 19468 w 27508"/>
                <a:gd name="connsiteY3" fmla="*/ 36784 h 36237"/>
                <a:gd name="connsiteX4" fmla="*/ 13233 w 27508"/>
                <a:gd name="connsiteY4" fmla="*/ 37665 h 36237"/>
                <a:gd name="connsiteX5" fmla="*/ 2816 w 27508"/>
                <a:gd name="connsiteY5" fmla="*/ 34437 h 36237"/>
                <a:gd name="connsiteX6" fmla="*/ 249 w 27508"/>
                <a:gd name="connsiteY6" fmla="*/ 27542 h 36237"/>
                <a:gd name="connsiteX7" fmla="*/ 3550 w 27508"/>
                <a:gd name="connsiteY7" fmla="*/ 20059 h 36237"/>
                <a:gd name="connsiteX8" fmla="*/ 12572 w 27508"/>
                <a:gd name="connsiteY8" fmla="*/ 17345 h 36237"/>
                <a:gd name="connsiteX9" fmla="*/ 24016 w 27508"/>
                <a:gd name="connsiteY9" fmla="*/ 17345 h 36237"/>
                <a:gd name="connsiteX10" fmla="*/ 24016 w 27508"/>
                <a:gd name="connsiteY10" fmla="*/ 13384 h 36237"/>
                <a:gd name="connsiteX11" fmla="*/ 21668 w 27508"/>
                <a:gd name="connsiteY11" fmla="*/ 6929 h 36237"/>
                <a:gd name="connsiteX12" fmla="*/ 14039 w 27508"/>
                <a:gd name="connsiteY12" fmla="*/ 4728 h 36237"/>
                <a:gd name="connsiteX13" fmla="*/ 8244 w 27508"/>
                <a:gd name="connsiteY13" fmla="*/ 5755 h 36237"/>
                <a:gd name="connsiteX14" fmla="*/ 4283 w 27508"/>
                <a:gd name="connsiteY14" fmla="*/ 9203 h 36237"/>
                <a:gd name="connsiteX15" fmla="*/ 1569 w 27508"/>
                <a:gd name="connsiteY15" fmla="*/ 6855 h 36237"/>
                <a:gd name="connsiteX16" fmla="*/ 6631 w 27508"/>
                <a:gd name="connsiteY16" fmla="*/ 2674 h 36237"/>
                <a:gd name="connsiteX17" fmla="*/ 14039 w 27508"/>
                <a:gd name="connsiteY17" fmla="*/ 1427 h 36237"/>
                <a:gd name="connsiteX18" fmla="*/ 27757 w 27508"/>
                <a:gd name="connsiteY18" fmla="*/ 13017 h 36237"/>
                <a:gd name="connsiteX19" fmla="*/ 27757 w 27508"/>
                <a:gd name="connsiteY19" fmla="*/ 37225 h 36237"/>
                <a:gd name="connsiteX20" fmla="*/ 24016 w 27508"/>
                <a:gd name="connsiteY20" fmla="*/ 24901 h 36237"/>
                <a:gd name="connsiteX21" fmla="*/ 24016 w 27508"/>
                <a:gd name="connsiteY21" fmla="*/ 20353 h 36237"/>
                <a:gd name="connsiteX22" fmla="*/ 13013 w 27508"/>
                <a:gd name="connsiteY22" fmla="*/ 20353 h 36237"/>
                <a:gd name="connsiteX23" fmla="*/ 3990 w 27508"/>
                <a:gd name="connsiteY23" fmla="*/ 27468 h 36237"/>
                <a:gd name="connsiteX24" fmla="*/ 6190 w 27508"/>
                <a:gd name="connsiteY24" fmla="*/ 32677 h 36237"/>
                <a:gd name="connsiteX25" fmla="*/ 13233 w 27508"/>
                <a:gd name="connsiteY25" fmla="*/ 34364 h 36237"/>
                <a:gd name="connsiteX26" fmla="*/ 22035 w 27508"/>
                <a:gd name="connsiteY26" fmla="*/ 31650 h 36237"/>
                <a:gd name="connsiteX27" fmla="*/ 24016 w 27508"/>
                <a:gd name="connsiteY27" fmla="*/ 2490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757" y="37225"/>
                  </a:moveTo>
                  <a:lnTo>
                    <a:pt x="24016" y="37225"/>
                  </a:lnTo>
                  <a:lnTo>
                    <a:pt x="24016" y="33703"/>
                  </a:lnTo>
                  <a:cubicBezTo>
                    <a:pt x="22549" y="35171"/>
                    <a:pt x="21008" y="36198"/>
                    <a:pt x="19468" y="36784"/>
                  </a:cubicBezTo>
                  <a:cubicBezTo>
                    <a:pt x="17854" y="37371"/>
                    <a:pt x="15800" y="37665"/>
                    <a:pt x="13233" y="37665"/>
                  </a:cubicBezTo>
                  <a:cubicBezTo>
                    <a:pt x="8391" y="37665"/>
                    <a:pt x="4943" y="36564"/>
                    <a:pt x="2816" y="34437"/>
                  </a:cubicBezTo>
                  <a:cubicBezTo>
                    <a:pt x="1129" y="32750"/>
                    <a:pt x="249" y="30402"/>
                    <a:pt x="249" y="27542"/>
                  </a:cubicBezTo>
                  <a:cubicBezTo>
                    <a:pt x="249" y="24314"/>
                    <a:pt x="1349" y="21820"/>
                    <a:pt x="3550" y="20059"/>
                  </a:cubicBezTo>
                  <a:cubicBezTo>
                    <a:pt x="5677" y="18226"/>
                    <a:pt x="8685" y="17345"/>
                    <a:pt x="12572" y="17345"/>
                  </a:cubicBezTo>
                  <a:lnTo>
                    <a:pt x="24016" y="17345"/>
                  </a:lnTo>
                  <a:lnTo>
                    <a:pt x="24016" y="13384"/>
                  </a:lnTo>
                  <a:cubicBezTo>
                    <a:pt x="24016" y="10523"/>
                    <a:pt x="23209" y="8323"/>
                    <a:pt x="21668" y="6929"/>
                  </a:cubicBezTo>
                  <a:cubicBezTo>
                    <a:pt x="20128" y="5462"/>
                    <a:pt x="17561" y="4728"/>
                    <a:pt x="14039" y="4728"/>
                  </a:cubicBezTo>
                  <a:cubicBezTo>
                    <a:pt x="11619" y="4728"/>
                    <a:pt x="9638" y="5095"/>
                    <a:pt x="8244" y="5755"/>
                  </a:cubicBezTo>
                  <a:cubicBezTo>
                    <a:pt x="6777" y="6415"/>
                    <a:pt x="5457" y="7589"/>
                    <a:pt x="4283" y="9203"/>
                  </a:cubicBezTo>
                  <a:lnTo>
                    <a:pt x="1569" y="6855"/>
                  </a:lnTo>
                  <a:cubicBezTo>
                    <a:pt x="3036" y="4875"/>
                    <a:pt x="4723" y="3408"/>
                    <a:pt x="6631" y="2674"/>
                  </a:cubicBezTo>
                  <a:cubicBezTo>
                    <a:pt x="8611" y="1794"/>
                    <a:pt x="11032" y="1427"/>
                    <a:pt x="14039" y="1427"/>
                  </a:cubicBezTo>
                  <a:cubicBezTo>
                    <a:pt x="23209" y="1427"/>
                    <a:pt x="27757" y="5315"/>
                    <a:pt x="27757" y="13017"/>
                  </a:cubicBezTo>
                  <a:lnTo>
                    <a:pt x="27757" y="37225"/>
                  </a:lnTo>
                  <a:close/>
                  <a:moveTo>
                    <a:pt x="24016" y="24901"/>
                  </a:moveTo>
                  <a:lnTo>
                    <a:pt x="24016" y="20353"/>
                  </a:lnTo>
                  <a:lnTo>
                    <a:pt x="13013" y="20353"/>
                  </a:lnTo>
                  <a:cubicBezTo>
                    <a:pt x="6997" y="20353"/>
                    <a:pt x="3990" y="22700"/>
                    <a:pt x="3990" y="27468"/>
                  </a:cubicBezTo>
                  <a:cubicBezTo>
                    <a:pt x="3990" y="29816"/>
                    <a:pt x="4723" y="31576"/>
                    <a:pt x="6190" y="32677"/>
                  </a:cubicBezTo>
                  <a:cubicBezTo>
                    <a:pt x="7658" y="33777"/>
                    <a:pt x="10005" y="34364"/>
                    <a:pt x="13233" y="34364"/>
                  </a:cubicBezTo>
                  <a:cubicBezTo>
                    <a:pt x="17194" y="34364"/>
                    <a:pt x="20128" y="33483"/>
                    <a:pt x="22035" y="31650"/>
                  </a:cubicBezTo>
                  <a:cubicBezTo>
                    <a:pt x="23356" y="30402"/>
                    <a:pt x="24016" y="28202"/>
                    <a:pt x="24016" y="24901"/>
                  </a:cubicBezTo>
                  <a:close/>
                </a:path>
              </a:pathLst>
            </a:custGeom>
            <a:solidFill>
              <a:srgbClr val="000000"/>
            </a:solidFill>
            <a:ln w="73262" cap="flat">
              <a:noFill/>
              <a:prstDash val="solid"/>
              <a:miter/>
            </a:ln>
          </p:spPr>
          <p:txBody>
            <a:bodyPr rtlCol="0" anchor="ctr"/>
            <a:lstStyle/>
            <a:p>
              <a:endParaRPr lang="en-GB"/>
            </a:p>
          </p:txBody>
        </p:sp>
        <p:sp>
          <p:nvSpPr>
            <p:cNvPr id="446" name="Graphic 1127">
              <a:extLst>
                <a:ext uri="{FF2B5EF4-FFF2-40B4-BE49-F238E27FC236}">
                  <a16:creationId xmlns:a16="http://schemas.microsoft.com/office/drawing/2014/main" id="{7DE53AED-41E2-432E-ADA0-2BB516493556}"/>
                </a:ext>
              </a:extLst>
            </p:cNvPr>
            <p:cNvSpPr/>
            <p:nvPr/>
          </p:nvSpPr>
          <p:spPr>
            <a:xfrm>
              <a:off x="5527863" y="3790048"/>
              <a:ext cx="16578" cy="46653"/>
            </a:xfrm>
            <a:custGeom>
              <a:avLst/>
              <a:gdLst>
                <a:gd name="connsiteX0" fmla="*/ 16838 w 16578"/>
                <a:gd name="connsiteY0" fmla="*/ 48079 h 46653"/>
                <a:gd name="connsiteX1" fmla="*/ 13610 w 16578"/>
                <a:gd name="connsiteY1" fmla="*/ 48079 h 46653"/>
                <a:gd name="connsiteX2" fmla="*/ 7375 w 16578"/>
                <a:gd name="connsiteY2" fmla="*/ 45512 h 46653"/>
                <a:gd name="connsiteX3" fmla="*/ 5101 w 16578"/>
                <a:gd name="connsiteY3" fmla="*/ 38836 h 46653"/>
                <a:gd name="connsiteX4" fmla="*/ 5101 w 16578"/>
                <a:gd name="connsiteY4" fmla="*/ 15509 h 46653"/>
                <a:gd name="connsiteX5" fmla="*/ 260 w 16578"/>
                <a:gd name="connsiteY5" fmla="*/ 15509 h 46653"/>
                <a:gd name="connsiteX6" fmla="*/ 260 w 16578"/>
                <a:gd name="connsiteY6" fmla="*/ 12722 h 46653"/>
                <a:gd name="connsiteX7" fmla="*/ 5101 w 16578"/>
                <a:gd name="connsiteY7" fmla="*/ 12722 h 46653"/>
                <a:gd name="connsiteX8" fmla="*/ 5101 w 16578"/>
                <a:gd name="connsiteY8" fmla="*/ 1425 h 46653"/>
                <a:gd name="connsiteX9" fmla="*/ 8842 w 16578"/>
                <a:gd name="connsiteY9" fmla="*/ 1425 h 46653"/>
                <a:gd name="connsiteX10" fmla="*/ 8842 w 16578"/>
                <a:gd name="connsiteY10" fmla="*/ 12722 h 46653"/>
                <a:gd name="connsiteX11" fmla="*/ 16838 w 16578"/>
                <a:gd name="connsiteY11" fmla="*/ 12722 h 46653"/>
                <a:gd name="connsiteX12" fmla="*/ 16838 w 16578"/>
                <a:gd name="connsiteY12" fmla="*/ 15509 h 46653"/>
                <a:gd name="connsiteX13" fmla="*/ 8842 w 16578"/>
                <a:gd name="connsiteY13" fmla="*/ 15509 h 46653"/>
                <a:gd name="connsiteX14" fmla="*/ 8842 w 16578"/>
                <a:gd name="connsiteY14" fmla="*/ 38910 h 46653"/>
                <a:gd name="connsiteX15" fmla="*/ 14271 w 16578"/>
                <a:gd name="connsiteY15" fmla="*/ 44778 h 46653"/>
                <a:gd name="connsiteX16" fmla="*/ 16838 w 16578"/>
                <a:gd name="connsiteY16" fmla="*/ 44778 h 46653"/>
                <a:gd name="connsiteX17" fmla="*/ 16838 w 16578"/>
                <a:gd name="connsiteY17" fmla="*/ 48079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38" y="48079"/>
                  </a:moveTo>
                  <a:lnTo>
                    <a:pt x="13610" y="48079"/>
                  </a:lnTo>
                  <a:cubicBezTo>
                    <a:pt x="10896" y="48079"/>
                    <a:pt x="8842" y="47199"/>
                    <a:pt x="7375" y="45512"/>
                  </a:cubicBezTo>
                  <a:cubicBezTo>
                    <a:pt x="5835" y="43825"/>
                    <a:pt x="5101" y="41624"/>
                    <a:pt x="5101" y="38836"/>
                  </a:cubicBezTo>
                  <a:lnTo>
                    <a:pt x="5101" y="15509"/>
                  </a:lnTo>
                  <a:lnTo>
                    <a:pt x="260" y="15509"/>
                  </a:lnTo>
                  <a:lnTo>
                    <a:pt x="260" y="12722"/>
                  </a:lnTo>
                  <a:lnTo>
                    <a:pt x="5101" y="12722"/>
                  </a:lnTo>
                  <a:lnTo>
                    <a:pt x="5101" y="1425"/>
                  </a:lnTo>
                  <a:lnTo>
                    <a:pt x="8842" y="1425"/>
                  </a:lnTo>
                  <a:lnTo>
                    <a:pt x="8842" y="12722"/>
                  </a:lnTo>
                  <a:lnTo>
                    <a:pt x="16838" y="12722"/>
                  </a:lnTo>
                  <a:lnTo>
                    <a:pt x="16838" y="15509"/>
                  </a:lnTo>
                  <a:lnTo>
                    <a:pt x="8842" y="15509"/>
                  </a:lnTo>
                  <a:lnTo>
                    <a:pt x="8842" y="38910"/>
                  </a:lnTo>
                  <a:cubicBezTo>
                    <a:pt x="8842" y="42798"/>
                    <a:pt x="10676" y="44778"/>
                    <a:pt x="14271" y="44778"/>
                  </a:cubicBezTo>
                  <a:lnTo>
                    <a:pt x="16838" y="44778"/>
                  </a:lnTo>
                  <a:lnTo>
                    <a:pt x="16838" y="48079"/>
                  </a:lnTo>
                  <a:close/>
                </a:path>
              </a:pathLst>
            </a:custGeom>
            <a:solidFill>
              <a:srgbClr val="000000"/>
            </a:solidFill>
            <a:ln w="73262" cap="flat">
              <a:noFill/>
              <a:prstDash val="solid"/>
              <a:miter/>
            </a:ln>
          </p:spPr>
          <p:txBody>
            <a:bodyPr rtlCol="0" anchor="ctr"/>
            <a:lstStyle/>
            <a:p>
              <a:endParaRPr lang="en-GB"/>
            </a:p>
          </p:txBody>
        </p:sp>
        <p:sp>
          <p:nvSpPr>
            <p:cNvPr id="447" name="Graphic 1127">
              <a:extLst>
                <a:ext uri="{FF2B5EF4-FFF2-40B4-BE49-F238E27FC236}">
                  <a16:creationId xmlns:a16="http://schemas.microsoft.com/office/drawing/2014/main" id="{C6544812-DE80-430D-92C3-4B3F9DEC7755}"/>
                </a:ext>
              </a:extLst>
            </p:cNvPr>
            <p:cNvSpPr/>
            <p:nvPr/>
          </p:nvSpPr>
          <p:spPr>
            <a:xfrm>
              <a:off x="5574163" y="3784472"/>
              <a:ext cx="27214" cy="52228"/>
            </a:xfrm>
            <a:custGeom>
              <a:avLst/>
              <a:gdLst>
                <a:gd name="connsiteX0" fmla="*/ 27492 w 27214"/>
                <a:gd name="connsiteY0" fmla="*/ 53653 h 52228"/>
                <a:gd name="connsiteX1" fmla="*/ 23751 w 27214"/>
                <a:gd name="connsiteY1" fmla="*/ 53653 h 52228"/>
                <a:gd name="connsiteX2" fmla="*/ 23751 w 27214"/>
                <a:gd name="connsiteY2" fmla="*/ 31720 h 52228"/>
                <a:gd name="connsiteX3" fmla="*/ 21257 w 27214"/>
                <a:gd name="connsiteY3" fmla="*/ 23871 h 52228"/>
                <a:gd name="connsiteX4" fmla="*/ 13995 w 27214"/>
                <a:gd name="connsiteY4" fmla="*/ 21157 h 52228"/>
                <a:gd name="connsiteX5" fmla="*/ 6660 w 27214"/>
                <a:gd name="connsiteY5" fmla="*/ 23871 h 52228"/>
                <a:gd name="connsiteX6" fmla="*/ 4019 w 27214"/>
                <a:gd name="connsiteY6" fmla="*/ 31720 h 52228"/>
                <a:gd name="connsiteX7" fmla="*/ 4019 w 27214"/>
                <a:gd name="connsiteY7" fmla="*/ 53653 h 52228"/>
                <a:gd name="connsiteX8" fmla="*/ 278 w 27214"/>
                <a:gd name="connsiteY8" fmla="*/ 53653 h 52228"/>
                <a:gd name="connsiteX9" fmla="*/ 278 w 27214"/>
                <a:gd name="connsiteY9" fmla="*/ 1424 h 52228"/>
                <a:gd name="connsiteX10" fmla="*/ 4019 w 27214"/>
                <a:gd name="connsiteY10" fmla="*/ 1424 h 52228"/>
                <a:gd name="connsiteX11" fmla="*/ 4019 w 27214"/>
                <a:gd name="connsiteY11" fmla="*/ 22477 h 52228"/>
                <a:gd name="connsiteX12" fmla="*/ 14435 w 27214"/>
                <a:gd name="connsiteY12" fmla="*/ 17856 h 52228"/>
                <a:gd name="connsiteX13" fmla="*/ 24045 w 27214"/>
                <a:gd name="connsiteY13" fmla="*/ 21377 h 52228"/>
                <a:gd name="connsiteX14" fmla="*/ 27492 w 27214"/>
                <a:gd name="connsiteY14" fmla="*/ 31060 h 52228"/>
                <a:gd name="connsiteX15" fmla="*/ 27492 w 27214"/>
                <a:gd name="connsiteY15" fmla="*/ 53653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492" y="53653"/>
                  </a:moveTo>
                  <a:lnTo>
                    <a:pt x="23751" y="53653"/>
                  </a:lnTo>
                  <a:lnTo>
                    <a:pt x="23751" y="31720"/>
                  </a:lnTo>
                  <a:cubicBezTo>
                    <a:pt x="23751" y="28272"/>
                    <a:pt x="22944" y="25705"/>
                    <a:pt x="21257" y="23871"/>
                  </a:cubicBezTo>
                  <a:cubicBezTo>
                    <a:pt x="19570" y="22037"/>
                    <a:pt x="17149" y="21157"/>
                    <a:pt x="13995" y="21157"/>
                  </a:cubicBezTo>
                  <a:cubicBezTo>
                    <a:pt x="10841" y="21157"/>
                    <a:pt x="8347" y="22037"/>
                    <a:pt x="6660" y="23871"/>
                  </a:cubicBezTo>
                  <a:cubicBezTo>
                    <a:pt x="4899" y="25705"/>
                    <a:pt x="4019" y="28272"/>
                    <a:pt x="4019" y="31720"/>
                  </a:cubicBezTo>
                  <a:lnTo>
                    <a:pt x="4019" y="53653"/>
                  </a:lnTo>
                  <a:lnTo>
                    <a:pt x="278" y="53653"/>
                  </a:lnTo>
                  <a:lnTo>
                    <a:pt x="278" y="1424"/>
                  </a:lnTo>
                  <a:lnTo>
                    <a:pt x="4019" y="1424"/>
                  </a:lnTo>
                  <a:lnTo>
                    <a:pt x="4019" y="22477"/>
                  </a:lnTo>
                  <a:cubicBezTo>
                    <a:pt x="6660" y="19396"/>
                    <a:pt x="10107" y="17856"/>
                    <a:pt x="14435" y="17856"/>
                  </a:cubicBezTo>
                  <a:cubicBezTo>
                    <a:pt x="18470" y="17856"/>
                    <a:pt x="21697" y="19030"/>
                    <a:pt x="24045" y="21377"/>
                  </a:cubicBezTo>
                  <a:cubicBezTo>
                    <a:pt x="26319" y="23724"/>
                    <a:pt x="27492" y="26952"/>
                    <a:pt x="27492" y="31060"/>
                  </a:cubicBezTo>
                  <a:lnTo>
                    <a:pt x="27492" y="53653"/>
                  </a:lnTo>
                  <a:close/>
                </a:path>
              </a:pathLst>
            </a:custGeom>
            <a:solidFill>
              <a:srgbClr val="000000"/>
            </a:solidFill>
            <a:ln w="73262" cap="flat">
              <a:noFill/>
              <a:prstDash val="solid"/>
              <a:miter/>
            </a:ln>
          </p:spPr>
          <p:txBody>
            <a:bodyPr rtlCol="0" anchor="ctr"/>
            <a:lstStyle/>
            <a:p>
              <a:endParaRPr lang="en-GB"/>
            </a:p>
          </p:txBody>
        </p:sp>
        <p:sp>
          <p:nvSpPr>
            <p:cNvPr id="448" name="Graphic 1127">
              <a:extLst>
                <a:ext uri="{FF2B5EF4-FFF2-40B4-BE49-F238E27FC236}">
                  <a16:creationId xmlns:a16="http://schemas.microsoft.com/office/drawing/2014/main" id="{9E570225-3B05-40D5-95C0-15ACD9B23D05}"/>
                </a:ext>
              </a:extLst>
            </p:cNvPr>
            <p:cNvSpPr/>
            <p:nvPr/>
          </p:nvSpPr>
          <p:spPr>
            <a:xfrm>
              <a:off x="5611955" y="3800904"/>
              <a:ext cx="27508" cy="36237"/>
            </a:xfrm>
            <a:custGeom>
              <a:avLst/>
              <a:gdLst>
                <a:gd name="connsiteX0" fmla="*/ 27799 w 27508"/>
                <a:gd name="connsiteY0" fmla="*/ 37225 h 36237"/>
                <a:gd name="connsiteX1" fmla="*/ 24058 w 27508"/>
                <a:gd name="connsiteY1" fmla="*/ 37225 h 36237"/>
                <a:gd name="connsiteX2" fmla="*/ 24058 w 27508"/>
                <a:gd name="connsiteY2" fmla="*/ 33703 h 36237"/>
                <a:gd name="connsiteX3" fmla="*/ 19510 w 27508"/>
                <a:gd name="connsiteY3" fmla="*/ 36784 h 36237"/>
                <a:gd name="connsiteX4" fmla="*/ 13275 w 27508"/>
                <a:gd name="connsiteY4" fmla="*/ 37665 h 36237"/>
                <a:gd name="connsiteX5" fmla="*/ 2858 w 27508"/>
                <a:gd name="connsiteY5" fmla="*/ 34437 h 36237"/>
                <a:gd name="connsiteX6" fmla="*/ 291 w 27508"/>
                <a:gd name="connsiteY6" fmla="*/ 27542 h 36237"/>
                <a:gd name="connsiteX7" fmla="*/ 3592 w 27508"/>
                <a:gd name="connsiteY7" fmla="*/ 20059 h 36237"/>
                <a:gd name="connsiteX8" fmla="*/ 12615 w 27508"/>
                <a:gd name="connsiteY8" fmla="*/ 17345 h 36237"/>
                <a:gd name="connsiteX9" fmla="*/ 24058 w 27508"/>
                <a:gd name="connsiteY9" fmla="*/ 17345 h 36237"/>
                <a:gd name="connsiteX10" fmla="*/ 24058 w 27508"/>
                <a:gd name="connsiteY10" fmla="*/ 13384 h 36237"/>
                <a:gd name="connsiteX11" fmla="*/ 21711 w 27508"/>
                <a:gd name="connsiteY11" fmla="*/ 6929 h 36237"/>
                <a:gd name="connsiteX12" fmla="*/ 14082 w 27508"/>
                <a:gd name="connsiteY12" fmla="*/ 4728 h 36237"/>
                <a:gd name="connsiteX13" fmla="*/ 8287 w 27508"/>
                <a:gd name="connsiteY13" fmla="*/ 5755 h 36237"/>
                <a:gd name="connsiteX14" fmla="*/ 4325 w 27508"/>
                <a:gd name="connsiteY14" fmla="*/ 9203 h 36237"/>
                <a:gd name="connsiteX15" fmla="*/ 1611 w 27508"/>
                <a:gd name="connsiteY15" fmla="*/ 6855 h 36237"/>
                <a:gd name="connsiteX16" fmla="*/ 6673 w 27508"/>
                <a:gd name="connsiteY16" fmla="*/ 2674 h 36237"/>
                <a:gd name="connsiteX17" fmla="*/ 14082 w 27508"/>
                <a:gd name="connsiteY17" fmla="*/ 1427 h 36237"/>
                <a:gd name="connsiteX18" fmla="*/ 27799 w 27508"/>
                <a:gd name="connsiteY18" fmla="*/ 13017 h 36237"/>
                <a:gd name="connsiteX19" fmla="*/ 27799 w 27508"/>
                <a:gd name="connsiteY19" fmla="*/ 37225 h 36237"/>
                <a:gd name="connsiteX20" fmla="*/ 24058 w 27508"/>
                <a:gd name="connsiteY20" fmla="*/ 24901 h 36237"/>
                <a:gd name="connsiteX21" fmla="*/ 24058 w 27508"/>
                <a:gd name="connsiteY21" fmla="*/ 20353 h 36237"/>
                <a:gd name="connsiteX22" fmla="*/ 13055 w 27508"/>
                <a:gd name="connsiteY22" fmla="*/ 20353 h 36237"/>
                <a:gd name="connsiteX23" fmla="*/ 4032 w 27508"/>
                <a:gd name="connsiteY23" fmla="*/ 27468 h 36237"/>
                <a:gd name="connsiteX24" fmla="*/ 6233 w 27508"/>
                <a:gd name="connsiteY24" fmla="*/ 32677 h 36237"/>
                <a:gd name="connsiteX25" fmla="*/ 13275 w 27508"/>
                <a:gd name="connsiteY25" fmla="*/ 34364 h 36237"/>
                <a:gd name="connsiteX26" fmla="*/ 22077 w 27508"/>
                <a:gd name="connsiteY26" fmla="*/ 31650 h 36237"/>
                <a:gd name="connsiteX27" fmla="*/ 24058 w 27508"/>
                <a:gd name="connsiteY27" fmla="*/ 2490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799" y="37225"/>
                  </a:moveTo>
                  <a:lnTo>
                    <a:pt x="24058" y="37225"/>
                  </a:lnTo>
                  <a:lnTo>
                    <a:pt x="24058" y="33703"/>
                  </a:lnTo>
                  <a:cubicBezTo>
                    <a:pt x="22591" y="35171"/>
                    <a:pt x="21050" y="36198"/>
                    <a:pt x="19510" y="36784"/>
                  </a:cubicBezTo>
                  <a:cubicBezTo>
                    <a:pt x="17896" y="37371"/>
                    <a:pt x="15842" y="37665"/>
                    <a:pt x="13275" y="37665"/>
                  </a:cubicBezTo>
                  <a:cubicBezTo>
                    <a:pt x="8433" y="37665"/>
                    <a:pt x="4986" y="36564"/>
                    <a:pt x="2858" y="34437"/>
                  </a:cubicBezTo>
                  <a:cubicBezTo>
                    <a:pt x="1171" y="32750"/>
                    <a:pt x="291" y="30402"/>
                    <a:pt x="291" y="27542"/>
                  </a:cubicBezTo>
                  <a:cubicBezTo>
                    <a:pt x="291" y="24314"/>
                    <a:pt x="1391" y="21820"/>
                    <a:pt x="3592" y="20059"/>
                  </a:cubicBezTo>
                  <a:cubicBezTo>
                    <a:pt x="5719" y="18226"/>
                    <a:pt x="8727" y="17345"/>
                    <a:pt x="12615" y="17345"/>
                  </a:cubicBezTo>
                  <a:lnTo>
                    <a:pt x="24058" y="17345"/>
                  </a:lnTo>
                  <a:lnTo>
                    <a:pt x="24058" y="13384"/>
                  </a:lnTo>
                  <a:cubicBezTo>
                    <a:pt x="24058" y="10523"/>
                    <a:pt x="23251" y="8323"/>
                    <a:pt x="21711" y="6929"/>
                  </a:cubicBezTo>
                  <a:cubicBezTo>
                    <a:pt x="20170" y="5462"/>
                    <a:pt x="17603" y="4728"/>
                    <a:pt x="14082" y="4728"/>
                  </a:cubicBezTo>
                  <a:cubicBezTo>
                    <a:pt x="11661" y="4728"/>
                    <a:pt x="9680" y="5095"/>
                    <a:pt x="8287" y="5755"/>
                  </a:cubicBezTo>
                  <a:cubicBezTo>
                    <a:pt x="6819" y="6415"/>
                    <a:pt x="5499" y="7589"/>
                    <a:pt x="4325" y="9203"/>
                  </a:cubicBezTo>
                  <a:lnTo>
                    <a:pt x="1611" y="6855"/>
                  </a:lnTo>
                  <a:cubicBezTo>
                    <a:pt x="3078" y="4875"/>
                    <a:pt x="4766" y="3408"/>
                    <a:pt x="6673" y="2674"/>
                  </a:cubicBezTo>
                  <a:cubicBezTo>
                    <a:pt x="8653" y="1794"/>
                    <a:pt x="11074" y="1427"/>
                    <a:pt x="14082" y="1427"/>
                  </a:cubicBezTo>
                  <a:cubicBezTo>
                    <a:pt x="23251" y="1427"/>
                    <a:pt x="27799" y="5315"/>
                    <a:pt x="27799" y="13017"/>
                  </a:cubicBezTo>
                  <a:lnTo>
                    <a:pt x="27799" y="37225"/>
                  </a:lnTo>
                  <a:close/>
                  <a:moveTo>
                    <a:pt x="24058" y="24901"/>
                  </a:moveTo>
                  <a:lnTo>
                    <a:pt x="24058" y="20353"/>
                  </a:lnTo>
                  <a:lnTo>
                    <a:pt x="13055" y="20353"/>
                  </a:lnTo>
                  <a:cubicBezTo>
                    <a:pt x="7040" y="20353"/>
                    <a:pt x="4032" y="22700"/>
                    <a:pt x="4032" y="27468"/>
                  </a:cubicBezTo>
                  <a:cubicBezTo>
                    <a:pt x="4032" y="29816"/>
                    <a:pt x="4766" y="31576"/>
                    <a:pt x="6233" y="32677"/>
                  </a:cubicBezTo>
                  <a:cubicBezTo>
                    <a:pt x="7700" y="33777"/>
                    <a:pt x="10047" y="34364"/>
                    <a:pt x="13275" y="34364"/>
                  </a:cubicBezTo>
                  <a:cubicBezTo>
                    <a:pt x="17236" y="34364"/>
                    <a:pt x="20170" y="33483"/>
                    <a:pt x="22077" y="31650"/>
                  </a:cubicBezTo>
                  <a:cubicBezTo>
                    <a:pt x="23398" y="30402"/>
                    <a:pt x="24058" y="28202"/>
                    <a:pt x="24058" y="24901"/>
                  </a:cubicBezTo>
                  <a:close/>
                </a:path>
              </a:pathLst>
            </a:custGeom>
            <a:solidFill>
              <a:srgbClr val="000000"/>
            </a:solidFill>
            <a:ln w="73262" cap="flat">
              <a:noFill/>
              <a:prstDash val="solid"/>
              <a:miter/>
            </a:ln>
          </p:spPr>
          <p:txBody>
            <a:bodyPr rtlCol="0" anchor="ctr"/>
            <a:lstStyle/>
            <a:p>
              <a:endParaRPr lang="en-GB"/>
            </a:p>
          </p:txBody>
        </p:sp>
        <p:sp>
          <p:nvSpPr>
            <p:cNvPr id="449" name="Graphic 1127">
              <a:extLst>
                <a:ext uri="{FF2B5EF4-FFF2-40B4-BE49-F238E27FC236}">
                  <a16:creationId xmlns:a16="http://schemas.microsoft.com/office/drawing/2014/main" id="{9E5B2C01-8171-4E58-87E1-E6CF76D5A201}"/>
                </a:ext>
              </a:extLst>
            </p:cNvPr>
            <p:cNvSpPr/>
            <p:nvPr/>
          </p:nvSpPr>
          <p:spPr>
            <a:xfrm>
              <a:off x="5650042" y="3801344"/>
              <a:ext cx="25234" cy="35357"/>
            </a:xfrm>
            <a:custGeom>
              <a:avLst/>
              <a:gdLst>
                <a:gd name="connsiteX0" fmla="*/ 25538 w 25234"/>
                <a:gd name="connsiteY0" fmla="*/ 36784 h 35357"/>
                <a:gd name="connsiteX1" fmla="*/ 304 w 25234"/>
                <a:gd name="connsiteY1" fmla="*/ 36784 h 35357"/>
                <a:gd name="connsiteX2" fmla="*/ 304 w 25234"/>
                <a:gd name="connsiteY2" fmla="*/ 33263 h 35357"/>
                <a:gd name="connsiteX3" fmla="*/ 21577 w 25234"/>
                <a:gd name="connsiteY3" fmla="*/ 4728 h 35357"/>
                <a:gd name="connsiteX4" fmla="*/ 1477 w 25234"/>
                <a:gd name="connsiteY4" fmla="*/ 4728 h 35357"/>
                <a:gd name="connsiteX5" fmla="*/ 1477 w 25234"/>
                <a:gd name="connsiteY5" fmla="*/ 1427 h 35357"/>
                <a:gd name="connsiteX6" fmla="*/ 25538 w 25234"/>
                <a:gd name="connsiteY6" fmla="*/ 1427 h 35357"/>
                <a:gd name="connsiteX7" fmla="*/ 25538 w 25234"/>
                <a:gd name="connsiteY7" fmla="*/ 4948 h 35357"/>
                <a:gd name="connsiteX8" fmla="*/ 4192 w 25234"/>
                <a:gd name="connsiteY8" fmla="*/ 33483 h 35357"/>
                <a:gd name="connsiteX9" fmla="*/ 25538 w 25234"/>
                <a:gd name="connsiteY9" fmla="*/ 33483 h 35357"/>
                <a:gd name="connsiteX10" fmla="*/ 25538 w 25234"/>
                <a:gd name="connsiteY10" fmla="*/ 36784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34" h="35357">
                  <a:moveTo>
                    <a:pt x="25538" y="36784"/>
                  </a:moveTo>
                  <a:lnTo>
                    <a:pt x="304" y="36784"/>
                  </a:lnTo>
                  <a:lnTo>
                    <a:pt x="304" y="33263"/>
                  </a:lnTo>
                  <a:lnTo>
                    <a:pt x="21577" y="4728"/>
                  </a:lnTo>
                  <a:lnTo>
                    <a:pt x="1477" y="4728"/>
                  </a:lnTo>
                  <a:lnTo>
                    <a:pt x="1477" y="1427"/>
                  </a:lnTo>
                  <a:lnTo>
                    <a:pt x="25538" y="1427"/>
                  </a:lnTo>
                  <a:lnTo>
                    <a:pt x="25538" y="4948"/>
                  </a:lnTo>
                  <a:lnTo>
                    <a:pt x="4192" y="33483"/>
                  </a:lnTo>
                  <a:lnTo>
                    <a:pt x="25538" y="33483"/>
                  </a:lnTo>
                  <a:lnTo>
                    <a:pt x="25538" y="36784"/>
                  </a:lnTo>
                  <a:close/>
                </a:path>
              </a:pathLst>
            </a:custGeom>
            <a:solidFill>
              <a:srgbClr val="000000"/>
            </a:solidFill>
            <a:ln w="73262" cap="flat">
              <a:noFill/>
              <a:prstDash val="solid"/>
              <a:miter/>
            </a:ln>
          </p:spPr>
          <p:txBody>
            <a:bodyPr rtlCol="0" anchor="ctr"/>
            <a:lstStyle/>
            <a:p>
              <a:endParaRPr lang="en-GB"/>
            </a:p>
          </p:txBody>
        </p:sp>
        <p:sp>
          <p:nvSpPr>
            <p:cNvPr id="450" name="Graphic 1127">
              <a:extLst>
                <a:ext uri="{FF2B5EF4-FFF2-40B4-BE49-F238E27FC236}">
                  <a16:creationId xmlns:a16="http://schemas.microsoft.com/office/drawing/2014/main" id="{506470DE-F454-4C87-BF54-FF24CABE0CE0}"/>
                </a:ext>
              </a:extLst>
            </p:cNvPr>
            <p:cNvSpPr/>
            <p:nvPr/>
          </p:nvSpPr>
          <p:spPr>
            <a:xfrm>
              <a:off x="5683141" y="3800904"/>
              <a:ext cx="27508" cy="36237"/>
            </a:xfrm>
            <a:custGeom>
              <a:avLst/>
              <a:gdLst>
                <a:gd name="connsiteX0" fmla="*/ 27824 w 27508"/>
                <a:gd name="connsiteY0" fmla="*/ 37225 h 36237"/>
                <a:gd name="connsiteX1" fmla="*/ 24083 w 27508"/>
                <a:gd name="connsiteY1" fmla="*/ 37225 h 36237"/>
                <a:gd name="connsiteX2" fmla="*/ 24083 w 27508"/>
                <a:gd name="connsiteY2" fmla="*/ 33703 h 36237"/>
                <a:gd name="connsiteX3" fmla="*/ 19535 w 27508"/>
                <a:gd name="connsiteY3" fmla="*/ 36784 h 36237"/>
                <a:gd name="connsiteX4" fmla="*/ 13300 w 27508"/>
                <a:gd name="connsiteY4" fmla="*/ 37665 h 36237"/>
                <a:gd name="connsiteX5" fmla="*/ 2883 w 27508"/>
                <a:gd name="connsiteY5" fmla="*/ 34437 h 36237"/>
                <a:gd name="connsiteX6" fmla="*/ 316 w 27508"/>
                <a:gd name="connsiteY6" fmla="*/ 27542 h 36237"/>
                <a:gd name="connsiteX7" fmla="*/ 3617 w 27508"/>
                <a:gd name="connsiteY7" fmla="*/ 20059 h 36237"/>
                <a:gd name="connsiteX8" fmla="*/ 12639 w 27508"/>
                <a:gd name="connsiteY8" fmla="*/ 17345 h 36237"/>
                <a:gd name="connsiteX9" fmla="*/ 24083 w 27508"/>
                <a:gd name="connsiteY9" fmla="*/ 17345 h 36237"/>
                <a:gd name="connsiteX10" fmla="*/ 24083 w 27508"/>
                <a:gd name="connsiteY10" fmla="*/ 13384 h 36237"/>
                <a:gd name="connsiteX11" fmla="*/ 21735 w 27508"/>
                <a:gd name="connsiteY11" fmla="*/ 6929 h 36237"/>
                <a:gd name="connsiteX12" fmla="*/ 14106 w 27508"/>
                <a:gd name="connsiteY12" fmla="*/ 4728 h 36237"/>
                <a:gd name="connsiteX13" fmla="*/ 8311 w 27508"/>
                <a:gd name="connsiteY13" fmla="*/ 5755 h 36237"/>
                <a:gd name="connsiteX14" fmla="*/ 4350 w 27508"/>
                <a:gd name="connsiteY14" fmla="*/ 9203 h 36237"/>
                <a:gd name="connsiteX15" fmla="*/ 1636 w 27508"/>
                <a:gd name="connsiteY15" fmla="*/ 6855 h 36237"/>
                <a:gd name="connsiteX16" fmla="*/ 6698 w 27508"/>
                <a:gd name="connsiteY16" fmla="*/ 2674 h 36237"/>
                <a:gd name="connsiteX17" fmla="*/ 14106 w 27508"/>
                <a:gd name="connsiteY17" fmla="*/ 1427 h 36237"/>
                <a:gd name="connsiteX18" fmla="*/ 27824 w 27508"/>
                <a:gd name="connsiteY18" fmla="*/ 13017 h 36237"/>
                <a:gd name="connsiteX19" fmla="*/ 27824 w 27508"/>
                <a:gd name="connsiteY19" fmla="*/ 37225 h 36237"/>
                <a:gd name="connsiteX20" fmla="*/ 24083 w 27508"/>
                <a:gd name="connsiteY20" fmla="*/ 24901 h 36237"/>
                <a:gd name="connsiteX21" fmla="*/ 24083 w 27508"/>
                <a:gd name="connsiteY21" fmla="*/ 20353 h 36237"/>
                <a:gd name="connsiteX22" fmla="*/ 13079 w 27508"/>
                <a:gd name="connsiteY22" fmla="*/ 20353 h 36237"/>
                <a:gd name="connsiteX23" fmla="*/ 4057 w 27508"/>
                <a:gd name="connsiteY23" fmla="*/ 27468 h 36237"/>
                <a:gd name="connsiteX24" fmla="*/ 6257 w 27508"/>
                <a:gd name="connsiteY24" fmla="*/ 32677 h 36237"/>
                <a:gd name="connsiteX25" fmla="*/ 13300 w 27508"/>
                <a:gd name="connsiteY25" fmla="*/ 34364 h 36237"/>
                <a:gd name="connsiteX26" fmla="*/ 22102 w 27508"/>
                <a:gd name="connsiteY26" fmla="*/ 31650 h 36237"/>
                <a:gd name="connsiteX27" fmla="*/ 24083 w 27508"/>
                <a:gd name="connsiteY27" fmla="*/ 2490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824" y="37225"/>
                  </a:moveTo>
                  <a:lnTo>
                    <a:pt x="24083" y="37225"/>
                  </a:lnTo>
                  <a:lnTo>
                    <a:pt x="24083" y="33703"/>
                  </a:lnTo>
                  <a:cubicBezTo>
                    <a:pt x="22616" y="35171"/>
                    <a:pt x="21075" y="36198"/>
                    <a:pt x="19535" y="36784"/>
                  </a:cubicBezTo>
                  <a:cubicBezTo>
                    <a:pt x="17921" y="37371"/>
                    <a:pt x="15867" y="37665"/>
                    <a:pt x="13300" y="37665"/>
                  </a:cubicBezTo>
                  <a:cubicBezTo>
                    <a:pt x="8458" y="37665"/>
                    <a:pt x="5010" y="36564"/>
                    <a:pt x="2883" y="34437"/>
                  </a:cubicBezTo>
                  <a:cubicBezTo>
                    <a:pt x="1196" y="32750"/>
                    <a:pt x="316" y="30402"/>
                    <a:pt x="316" y="27542"/>
                  </a:cubicBezTo>
                  <a:cubicBezTo>
                    <a:pt x="316" y="24314"/>
                    <a:pt x="1416" y="21820"/>
                    <a:pt x="3617" y="20059"/>
                  </a:cubicBezTo>
                  <a:cubicBezTo>
                    <a:pt x="5744" y="18226"/>
                    <a:pt x="8751" y="17345"/>
                    <a:pt x="12639" y="17345"/>
                  </a:cubicBezTo>
                  <a:lnTo>
                    <a:pt x="24083" y="17345"/>
                  </a:lnTo>
                  <a:lnTo>
                    <a:pt x="24083" y="13384"/>
                  </a:lnTo>
                  <a:cubicBezTo>
                    <a:pt x="24083" y="10523"/>
                    <a:pt x="23276" y="8323"/>
                    <a:pt x="21735" y="6929"/>
                  </a:cubicBezTo>
                  <a:cubicBezTo>
                    <a:pt x="20195" y="5462"/>
                    <a:pt x="17627" y="4728"/>
                    <a:pt x="14106" y="4728"/>
                  </a:cubicBezTo>
                  <a:cubicBezTo>
                    <a:pt x="11686" y="4728"/>
                    <a:pt x="9705" y="5095"/>
                    <a:pt x="8311" y="5755"/>
                  </a:cubicBezTo>
                  <a:cubicBezTo>
                    <a:pt x="6844" y="6415"/>
                    <a:pt x="5524" y="7589"/>
                    <a:pt x="4350" y="9203"/>
                  </a:cubicBezTo>
                  <a:lnTo>
                    <a:pt x="1636" y="6855"/>
                  </a:lnTo>
                  <a:cubicBezTo>
                    <a:pt x="3103" y="4875"/>
                    <a:pt x="4790" y="3408"/>
                    <a:pt x="6698" y="2674"/>
                  </a:cubicBezTo>
                  <a:cubicBezTo>
                    <a:pt x="8678" y="1794"/>
                    <a:pt x="11099" y="1427"/>
                    <a:pt x="14106" y="1427"/>
                  </a:cubicBezTo>
                  <a:cubicBezTo>
                    <a:pt x="23276" y="1427"/>
                    <a:pt x="27824" y="5315"/>
                    <a:pt x="27824" y="13017"/>
                  </a:cubicBezTo>
                  <a:lnTo>
                    <a:pt x="27824" y="37225"/>
                  </a:lnTo>
                  <a:close/>
                  <a:moveTo>
                    <a:pt x="24083" y="24901"/>
                  </a:moveTo>
                  <a:lnTo>
                    <a:pt x="24083" y="20353"/>
                  </a:lnTo>
                  <a:lnTo>
                    <a:pt x="13079" y="20353"/>
                  </a:lnTo>
                  <a:cubicBezTo>
                    <a:pt x="7064" y="20353"/>
                    <a:pt x="4057" y="22700"/>
                    <a:pt x="4057" y="27468"/>
                  </a:cubicBezTo>
                  <a:cubicBezTo>
                    <a:pt x="4057" y="29816"/>
                    <a:pt x="4790" y="31576"/>
                    <a:pt x="6257" y="32677"/>
                  </a:cubicBezTo>
                  <a:cubicBezTo>
                    <a:pt x="7725" y="33777"/>
                    <a:pt x="10072" y="34364"/>
                    <a:pt x="13300" y="34364"/>
                  </a:cubicBezTo>
                  <a:cubicBezTo>
                    <a:pt x="17261" y="34364"/>
                    <a:pt x="20195" y="33483"/>
                    <a:pt x="22102" y="31650"/>
                  </a:cubicBezTo>
                  <a:cubicBezTo>
                    <a:pt x="23423" y="30402"/>
                    <a:pt x="24083" y="28202"/>
                    <a:pt x="24083" y="24901"/>
                  </a:cubicBezTo>
                  <a:close/>
                </a:path>
              </a:pathLst>
            </a:custGeom>
            <a:solidFill>
              <a:srgbClr val="000000"/>
            </a:solidFill>
            <a:ln w="73262" cap="flat">
              <a:noFill/>
              <a:prstDash val="solid"/>
              <a:miter/>
            </a:ln>
          </p:spPr>
          <p:txBody>
            <a:bodyPr rtlCol="0" anchor="ctr"/>
            <a:lstStyle/>
            <a:p>
              <a:endParaRPr lang="en-GB"/>
            </a:p>
          </p:txBody>
        </p:sp>
        <p:sp>
          <p:nvSpPr>
            <p:cNvPr id="451" name="Graphic 1127">
              <a:extLst>
                <a:ext uri="{FF2B5EF4-FFF2-40B4-BE49-F238E27FC236}">
                  <a16:creationId xmlns:a16="http://schemas.microsoft.com/office/drawing/2014/main" id="{941D7461-1C04-40B8-909D-2FD68EB65CC2}"/>
                </a:ext>
              </a:extLst>
            </p:cNvPr>
            <p:cNvSpPr/>
            <p:nvPr/>
          </p:nvSpPr>
          <p:spPr>
            <a:xfrm>
              <a:off x="5724383" y="3800904"/>
              <a:ext cx="22593" cy="35797"/>
            </a:xfrm>
            <a:custGeom>
              <a:avLst/>
              <a:gdLst>
                <a:gd name="connsiteX0" fmla="*/ 20208 w 22593"/>
                <a:gd name="connsiteY0" fmla="*/ 7516 h 35797"/>
                <a:gd name="connsiteX1" fmla="*/ 17201 w 22593"/>
                <a:gd name="connsiteY1" fmla="*/ 5315 h 35797"/>
                <a:gd name="connsiteX2" fmla="*/ 13533 w 22593"/>
                <a:gd name="connsiteY2" fmla="*/ 4728 h 35797"/>
                <a:gd name="connsiteX3" fmla="*/ 6638 w 22593"/>
                <a:gd name="connsiteY3" fmla="*/ 7809 h 35797"/>
                <a:gd name="connsiteX4" fmla="*/ 4070 w 22593"/>
                <a:gd name="connsiteY4" fmla="*/ 15438 h 35797"/>
                <a:gd name="connsiteX5" fmla="*/ 4070 w 22593"/>
                <a:gd name="connsiteY5" fmla="*/ 37224 h 35797"/>
                <a:gd name="connsiteX6" fmla="*/ 329 w 22593"/>
                <a:gd name="connsiteY6" fmla="*/ 37224 h 35797"/>
                <a:gd name="connsiteX7" fmla="*/ 329 w 22593"/>
                <a:gd name="connsiteY7" fmla="*/ 1867 h 35797"/>
                <a:gd name="connsiteX8" fmla="*/ 4070 w 22593"/>
                <a:gd name="connsiteY8" fmla="*/ 1867 h 35797"/>
                <a:gd name="connsiteX9" fmla="*/ 4070 w 22593"/>
                <a:gd name="connsiteY9" fmla="*/ 6562 h 35797"/>
                <a:gd name="connsiteX10" fmla="*/ 8398 w 22593"/>
                <a:gd name="connsiteY10" fmla="*/ 2821 h 35797"/>
                <a:gd name="connsiteX11" fmla="*/ 14413 w 22593"/>
                <a:gd name="connsiteY11" fmla="*/ 1427 h 35797"/>
                <a:gd name="connsiteX12" fmla="*/ 22923 w 22593"/>
                <a:gd name="connsiteY12" fmla="*/ 4801 h 35797"/>
                <a:gd name="connsiteX13" fmla="*/ 20208 w 22593"/>
                <a:gd name="connsiteY13" fmla="*/ 751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08" y="7516"/>
                  </a:moveTo>
                  <a:cubicBezTo>
                    <a:pt x="19108" y="6415"/>
                    <a:pt x="18154" y="5682"/>
                    <a:pt x="17201" y="5315"/>
                  </a:cubicBezTo>
                  <a:cubicBezTo>
                    <a:pt x="16247" y="4948"/>
                    <a:pt x="15000" y="4728"/>
                    <a:pt x="13533" y="4728"/>
                  </a:cubicBezTo>
                  <a:cubicBezTo>
                    <a:pt x="10599" y="4728"/>
                    <a:pt x="8251" y="5755"/>
                    <a:pt x="6638" y="7809"/>
                  </a:cubicBezTo>
                  <a:cubicBezTo>
                    <a:pt x="4950" y="9936"/>
                    <a:pt x="4070" y="12430"/>
                    <a:pt x="4070" y="15438"/>
                  </a:cubicBezTo>
                  <a:lnTo>
                    <a:pt x="4070" y="37224"/>
                  </a:lnTo>
                  <a:lnTo>
                    <a:pt x="329" y="37224"/>
                  </a:lnTo>
                  <a:lnTo>
                    <a:pt x="329" y="1867"/>
                  </a:lnTo>
                  <a:lnTo>
                    <a:pt x="4070" y="1867"/>
                  </a:lnTo>
                  <a:lnTo>
                    <a:pt x="4070" y="6562"/>
                  </a:lnTo>
                  <a:cubicBezTo>
                    <a:pt x="5097" y="4948"/>
                    <a:pt x="6564" y="3701"/>
                    <a:pt x="8398" y="2821"/>
                  </a:cubicBezTo>
                  <a:cubicBezTo>
                    <a:pt x="10232" y="1867"/>
                    <a:pt x="12286" y="1427"/>
                    <a:pt x="14413" y="1427"/>
                  </a:cubicBezTo>
                  <a:cubicBezTo>
                    <a:pt x="17861" y="1427"/>
                    <a:pt x="20649" y="2527"/>
                    <a:pt x="22923" y="4801"/>
                  </a:cubicBezTo>
                  <a:lnTo>
                    <a:pt x="20208" y="7516"/>
                  </a:lnTo>
                  <a:close/>
                </a:path>
              </a:pathLst>
            </a:custGeom>
            <a:solidFill>
              <a:srgbClr val="000000"/>
            </a:solidFill>
            <a:ln w="73262" cap="flat">
              <a:noFill/>
              <a:prstDash val="solid"/>
              <a:miter/>
            </a:ln>
          </p:spPr>
          <p:txBody>
            <a:bodyPr rtlCol="0" anchor="ctr"/>
            <a:lstStyle/>
            <a:p>
              <a:endParaRPr lang="en-GB"/>
            </a:p>
          </p:txBody>
        </p:sp>
        <p:sp>
          <p:nvSpPr>
            <p:cNvPr id="452" name="Graphic 1127">
              <a:extLst>
                <a:ext uri="{FF2B5EF4-FFF2-40B4-BE49-F238E27FC236}">
                  <a16:creationId xmlns:a16="http://schemas.microsoft.com/office/drawing/2014/main" id="{B488C3ED-2B23-40C2-93FF-C71A5335F22E}"/>
                </a:ext>
              </a:extLst>
            </p:cNvPr>
            <p:cNvSpPr/>
            <p:nvPr/>
          </p:nvSpPr>
          <p:spPr>
            <a:xfrm>
              <a:off x="5752128" y="3784472"/>
              <a:ext cx="27434" cy="52669"/>
            </a:xfrm>
            <a:custGeom>
              <a:avLst/>
              <a:gdLst>
                <a:gd name="connsiteX0" fmla="*/ 27774 w 27434"/>
                <a:gd name="connsiteY0" fmla="*/ 53653 h 52669"/>
                <a:gd name="connsiteX1" fmla="*/ 24033 w 27434"/>
                <a:gd name="connsiteY1" fmla="*/ 53653 h 52669"/>
                <a:gd name="connsiteX2" fmla="*/ 24033 w 27434"/>
                <a:gd name="connsiteY2" fmla="*/ 49105 h 52669"/>
                <a:gd name="connsiteX3" fmla="*/ 19339 w 27434"/>
                <a:gd name="connsiteY3" fmla="*/ 52993 h 52669"/>
                <a:gd name="connsiteX4" fmla="*/ 13544 w 27434"/>
                <a:gd name="connsiteY4" fmla="*/ 54094 h 52669"/>
                <a:gd name="connsiteX5" fmla="*/ 4888 w 27434"/>
                <a:gd name="connsiteY5" fmla="*/ 51013 h 52669"/>
                <a:gd name="connsiteX6" fmla="*/ 340 w 27434"/>
                <a:gd name="connsiteY6" fmla="*/ 35975 h 52669"/>
                <a:gd name="connsiteX7" fmla="*/ 4888 w 27434"/>
                <a:gd name="connsiteY7" fmla="*/ 20937 h 52669"/>
                <a:gd name="connsiteX8" fmla="*/ 13544 w 27434"/>
                <a:gd name="connsiteY8" fmla="*/ 17856 h 52669"/>
                <a:gd name="connsiteX9" fmla="*/ 19339 w 27434"/>
                <a:gd name="connsiteY9" fmla="*/ 18956 h 52669"/>
                <a:gd name="connsiteX10" fmla="*/ 24033 w 27434"/>
                <a:gd name="connsiteY10" fmla="*/ 22844 h 52669"/>
                <a:gd name="connsiteX11" fmla="*/ 24033 w 27434"/>
                <a:gd name="connsiteY11" fmla="*/ 1424 h 52669"/>
                <a:gd name="connsiteX12" fmla="*/ 27774 w 27434"/>
                <a:gd name="connsiteY12" fmla="*/ 1424 h 52669"/>
                <a:gd name="connsiteX13" fmla="*/ 27774 w 27434"/>
                <a:gd name="connsiteY13" fmla="*/ 53653 h 52669"/>
                <a:gd name="connsiteX14" fmla="*/ 23667 w 27434"/>
                <a:gd name="connsiteY14" fmla="*/ 41476 h 52669"/>
                <a:gd name="connsiteX15" fmla="*/ 24033 w 27434"/>
                <a:gd name="connsiteY15" fmla="*/ 35975 h 52669"/>
                <a:gd name="connsiteX16" fmla="*/ 23667 w 27434"/>
                <a:gd name="connsiteY16" fmla="*/ 30473 h 52669"/>
                <a:gd name="connsiteX17" fmla="*/ 22346 w 27434"/>
                <a:gd name="connsiteY17" fmla="*/ 25852 h 52669"/>
                <a:gd name="connsiteX18" fmla="*/ 19265 w 27434"/>
                <a:gd name="connsiteY18" fmla="*/ 22331 h 52669"/>
                <a:gd name="connsiteX19" fmla="*/ 14057 w 27434"/>
                <a:gd name="connsiteY19" fmla="*/ 21157 h 52669"/>
                <a:gd name="connsiteX20" fmla="*/ 8922 w 27434"/>
                <a:gd name="connsiteY20" fmla="*/ 22331 h 52669"/>
                <a:gd name="connsiteX21" fmla="*/ 5768 w 27434"/>
                <a:gd name="connsiteY21" fmla="*/ 25852 h 52669"/>
                <a:gd name="connsiteX22" fmla="*/ 4447 w 27434"/>
                <a:gd name="connsiteY22" fmla="*/ 30473 h 52669"/>
                <a:gd name="connsiteX23" fmla="*/ 4081 w 27434"/>
                <a:gd name="connsiteY23" fmla="*/ 35975 h 52669"/>
                <a:gd name="connsiteX24" fmla="*/ 4447 w 27434"/>
                <a:gd name="connsiteY24" fmla="*/ 41476 h 52669"/>
                <a:gd name="connsiteX25" fmla="*/ 5768 w 27434"/>
                <a:gd name="connsiteY25" fmla="*/ 46098 h 52669"/>
                <a:gd name="connsiteX26" fmla="*/ 8922 w 27434"/>
                <a:gd name="connsiteY26" fmla="*/ 49545 h 52669"/>
                <a:gd name="connsiteX27" fmla="*/ 14057 w 27434"/>
                <a:gd name="connsiteY27" fmla="*/ 50793 h 52669"/>
                <a:gd name="connsiteX28" fmla="*/ 19265 w 27434"/>
                <a:gd name="connsiteY28" fmla="*/ 49545 h 52669"/>
                <a:gd name="connsiteX29" fmla="*/ 22346 w 27434"/>
                <a:gd name="connsiteY29" fmla="*/ 46098 h 52669"/>
                <a:gd name="connsiteX30" fmla="*/ 23667 w 27434"/>
                <a:gd name="connsiteY30" fmla="*/ 4147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774" y="53653"/>
                  </a:moveTo>
                  <a:lnTo>
                    <a:pt x="24033" y="53653"/>
                  </a:lnTo>
                  <a:lnTo>
                    <a:pt x="24033" y="49105"/>
                  </a:lnTo>
                  <a:cubicBezTo>
                    <a:pt x="22566" y="51013"/>
                    <a:pt x="21026" y="52333"/>
                    <a:pt x="19339" y="52993"/>
                  </a:cubicBezTo>
                  <a:cubicBezTo>
                    <a:pt x="17651" y="53727"/>
                    <a:pt x="15744" y="54094"/>
                    <a:pt x="13544" y="54094"/>
                  </a:cubicBezTo>
                  <a:cubicBezTo>
                    <a:pt x="9802" y="54094"/>
                    <a:pt x="6942" y="53067"/>
                    <a:pt x="4888" y="51013"/>
                  </a:cubicBezTo>
                  <a:cubicBezTo>
                    <a:pt x="1880" y="48005"/>
                    <a:pt x="340" y="42944"/>
                    <a:pt x="340" y="35975"/>
                  </a:cubicBezTo>
                  <a:cubicBezTo>
                    <a:pt x="340" y="29006"/>
                    <a:pt x="1880" y="23944"/>
                    <a:pt x="4888" y="20937"/>
                  </a:cubicBezTo>
                  <a:cubicBezTo>
                    <a:pt x="6942" y="18883"/>
                    <a:pt x="9802" y="17856"/>
                    <a:pt x="13544" y="17856"/>
                  </a:cubicBezTo>
                  <a:cubicBezTo>
                    <a:pt x="15744" y="17856"/>
                    <a:pt x="17651" y="18223"/>
                    <a:pt x="19339" y="18956"/>
                  </a:cubicBezTo>
                  <a:cubicBezTo>
                    <a:pt x="21026" y="19617"/>
                    <a:pt x="22566" y="20937"/>
                    <a:pt x="24033" y="22844"/>
                  </a:cubicBezTo>
                  <a:lnTo>
                    <a:pt x="24033" y="1424"/>
                  </a:lnTo>
                  <a:lnTo>
                    <a:pt x="27774" y="1424"/>
                  </a:lnTo>
                  <a:lnTo>
                    <a:pt x="27774" y="53653"/>
                  </a:lnTo>
                  <a:close/>
                  <a:moveTo>
                    <a:pt x="23667" y="41476"/>
                  </a:moveTo>
                  <a:cubicBezTo>
                    <a:pt x="23887" y="39936"/>
                    <a:pt x="24033" y="38102"/>
                    <a:pt x="24033" y="35975"/>
                  </a:cubicBezTo>
                  <a:cubicBezTo>
                    <a:pt x="24033" y="33847"/>
                    <a:pt x="23887" y="32014"/>
                    <a:pt x="23667" y="30473"/>
                  </a:cubicBezTo>
                  <a:cubicBezTo>
                    <a:pt x="23446" y="28933"/>
                    <a:pt x="23006" y="27392"/>
                    <a:pt x="22346" y="25852"/>
                  </a:cubicBezTo>
                  <a:cubicBezTo>
                    <a:pt x="21686" y="24311"/>
                    <a:pt x="20586" y="23138"/>
                    <a:pt x="19265" y="22331"/>
                  </a:cubicBezTo>
                  <a:cubicBezTo>
                    <a:pt x="17871" y="21524"/>
                    <a:pt x="16111" y="21157"/>
                    <a:pt x="14057" y="21157"/>
                  </a:cubicBezTo>
                  <a:cubicBezTo>
                    <a:pt x="12003" y="21157"/>
                    <a:pt x="10243" y="21524"/>
                    <a:pt x="8922" y="22331"/>
                  </a:cubicBezTo>
                  <a:cubicBezTo>
                    <a:pt x="7528" y="23138"/>
                    <a:pt x="6501" y="24311"/>
                    <a:pt x="5768" y="25852"/>
                  </a:cubicBezTo>
                  <a:cubicBezTo>
                    <a:pt x="5181" y="27392"/>
                    <a:pt x="4668" y="28933"/>
                    <a:pt x="4447" y="30473"/>
                  </a:cubicBezTo>
                  <a:cubicBezTo>
                    <a:pt x="4227" y="32014"/>
                    <a:pt x="4081" y="33847"/>
                    <a:pt x="4081" y="35975"/>
                  </a:cubicBezTo>
                  <a:cubicBezTo>
                    <a:pt x="4081" y="38102"/>
                    <a:pt x="4227" y="39936"/>
                    <a:pt x="4447" y="41476"/>
                  </a:cubicBezTo>
                  <a:cubicBezTo>
                    <a:pt x="4668" y="43017"/>
                    <a:pt x="5181" y="44557"/>
                    <a:pt x="5768" y="46098"/>
                  </a:cubicBezTo>
                  <a:cubicBezTo>
                    <a:pt x="6501" y="47638"/>
                    <a:pt x="7528" y="48739"/>
                    <a:pt x="8922" y="49545"/>
                  </a:cubicBezTo>
                  <a:cubicBezTo>
                    <a:pt x="10243" y="50352"/>
                    <a:pt x="12003" y="50793"/>
                    <a:pt x="14057" y="50793"/>
                  </a:cubicBezTo>
                  <a:cubicBezTo>
                    <a:pt x="16111" y="50793"/>
                    <a:pt x="17871" y="50352"/>
                    <a:pt x="19265" y="49545"/>
                  </a:cubicBezTo>
                  <a:cubicBezTo>
                    <a:pt x="20586" y="48739"/>
                    <a:pt x="21686" y="47638"/>
                    <a:pt x="22346" y="46098"/>
                  </a:cubicBezTo>
                  <a:cubicBezTo>
                    <a:pt x="23006" y="44557"/>
                    <a:pt x="23446" y="43017"/>
                    <a:pt x="23667" y="41476"/>
                  </a:cubicBezTo>
                  <a:close/>
                </a:path>
              </a:pathLst>
            </a:custGeom>
            <a:solidFill>
              <a:srgbClr val="000000"/>
            </a:solidFill>
            <a:ln w="73262" cap="flat">
              <a:noFill/>
              <a:prstDash val="solid"/>
              <a:miter/>
            </a:ln>
          </p:spPr>
          <p:txBody>
            <a:bodyPr rtlCol="0" anchor="ctr"/>
            <a:lstStyle/>
            <a:p>
              <a:endParaRPr lang="en-GB"/>
            </a:p>
          </p:txBody>
        </p:sp>
        <p:sp>
          <p:nvSpPr>
            <p:cNvPr id="453" name="Graphic 1127">
              <a:extLst>
                <a:ext uri="{FF2B5EF4-FFF2-40B4-BE49-F238E27FC236}">
                  <a16:creationId xmlns:a16="http://schemas.microsoft.com/office/drawing/2014/main" id="{3522ACBE-4136-457F-A2D9-CAA765358B86}"/>
                </a:ext>
              </a:extLst>
            </p:cNvPr>
            <p:cNvSpPr/>
            <p:nvPr/>
          </p:nvSpPr>
          <p:spPr>
            <a:xfrm>
              <a:off x="5791536" y="3800904"/>
              <a:ext cx="28461" cy="36237"/>
            </a:xfrm>
            <a:custGeom>
              <a:avLst/>
              <a:gdLst>
                <a:gd name="connsiteX0" fmla="*/ 24414 w 28461"/>
                <a:gd name="connsiteY0" fmla="*/ 5315 h 36237"/>
                <a:gd name="connsiteX1" fmla="*/ 28815 w 28461"/>
                <a:gd name="connsiteY1" fmla="*/ 19546 h 36237"/>
                <a:gd name="connsiteX2" fmla="*/ 24414 w 28461"/>
                <a:gd name="connsiteY2" fmla="*/ 33777 h 36237"/>
                <a:gd name="connsiteX3" fmla="*/ 14584 w 28461"/>
                <a:gd name="connsiteY3" fmla="*/ 37665 h 36237"/>
                <a:gd name="connsiteX4" fmla="*/ 4755 w 28461"/>
                <a:gd name="connsiteY4" fmla="*/ 33777 h 36237"/>
                <a:gd name="connsiteX5" fmla="*/ 353 w 28461"/>
                <a:gd name="connsiteY5" fmla="*/ 19546 h 36237"/>
                <a:gd name="connsiteX6" fmla="*/ 4755 w 28461"/>
                <a:gd name="connsiteY6" fmla="*/ 5315 h 36237"/>
                <a:gd name="connsiteX7" fmla="*/ 14584 w 28461"/>
                <a:gd name="connsiteY7" fmla="*/ 1427 h 36237"/>
                <a:gd name="connsiteX8" fmla="*/ 24414 w 28461"/>
                <a:gd name="connsiteY8" fmla="*/ 5315 h 36237"/>
                <a:gd name="connsiteX9" fmla="*/ 21920 w 28461"/>
                <a:gd name="connsiteY9" fmla="*/ 31356 h 36237"/>
                <a:gd name="connsiteX10" fmla="*/ 25074 w 28461"/>
                <a:gd name="connsiteY10" fmla="*/ 19546 h 36237"/>
                <a:gd name="connsiteX11" fmla="*/ 21920 w 28461"/>
                <a:gd name="connsiteY11" fmla="*/ 7736 h 36237"/>
                <a:gd name="connsiteX12" fmla="*/ 14584 w 28461"/>
                <a:gd name="connsiteY12" fmla="*/ 4728 h 36237"/>
                <a:gd name="connsiteX13" fmla="*/ 7249 w 28461"/>
                <a:gd name="connsiteY13" fmla="*/ 7736 h 36237"/>
                <a:gd name="connsiteX14" fmla="*/ 4095 w 28461"/>
                <a:gd name="connsiteY14" fmla="*/ 19546 h 36237"/>
                <a:gd name="connsiteX15" fmla="*/ 7249 w 28461"/>
                <a:gd name="connsiteY15" fmla="*/ 31356 h 36237"/>
                <a:gd name="connsiteX16" fmla="*/ 14584 w 28461"/>
                <a:gd name="connsiteY16" fmla="*/ 34364 h 36237"/>
                <a:gd name="connsiteX17" fmla="*/ 21920 w 28461"/>
                <a:gd name="connsiteY17" fmla="*/ 3135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414" y="5315"/>
                  </a:moveTo>
                  <a:cubicBezTo>
                    <a:pt x="27348" y="8249"/>
                    <a:pt x="28815" y="13017"/>
                    <a:pt x="28815" y="19546"/>
                  </a:cubicBezTo>
                  <a:cubicBezTo>
                    <a:pt x="28815" y="26075"/>
                    <a:pt x="27348" y="30843"/>
                    <a:pt x="24414" y="33777"/>
                  </a:cubicBezTo>
                  <a:cubicBezTo>
                    <a:pt x="21847" y="36344"/>
                    <a:pt x="18546" y="37665"/>
                    <a:pt x="14584" y="37665"/>
                  </a:cubicBezTo>
                  <a:cubicBezTo>
                    <a:pt x="10623" y="37665"/>
                    <a:pt x="7322" y="36344"/>
                    <a:pt x="4755" y="33777"/>
                  </a:cubicBezTo>
                  <a:cubicBezTo>
                    <a:pt x="1821" y="30843"/>
                    <a:pt x="353" y="26075"/>
                    <a:pt x="353" y="19546"/>
                  </a:cubicBezTo>
                  <a:cubicBezTo>
                    <a:pt x="353" y="13017"/>
                    <a:pt x="1821" y="8249"/>
                    <a:pt x="4755" y="5315"/>
                  </a:cubicBezTo>
                  <a:cubicBezTo>
                    <a:pt x="7322" y="2748"/>
                    <a:pt x="10623" y="1427"/>
                    <a:pt x="14584" y="1427"/>
                  </a:cubicBezTo>
                  <a:cubicBezTo>
                    <a:pt x="18546" y="1427"/>
                    <a:pt x="21847" y="2748"/>
                    <a:pt x="24414" y="5315"/>
                  </a:cubicBezTo>
                  <a:close/>
                  <a:moveTo>
                    <a:pt x="21920" y="31356"/>
                  </a:moveTo>
                  <a:cubicBezTo>
                    <a:pt x="24047" y="29229"/>
                    <a:pt x="25074" y="25341"/>
                    <a:pt x="25074" y="19546"/>
                  </a:cubicBezTo>
                  <a:cubicBezTo>
                    <a:pt x="25074" y="13751"/>
                    <a:pt x="24047" y="9863"/>
                    <a:pt x="21920" y="7736"/>
                  </a:cubicBezTo>
                  <a:cubicBezTo>
                    <a:pt x="19939" y="5755"/>
                    <a:pt x="17445" y="4728"/>
                    <a:pt x="14584" y="4728"/>
                  </a:cubicBezTo>
                  <a:cubicBezTo>
                    <a:pt x="11724" y="4728"/>
                    <a:pt x="9229" y="5755"/>
                    <a:pt x="7249" y="7736"/>
                  </a:cubicBezTo>
                  <a:cubicBezTo>
                    <a:pt x="5122" y="9863"/>
                    <a:pt x="4095" y="13751"/>
                    <a:pt x="4095" y="19546"/>
                  </a:cubicBezTo>
                  <a:cubicBezTo>
                    <a:pt x="4095" y="25341"/>
                    <a:pt x="5122" y="29229"/>
                    <a:pt x="7249" y="31356"/>
                  </a:cubicBezTo>
                  <a:cubicBezTo>
                    <a:pt x="9229" y="33337"/>
                    <a:pt x="11724" y="34364"/>
                    <a:pt x="14584" y="34364"/>
                  </a:cubicBezTo>
                  <a:cubicBezTo>
                    <a:pt x="17445" y="34364"/>
                    <a:pt x="19939" y="33337"/>
                    <a:pt x="21920" y="31356"/>
                  </a:cubicBezTo>
                  <a:close/>
                </a:path>
              </a:pathLst>
            </a:custGeom>
            <a:solidFill>
              <a:srgbClr val="000000"/>
            </a:solidFill>
            <a:ln w="73262" cap="flat">
              <a:noFill/>
              <a:prstDash val="solid"/>
              <a:miter/>
            </a:ln>
          </p:spPr>
          <p:txBody>
            <a:bodyPr rtlCol="0" anchor="ctr"/>
            <a:lstStyle/>
            <a:p>
              <a:endParaRPr lang="en-GB"/>
            </a:p>
          </p:txBody>
        </p:sp>
        <p:sp>
          <p:nvSpPr>
            <p:cNvPr id="454" name="Graphic 1127">
              <a:extLst>
                <a:ext uri="{FF2B5EF4-FFF2-40B4-BE49-F238E27FC236}">
                  <a16:creationId xmlns:a16="http://schemas.microsoft.com/office/drawing/2014/main" id="{F8143DA0-7490-41BD-BD01-C31FF349A8DF}"/>
                </a:ext>
              </a:extLst>
            </p:cNvPr>
            <p:cNvSpPr/>
            <p:nvPr/>
          </p:nvSpPr>
          <p:spPr>
            <a:xfrm>
              <a:off x="5831531" y="3801344"/>
              <a:ext cx="27214" cy="35797"/>
            </a:xfrm>
            <a:custGeom>
              <a:avLst/>
              <a:gdLst>
                <a:gd name="connsiteX0" fmla="*/ 27582 w 27214"/>
                <a:gd name="connsiteY0" fmla="*/ 36784 h 35797"/>
                <a:gd name="connsiteX1" fmla="*/ 23841 w 27214"/>
                <a:gd name="connsiteY1" fmla="*/ 36784 h 35797"/>
                <a:gd name="connsiteX2" fmla="*/ 23841 w 27214"/>
                <a:gd name="connsiteY2" fmla="*/ 32603 h 35797"/>
                <a:gd name="connsiteX3" fmla="*/ 13424 w 27214"/>
                <a:gd name="connsiteY3" fmla="*/ 37225 h 35797"/>
                <a:gd name="connsiteX4" fmla="*/ 4035 w 27214"/>
                <a:gd name="connsiteY4" fmla="*/ 33850 h 35797"/>
                <a:gd name="connsiteX5" fmla="*/ 367 w 27214"/>
                <a:gd name="connsiteY5" fmla="*/ 24021 h 35797"/>
                <a:gd name="connsiteX6" fmla="*/ 367 w 27214"/>
                <a:gd name="connsiteY6" fmla="*/ 1427 h 35797"/>
                <a:gd name="connsiteX7" fmla="*/ 4108 w 27214"/>
                <a:gd name="connsiteY7" fmla="*/ 1427 h 35797"/>
                <a:gd name="connsiteX8" fmla="*/ 4108 w 27214"/>
                <a:gd name="connsiteY8" fmla="*/ 23360 h 35797"/>
                <a:gd name="connsiteX9" fmla="*/ 6602 w 27214"/>
                <a:gd name="connsiteY9" fmla="*/ 31209 h 35797"/>
                <a:gd name="connsiteX10" fmla="*/ 13864 w 27214"/>
                <a:gd name="connsiteY10" fmla="*/ 33924 h 35797"/>
                <a:gd name="connsiteX11" fmla="*/ 21273 w 27214"/>
                <a:gd name="connsiteY11" fmla="*/ 31136 h 35797"/>
                <a:gd name="connsiteX12" fmla="*/ 23841 w 27214"/>
                <a:gd name="connsiteY12" fmla="*/ 23360 h 35797"/>
                <a:gd name="connsiteX13" fmla="*/ 23841 w 27214"/>
                <a:gd name="connsiteY13" fmla="*/ 1427 h 35797"/>
                <a:gd name="connsiteX14" fmla="*/ 27582 w 27214"/>
                <a:gd name="connsiteY14" fmla="*/ 1427 h 35797"/>
                <a:gd name="connsiteX15" fmla="*/ 27582 w 27214"/>
                <a:gd name="connsiteY15" fmla="*/ 3678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582" y="36784"/>
                  </a:moveTo>
                  <a:lnTo>
                    <a:pt x="23841" y="36784"/>
                  </a:lnTo>
                  <a:lnTo>
                    <a:pt x="23841" y="32603"/>
                  </a:lnTo>
                  <a:cubicBezTo>
                    <a:pt x="21200" y="35684"/>
                    <a:pt x="17752" y="37225"/>
                    <a:pt x="13424" y="37225"/>
                  </a:cubicBezTo>
                  <a:cubicBezTo>
                    <a:pt x="9463" y="37225"/>
                    <a:pt x="6309" y="36124"/>
                    <a:pt x="4035" y="33850"/>
                  </a:cubicBezTo>
                  <a:cubicBezTo>
                    <a:pt x="1614" y="31503"/>
                    <a:pt x="367" y="28202"/>
                    <a:pt x="367" y="24021"/>
                  </a:cubicBezTo>
                  <a:lnTo>
                    <a:pt x="367" y="1427"/>
                  </a:lnTo>
                  <a:lnTo>
                    <a:pt x="4108" y="1427"/>
                  </a:lnTo>
                  <a:lnTo>
                    <a:pt x="4108" y="23360"/>
                  </a:lnTo>
                  <a:cubicBezTo>
                    <a:pt x="4108" y="26808"/>
                    <a:pt x="4915" y="29376"/>
                    <a:pt x="6602" y="31209"/>
                  </a:cubicBezTo>
                  <a:cubicBezTo>
                    <a:pt x="8289" y="33043"/>
                    <a:pt x="10710" y="33924"/>
                    <a:pt x="13864" y="33924"/>
                  </a:cubicBezTo>
                  <a:cubicBezTo>
                    <a:pt x="17019" y="33924"/>
                    <a:pt x="19513" y="33043"/>
                    <a:pt x="21273" y="31136"/>
                  </a:cubicBezTo>
                  <a:cubicBezTo>
                    <a:pt x="22961" y="29302"/>
                    <a:pt x="23841" y="26735"/>
                    <a:pt x="23841" y="23360"/>
                  </a:cubicBezTo>
                  <a:lnTo>
                    <a:pt x="23841" y="1427"/>
                  </a:lnTo>
                  <a:lnTo>
                    <a:pt x="27582" y="1427"/>
                  </a:lnTo>
                  <a:lnTo>
                    <a:pt x="27582" y="36784"/>
                  </a:lnTo>
                  <a:close/>
                </a:path>
              </a:pathLst>
            </a:custGeom>
            <a:solidFill>
              <a:srgbClr val="000000"/>
            </a:solidFill>
            <a:ln w="73262" cap="flat">
              <a:noFill/>
              <a:prstDash val="solid"/>
              <a:miter/>
            </a:ln>
          </p:spPr>
          <p:txBody>
            <a:bodyPr rtlCol="0" anchor="ctr"/>
            <a:lstStyle/>
            <a:p>
              <a:endParaRPr lang="en-GB"/>
            </a:p>
          </p:txBody>
        </p:sp>
        <p:sp>
          <p:nvSpPr>
            <p:cNvPr id="455" name="Graphic 1127">
              <a:extLst>
                <a:ext uri="{FF2B5EF4-FFF2-40B4-BE49-F238E27FC236}">
                  <a16:creationId xmlns:a16="http://schemas.microsoft.com/office/drawing/2014/main" id="{587BE25C-5BB9-4468-88F7-5CFA86473EA2}"/>
                </a:ext>
              </a:extLst>
            </p:cNvPr>
            <p:cNvSpPr/>
            <p:nvPr/>
          </p:nvSpPr>
          <p:spPr>
            <a:xfrm>
              <a:off x="5869323" y="3800904"/>
              <a:ext cx="28461" cy="36237"/>
            </a:xfrm>
            <a:custGeom>
              <a:avLst/>
              <a:gdLst>
                <a:gd name="connsiteX0" fmla="*/ 28842 w 28461"/>
                <a:gd name="connsiteY0" fmla="*/ 27175 h 36237"/>
                <a:gd name="connsiteX1" fmla="*/ 25028 w 28461"/>
                <a:gd name="connsiteY1" fmla="*/ 34804 h 36237"/>
                <a:gd name="connsiteX2" fmla="*/ 14685 w 28461"/>
                <a:gd name="connsiteY2" fmla="*/ 37665 h 36237"/>
                <a:gd name="connsiteX3" fmla="*/ 381 w 28461"/>
                <a:gd name="connsiteY3" fmla="*/ 32603 h 36237"/>
                <a:gd name="connsiteX4" fmla="*/ 2948 w 28461"/>
                <a:gd name="connsiteY4" fmla="*/ 30036 h 36237"/>
                <a:gd name="connsiteX5" fmla="*/ 14538 w 28461"/>
                <a:gd name="connsiteY5" fmla="*/ 34364 h 36237"/>
                <a:gd name="connsiteX6" fmla="*/ 25175 w 28461"/>
                <a:gd name="connsiteY6" fmla="*/ 27175 h 36237"/>
                <a:gd name="connsiteX7" fmla="*/ 23561 w 28461"/>
                <a:gd name="connsiteY7" fmla="*/ 22994 h 36237"/>
                <a:gd name="connsiteX8" fmla="*/ 18426 w 28461"/>
                <a:gd name="connsiteY8" fmla="*/ 21233 h 36237"/>
                <a:gd name="connsiteX9" fmla="*/ 12557 w 28461"/>
                <a:gd name="connsiteY9" fmla="*/ 20720 h 36237"/>
                <a:gd name="connsiteX10" fmla="*/ 1921 w 28461"/>
                <a:gd name="connsiteY10" fmla="*/ 11477 h 36237"/>
                <a:gd name="connsiteX11" fmla="*/ 5369 w 28461"/>
                <a:gd name="connsiteY11" fmla="*/ 4141 h 36237"/>
                <a:gd name="connsiteX12" fmla="*/ 14611 w 28461"/>
                <a:gd name="connsiteY12" fmla="*/ 1427 h 36237"/>
                <a:gd name="connsiteX13" fmla="*/ 27008 w 28461"/>
                <a:gd name="connsiteY13" fmla="*/ 5168 h 36237"/>
                <a:gd name="connsiteX14" fmla="*/ 24514 w 28461"/>
                <a:gd name="connsiteY14" fmla="*/ 7662 h 36237"/>
                <a:gd name="connsiteX15" fmla="*/ 14611 w 28461"/>
                <a:gd name="connsiteY15" fmla="*/ 4655 h 36237"/>
                <a:gd name="connsiteX16" fmla="*/ 7936 w 28461"/>
                <a:gd name="connsiteY16" fmla="*/ 6415 h 36237"/>
                <a:gd name="connsiteX17" fmla="*/ 5589 w 28461"/>
                <a:gd name="connsiteY17" fmla="*/ 11477 h 36237"/>
                <a:gd name="connsiteX18" fmla="*/ 7349 w 28461"/>
                <a:gd name="connsiteY18" fmla="*/ 15658 h 36237"/>
                <a:gd name="connsiteX19" fmla="*/ 12778 w 28461"/>
                <a:gd name="connsiteY19" fmla="*/ 17419 h 36237"/>
                <a:gd name="connsiteX20" fmla="*/ 18499 w 28461"/>
                <a:gd name="connsiteY20" fmla="*/ 17932 h 36237"/>
                <a:gd name="connsiteX21" fmla="*/ 26202 w 28461"/>
                <a:gd name="connsiteY21" fmla="*/ 20426 h 36237"/>
                <a:gd name="connsiteX22" fmla="*/ 28842 w 28461"/>
                <a:gd name="connsiteY22" fmla="*/ 2717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842" y="27175"/>
                  </a:moveTo>
                  <a:cubicBezTo>
                    <a:pt x="28842" y="30402"/>
                    <a:pt x="27595" y="32970"/>
                    <a:pt x="25028" y="34804"/>
                  </a:cubicBezTo>
                  <a:cubicBezTo>
                    <a:pt x="22460" y="36711"/>
                    <a:pt x="19013" y="37665"/>
                    <a:pt x="14685" y="37665"/>
                  </a:cubicBezTo>
                  <a:cubicBezTo>
                    <a:pt x="8670" y="37665"/>
                    <a:pt x="3902" y="35977"/>
                    <a:pt x="381" y="32603"/>
                  </a:cubicBezTo>
                  <a:lnTo>
                    <a:pt x="2948" y="30036"/>
                  </a:lnTo>
                  <a:cubicBezTo>
                    <a:pt x="5662" y="32897"/>
                    <a:pt x="9550" y="34364"/>
                    <a:pt x="14538" y="34364"/>
                  </a:cubicBezTo>
                  <a:cubicBezTo>
                    <a:pt x="21654" y="34364"/>
                    <a:pt x="25175" y="31943"/>
                    <a:pt x="25175" y="27175"/>
                  </a:cubicBezTo>
                  <a:cubicBezTo>
                    <a:pt x="25175" y="25341"/>
                    <a:pt x="24661" y="23947"/>
                    <a:pt x="23561" y="22994"/>
                  </a:cubicBezTo>
                  <a:cubicBezTo>
                    <a:pt x="22460" y="22040"/>
                    <a:pt x="20773" y="21453"/>
                    <a:pt x="18426" y="21233"/>
                  </a:cubicBezTo>
                  <a:lnTo>
                    <a:pt x="12557" y="20720"/>
                  </a:lnTo>
                  <a:cubicBezTo>
                    <a:pt x="5442" y="20133"/>
                    <a:pt x="1921" y="17052"/>
                    <a:pt x="1921" y="11477"/>
                  </a:cubicBezTo>
                  <a:cubicBezTo>
                    <a:pt x="1921" y="8396"/>
                    <a:pt x="3095" y="5975"/>
                    <a:pt x="5369" y="4141"/>
                  </a:cubicBezTo>
                  <a:cubicBezTo>
                    <a:pt x="7643" y="2307"/>
                    <a:pt x="10724" y="1427"/>
                    <a:pt x="14611" y="1427"/>
                  </a:cubicBezTo>
                  <a:cubicBezTo>
                    <a:pt x="19526" y="1427"/>
                    <a:pt x="23634" y="2674"/>
                    <a:pt x="27008" y="5168"/>
                  </a:cubicBezTo>
                  <a:lnTo>
                    <a:pt x="24514" y="7662"/>
                  </a:lnTo>
                  <a:cubicBezTo>
                    <a:pt x="21800" y="5682"/>
                    <a:pt x="18499" y="4655"/>
                    <a:pt x="14611" y="4655"/>
                  </a:cubicBezTo>
                  <a:cubicBezTo>
                    <a:pt x="11677" y="4655"/>
                    <a:pt x="9403" y="5242"/>
                    <a:pt x="7936" y="6415"/>
                  </a:cubicBezTo>
                  <a:cubicBezTo>
                    <a:pt x="6396" y="7589"/>
                    <a:pt x="5589" y="9276"/>
                    <a:pt x="5589" y="11477"/>
                  </a:cubicBezTo>
                  <a:cubicBezTo>
                    <a:pt x="5589" y="13311"/>
                    <a:pt x="6176" y="14704"/>
                    <a:pt x="7349" y="15658"/>
                  </a:cubicBezTo>
                  <a:cubicBezTo>
                    <a:pt x="8450" y="16612"/>
                    <a:pt x="10283" y="17199"/>
                    <a:pt x="12778" y="17419"/>
                  </a:cubicBezTo>
                  <a:lnTo>
                    <a:pt x="18499" y="17932"/>
                  </a:lnTo>
                  <a:cubicBezTo>
                    <a:pt x="21800" y="18299"/>
                    <a:pt x="24368" y="19106"/>
                    <a:pt x="26202" y="20426"/>
                  </a:cubicBezTo>
                  <a:cubicBezTo>
                    <a:pt x="27962" y="21747"/>
                    <a:pt x="28842" y="24021"/>
                    <a:pt x="28842" y="27175"/>
                  </a:cubicBezTo>
                  <a:close/>
                </a:path>
              </a:pathLst>
            </a:custGeom>
            <a:solidFill>
              <a:srgbClr val="000000"/>
            </a:solidFill>
            <a:ln w="73262" cap="flat">
              <a:noFill/>
              <a:prstDash val="solid"/>
              <a:miter/>
            </a:ln>
          </p:spPr>
          <p:txBody>
            <a:bodyPr rtlCol="0" anchor="ctr"/>
            <a:lstStyle/>
            <a:p>
              <a:endParaRPr lang="en-GB"/>
            </a:p>
          </p:txBody>
        </p:sp>
        <p:sp>
          <p:nvSpPr>
            <p:cNvPr id="456" name="Graphic 1127">
              <a:extLst>
                <a:ext uri="{FF2B5EF4-FFF2-40B4-BE49-F238E27FC236}">
                  <a16:creationId xmlns:a16="http://schemas.microsoft.com/office/drawing/2014/main" id="{EE439C81-C625-40A3-BB75-6C1FA23C7229}"/>
                </a:ext>
              </a:extLst>
            </p:cNvPr>
            <p:cNvSpPr/>
            <p:nvPr/>
          </p:nvSpPr>
          <p:spPr>
            <a:xfrm>
              <a:off x="5925451" y="3800904"/>
              <a:ext cx="28315" cy="36237"/>
            </a:xfrm>
            <a:custGeom>
              <a:avLst/>
              <a:gdLst>
                <a:gd name="connsiteX0" fmla="*/ 28715 w 28315"/>
                <a:gd name="connsiteY0" fmla="*/ 20353 h 36237"/>
                <a:gd name="connsiteX1" fmla="*/ 4141 w 28315"/>
                <a:gd name="connsiteY1" fmla="*/ 20353 h 36237"/>
                <a:gd name="connsiteX2" fmla="*/ 7075 w 28315"/>
                <a:gd name="connsiteY2" fmla="*/ 30696 h 36237"/>
                <a:gd name="connsiteX3" fmla="*/ 15658 w 28315"/>
                <a:gd name="connsiteY3" fmla="*/ 34290 h 36237"/>
                <a:gd name="connsiteX4" fmla="*/ 20939 w 28315"/>
                <a:gd name="connsiteY4" fmla="*/ 33263 h 36237"/>
                <a:gd name="connsiteX5" fmla="*/ 25414 w 28315"/>
                <a:gd name="connsiteY5" fmla="*/ 30036 h 36237"/>
                <a:gd name="connsiteX6" fmla="*/ 28202 w 28315"/>
                <a:gd name="connsiteY6" fmla="*/ 32236 h 36237"/>
                <a:gd name="connsiteX7" fmla="*/ 22480 w 28315"/>
                <a:gd name="connsiteY7" fmla="*/ 36344 h 36237"/>
                <a:gd name="connsiteX8" fmla="*/ 15438 w 28315"/>
                <a:gd name="connsiteY8" fmla="*/ 37665 h 36237"/>
                <a:gd name="connsiteX9" fmla="*/ 4288 w 28315"/>
                <a:gd name="connsiteY9" fmla="*/ 33043 h 36237"/>
                <a:gd name="connsiteX10" fmla="*/ 400 w 28315"/>
                <a:gd name="connsiteY10" fmla="*/ 19546 h 36237"/>
                <a:gd name="connsiteX11" fmla="*/ 4141 w 28315"/>
                <a:gd name="connsiteY11" fmla="*/ 6195 h 36237"/>
                <a:gd name="connsiteX12" fmla="*/ 14558 w 28315"/>
                <a:gd name="connsiteY12" fmla="*/ 1427 h 36237"/>
                <a:gd name="connsiteX13" fmla="*/ 24974 w 28315"/>
                <a:gd name="connsiteY13" fmla="*/ 5975 h 36237"/>
                <a:gd name="connsiteX14" fmla="*/ 28715 w 28315"/>
                <a:gd name="connsiteY14" fmla="*/ 18666 h 36237"/>
                <a:gd name="connsiteX15" fmla="*/ 28715 w 28315"/>
                <a:gd name="connsiteY15" fmla="*/ 20353 h 36237"/>
                <a:gd name="connsiteX16" fmla="*/ 24974 w 28315"/>
                <a:gd name="connsiteY16" fmla="*/ 17345 h 36237"/>
                <a:gd name="connsiteX17" fmla="*/ 23727 w 28315"/>
                <a:gd name="connsiteY17" fmla="*/ 10670 h 36237"/>
                <a:gd name="connsiteX18" fmla="*/ 20133 w 28315"/>
                <a:gd name="connsiteY18" fmla="*/ 6269 h 36237"/>
                <a:gd name="connsiteX19" fmla="*/ 14558 w 28315"/>
                <a:gd name="connsiteY19" fmla="*/ 4728 h 36237"/>
                <a:gd name="connsiteX20" fmla="*/ 9056 w 28315"/>
                <a:gd name="connsiteY20" fmla="*/ 6269 h 36237"/>
                <a:gd name="connsiteX21" fmla="*/ 5388 w 28315"/>
                <a:gd name="connsiteY21" fmla="*/ 10670 h 36237"/>
                <a:gd name="connsiteX22" fmla="*/ 4141 w 28315"/>
                <a:gd name="connsiteY22" fmla="*/ 17345 h 36237"/>
                <a:gd name="connsiteX23" fmla="*/ 24974 w 28315"/>
                <a:gd name="connsiteY23" fmla="*/ 1734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15" y="20353"/>
                  </a:moveTo>
                  <a:lnTo>
                    <a:pt x="4141" y="20353"/>
                  </a:lnTo>
                  <a:cubicBezTo>
                    <a:pt x="4141" y="24901"/>
                    <a:pt x="5095" y="28349"/>
                    <a:pt x="7075" y="30696"/>
                  </a:cubicBezTo>
                  <a:cubicBezTo>
                    <a:pt x="9056" y="33117"/>
                    <a:pt x="11917" y="34290"/>
                    <a:pt x="15658" y="34290"/>
                  </a:cubicBezTo>
                  <a:cubicBezTo>
                    <a:pt x="17712" y="34290"/>
                    <a:pt x="19472" y="33924"/>
                    <a:pt x="20939" y="33263"/>
                  </a:cubicBezTo>
                  <a:cubicBezTo>
                    <a:pt x="22407" y="32603"/>
                    <a:pt x="23874" y="31576"/>
                    <a:pt x="25414" y="30036"/>
                  </a:cubicBezTo>
                  <a:lnTo>
                    <a:pt x="28202" y="32236"/>
                  </a:lnTo>
                  <a:cubicBezTo>
                    <a:pt x="26294" y="34144"/>
                    <a:pt x="24387" y="35537"/>
                    <a:pt x="22480" y="36344"/>
                  </a:cubicBezTo>
                  <a:cubicBezTo>
                    <a:pt x="20573" y="37225"/>
                    <a:pt x="18225" y="37665"/>
                    <a:pt x="15438" y="37665"/>
                  </a:cubicBezTo>
                  <a:cubicBezTo>
                    <a:pt x="10523" y="37665"/>
                    <a:pt x="6855" y="36124"/>
                    <a:pt x="4288" y="33043"/>
                  </a:cubicBezTo>
                  <a:cubicBezTo>
                    <a:pt x="1647" y="29962"/>
                    <a:pt x="400" y="25488"/>
                    <a:pt x="400" y="19546"/>
                  </a:cubicBezTo>
                  <a:cubicBezTo>
                    <a:pt x="400" y="13824"/>
                    <a:pt x="1647" y="9350"/>
                    <a:pt x="4141" y="6195"/>
                  </a:cubicBezTo>
                  <a:cubicBezTo>
                    <a:pt x="6635" y="3041"/>
                    <a:pt x="10083" y="1427"/>
                    <a:pt x="14558" y="1427"/>
                  </a:cubicBezTo>
                  <a:cubicBezTo>
                    <a:pt x="19032" y="1427"/>
                    <a:pt x="22480" y="2968"/>
                    <a:pt x="24974" y="5975"/>
                  </a:cubicBezTo>
                  <a:cubicBezTo>
                    <a:pt x="27468" y="8983"/>
                    <a:pt x="28715" y="13237"/>
                    <a:pt x="28715" y="18666"/>
                  </a:cubicBezTo>
                  <a:lnTo>
                    <a:pt x="28715" y="20353"/>
                  </a:lnTo>
                  <a:close/>
                  <a:moveTo>
                    <a:pt x="24974" y="17345"/>
                  </a:moveTo>
                  <a:cubicBezTo>
                    <a:pt x="24754" y="14338"/>
                    <a:pt x="24387" y="12064"/>
                    <a:pt x="23727" y="10670"/>
                  </a:cubicBezTo>
                  <a:cubicBezTo>
                    <a:pt x="22920" y="8836"/>
                    <a:pt x="21746" y="7369"/>
                    <a:pt x="20133" y="6269"/>
                  </a:cubicBezTo>
                  <a:cubicBezTo>
                    <a:pt x="18445" y="5242"/>
                    <a:pt x="16611" y="4728"/>
                    <a:pt x="14558" y="4728"/>
                  </a:cubicBezTo>
                  <a:cubicBezTo>
                    <a:pt x="12504" y="4728"/>
                    <a:pt x="10670" y="5242"/>
                    <a:pt x="9056" y="6269"/>
                  </a:cubicBezTo>
                  <a:cubicBezTo>
                    <a:pt x="7442" y="7369"/>
                    <a:pt x="6195" y="8836"/>
                    <a:pt x="5388" y="10670"/>
                  </a:cubicBezTo>
                  <a:cubicBezTo>
                    <a:pt x="4728" y="12064"/>
                    <a:pt x="4361" y="14338"/>
                    <a:pt x="4141" y="17345"/>
                  </a:cubicBezTo>
                  <a:lnTo>
                    <a:pt x="24974" y="17345"/>
                  </a:lnTo>
                  <a:close/>
                </a:path>
              </a:pathLst>
            </a:custGeom>
            <a:solidFill>
              <a:srgbClr val="000000"/>
            </a:solidFill>
            <a:ln w="73262" cap="flat">
              <a:noFill/>
              <a:prstDash val="solid"/>
              <a:miter/>
            </a:ln>
          </p:spPr>
          <p:txBody>
            <a:bodyPr rtlCol="0" anchor="ctr"/>
            <a:lstStyle/>
            <a:p>
              <a:endParaRPr lang="en-GB"/>
            </a:p>
          </p:txBody>
        </p:sp>
        <p:sp>
          <p:nvSpPr>
            <p:cNvPr id="457" name="Graphic 1127">
              <a:extLst>
                <a:ext uri="{FF2B5EF4-FFF2-40B4-BE49-F238E27FC236}">
                  <a16:creationId xmlns:a16="http://schemas.microsoft.com/office/drawing/2014/main" id="{4E1B201C-E515-49E4-B1C2-CEF75D5326B4}"/>
                </a:ext>
              </a:extLst>
            </p:cNvPr>
            <p:cNvSpPr/>
            <p:nvPr/>
          </p:nvSpPr>
          <p:spPr>
            <a:xfrm>
              <a:off x="5965667" y="3800904"/>
              <a:ext cx="27214" cy="35797"/>
            </a:xfrm>
            <a:custGeom>
              <a:avLst/>
              <a:gdLst>
                <a:gd name="connsiteX0" fmla="*/ 27629 w 27214"/>
                <a:gd name="connsiteY0" fmla="*/ 37224 h 35797"/>
                <a:gd name="connsiteX1" fmla="*/ 23887 w 27214"/>
                <a:gd name="connsiteY1" fmla="*/ 37224 h 35797"/>
                <a:gd name="connsiteX2" fmla="*/ 23887 w 27214"/>
                <a:gd name="connsiteY2" fmla="*/ 15291 h 35797"/>
                <a:gd name="connsiteX3" fmla="*/ 21393 w 27214"/>
                <a:gd name="connsiteY3" fmla="*/ 7442 h 35797"/>
                <a:gd name="connsiteX4" fmla="*/ 14131 w 27214"/>
                <a:gd name="connsiteY4" fmla="*/ 4728 h 35797"/>
                <a:gd name="connsiteX5" fmla="*/ 6796 w 27214"/>
                <a:gd name="connsiteY5" fmla="*/ 7442 h 35797"/>
                <a:gd name="connsiteX6" fmla="*/ 4155 w 27214"/>
                <a:gd name="connsiteY6" fmla="*/ 15291 h 35797"/>
                <a:gd name="connsiteX7" fmla="*/ 4155 w 27214"/>
                <a:gd name="connsiteY7" fmla="*/ 37224 h 35797"/>
                <a:gd name="connsiteX8" fmla="*/ 414 w 27214"/>
                <a:gd name="connsiteY8" fmla="*/ 37224 h 35797"/>
                <a:gd name="connsiteX9" fmla="*/ 414 w 27214"/>
                <a:gd name="connsiteY9" fmla="*/ 1867 h 35797"/>
                <a:gd name="connsiteX10" fmla="*/ 4155 w 27214"/>
                <a:gd name="connsiteY10" fmla="*/ 1867 h 35797"/>
                <a:gd name="connsiteX11" fmla="*/ 4155 w 27214"/>
                <a:gd name="connsiteY11" fmla="*/ 6048 h 35797"/>
                <a:gd name="connsiteX12" fmla="*/ 14571 w 27214"/>
                <a:gd name="connsiteY12" fmla="*/ 1427 h 35797"/>
                <a:gd name="connsiteX13" fmla="*/ 23961 w 27214"/>
                <a:gd name="connsiteY13" fmla="*/ 4801 h 35797"/>
                <a:gd name="connsiteX14" fmla="*/ 27629 w 27214"/>
                <a:gd name="connsiteY14" fmla="*/ 14631 h 35797"/>
                <a:gd name="connsiteX15" fmla="*/ 27629 w 27214"/>
                <a:gd name="connsiteY15" fmla="*/ 3722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629" y="37224"/>
                  </a:moveTo>
                  <a:lnTo>
                    <a:pt x="23887" y="37224"/>
                  </a:lnTo>
                  <a:lnTo>
                    <a:pt x="23887" y="15291"/>
                  </a:lnTo>
                  <a:cubicBezTo>
                    <a:pt x="23887" y="11844"/>
                    <a:pt x="23081" y="9276"/>
                    <a:pt x="21393" y="7442"/>
                  </a:cubicBezTo>
                  <a:cubicBezTo>
                    <a:pt x="19706" y="5608"/>
                    <a:pt x="17285" y="4728"/>
                    <a:pt x="14131" y="4728"/>
                  </a:cubicBezTo>
                  <a:cubicBezTo>
                    <a:pt x="10977" y="4728"/>
                    <a:pt x="8483" y="5608"/>
                    <a:pt x="6796" y="7442"/>
                  </a:cubicBezTo>
                  <a:cubicBezTo>
                    <a:pt x="5035" y="9276"/>
                    <a:pt x="4155" y="11917"/>
                    <a:pt x="4155" y="15291"/>
                  </a:cubicBezTo>
                  <a:lnTo>
                    <a:pt x="4155" y="37224"/>
                  </a:lnTo>
                  <a:lnTo>
                    <a:pt x="414" y="37224"/>
                  </a:lnTo>
                  <a:lnTo>
                    <a:pt x="414" y="1867"/>
                  </a:lnTo>
                  <a:lnTo>
                    <a:pt x="4155" y="1867"/>
                  </a:lnTo>
                  <a:lnTo>
                    <a:pt x="4155" y="6048"/>
                  </a:lnTo>
                  <a:cubicBezTo>
                    <a:pt x="6796" y="2968"/>
                    <a:pt x="10243" y="1427"/>
                    <a:pt x="14571" y="1427"/>
                  </a:cubicBezTo>
                  <a:cubicBezTo>
                    <a:pt x="18533" y="1427"/>
                    <a:pt x="21687" y="2527"/>
                    <a:pt x="23961" y="4801"/>
                  </a:cubicBezTo>
                  <a:cubicBezTo>
                    <a:pt x="26382" y="7149"/>
                    <a:pt x="27629" y="10450"/>
                    <a:pt x="27629" y="14631"/>
                  </a:cubicBezTo>
                  <a:lnTo>
                    <a:pt x="27629" y="37224"/>
                  </a:lnTo>
                  <a:close/>
                </a:path>
              </a:pathLst>
            </a:custGeom>
            <a:solidFill>
              <a:srgbClr val="000000"/>
            </a:solidFill>
            <a:ln w="73262" cap="flat">
              <a:noFill/>
              <a:prstDash val="solid"/>
              <a:miter/>
            </a:ln>
          </p:spPr>
          <p:txBody>
            <a:bodyPr rtlCol="0" anchor="ctr"/>
            <a:lstStyle/>
            <a:p>
              <a:endParaRPr lang="en-GB"/>
            </a:p>
          </p:txBody>
        </p:sp>
        <p:sp>
          <p:nvSpPr>
            <p:cNvPr id="458" name="Graphic 1127">
              <a:extLst>
                <a:ext uri="{FF2B5EF4-FFF2-40B4-BE49-F238E27FC236}">
                  <a16:creationId xmlns:a16="http://schemas.microsoft.com/office/drawing/2014/main" id="{E1F2B0D4-8B06-4777-AD11-05890B5383C8}"/>
                </a:ext>
              </a:extLst>
            </p:cNvPr>
            <p:cNvSpPr/>
            <p:nvPr/>
          </p:nvSpPr>
          <p:spPr>
            <a:xfrm>
              <a:off x="6004413" y="3800904"/>
              <a:ext cx="28315" cy="36237"/>
            </a:xfrm>
            <a:custGeom>
              <a:avLst/>
              <a:gdLst>
                <a:gd name="connsiteX0" fmla="*/ 28743 w 28315"/>
                <a:gd name="connsiteY0" fmla="*/ 20353 h 36237"/>
                <a:gd name="connsiteX1" fmla="*/ 4169 w 28315"/>
                <a:gd name="connsiteY1" fmla="*/ 20353 h 36237"/>
                <a:gd name="connsiteX2" fmla="*/ 7103 w 28315"/>
                <a:gd name="connsiteY2" fmla="*/ 30696 h 36237"/>
                <a:gd name="connsiteX3" fmla="*/ 15685 w 28315"/>
                <a:gd name="connsiteY3" fmla="*/ 34290 h 36237"/>
                <a:gd name="connsiteX4" fmla="*/ 20967 w 28315"/>
                <a:gd name="connsiteY4" fmla="*/ 33263 h 36237"/>
                <a:gd name="connsiteX5" fmla="*/ 25442 w 28315"/>
                <a:gd name="connsiteY5" fmla="*/ 30036 h 36237"/>
                <a:gd name="connsiteX6" fmla="*/ 28229 w 28315"/>
                <a:gd name="connsiteY6" fmla="*/ 32236 h 36237"/>
                <a:gd name="connsiteX7" fmla="*/ 22507 w 28315"/>
                <a:gd name="connsiteY7" fmla="*/ 36344 h 36237"/>
                <a:gd name="connsiteX8" fmla="*/ 15465 w 28315"/>
                <a:gd name="connsiteY8" fmla="*/ 37665 h 36237"/>
                <a:gd name="connsiteX9" fmla="*/ 4315 w 28315"/>
                <a:gd name="connsiteY9" fmla="*/ 33043 h 36237"/>
                <a:gd name="connsiteX10" fmla="*/ 427 w 28315"/>
                <a:gd name="connsiteY10" fmla="*/ 19546 h 36237"/>
                <a:gd name="connsiteX11" fmla="*/ 4169 w 28315"/>
                <a:gd name="connsiteY11" fmla="*/ 6195 h 36237"/>
                <a:gd name="connsiteX12" fmla="*/ 14585 w 28315"/>
                <a:gd name="connsiteY12" fmla="*/ 1427 h 36237"/>
                <a:gd name="connsiteX13" fmla="*/ 25001 w 28315"/>
                <a:gd name="connsiteY13" fmla="*/ 5975 h 36237"/>
                <a:gd name="connsiteX14" fmla="*/ 28743 w 28315"/>
                <a:gd name="connsiteY14" fmla="*/ 18666 h 36237"/>
                <a:gd name="connsiteX15" fmla="*/ 28743 w 28315"/>
                <a:gd name="connsiteY15" fmla="*/ 20353 h 36237"/>
                <a:gd name="connsiteX16" fmla="*/ 25001 w 28315"/>
                <a:gd name="connsiteY16" fmla="*/ 17345 h 36237"/>
                <a:gd name="connsiteX17" fmla="*/ 23754 w 28315"/>
                <a:gd name="connsiteY17" fmla="*/ 10670 h 36237"/>
                <a:gd name="connsiteX18" fmla="*/ 20160 w 28315"/>
                <a:gd name="connsiteY18" fmla="*/ 6269 h 36237"/>
                <a:gd name="connsiteX19" fmla="*/ 14585 w 28315"/>
                <a:gd name="connsiteY19" fmla="*/ 4728 h 36237"/>
                <a:gd name="connsiteX20" fmla="*/ 9083 w 28315"/>
                <a:gd name="connsiteY20" fmla="*/ 6269 h 36237"/>
                <a:gd name="connsiteX21" fmla="*/ 5416 w 28315"/>
                <a:gd name="connsiteY21" fmla="*/ 10670 h 36237"/>
                <a:gd name="connsiteX22" fmla="*/ 4169 w 28315"/>
                <a:gd name="connsiteY22" fmla="*/ 17345 h 36237"/>
                <a:gd name="connsiteX23" fmla="*/ 25001 w 28315"/>
                <a:gd name="connsiteY23" fmla="*/ 1734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43" y="20353"/>
                  </a:moveTo>
                  <a:lnTo>
                    <a:pt x="4169" y="20353"/>
                  </a:lnTo>
                  <a:cubicBezTo>
                    <a:pt x="4169" y="24901"/>
                    <a:pt x="5122" y="28349"/>
                    <a:pt x="7103" y="30696"/>
                  </a:cubicBezTo>
                  <a:cubicBezTo>
                    <a:pt x="9083" y="33117"/>
                    <a:pt x="11944" y="34290"/>
                    <a:pt x="15685" y="34290"/>
                  </a:cubicBezTo>
                  <a:cubicBezTo>
                    <a:pt x="17739" y="34290"/>
                    <a:pt x="19500" y="33924"/>
                    <a:pt x="20967" y="33263"/>
                  </a:cubicBezTo>
                  <a:cubicBezTo>
                    <a:pt x="22434" y="32603"/>
                    <a:pt x="23901" y="31576"/>
                    <a:pt x="25442" y="30036"/>
                  </a:cubicBezTo>
                  <a:lnTo>
                    <a:pt x="28229" y="32236"/>
                  </a:lnTo>
                  <a:cubicBezTo>
                    <a:pt x="26322" y="34144"/>
                    <a:pt x="24415" y="35537"/>
                    <a:pt x="22507" y="36344"/>
                  </a:cubicBezTo>
                  <a:cubicBezTo>
                    <a:pt x="20600" y="37225"/>
                    <a:pt x="18253" y="37665"/>
                    <a:pt x="15465" y="37665"/>
                  </a:cubicBezTo>
                  <a:cubicBezTo>
                    <a:pt x="10550" y="37665"/>
                    <a:pt x="6883" y="36124"/>
                    <a:pt x="4315" y="33043"/>
                  </a:cubicBezTo>
                  <a:cubicBezTo>
                    <a:pt x="1674" y="29962"/>
                    <a:pt x="427" y="25488"/>
                    <a:pt x="427" y="19546"/>
                  </a:cubicBezTo>
                  <a:cubicBezTo>
                    <a:pt x="427" y="13824"/>
                    <a:pt x="1674" y="9350"/>
                    <a:pt x="4169" y="6195"/>
                  </a:cubicBezTo>
                  <a:cubicBezTo>
                    <a:pt x="6663" y="3041"/>
                    <a:pt x="10110" y="1427"/>
                    <a:pt x="14585" y="1427"/>
                  </a:cubicBezTo>
                  <a:cubicBezTo>
                    <a:pt x="19060" y="1427"/>
                    <a:pt x="22507" y="2968"/>
                    <a:pt x="25001" y="5975"/>
                  </a:cubicBezTo>
                  <a:cubicBezTo>
                    <a:pt x="27496" y="8983"/>
                    <a:pt x="28743" y="13237"/>
                    <a:pt x="28743" y="18666"/>
                  </a:cubicBezTo>
                  <a:lnTo>
                    <a:pt x="28743" y="20353"/>
                  </a:lnTo>
                  <a:close/>
                  <a:moveTo>
                    <a:pt x="25001" y="17345"/>
                  </a:moveTo>
                  <a:cubicBezTo>
                    <a:pt x="24781" y="14338"/>
                    <a:pt x="24415" y="12064"/>
                    <a:pt x="23754" y="10670"/>
                  </a:cubicBezTo>
                  <a:cubicBezTo>
                    <a:pt x="22947" y="8836"/>
                    <a:pt x="21774" y="7369"/>
                    <a:pt x="20160" y="6269"/>
                  </a:cubicBezTo>
                  <a:cubicBezTo>
                    <a:pt x="18473" y="5242"/>
                    <a:pt x="16639" y="4728"/>
                    <a:pt x="14585" y="4728"/>
                  </a:cubicBezTo>
                  <a:cubicBezTo>
                    <a:pt x="12531" y="4728"/>
                    <a:pt x="10697" y="5242"/>
                    <a:pt x="9083" y="6269"/>
                  </a:cubicBezTo>
                  <a:cubicBezTo>
                    <a:pt x="7470" y="7369"/>
                    <a:pt x="6222" y="8836"/>
                    <a:pt x="5416" y="10670"/>
                  </a:cubicBezTo>
                  <a:cubicBezTo>
                    <a:pt x="4755" y="12064"/>
                    <a:pt x="4389" y="14338"/>
                    <a:pt x="4169" y="17345"/>
                  </a:cubicBezTo>
                  <a:lnTo>
                    <a:pt x="25001" y="17345"/>
                  </a:lnTo>
                  <a:close/>
                </a:path>
              </a:pathLst>
            </a:custGeom>
            <a:solidFill>
              <a:srgbClr val="000000"/>
            </a:solidFill>
            <a:ln w="73262" cap="flat">
              <a:noFill/>
              <a:prstDash val="solid"/>
              <a:miter/>
            </a:ln>
          </p:spPr>
          <p:txBody>
            <a:bodyPr rtlCol="0" anchor="ctr"/>
            <a:lstStyle/>
            <a:p>
              <a:endParaRPr lang="en-GB"/>
            </a:p>
          </p:txBody>
        </p:sp>
        <p:sp>
          <p:nvSpPr>
            <p:cNvPr id="459" name="Graphic 1127">
              <a:extLst>
                <a:ext uri="{FF2B5EF4-FFF2-40B4-BE49-F238E27FC236}">
                  <a16:creationId xmlns:a16="http://schemas.microsoft.com/office/drawing/2014/main" id="{E14711A3-C820-4310-BD83-7FA9254C9705}"/>
                </a:ext>
              </a:extLst>
            </p:cNvPr>
            <p:cNvSpPr/>
            <p:nvPr/>
          </p:nvSpPr>
          <p:spPr>
            <a:xfrm>
              <a:off x="6044629" y="3800904"/>
              <a:ext cx="22593" cy="35797"/>
            </a:xfrm>
            <a:custGeom>
              <a:avLst/>
              <a:gdLst>
                <a:gd name="connsiteX0" fmla="*/ 20320 w 22593"/>
                <a:gd name="connsiteY0" fmla="*/ 7516 h 35797"/>
                <a:gd name="connsiteX1" fmla="*/ 17312 w 22593"/>
                <a:gd name="connsiteY1" fmla="*/ 5315 h 35797"/>
                <a:gd name="connsiteX2" fmla="*/ 13644 w 22593"/>
                <a:gd name="connsiteY2" fmla="*/ 4728 h 35797"/>
                <a:gd name="connsiteX3" fmla="*/ 6749 w 22593"/>
                <a:gd name="connsiteY3" fmla="*/ 7809 h 35797"/>
                <a:gd name="connsiteX4" fmla="*/ 4182 w 22593"/>
                <a:gd name="connsiteY4" fmla="*/ 15438 h 35797"/>
                <a:gd name="connsiteX5" fmla="*/ 4182 w 22593"/>
                <a:gd name="connsiteY5" fmla="*/ 37224 h 35797"/>
                <a:gd name="connsiteX6" fmla="*/ 440 w 22593"/>
                <a:gd name="connsiteY6" fmla="*/ 37224 h 35797"/>
                <a:gd name="connsiteX7" fmla="*/ 440 w 22593"/>
                <a:gd name="connsiteY7" fmla="*/ 1867 h 35797"/>
                <a:gd name="connsiteX8" fmla="*/ 4182 w 22593"/>
                <a:gd name="connsiteY8" fmla="*/ 1867 h 35797"/>
                <a:gd name="connsiteX9" fmla="*/ 4182 w 22593"/>
                <a:gd name="connsiteY9" fmla="*/ 6562 h 35797"/>
                <a:gd name="connsiteX10" fmla="*/ 8510 w 22593"/>
                <a:gd name="connsiteY10" fmla="*/ 2821 h 35797"/>
                <a:gd name="connsiteX11" fmla="*/ 14525 w 22593"/>
                <a:gd name="connsiteY11" fmla="*/ 1427 h 35797"/>
                <a:gd name="connsiteX12" fmla="*/ 23034 w 22593"/>
                <a:gd name="connsiteY12" fmla="*/ 4801 h 35797"/>
                <a:gd name="connsiteX13" fmla="*/ 20320 w 22593"/>
                <a:gd name="connsiteY13" fmla="*/ 751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320" y="7516"/>
                  </a:moveTo>
                  <a:cubicBezTo>
                    <a:pt x="19219" y="6415"/>
                    <a:pt x="18266" y="5682"/>
                    <a:pt x="17312" y="5315"/>
                  </a:cubicBezTo>
                  <a:cubicBezTo>
                    <a:pt x="16359" y="4948"/>
                    <a:pt x="15111" y="4728"/>
                    <a:pt x="13644" y="4728"/>
                  </a:cubicBezTo>
                  <a:cubicBezTo>
                    <a:pt x="10710" y="4728"/>
                    <a:pt x="8363" y="5755"/>
                    <a:pt x="6749" y="7809"/>
                  </a:cubicBezTo>
                  <a:cubicBezTo>
                    <a:pt x="5062" y="9936"/>
                    <a:pt x="4182" y="12430"/>
                    <a:pt x="4182" y="15438"/>
                  </a:cubicBezTo>
                  <a:lnTo>
                    <a:pt x="4182" y="37224"/>
                  </a:lnTo>
                  <a:lnTo>
                    <a:pt x="440" y="37224"/>
                  </a:lnTo>
                  <a:lnTo>
                    <a:pt x="440" y="1867"/>
                  </a:lnTo>
                  <a:lnTo>
                    <a:pt x="4182" y="1867"/>
                  </a:lnTo>
                  <a:lnTo>
                    <a:pt x="4182" y="6562"/>
                  </a:lnTo>
                  <a:cubicBezTo>
                    <a:pt x="5209" y="4948"/>
                    <a:pt x="6676" y="3701"/>
                    <a:pt x="8510" y="2821"/>
                  </a:cubicBezTo>
                  <a:cubicBezTo>
                    <a:pt x="10343" y="1867"/>
                    <a:pt x="12397" y="1427"/>
                    <a:pt x="14525" y="1427"/>
                  </a:cubicBezTo>
                  <a:cubicBezTo>
                    <a:pt x="17972" y="1427"/>
                    <a:pt x="20760" y="2527"/>
                    <a:pt x="23034" y="4801"/>
                  </a:cubicBezTo>
                  <a:lnTo>
                    <a:pt x="20320" y="7516"/>
                  </a:lnTo>
                  <a:close/>
                </a:path>
              </a:pathLst>
            </a:custGeom>
            <a:solidFill>
              <a:srgbClr val="000000"/>
            </a:solidFill>
            <a:ln w="73262" cap="flat">
              <a:noFill/>
              <a:prstDash val="solid"/>
              <a:miter/>
            </a:ln>
          </p:spPr>
          <p:txBody>
            <a:bodyPr rtlCol="0" anchor="ctr"/>
            <a:lstStyle/>
            <a:p>
              <a:endParaRPr lang="en-GB"/>
            </a:p>
          </p:txBody>
        </p:sp>
        <p:sp>
          <p:nvSpPr>
            <p:cNvPr id="460" name="Graphic 1127">
              <a:extLst>
                <a:ext uri="{FF2B5EF4-FFF2-40B4-BE49-F238E27FC236}">
                  <a16:creationId xmlns:a16="http://schemas.microsoft.com/office/drawing/2014/main" id="{7E5C0003-29B7-4AB3-80B8-6C876F1DACB1}"/>
                </a:ext>
              </a:extLst>
            </p:cNvPr>
            <p:cNvSpPr/>
            <p:nvPr/>
          </p:nvSpPr>
          <p:spPr>
            <a:xfrm>
              <a:off x="6072372" y="3800904"/>
              <a:ext cx="27434" cy="53109"/>
            </a:xfrm>
            <a:custGeom>
              <a:avLst/>
              <a:gdLst>
                <a:gd name="connsiteX0" fmla="*/ 27886 w 27434"/>
                <a:gd name="connsiteY0" fmla="*/ 39208 h 53109"/>
                <a:gd name="connsiteX1" fmla="*/ 24071 w 27434"/>
                <a:gd name="connsiteY1" fmla="*/ 50285 h 53109"/>
                <a:gd name="connsiteX2" fmla="*/ 13435 w 27434"/>
                <a:gd name="connsiteY2" fmla="*/ 54539 h 53109"/>
                <a:gd name="connsiteX3" fmla="*/ 7126 w 27434"/>
                <a:gd name="connsiteY3" fmla="*/ 53439 h 53109"/>
                <a:gd name="connsiteX4" fmla="*/ 1771 w 27434"/>
                <a:gd name="connsiteY4" fmla="*/ 49844 h 53109"/>
                <a:gd name="connsiteX5" fmla="*/ 4265 w 27434"/>
                <a:gd name="connsiteY5" fmla="*/ 47350 h 53109"/>
                <a:gd name="connsiteX6" fmla="*/ 8447 w 27434"/>
                <a:gd name="connsiteY6" fmla="*/ 50358 h 53109"/>
                <a:gd name="connsiteX7" fmla="*/ 13435 w 27434"/>
                <a:gd name="connsiteY7" fmla="*/ 51238 h 53109"/>
                <a:gd name="connsiteX8" fmla="*/ 21504 w 27434"/>
                <a:gd name="connsiteY8" fmla="*/ 47864 h 53109"/>
                <a:gd name="connsiteX9" fmla="*/ 24145 w 27434"/>
                <a:gd name="connsiteY9" fmla="*/ 38988 h 53109"/>
                <a:gd name="connsiteX10" fmla="*/ 24145 w 27434"/>
                <a:gd name="connsiteY10" fmla="*/ 32679 h 53109"/>
                <a:gd name="connsiteX11" fmla="*/ 19450 w 27434"/>
                <a:gd name="connsiteY11" fmla="*/ 36567 h 53109"/>
                <a:gd name="connsiteX12" fmla="*/ 13655 w 27434"/>
                <a:gd name="connsiteY12" fmla="*/ 37667 h 53109"/>
                <a:gd name="connsiteX13" fmla="*/ 4999 w 27434"/>
                <a:gd name="connsiteY13" fmla="*/ 34587 h 53109"/>
                <a:gd name="connsiteX14" fmla="*/ 451 w 27434"/>
                <a:gd name="connsiteY14" fmla="*/ 19549 h 53109"/>
                <a:gd name="connsiteX15" fmla="*/ 4999 w 27434"/>
                <a:gd name="connsiteY15" fmla="*/ 4511 h 53109"/>
                <a:gd name="connsiteX16" fmla="*/ 13655 w 27434"/>
                <a:gd name="connsiteY16" fmla="*/ 1430 h 53109"/>
                <a:gd name="connsiteX17" fmla="*/ 19450 w 27434"/>
                <a:gd name="connsiteY17" fmla="*/ 2530 h 53109"/>
                <a:gd name="connsiteX18" fmla="*/ 24145 w 27434"/>
                <a:gd name="connsiteY18" fmla="*/ 6418 h 53109"/>
                <a:gd name="connsiteX19" fmla="*/ 24145 w 27434"/>
                <a:gd name="connsiteY19" fmla="*/ 1870 h 53109"/>
                <a:gd name="connsiteX20" fmla="*/ 27886 w 27434"/>
                <a:gd name="connsiteY20" fmla="*/ 1870 h 53109"/>
                <a:gd name="connsiteX21" fmla="*/ 27886 w 27434"/>
                <a:gd name="connsiteY21" fmla="*/ 39208 h 53109"/>
                <a:gd name="connsiteX22" fmla="*/ 23778 w 27434"/>
                <a:gd name="connsiteY22" fmla="*/ 25050 h 53109"/>
                <a:gd name="connsiteX23" fmla="*/ 24145 w 27434"/>
                <a:gd name="connsiteY23" fmla="*/ 19549 h 53109"/>
                <a:gd name="connsiteX24" fmla="*/ 23778 w 27434"/>
                <a:gd name="connsiteY24" fmla="*/ 14047 h 53109"/>
                <a:gd name="connsiteX25" fmla="*/ 22457 w 27434"/>
                <a:gd name="connsiteY25" fmla="*/ 9426 h 53109"/>
                <a:gd name="connsiteX26" fmla="*/ 19377 w 27434"/>
                <a:gd name="connsiteY26" fmla="*/ 5905 h 53109"/>
                <a:gd name="connsiteX27" fmla="*/ 14168 w 27434"/>
                <a:gd name="connsiteY27" fmla="*/ 4731 h 53109"/>
                <a:gd name="connsiteX28" fmla="*/ 9033 w 27434"/>
                <a:gd name="connsiteY28" fmla="*/ 5905 h 53109"/>
                <a:gd name="connsiteX29" fmla="*/ 5879 w 27434"/>
                <a:gd name="connsiteY29" fmla="*/ 9426 h 53109"/>
                <a:gd name="connsiteX30" fmla="*/ 4559 w 27434"/>
                <a:gd name="connsiteY30" fmla="*/ 14047 h 53109"/>
                <a:gd name="connsiteX31" fmla="*/ 4192 w 27434"/>
                <a:gd name="connsiteY31" fmla="*/ 19549 h 53109"/>
                <a:gd name="connsiteX32" fmla="*/ 4559 w 27434"/>
                <a:gd name="connsiteY32" fmla="*/ 25050 h 53109"/>
                <a:gd name="connsiteX33" fmla="*/ 5879 w 27434"/>
                <a:gd name="connsiteY33" fmla="*/ 29672 h 53109"/>
                <a:gd name="connsiteX34" fmla="*/ 9033 w 27434"/>
                <a:gd name="connsiteY34" fmla="*/ 33119 h 53109"/>
                <a:gd name="connsiteX35" fmla="*/ 14168 w 27434"/>
                <a:gd name="connsiteY35" fmla="*/ 34366 h 53109"/>
                <a:gd name="connsiteX36" fmla="*/ 19377 w 27434"/>
                <a:gd name="connsiteY36" fmla="*/ 33119 h 53109"/>
                <a:gd name="connsiteX37" fmla="*/ 22457 w 27434"/>
                <a:gd name="connsiteY37" fmla="*/ 29672 h 53109"/>
                <a:gd name="connsiteX38" fmla="*/ 23778 w 27434"/>
                <a:gd name="connsiteY38" fmla="*/ 25050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886" y="39208"/>
                  </a:moveTo>
                  <a:cubicBezTo>
                    <a:pt x="27886" y="43756"/>
                    <a:pt x="26639" y="47424"/>
                    <a:pt x="24071" y="50285"/>
                  </a:cubicBezTo>
                  <a:cubicBezTo>
                    <a:pt x="21504" y="53145"/>
                    <a:pt x="17909" y="54539"/>
                    <a:pt x="13435" y="54539"/>
                  </a:cubicBezTo>
                  <a:cubicBezTo>
                    <a:pt x="10867" y="54539"/>
                    <a:pt x="8813" y="54172"/>
                    <a:pt x="7126" y="53439"/>
                  </a:cubicBezTo>
                  <a:cubicBezTo>
                    <a:pt x="5439" y="52779"/>
                    <a:pt x="3679" y="51532"/>
                    <a:pt x="1771" y="49844"/>
                  </a:cubicBezTo>
                  <a:lnTo>
                    <a:pt x="4265" y="47350"/>
                  </a:lnTo>
                  <a:cubicBezTo>
                    <a:pt x="5806" y="48744"/>
                    <a:pt x="7200" y="49771"/>
                    <a:pt x="8447" y="50358"/>
                  </a:cubicBezTo>
                  <a:cubicBezTo>
                    <a:pt x="9694" y="50945"/>
                    <a:pt x="11307" y="51238"/>
                    <a:pt x="13435" y="51238"/>
                  </a:cubicBezTo>
                  <a:cubicBezTo>
                    <a:pt x="17029" y="51238"/>
                    <a:pt x="19670" y="50138"/>
                    <a:pt x="21504" y="47864"/>
                  </a:cubicBezTo>
                  <a:cubicBezTo>
                    <a:pt x="23264" y="45663"/>
                    <a:pt x="24145" y="42729"/>
                    <a:pt x="24145" y="38988"/>
                  </a:cubicBezTo>
                  <a:lnTo>
                    <a:pt x="24145" y="32679"/>
                  </a:lnTo>
                  <a:cubicBezTo>
                    <a:pt x="22678" y="34587"/>
                    <a:pt x="21137" y="35907"/>
                    <a:pt x="19450" y="36567"/>
                  </a:cubicBezTo>
                  <a:cubicBezTo>
                    <a:pt x="17763" y="37301"/>
                    <a:pt x="15856" y="37667"/>
                    <a:pt x="13655" y="37667"/>
                  </a:cubicBezTo>
                  <a:cubicBezTo>
                    <a:pt x="9914" y="37667"/>
                    <a:pt x="7053" y="36641"/>
                    <a:pt x="4999" y="34587"/>
                  </a:cubicBezTo>
                  <a:cubicBezTo>
                    <a:pt x="1991" y="31579"/>
                    <a:pt x="451" y="26517"/>
                    <a:pt x="451" y="19549"/>
                  </a:cubicBezTo>
                  <a:cubicBezTo>
                    <a:pt x="451" y="12580"/>
                    <a:pt x="1991" y="7518"/>
                    <a:pt x="4999" y="4511"/>
                  </a:cubicBezTo>
                  <a:cubicBezTo>
                    <a:pt x="7053" y="2457"/>
                    <a:pt x="9914" y="1430"/>
                    <a:pt x="13655" y="1430"/>
                  </a:cubicBezTo>
                  <a:cubicBezTo>
                    <a:pt x="15856" y="1430"/>
                    <a:pt x="17763" y="1797"/>
                    <a:pt x="19450" y="2530"/>
                  </a:cubicBezTo>
                  <a:cubicBezTo>
                    <a:pt x="21137" y="3191"/>
                    <a:pt x="22678" y="4511"/>
                    <a:pt x="24145" y="6418"/>
                  </a:cubicBezTo>
                  <a:lnTo>
                    <a:pt x="24145" y="1870"/>
                  </a:lnTo>
                  <a:lnTo>
                    <a:pt x="27886" y="1870"/>
                  </a:lnTo>
                  <a:lnTo>
                    <a:pt x="27886" y="39208"/>
                  </a:lnTo>
                  <a:close/>
                  <a:moveTo>
                    <a:pt x="23778" y="25050"/>
                  </a:moveTo>
                  <a:cubicBezTo>
                    <a:pt x="23998" y="23510"/>
                    <a:pt x="24145" y="21676"/>
                    <a:pt x="24145" y="19549"/>
                  </a:cubicBezTo>
                  <a:cubicBezTo>
                    <a:pt x="24145" y="17421"/>
                    <a:pt x="23998" y="15588"/>
                    <a:pt x="23778" y="14047"/>
                  </a:cubicBezTo>
                  <a:cubicBezTo>
                    <a:pt x="23558" y="12507"/>
                    <a:pt x="23118" y="10966"/>
                    <a:pt x="22457" y="9426"/>
                  </a:cubicBezTo>
                  <a:cubicBezTo>
                    <a:pt x="21797" y="7885"/>
                    <a:pt x="20697" y="6712"/>
                    <a:pt x="19377" y="5905"/>
                  </a:cubicBezTo>
                  <a:cubicBezTo>
                    <a:pt x="17983" y="5098"/>
                    <a:pt x="16222" y="4731"/>
                    <a:pt x="14168" y="4731"/>
                  </a:cubicBezTo>
                  <a:cubicBezTo>
                    <a:pt x="12114" y="4731"/>
                    <a:pt x="10354" y="5098"/>
                    <a:pt x="9033" y="5905"/>
                  </a:cubicBezTo>
                  <a:cubicBezTo>
                    <a:pt x="7640" y="6712"/>
                    <a:pt x="6613" y="7885"/>
                    <a:pt x="5879" y="9426"/>
                  </a:cubicBezTo>
                  <a:cubicBezTo>
                    <a:pt x="5292" y="10966"/>
                    <a:pt x="4779" y="12507"/>
                    <a:pt x="4559" y="14047"/>
                  </a:cubicBezTo>
                  <a:cubicBezTo>
                    <a:pt x="4339" y="15588"/>
                    <a:pt x="4192" y="17421"/>
                    <a:pt x="4192" y="19549"/>
                  </a:cubicBezTo>
                  <a:cubicBezTo>
                    <a:pt x="4192" y="21676"/>
                    <a:pt x="4339" y="23510"/>
                    <a:pt x="4559" y="25050"/>
                  </a:cubicBezTo>
                  <a:cubicBezTo>
                    <a:pt x="4779" y="26591"/>
                    <a:pt x="5292" y="28131"/>
                    <a:pt x="5879" y="29672"/>
                  </a:cubicBezTo>
                  <a:cubicBezTo>
                    <a:pt x="6613" y="31212"/>
                    <a:pt x="7640" y="32313"/>
                    <a:pt x="9033" y="33119"/>
                  </a:cubicBezTo>
                  <a:cubicBezTo>
                    <a:pt x="10354" y="33926"/>
                    <a:pt x="12114" y="34366"/>
                    <a:pt x="14168" y="34366"/>
                  </a:cubicBezTo>
                  <a:cubicBezTo>
                    <a:pt x="16222" y="34366"/>
                    <a:pt x="17983" y="33926"/>
                    <a:pt x="19377" y="33119"/>
                  </a:cubicBezTo>
                  <a:cubicBezTo>
                    <a:pt x="20697" y="32313"/>
                    <a:pt x="21797" y="31212"/>
                    <a:pt x="22457" y="29672"/>
                  </a:cubicBezTo>
                  <a:cubicBezTo>
                    <a:pt x="23118" y="28131"/>
                    <a:pt x="23558" y="26591"/>
                    <a:pt x="23778" y="25050"/>
                  </a:cubicBezTo>
                  <a:close/>
                </a:path>
              </a:pathLst>
            </a:custGeom>
            <a:solidFill>
              <a:srgbClr val="000000"/>
            </a:solidFill>
            <a:ln w="73262" cap="flat">
              <a:noFill/>
              <a:prstDash val="solid"/>
              <a:miter/>
            </a:ln>
          </p:spPr>
          <p:txBody>
            <a:bodyPr rtlCol="0" anchor="ctr"/>
            <a:lstStyle/>
            <a:p>
              <a:endParaRPr lang="en-GB"/>
            </a:p>
          </p:txBody>
        </p:sp>
        <p:sp>
          <p:nvSpPr>
            <p:cNvPr id="461" name="Graphic 1127">
              <a:extLst>
                <a:ext uri="{FF2B5EF4-FFF2-40B4-BE49-F238E27FC236}">
                  <a16:creationId xmlns:a16="http://schemas.microsoft.com/office/drawing/2014/main" id="{532295B4-5DBA-46E2-9EDA-D5882B5248EC}"/>
                </a:ext>
              </a:extLst>
            </p:cNvPr>
            <p:cNvSpPr/>
            <p:nvPr/>
          </p:nvSpPr>
          <p:spPr>
            <a:xfrm>
              <a:off x="6107745" y="3801344"/>
              <a:ext cx="29488" cy="51348"/>
            </a:xfrm>
            <a:custGeom>
              <a:avLst/>
              <a:gdLst>
                <a:gd name="connsiteX0" fmla="*/ 29952 w 29488"/>
                <a:gd name="connsiteY0" fmla="*/ 1430 h 51348"/>
                <a:gd name="connsiteX1" fmla="*/ 13521 w 29488"/>
                <a:gd name="connsiteY1" fmla="*/ 46397 h 51348"/>
                <a:gd name="connsiteX2" fmla="*/ 11100 w 29488"/>
                <a:gd name="connsiteY2" fmla="*/ 50505 h 51348"/>
                <a:gd name="connsiteX3" fmla="*/ 4425 w 29488"/>
                <a:gd name="connsiteY3" fmla="*/ 52779 h 51348"/>
                <a:gd name="connsiteX4" fmla="*/ 2664 w 29488"/>
                <a:gd name="connsiteY4" fmla="*/ 52779 h 51348"/>
                <a:gd name="connsiteX5" fmla="*/ 2664 w 29488"/>
                <a:gd name="connsiteY5" fmla="*/ 49478 h 51348"/>
                <a:gd name="connsiteX6" fmla="*/ 4058 w 29488"/>
                <a:gd name="connsiteY6" fmla="*/ 49478 h 51348"/>
                <a:gd name="connsiteX7" fmla="*/ 8313 w 29488"/>
                <a:gd name="connsiteY7" fmla="*/ 48451 h 51348"/>
                <a:gd name="connsiteX8" fmla="*/ 10513 w 29488"/>
                <a:gd name="connsiteY8" fmla="*/ 44636 h 51348"/>
                <a:gd name="connsiteX9" fmla="*/ 13374 w 29488"/>
                <a:gd name="connsiteY9" fmla="*/ 36787 h 51348"/>
                <a:gd name="connsiteX10" fmla="*/ 464 w 29488"/>
                <a:gd name="connsiteY10" fmla="*/ 1430 h 51348"/>
                <a:gd name="connsiteX11" fmla="*/ 4571 w 29488"/>
                <a:gd name="connsiteY11" fmla="*/ 1430 h 51348"/>
                <a:gd name="connsiteX12" fmla="*/ 15208 w 29488"/>
                <a:gd name="connsiteY12" fmla="*/ 32386 h 51348"/>
                <a:gd name="connsiteX13" fmla="*/ 25845 w 29488"/>
                <a:gd name="connsiteY13" fmla="*/ 1430 h 51348"/>
                <a:gd name="connsiteX14" fmla="*/ 29952 w 29488"/>
                <a:gd name="connsiteY14" fmla="*/ 1430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29952" y="1430"/>
                  </a:moveTo>
                  <a:lnTo>
                    <a:pt x="13521" y="46397"/>
                  </a:lnTo>
                  <a:cubicBezTo>
                    <a:pt x="12861" y="48377"/>
                    <a:pt x="12054" y="49698"/>
                    <a:pt x="11100" y="50505"/>
                  </a:cubicBezTo>
                  <a:cubicBezTo>
                    <a:pt x="9560" y="52045"/>
                    <a:pt x="7286" y="52779"/>
                    <a:pt x="4425" y="52779"/>
                  </a:cubicBezTo>
                  <a:lnTo>
                    <a:pt x="2664" y="52779"/>
                  </a:lnTo>
                  <a:lnTo>
                    <a:pt x="2664" y="49478"/>
                  </a:lnTo>
                  <a:lnTo>
                    <a:pt x="4058" y="49478"/>
                  </a:lnTo>
                  <a:cubicBezTo>
                    <a:pt x="6039" y="49478"/>
                    <a:pt x="7432" y="49111"/>
                    <a:pt x="8313" y="48451"/>
                  </a:cubicBezTo>
                  <a:cubicBezTo>
                    <a:pt x="9120" y="47790"/>
                    <a:pt x="9853" y="46470"/>
                    <a:pt x="10513" y="44636"/>
                  </a:cubicBezTo>
                  <a:lnTo>
                    <a:pt x="13374" y="36787"/>
                  </a:lnTo>
                  <a:lnTo>
                    <a:pt x="464" y="1430"/>
                  </a:lnTo>
                  <a:lnTo>
                    <a:pt x="4571" y="1430"/>
                  </a:lnTo>
                  <a:lnTo>
                    <a:pt x="15208" y="32386"/>
                  </a:lnTo>
                  <a:lnTo>
                    <a:pt x="25845" y="1430"/>
                  </a:lnTo>
                  <a:lnTo>
                    <a:pt x="29952" y="1430"/>
                  </a:lnTo>
                  <a:close/>
                </a:path>
              </a:pathLst>
            </a:custGeom>
            <a:solidFill>
              <a:srgbClr val="000000"/>
            </a:solidFill>
            <a:ln w="73262" cap="flat">
              <a:noFill/>
              <a:prstDash val="solid"/>
              <a:miter/>
            </a:ln>
          </p:spPr>
          <p:txBody>
            <a:bodyPr rtlCol="0" anchor="ctr"/>
            <a:lstStyle/>
            <a:p>
              <a:endParaRPr lang="en-GB"/>
            </a:p>
          </p:txBody>
        </p:sp>
        <p:sp>
          <p:nvSpPr>
            <p:cNvPr id="462" name="Graphic 1127">
              <a:extLst>
                <a:ext uri="{FF2B5EF4-FFF2-40B4-BE49-F238E27FC236}">
                  <a16:creationId xmlns:a16="http://schemas.microsoft.com/office/drawing/2014/main" id="{E25301B2-97D8-4DB1-8CBC-9DFBF7BE8A29}"/>
                </a:ext>
              </a:extLst>
            </p:cNvPr>
            <p:cNvSpPr/>
            <p:nvPr/>
          </p:nvSpPr>
          <p:spPr>
            <a:xfrm>
              <a:off x="5119405" y="3895834"/>
              <a:ext cx="28461" cy="36237"/>
            </a:xfrm>
            <a:custGeom>
              <a:avLst/>
              <a:gdLst>
                <a:gd name="connsiteX0" fmla="*/ 28582 w 28461"/>
                <a:gd name="connsiteY0" fmla="*/ 27208 h 36237"/>
                <a:gd name="connsiteX1" fmla="*/ 24767 w 28461"/>
                <a:gd name="connsiteY1" fmla="*/ 34837 h 36237"/>
                <a:gd name="connsiteX2" fmla="*/ 14424 w 28461"/>
                <a:gd name="connsiteY2" fmla="*/ 37698 h 36237"/>
                <a:gd name="connsiteX3" fmla="*/ 120 w 28461"/>
                <a:gd name="connsiteY3" fmla="*/ 32636 h 36237"/>
                <a:gd name="connsiteX4" fmla="*/ 2687 w 28461"/>
                <a:gd name="connsiteY4" fmla="*/ 30069 h 36237"/>
                <a:gd name="connsiteX5" fmla="*/ 14277 w 28461"/>
                <a:gd name="connsiteY5" fmla="*/ 34397 h 36237"/>
                <a:gd name="connsiteX6" fmla="*/ 24914 w 28461"/>
                <a:gd name="connsiteY6" fmla="*/ 27208 h 36237"/>
                <a:gd name="connsiteX7" fmla="*/ 23300 w 28461"/>
                <a:gd name="connsiteY7" fmla="*/ 23027 h 36237"/>
                <a:gd name="connsiteX8" fmla="*/ 18165 w 28461"/>
                <a:gd name="connsiteY8" fmla="*/ 21266 h 36237"/>
                <a:gd name="connsiteX9" fmla="*/ 12297 w 28461"/>
                <a:gd name="connsiteY9" fmla="*/ 20753 h 36237"/>
                <a:gd name="connsiteX10" fmla="*/ 1660 w 28461"/>
                <a:gd name="connsiteY10" fmla="*/ 11510 h 36237"/>
                <a:gd name="connsiteX11" fmla="*/ 5108 w 28461"/>
                <a:gd name="connsiteY11" fmla="*/ 4174 h 36237"/>
                <a:gd name="connsiteX12" fmla="*/ 14351 w 28461"/>
                <a:gd name="connsiteY12" fmla="*/ 1460 h 36237"/>
                <a:gd name="connsiteX13" fmla="*/ 26748 w 28461"/>
                <a:gd name="connsiteY13" fmla="*/ 5201 h 36237"/>
                <a:gd name="connsiteX14" fmla="*/ 24254 w 28461"/>
                <a:gd name="connsiteY14" fmla="*/ 7695 h 36237"/>
                <a:gd name="connsiteX15" fmla="*/ 14351 w 28461"/>
                <a:gd name="connsiteY15" fmla="*/ 4688 h 36237"/>
                <a:gd name="connsiteX16" fmla="*/ 7675 w 28461"/>
                <a:gd name="connsiteY16" fmla="*/ 6448 h 36237"/>
                <a:gd name="connsiteX17" fmla="*/ 5328 w 28461"/>
                <a:gd name="connsiteY17" fmla="*/ 11510 h 36237"/>
                <a:gd name="connsiteX18" fmla="*/ 7089 w 28461"/>
                <a:gd name="connsiteY18" fmla="*/ 15691 h 36237"/>
                <a:gd name="connsiteX19" fmla="*/ 12517 w 28461"/>
                <a:gd name="connsiteY19" fmla="*/ 17452 h 36237"/>
                <a:gd name="connsiteX20" fmla="*/ 18239 w 28461"/>
                <a:gd name="connsiteY20" fmla="*/ 17965 h 36237"/>
                <a:gd name="connsiteX21" fmla="*/ 25941 w 28461"/>
                <a:gd name="connsiteY21" fmla="*/ 20459 h 36237"/>
                <a:gd name="connsiteX22" fmla="*/ 28582 w 28461"/>
                <a:gd name="connsiteY22" fmla="*/ 272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582" y="27208"/>
                  </a:moveTo>
                  <a:cubicBezTo>
                    <a:pt x="28582" y="30435"/>
                    <a:pt x="27335" y="33003"/>
                    <a:pt x="24767" y="34837"/>
                  </a:cubicBezTo>
                  <a:cubicBezTo>
                    <a:pt x="22200" y="36744"/>
                    <a:pt x="18752" y="37698"/>
                    <a:pt x="14424" y="37698"/>
                  </a:cubicBezTo>
                  <a:cubicBezTo>
                    <a:pt x="8409" y="37698"/>
                    <a:pt x="3641" y="36010"/>
                    <a:pt x="120" y="32636"/>
                  </a:cubicBezTo>
                  <a:lnTo>
                    <a:pt x="2687" y="30069"/>
                  </a:lnTo>
                  <a:cubicBezTo>
                    <a:pt x="5401" y="32930"/>
                    <a:pt x="9289" y="34397"/>
                    <a:pt x="14277" y="34397"/>
                  </a:cubicBezTo>
                  <a:cubicBezTo>
                    <a:pt x="21393" y="34397"/>
                    <a:pt x="24914" y="31976"/>
                    <a:pt x="24914" y="27208"/>
                  </a:cubicBezTo>
                  <a:cubicBezTo>
                    <a:pt x="24914" y="25374"/>
                    <a:pt x="24400" y="23980"/>
                    <a:pt x="23300" y="23027"/>
                  </a:cubicBezTo>
                  <a:cubicBezTo>
                    <a:pt x="22200" y="22073"/>
                    <a:pt x="20513" y="21486"/>
                    <a:pt x="18165" y="21266"/>
                  </a:cubicBezTo>
                  <a:lnTo>
                    <a:pt x="12297" y="20753"/>
                  </a:lnTo>
                  <a:cubicBezTo>
                    <a:pt x="5181" y="20166"/>
                    <a:pt x="1660" y="17085"/>
                    <a:pt x="1660" y="11510"/>
                  </a:cubicBezTo>
                  <a:cubicBezTo>
                    <a:pt x="1660" y="8429"/>
                    <a:pt x="2834" y="6008"/>
                    <a:pt x="5108" y="4174"/>
                  </a:cubicBezTo>
                  <a:cubicBezTo>
                    <a:pt x="7382" y="2340"/>
                    <a:pt x="10463" y="1460"/>
                    <a:pt x="14351" y="1460"/>
                  </a:cubicBezTo>
                  <a:cubicBezTo>
                    <a:pt x="19266" y="1460"/>
                    <a:pt x="23373" y="2707"/>
                    <a:pt x="26748" y="5201"/>
                  </a:cubicBezTo>
                  <a:lnTo>
                    <a:pt x="24254" y="7695"/>
                  </a:lnTo>
                  <a:cubicBezTo>
                    <a:pt x="21540" y="5715"/>
                    <a:pt x="18239" y="4688"/>
                    <a:pt x="14351" y="4688"/>
                  </a:cubicBezTo>
                  <a:cubicBezTo>
                    <a:pt x="11417" y="4688"/>
                    <a:pt x="9143" y="5275"/>
                    <a:pt x="7675" y="6448"/>
                  </a:cubicBezTo>
                  <a:cubicBezTo>
                    <a:pt x="6135" y="7622"/>
                    <a:pt x="5328" y="9309"/>
                    <a:pt x="5328" y="11510"/>
                  </a:cubicBezTo>
                  <a:cubicBezTo>
                    <a:pt x="5328" y="13344"/>
                    <a:pt x="5915" y="14737"/>
                    <a:pt x="7089" y="15691"/>
                  </a:cubicBezTo>
                  <a:cubicBezTo>
                    <a:pt x="8189" y="16645"/>
                    <a:pt x="10023" y="17232"/>
                    <a:pt x="12517" y="17452"/>
                  </a:cubicBezTo>
                  <a:lnTo>
                    <a:pt x="18239" y="17965"/>
                  </a:lnTo>
                  <a:cubicBezTo>
                    <a:pt x="21540" y="18332"/>
                    <a:pt x="24107" y="19139"/>
                    <a:pt x="25941" y="20459"/>
                  </a:cubicBezTo>
                  <a:cubicBezTo>
                    <a:pt x="27701" y="21780"/>
                    <a:pt x="28582" y="24054"/>
                    <a:pt x="28582" y="27208"/>
                  </a:cubicBezTo>
                  <a:close/>
                </a:path>
              </a:pathLst>
            </a:custGeom>
            <a:solidFill>
              <a:srgbClr val="000000"/>
            </a:solidFill>
            <a:ln w="73262" cap="flat">
              <a:noFill/>
              <a:prstDash val="solid"/>
              <a:miter/>
            </a:ln>
          </p:spPr>
          <p:txBody>
            <a:bodyPr rtlCol="0" anchor="ctr"/>
            <a:lstStyle/>
            <a:p>
              <a:endParaRPr lang="en-GB"/>
            </a:p>
          </p:txBody>
        </p:sp>
        <p:sp>
          <p:nvSpPr>
            <p:cNvPr id="463" name="Graphic 1127">
              <a:extLst>
                <a:ext uri="{FF2B5EF4-FFF2-40B4-BE49-F238E27FC236}">
                  <a16:creationId xmlns:a16="http://schemas.microsoft.com/office/drawing/2014/main" id="{62DC577A-8B42-49E5-90AD-22D1D4B9828F}"/>
                </a:ext>
              </a:extLst>
            </p:cNvPr>
            <p:cNvSpPr/>
            <p:nvPr/>
          </p:nvSpPr>
          <p:spPr>
            <a:xfrm>
              <a:off x="5156765" y="3895834"/>
              <a:ext cx="28461" cy="36237"/>
            </a:xfrm>
            <a:custGeom>
              <a:avLst/>
              <a:gdLst>
                <a:gd name="connsiteX0" fmla="*/ 24193 w 28461"/>
                <a:gd name="connsiteY0" fmla="*/ 5348 h 36237"/>
                <a:gd name="connsiteX1" fmla="*/ 28595 w 28461"/>
                <a:gd name="connsiteY1" fmla="*/ 19579 h 36237"/>
                <a:gd name="connsiteX2" fmla="*/ 24193 w 28461"/>
                <a:gd name="connsiteY2" fmla="*/ 33810 h 36237"/>
                <a:gd name="connsiteX3" fmla="*/ 14364 w 28461"/>
                <a:gd name="connsiteY3" fmla="*/ 37698 h 36237"/>
                <a:gd name="connsiteX4" fmla="*/ 4534 w 28461"/>
                <a:gd name="connsiteY4" fmla="*/ 33810 h 36237"/>
                <a:gd name="connsiteX5" fmla="*/ 133 w 28461"/>
                <a:gd name="connsiteY5" fmla="*/ 19579 h 36237"/>
                <a:gd name="connsiteX6" fmla="*/ 4534 w 28461"/>
                <a:gd name="connsiteY6" fmla="*/ 5348 h 36237"/>
                <a:gd name="connsiteX7" fmla="*/ 14364 w 28461"/>
                <a:gd name="connsiteY7" fmla="*/ 1460 h 36237"/>
                <a:gd name="connsiteX8" fmla="*/ 24193 w 28461"/>
                <a:gd name="connsiteY8" fmla="*/ 5348 h 36237"/>
                <a:gd name="connsiteX9" fmla="*/ 21699 w 28461"/>
                <a:gd name="connsiteY9" fmla="*/ 31389 h 36237"/>
                <a:gd name="connsiteX10" fmla="*/ 24854 w 28461"/>
                <a:gd name="connsiteY10" fmla="*/ 19579 h 36237"/>
                <a:gd name="connsiteX11" fmla="*/ 21699 w 28461"/>
                <a:gd name="connsiteY11" fmla="*/ 7769 h 36237"/>
                <a:gd name="connsiteX12" fmla="*/ 14364 w 28461"/>
                <a:gd name="connsiteY12" fmla="*/ 4761 h 36237"/>
                <a:gd name="connsiteX13" fmla="*/ 7028 w 28461"/>
                <a:gd name="connsiteY13" fmla="*/ 7769 h 36237"/>
                <a:gd name="connsiteX14" fmla="*/ 3874 w 28461"/>
                <a:gd name="connsiteY14" fmla="*/ 19579 h 36237"/>
                <a:gd name="connsiteX15" fmla="*/ 7028 w 28461"/>
                <a:gd name="connsiteY15" fmla="*/ 31389 h 36237"/>
                <a:gd name="connsiteX16" fmla="*/ 14364 w 28461"/>
                <a:gd name="connsiteY16" fmla="*/ 34397 h 36237"/>
                <a:gd name="connsiteX17" fmla="*/ 21699 w 28461"/>
                <a:gd name="connsiteY17" fmla="*/ 3138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193" y="5348"/>
                  </a:moveTo>
                  <a:cubicBezTo>
                    <a:pt x="27128" y="8282"/>
                    <a:pt x="28595" y="13050"/>
                    <a:pt x="28595" y="19579"/>
                  </a:cubicBezTo>
                  <a:cubicBezTo>
                    <a:pt x="28595" y="26108"/>
                    <a:pt x="27128" y="30876"/>
                    <a:pt x="24193" y="33810"/>
                  </a:cubicBezTo>
                  <a:cubicBezTo>
                    <a:pt x="21626" y="36377"/>
                    <a:pt x="18325" y="37698"/>
                    <a:pt x="14364" y="37698"/>
                  </a:cubicBezTo>
                  <a:cubicBezTo>
                    <a:pt x="10403" y="37698"/>
                    <a:pt x="7102" y="36377"/>
                    <a:pt x="4534" y="33810"/>
                  </a:cubicBezTo>
                  <a:cubicBezTo>
                    <a:pt x="1600" y="30876"/>
                    <a:pt x="133" y="26108"/>
                    <a:pt x="133" y="19579"/>
                  </a:cubicBezTo>
                  <a:cubicBezTo>
                    <a:pt x="133" y="13050"/>
                    <a:pt x="1600" y="8282"/>
                    <a:pt x="4534" y="5348"/>
                  </a:cubicBezTo>
                  <a:cubicBezTo>
                    <a:pt x="7102" y="2781"/>
                    <a:pt x="10403" y="1460"/>
                    <a:pt x="14364" y="1460"/>
                  </a:cubicBezTo>
                  <a:cubicBezTo>
                    <a:pt x="18325" y="1460"/>
                    <a:pt x="21626" y="2781"/>
                    <a:pt x="24193" y="5348"/>
                  </a:cubicBezTo>
                  <a:close/>
                  <a:moveTo>
                    <a:pt x="21699" y="31389"/>
                  </a:moveTo>
                  <a:cubicBezTo>
                    <a:pt x="23827" y="29262"/>
                    <a:pt x="24854" y="25374"/>
                    <a:pt x="24854" y="19579"/>
                  </a:cubicBezTo>
                  <a:cubicBezTo>
                    <a:pt x="24854" y="13784"/>
                    <a:pt x="23827" y="9896"/>
                    <a:pt x="21699" y="7769"/>
                  </a:cubicBezTo>
                  <a:cubicBezTo>
                    <a:pt x="19719" y="5788"/>
                    <a:pt x="17225" y="4761"/>
                    <a:pt x="14364" y="4761"/>
                  </a:cubicBezTo>
                  <a:cubicBezTo>
                    <a:pt x="11503" y="4761"/>
                    <a:pt x="9009" y="5788"/>
                    <a:pt x="7028" y="7769"/>
                  </a:cubicBezTo>
                  <a:cubicBezTo>
                    <a:pt x="4901" y="9896"/>
                    <a:pt x="3874" y="13784"/>
                    <a:pt x="3874" y="19579"/>
                  </a:cubicBezTo>
                  <a:cubicBezTo>
                    <a:pt x="3874" y="25374"/>
                    <a:pt x="4901" y="29262"/>
                    <a:pt x="7028" y="31389"/>
                  </a:cubicBezTo>
                  <a:cubicBezTo>
                    <a:pt x="9009" y="33370"/>
                    <a:pt x="11503" y="34397"/>
                    <a:pt x="14364" y="34397"/>
                  </a:cubicBezTo>
                  <a:cubicBezTo>
                    <a:pt x="17225" y="34397"/>
                    <a:pt x="19719" y="33370"/>
                    <a:pt x="21699" y="31389"/>
                  </a:cubicBezTo>
                  <a:close/>
                </a:path>
              </a:pathLst>
            </a:custGeom>
            <a:solidFill>
              <a:srgbClr val="000000"/>
            </a:solidFill>
            <a:ln w="73262" cap="flat">
              <a:noFill/>
              <a:prstDash val="solid"/>
              <a:miter/>
            </a:ln>
          </p:spPr>
          <p:txBody>
            <a:bodyPr rtlCol="0" anchor="ctr"/>
            <a:lstStyle/>
            <a:p>
              <a:endParaRPr lang="en-GB"/>
            </a:p>
          </p:txBody>
        </p:sp>
        <p:sp>
          <p:nvSpPr>
            <p:cNvPr id="464" name="Graphic 1127">
              <a:extLst>
                <a:ext uri="{FF2B5EF4-FFF2-40B4-BE49-F238E27FC236}">
                  <a16:creationId xmlns:a16="http://schemas.microsoft.com/office/drawing/2014/main" id="{298300FD-6B2B-42F8-94AA-5A2ADF8C3179}"/>
                </a:ext>
              </a:extLst>
            </p:cNvPr>
            <p:cNvSpPr/>
            <p:nvPr/>
          </p:nvSpPr>
          <p:spPr>
            <a:xfrm>
              <a:off x="5196697" y="3896275"/>
              <a:ext cx="27214" cy="35797"/>
            </a:xfrm>
            <a:custGeom>
              <a:avLst/>
              <a:gdLst>
                <a:gd name="connsiteX0" fmla="*/ 27361 w 27214"/>
                <a:gd name="connsiteY0" fmla="*/ 36817 h 35797"/>
                <a:gd name="connsiteX1" fmla="*/ 23620 w 27214"/>
                <a:gd name="connsiteY1" fmla="*/ 36817 h 35797"/>
                <a:gd name="connsiteX2" fmla="*/ 23620 w 27214"/>
                <a:gd name="connsiteY2" fmla="*/ 32636 h 35797"/>
                <a:gd name="connsiteX3" fmla="*/ 13204 w 27214"/>
                <a:gd name="connsiteY3" fmla="*/ 37258 h 35797"/>
                <a:gd name="connsiteX4" fmla="*/ 3814 w 27214"/>
                <a:gd name="connsiteY4" fmla="*/ 33883 h 35797"/>
                <a:gd name="connsiteX5" fmla="*/ 146 w 27214"/>
                <a:gd name="connsiteY5" fmla="*/ 24054 h 35797"/>
                <a:gd name="connsiteX6" fmla="*/ 146 w 27214"/>
                <a:gd name="connsiteY6" fmla="*/ 1460 h 35797"/>
                <a:gd name="connsiteX7" fmla="*/ 3888 w 27214"/>
                <a:gd name="connsiteY7" fmla="*/ 1460 h 35797"/>
                <a:gd name="connsiteX8" fmla="*/ 3888 w 27214"/>
                <a:gd name="connsiteY8" fmla="*/ 23393 h 35797"/>
                <a:gd name="connsiteX9" fmla="*/ 6382 w 27214"/>
                <a:gd name="connsiteY9" fmla="*/ 31242 h 35797"/>
                <a:gd name="connsiteX10" fmla="*/ 13644 w 27214"/>
                <a:gd name="connsiteY10" fmla="*/ 33957 h 35797"/>
                <a:gd name="connsiteX11" fmla="*/ 21053 w 27214"/>
                <a:gd name="connsiteY11" fmla="*/ 31169 h 35797"/>
                <a:gd name="connsiteX12" fmla="*/ 23620 w 27214"/>
                <a:gd name="connsiteY12" fmla="*/ 23393 h 35797"/>
                <a:gd name="connsiteX13" fmla="*/ 23620 w 27214"/>
                <a:gd name="connsiteY13" fmla="*/ 1460 h 35797"/>
                <a:gd name="connsiteX14" fmla="*/ 27361 w 27214"/>
                <a:gd name="connsiteY14" fmla="*/ 1460 h 35797"/>
                <a:gd name="connsiteX15" fmla="*/ 27361 w 27214"/>
                <a:gd name="connsiteY15" fmla="*/ 3681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61" y="36817"/>
                  </a:moveTo>
                  <a:lnTo>
                    <a:pt x="23620" y="36817"/>
                  </a:lnTo>
                  <a:lnTo>
                    <a:pt x="23620" y="32636"/>
                  </a:lnTo>
                  <a:cubicBezTo>
                    <a:pt x="20979" y="35717"/>
                    <a:pt x="17532" y="37258"/>
                    <a:pt x="13204" y="37258"/>
                  </a:cubicBezTo>
                  <a:cubicBezTo>
                    <a:pt x="9242" y="37258"/>
                    <a:pt x="6088" y="36157"/>
                    <a:pt x="3814" y="33883"/>
                  </a:cubicBezTo>
                  <a:cubicBezTo>
                    <a:pt x="1393" y="31536"/>
                    <a:pt x="146" y="28235"/>
                    <a:pt x="146" y="24054"/>
                  </a:cubicBezTo>
                  <a:lnTo>
                    <a:pt x="146" y="1460"/>
                  </a:lnTo>
                  <a:lnTo>
                    <a:pt x="3888" y="1460"/>
                  </a:lnTo>
                  <a:lnTo>
                    <a:pt x="3888" y="23393"/>
                  </a:lnTo>
                  <a:cubicBezTo>
                    <a:pt x="3888" y="26841"/>
                    <a:pt x="4694" y="29409"/>
                    <a:pt x="6382" y="31242"/>
                  </a:cubicBezTo>
                  <a:cubicBezTo>
                    <a:pt x="8069" y="33076"/>
                    <a:pt x="10490" y="33957"/>
                    <a:pt x="13644" y="33957"/>
                  </a:cubicBezTo>
                  <a:cubicBezTo>
                    <a:pt x="16798" y="33957"/>
                    <a:pt x="19292" y="33076"/>
                    <a:pt x="21053" y="31169"/>
                  </a:cubicBezTo>
                  <a:cubicBezTo>
                    <a:pt x="22740" y="29335"/>
                    <a:pt x="23620" y="26768"/>
                    <a:pt x="23620" y="23393"/>
                  </a:cubicBezTo>
                  <a:lnTo>
                    <a:pt x="23620" y="1460"/>
                  </a:lnTo>
                  <a:lnTo>
                    <a:pt x="27361" y="1460"/>
                  </a:lnTo>
                  <a:lnTo>
                    <a:pt x="27361" y="36817"/>
                  </a:lnTo>
                  <a:close/>
                </a:path>
              </a:pathLst>
            </a:custGeom>
            <a:solidFill>
              <a:srgbClr val="000000"/>
            </a:solidFill>
            <a:ln w="73262" cap="flat">
              <a:noFill/>
              <a:prstDash val="solid"/>
              <a:miter/>
            </a:ln>
          </p:spPr>
          <p:txBody>
            <a:bodyPr rtlCol="0" anchor="ctr"/>
            <a:lstStyle/>
            <a:p>
              <a:endParaRPr lang="en-GB"/>
            </a:p>
          </p:txBody>
        </p:sp>
        <p:sp>
          <p:nvSpPr>
            <p:cNvPr id="465" name="Graphic 1127">
              <a:extLst>
                <a:ext uri="{FF2B5EF4-FFF2-40B4-BE49-F238E27FC236}">
                  <a16:creationId xmlns:a16="http://schemas.microsoft.com/office/drawing/2014/main" id="{860C01C4-B2C2-41A2-A164-7636B3703D37}"/>
                </a:ext>
              </a:extLst>
            </p:cNvPr>
            <p:cNvSpPr/>
            <p:nvPr/>
          </p:nvSpPr>
          <p:spPr>
            <a:xfrm>
              <a:off x="5237873" y="3895834"/>
              <a:ext cx="22593" cy="35797"/>
            </a:xfrm>
            <a:custGeom>
              <a:avLst/>
              <a:gdLst>
                <a:gd name="connsiteX0" fmla="*/ 20039 w 22593"/>
                <a:gd name="connsiteY0" fmla="*/ 7549 h 35797"/>
                <a:gd name="connsiteX1" fmla="*/ 17032 w 22593"/>
                <a:gd name="connsiteY1" fmla="*/ 5348 h 35797"/>
                <a:gd name="connsiteX2" fmla="*/ 13364 w 22593"/>
                <a:gd name="connsiteY2" fmla="*/ 4761 h 35797"/>
                <a:gd name="connsiteX3" fmla="*/ 6469 w 22593"/>
                <a:gd name="connsiteY3" fmla="*/ 7842 h 35797"/>
                <a:gd name="connsiteX4" fmla="*/ 3901 w 22593"/>
                <a:gd name="connsiteY4" fmla="*/ 15471 h 35797"/>
                <a:gd name="connsiteX5" fmla="*/ 3901 w 22593"/>
                <a:gd name="connsiteY5" fmla="*/ 37257 h 35797"/>
                <a:gd name="connsiteX6" fmla="*/ 160 w 22593"/>
                <a:gd name="connsiteY6" fmla="*/ 37257 h 35797"/>
                <a:gd name="connsiteX7" fmla="*/ 160 w 22593"/>
                <a:gd name="connsiteY7" fmla="*/ 1900 h 35797"/>
                <a:gd name="connsiteX8" fmla="*/ 3901 w 22593"/>
                <a:gd name="connsiteY8" fmla="*/ 1900 h 35797"/>
                <a:gd name="connsiteX9" fmla="*/ 3901 w 22593"/>
                <a:gd name="connsiteY9" fmla="*/ 6595 h 35797"/>
                <a:gd name="connsiteX10" fmla="*/ 8229 w 22593"/>
                <a:gd name="connsiteY10" fmla="*/ 2854 h 35797"/>
                <a:gd name="connsiteX11" fmla="*/ 14244 w 22593"/>
                <a:gd name="connsiteY11" fmla="*/ 1460 h 35797"/>
                <a:gd name="connsiteX12" fmla="*/ 22753 w 22593"/>
                <a:gd name="connsiteY12" fmla="*/ 4834 h 35797"/>
                <a:gd name="connsiteX13" fmla="*/ 20039 w 22593"/>
                <a:gd name="connsiteY13" fmla="*/ 754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39" y="7549"/>
                  </a:moveTo>
                  <a:cubicBezTo>
                    <a:pt x="18939" y="6448"/>
                    <a:pt x="17985" y="5715"/>
                    <a:pt x="17032" y="5348"/>
                  </a:cubicBezTo>
                  <a:cubicBezTo>
                    <a:pt x="16078" y="4981"/>
                    <a:pt x="14831" y="4761"/>
                    <a:pt x="13364" y="4761"/>
                  </a:cubicBezTo>
                  <a:cubicBezTo>
                    <a:pt x="10430" y="4761"/>
                    <a:pt x="8082" y="5788"/>
                    <a:pt x="6469" y="7842"/>
                  </a:cubicBezTo>
                  <a:cubicBezTo>
                    <a:pt x="4781" y="9969"/>
                    <a:pt x="3901" y="12463"/>
                    <a:pt x="3901" y="15471"/>
                  </a:cubicBezTo>
                  <a:lnTo>
                    <a:pt x="3901" y="37257"/>
                  </a:lnTo>
                  <a:lnTo>
                    <a:pt x="160" y="37257"/>
                  </a:lnTo>
                  <a:lnTo>
                    <a:pt x="160" y="1900"/>
                  </a:lnTo>
                  <a:lnTo>
                    <a:pt x="3901" y="1900"/>
                  </a:lnTo>
                  <a:lnTo>
                    <a:pt x="3901" y="6595"/>
                  </a:lnTo>
                  <a:cubicBezTo>
                    <a:pt x="4928" y="4981"/>
                    <a:pt x="6395" y="3734"/>
                    <a:pt x="8229" y="2854"/>
                  </a:cubicBezTo>
                  <a:cubicBezTo>
                    <a:pt x="10063" y="1900"/>
                    <a:pt x="12117" y="1460"/>
                    <a:pt x="14244" y="1460"/>
                  </a:cubicBezTo>
                  <a:cubicBezTo>
                    <a:pt x="17692" y="1460"/>
                    <a:pt x="20479" y="2560"/>
                    <a:pt x="22753" y="4834"/>
                  </a:cubicBezTo>
                  <a:lnTo>
                    <a:pt x="20039" y="7549"/>
                  </a:lnTo>
                  <a:close/>
                </a:path>
              </a:pathLst>
            </a:custGeom>
            <a:solidFill>
              <a:srgbClr val="000000"/>
            </a:solidFill>
            <a:ln w="73262" cap="flat">
              <a:noFill/>
              <a:prstDash val="solid"/>
              <a:miter/>
            </a:ln>
          </p:spPr>
          <p:txBody>
            <a:bodyPr rtlCol="0" anchor="ctr"/>
            <a:lstStyle/>
            <a:p>
              <a:endParaRPr lang="en-GB"/>
            </a:p>
          </p:txBody>
        </p:sp>
        <p:sp>
          <p:nvSpPr>
            <p:cNvPr id="466" name="Graphic 1127">
              <a:extLst>
                <a:ext uri="{FF2B5EF4-FFF2-40B4-BE49-F238E27FC236}">
                  <a16:creationId xmlns:a16="http://schemas.microsoft.com/office/drawing/2014/main" id="{E20596D3-3FC7-4830-AD49-4A15BEE2DE83}"/>
                </a:ext>
              </a:extLst>
            </p:cNvPr>
            <p:cNvSpPr/>
            <p:nvPr/>
          </p:nvSpPr>
          <p:spPr>
            <a:xfrm>
              <a:off x="5265553" y="3895834"/>
              <a:ext cx="27214" cy="36237"/>
            </a:xfrm>
            <a:custGeom>
              <a:avLst/>
              <a:gdLst>
                <a:gd name="connsiteX0" fmla="*/ 27385 w 27214"/>
                <a:gd name="connsiteY0" fmla="*/ 32269 h 36237"/>
                <a:gd name="connsiteX1" fmla="*/ 22104 w 27214"/>
                <a:gd name="connsiteY1" fmla="*/ 36524 h 36237"/>
                <a:gd name="connsiteX2" fmla="*/ 15722 w 27214"/>
                <a:gd name="connsiteY2" fmla="*/ 37698 h 36237"/>
                <a:gd name="connsiteX3" fmla="*/ 4352 w 27214"/>
                <a:gd name="connsiteY3" fmla="*/ 32856 h 36237"/>
                <a:gd name="connsiteX4" fmla="*/ 170 w 27214"/>
                <a:gd name="connsiteY4" fmla="*/ 19579 h 36237"/>
                <a:gd name="connsiteX5" fmla="*/ 4352 w 27214"/>
                <a:gd name="connsiteY5" fmla="*/ 6302 h 36237"/>
                <a:gd name="connsiteX6" fmla="*/ 15722 w 27214"/>
                <a:gd name="connsiteY6" fmla="*/ 1460 h 36237"/>
                <a:gd name="connsiteX7" fmla="*/ 22104 w 27214"/>
                <a:gd name="connsiteY7" fmla="*/ 2634 h 36237"/>
                <a:gd name="connsiteX8" fmla="*/ 27385 w 27214"/>
                <a:gd name="connsiteY8" fmla="*/ 6888 h 36237"/>
                <a:gd name="connsiteX9" fmla="*/ 24818 w 27214"/>
                <a:gd name="connsiteY9" fmla="*/ 9236 h 36237"/>
                <a:gd name="connsiteX10" fmla="*/ 20563 w 27214"/>
                <a:gd name="connsiteY10" fmla="*/ 5715 h 36237"/>
                <a:gd name="connsiteX11" fmla="*/ 15722 w 27214"/>
                <a:gd name="connsiteY11" fmla="*/ 4761 h 36237"/>
                <a:gd name="connsiteX12" fmla="*/ 6332 w 27214"/>
                <a:gd name="connsiteY12" fmla="*/ 9456 h 36237"/>
                <a:gd name="connsiteX13" fmla="*/ 3912 w 27214"/>
                <a:gd name="connsiteY13" fmla="*/ 19579 h 36237"/>
                <a:gd name="connsiteX14" fmla="*/ 6332 w 27214"/>
                <a:gd name="connsiteY14" fmla="*/ 29702 h 36237"/>
                <a:gd name="connsiteX15" fmla="*/ 15722 w 27214"/>
                <a:gd name="connsiteY15" fmla="*/ 34397 h 36237"/>
                <a:gd name="connsiteX16" fmla="*/ 20490 w 27214"/>
                <a:gd name="connsiteY16" fmla="*/ 33370 h 36237"/>
                <a:gd name="connsiteX17" fmla="*/ 24818 w 27214"/>
                <a:gd name="connsiteY17" fmla="*/ 29922 h 36237"/>
                <a:gd name="connsiteX18" fmla="*/ 27385 w 27214"/>
                <a:gd name="connsiteY18" fmla="*/ 3226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385" y="32269"/>
                  </a:moveTo>
                  <a:cubicBezTo>
                    <a:pt x="25551" y="34323"/>
                    <a:pt x="23791" y="35717"/>
                    <a:pt x="22104" y="36524"/>
                  </a:cubicBezTo>
                  <a:cubicBezTo>
                    <a:pt x="20343" y="37331"/>
                    <a:pt x="18216" y="37698"/>
                    <a:pt x="15722" y="37698"/>
                  </a:cubicBezTo>
                  <a:cubicBezTo>
                    <a:pt x="10880" y="37698"/>
                    <a:pt x="7066" y="36084"/>
                    <a:pt x="4352" y="32856"/>
                  </a:cubicBezTo>
                  <a:cubicBezTo>
                    <a:pt x="1564" y="29629"/>
                    <a:pt x="170" y="25227"/>
                    <a:pt x="170" y="19579"/>
                  </a:cubicBezTo>
                  <a:cubicBezTo>
                    <a:pt x="170" y="13931"/>
                    <a:pt x="1564" y="9529"/>
                    <a:pt x="4352" y="6302"/>
                  </a:cubicBezTo>
                  <a:cubicBezTo>
                    <a:pt x="7066" y="3074"/>
                    <a:pt x="10880" y="1460"/>
                    <a:pt x="15722" y="1460"/>
                  </a:cubicBezTo>
                  <a:cubicBezTo>
                    <a:pt x="18216" y="1460"/>
                    <a:pt x="20343" y="1827"/>
                    <a:pt x="22104" y="2634"/>
                  </a:cubicBezTo>
                  <a:cubicBezTo>
                    <a:pt x="23791" y="3441"/>
                    <a:pt x="25551" y="4834"/>
                    <a:pt x="27385" y="6888"/>
                  </a:cubicBezTo>
                  <a:lnTo>
                    <a:pt x="24818" y="9236"/>
                  </a:lnTo>
                  <a:cubicBezTo>
                    <a:pt x="23277" y="7549"/>
                    <a:pt x="21884" y="6375"/>
                    <a:pt x="20563" y="5715"/>
                  </a:cubicBezTo>
                  <a:cubicBezTo>
                    <a:pt x="19243" y="5055"/>
                    <a:pt x="17629" y="4761"/>
                    <a:pt x="15722" y="4761"/>
                  </a:cubicBezTo>
                  <a:cubicBezTo>
                    <a:pt x="11540" y="4761"/>
                    <a:pt x="8460" y="6302"/>
                    <a:pt x="6332" y="9456"/>
                  </a:cubicBezTo>
                  <a:cubicBezTo>
                    <a:pt x="4718" y="11803"/>
                    <a:pt x="3912" y="15178"/>
                    <a:pt x="3912" y="19579"/>
                  </a:cubicBezTo>
                  <a:cubicBezTo>
                    <a:pt x="3912" y="23980"/>
                    <a:pt x="4718" y="27355"/>
                    <a:pt x="6332" y="29702"/>
                  </a:cubicBezTo>
                  <a:cubicBezTo>
                    <a:pt x="8460" y="32856"/>
                    <a:pt x="11540" y="34397"/>
                    <a:pt x="15722" y="34397"/>
                  </a:cubicBezTo>
                  <a:cubicBezTo>
                    <a:pt x="17556" y="34397"/>
                    <a:pt x="19169" y="34103"/>
                    <a:pt x="20490" y="33370"/>
                  </a:cubicBezTo>
                  <a:cubicBezTo>
                    <a:pt x="21884" y="32710"/>
                    <a:pt x="23277" y="31609"/>
                    <a:pt x="24818" y="29922"/>
                  </a:cubicBezTo>
                  <a:lnTo>
                    <a:pt x="27385" y="32269"/>
                  </a:lnTo>
                  <a:close/>
                </a:path>
              </a:pathLst>
            </a:custGeom>
            <a:solidFill>
              <a:srgbClr val="000000"/>
            </a:solidFill>
            <a:ln w="73262" cap="flat">
              <a:noFill/>
              <a:prstDash val="solid"/>
              <a:miter/>
            </a:ln>
          </p:spPr>
          <p:txBody>
            <a:bodyPr rtlCol="0" anchor="ctr"/>
            <a:lstStyle/>
            <a:p>
              <a:endParaRPr lang="en-GB"/>
            </a:p>
          </p:txBody>
        </p:sp>
        <p:sp>
          <p:nvSpPr>
            <p:cNvPr id="467" name="Graphic 1127">
              <a:extLst>
                <a:ext uri="{FF2B5EF4-FFF2-40B4-BE49-F238E27FC236}">
                  <a16:creationId xmlns:a16="http://schemas.microsoft.com/office/drawing/2014/main" id="{428B2EDA-00B4-4483-8E57-36069C26ECCF}"/>
                </a:ext>
              </a:extLst>
            </p:cNvPr>
            <p:cNvSpPr/>
            <p:nvPr/>
          </p:nvSpPr>
          <p:spPr>
            <a:xfrm>
              <a:off x="5301448" y="3895834"/>
              <a:ext cx="28315" cy="36237"/>
            </a:xfrm>
            <a:custGeom>
              <a:avLst/>
              <a:gdLst>
                <a:gd name="connsiteX0" fmla="*/ 28498 w 28315"/>
                <a:gd name="connsiteY0" fmla="*/ 20386 h 36237"/>
                <a:gd name="connsiteX1" fmla="*/ 3924 w 28315"/>
                <a:gd name="connsiteY1" fmla="*/ 20386 h 36237"/>
                <a:gd name="connsiteX2" fmla="*/ 6858 w 28315"/>
                <a:gd name="connsiteY2" fmla="*/ 30729 h 36237"/>
                <a:gd name="connsiteX3" fmla="*/ 15441 w 28315"/>
                <a:gd name="connsiteY3" fmla="*/ 34323 h 36237"/>
                <a:gd name="connsiteX4" fmla="*/ 20723 w 28315"/>
                <a:gd name="connsiteY4" fmla="*/ 33296 h 36237"/>
                <a:gd name="connsiteX5" fmla="*/ 25197 w 28315"/>
                <a:gd name="connsiteY5" fmla="*/ 30069 h 36237"/>
                <a:gd name="connsiteX6" fmla="*/ 27985 w 28315"/>
                <a:gd name="connsiteY6" fmla="*/ 32269 h 36237"/>
                <a:gd name="connsiteX7" fmla="*/ 22263 w 28315"/>
                <a:gd name="connsiteY7" fmla="*/ 36377 h 36237"/>
                <a:gd name="connsiteX8" fmla="*/ 15221 w 28315"/>
                <a:gd name="connsiteY8" fmla="*/ 37698 h 36237"/>
                <a:gd name="connsiteX9" fmla="*/ 4071 w 28315"/>
                <a:gd name="connsiteY9" fmla="*/ 33076 h 36237"/>
                <a:gd name="connsiteX10" fmla="*/ 183 w 28315"/>
                <a:gd name="connsiteY10" fmla="*/ 19579 h 36237"/>
                <a:gd name="connsiteX11" fmla="*/ 3924 w 28315"/>
                <a:gd name="connsiteY11" fmla="*/ 6228 h 36237"/>
                <a:gd name="connsiteX12" fmla="*/ 14341 w 28315"/>
                <a:gd name="connsiteY12" fmla="*/ 1460 h 36237"/>
                <a:gd name="connsiteX13" fmla="*/ 24757 w 28315"/>
                <a:gd name="connsiteY13" fmla="*/ 6008 h 36237"/>
                <a:gd name="connsiteX14" fmla="*/ 28498 w 28315"/>
                <a:gd name="connsiteY14" fmla="*/ 18699 h 36237"/>
                <a:gd name="connsiteX15" fmla="*/ 28498 w 28315"/>
                <a:gd name="connsiteY15" fmla="*/ 20386 h 36237"/>
                <a:gd name="connsiteX16" fmla="*/ 24757 w 28315"/>
                <a:gd name="connsiteY16" fmla="*/ 17378 h 36237"/>
                <a:gd name="connsiteX17" fmla="*/ 23510 w 28315"/>
                <a:gd name="connsiteY17" fmla="*/ 10703 h 36237"/>
                <a:gd name="connsiteX18" fmla="*/ 19916 w 28315"/>
                <a:gd name="connsiteY18" fmla="*/ 6302 h 36237"/>
                <a:gd name="connsiteX19" fmla="*/ 14341 w 28315"/>
                <a:gd name="connsiteY19" fmla="*/ 4761 h 36237"/>
                <a:gd name="connsiteX20" fmla="*/ 8839 w 28315"/>
                <a:gd name="connsiteY20" fmla="*/ 6302 h 36237"/>
                <a:gd name="connsiteX21" fmla="*/ 5171 w 28315"/>
                <a:gd name="connsiteY21" fmla="*/ 10703 h 36237"/>
                <a:gd name="connsiteX22" fmla="*/ 3924 w 28315"/>
                <a:gd name="connsiteY22" fmla="*/ 17378 h 36237"/>
                <a:gd name="connsiteX23" fmla="*/ 24757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98" y="20386"/>
                  </a:moveTo>
                  <a:lnTo>
                    <a:pt x="3924" y="20386"/>
                  </a:lnTo>
                  <a:cubicBezTo>
                    <a:pt x="3924" y="24934"/>
                    <a:pt x="4878" y="28382"/>
                    <a:pt x="6858" y="30729"/>
                  </a:cubicBezTo>
                  <a:cubicBezTo>
                    <a:pt x="8839" y="33150"/>
                    <a:pt x="11700" y="34323"/>
                    <a:pt x="15441" y="34323"/>
                  </a:cubicBezTo>
                  <a:cubicBezTo>
                    <a:pt x="17495" y="34323"/>
                    <a:pt x="19255" y="33957"/>
                    <a:pt x="20723" y="33296"/>
                  </a:cubicBezTo>
                  <a:cubicBezTo>
                    <a:pt x="22190" y="32636"/>
                    <a:pt x="23657" y="31609"/>
                    <a:pt x="25197" y="30069"/>
                  </a:cubicBezTo>
                  <a:lnTo>
                    <a:pt x="27985" y="32269"/>
                  </a:lnTo>
                  <a:cubicBezTo>
                    <a:pt x="26077" y="34177"/>
                    <a:pt x="24170" y="35570"/>
                    <a:pt x="22263" y="36377"/>
                  </a:cubicBezTo>
                  <a:cubicBezTo>
                    <a:pt x="20356" y="37258"/>
                    <a:pt x="18008" y="37698"/>
                    <a:pt x="15221" y="37698"/>
                  </a:cubicBezTo>
                  <a:cubicBezTo>
                    <a:pt x="10306" y="37698"/>
                    <a:pt x="6638" y="36157"/>
                    <a:pt x="4071" y="33076"/>
                  </a:cubicBezTo>
                  <a:cubicBezTo>
                    <a:pt x="1430" y="29995"/>
                    <a:pt x="183" y="25521"/>
                    <a:pt x="183" y="19579"/>
                  </a:cubicBezTo>
                  <a:cubicBezTo>
                    <a:pt x="183" y="13857"/>
                    <a:pt x="1430" y="9383"/>
                    <a:pt x="3924" y="6228"/>
                  </a:cubicBezTo>
                  <a:cubicBezTo>
                    <a:pt x="6418" y="3074"/>
                    <a:pt x="9866" y="1460"/>
                    <a:pt x="14341" y="1460"/>
                  </a:cubicBezTo>
                  <a:cubicBezTo>
                    <a:pt x="18815" y="1460"/>
                    <a:pt x="22263" y="3001"/>
                    <a:pt x="24757" y="6008"/>
                  </a:cubicBezTo>
                  <a:cubicBezTo>
                    <a:pt x="27251" y="9016"/>
                    <a:pt x="28498" y="13270"/>
                    <a:pt x="28498" y="18699"/>
                  </a:cubicBezTo>
                  <a:lnTo>
                    <a:pt x="28498" y="20386"/>
                  </a:lnTo>
                  <a:close/>
                  <a:moveTo>
                    <a:pt x="24757" y="17378"/>
                  </a:moveTo>
                  <a:cubicBezTo>
                    <a:pt x="24537" y="14371"/>
                    <a:pt x="24170" y="12097"/>
                    <a:pt x="23510" y="10703"/>
                  </a:cubicBezTo>
                  <a:cubicBezTo>
                    <a:pt x="22703" y="8869"/>
                    <a:pt x="21529" y="7402"/>
                    <a:pt x="19916" y="6302"/>
                  </a:cubicBezTo>
                  <a:cubicBezTo>
                    <a:pt x="18228" y="5275"/>
                    <a:pt x="16395" y="4761"/>
                    <a:pt x="14341" y="4761"/>
                  </a:cubicBezTo>
                  <a:cubicBezTo>
                    <a:pt x="12287" y="4761"/>
                    <a:pt x="10453" y="5275"/>
                    <a:pt x="8839" y="6302"/>
                  </a:cubicBezTo>
                  <a:cubicBezTo>
                    <a:pt x="7225" y="7402"/>
                    <a:pt x="5978" y="8869"/>
                    <a:pt x="5171" y="10703"/>
                  </a:cubicBezTo>
                  <a:cubicBezTo>
                    <a:pt x="4511" y="12097"/>
                    <a:pt x="4144" y="14371"/>
                    <a:pt x="3924" y="17378"/>
                  </a:cubicBezTo>
                  <a:lnTo>
                    <a:pt x="24757" y="17378"/>
                  </a:lnTo>
                  <a:close/>
                </a:path>
              </a:pathLst>
            </a:custGeom>
            <a:solidFill>
              <a:srgbClr val="000000"/>
            </a:solidFill>
            <a:ln w="73262" cap="flat">
              <a:noFill/>
              <a:prstDash val="solid"/>
              <a:miter/>
            </a:ln>
          </p:spPr>
          <p:txBody>
            <a:bodyPr rtlCol="0" anchor="ctr"/>
            <a:lstStyle/>
            <a:p>
              <a:endParaRPr lang="en-GB"/>
            </a:p>
          </p:txBody>
        </p:sp>
        <p:sp>
          <p:nvSpPr>
            <p:cNvPr id="468" name="Graphic 1127">
              <a:extLst>
                <a:ext uri="{FF2B5EF4-FFF2-40B4-BE49-F238E27FC236}">
                  <a16:creationId xmlns:a16="http://schemas.microsoft.com/office/drawing/2014/main" id="{3C0EC4CF-4DA8-4FC2-B8AC-8DF338EF5011}"/>
                </a:ext>
              </a:extLst>
            </p:cNvPr>
            <p:cNvSpPr/>
            <p:nvPr/>
          </p:nvSpPr>
          <p:spPr>
            <a:xfrm>
              <a:off x="5338150" y="3895834"/>
              <a:ext cx="28461" cy="36237"/>
            </a:xfrm>
            <a:custGeom>
              <a:avLst/>
              <a:gdLst>
                <a:gd name="connsiteX0" fmla="*/ 28658 w 28461"/>
                <a:gd name="connsiteY0" fmla="*/ 27208 h 36237"/>
                <a:gd name="connsiteX1" fmla="*/ 24843 w 28461"/>
                <a:gd name="connsiteY1" fmla="*/ 34837 h 36237"/>
                <a:gd name="connsiteX2" fmla="*/ 14500 w 28461"/>
                <a:gd name="connsiteY2" fmla="*/ 37698 h 36237"/>
                <a:gd name="connsiteX3" fmla="*/ 196 w 28461"/>
                <a:gd name="connsiteY3" fmla="*/ 32636 h 36237"/>
                <a:gd name="connsiteX4" fmla="*/ 2763 w 28461"/>
                <a:gd name="connsiteY4" fmla="*/ 30069 h 36237"/>
                <a:gd name="connsiteX5" fmla="*/ 14353 w 28461"/>
                <a:gd name="connsiteY5" fmla="*/ 34397 h 36237"/>
                <a:gd name="connsiteX6" fmla="*/ 24990 w 28461"/>
                <a:gd name="connsiteY6" fmla="*/ 27208 h 36237"/>
                <a:gd name="connsiteX7" fmla="*/ 23376 w 28461"/>
                <a:gd name="connsiteY7" fmla="*/ 23027 h 36237"/>
                <a:gd name="connsiteX8" fmla="*/ 18241 w 28461"/>
                <a:gd name="connsiteY8" fmla="*/ 21266 h 36237"/>
                <a:gd name="connsiteX9" fmla="*/ 12373 w 28461"/>
                <a:gd name="connsiteY9" fmla="*/ 20753 h 36237"/>
                <a:gd name="connsiteX10" fmla="*/ 1736 w 28461"/>
                <a:gd name="connsiteY10" fmla="*/ 11510 h 36237"/>
                <a:gd name="connsiteX11" fmla="*/ 5184 w 28461"/>
                <a:gd name="connsiteY11" fmla="*/ 4174 h 36237"/>
                <a:gd name="connsiteX12" fmla="*/ 14427 w 28461"/>
                <a:gd name="connsiteY12" fmla="*/ 1460 h 36237"/>
                <a:gd name="connsiteX13" fmla="*/ 26824 w 28461"/>
                <a:gd name="connsiteY13" fmla="*/ 5201 h 36237"/>
                <a:gd name="connsiteX14" fmla="*/ 24330 w 28461"/>
                <a:gd name="connsiteY14" fmla="*/ 7695 h 36237"/>
                <a:gd name="connsiteX15" fmla="*/ 14427 w 28461"/>
                <a:gd name="connsiteY15" fmla="*/ 4688 h 36237"/>
                <a:gd name="connsiteX16" fmla="*/ 7751 w 28461"/>
                <a:gd name="connsiteY16" fmla="*/ 6448 h 36237"/>
                <a:gd name="connsiteX17" fmla="*/ 5404 w 28461"/>
                <a:gd name="connsiteY17" fmla="*/ 11510 h 36237"/>
                <a:gd name="connsiteX18" fmla="*/ 7165 w 28461"/>
                <a:gd name="connsiteY18" fmla="*/ 15691 h 36237"/>
                <a:gd name="connsiteX19" fmla="*/ 12593 w 28461"/>
                <a:gd name="connsiteY19" fmla="*/ 17452 h 36237"/>
                <a:gd name="connsiteX20" fmla="*/ 18315 w 28461"/>
                <a:gd name="connsiteY20" fmla="*/ 17965 h 36237"/>
                <a:gd name="connsiteX21" fmla="*/ 26017 w 28461"/>
                <a:gd name="connsiteY21" fmla="*/ 20459 h 36237"/>
                <a:gd name="connsiteX22" fmla="*/ 28658 w 28461"/>
                <a:gd name="connsiteY22" fmla="*/ 272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658" y="27208"/>
                  </a:moveTo>
                  <a:cubicBezTo>
                    <a:pt x="28658" y="30435"/>
                    <a:pt x="27411" y="33003"/>
                    <a:pt x="24843" y="34837"/>
                  </a:cubicBezTo>
                  <a:cubicBezTo>
                    <a:pt x="22276" y="36744"/>
                    <a:pt x="18828" y="37698"/>
                    <a:pt x="14500" y="37698"/>
                  </a:cubicBezTo>
                  <a:cubicBezTo>
                    <a:pt x="8485" y="37698"/>
                    <a:pt x="3717" y="36010"/>
                    <a:pt x="196" y="32636"/>
                  </a:cubicBezTo>
                  <a:lnTo>
                    <a:pt x="2763" y="30069"/>
                  </a:lnTo>
                  <a:cubicBezTo>
                    <a:pt x="5477" y="32930"/>
                    <a:pt x="9365" y="34397"/>
                    <a:pt x="14353" y="34397"/>
                  </a:cubicBezTo>
                  <a:cubicBezTo>
                    <a:pt x="21469" y="34397"/>
                    <a:pt x="24990" y="31976"/>
                    <a:pt x="24990" y="27208"/>
                  </a:cubicBezTo>
                  <a:cubicBezTo>
                    <a:pt x="24990" y="25374"/>
                    <a:pt x="24476" y="23980"/>
                    <a:pt x="23376" y="23027"/>
                  </a:cubicBezTo>
                  <a:cubicBezTo>
                    <a:pt x="22276" y="22073"/>
                    <a:pt x="20589" y="21486"/>
                    <a:pt x="18241" y="21266"/>
                  </a:cubicBezTo>
                  <a:lnTo>
                    <a:pt x="12373" y="20753"/>
                  </a:lnTo>
                  <a:cubicBezTo>
                    <a:pt x="5257" y="20166"/>
                    <a:pt x="1736" y="17085"/>
                    <a:pt x="1736" y="11510"/>
                  </a:cubicBezTo>
                  <a:cubicBezTo>
                    <a:pt x="1736" y="8429"/>
                    <a:pt x="2910" y="6008"/>
                    <a:pt x="5184" y="4174"/>
                  </a:cubicBezTo>
                  <a:cubicBezTo>
                    <a:pt x="7458" y="2340"/>
                    <a:pt x="10539" y="1460"/>
                    <a:pt x="14427" y="1460"/>
                  </a:cubicBezTo>
                  <a:cubicBezTo>
                    <a:pt x="19342" y="1460"/>
                    <a:pt x="23449" y="2707"/>
                    <a:pt x="26824" y="5201"/>
                  </a:cubicBezTo>
                  <a:lnTo>
                    <a:pt x="24330" y="7695"/>
                  </a:lnTo>
                  <a:cubicBezTo>
                    <a:pt x="21616" y="5715"/>
                    <a:pt x="18315" y="4688"/>
                    <a:pt x="14427" y="4688"/>
                  </a:cubicBezTo>
                  <a:cubicBezTo>
                    <a:pt x="11493" y="4688"/>
                    <a:pt x="9219" y="5275"/>
                    <a:pt x="7751" y="6448"/>
                  </a:cubicBezTo>
                  <a:cubicBezTo>
                    <a:pt x="6211" y="7622"/>
                    <a:pt x="5404" y="9309"/>
                    <a:pt x="5404" y="11510"/>
                  </a:cubicBezTo>
                  <a:cubicBezTo>
                    <a:pt x="5404" y="13344"/>
                    <a:pt x="5991" y="14737"/>
                    <a:pt x="7165" y="15691"/>
                  </a:cubicBezTo>
                  <a:cubicBezTo>
                    <a:pt x="8265" y="16645"/>
                    <a:pt x="10099" y="17232"/>
                    <a:pt x="12593" y="17452"/>
                  </a:cubicBezTo>
                  <a:lnTo>
                    <a:pt x="18315" y="17965"/>
                  </a:lnTo>
                  <a:cubicBezTo>
                    <a:pt x="21616" y="18332"/>
                    <a:pt x="24183" y="19139"/>
                    <a:pt x="26017" y="20459"/>
                  </a:cubicBezTo>
                  <a:cubicBezTo>
                    <a:pt x="27777" y="21780"/>
                    <a:pt x="28658" y="24054"/>
                    <a:pt x="28658" y="27208"/>
                  </a:cubicBezTo>
                  <a:close/>
                </a:path>
              </a:pathLst>
            </a:custGeom>
            <a:solidFill>
              <a:srgbClr val="000000"/>
            </a:solidFill>
            <a:ln w="73262" cap="flat">
              <a:noFill/>
              <a:prstDash val="solid"/>
              <a:miter/>
            </a:ln>
          </p:spPr>
          <p:txBody>
            <a:bodyPr rtlCol="0" anchor="ctr"/>
            <a:lstStyle/>
            <a:p>
              <a:endParaRPr lang="en-GB"/>
            </a:p>
          </p:txBody>
        </p:sp>
        <p:sp>
          <p:nvSpPr>
            <p:cNvPr id="469" name="Graphic 1127">
              <a:extLst>
                <a:ext uri="{FF2B5EF4-FFF2-40B4-BE49-F238E27FC236}">
                  <a16:creationId xmlns:a16="http://schemas.microsoft.com/office/drawing/2014/main" id="{18378BCE-A143-43C3-BDFF-5A40F06790C1}"/>
                </a:ext>
              </a:extLst>
            </p:cNvPr>
            <p:cNvSpPr/>
            <p:nvPr/>
          </p:nvSpPr>
          <p:spPr>
            <a:xfrm>
              <a:off x="5396263" y="3879403"/>
              <a:ext cx="27214" cy="52228"/>
            </a:xfrm>
            <a:custGeom>
              <a:avLst/>
              <a:gdLst>
                <a:gd name="connsiteX0" fmla="*/ 27431 w 27214"/>
                <a:gd name="connsiteY0" fmla="*/ 53686 h 52228"/>
                <a:gd name="connsiteX1" fmla="*/ 23689 w 27214"/>
                <a:gd name="connsiteY1" fmla="*/ 53686 h 52228"/>
                <a:gd name="connsiteX2" fmla="*/ 23689 w 27214"/>
                <a:gd name="connsiteY2" fmla="*/ 31753 h 52228"/>
                <a:gd name="connsiteX3" fmla="*/ 21195 w 27214"/>
                <a:gd name="connsiteY3" fmla="*/ 23904 h 52228"/>
                <a:gd name="connsiteX4" fmla="*/ 13933 w 27214"/>
                <a:gd name="connsiteY4" fmla="*/ 21190 h 52228"/>
                <a:gd name="connsiteX5" fmla="*/ 6598 w 27214"/>
                <a:gd name="connsiteY5" fmla="*/ 23904 h 52228"/>
                <a:gd name="connsiteX6" fmla="*/ 3957 w 27214"/>
                <a:gd name="connsiteY6" fmla="*/ 31753 h 52228"/>
                <a:gd name="connsiteX7" fmla="*/ 3957 w 27214"/>
                <a:gd name="connsiteY7" fmla="*/ 53686 h 52228"/>
                <a:gd name="connsiteX8" fmla="*/ 216 w 27214"/>
                <a:gd name="connsiteY8" fmla="*/ 53686 h 52228"/>
                <a:gd name="connsiteX9" fmla="*/ 216 w 27214"/>
                <a:gd name="connsiteY9" fmla="*/ 1457 h 52228"/>
                <a:gd name="connsiteX10" fmla="*/ 3957 w 27214"/>
                <a:gd name="connsiteY10" fmla="*/ 1457 h 52228"/>
                <a:gd name="connsiteX11" fmla="*/ 3957 w 27214"/>
                <a:gd name="connsiteY11" fmla="*/ 22510 h 52228"/>
                <a:gd name="connsiteX12" fmla="*/ 14373 w 27214"/>
                <a:gd name="connsiteY12" fmla="*/ 17889 h 52228"/>
                <a:gd name="connsiteX13" fmla="*/ 23983 w 27214"/>
                <a:gd name="connsiteY13" fmla="*/ 21410 h 52228"/>
                <a:gd name="connsiteX14" fmla="*/ 27431 w 27214"/>
                <a:gd name="connsiteY14" fmla="*/ 31093 h 52228"/>
                <a:gd name="connsiteX15" fmla="*/ 27431 w 27214"/>
                <a:gd name="connsiteY15" fmla="*/ 5368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431" y="53686"/>
                  </a:moveTo>
                  <a:lnTo>
                    <a:pt x="23689" y="53686"/>
                  </a:lnTo>
                  <a:lnTo>
                    <a:pt x="23689" y="31753"/>
                  </a:lnTo>
                  <a:cubicBezTo>
                    <a:pt x="23689" y="28305"/>
                    <a:pt x="22883" y="25738"/>
                    <a:pt x="21195" y="23904"/>
                  </a:cubicBezTo>
                  <a:cubicBezTo>
                    <a:pt x="19508" y="22070"/>
                    <a:pt x="17088" y="21190"/>
                    <a:pt x="13933" y="21190"/>
                  </a:cubicBezTo>
                  <a:cubicBezTo>
                    <a:pt x="10779" y="21190"/>
                    <a:pt x="8285" y="22070"/>
                    <a:pt x="6598" y="23904"/>
                  </a:cubicBezTo>
                  <a:cubicBezTo>
                    <a:pt x="4837" y="25738"/>
                    <a:pt x="3957" y="28305"/>
                    <a:pt x="3957" y="31753"/>
                  </a:cubicBezTo>
                  <a:lnTo>
                    <a:pt x="3957" y="53686"/>
                  </a:lnTo>
                  <a:lnTo>
                    <a:pt x="216" y="53686"/>
                  </a:lnTo>
                  <a:lnTo>
                    <a:pt x="216" y="1457"/>
                  </a:lnTo>
                  <a:lnTo>
                    <a:pt x="3957" y="1457"/>
                  </a:lnTo>
                  <a:lnTo>
                    <a:pt x="3957" y="22510"/>
                  </a:lnTo>
                  <a:cubicBezTo>
                    <a:pt x="6598" y="19429"/>
                    <a:pt x="10045" y="17889"/>
                    <a:pt x="14373" y="17889"/>
                  </a:cubicBezTo>
                  <a:cubicBezTo>
                    <a:pt x="18408" y="17889"/>
                    <a:pt x="21636" y="19063"/>
                    <a:pt x="23983" y="21410"/>
                  </a:cubicBezTo>
                  <a:cubicBezTo>
                    <a:pt x="26257" y="23757"/>
                    <a:pt x="27431" y="26985"/>
                    <a:pt x="27431" y="31093"/>
                  </a:cubicBezTo>
                  <a:lnTo>
                    <a:pt x="27431" y="53686"/>
                  </a:lnTo>
                  <a:close/>
                </a:path>
              </a:pathLst>
            </a:custGeom>
            <a:solidFill>
              <a:srgbClr val="000000"/>
            </a:solidFill>
            <a:ln w="73262" cap="flat">
              <a:noFill/>
              <a:prstDash val="solid"/>
              <a:miter/>
            </a:ln>
          </p:spPr>
          <p:txBody>
            <a:bodyPr rtlCol="0" anchor="ctr"/>
            <a:lstStyle/>
            <a:p>
              <a:endParaRPr lang="en-GB"/>
            </a:p>
          </p:txBody>
        </p:sp>
        <p:sp>
          <p:nvSpPr>
            <p:cNvPr id="470" name="Graphic 1127">
              <a:extLst>
                <a:ext uri="{FF2B5EF4-FFF2-40B4-BE49-F238E27FC236}">
                  <a16:creationId xmlns:a16="http://schemas.microsoft.com/office/drawing/2014/main" id="{5D7290F0-3F2A-4E0C-81B8-CAB7DC9BAF43}"/>
                </a:ext>
              </a:extLst>
            </p:cNvPr>
            <p:cNvSpPr/>
            <p:nvPr/>
          </p:nvSpPr>
          <p:spPr>
            <a:xfrm>
              <a:off x="5433992" y="3895834"/>
              <a:ext cx="27508" cy="36237"/>
            </a:xfrm>
            <a:custGeom>
              <a:avLst/>
              <a:gdLst>
                <a:gd name="connsiteX0" fmla="*/ 27737 w 27508"/>
                <a:gd name="connsiteY0" fmla="*/ 37258 h 36237"/>
                <a:gd name="connsiteX1" fmla="*/ 23996 w 27508"/>
                <a:gd name="connsiteY1" fmla="*/ 37258 h 36237"/>
                <a:gd name="connsiteX2" fmla="*/ 23996 w 27508"/>
                <a:gd name="connsiteY2" fmla="*/ 33736 h 36237"/>
                <a:gd name="connsiteX3" fmla="*/ 19448 w 27508"/>
                <a:gd name="connsiteY3" fmla="*/ 36817 h 36237"/>
                <a:gd name="connsiteX4" fmla="*/ 13213 w 27508"/>
                <a:gd name="connsiteY4" fmla="*/ 37698 h 36237"/>
                <a:gd name="connsiteX5" fmla="*/ 2796 w 27508"/>
                <a:gd name="connsiteY5" fmla="*/ 34470 h 36237"/>
                <a:gd name="connsiteX6" fmla="*/ 229 w 27508"/>
                <a:gd name="connsiteY6" fmla="*/ 27575 h 36237"/>
                <a:gd name="connsiteX7" fmla="*/ 3530 w 27508"/>
                <a:gd name="connsiteY7" fmla="*/ 20092 h 36237"/>
                <a:gd name="connsiteX8" fmla="*/ 12553 w 27508"/>
                <a:gd name="connsiteY8" fmla="*/ 17378 h 36237"/>
                <a:gd name="connsiteX9" fmla="*/ 23996 w 27508"/>
                <a:gd name="connsiteY9" fmla="*/ 17378 h 36237"/>
                <a:gd name="connsiteX10" fmla="*/ 23996 w 27508"/>
                <a:gd name="connsiteY10" fmla="*/ 13417 h 36237"/>
                <a:gd name="connsiteX11" fmla="*/ 21649 w 27508"/>
                <a:gd name="connsiteY11" fmla="*/ 6962 h 36237"/>
                <a:gd name="connsiteX12" fmla="*/ 14020 w 27508"/>
                <a:gd name="connsiteY12" fmla="*/ 4761 h 36237"/>
                <a:gd name="connsiteX13" fmla="*/ 8225 w 27508"/>
                <a:gd name="connsiteY13" fmla="*/ 5788 h 36237"/>
                <a:gd name="connsiteX14" fmla="*/ 4264 w 27508"/>
                <a:gd name="connsiteY14" fmla="*/ 9236 h 36237"/>
                <a:gd name="connsiteX15" fmla="*/ 1549 w 27508"/>
                <a:gd name="connsiteY15" fmla="*/ 6888 h 36237"/>
                <a:gd name="connsiteX16" fmla="*/ 6611 w 27508"/>
                <a:gd name="connsiteY16" fmla="*/ 2707 h 36237"/>
                <a:gd name="connsiteX17" fmla="*/ 14020 w 27508"/>
                <a:gd name="connsiteY17" fmla="*/ 1460 h 36237"/>
                <a:gd name="connsiteX18" fmla="*/ 27737 w 27508"/>
                <a:gd name="connsiteY18" fmla="*/ 13050 h 36237"/>
                <a:gd name="connsiteX19" fmla="*/ 27737 w 27508"/>
                <a:gd name="connsiteY19" fmla="*/ 37258 h 36237"/>
                <a:gd name="connsiteX20" fmla="*/ 23996 w 27508"/>
                <a:gd name="connsiteY20" fmla="*/ 24934 h 36237"/>
                <a:gd name="connsiteX21" fmla="*/ 23996 w 27508"/>
                <a:gd name="connsiteY21" fmla="*/ 20386 h 36237"/>
                <a:gd name="connsiteX22" fmla="*/ 12993 w 27508"/>
                <a:gd name="connsiteY22" fmla="*/ 20386 h 36237"/>
                <a:gd name="connsiteX23" fmla="*/ 3970 w 27508"/>
                <a:gd name="connsiteY23" fmla="*/ 27501 h 36237"/>
                <a:gd name="connsiteX24" fmla="*/ 6171 w 27508"/>
                <a:gd name="connsiteY24" fmla="*/ 32710 h 36237"/>
                <a:gd name="connsiteX25" fmla="*/ 13213 w 27508"/>
                <a:gd name="connsiteY25" fmla="*/ 34397 h 36237"/>
                <a:gd name="connsiteX26" fmla="*/ 22016 w 27508"/>
                <a:gd name="connsiteY26" fmla="*/ 31683 h 36237"/>
                <a:gd name="connsiteX27" fmla="*/ 23996 w 27508"/>
                <a:gd name="connsiteY27" fmla="*/ 2493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737" y="37258"/>
                  </a:moveTo>
                  <a:lnTo>
                    <a:pt x="23996" y="37258"/>
                  </a:lnTo>
                  <a:lnTo>
                    <a:pt x="23996" y="33736"/>
                  </a:lnTo>
                  <a:cubicBezTo>
                    <a:pt x="22529" y="35204"/>
                    <a:pt x="20989" y="36231"/>
                    <a:pt x="19448" y="36817"/>
                  </a:cubicBezTo>
                  <a:cubicBezTo>
                    <a:pt x="17834" y="37404"/>
                    <a:pt x="15780" y="37698"/>
                    <a:pt x="13213" y="37698"/>
                  </a:cubicBezTo>
                  <a:cubicBezTo>
                    <a:pt x="8371" y="37698"/>
                    <a:pt x="4924" y="36597"/>
                    <a:pt x="2796" y="34470"/>
                  </a:cubicBezTo>
                  <a:cubicBezTo>
                    <a:pt x="1109" y="32783"/>
                    <a:pt x="229" y="30435"/>
                    <a:pt x="229" y="27575"/>
                  </a:cubicBezTo>
                  <a:cubicBezTo>
                    <a:pt x="229" y="24347"/>
                    <a:pt x="1329" y="21853"/>
                    <a:pt x="3530" y="20092"/>
                  </a:cubicBezTo>
                  <a:cubicBezTo>
                    <a:pt x="5657" y="18259"/>
                    <a:pt x="8665" y="17378"/>
                    <a:pt x="12553" y="17378"/>
                  </a:cubicBezTo>
                  <a:lnTo>
                    <a:pt x="23996" y="17378"/>
                  </a:lnTo>
                  <a:lnTo>
                    <a:pt x="23996" y="13417"/>
                  </a:lnTo>
                  <a:cubicBezTo>
                    <a:pt x="23996" y="10556"/>
                    <a:pt x="23189" y="8356"/>
                    <a:pt x="21649" y="6962"/>
                  </a:cubicBezTo>
                  <a:cubicBezTo>
                    <a:pt x="20108" y="5495"/>
                    <a:pt x="17541" y="4761"/>
                    <a:pt x="14020" y="4761"/>
                  </a:cubicBezTo>
                  <a:cubicBezTo>
                    <a:pt x="11599" y="4761"/>
                    <a:pt x="9618" y="5128"/>
                    <a:pt x="8225" y="5788"/>
                  </a:cubicBezTo>
                  <a:cubicBezTo>
                    <a:pt x="6758" y="6448"/>
                    <a:pt x="5437" y="7622"/>
                    <a:pt x="4264" y="9236"/>
                  </a:cubicBezTo>
                  <a:lnTo>
                    <a:pt x="1549" y="6888"/>
                  </a:lnTo>
                  <a:cubicBezTo>
                    <a:pt x="3017" y="4908"/>
                    <a:pt x="4704" y="3441"/>
                    <a:pt x="6611" y="2707"/>
                  </a:cubicBezTo>
                  <a:cubicBezTo>
                    <a:pt x="8592" y="1827"/>
                    <a:pt x="11012" y="1460"/>
                    <a:pt x="14020" y="1460"/>
                  </a:cubicBezTo>
                  <a:cubicBezTo>
                    <a:pt x="23189" y="1460"/>
                    <a:pt x="27737" y="5348"/>
                    <a:pt x="27737" y="13050"/>
                  </a:cubicBezTo>
                  <a:lnTo>
                    <a:pt x="27737" y="37258"/>
                  </a:lnTo>
                  <a:close/>
                  <a:moveTo>
                    <a:pt x="23996" y="24934"/>
                  </a:moveTo>
                  <a:lnTo>
                    <a:pt x="23996" y="20386"/>
                  </a:lnTo>
                  <a:lnTo>
                    <a:pt x="12993" y="20386"/>
                  </a:lnTo>
                  <a:cubicBezTo>
                    <a:pt x="6978" y="20386"/>
                    <a:pt x="3970" y="22733"/>
                    <a:pt x="3970" y="27501"/>
                  </a:cubicBezTo>
                  <a:cubicBezTo>
                    <a:pt x="3970" y="29849"/>
                    <a:pt x="4704" y="31609"/>
                    <a:pt x="6171" y="32710"/>
                  </a:cubicBezTo>
                  <a:cubicBezTo>
                    <a:pt x="7638" y="33810"/>
                    <a:pt x="9985" y="34397"/>
                    <a:pt x="13213" y="34397"/>
                  </a:cubicBezTo>
                  <a:cubicBezTo>
                    <a:pt x="17174" y="34397"/>
                    <a:pt x="20108" y="33516"/>
                    <a:pt x="22016" y="31683"/>
                  </a:cubicBezTo>
                  <a:cubicBezTo>
                    <a:pt x="23336" y="30435"/>
                    <a:pt x="23996" y="28235"/>
                    <a:pt x="23996" y="24934"/>
                  </a:cubicBezTo>
                  <a:close/>
                </a:path>
              </a:pathLst>
            </a:custGeom>
            <a:solidFill>
              <a:srgbClr val="000000"/>
            </a:solidFill>
            <a:ln w="73262" cap="flat">
              <a:noFill/>
              <a:prstDash val="solid"/>
              <a:miter/>
            </a:ln>
          </p:spPr>
          <p:txBody>
            <a:bodyPr rtlCol="0" anchor="ctr"/>
            <a:lstStyle/>
            <a:p>
              <a:endParaRPr lang="en-GB"/>
            </a:p>
          </p:txBody>
        </p:sp>
        <p:sp>
          <p:nvSpPr>
            <p:cNvPr id="471" name="Graphic 1127">
              <a:extLst>
                <a:ext uri="{FF2B5EF4-FFF2-40B4-BE49-F238E27FC236}">
                  <a16:creationId xmlns:a16="http://schemas.microsoft.com/office/drawing/2014/main" id="{8E55E796-0CC4-437A-AD25-F348FDF5814A}"/>
                </a:ext>
              </a:extLst>
            </p:cNvPr>
            <p:cNvSpPr/>
            <p:nvPr/>
          </p:nvSpPr>
          <p:spPr>
            <a:xfrm>
              <a:off x="5469082" y="3896275"/>
              <a:ext cx="29488" cy="35357"/>
            </a:xfrm>
            <a:custGeom>
              <a:avLst/>
              <a:gdLst>
                <a:gd name="connsiteX0" fmla="*/ 29730 w 29488"/>
                <a:gd name="connsiteY0" fmla="*/ 1460 h 35357"/>
                <a:gd name="connsiteX1" fmla="*/ 16820 w 29488"/>
                <a:gd name="connsiteY1" fmla="*/ 36817 h 35357"/>
                <a:gd name="connsiteX2" fmla="*/ 13152 w 29488"/>
                <a:gd name="connsiteY2" fmla="*/ 36817 h 35357"/>
                <a:gd name="connsiteX3" fmla="*/ 242 w 29488"/>
                <a:gd name="connsiteY3" fmla="*/ 1460 h 35357"/>
                <a:gd name="connsiteX4" fmla="*/ 4349 w 29488"/>
                <a:gd name="connsiteY4" fmla="*/ 1460 h 35357"/>
                <a:gd name="connsiteX5" fmla="*/ 14986 w 29488"/>
                <a:gd name="connsiteY5" fmla="*/ 32416 h 35357"/>
                <a:gd name="connsiteX6" fmla="*/ 25623 w 29488"/>
                <a:gd name="connsiteY6" fmla="*/ 1460 h 35357"/>
                <a:gd name="connsiteX7" fmla="*/ 29730 w 29488"/>
                <a:gd name="connsiteY7" fmla="*/ 1460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29730" y="1460"/>
                  </a:moveTo>
                  <a:lnTo>
                    <a:pt x="16820" y="36817"/>
                  </a:lnTo>
                  <a:lnTo>
                    <a:pt x="13152" y="36817"/>
                  </a:lnTo>
                  <a:lnTo>
                    <a:pt x="242" y="1460"/>
                  </a:lnTo>
                  <a:lnTo>
                    <a:pt x="4349" y="1460"/>
                  </a:lnTo>
                  <a:lnTo>
                    <a:pt x="14986" y="32416"/>
                  </a:lnTo>
                  <a:lnTo>
                    <a:pt x="25623" y="1460"/>
                  </a:lnTo>
                  <a:lnTo>
                    <a:pt x="29730" y="1460"/>
                  </a:lnTo>
                  <a:close/>
                </a:path>
              </a:pathLst>
            </a:custGeom>
            <a:solidFill>
              <a:srgbClr val="000000"/>
            </a:solidFill>
            <a:ln w="73262" cap="flat">
              <a:noFill/>
              <a:prstDash val="solid"/>
              <a:miter/>
            </a:ln>
          </p:spPr>
          <p:txBody>
            <a:bodyPr rtlCol="0" anchor="ctr"/>
            <a:lstStyle/>
            <a:p>
              <a:endParaRPr lang="en-GB"/>
            </a:p>
          </p:txBody>
        </p:sp>
        <p:sp>
          <p:nvSpPr>
            <p:cNvPr id="472" name="Graphic 1127">
              <a:extLst>
                <a:ext uri="{FF2B5EF4-FFF2-40B4-BE49-F238E27FC236}">
                  <a16:creationId xmlns:a16="http://schemas.microsoft.com/office/drawing/2014/main" id="{F0091C7B-58F5-47AC-B5BF-9A504941D3D1}"/>
                </a:ext>
              </a:extLst>
            </p:cNvPr>
            <p:cNvSpPr/>
            <p:nvPr/>
          </p:nvSpPr>
          <p:spPr>
            <a:xfrm>
              <a:off x="5504389" y="3895834"/>
              <a:ext cx="28315" cy="36237"/>
            </a:xfrm>
            <a:custGeom>
              <a:avLst/>
              <a:gdLst>
                <a:gd name="connsiteX0" fmla="*/ 28569 w 28315"/>
                <a:gd name="connsiteY0" fmla="*/ 20386 h 36237"/>
                <a:gd name="connsiteX1" fmla="*/ 3995 w 28315"/>
                <a:gd name="connsiteY1" fmla="*/ 20386 h 36237"/>
                <a:gd name="connsiteX2" fmla="*/ 6929 w 28315"/>
                <a:gd name="connsiteY2" fmla="*/ 30729 h 36237"/>
                <a:gd name="connsiteX3" fmla="*/ 15512 w 28315"/>
                <a:gd name="connsiteY3" fmla="*/ 34323 h 36237"/>
                <a:gd name="connsiteX4" fmla="*/ 20793 w 28315"/>
                <a:gd name="connsiteY4" fmla="*/ 33296 h 36237"/>
                <a:gd name="connsiteX5" fmla="*/ 25268 w 28315"/>
                <a:gd name="connsiteY5" fmla="*/ 30069 h 36237"/>
                <a:gd name="connsiteX6" fmla="*/ 28055 w 28315"/>
                <a:gd name="connsiteY6" fmla="*/ 32269 h 36237"/>
                <a:gd name="connsiteX7" fmla="*/ 22334 w 28315"/>
                <a:gd name="connsiteY7" fmla="*/ 36377 h 36237"/>
                <a:gd name="connsiteX8" fmla="*/ 15291 w 28315"/>
                <a:gd name="connsiteY8" fmla="*/ 37698 h 36237"/>
                <a:gd name="connsiteX9" fmla="*/ 4141 w 28315"/>
                <a:gd name="connsiteY9" fmla="*/ 33076 h 36237"/>
                <a:gd name="connsiteX10" fmla="*/ 254 w 28315"/>
                <a:gd name="connsiteY10" fmla="*/ 19579 h 36237"/>
                <a:gd name="connsiteX11" fmla="*/ 3995 w 28315"/>
                <a:gd name="connsiteY11" fmla="*/ 6228 h 36237"/>
                <a:gd name="connsiteX12" fmla="*/ 14411 w 28315"/>
                <a:gd name="connsiteY12" fmla="*/ 1460 h 36237"/>
                <a:gd name="connsiteX13" fmla="*/ 24828 w 28315"/>
                <a:gd name="connsiteY13" fmla="*/ 6008 h 36237"/>
                <a:gd name="connsiteX14" fmla="*/ 28569 w 28315"/>
                <a:gd name="connsiteY14" fmla="*/ 18699 h 36237"/>
                <a:gd name="connsiteX15" fmla="*/ 28569 w 28315"/>
                <a:gd name="connsiteY15" fmla="*/ 20386 h 36237"/>
                <a:gd name="connsiteX16" fmla="*/ 24828 w 28315"/>
                <a:gd name="connsiteY16" fmla="*/ 17378 h 36237"/>
                <a:gd name="connsiteX17" fmla="*/ 23581 w 28315"/>
                <a:gd name="connsiteY17" fmla="*/ 10703 h 36237"/>
                <a:gd name="connsiteX18" fmla="*/ 19986 w 28315"/>
                <a:gd name="connsiteY18" fmla="*/ 6302 h 36237"/>
                <a:gd name="connsiteX19" fmla="*/ 14411 w 28315"/>
                <a:gd name="connsiteY19" fmla="*/ 4761 h 36237"/>
                <a:gd name="connsiteX20" fmla="*/ 8910 w 28315"/>
                <a:gd name="connsiteY20" fmla="*/ 6302 h 36237"/>
                <a:gd name="connsiteX21" fmla="*/ 5242 w 28315"/>
                <a:gd name="connsiteY21" fmla="*/ 10703 h 36237"/>
                <a:gd name="connsiteX22" fmla="*/ 3995 w 28315"/>
                <a:gd name="connsiteY22" fmla="*/ 17378 h 36237"/>
                <a:gd name="connsiteX23" fmla="*/ 24828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69" y="20386"/>
                  </a:moveTo>
                  <a:lnTo>
                    <a:pt x="3995" y="20386"/>
                  </a:lnTo>
                  <a:cubicBezTo>
                    <a:pt x="3995" y="24934"/>
                    <a:pt x="4948" y="28382"/>
                    <a:pt x="6929" y="30729"/>
                  </a:cubicBezTo>
                  <a:cubicBezTo>
                    <a:pt x="8910" y="33150"/>
                    <a:pt x="11770" y="34323"/>
                    <a:pt x="15512" y="34323"/>
                  </a:cubicBezTo>
                  <a:cubicBezTo>
                    <a:pt x="17565" y="34323"/>
                    <a:pt x="19326" y="33957"/>
                    <a:pt x="20793" y="33296"/>
                  </a:cubicBezTo>
                  <a:cubicBezTo>
                    <a:pt x="22260" y="32636"/>
                    <a:pt x="23727" y="31609"/>
                    <a:pt x="25268" y="30069"/>
                  </a:cubicBezTo>
                  <a:lnTo>
                    <a:pt x="28055" y="32269"/>
                  </a:lnTo>
                  <a:cubicBezTo>
                    <a:pt x="26148" y="34177"/>
                    <a:pt x="24241" y="35570"/>
                    <a:pt x="22334" y="36377"/>
                  </a:cubicBezTo>
                  <a:cubicBezTo>
                    <a:pt x="20426" y="37258"/>
                    <a:pt x="18079" y="37698"/>
                    <a:pt x="15291" y="37698"/>
                  </a:cubicBezTo>
                  <a:cubicBezTo>
                    <a:pt x="10377" y="37698"/>
                    <a:pt x="6709" y="36157"/>
                    <a:pt x="4141" y="33076"/>
                  </a:cubicBezTo>
                  <a:cubicBezTo>
                    <a:pt x="1501" y="29995"/>
                    <a:pt x="254" y="25521"/>
                    <a:pt x="254" y="19579"/>
                  </a:cubicBezTo>
                  <a:cubicBezTo>
                    <a:pt x="254" y="13857"/>
                    <a:pt x="1501" y="9383"/>
                    <a:pt x="3995" y="6228"/>
                  </a:cubicBezTo>
                  <a:cubicBezTo>
                    <a:pt x="6489" y="3074"/>
                    <a:pt x="9937" y="1460"/>
                    <a:pt x="14411" y="1460"/>
                  </a:cubicBezTo>
                  <a:cubicBezTo>
                    <a:pt x="18886" y="1460"/>
                    <a:pt x="22334" y="3001"/>
                    <a:pt x="24828" y="6008"/>
                  </a:cubicBezTo>
                  <a:cubicBezTo>
                    <a:pt x="27322" y="9016"/>
                    <a:pt x="28569" y="13270"/>
                    <a:pt x="28569" y="18699"/>
                  </a:cubicBezTo>
                  <a:lnTo>
                    <a:pt x="28569" y="20386"/>
                  </a:lnTo>
                  <a:close/>
                  <a:moveTo>
                    <a:pt x="24828" y="17378"/>
                  </a:moveTo>
                  <a:cubicBezTo>
                    <a:pt x="24608" y="14371"/>
                    <a:pt x="24241" y="12097"/>
                    <a:pt x="23581" y="10703"/>
                  </a:cubicBezTo>
                  <a:cubicBezTo>
                    <a:pt x="22774" y="8869"/>
                    <a:pt x="21600" y="7402"/>
                    <a:pt x="19986" y="6302"/>
                  </a:cubicBezTo>
                  <a:cubicBezTo>
                    <a:pt x="18299" y="5275"/>
                    <a:pt x="16465" y="4761"/>
                    <a:pt x="14411" y="4761"/>
                  </a:cubicBezTo>
                  <a:cubicBezTo>
                    <a:pt x="12357" y="4761"/>
                    <a:pt x="10523" y="5275"/>
                    <a:pt x="8910" y="6302"/>
                  </a:cubicBezTo>
                  <a:cubicBezTo>
                    <a:pt x="7296" y="7402"/>
                    <a:pt x="6049" y="8869"/>
                    <a:pt x="5242" y="10703"/>
                  </a:cubicBezTo>
                  <a:cubicBezTo>
                    <a:pt x="4582" y="12097"/>
                    <a:pt x="4215" y="14371"/>
                    <a:pt x="3995" y="17378"/>
                  </a:cubicBezTo>
                  <a:lnTo>
                    <a:pt x="24828" y="17378"/>
                  </a:lnTo>
                  <a:close/>
                </a:path>
              </a:pathLst>
            </a:custGeom>
            <a:solidFill>
              <a:srgbClr val="000000"/>
            </a:solidFill>
            <a:ln w="73262" cap="flat">
              <a:noFill/>
              <a:prstDash val="solid"/>
              <a:miter/>
            </a:ln>
          </p:spPr>
          <p:txBody>
            <a:bodyPr rtlCol="0" anchor="ctr"/>
            <a:lstStyle/>
            <a:p>
              <a:endParaRPr lang="en-GB"/>
            </a:p>
          </p:txBody>
        </p:sp>
        <p:sp>
          <p:nvSpPr>
            <p:cNvPr id="473" name="Graphic 1127">
              <a:extLst>
                <a:ext uri="{FF2B5EF4-FFF2-40B4-BE49-F238E27FC236}">
                  <a16:creationId xmlns:a16="http://schemas.microsoft.com/office/drawing/2014/main" id="{631C62AD-4416-4129-AC06-2BC3DDAA9186}"/>
                </a:ext>
              </a:extLst>
            </p:cNvPr>
            <p:cNvSpPr/>
            <p:nvPr/>
          </p:nvSpPr>
          <p:spPr>
            <a:xfrm>
              <a:off x="5563237" y="3879403"/>
              <a:ext cx="27434" cy="52669"/>
            </a:xfrm>
            <a:custGeom>
              <a:avLst/>
              <a:gdLst>
                <a:gd name="connsiteX0" fmla="*/ 23161 w 27434"/>
                <a:gd name="connsiteY0" fmla="*/ 20970 h 52669"/>
                <a:gd name="connsiteX1" fmla="*/ 27709 w 27434"/>
                <a:gd name="connsiteY1" fmla="*/ 36008 h 52669"/>
                <a:gd name="connsiteX2" fmla="*/ 23161 w 27434"/>
                <a:gd name="connsiteY2" fmla="*/ 51046 h 52669"/>
                <a:gd name="connsiteX3" fmla="*/ 14505 w 27434"/>
                <a:gd name="connsiteY3" fmla="*/ 54127 h 52669"/>
                <a:gd name="connsiteX4" fmla="*/ 8710 w 27434"/>
                <a:gd name="connsiteY4" fmla="*/ 53026 h 52669"/>
                <a:gd name="connsiteX5" fmla="*/ 4015 w 27434"/>
                <a:gd name="connsiteY5" fmla="*/ 49138 h 52669"/>
                <a:gd name="connsiteX6" fmla="*/ 4015 w 27434"/>
                <a:gd name="connsiteY6" fmla="*/ 53686 h 52669"/>
                <a:gd name="connsiteX7" fmla="*/ 274 w 27434"/>
                <a:gd name="connsiteY7" fmla="*/ 53686 h 52669"/>
                <a:gd name="connsiteX8" fmla="*/ 274 w 27434"/>
                <a:gd name="connsiteY8" fmla="*/ 1457 h 52669"/>
                <a:gd name="connsiteX9" fmla="*/ 4015 w 27434"/>
                <a:gd name="connsiteY9" fmla="*/ 1457 h 52669"/>
                <a:gd name="connsiteX10" fmla="*/ 4015 w 27434"/>
                <a:gd name="connsiteY10" fmla="*/ 22877 h 52669"/>
                <a:gd name="connsiteX11" fmla="*/ 8710 w 27434"/>
                <a:gd name="connsiteY11" fmla="*/ 18989 h 52669"/>
                <a:gd name="connsiteX12" fmla="*/ 14505 w 27434"/>
                <a:gd name="connsiteY12" fmla="*/ 17889 h 52669"/>
                <a:gd name="connsiteX13" fmla="*/ 23161 w 27434"/>
                <a:gd name="connsiteY13" fmla="*/ 20970 h 52669"/>
                <a:gd name="connsiteX14" fmla="*/ 23601 w 27434"/>
                <a:gd name="connsiteY14" fmla="*/ 41509 h 52669"/>
                <a:gd name="connsiteX15" fmla="*/ 23968 w 27434"/>
                <a:gd name="connsiteY15" fmla="*/ 36008 h 52669"/>
                <a:gd name="connsiteX16" fmla="*/ 23601 w 27434"/>
                <a:gd name="connsiteY16" fmla="*/ 30506 h 52669"/>
                <a:gd name="connsiteX17" fmla="*/ 22280 w 27434"/>
                <a:gd name="connsiteY17" fmla="*/ 25885 h 52669"/>
                <a:gd name="connsiteX18" fmla="*/ 19200 w 27434"/>
                <a:gd name="connsiteY18" fmla="*/ 22364 h 52669"/>
                <a:gd name="connsiteX19" fmla="*/ 13991 w 27434"/>
                <a:gd name="connsiteY19" fmla="*/ 21190 h 52669"/>
                <a:gd name="connsiteX20" fmla="*/ 8856 w 27434"/>
                <a:gd name="connsiteY20" fmla="*/ 22364 h 52669"/>
                <a:gd name="connsiteX21" fmla="*/ 5776 w 27434"/>
                <a:gd name="connsiteY21" fmla="*/ 25885 h 52669"/>
                <a:gd name="connsiteX22" fmla="*/ 4382 w 27434"/>
                <a:gd name="connsiteY22" fmla="*/ 30506 h 52669"/>
                <a:gd name="connsiteX23" fmla="*/ 4015 w 27434"/>
                <a:gd name="connsiteY23" fmla="*/ 36008 h 52669"/>
                <a:gd name="connsiteX24" fmla="*/ 4382 w 27434"/>
                <a:gd name="connsiteY24" fmla="*/ 41509 h 52669"/>
                <a:gd name="connsiteX25" fmla="*/ 5776 w 27434"/>
                <a:gd name="connsiteY25" fmla="*/ 46131 h 52669"/>
                <a:gd name="connsiteX26" fmla="*/ 8856 w 27434"/>
                <a:gd name="connsiteY26" fmla="*/ 49578 h 52669"/>
                <a:gd name="connsiteX27" fmla="*/ 13991 w 27434"/>
                <a:gd name="connsiteY27" fmla="*/ 50826 h 52669"/>
                <a:gd name="connsiteX28" fmla="*/ 19200 w 27434"/>
                <a:gd name="connsiteY28" fmla="*/ 49578 h 52669"/>
                <a:gd name="connsiteX29" fmla="*/ 22280 w 27434"/>
                <a:gd name="connsiteY29" fmla="*/ 46131 h 52669"/>
                <a:gd name="connsiteX30" fmla="*/ 23601 w 27434"/>
                <a:gd name="connsiteY30" fmla="*/ 41509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3161" y="20970"/>
                  </a:moveTo>
                  <a:cubicBezTo>
                    <a:pt x="26168" y="23977"/>
                    <a:pt x="27709" y="29039"/>
                    <a:pt x="27709" y="36008"/>
                  </a:cubicBezTo>
                  <a:cubicBezTo>
                    <a:pt x="27709" y="42977"/>
                    <a:pt x="26168" y="48038"/>
                    <a:pt x="23161" y="51046"/>
                  </a:cubicBezTo>
                  <a:cubicBezTo>
                    <a:pt x="21107" y="53100"/>
                    <a:pt x="18246" y="54127"/>
                    <a:pt x="14505" y="54127"/>
                  </a:cubicBezTo>
                  <a:cubicBezTo>
                    <a:pt x="12304" y="54127"/>
                    <a:pt x="10397" y="53760"/>
                    <a:pt x="8710" y="53026"/>
                  </a:cubicBezTo>
                  <a:cubicBezTo>
                    <a:pt x="7023" y="52366"/>
                    <a:pt x="5482" y="51046"/>
                    <a:pt x="4015" y="49138"/>
                  </a:cubicBezTo>
                  <a:lnTo>
                    <a:pt x="4015" y="53686"/>
                  </a:lnTo>
                  <a:lnTo>
                    <a:pt x="274" y="53686"/>
                  </a:lnTo>
                  <a:lnTo>
                    <a:pt x="274" y="1457"/>
                  </a:lnTo>
                  <a:lnTo>
                    <a:pt x="4015" y="1457"/>
                  </a:lnTo>
                  <a:lnTo>
                    <a:pt x="4015" y="22877"/>
                  </a:lnTo>
                  <a:cubicBezTo>
                    <a:pt x="5482" y="20970"/>
                    <a:pt x="7023" y="19650"/>
                    <a:pt x="8710" y="18989"/>
                  </a:cubicBezTo>
                  <a:cubicBezTo>
                    <a:pt x="10397" y="18256"/>
                    <a:pt x="12304" y="17889"/>
                    <a:pt x="14505" y="17889"/>
                  </a:cubicBezTo>
                  <a:cubicBezTo>
                    <a:pt x="18246" y="17889"/>
                    <a:pt x="21107" y="18916"/>
                    <a:pt x="23161" y="20970"/>
                  </a:cubicBezTo>
                  <a:close/>
                  <a:moveTo>
                    <a:pt x="23601" y="41509"/>
                  </a:moveTo>
                  <a:cubicBezTo>
                    <a:pt x="23821" y="39969"/>
                    <a:pt x="23968" y="38135"/>
                    <a:pt x="23968" y="36008"/>
                  </a:cubicBezTo>
                  <a:cubicBezTo>
                    <a:pt x="23968" y="33880"/>
                    <a:pt x="23821" y="32047"/>
                    <a:pt x="23601" y="30506"/>
                  </a:cubicBezTo>
                  <a:cubicBezTo>
                    <a:pt x="23381" y="28966"/>
                    <a:pt x="22941" y="27425"/>
                    <a:pt x="22280" y="25885"/>
                  </a:cubicBezTo>
                  <a:cubicBezTo>
                    <a:pt x="21620" y="24344"/>
                    <a:pt x="20593" y="23171"/>
                    <a:pt x="19200" y="22364"/>
                  </a:cubicBezTo>
                  <a:cubicBezTo>
                    <a:pt x="17806" y="21557"/>
                    <a:pt x="16045" y="21190"/>
                    <a:pt x="13991" y="21190"/>
                  </a:cubicBezTo>
                  <a:cubicBezTo>
                    <a:pt x="11937" y="21190"/>
                    <a:pt x="10250" y="21557"/>
                    <a:pt x="8856" y="22364"/>
                  </a:cubicBezTo>
                  <a:cubicBezTo>
                    <a:pt x="7463" y="23171"/>
                    <a:pt x="6436" y="24344"/>
                    <a:pt x="5776" y="25885"/>
                  </a:cubicBezTo>
                  <a:cubicBezTo>
                    <a:pt x="5115" y="27425"/>
                    <a:pt x="4602" y="28966"/>
                    <a:pt x="4382" y="30506"/>
                  </a:cubicBezTo>
                  <a:cubicBezTo>
                    <a:pt x="4162" y="32047"/>
                    <a:pt x="4015" y="33880"/>
                    <a:pt x="4015" y="36008"/>
                  </a:cubicBezTo>
                  <a:cubicBezTo>
                    <a:pt x="4015" y="38135"/>
                    <a:pt x="4162" y="39969"/>
                    <a:pt x="4382" y="41509"/>
                  </a:cubicBezTo>
                  <a:cubicBezTo>
                    <a:pt x="4602" y="43050"/>
                    <a:pt x="5115" y="44590"/>
                    <a:pt x="5776" y="46131"/>
                  </a:cubicBezTo>
                  <a:cubicBezTo>
                    <a:pt x="6436" y="47671"/>
                    <a:pt x="7463" y="48772"/>
                    <a:pt x="8856" y="49578"/>
                  </a:cubicBezTo>
                  <a:cubicBezTo>
                    <a:pt x="10250" y="50385"/>
                    <a:pt x="11937" y="50826"/>
                    <a:pt x="13991" y="50826"/>
                  </a:cubicBezTo>
                  <a:cubicBezTo>
                    <a:pt x="16045" y="50826"/>
                    <a:pt x="17806" y="50385"/>
                    <a:pt x="19200" y="49578"/>
                  </a:cubicBezTo>
                  <a:cubicBezTo>
                    <a:pt x="20593" y="48772"/>
                    <a:pt x="21620" y="47671"/>
                    <a:pt x="22280" y="46131"/>
                  </a:cubicBezTo>
                  <a:cubicBezTo>
                    <a:pt x="22941" y="44590"/>
                    <a:pt x="23381" y="43050"/>
                    <a:pt x="23601" y="41509"/>
                  </a:cubicBezTo>
                  <a:close/>
                </a:path>
              </a:pathLst>
            </a:custGeom>
            <a:solidFill>
              <a:srgbClr val="000000"/>
            </a:solidFill>
            <a:ln w="73262" cap="flat">
              <a:noFill/>
              <a:prstDash val="solid"/>
              <a:miter/>
            </a:ln>
          </p:spPr>
          <p:txBody>
            <a:bodyPr rtlCol="0" anchor="ctr"/>
            <a:lstStyle/>
            <a:p>
              <a:endParaRPr lang="en-GB"/>
            </a:p>
          </p:txBody>
        </p:sp>
        <p:sp>
          <p:nvSpPr>
            <p:cNvPr id="474" name="Graphic 1127">
              <a:extLst>
                <a:ext uri="{FF2B5EF4-FFF2-40B4-BE49-F238E27FC236}">
                  <a16:creationId xmlns:a16="http://schemas.microsoft.com/office/drawing/2014/main" id="{F1192AC7-9F37-4A0C-9400-57B67E246086}"/>
                </a:ext>
              </a:extLst>
            </p:cNvPr>
            <p:cNvSpPr/>
            <p:nvPr/>
          </p:nvSpPr>
          <p:spPr>
            <a:xfrm>
              <a:off x="5600525" y="3895834"/>
              <a:ext cx="28315" cy="36237"/>
            </a:xfrm>
            <a:custGeom>
              <a:avLst/>
              <a:gdLst>
                <a:gd name="connsiteX0" fmla="*/ 28602 w 28315"/>
                <a:gd name="connsiteY0" fmla="*/ 20386 h 36237"/>
                <a:gd name="connsiteX1" fmla="*/ 4028 w 28315"/>
                <a:gd name="connsiteY1" fmla="*/ 20386 h 36237"/>
                <a:gd name="connsiteX2" fmla="*/ 6962 w 28315"/>
                <a:gd name="connsiteY2" fmla="*/ 30729 h 36237"/>
                <a:gd name="connsiteX3" fmla="*/ 15545 w 28315"/>
                <a:gd name="connsiteY3" fmla="*/ 34323 h 36237"/>
                <a:gd name="connsiteX4" fmla="*/ 20827 w 28315"/>
                <a:gd name="connsiteY4" fmla="*/ 33296 h 36237"/>
                <a:gd name="connsiteX5" fmla="*/ 25301 w 28315"/>
                <a:gd name="connsiteY5" fmla="*/ 30069 h 36237"/>
                <a:gd name="connsiteX6" fmla="*/ 28089 w 28315"/>
                <a:gd name="connsiteY6" fmla="*/ 32269 h 36237"/>
                <a:gd name="connsiteX7" fmla="*/ 22367 w 28315"/>
                <a:gd name="connsiteY7" fmla="*/ 36377 h 36237"/>
                <a:gd name="connsiteX8" fmla="*/ 15325 w 28315"/>
                <a:gd name="connsiteY8" fmla="*/ 37698 h 36237"/>
                <a:gd name="connsiteX9" fmla="*/ 4175 w 28315"/>
                <a:gd name="connsiteY9" fmla="*/ 33076 h 36237"/>
                <a:gd name="connsiteX10" fmla="*/ 287 w 28315"/>
                <a:gd name="connsiteY10" fmla="*/ 19579 h 36237"/>
                <a:gd name="connsiteX11" fmla="*/ 4028 w 28315"/>
                <a:gd name="connsiteY11" fmla="*/ 6228 h 36237"/>
                <a:gd name="connsiteX12" fmla="*/ 14445 w 28315"/>
                <a:gd name="connsiteY12" fmla="*/ 1460 h 36237"/>
                <a:gd name="connsiteX13" fmla="*/ 24861 w 28315"/>
                <a:gd name="connsiteY13" fmla="*/ 6008 h 36237"/>
                <a:gd name="connsiteX14" fmla="*/ 28602 w 28315"/>
                <a:gd name="connsiteY14" fmla="*/ 18699 h 36237"/>
                <a:gd name="connsiteX15" fmla="*/ 28602 w 28315"/>
                <a:gd name="connsiteY15" fmla="*/ 20386 h 36237"/>
                <a:gd name="connsiteX16" fmla="*/ 24861 w 28315"/>
                <a:gd name="connsiteY16" fmla="*/ 17378 h 36237"/>
                <a:gd name="connsiteX17" fmla="*/ 23614 w 28315"/>
                <a:gd name="connsiteY17" fmla="*/ 10703 h 36237"/>
                <a:gd name="connsiteX18" fmla="*/ 20020 w 28315"/>
                <a:gd name="connsiteY18" fmla="*/ 6302 h 36237"/>
                <a:gd name="connsiteX19" fmla="*/ 14445 w 28315"/>
                <a:gd name="connsiteY19" fmla="*/ 4761 h 36237"/>
                <a:gd name="connsiteX20" fmla="*/ 8943 w 28315"/>
                <a:gd name="connsiteY20" fmla="*/ 6302 h 36237"/>
                <a:gd name="connsiteX21" fmla="*/ 5275 w 28315"/>
                <a:gd name="connsiteY21" fmla="*/ 10703 h 36237"/>
                <a:gd name="connsiteX22" fmla="*/ 4028 w 28315"/>
                <a:gd name="connsiteY22" fmla="*/ 17378 h 36237"/>
                <a:gd name="connsiteX23" fmla="*/ 24861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02" y="20386"/>
                  </a:moveTo>
                  <a:lnTo>
                    <a:pt x="4028" y="20386"/>
                  </a:lnTo>
                  <a:cubicBezTo>
                    <a:pt x="4028" y="24934"/>
                    <a:pt x="4982" y="28382"/>
                    <a:pt x="6962" y="30729"/>
                  </a:cubicBezTo>
                  <a:cubicBezTo>
                    <a:pt x="8943" y="33150"/>
                    <a:pt x="11804" y="34323"/>
                    <a:pt x="15545" y="34323"/>
                  </a:cubicBezTo>
                  <a:cubicBezTo>
                    <a:pt x="17599" y="34323"/>
                    <a:pt x="19359" y="33957"/>
                    <a:pt x="20827" y="33296"/>
                  </a:cubicBezTo>
                  <a:cubicBezTo>
                    <a:pt x="22294" y="32636"/>
                    <a:pt x="23761" y="31609"/>
                    <a:pt x="25301" y="30069"/>
                  </a:cubicBezTo>
                  <a:lnTo>
                    <a:pt x="28089" y="32269"/>
                  </a:lnTo>
                  <a:cubicBezTo>
                    <a:pt x="26181" y="34177"/>
                    <a:pt x="24274" y="35570"/>
                    <a:pt x="22367" y="36377"/>
                  </a:cubicBezTo>
                  <a:cubicBezTo>
                    <a:pt x="20460" y="37258"/>
                    <a:pt x="18112" y="37698"/>
                    <a:pt x="15325" y="37698"/>
                  </a:cubicBezTo>
                  <a:cubicBezTo>
                    <a:pt x="10410" y="37698"/>
                    <a:pt x="6742" y="36157"/>
                    <a:pt x="4175" y="33076"/>
                  </a:cubicBezTo>
                  <a:cubicBezTo>
                    <a:pt x="1534" y="29995"/>
                    <a:pt x="287" y="25521"/>
                    <a:pt x="287" y="19579"/>
                  </a:cubicBezTo>
                  <a:cubicBezTo>
                    <a:pt x="287" y="13857"/>
                    <a:pt x="1534" y="9383"/>
                    <a:pt x="4028" y="6228"/>
                  </a:cubicBezTo>
                  <a:cubicBezTo>
                    <a:pt x="6522" y="3074"/>
                    <a:pt x="9970" y="1460"/>
                    <a:pt x="14445" y="1460"/>
                  </a:cubicBezTo>
                  <a:cubicBezTo>
                    <a:pt x="18919" y="1460"/>
                    <a:pt x="22367" y="3001"/>
                    <a:pt x="24861" y="6008"/>
                  </a:cubicBezTo>
                  <a:cubicBezTo>
                    <a:pt x="27355" y="9016"/>
                    <a:pt x="28602" y="13270"/>
                    <a:pt x="28602" y="18699"/>
                  </a:cubicBezTo>
                  <a:lnTo>
                    <a:pt x="28602" y="20386"/>
                  </a:lnTo>
                  <a:close/>
                  <a:moveTo>
                    <a:pt x="24861" y="17378"/>
                  </a:moveTo>
                  <a:cubicBezTo>
                    <a:pt x="24641" y="14371"/>
                    <a:pt x="24274" y="12097"/>
                    <a:pt x="23614" y="10703"/>
                  </a:cubicBezTo>
                  <a:cubicBezTo>
                    <a:pt x="22807" y="8869"/>
                    <a:pt x="21633" y="7402"/>
                    <a:pt x="20020" y="6302"/>
                  </a:cubicBezTo>
                  <a:cubicBezTo>
                    <a:pt x="18332" y="5275"/>
                    <a:pt x="16499" y="4761"/>
                    <a:pt x="14445" y="4761"/>
                  </a:cubicBezTo>
                  <a:cubicBezTo>
                    <a:pt x="12391" y="4761"/>
                    <a:pt x="10557" y="5275"/>
                    <a:pt x="8943" y="6302"/>
                  </a:cubicBezTo>
                  <a:cubicBezTo>
                    <a:pt x="7329" y="7402"/>
                    <a:pt x="6082" y="8869"/>
                    <a:pt x="5275" y="10703"/>
                  </a:cubicBezTo>
                  <a:cubicBezTo>
                    <a:pt x="4615" y="12097"/>
                    <a:pt x="4248" y="14371"/>
                    <a:pt x="4028" y="17378"/>
                  </a:cubicBezTo>
                  <a:lnTo>
                    <a:pt x="24861" y="17378"/>
                  </a:lnTo>
                  <a:close/>
                </a:path>
              </a:pathLst>
            </a:custGeom>
            <a:solidFill>
              <a:srgbClr val="000000"/>
            </a:solidFill>
            <a:ln w="73262" cap="flat">
              <a:noFill/>
              <a:prstDash val="solid"/>
              <a:miter/>
            </a:ln>
          </p:spPr>
          <p:txBody>
            <a:bodyPr rtlCol="0" anchor="ctr"/>
            <a:lstStyle/>
            <a:p>
              <a:endParaRPr lang="en-GB"/>
            </a:p>
          </p:txBody>
        </p:sp>
        <p:sp>
          <p:nvSpPr>
            <p:cNvPr id="475" name="Graphic 1127">
              <a:extLst>
                <a:ext uri="{FF2B5EF4-FFF2-40B4-BE49-F238E27FC236}">
                  <a16:creationId xmlns:a16="http://schemas.microsoft.com/office/drawing/2014/main" id="{543C8C99-500F-48E1-844E-02EC50932039}"/>
                </a:ext>
              </a:extLst>
            </p:cNvPr>
            <p:cNvSpPr/>
            <p:nvPr/>
          </p:nvSpPr>
          <p:spPr>
            <a:xfrm>
              <a:off x="5638621" y="3895834"/>
              <a:ext cx="28315" cy="36237"/>
            </a:xfrm>
            <a:custGeom>
              <a:avLst/>
              <a:gdLst>
                <a:gd name="connsiteX0" fmla="*/ 28615 w 28315"/>
                <a:gd name="connsiteY0" fmla="*/ 20386 h 36237"/>
                <a:gd name="connsiteX1" fmla="*/ 4041 w 28315"/>
                <a:gd name="connsiteY1" fmla="*/ 20386 h 36237"/>
                <a:gd name="connsiteX2" fmla="*/ 6976 w 28315"/>
                <a:gd name="connsiteY2" fmla="*/ 30729 h 36237"/>
                <a:gd name="connsiteX3" fmla="*/ 15558 w 28315"/>
                <a:gd name="connsiteY3" fmla="*/ 34323 h 36237"/>
                <a:gd name="connsiteX4" fmla="*/ 20840 w 28315"/>
                <a:gd name="connsiteY4" fmla="*/ 33296 h 36237"/>
                <a:gd name="connsiteX5" fmla="*/ 25314 w 28315"/>
                <a:gd name="connsiteY5" fmla="*/ 30069 h 36237"/>
                <a:gd name="connsiteX6" fmla="*/ 28102 w 28315"/>
                <a:gd name="connsiteY6" fmla="*/ 32269 h 36237"/>
                <a:gd name="connsiteX7" fmla="*/ 22380 w 28315"/>
                <a:gd name="connsiteY7" fmla="*/ 36377 h 36237"/>
                <a:gd name="connsiteX8" fmla="*/ 15338 w 28315"/>
                <a:gd name="connsiteY8" fmla="*/ 37698 h 36237"/>
                <a:gd name="connsiteX9" fmla="*/ 4188 w 28315"/>
                <a:gd name="connsiteY9" fmla="*/ 33076 h 36237"/>
                <a:gd name="connsiteX10" fmla="*/ 300 w 28315"/>
                <a:gd name="connsiteY10" fmla="*/ 19579 h 36237"/>
                <a:gd name="connsiteX11" fmla="*/ 4041 w 28315"/>
                <a:gd name="connsiteY11" fmla="*/ 6228 h 36237"/>
                <a:gd name="connsiteX12" fmla="*/ 14458 w 28315"/>
                <a:gd name="connsiteY12" fmla="*/ 1460 h 36237"/>
                <a:gd name="connsiteX13" fmla="*/ 24874 w 28315"/>
                <a:gd name="connsiteY13" fmla="*/ 6008 h 36237"/>
                <a:gd name="connsiteX14" fmla="*/ 28615 w 28315"/>
                <a:gd name="connsiteY14" fmla="*/ 18699 h 36237"/>
                <a:gd name="connsiteX15" fmla="*/ 28615 w 28315"/>
                <a:gd name="connsiteY15" fmla="*/ 20386 h 36237"/>
                <a:gd name="connsiteX16" fmla="*/ 24874 w 28315"/>
                <a:gd name="connsiteY16" fmla="*/ 17378 h 36237"/>
                <a:gd name="connsiteX17" fmla="*/ 23627 w 28315"/>
                <a:gd name="connsiteY17" fmla="*/ 10703 h 36237"/>
                <a:gd name="connsiteX18" fmla="*/ 20033 w 28315"/>
                <a:gd name="connsiteY18" fmla="*/ 6302 h 36237"/>
                <a:gd name="connsiteX19" fmla="*/ 14458 w 28315"/>
                <a:gd name="connsiteY19" fmla="*/ 4761 h 36237"/>
                <a:gd name="connsiteX20" fmla="*/ 8956 w 28315"/>
                <a:gd name="connsiteY20" fmla="*/ 6302 h 36237"/>
                <a:gd name="connsiteX21" fmla="*/ 5288 w 28315"/>
                <a:gd name="connsiteY21" fmla="*/ 10703 h 36237"/>
                <a:gd name="connsiteX22" fmla="*/ 4041 w 28315"/>
                <a:gd name="connsiteY22" fmla="*/ 17378 h 36237"/>
                <a:gd name="connsiteX23" fmla="*/ 24874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15" y="20386"/>
                  </a:moveTo>
                  <a:lnTo>
                    <a:pt x="4041" y="20386"/>
                  </a:lnTo>
                  <a:cubicBezTo>
                    <a:pt x="4041" y="24934"/>
                    <a:pt x="4995" y="28382"/>
                    <a:pt x="6976" y="30729"/>
                  </a:cubicBezTo>
                  <a:cubicBezTo>
                    <a:pt x="8956" y="33150"/>
                    <a:pt x="11817" y="34323"/>
                    <a:pt x="15558" y="34323"/>
                  </a:cubicBezTo>
                  <a:cubicBezTo>
                    <a:pt x="17612" y="34323"/>
                    <a:pt x="19373" y="33957"/>
                    <a:pt x="20840" y="33296"/>
                  </a:cubicBezTo>
                  <a:cubicBezTo>
                    <a:pt x="22307" y="32636"/>
                    <a:pt x="23774" y="31609"/>
                    <a:pt x="25314" y="30069"/>
                  </a:cubicBezTo>
                  <a:lnTo>
                    <a:pt x="28102" y="32269"/>
                  </a:lnTo>
                  <a:cubicBezTo>
                    <a:pt x="26195" y="34177"/>
                    <a:pt x="24287" y="35570"/>
                    <a:pt x="22380" y="36377"/>
                  </a:cubicBezTo>
                  <a:cubicBezTo>
                    <a:pt x="20473" y="37258"/>
                    <a:pt x="18126" y="37698"/>
                    <a:pt x="15338" y="37698"/>
                  </a:cubicBezTo>
                  <a:cubicBezTo>
                    <a:pt x="10423" y="37698"/>
                    <a:pt x="6756" y="36157"/>
                    <a:pt x="4188" y="33076"/>
                  </a:cubicBezTo>
                  <a:cubicBezTo>
                    <a:pt x="1547" y="29995"/>
                    <a:pt x="300" y="25521"/>
                    <a:pt x="300" y="19579"/>
                  </a:cubicBezTo>
                  <a:cubicBezTo>
                    <a:pt x="300" y="13857"/>
                    <a:pt x="1547" y="9383"/>
                    <a:pt x="4041" y="6228"/>
                  </a:cubicBezTo>
                  <a:cubicBezTo>
                    <a:pt x="6535" y="3074"/>
                    <a:pt x="9983" y="1460"/>
                    <a:pt x="14458" y="1460"/>
                  </a:cubicBezTo>
                  <a:cubicBezTo>
                    <a:pt x="18933" y="1460"/>
                    <a:pt x="22380" y="3001"/>
                    <a:pt x="24874" y="6008"/>
                  </a:cubicBezTo>
                  <a:cubicBezTo>
                    <a:pt x="27368" y="9016"/>
                    <a:pt x="28615" y="13270"/>
                    <a:pt x="28615" y="18699"/>
                  </a:cubicBezTo>
                  <a:lnTo>
                    <a:pt x="28615" y="20386"/>
                  </a:lnTo>
                  <a:close/>
                  <a:moveTo>
                    <a:pt x="24874" y="17378"/>
                  </a:moveTo>
                  <a:cubicBezTo>
                    <a:pt x="24654" y="14371"/>
                    <a:pt x="24287" y="12097"/>
                    <a:pt x="23627" y="10703"/>
                  </a:cubicBezTo>
                  <a:cubicBezTo>
                    <a:pt x="22820" y="8869"/>
                    <a:pt x="21647" y="7402"/>
                    <a:pt x="20033" y="6302"/>
                  </a:cubicBezTo>
                  <a:cubicBezTo>
                    <a:pt x="18346" y="5275"/>
                    <a:pt x="16512" y="4761"/>
                    <a:pt x="14458" y="4761"/>
                  </a:cubicBezTo>
                  <a:cubicBezTo>
                    <a:pt x="12404" y="4761"/>
                    <a:pt x="10570" y="5275"/>
                    <a:pt x="8956" y="6302"/>
                  </a:cubicBezTo>
                  <a:cubicBezTo>
                    <a:pt x="7342" y="7402"/>
                    <a:pt x="6095" y="8869"/>
                    <a:pt x="5288" y="10703"/>
                  </a:cubicBezTo>
                  <a:cubicBezTo>
                    <a:pt x="4628" y="12097"/>
                    <a:pt x="4261" y="14371"/>
                    <a:pt x="4041" y="17378"/>
                  </a:cubicBezTo>
                  <a:lnTo>
                    <a:pt x="24874" y="17378"/>
                  </a:lnTo>
                  <a:close/>
                </a:path>
              </a:pathLst>
            </a:custGeom>
            <a:solidFill>
              <a:srgbClr val="000000"/>
            </a:solidFill>
            <a:ln w="73262" cap="flat">
              <a:noFill/>
              <a:prstDash val="solid"/>
              <a:miter/>
            </a:ln>
          </p:spPr>
          <p:txBody>
            <a:bodyPr rtlCol="0" anchor="ctr"/>
            <a:lstStyle/>
            <a:p>
              <a:endParaRPr lang="en-GB"/>
            </a:p>
          </p:txBody>
        </p:sp>
        <p:sp>
          <p:nvSpPr>
            <p:cNvPr id="476" name="Graphic 1127">
              <a:extLst>
                <a:ext uri="{FF2B5EF4-FFF2-40B4-BE49-F238E27FC236}">
                  <a16:creationId xmlns:a16="http://schemas.microsoft.com/office/drawing/2014/main" id="{39330A27-CD95-403C-8049-0FC45DE04BEE}"/>
                </a:ext>
              </a:extLst>
            </p:cNvPr>
            <p:cNvSpPr/>
            <p:nvPr/>
          </p:nvSpPr>
          <p:spPr>
            <a:xfrm>
              <a:off x="5678770" y="3895834"/>
              <a:ext cx="27214" cy="35797"/>
            </a:xfrm>
            <a:custGeom>
              <a:avLst/>
              <a:gdLst>
                <a:gd name="connsiteX0" fmla="*/ 27529 w 27214"/>
                <a:gd name="connsiteY0" fmla="*/ 37257 h 35797"/>
                <a:gd name="connsiteX1" fmla="*/ 23788 w 27214"/>
                <a:gd name="connsiteY1" fmla="*/ 37257 h 35797"/>
                <a:gd name="connsiteX2" fmla="*/ 23788 w 27214"/>
                <a:gd name="connsiteY2" fmla="*/ 15324 h 35797"/>
                <a:gd name="connsiteX3" fmla="*/ 21294 w 27214"/>
                <a:gd name="connsiteY3" fmla="*/ 7475 h 35797"/>
                <a:gd name="connsiteX4" fmla="*/ 14031 w 27214"/>
                <a:gd name="connsiteY4" fmla="*/ 4761 h 35797"/>
                <a:gd name="connsiteX5" fmla="*/ 6696 w 27214"/>
                <a:gd name="connsiteY5" fmla="*/ 7475 h 35797"/>
                <a:gd name="connsiteX6" fmla="*/ 4055 w 27214"/>
                <a:gd name="connsiteY6" fmla="*/ 15324 h 35797"/>
                <a:gd name="connsiteX7" fmla="*/ 4055 w 27214"/>
                <a:gd name="connsiteY7" fmla="*/ 37257 h 35797"/>
                <a:gd name="connsiteX8" fmla="*/ 314 w 27214"/>
                <a:gd name="connsiteY8" fmla="*/ 37257 h 35797"/>
                <a:gd name="connsiteX9" fmla="*/ 314 w 27214"/>
                <a:gd name="connsiteY9" fmla="*/ 1900 h 35797"/>
                <a:gd name="connsiteX10" fmla="*/ 4055 w 27214"/>
                <a:gd name="connsiteY10" fmla="*/ 1900 h 35797"/>
                <a:gd name="connsiteX11" fmla="*/ 4055 w 27214"/>
                <a:gd name="connsiteY11" fmla="*/ 6081 h 35797"/>
                <a:gd name="connsiteX12" fmla="*/ 14472 w 27214"/>
                <a:gd name="connsiteY12" fmla="*/ 1460 h 35797"/>
                <a:gd name="connsiteX13" fmla="*/ 23861 w 27214"/>
                <a:gd name="connsiteY13" fmla="*/ 4834 h 35797"/>
                <a:gd name="connsiteX14" fmla="*/ 27529 w 27214"/>
                <a:gd name="connsiteY14" fmla="*/ 14664 h 35797"/>
                <a:gd name="connsiteX15" fmla="*/ 27529 w 27214"/>
                <a:gd name="connsiteY15" fmla="*/ 3725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529" y="37257"/>
                  </a:moveTo>
                  <a:lnTo>
                    <a:pt x="23788" y="37257"/>
                  </a:lnTo>
                  <a:lnTo>
                    <a:pt x="23788" y="15324"/>
                  </a:lnTo>
                  <a:cubicBezTo>
                    <a:pt x="23788" y="11877"/>
                    <a:pt x="22981" y="9309"/>
                    <a:pt x="21294" y="7475"/>
                  </a:cubicBezTo>
                  <a:cubicBezTo>
                    <a:pt x="19606" y="5641"/>
                    <a:pt x="17186" y="4761"/>
                    <a:pt x="14031" y="4761"/>
                  </a:cubicBezTo>
                  <a:cubicBezTo>
                    <a:pt x="10877" y="4761"/>
                    <a:pt x="8383" y="5641"/>
                    <a:pt x="6696" y="7475"/>
                  </a:cubicBezTo>
                  <a:cubicBezTo>
                    <a:pt x="4935" y="9309"/>
                    <a:pt x="4055" y="11950"/>
                    <a:pt x="4055" y="15324"/>
                  </a:cubicBezTo>
                  <a:lnTo>
                    <a:pt x="4055" y="37257"/>
                  </a:lnTo>
                  <a:lnTo>
                    <a:pt x="314" y="37257"/>
                  </a:lnTo>
                  <a:lnTo>
                    <a:pt x="314" y="1900"/>
                  </a:lnTo>
                  <a:lnTo>
                    <a:pt x="4055" y="1900"/>
                  </a:lnTo>
                  <a:lnTo>
                    <a:pt x="4055" y="6081"/>
                  </a:lnTo>
                  <a:cubicBezTo>
                    <a:pt x="6696" y="3001"/>
                    <a:pt x="10144" y="1460"/>
                    <a:pt x="14472" y="1460"/>
                  </a:cubicBezTo>
                  <a:cubicBezTo>
                    <a:pt x="18433" y="1460"/>
                    <a:pt x="21587" y="2560"/>
                    <a:pt x="23861" y="4834"/>
                  </a:cubicBezTo>
                  <a:cubicBezTo>
                    <a:pt x="26282" y="7182"/>
                    <a:pt x="27529" y="10483"/>
                    <a:pt x="27529" y="14664"/>
                  </a:cubicBezTo>
                  <a:lnTo>
                    <a:pt x="27529" y="37257"/>
                  </a:lnTo>
                  <a:close/>
                </a:path>
              </a:pathLst>
            </a:custGeom>
            <a:solidFill>
              <a:srgbClr val="000000"/>
            </a:solidFill>
            <a:ln w="73262" cap="flat">
              <a:noFill/>
              <a:prstDash val="solid"/>
              <a:miter/>
            </a:ln>
          </p:spPr>
          <p:txBody>
            <a:bodyPr rtlCol="0" anchor="ctr"/>
            <a:lstStyle/>
            <a:p>
              <a:endParaRPr lang="en-GB"/>
            </a:p>
          </p:txBody>
        </p:sp>
        <p:sp>
          <p:nvSpPr>
            <p:cNvPr id="477" name="Graphic 1127">
              <a:extLst>
                <a:ext uri="{FF2B5EF4-FFF2-40B4-BE49-F238E27FC236}">
                  <a16:creationId xmlns:a16="http://schemas.microsoft.com/office/drawing/2014/main" id="{975B45EC-DEB3-419B-B616-86D9CF936892}"/>
                </a:ext>
              </a:extLst>
            </p:cNvPr>
            <p:cNvSpPr/>
            <p:nvPr/>
          </p:nvSpPr>
          <p:spPr>
            <a:xfrm>
              <a:off x="5737765" y="3879403"/>
              <a:ext cx="4621" cy="52228"/>
            </a:xfrm>
            <a:custGeom>
              <a:avLst/>
              <a:gdLst>
                <a:gd name="connsiteX0" fmla="*/ 4512 w 4621"/>
                <a:gd name="connsiteY0" fmla="*/ 53686 h 52228"/>
                <a:gd name="connsiteX1" fmla="*/ 771 w 4621"/>
                <a:gd name="connsiteY1" fmla="*/ 53686 h 52228"/>
                <a:gd name="connsiteX2" fmla="*/ 771 w 4621"/>
                <a:gd name="connsiteY2" fmla="*/ 18329 h 52228"/>
                <a:gd name="connsiteX3" fmla="*/ 4512 w 4621"/>
                <a:gd name="connsiteY3" fmla="*/ 18329 h 52228"/>
                <a:gd name="connsiteX4" fmla="*/ 4512 w 4621"/>
                <a:gd name="connsiteY4" fmla="*/ 53686 h 52228"/>
                <a:gd name="connsiteX5" fmla="*/ 4952 w 4621"/>
                <a:gd name="connsiteY5" fmla="*/ 6079 h 52228"/>
                <a:gd name="connsiteX6" fmla="*/ 331 w 4621"/>
                <a:gd name="connsiteY6" fmla="*/ 6079 h 52228"/>
                <a:gd name="connsiteX7" fmla="*/ 331 w 4621"/>
                <a:gd name="connsiteY7" fmla="*/ 1457 h 52228"/>
                <a:gd name="connsiteX8" fmla="*/ 4952 w 4621"/>
                <a:gd name="connsiteY8" fmla="*/ 1457 h 52228"/>
                <a:gd name="connsiteX9" fmla="*/ 4952 w 4621"/>
                <a:gd name="connsiteY9" fmla="*/ 6079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512" y="53686"/>
                  </a:moveTo>
                  <a:lnTo>
                    <a:pt x="771" y="53686"/>
                  </a:lnTo>
                  <a:lnTo>
                    <a:pt x="771" y="18329"/>
                  </a:lnTo>
                  <a:lnTo>
                    <a:pt x="4512" y="18329"/>
                  </a:lnTo>
                  <a:lnTo>
                    <a:pt x="4512" y="53686"/>
                  </a:lnTo>
                  <a:close/>
                  <a:moveTo>
                    <a:pt x="4952" y="6079"/>
                  </a:moveTo>
                  <a:lnTo>
                    <a:pt x="331" y="6079"/>
                  </a:lnTo>
                  <a:lnTo>
                    <a:pt x="331" y="1457"/>
                  </a:lnTo>
                  <a:lnTo>
                    <a:pt x="4952" y="1457"/>
                  </a:lnTo>
                  <a:lnTo>
                    <a:pt x="4952" y="6079"/>
                  </a:lnTo>
                  <a:close/>
                </a:path>
              </a:pathLst>
            </a:custGeom>
            <a:solidFill>
              <a:srgbClr val="000000"/>
            </a:solidFill>
            <a:ln w="73262" cap="flat">
              <a:noFill/>
              <a:prstDash val="solid"/>
              <a:miter/>
            </a:ln>
          </p:spPr>
          <p:txBody>
            <a:bodyPr rtlCol="0" anchor="ctr"/>
            <a:lstStyle/>
            <a:p>
              <a:endParaRPr lang="en-GB"/>
            </a:p>
          </p:txBody>
        </p:sp>
        <p:sp>
          <p:nvSpPr>
            <p:cNvPr id="478" name="Graphic 1127">
              <a:extLst>
                <a:ext uri="{FF2B5EF4-FFF2-40B4-BE49-F238E27FC236}">
                  <a16:creationId xmlns:a16="http://schemas.microsoft.com/office/drawing/2014/main" id="{2DF545AA-915F-41D7-B96E-93DA02019C2D}"/>
                </a:ext>
              </a:extLst>
            </p:cNvPr>
            <p:cNvSpPr/>
            <p:nvPr/>
          </p:nvSpPr>
          <p:spPr>
            <a:xfrm>
              <a:off x="5752461" y="3895834"/>
              <a:ext cx="28461" cy="36237"/>
            </a:xfrm>
            <a:custGeom>
              <a:avLst/>
              <a:gdLst>
                <a:gd name="connsiteX0" fmla="*/ 28802 w 28461"/>
                <a:gd name="connsiteY0" fmla="*/ 27208 h 36237"/>
                <a:gd name="connsiteX1" fmla="*/ 24987 w 28461"/>
                <a:gd name="connsiteY1" fmla="*/ 34837 h 36237"/>
                <a:gd name="connsiteX2" fmla="*/ 14644 w 28461"/>
                <a:gd name="connsiteY2" fmla="*/ 37698 h 36237"/>
                <a:gd name="connsiteX3" fmla="*/ 340 w 28461"/>
                <a:gd name="connsiteY3" fmla="*/ 32636 h 36237"/>
                <a:gd name="connsiteX4" fmla="*/ 2907 w 28461"/>
                <a:gd name="connsiteY4" fmla="*/ 30069 h 36237"/>
                <a:gd name="connsiteX5" fmla="*/ 14497 w 28461"/>
                <a:gd name="connsiteY5" fmla="*/ 34397 h 36237"/>
                <a:gd name="connsiteX6" fmla="*/ 25134 w 28461"/>
                <a:gd name="connsiteY6" fmla="*/ 27208 h 36237"/>
                <a:gd name="connsiteX7" fmla="*/ 23520 w 28461"/>
                <a:gd name="connsiteY7" fmla="*/ 23027 h 36237"/>
                <a:gd name="connsiteX8" fmla="*/ 18385 w 28461"/>
                <a:gd name="connsiteY8" fmla="*/ 21266 h 36237"/>
                <a:gd name="connsiteX9" fmla="*/ 12517 w 28461"/>
                <a:gd name="connsiteY9" fmla="*/ 20753 h 36237"/>
                <a:gd name="connsiteX10" fmla="*/ 1880 w 28461"/>
                <a:gd name="connsiteY10" fmla="*/ 11510 h 36237"/>
                <a:gd name="connsiteX11" fmla="*/ 5328 w 28461"/>
                <a:gd name="connsiteY11" fmla="*/ 4174 h 36237"/>
                <a:gd name="connsiteX12" fmla="*/ 14571 w 28461"/>
                <a:gd name="connsiteY12" fmla="*/ 1460 h 36237"/>
                <a:gd name="connsiteX13" fmla="*/ 26968 w 28461"/>
                <a:gd name="connsiteY13" fmla="*/ 5201 h 36237"/>
                <a:gd name="connsiteX14" fmla="*/ 24474 w 28461"/>
                <a:gd name="connsiteY14" fmla="*/ 7695 h 36237"/>
                <a:gd name="connsiteX15" fmla="*/ 14571 w 28461"/>
                <a:gd name="connsiteY15" fmla="*/ 4688 h 36237"/>
                <a:gd name="connsiteX16" fmla="*/ 7895 w 28461"/>
                <a:gd name="connsiteY16" fmla="*/ 6448 h 36237"/>
                <a:gd name="connsiteX17" fmla="*/ 5548 w 28461"/>
                <a:gd name="connsiteY17" fmla="*/ 11510 h 36237"/>
                <a:gd name="connsiteX18" fmla="*/ 7309 w 28461"/>
                <a:gd name="connsiteY18" fmla="*/ 15691 h 36237"/>
                <a:gd name="connsiteX19" fmla="*/ 12737 w 28461"/>
                <a:gd name="connsiteY19" fmla="*/ 17452 h 36237"/>
                <a:gd name="connsiteX20" fmla="*/ 18459 w 28461"/>
                <a:gd name="connsiteY20" fmla="*/ 17965 h 36237"/>
                <a:gd name="connsiteX21" fmla="*/ 26161 w 28461"/>
                <a:gd name="connsiteY21" fmla="*/ 20459 h 36237"/>
                <a:gd name="connsiteX22" fmla="*/ 28802 w 28461"/>
                <a:gd name="connsiteY22" fmla="*/ 2720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802" y="27208"/>
                  </a:moveTo>
                  <a:cubicBezTo>
                    <a:pt x="28802" y="30435"/>
                    <a:pt x="27555" y="33003"/>
                    <a:pt x="24987" y="34837"/>
                  </a:cubicBezTo>
                  <a:cubicBezTo>
                    <a:pt x="22420" y="36744"/>
                    <a:pt x="18972" y="37698"/>
                    <a:pt x="14644" y="37698"/>
                  </a:cubicBezTo>
                  <a:cubicBezTo>
                    <a:pt x="8629" y="37698"/>
                    <a:pt x="3861" y="36010"/>
                    <a:pt x="340" y="32636"/>
                  </a:cubicBezTo>
                  <a:lnTo>
                    <a:pt x="2907" y="30069"/>
                  </a:lnTo>
                  <a:cubicBezTo>
                    <a:pt x="5621" y="32930"/>
                    <a:pt x="9509" y="34397"/>
                    <a:pt x="14497" y="34397"/>
                  </a:cubicBezTo>
                  <a:cubicBezTo>
                    <a:pt x="21613" y="34397"/>
                    <a:pt x="25134" y="31976"/>
                    <a:pt x="25134" y="27208"/>
                  </a:cubicBezTo>
                  <a:cubicBezTo>
                    <a:pt x="25134" y="25374"/>
                    <a:pt x="24620" y="23980"/>
                    <a:pt x="23520" y="23027"/>
                  </a:cubicBezTo>
                  <a:cubicBezTo>
                    <a:pt x="22420" y="22073"/>
                    <a:pt x="20733" y="21486"/>
                    <a:pt x="18385" y="21266"/>
                  </a:cubicBezTo>
                  <a:lnTo>
                    <a:pt x="12517" y="20753"/>
                  </a:lnTo>
                  <a:cubicBezTo>
                    <a:pt x="5401" y="20166"/>
                    <a:pt x="1880" y="17085"/>
                    <a:pt x="1880" y="11510"/>
                  </a:cubicBezTo>
                  <a:cubicBezTo>
                    <a:pt x="1880" y="8429"/>
                    <a:pt x="3054" y="6008"/>
                    <a:pt x="5328" y="4174"/>
                  </a:cubicBezTo>
                  <a:cubicBezTo>
                    <a:pt x="7602" y="2340"/>
                    <a:pt x="10683" y="1460"/>
                    <a:pt x="14571" y="1460"/>
                  </a:cubicBezTo>
                  <a:cubicBezTo>
                    <a:pt x="19486" y="1460"/>
                    <a:pt x="23594" y="2707"/>
                    <a:pt x="26968" y="5201"/>
                  </a:cubicBezTo>
                  <a:lnTo>
                    <a:pt x="24474" y="7695"/>
                  </a:lnTo>
                  <a:cubicBezTo>
                    <a:pt x="21760" y="5715"/>
                    <a:pt x="18459" y="4688"/>
                    <a:pt x="14571" y="4688"/>
                  </a:cubicBezTo>
                  <a:cubicBezTo>
                    <a:pt x="11637" y="4688"/>
                    <a:pt x="9363" y="5275"/>
                    <a:pt x="7895" y="6448"/>
                  </a:cubicBezTo>
                  <a:cubicBezTo>
                    <a:pt x="6355" y="7622"/>
                    <a:pt x="5548" y="9309"/>
                    <a:pt x="5548" y="11510"/>
                  </a:cubicBezTo>
                  <a:cubicBezTo>
                    <a:pt x="5548" y="13344"/>
                    <a:pt x="6135" y="14737"/>
                    <a:pt x="7309" y="15691"/>
                  </a:cubicBezTo>
                  <a:cubicBezTo>
                    <a:pt x="8409" y="16645"/>
                    <a:pt x="10243" y="17232"/>
                    <a:pt x="12737" y="17452"/>
                  </a:cubicBezTo>
                  <a:lnTo>
                    <a:pt x="18459" y="17965"/>
                  </a:lnTo>
                  <a:cubicBezTo>
                    <a:pt x="21760" y="18332"/>
                    <a:pt x="24327" y="19139"/>
                    <a:pt x="26161" y="20459"/>
                  </a:cubicBezTo>
                  <a:cubicBezTo>
                    <a:pt x="27921" y="21780"/>
                    <a:pt x="28802" y="24054"/>
                    <a:pt x="28802" y="27208"/>
                  </a:cubicBezTo>
                  <a:close/>
                </a:path>
              </a:pathLst>
            </a:custGeom>
            <a:solidFill>
              <a:srgbClr val="000000"/>
            </a:solidFill>
            <a:ln w="73262" cap="flat">
              <a:noFill/>
              <a:prstDash val="solid"/>
              <a:miter/>
            </a:ln>
          </p:spPr>
          <p:txBody>
            <a:bodyPr rtlCol="0" anchor="ctr"/>
            <a:lstStyle/>
            <a:p>
              <a:endParaRPr lang="en-GB"/>
            </a:p>
          </p:txBody>
        </p:sp>
        <p:sp>
          <p:nvSpPr>
            <p:cNvPr id="479" name="Graphic 1127">
              <a:extLst>
                <a:ext uri="{FF2B5EF4-FFF2-40B4-BE49-F238E27FC236}">
                  <a16:creationId xmlns:a16="http://schemas.microsoft.com/office/drawing/2014/main" id="{DBB60AB7-AC77-4184-8F19-6388BBA85EAF}"/>
                </a:ext>
              </a:extLst>
            </p:cNvPr>
            <p:cNvSpPr/>
            <p:nvPr/>
          </p:nvSpPr>
          <p:spPr>
            <a:xfrm>
              <a:off x="5789824" y="3895834"/>
              <a:ext cx="28461" cy="36237"/>
            </a:xfrm>
            <a:custGeom>
              <a:avLst/>
              <a:gdLst>
                <a:gd name="connsiteX0" fmla="*/ 24413 w 28461"/>
                <a:gd name="connsiteY0" fmla="*/ 5348 h 36237"/>
                <a:gd name="connsiteX1" fmla="*/ 28815 w 28461"/>
                <a:gd name="connsiteY1" fmla="*/ 19579 h 36237"/>
                <a:gd name="connsiteX2" fmla="*/ 24413 w 28461"/>
                <a:gd name="connsiteY2" fmla="*/ 33810 h 36237"/>
                <a:gd name="connsiteX3" fmla="*/ 14584 w 28461"/>
                <a:gd name="connsiteY3" fmla="*/ 37698 h 36237"/>
                <a:gd name="connsiteX4" fmla="*/ 4754 w 28461"/>
                <a:gd name="connsiteY4" fmla="*/ 33810 h 36237"/>
                <a:gd name="connsiteX5" fmla="*/ 353 w 28461"/>
                <a:gd name="connsiteY5" fmla="*/ 19579 h 36237"/>
                <a:gd name="connsiteX6" fmla="*/ 4754 w 28461"/>
                <a:gd name="connsiteY6" fmla="*/ 5348 h 36237"/>
                <a:gd name="connsiteX7" fmla="*/ 14584 w 28461"/>
                <a:gd name="connsiteY7" fmla="*/ 1460 h 36237"/>
                <a:gd name="connsiteX8" fmla="*/ 24413 w 28461"/>
                <a:gd name="connsiteY8" fmla="*/ 5348 h 36237"/>
                <a:gd name="connsiteX9" fmla="*/ 21919 w 28461"/>
                <a:gd name="connsiteY9" fmla="*/ 31389 h 36237"/>
                <a:gd name="connsiteX10" fmla="*/ 25074 w 28461"/>
                <a:gd name="connsiteY10" fmla="*/ 19579 h 36237"/>
                <a:gd name="connsiteX11" fmla="*/ 21919 w 28461"/>
                <a:gd name="connsiteY11" fmla="*/ 7769 h 36237"/>
                <a:gd name="connsiteX12" fmla="*/ 14584 w 28461"/>
                <a:gd name="connsiteY12" fmla="*/ 4761 h 36237"/>
                <a:gd name="connsiteX13" fmla="*/ 7248 w 28461"/>
                <a:gd name="connsiteY13" fmla="*/ 7769 h 36237"/>
                <a:gd name="connsiteX14" fmla="*/ 4094 w 28461"/>
                <a:gd name="connsiteY14" fmla="*/ 19579 h 36237"/>
                <a:gd name="connsiteX15" fmla="*/ 7248 w 28461"/>
                <a:gd name="connsiteY15" fmla="*/ 31389 h 36237"/>
                <a:gd name="connsiteX16" fmla="*/ 14584 w 28461"/>
                <a:gd name="connsiteY16" fmla="*/ 34397 h 36237"/>
                <a:gd name="connsiteX17" fmla="*/ 21919 w 28461"/>
                <a:gd name="connsiteY17" fmla="*/ 3138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413" y="5348"/>
                  </a:moveTo>
                  <a:cubicBezTo>
                    <a:pt x="27348" y="8282"/>
                    <a:pt x="28815" y="13050"/>
                    <a:pt x="28815" y="19579"/>
                  </a:cubicBezTo>
                  <a:cubicBezTo>
                    <a:pt x="28815" y="26108"/>
                    <a:pt x="27348" y="30876"/>
                    <a:pt x="24413" y="33810"/>
                  </a:cubicBezTo>
                  <a:cubicBezTo>
                    <a:pt x="21846" y="36377"/>
                    <a:pt x="18545" y="37698"/>
                    <a:pt x="14584" y="37698"/>
                  </a:cubicBezTo>
                  <a:cubicBezTo>
                    <a:pt x="10623" y="37698"/>
                    <a:pt x="7322" y="36377"/>
                    <a:pt x="4754" y="33810"/>
                  </a:cubicBezTo>
                  <a:cubicBezTo>
                    <a:pt x="1820" y="30876"/>
                    <a:pt x="353" y="26108"/>
                    <a:pt x="353" y="19579"/>
                  </a:cubicBezTo>
                  <a:cubicBezTo>
                    <a:pt x="353" y="13050"/>
                    <a:pt x="1820" y="8282"/>
                    <a:pt x="4754" y="5348"/>
                  </a:cubicBezTo>
                  <a:cubicBezTo>
                    <a:pt x="7322" y="2781"/>
                    <a:pt x="10623" y="1460"/>
                    <a:pt x="14584" y="1460"/>
                  </a:cubicBezTo>
                  <a:cubicBezTo>
                    <a:pt x="18545" y="1460"/>
                    <a:pt x="21846" y="2781"/>
                    <a:pt x="24413" y="5348"/>
                  </a:cubicBezTo>
                  <a:close/>
                  <a:moveTo>
                    <a:pt x="21919" y="31389"/>
                  </a:moveTo>
                  <a:cubicBezTo>
                    <a:pt x="24047" y="29262"/>
                    <a:pt x="25074" y="25374"/>
                    <a:pt x="25074" y="19579"/>
                  </a:cubicBezTo>
                  <a:cubicBezTo>
                    <a:pt x="25074" y="13784"/>
                    <a:pt x="24047" y="9896"/>
                    <a:pt x="21919" y="7769"/>
                  </a:cubicBezTo>
                  <a:cubicBezTo>
                    <a:pt x="19939" y="5788"/>
                    <a:pt x="17445" y="4761"/>
                    <a:pt x="14584" y="4761"/>
                  </a:cubicBezTo>
                  <a:cubicBezTo>
                    <a:pt x="11723" y="4761"/>
                    <a:pt x="9229" y="5788"/>
                    <a:pt x="7248" y="7769"/>
                  </a:cubicBezTo>
                  <a:cubicBezTo>
                    <a:pt x="5121" y="9896"/>
                    <a:pt x="4094" y="13784"/>
                    <a:pt x="4094" y="19579"/>
                  </a:cubicBezTo>
                  <a:cubicBezTo>
                    <a:pt x="4094" y="25374"/>
                    <a:pt x="5121" y="29262"/>
                    <a:pt x="7248" y="31389"/>
                  </a:cubicBezTo>
                  <a:cubicBezTo>
                    <a:pt x="9229" y="33370"/>
                    <a:pt x="11723" y="34397"/>
                    <a:pt x="14584" y="34397"/>
                  </a:cubicBezTo>
                  <a:cubicBezTo>
                    <a:pt x="17445" y="34397"/>
                    <a:pt x="19939" y="33370"/>
                    <a:pt x="21919" y="31389"/>
                  </a:cubicBezTo>
                  <a:close/>
                </a:path>
              </a:pathLst>
            </a:custGeom>
            <a:solidFill>
              <a:srgbClr val="000000"/>
            </a:solidFill>
            <a:ln w="73262" cap="flat">
              <a:noFill/>
              <a:prstDash val="solid"/>
              <a:miter/>
            </a:ln>
          </p:spPr>
          <p:txBody>
            <a:bodyPr rtlCol="0" anchor="ctr"/>
            <a:lstStyle/>
            <a:p>
              <a:endParaRPr lang="en-GB"/>
            </a:p>
          </p:txBody>
        </p:sp>
        <p:sp>
          <p:nvSpPr>
            <p:cNvPr id="480" name="Graphic 1127">
              <a:extLst>
                <a:ext uri="{FF2B5EF4-FFF2-40B4-BE49-F238E27FC236}">
                  <a16:creationId xmlns:a16="http://schemas.microsoft.com/office/drawing/2014/main" id="{A7A2B3F6-CF8E-4024-8827-709BA8C4754E}"/>
                </a:ext>
              </a:extLst>
            </p:cNvPr>
            <p:cNvSpPr/>
            <p:nvPr/>
          </p:nvSpPr>
          <p:spPr>
            <a:xfrm>
              <a:off x="5830046" y="3879403"/>
              <a:ext cx="11736" cy="52228"/>
            </a:xfrm>
            <a:custGeom>
              <a:avLst/>
              <a:gdLst>
                <a:gd name="connsiteX0" fmla="*/ 12101 w 11736"/>
                <a:gd name="connsiteY0" fmla="*/ 53686 h 52228"/>
                <a:gd name="connsiteX1" fmla="*/ 8873 w 11736"/>
                <a:gd name="connsiteY1" fmla="*/ 53686 h 52228"/>
                <a:gd name="connsiteX2" fmla="*/ 2491 w 11736"/>
                <a:gd name="connsiteY2" fmla="*/ 51266 h 52228"/>
                <a:gd name="connsiteX3" fmla="*/ 364 w 11736"/>
                <a:gd name="connsiteY3" fmla="*/ 44517 h 52228"/>
                <a:gd name="connsiteX4" fmla="*/ 364 w 11736"/>
                <a:gd name="connsiteY4" fmla="*/ 1457 h 52228"/>
                <a:gd name="connsiteX5" fmla="*/ 4105 w 11736"/>
                <a:gd name="connsiteY5" fmla="*/ 1457 h 52228"/>
                <a:gd name="connsiteX6" fmla="*/ 4105 w 11736"/>
                <a:gd name="connsiteY6" fmla="*/ 44444 h 52228"/>
                <a:gd name="connsiteX7" fmla="*/ 5352 w 11736"/>
                <a:gd name="connsiteY7" fmla="*/ 48992 h 52228"/>
                <a:gd name="connsiteX8" fmla="*/ 9533 w 11736"/>
                <a:gd name="connsiteY8" fmla="*/ 50385 h 52228"/>
                <a:gd name="connsiteX9" fmla="*/ 12101 w 11736"/>
                <a:gd name="connsiteY9" fmla="*/ 50385 h 52228"/>
                <a:gd name="connsiteX10" fmla="*/ 12101 w 11736"/>
                <a:gd name="connsiteY10" fmla="*/ 5368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101" y="53686"/>
                  </a:moveTo>
                  <a:lnTo>
                    <a:pt x="8873" y="53686"/>
                  </a:lnTo>
                  <a:cubicBezTo>
                    <a:pt x="6012" y="53686"/>
                    <a:pt x="3885" y="52879"/>
                    <a:pt x="2491" y="51266"/>
                  </a:cubicBezTo>
                  <a:cubicBezTo>
                    <a:pt x="1098" y="49652"/>
                    <a:pt x="364" y="47378"/>
                    <a:pt x="364" y="44517"/>
                  </a:cubicBezTo>
                  <a:lnTo>
                    <a:pt x="364" y="1457"/>
                  </a:lnTo>
                  <a:lnTo>
                    <a:pt x="4105" y="1457"/>
                  </a:lnTo>
                  <a:lnTo>
                    <a:pt x="4105" y="44444"/>
                  </a:lnTo>
                  <a:cubicBezTo>
                    <a:pt x="4105" y="46571"/>
                    <a:pt x="4545" y="48038"/>
                    <a:pt x="5352" y="48992"/>
                  </a:cubicBezTo>
                  <a:cubicBezTo>
                    <a:pt x="6086" y="49945"/>
                    <a:pt x="7553" y="50385"/>
                    <a:pt x="9533" y="50385"/>
                  </a:cubicBezTo>
                  <a:lnTo>
                    <a:pt x="12101" y="50385"/>
                  </a:lnTo>
                  <a:lnTo>
                    <a:pt x="12101" y="53686"/>
                  </a:lnTo>
                  <a:close/>
                </a:path>
              </a:pathLst>
            </a:custGeom>
            <a:solidFill>
              <a:srgbClr val="000000"/>
            </a:solidFill>
            <a:ln w="73262" cap="flat">
              <a:noFill/>
              <a:prstDash val="solid"/>
              <a:miter/>
            </a:ln>
          </p:spPr>
          <p:txBody>
            <a:bodyPr rtlCol="0" anchor="ctr"/>
            <a:lstStyle/>
            <a:p>
              <a:endParaRPr lang="en-GB"/>
            </a:p>
          </p:txBody>
        </p:sp>
        <p:sp>
          <p:nvSpPr>
            <p:cNvPr id="481" name="Graphic 1127">
              <a:extLst>
                <a:ext uri="{FF2B5EF4-FFF2-40B4-BE49-F238E27FC236}">
                  <a16:creationId xmlns:a16="http://schemas.microsoft.com/office/drawing/2014/main" id="{C8A94551-AC3F-4AFA-996D-069ACDD18D70}"/>
                </a:ext>
              </a:extLst>
            </p:cNvPr>
            <p:cNvSpPr/>
            <p:nvPr/>
          </p:nvSpPr>
          <p:spPr>
            <a:xfrm>
              <a:off x="5847969" y="3895834"/>
              <a:ext cx="27508" cy="36237"/>
            </a:xfrm>
            <a:custGeom>
              <a:avLst/>
              <a:gdLst>
                <a:gd name="connsiteX0" fmla="*/ 27881 w 27508"/>
                <a:gd name="connsiteY0" fmla="*/ 37258 h 36237"/>
                <a:gd name="connsiteX1" fmla="*/ 24140 w 27508"/>
                <a:gd name="connsiteY1" fmla="*/ 37258 h 36237"/>
                <a:gd name="connsiteX2" fmla="*/ 24140 w 27508"/>
                <a:gd name="connsiteY2" fmla="*/ 33736 h 36237"/>
                <a:gd name="connsiteX3" fmla="*/ 19592 w 27508"/>
                <a:gd name="connsiteY3" fmla="*/ 36817 h 36237"/>
                <a:gd name="connsiteX4" fmla="*/ 13357 w 27508"/>
                <a:gd name="connsiteY4" fmla="*/ 37698 h 36237"/>
                <a:gd name="connsiteX5" fmla="*/ 2940 w 27508"/>
                <a:gd name="connsiteY5" fmla="*/ 34470 h 36237"/>
                <a:gd name="connsiteX6" fmla="*/ 373 w 27508"/>
                <a:gd name="connsiteY6" fmla="*/ 27575 h 36237"/>
                <a:gd name="connsiteX7" fmla="*/ 3674 w 27508"/>
                <a:gd name="connsiteY7" fmla="*/ 20092 h 36237"/>
                <a:gd name="connsiteX8" fmla="*/ 12697 w 27508"/>
                <a:gd name="connsiteY8" fmla="*/ 17378 h 36237"/>
                <a:gd name="connsiteX9" fmla="*/ 24140 w 27508"/>
                <a:gd name="connsiteY9" fmla="*/ 17378 h 36237"/>
                <a:gd name="connsiteX10" fmla="*/ 24140 w 27508"/>
                <a:gd name="connsiteY10" fmla="*/ 13417 h 36237"/>
                <a:gd name="connsiteX11" fmla="*/ 21793 w 27508"/>
                <a:gd name="connsiteY11" fmla="*/ 6962 h 36237"/>
                <a:gd name="connsiteX12" fmla="*/ 14164 w 27508"/>
                <a:gd name="connsiteY12" fmla="*/ 4761 h 36237"/>
                <a:gd name="connsiteX13" fmla="*/ 8369 w 27508"/>
                <a:gd name="connsiteY13" fmla="*/ 5788 h 36237"/>
                <a:gd name="connsiteX14" fmla="*/ 4407 w 27508"/>
                <a:gd name="connsiteY14" fmla="*/ 9236 h 36237"/>
                <a:gd name="connsiteX15" fmla="*/ 1693 w 27508"/>
                <a:gd name="connsiteY15" fmla="*/ 6888 h 36237"/>
                <a:gd name="connsiteX16" fmla="*/ 6755 w 27508"/>
                <a:gd name="connsiteY16" fmla="*/ 2707 h 36237"/>
                <a:gd name="connsiteX17" fmla="*/ 14164 w 27508"/>
                <a:gd name="connsiteY17" fmla="*/ 1460 h 36237"/>
                <a:gd name="connsiteX18" fmla="*/ 27881 w 27508"/>
                <a:gd name="connsiteY18" fmla="*/ 13050 h 36237"/>
                <a:gd name="connsiteX19" fmla="*/ 27881 w 27508"/>
                <a:gd name="connsiteY19" fmla="*/ 37258 h 36237"/>
                <a:gd name="connsiteX20" fmla="*/ 24140 w 27508"/>
                <a:gd name="connsiteY20" fmla="*/ 24934 h 36237"/>
                <a:gd name="connsiteX21" fmla="*/ 24140 w 27508"/>
                <a:gd name="connsiteY21" fmla="*/ 20386 h 36237"/>
                <a:gd name="connsiteX22" fmla="*/ 13137 w 27508"/>
                <a:gd name="connsiteY22" fmla="*/ 20386 h 36237"/>
                <a:gd name="connsiteX23" fmla="*/ 4114 w 27508"/>
                <a:gd name="connsiteY23" fmla="*/ 27501 h 36237"/>
                <a:gd name="connsiteX24" fmla="*/ 6315 w 27508"/>
                <a:gd name="connsiteY24" fmla="*/ 32710 h 36237"/>
                <a:gd name="connsiteX25" fmla="*/ 13357 w 27508"/>
                <a:gd name="connsiteY25" fmla="*/ 34397 h 36237"/>
                <a:gd name="connsiteX26" fmla="*/ 22159 w 27508"/>
                <a:gd name="connsiteY26" fmla="*/ 31683 h 36237"/>
                <a:gd name="connsiteX27" fmla="*/ 24140 w 27508"/>
                <a:gd name="connsiteY27" fmla="*/ 2493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881" y="37258"/>
                  </a:moveTo>
                  <a:lnTo>
                    <a:pt x="24140" y="37258"/>
                  </a:lnTo>
                  <a:lnTo>
                    <a:pt x="24140" y="33736"/>
                  </a:lnTo>
                  <a:cubicBezTo>
                    <a:pt x="22673" y="35204"/>
                    <a:pt x="21132" y="36231"/>
                    <a:pt x="19592" y="36817"/>
                  </a:cubicBezTo>
                  <a:cubicBezTo>
                    <a:pt x="17978" y="37404"/>
                    <a:pt x="15924" y="37698"/>
                    <a:pt x="13357" y="37698"/>
                  </a:cubicBezTo>
                  <a:cubicBezTo>
                    <a:pt x="8515" y="37698"/>
                    <a:pt x="5068" y="36597"/>
                    <a:pt x="2940" y="34470"/>
                  </a:cubicBezTo>
                  <a:cubicBezTo>
                    <a:pt x="1253" y="32783"/>
                    <a:pt x="373" y="30435"/>
                    <a:pt x="373" y="27575"/>
                  </a:cubicBezTo>
                  <a:cubicBezTo>
                    <a:pt x="373" y="24347"/>
                    <a:pt x="1473" y="21853"/>
                    <a:pt x="3674" y="20092"/>
                  </a:cubicBezTo>
                  <a:cubicBezTo>
                    <a:pt x="5801" y="18259"/>
                    <a:pt x="8809" y="17378"/>
                    <a:pt x="12697" y="17378"/>
                  </a:cubicBezTo>
                  <a:lnTo>
                    <a:pt x="24140" y="17378"/>
                  </a:lnTo>
                  <a:lnTo>
                    <a:pt x="24140" y="13417"/>
                  </a:lnTo>
                  <a:cubicBezTo>
                    <a:pt x="24140" y="10556"/>
                    <a:pt x="23333" y="8356"/>
                    <a:pt x="21793" y="6962"/>
                  </a:cubicBezTo>
                  <a:cubicBezTo>
                    <a:pt x="20252" y="5495"/>
                    <a:pt x="17685" y="4761"/>
                    <a:pt x="14164" y="4761"/>
                  </a:cubicBezTo>
                  <a:cubicBezTo>
                    <a:pt x="11743" y="4761"/>
                    <a:pt x="9762" y="5128"/>
                    <a:pt x="8369" y="5788"/>
                  </a:cubicBezTo>
                  <a:cubicBezTo>
                    <a:pt x="6902" y="6448"/>
                    <a:pt x="5581" y="7622"/>
                    <a:pt x="4407" y="9236"/>
                  </a:cubicBezTo>
                  <a:lnTo>
                    <a:pt x="1693" y="6888"/>
                  </a:lnTo>
                  <a:cubicBezTo>
                    <a:pt x="3160" y="4908"/>
                    <a:pt x="4848" y="3441"/>
                    <a:pt x="6755" y="2707"/>
                  </a:cubicBezTo>
                  <a:cubicBezTo>
                    <a:pt x="8735" y="1827"/>
                    <a:pt x="11156" y="1460"/>
                    <a:pt x="14164" y="1460"/>
                  </a:cubicBezTo>
                  <a:cubicBezTo>
                    <a:pt x="23333" y="1460"/>
                    <a:pt x="27881" y="5348"/>
                    <a:pt x="27881" y="13050"/>
                  </a:cubicBezTo>
                  <a:lnTo>
                    <a:pt x="27881" y="37258"/>
                  </a:lnTo>
                  <a:close/>
                  <a:moveTo>
                    <a:pt x="24140" y="24934"/>
                  </a:moveTo>
                  <a:lnTo>
                    <a:pt x="24140" y="20386"/>
                  </a:lnTo>
                  <a:lnTo>
                    <a:pt x="13137" y="20386"/>
                  </a:lnTo>
                  <a:cubicBezTo>
                    <a:pt x="7122" y="20386"/>
                    <a:pt x="4114" y="22733"/>
                    <a:pt x="4114" y="27501"/>
                  </a:cubicBezTo>
                  <a:cubicBezTo>
                    <a:pt x="4114" y="29849"/>
                    <a:pt x="4848" y="31609"/>
                    <a:pt x="6315" y="32710"/>
                  </a:cubicBezTo>
                  <a:cubicBezTo>
                    <a:pt x="7782" y="33810"/>
                    <a:pt x="10129" y="34397"/>
                    <a:pt x="13357" y="34397"/>
                  </a:cubicBezTo>
                  <a:cubicBezTo>
                    <a:pt x="17318" y="34397"/>
                    <a:pt x="20252" y="33516"/>
                    <a:pt x="22159" y="31683"/>
                  </a:cubicBezTo>
                  <a:cubicBezTo>
                    <a:pt x="23480" y="30435"/>
                    <a:pt x="24140" y="28235"/>
                    <a:pt x="24140" y="24934"/>
                  </a:cubicBezTo>
                  <a:close/>
                </a:path>
              </a:pathLst>
            </a:custGeom>
            <a:solidFill>
              <a:srgbClr val="000000"/>
            </a:solidFill>
            <a:ln w="73262" cap="flat">
              <a:noFill/>
              <a:prstDash val="solid"/>
              <a:miter/>
            </a:ln>
          </p:spPr>
          <p:txBody>
            <a:bodyPr rtlCol="0" anchor="ctr"/>
            <a:lstStyle/>
            <a:p>
              <a:endParaRPr lang="en-GB"/>
            </a:p>
          </p:txBody>
        </p:sp>
        <p:sp>
          <p:nvSpPr>
            <p:cNvPr id="482" name="Graphic 1127">
              <a:extLst>
                <a:ext uri="{FF2B5EF4-FFF2-40B4-BE49-F238E27FC236}">
                  <a16:creationId xmlns:a16="http://schemas.microsoft.com/office/drawing/2014/main" id="{96AADDC3-EA2C-496A-B7D0-E3CA0CF0BB81}"/>
                </a:ext>
              </a:extLst>
            </p:cNvPr>
            <p:cNvSpPr/>
            <p:nvPr/>
          </p:nvSpPr>
          <p:spPr>
            <a:xfrm>
              <a:off x="5885186" y="3884978"/>
              <a:ext cx="16578" cy="46653"/>
            </a:xfrm>
            <a:custGeom>
              <a:avLst/>
              <a:gdLst>
                <a:gd name="connsiteX0" fmla="*/ 16962 w 16578"/>
                <a:gd name="connsiteY0" fmla="*/ 48112 h 46653"/>
                <a:gd name="connsiteX1" fmla="*/ 13735 w 16578"/>
                <a:gd name="connsiteY1" fmla="*/ 48112 h 46653"/>
                <a:gd name="connsiteX2" fmla="*/ 7500 w 16578"/>
                <a:gd name="connsiteY2" fmla="*/ 45545 h 46653"/>
                <a:gd name="connsiteX3" fmla="*/ 5225 w 16578"/>
                <a:gd name="connsiteY3" fmla="*/ 38869 h 46653"/>
                <a:gd name="connsiteX4" fmla="*/ 5225 w 16578"/>
                <a:gd name="connsiteY4" fmla="*/ 15542 h 46653"/>
                <a:gd name="connsiteX5" fmla="*/ 384 w 16578"/>
                <a:gd name="connsiteY5" fmla="*/ 15542 h 46653"/>
                <a:gd name="connsiteX6" fmla="*/ 384 w 16578"/>
                <a:gd name="connsiteY6" fmla="*/ 12755 h 46653"/>
                <a:gd name="connsiteX7" fmla="*/ 5225 w 16578"/>
                <a:gd name="connsiteY7" fmla="*/ 12755 h 46653"/>
                <a:gd name="connsiteX8" fmla="*/ 5225 w 16578"/>
                <a:gd name="connsiteY8" fmla="*/ 1458 h 46653"/>
                <a:gd name="connsiteX9" fmla="*/ 8967 w 16578"/>
                <a:gd name="connsiteY9" fmla="*/ 1458 h 46653"/>
                <a:gd name="connsiteX10" fmla="*/ 8967 w 16578"/>
                <a:gd name="connsiteY10" fmla="*/ 12755 h 46653"/>
                <a:gd name="connsiteX11" fmla="*/ 16962 w 16578"/>
                <a:gd name="connsiteY11" fmla="*/ 12755 h 46653"/>
                <a:gd name="connsiteX12" fmla="*/ 16962 w 16578"/>
                <a:gd name="connsiteY12" fmla="*/ 15542 h 46653"/>
                <a:gd name="connsiteX13" fmla="*/ 8967 w 16578"/>
                <a:gd name="connsiteY13" fmla="*/ 15542 h 46653"/>
                <a:gd name="connsiteX14" fmla="*/ 8967 w 16578"/>
                <a:gd name="connsiteY14" fmla="*/ 38943 h 46653"/>
                <a:gd name="connsiteX15" fmla="*/ 14395 w 16578"/>
                <a:gd name="connsiteY15" fmla="*/ 44811 h 46653"/>
                <a:gd name="connsiteX16" fmla="*/ 16962 w 16578"/>
                <a:gd name="connsiteY16" fmla="*/ 44811 h 46653"/>
                <a:gd name="connsiteX17" fmla="*/ 16962 w 16578"/>
                <a:gd name="connsiteY17" fmla="*/ 48112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962" y="48112"/>
                  </a:moveTo>
                  <a:lnTo>
                    <a:pt x="13735" y="48112"/>
                  </a:lnTo>
                  <a:cubicBezTo>
                    <a:pt x="11021" y="48112"/>
                    <a:pt x="8967" y="47232"/>
                    <a:pt x="7500" y="45545"/>
                  </a:cubicBezTo>
                  <a:cubicBezTo>
                    <a:pt x="5959" y="43858"/>
                    <a:pt x="5225" y="41657"/>
                    <a:pt x="5225" y="38869"/>
                  </a:cubicBezTo>
                  <a:lnTo>
                    <a:pt x="5225" y="15542"/>
                  </a:lnTo>
                  <a:lnTo>
                    <a:pt x="384" y="15542"/>
                  </a:lnTo>
                  <a:lnTo>
                    <a:pt x="384" y="12755"/>
                  </a:lnTo>
                  <a:lnTo>
                    <a:pt x="5225" y="12755"/>
                  </a:lnTo>
                  <a:lnTo>
                    <a:pt x="5225" y="1458"/>
                  </a:lnTo>
                  <a:lnTo>
                    <a:pt x="8967" y="1458"/>
                  </a:lnTo>
                  <a:lnTo>
                    <a:pt x="8967" y="12755"/>
                  </a:lnTo>
                  <a:lnTo>
                    <a:pt x="16962" y="12755"/>
                  </a:lnTo>
                  <a:lnTo>
                    <a:pt x="16962" y="15542"/>
                  </a:lnTo>
                  <a:lnTo>
                    <a:pt x="8967" y="15542"/>
                  </a:lnTo>
                  <a:lnTo>
                    <a:pt x="8967" y="38943"/>
                  </a:lnTo>
                  <a:cubicBezTo>
                    <a:pt x="8967" y="42831"/>
                    <a:pt x="10800" y="44811"/>
                    <a:pt x="14395" y="44811"/>
                  </a:cubicBezTo>
                  <a:lnTo>
                    <a:pt x="16962" y="44811"/>
                  </a:lnTo>
                  <a:lnTo>
                    <a:pt x="16962" y="48112"/>
                  </a:lnTo>
                  <a:close/>
                </a:path>
              </a:pathLst>
            </a:custGeom>
            <a:solidFill>
              <a:srgbClr val="000000"/>
            </a:solidFill>
            <a:ln w="73262" cap="flat">
              <a:noFill/>
              <a:prstDash val="solid"/>
              <a:miter/>
            </a:ln>
          </p:spPr>
          <p:txBody>
            <a:bodyPr rtlCol="0" anchor="ctr"/>
            <a:lstStyle/>
            <a:p>
              <a:endParaRPr lang="en-GB"/>
            </a:p>
          </p:txBody>
        </p:sp>
        <p:sp>
          <p:nvSpPr>
            <p:cNvPr id="483" name="Graphic 1127">
              <a:extLst>
                <a:ext uri="{FF2B5EF4-FFF2-40B4-BE49-F238E27FC236}">
                  <a16:creationId xmlns:a16="http://schemas.microsoft.com/office/drawing/2014/main" id="{02724E02-6E18-475F-87B3-700311CB515C}"/>
                </a:ext>
              </a:extLst>
            </p:cNvPr>
            <p:cNvSpPr/>
            <p:nvPr/>
          </p:nvSpPr>
          <p:spPr>
            <a:xfrm>
              <a:off x="5910665" y="3895834"/>
              <a:ext cx="28315" cy="36237"/>
            </a:xfrm>
            <a:custGeom>
              <a:avLst/>
              <a:gdLst>
                <a:gd name="connsiteX0" fmla="*/ 28710 w 28315"/>
                <a:gd name="connsiteY0" fmla="*/ 20386 h 36237"/>
                <a:gd name="connsiteX1" fmla="*/ 4136 w 28315"/>
                <a:gd name="connsiteY1" fmla="*/ 20386 h 36237"/>
                <a:gd name="connsiteX2" fmla="*/ 7070 w 28315"/>
                <a:gd name="connsiteY2" fmla="*/ 30729 h 36237"/>
                <a:gd name="connsiteX3" fmla="*/ 15653 w 28315"/>
                <a:gd name="connsiteY3" fmla="*/ 34323 h 36237"/>
                <a:gd name="connsiteX4" fmla="*/ 20934 w 28315"/>
                <a:gd name="connsiteY4" fmla="*/ 33296 h 36237"/>
                <a:gd name="connsiteX5" fmla="*/ 25409 w 28315"/>
                <a:gd name="connsiteY5" fmla="*/ 30069 h 36237"/>
                <a:gd name="connsiteX6" fmla="*/ 28196 w 28315"/>
                <a:gd name="connsiteY6" fmla="*/ 32269 h 36237"/>
                <a:gd name="connsiteX7" fmla="*/ 22475 w 28315"/>
                <a:gd name="connsiteY7" fmla="*/ 36377 h 36237"/>
                <a:gd name="connsiteX8" fmla="*/ 15433 w 28315"/>
                <a:gd name="connsiteY8" fmla="*/ 37698 h 36237"/>
                <a:gd name="connsiteX9" fmla="*/ 4283 w 28315"/>
                <a:gd name="connsiteY9" fmla="*/ 33076 h 36237"/>
                <a:gd name="connsiteX10" fmla="*/ 395 w 28315"/>
                <a:gd name="connsiteY10" fmla="*/ 19579 h 36237"/>
                <a:gd name="connsiteX11" fmla="*/ 4136 w 28315"/>
                <a:gd name="connsiteY11" fmla="*/ 6228 h 36237"/>
                <a:gd name="connsiteX12" fmla="*/ 14552 w 28315"/>
                <a:gd name="connsiteY12" fmla="*/ 1460 h 36237"/>
                <a:gd name="connsiteX13" fmla="*/ 24969 w 28315"/>
                <a:gd name="connsiteY13" fmla="*/ 6008 h 36237"/>
                <a:gd name="connsiteX14" fmla="*/ 28710 w 28315"/>
                <a:gd name="connsiteY14" fmla="*/ 18699 h 36237"/>
                <a:gd name="connsiteX15" fmla="*/ 28710 w 28315"/>
                <a:gd name="connsiteY15" fmla="*/ 20386 h 36237"/>
                <a:gd name="connsiteX16" fmla="*/ 24969 w 28315"/>
                <a:gd name="connsiteY16" fmla="*/ 17378 h 36237"/>
                <a:gd name="connsiteX17" fmla="*/ 23722 w 28315"/>
                <a:gd name="connsiteY17" fmla="*/ 10703 h 36237"/>
                <a:gd name="connsiteX18" fmla="*/ 20127 w 28315"/>
                <a:gd name="connsiteY18" fmla="*/ 6302 h 36237"/>
                <a:gd name="connsiteX19" fmla="*/ 14552 w 28315"/>
                <a:gd name="connsiteY19" fmla="*/ 4761 h 36237"/>
                <a:gd name="connsiteX20" fmla="*/ 9051 w 28315"/>
                <a:gd name="connsiteY20" fmla="*/ 6302 h 36237"/>
                <a:gd name="connsiteX21" fmla="*/ 5383 w 28315"/>
                <a:gd name="connsiteY21" fmla="*/ 10703 h 36237"/>
                <a:gd name="connsiteX22" fmla="*/ 4136 w 28315"/>
                <a:gd name="connsiteY22" fmla="*/ 17378 h 36237"/>
                <a:gd name="connsiteX23" fmla="*/ 24969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10" y="20386"/>
                  </a:moveTo>
                  <a:lnTo>
                    <a:pt x="4136" y="20386"/>
                  </a:lnTo>
                  <a:cubicBezTo>
                    <a:pt x="4136" y="24934"/>
                    <a:pt x="5090" y="28382"/>
                    <a:pt x="7070" y="30729"/>
                  </a:cubicBezTo>
                  <a:cubicBezTo>
                    <a:pt x="9051" y="33150"/>
                    <a:pt x="11912" y="34323"/>
                    <a:pt x="15653" y="34323"/>
                  </a:cubicBezTo>
                  <a:cubicBezTo>
                    <a:pt x="17707" y="34323"/>
                    <a:pt x="19467" y="33957"/>
                    <a:pt x="20934" y="33296"/>
                  </a:cubicBezTo>
                  <a:cubicBezTo>
                    <a:pt x="22401" y="32636"/>
                    <a:pt x="23869" y="31609"/>
                    <a:pt x="25409" y="30069"/>
                  </a:cubicBezTo>
                  <a:lnTo>
                    <a:pt x="28196" y="32269"/>
                  </a:lnTo>
                  <a:cubicBezTo>
                    <a:pt x="26289" y="34177"/>
                    <a:pt x="24382" y="35570"/>
                    <a:pt x="22475" y="36377"/>
                  </a:cubicBezTo>
                  <a:cubicBezTo>
                    <a:pt x="20568" y="37258"/>
                    <a:pt x="18220" y="37698"/>
                    <a:pt x="15433" y="37698"/>
                  </a:cubicBezTo>
                  <a:cubicBezTo>
                    <a:pt x="10518" y="37698"/>
                    <a:pt x="6850" y="36157"/>
                    <a:pt x="4283" y="33076"/>
                  </a:cubicBezTo>
                  <a:cubicBezTo>
                    <a:pt x="1642" y="29995"/>
                    <a:pt x="395" y="25521"/>
                    <a:pt x="395" y="19579"/>
                  </a:cubicBezTo>
                  <a:cubicBezTo>
                    <a:pt x="395" y="13857"/>
                    <a:pt x="1642" y="9383"/>
                    <a:pt x="4136" y="6228"/>
                  </a:cubicBezTo>
                  <a:cubicBezTo>
                    <a:pt x="6630" y="3074"/>
                    <a:pt x="10078" y="1460"/>
                    <a:pt x="14552" y="1460"/>
                  </a:cubicBezTo>
                  <a:cubicBezTo>
                    <a:pt x="19027" y="1460"/>
                    <a:pt x="22475" y="3001"/>
                    <a:pt x="24969" y="6008"/>
                  </a:cubicBezTo>
                  <a:cubicBezTo>
                    <a:pt x="27463" y="9016"/>
                    <a:pt x="28710" y="13270"/>
                    <a:pt x="28710" y="18699"/>
                  </a:cubicBezTo>
                  <a:lnTo>
                    <a:pt x="28710" y="20386"/>
                  </a:lnTo>
                  <a:close/>
                  <a:moveTo>
                    <a:pt x="24969" y="17378"/>
                  </a:moveTo>
                  <a:cubicBezTo>
                    <a:pt x="24749" y="14371"/>
                    <a:pt x="24382" y="12097"/>
                    <a:pt x="23722" y="10703"/>
                  </a:cubicBezTo>
                  <a:cubicBezTo>
                    <a:pt x="22915" y="8869"/>
                    <a:pt x="21741" y="7402"/>
                    <a:pt x="20127" y="6302"/>
                  </a:cubicBezTo>
                  <a:cubicBezTo>
                    <a:pt x="18440" y="5275"/>
                    <a:pt x="16606" y="4761"/>
                    <a:pt x="14552" y="4761"/>
                  </a:cubicBezTo>
                  <a:cubicBezTo>
                    <a:pt x="12498" y="4761"/>
                    <a:pt x="10665" y="5275"/>
                    <a:pt x="9051" y="6302"/>
                  </a:cubicBezTo>
                  <a:cubicBezTo>
                    <a:pt x="7437" y="7402"/>
                    <a:pt x="6190" y="8869"/>
                    <a:pt x="5383" y="10703"/>
                  </a:cubicBezTo>
                  <a:cubicBezTo>
                    <a:pt x="4723" y="12097"/>
                    <a:pt x="4356" y="14371"/>
                    <a:pt x="4136" y="17378"/>
                  </a:cubicBezTo>
                  <a:lnTo>
                    <a:pt x="24969" y="17378"/>
                  </a:lnTo>
                  <a:close/>
                </a:path>
              </a:pathLst>
            </a:custGeom>
            <a:solidFill>
              <a:srgbClr val="000000"/>
            </a:solidFill>
            <a:ln w="73262" cap="flat">
              <a:noFill/>
              <a:prstDash val="solid"/>
              <a:miter/>
            </a:ln>
          </p:spPr>
          <p:txBody>
            <a:bodyPr rtlCol="0" anchor="ctr"/>
            <a:lstStyle/>
            <a:p>
              <a:endParaRPr lang="en-GB"/>
            </a:p>
          </p:txBody>
        </p:sp>
        <p:sp>
          <p:nvSpPr>
            <p:cNvPr id="484" name="Graphic 1127">
              <a:extLst>
                <a:ext uri="{FF2B5EF4-FFF2-40B4-BE49-F238E27FC236}">
                  <a16:creationId xmlns:a16="http://schemas.microsoft.com/office/drawing/2014/main" id="{7DCA7144-4B77-4189-93F6-9A72CD046226}"/>
                </a:ext>
              </a:extLst>
            </p:cNvPr>
            <p:cNvSpPr/>
            <p:nvPr/>
          </p:nvSpPr>
          <p:spPr>
            <a:xfrm>
              <a:off x="5948761" y="3879403"/>
              <a:ext cx="27434" cy="52669"/>
            </a:xfrm>
            <a:custGeom>
              <a:avLst/>
              <a:gdLst>
                <a:gd name="connsiteX0" fmla="*/ 27843 w 27434"/>
                <a:gd name="connsiteY0" fmla="*/ 53686 h 52669"/>
                <a:gd name="connsiteX1" fmla="*/ 24102 w 27434"/>
                <a:gd name="connsiteY1" fmla="*/ 53686 h 52669"/>
                <a:gd name="connsiteX2" fmla="*/ 24102 w 27434"/>
                <a:gd name="connsiteY2" fmla="*/ 49138 h 52669"/>
                <a:gd name="connsiteX3" fmla="*/ 19407 w 27434"/>
                <a:gd name="connsiteY3" fmla="*/ 53026 h 52669"/>
                <a:gd name="connsiteX4" fmla="*/ 13612 w 27434"/>
                <a:gd name="connsiteY4" fmla="*/ 54127 h 52669"/>
                <a:gd name="connsiteX5" fmla="*/ 4956 w 27434"/>
                <a:gd name="connsiteY5" fmla="*/ 51046 h 52669"/>
                <a:gd name="connsiteX6" fmla="*/ 408 w 27434"/>
                <a:gd name="connsiteY6" fmla="*/ 36008 h 52669"/>
                <a:gd name="connsiteX7" fmla="*/ 4956 w 27434"/>
                <a:gd name="connsiteY7" fmla="*/ 20970 h 52669"/>
                <a:gd name="connsiteX8" fmla="*/ 13612 w 27434"/>
                <a:gd name="connsiteY8" fmla="*/ 17889 h 52669"/>
                <a:gd name="connsiteX9" fmla="*/ 19407 w 27434"/>
                <a:gd name="connsiteY9" fmla="*/ 18989 h 52669"/>
                <a:gd name="connsiteX10" fmla="*/ 24102 w 27434"/>
                <a:gd name="connsiteY10" fmla="*/ 22877 h 52669"/>
                <a:gd name="connsiteX11" fmla="*/ 24102 w 27434"/>
                <a:gd name="connsiteY11" fmla="*/ 1457 h 52669"/>
                <a:gd name="connsiteX12" fmla="*/ 27843 w 27434"/>
                <a:gd name="connsiteY12" fmla="*/ 1457 h 52669"/>
                <a:gd name="connsiteX13" fmla="*/ 27843 w 27434"/>
                <a:gd name="connsiteY13" fmla="*/ 53686 h 52669"/>
                <a:gd name="connsiteX14" fmla="*/ 23735 w 27434"/>
                <a:gd name="connsiteY14" fmla="*/ 41509 h 52669"/>
                <a:gd name="connsiteX15" fmla="*/ 24102 w 27434"/>
                <a:gd name="connsiteY15" fmla="*/ 36008 h 52669"/>
                <a:gd name="connsiteX16" fmla="*/ 23735 w 27434"/>
                <a:gd name="connsiteY16" fmla="*/ 30506 h 52669"/>
                <a:gd name="connsiteX17" fmla="*/ 22415 w 27434"/>
                <a:gd name="connsiteY17" fmla="*/ 25885 h 52669"/>
                <a:gd name="connsiteX18" fmla="*/ 19334 w 27434"/>
                <a:gd name="connsiteY18" fmla="*/ 22364 h 52669"/>
                <a:gd name="connsiteX19" fmla="*/ 14125 w 27434"/>
                <a:gd name="connsiteY19" fmla="*/ 21190 h 52669"/>
                <a:gd name="connsiteX20" fmla="*/ 8990 w 27434"/>
                <a:gd name="connsiteY20" fmla="*/ 22364 h 52669"/>
                <a:gd name="connsiteX21" fmla="*/ 5836 w 27434"/>
                <a:gd name="connsiteY21" fmla="*/ 25885 h 52669"/>
                <a:gd name="connsiteX22" fmla="*/ 4516 w 27434"/>
                <a:gd name="connsiteY22" fmla="*/ 30506 h 52669"/>
                <a:gd name="connsiteX23" fmla="*/ 4149 w 27434"/>
                <a:gd name="connsiteY23" fmla="*/ 36008 h 52669"/>
                <a:gd name="connsiteX24" fmla="*/ 4516 w 27434"/>
                <a:gd name="connsiteY24" fmla="*/ 41509 h 52669"/>
                <a:gd name="connsiteX25" fmla="*/ 5836 w 27434"/>
                <a:gd name="connsiteY25" fmla="*/ 46131 h 52669"/>
                <a:gd name="connsiteX26" fmla="*/ 8990 w 27434"/>
                <a:gd name="connsiteY26" fmla="*/ 49578 h 52669"/>
                <a:gd name="connsiteX27" fmla="*/ 14125 w 27434"/>
                <a:gd name="connsiteY27" fmla="*/ 50826 h 52669"/>
                <a:gd name="connsiteX28" fmla="*/ 19334 w 27434"/>
                <a:gd name="connsiteY28" fmla="*/ 49578 h 52669"/>
                <a:gd name="connsiteX29" fmla="*/ 22415 w 27434"/>
                <a:gd name="connsiteY29" fmla="*/ 46131 h 52669"/>
                <a:gd name="connsiteX30" fmla="*/ 23735 w 27434"/>
                <a:gd name="connsiteY30" fmla="*/ 41509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843" y="53686"/>
                  </a:moveTo>
                  <a:lnTo>
                    <a:pt x="24102" y="53686"/>
                  </a:lnTo>
                  <a:lnTo>
                    <a:pt x="24102" y="49138"/>
                  </a:lnTo>
                  <a:cubicBezTo>
                    <a:pt x="22635" y="51046"/>
                    <a:pt x="21094" y="52366"/>
                    <a:pt x="19407" y="53026"/>
                  </a:cubicBezTo>
                  <a:cubicBezTo>
                    <a:pt x="17720" y="53760"/>
                    <a:pt x="15813" y="54127"/>
                    <a:pt x="13612" y="54127"/>
                  </a:cubicBezTo>
                  <a:cubicBezTo>
                    <a:pt x="9871" y="54127"/>
                    <a:pt x="7010" y="53100"/>
                    <a:pt x="4956" y="51046"/>
                  </a:cubicBezTo>
                  <a:cubicBezTo>
                    <a:pt x="1948" y="48038"/>
                    <a:pt x="408" y="42977"/>
                    <a:pt x="408" y="36008"/>
                  </a:cubicBezTo>
                  <a:cubicBezTo>
                    <a:pt x="408" y="29039"/>
                    <a:pt x="1948" y="23977"/>
                    <a:pt x="4956" y="20970"/>
                  </a:cubicBezTo>
                  <a:cubicBezTo>
                    <a:pt x="7010" y="18916"/>
                    <a:pt x="9871" y="17889"/>
                    <a:pt x="13612" y="17889"/>
                  </a:cubicBezTo>
                  <a:cubicBezTo>
                    <a:pt x="15813" y="17889"/>
                    <a:pt x="17720" y="18256"/>
                    <a:pt x="19407" y="18989"/>
                  </a:cubicBezTo>
                  <a:cubicBezTo>
                    <a:pt x="21094" y="19650"/>
                    <a:pt x="22635" y="20970"/>
                    <a:pt x="24102" y="22877"/>
                  </a:cubicBezTo>
                  <a:lnTo>
                    <a:pt x="24102" y="1457"/>
                  </a:lnTo>
                  <a:lnTo>
                    <a:pt x="27843" y="1457"/>
                  </a:lnTo>
                  <a:lnTo>
                    <a:pt x="27843" y="53686"/>
                  </a:lnTo>
                  <a:close/>
                  <a:moveTo>
                    <a:pt x="23735" y="41509"/>
                  </a:moveTo>
                  <a:cubicBezTo>
                    <a:pt x="23955" y="39969"/>
                    <a:pt x="24102" y="38135"/>
                    <a:pt x="24102" y="36008"/>
                  </a:cubicBezTo>
                  <a:cubicBezTo>
                    <a:pt x="24102" y="33880"/>
                    <a:pt x="23955" y="32047"/>
                    <a:pt x="23735" y="30506"/>
                  </a:cubicBezTo>
                  <a:cubicBezTo>
                    <a:pt x="23515" y="28966"/>
                    <a:pt x="23075" y="27425"/>
                    <a:pt x="22415" y="25885"/>
                  </a:cubicBezTo>
                  <a:cubicBezTo>
                    <a:pt x="21754" y="24344"/>
                    <a:pt x="20654" y="23171"/>
                    <a:pt x="19334" y="22364"/>
                  </a:cubicBezTo>
                  <a:cubicBezTo>
                    <a:pt x="17940" y="21557"/>
                    <a:pt x="16179" y="21190"/>
                    <a:pt x="14125" y="21190"/>
                  </a:cubicBezTo>
                  <a:cubicBezTo>
                    <a:pt x="12071" y="21190"/>
                    <a:pt x="10311" y="21557"/>
                    <a:pt x="8990" y="22364"/>
                  </a:cubicBezTo>
                  <a:cubicBezTo>
                    <a:pt x="7597" y="23171"/>
                    <a:pt x="6570" y="24344"/>
                    <a:pt x="5836" y="25885"/>
                  </a:cubicBezTo>
                  <a:cubicBezTo>
                    <a:pt x="5249" y="27425"/>
                    <a:pt x="4736" y="28966"/>
                    <a:pt x="4516" y="30506"/>
                  </a:cubicBezTo>
                  <a:cubicBezTo>
                    <a:pt x="4296" y="32047"/>
                    <a:pt x="4149" y="33880"/>
                    <a:pt x="4149" y="36008"/>
                  </a:cubicBezTo>
                  <a:cubicBezTo>
                    <a:pt x="4149" y="38135"/>
                    <a:pt x="4296" y="39969"/>
                    <a:pt x="4516" y="41509"/>
                  </a:cubicBezTo>
                  <a:cubicBezTo>
                    <a:pt x="4736" y="43050"/>
                    <a:pt x="5249" y="44590"/>
                    <a:pt x="5836" y="46131"/>
                  </a:cubicBezTo>
                  <a:cubicBezTo>
                    <a:pt x="6570" y="47671"/>
                    <a:pt x="7597" y="48772"/>
                    <a:pt x="8990" y="49578"/>
                  </a:cubicBezTo>
                  <a:cubicBezTo>
                    <a:pt x="10311" y="50385"/>
                    <a:pt x="12071" y="50826"/>
                    <a:pt x="14125" y="50826"/>
                  </a:cubicBezTo>
                  <a:cubicBezTo>
                    <a:pt x="16179" y="50826"/>
                    <a:pt x="17940" y="50385"/>
                    <a:pt x="19334" y="49578"/>
                  </a:cubicBezTo>
                  <a:cubicBezTo>
                    <a:pt x="20654" y="48772"/>
                    <a:pt x="21754" y="47671"/>
                    <a:pt x="22415" y="46131"/>
                  </a:cubicBezTo>
                  <a:cubicBezTo>
                    <a:pt x="23075" y="44590"/>
                    <a:pt x="23515" y="43050"/>
                    <a:pt x="23735" y="41509"/>
                  </a:cubicBezTo>
                  <a:close/>
                </a:path>
              </a:pathLst>
            </a:custGeom>
            <a:solidFill>
              <a:srgbClr val="000000"/>
            </a:solidFill>
            <a:ln w="73262" cap="flat">
              <a:noFill/>
              <a:prstDash val="solid"/>
              <a:miter/>
            </a:ln>
          </p:spPr>
          <p:txBody>
            <a:bodyPr rtlCol="0" anchor="ctr"/>
            <a:lstStyle/>
            <a:p>
              <a:endParaRPr lang="en-GB"/>
            </a:p>
          </p:txBody>
        </p:sp>
        <p:sp>
          <p:nvSpPr>
            <p:cNvPr id="485" name="Graphic 1127">
              <a:extLst>
                <a:ext uri="{FF2B5EF4-FFF2-40B4-BE49-F238E27FC236}">
                  <a16:creationId xmlns:a16="http://schemas.microsoft.com/office/drawing/2014/main" id="{8BB58611-8B79-47B4-914F-44B6BFBF3DA4}"/>
                </a:ext>
              </a:extLst>
            </p:cNvPr>
            <p:cNvSpPr/>
            <p:nvPr/>
          </p:nvSpPr>
          <p:spPr>
            <a:xfrm>
              <a:off x="5990010" y="3926644"/>
              <a:ext cx="4988" cy="14964"/>
            </a:xfrm>
            <a:custGeom>
              <a:avLst/>
              <a:gdLst>
                <a:gd name="connsiteX0" fmla="*/ 5407 w 4988"/>
                <a:gd name="connsiteY0" fmla="*/ 11443 h 14964"/>
                <a:gd name="connsiteX1" fmla="*/ 418 w 4988"/>
                <a:gd name="connsiteY1" fmla="*/ 16431 h 14964"/>
                <a:gd name="connsiteX2" fmla="*/ 418 w 4988"/>
                <a:gd name="connsiteY2" fmla="*/ 1467 h 14964"/>
                <a:gd name="connsiteX3" fmla="*/ 5407 w 4988"/>
                <a:gd name="connsiteY3" fmla="*/ 1467 h 14964"/>
                <a:gd name="connsiteX4" fmla="*/ 5407 w 4988"/>
                <a:gd name="connsiteY4" fmla="*/ 11443 h 14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8" h="14964">
                  <a:moveTo>
                    <a:pt x="5407" y="11443"/>
                  </a:moveTo>
                  <a:lnTo>
                    <a:pt x="418" y="16431"/>
                  </a:lnTo>
                  <a:lnTo>
                    <a:pt x="418" y="1467"/>
                  </a:lnTo>
                  <a:lnTo>
                    <a:pt x="5407" y="1467"/>
                  </a:lnTo>
                  <a:lnTo>
                    <a:pt x="5407" y="11443"/>
                  </a:lnTo>
                  <a:close/>
                </a:path>
              </a:pathLst>
            </a:custGeom>
            <a:solidFill>
              <a:srgbClr val="000000"/>
            </a:solidFill>
            <a:ln w="73262" cap="flat">
              <a:noFill/>
              <a:prstDash val="solid"/>
              <a:miter/>
            </a:ln>
          </p:spPr>
          <p:txBody>
            <a:bodyPr rtlCol="0" anchor="ctr"/>
            <a:lstStyle/>
            <a:p>
              <a:endParaRPr lang="en-GB"/>
            </a:p>
          </p:txBody>
        </p:sp>
        <p:sp>
          <p:nvSpPr>
            <p:cNvPr id="486" name="Graphic 1127">
              <a:extLst>
                <a:ext uri="{FF2B5EF4-FFF2-40B4-BE49-F238E27FC236}">
                  <a16:creationId xmlns:a16="http://schemas.microsoft.com/office/drawing/2014/main" id="{9F885239-395B-4EDE-A6A2-3851414DD59A}"/>
                </a:ext>
              </a:extLst>
            </p:cNvPr>
            <p:cNvSpPr/>
            <p:nvPr/>
          </p:nvSpPr>
          <p:spPr>
            <a:xfrm>
              <a:off x="6029449" y="3879403"/>
              <a:ext cx="11736" cy="52228"/>
            </a:xfrm>
            <a:custGeom>
              <a:avLst/>
              <a:gdLst>
                <a:gd name="connsiteX0" fmla="*/ 12170 w 11736"/>
                <a:gd name="connsiteY0" fmla="*/ 53686 h 52228"/>
                <a:gd name="connsiteX1" fmla="*/ 8943 w 11736"/>
                <a:gd name="connsiteY1" fmla="*/ 53686 h 52228"/>
                <a:gd name="connsiteX2" fmla="*/ 2561 w 11736"/>
                <a:gd name="connsiteY2" fmla="*/ 51266 h 52228"/>
                <a:gd name="connsiteX3" fmla="*/ 433 w 11736"/>
                <a:gd name="connsiteY3" fmla="*/ 44517 h 52228"/>
                <a:gd name="connsiteX4" fmla="*/ 433 w 11736"/>
                <a:gd name="connsiteY4" fmla="*/ 1457 h 52228"/>
                <a:gd name="connsiteX5" fmla="*/ 4174 w 11736"/>
                <a:gd name="connsiteY5" fmla="*/ 1457 h 52228"/>
                <a:gd name="connsiteX6" fmla="*/ 4174 w 11736"/>
                <a:gd name="connsiteY6" fmla="*/ 44444 h 52228"/>
                <a:gd name="connsiteX7" fmla="*/ 5421 w 11736"/>
                <a:gd name="connsiteY7" fmla="*/ 48992 h 52228"/>
                <a:gd name="connsiteX8" fmla="*/ 9603 w 11736"/>
                <a:gd name="connsiteY8" fmla="*/ 50385 h 52228"/>
                <a:gd name="connsiteX9" fmla="*/ 12170 w 11736"/>
                <a:gd name="connsiteY9" fmla="*/ 50385 h 52228"/>
                <a:gd name="connsiteX10" fmla="*/ 12170 w 11736"/>
                <a:gd name="connsiteY10" fmla="*/ 5368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170" y="53686"/>
                  </a:moveTo>
                  <a:lnTo>
                    <a:pt x="8943" y="53686"/>
                  </a:lnTo>
                  <a:cubicBezTo>
                    <a:pt x="6082" y="53686"/>
                    <a:pt x="3954" y="52879"/>
                    <a:pt x="2561" y="51266"/>
                  </a:cubicBezTo>
                  <a:cubicBezTo>
                    <a:pt x="1167" y="49652"/>
                    <a:pt x="433" y="47378"/>
                    <a:pt x="433" y="44517"/>
                  </a:cubicBezTo>
                  <a:lnTo>
                    <a:pt x="433" y="1457"/>
                  </a:lnTo>
                  <a:lnTo>
                    <a:pt x="4174" y="1457"/>
                  </a:lnTo>
                  <a:lnTo>
                    <a:pt x="4174" y="44444"/>
                  </a:lnTo>
                  <a:cubicBezTo>
                    <a:pt x="4174" y="46571"/>
                    <a:pt x="4615" y="48038"/>
                    <a:pt x="5421" y="48992"/>
                  </a:cubicBezTo>
                  <a:cubicBezTo>
                    <a:pt x="6155" y="49945"/>
                    <a:pt x="7622" y="50385"/>
                    <a:pt x="9603" y="50385"/>
                  </a:cubicBezTo>
                  <a:lnTo>
                    <a:pt x="12170" y="50385"/>
                  </a:lnTo>
                  <a:lnTo>
                    <a:pt x="12170" y="53686"/>
                  </a:lnTo>
                  <a:close/>
                </a:path>
              </a:pathLst>
            </a:custGeom>
            <a:solidFill>
              <a:srgbClr val="000000"/>
            </a:solidFill>
            <a:ln w="73262" cap="flat">
              <a:noFill/>
              <a:prstDash val="solid"/>
              <a:miter/>
            </a:ln>
          </p:spPr>
          <p:txBody>
            <a:bodyPr rtlCol="0" anchor="ctr"/>
            <a:lstStyle/>
            <a:p>
              <a:endParaRPr lang="en-GB"/>
            </a:p>
          </p:txBody>
        </p:sp>
        <p:sp>
          <p:nvSpPr>
            <p:cNvPr id="487" name="Graphic 1127">
              <a:extLst>
                <a:ext uri="{FF2B5EF4-FFF2-40B4-BE49-F238E27FC236}">
                  <a16:creationId xmlns:a16="http://schemas.microsoft.com/office/drawing/2014/main" id="{E5288E7B-265A-493C-AE23-A1923A8E018D}"/>
                </a:ext>
              </a:extLst>
            </p:cNvPr>
            <p:cNvSpPr/>
            <p:nvPr/>
          </p:nvSpPr>
          <p:spPr>
            <a:xfrm>
              <a:off x="6048326" y="3895834"/>
              <a:ext cx="28461" cy="36237"/>
            </a:xfrm>
            <a:custGeom>
              <a:avLst/>
              <a:gdLst>
                <a:gd name="connsiteX0" fmla="*/ 24503 w 28461"/>
                <a:gd name="connsiteY0" fmla="*/ 5348 h 36237"/>
                <a:gd name="connsiteX1" fmla="*/ 28905 w 28461"/>
                <a:gd name="connsiteY1" fmla="*/ 19579 h 36237"/>
                <a:gd name="connsiteX2" fmla="*/ 24503 w 28461"/>
                <a:gd name="connsiteY2" fmla="*/ 33810 h 36237"/>
                <a:gd name="connsiteX3" fmla="*/ 14674 w 28461"/>
                <a:gd name="connsiteY3" fmla="*/ 37698 h 36237"/>
                <a:gd name="connsiteX4" fmla="*/ 4844 w 28461"/>
                <a:gd name="connsiteY4" fmla="*/ 33810 h 36237"/>
                <a:gd name="connsiteX5" fmla="*/ 443 w 28461"/>
                <a:gd name="connsiteY5" fmla="*/ 19579 h 36237"/>
                <a:gd name="connsiteX6" fmla="*/ 4844 w 28461"/>
                <a:gd name="connsiteY6" fmla="*/ 5348 h 36237"/>
                <a:gd name="connsiteX7" fmla="*/ 14674 w 28461"/>
                <a:gd name="connsiteY7" fmla="*/ 1460 h 36237"/>
                <a:gd name="connsiteX8" fmla="*/ 24503 w 28461"/>
                <a:gd name="connsiteY8" fmla="*/ 5348 h 36237"/>
                <a:gd name="connsiteX9" fmla="*/ 22009 w 28461"/>
                <a:gd name="connsiteY9" fmla="*/ 31389 h 36237"/>
                <a:gd name="connsiteX10" fmla="*/ 25163 w 28461"/>
                <a:gd name="connsiteY10" fmla="*/ 19579 h 36237"/>
                <a:gd name="connsiteX11" fmla="*/ 22009 w 28461"/>
                <a:gd name="connsiteY11" fmla="*/ 7769 h 36237"/>
                <a:gd name="connsiteX12" fmla="*/ 14674 w 28461"/>
                <a:gd name="connsiteY12" fmla="*/ 4761 h 36237"/>
                <a:gd name="connsiteX13" fmla="*/ 7338 w 28461"/>
                <a:gd name="connsiteY13" fmla="*/ 7769 h 36237"/>
                <a:gd name="connsiteX14" fmla="*/ 4184 w 28461"/>
                <a:gd name="connsiteY14" fmla="*/ 19579 h 36237"/>
                <a:gd name="connsiteX15" fmla="*/ 7338 w 28461"/>
                <a:gd name="connsiteY15" fmla="*/ 31389 h 36237"/>
                <a:gd name="connsiteX16" fmla="*/ 14674 w 28461"/>
                <a:gd name="connsiteY16" fmla="*/ 34397 h 36237"/>
                <a:gd name="connsiteX17" fmla="*/ 22009 w 28461"/>
                <a:gd name="connsiteY17" fmla="*/ 3138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503" y="5348"/>
                  </a:moveTo>
                  <a:cubicBezTo>
                    <a:pt x="27437" y="8282"/>
                    <a:pt x="28905" y="13050"/>
                    <a:pt x="28905" y="19579"/>
                  </a:cubicBezTo>
                  <a:cubicBezTo>
                    <a:pt x="28905" y="26108"/>
                    <a:pt x="27437" y="30876"/>
                    <a:pt x="24503" y="33810"/>
                  </a:cubicBezTo>
                  <a:cubicBezTo>
                    <a:pt x="21936" y="36377"/>
                    <a:pt x="18635" y="37698"/>
                    <a:pt x="14674" y="37698"/>
                  </a:cubicBezTo>
                  <a:cubicBezTo>
                    <a:pt x="10712" y="37698"/>
                    <a:pt x="7411" y="36377"/>
                    <a:pt x="4844" y="33810"/>
                  </a:cubicBezTo>
                  <a:cubicBezTo>
                    <a:pt x="1910" y="30876"/>
                    <a:pt x="443" y="26108"/>
                    <a:pt x="443" y="19579"/>
                  </a:cubicBezTo>
                  <a:cubicBezTo>
                    <a:pt x="443" y="13050"/>
                    <a:pt x="1910" y="8282"/>
                    <a:pt x="4844" y="5348"/>
                  </a:cubicBezTo>
                  <a:cubicBezTo>
                    <a:pt x="7411" y="2781"/>
                    <a:pt x="10712" y="1460"/>
                    <a:pt x="14674" y="1460"/>
                  </a:cubicBezTo>
                  <a:cubicBezTo>
                    <a:pt x="18635" y="1460"/>
                    <a:pt x="21936" y="2781"/>
                    <a:pt x="24503" y="5348"/>
                  </a:cubicBezTo>
                  <a:close/>
                  <a:moveTo>
                    <a:pt x="22009" y="31389"/>
                  </a:moveTo>
                  <a:cubicBezTo>
                    <a:pt x="24136" y="29262"/>
                    <a:pt x="25163" y="25374"/>
                    <a:pt x="25163" y="19579"/>
                  </a:cubicBezTo>
                  <a:cubicBezTo>
                    <a:pt x="25163" y="13784"/>
                    <a:pt x="24136" y="9896"/>
                    <a:pt x="22009" y="7769"/>
                  </a:cubicBezTo>
                  <a:cubicBezTo>
                    <a:pt x="20029" y="5788"/>
                    <a:pt x="17534" y="4761"/>
                    <a:pt x="14674" y="4761"/>
                  </a:cubicBezTo>
                  <a:cubicBezTo>
                    <a:pt x="11813" y="4761"/>
                    <a:pt x="9319" y="5788"/>
                    <a:pt x="7338" y="7769"/>
                  </a:cubicBezTo>
                  <a:cubicBezTo>
                    <a:pt x="5211" y="9896"/>
                    <a:pt x="4184" y="13784"/>
                    <a:pt x="4184" y="19579"/>
                  </a:cubicBezTo>
                  <a:cubicBezTo>
                    <a:pt x="4184" y="25374"/>
                    <a:pt x="5211" y="29262"/>
                    <a:pt x="7338" y="31389"/>
                  </a:cubicBezTo>
                  <a:cubicBezTo>
                    <a:pt x="9319" y="33370"/>
                    <a:pt x="11813" y="34397"/>
                    <a:pt x="14674" y="34397"/>
                  </a:cubicBezTo>
                  <a:cubicBezTo>
                    <a:pt x="17534" y="34397"/>
                    <a:pt x="20029" y="33370"/>
                    <a:pt x="22009" y="31389"/>
                  </a:cubicBezTo>
                  <a:close/>
                </a:path>
              </a:pathLst>
            </a:custGeom>
            <a:solidFill>
              <a:srgbClr val="000000"/>
            </a:solidFill>
            <a:ln w="73262" cap="flat">
              <a:noFill/>
              <a:prstDash val="solid"/>
              <a:miter/>
            </a:ln>
          </p:spPr>
          <p:txBody>
            <a:bodyPr rtlCol="0" anchor="ctr"/>
            <a:lstStyle/>
            <a:p>
              <a:endParaRPr lang="en-GB"/>
            </a:p>
          </p:txBody>
        </p:sp>
        <p:sp>
          <p:nvSpPr>
            <p:cNvPr id="488" name="Graphic 1127">
              <a:extLst>
                <a:ext uri="{FF2B5EF4-FFF2-40B4-BE49-F238E27FC236}">
                  <a16:creationId xmlns:a16="http://schemas.microsoft.com/office/drawing/2014/main" id="{15F1F25A-43A9-4C4F-AE42-F13851154E66}"/>
                </a:ext>
              </a:extLst>
            </p:cNvPr>
            <p:cNvSpPr/>
            <p:nvPr/>
          </p:nvSpPr>
          <p:spPr>
            <a:xfrm>
              <a:off x="6086643" y="3895834"/>
              <a:ext cx="27214" cy="36237"/>
            </a:xfrm>
            <a:custGeom>
              <a:avLst/>
              <a:gdLst>
                <a:gd name="connsiteX0" fmla="*/ 27671 w 27214"/>
                <a:gd name="connsiteY0" fmla="*/ 32269 h 36237"/>
                <a:gd name="connsiteX1" fmla="*/ 22389 w 27214"/>
                <a:gd name="connsiteY1" fmla="*/ 36524 h 36237"/>
                <a:gd name="connsiteX2" fmla="*/ 16007 w 27214"/>
                <a:gd name="connsiteY2" fmla="*/ 37698 h 36237"/>
                <a:gd name="connsiteX3" fmla="*/ 4637 w 27214"/>
                <a:gd name="connsiteY3" fmla="*/ 32856 h 36237"/>
                <a:gd name="connsiteX4" fmla="*/ 456 w 27214"/>
                <a:gd name="connsiteY4" fmla="*/ 19579 h 36237"/>
                <a:gd name="connsiteX5" fmla="*/ 4637 w 27214"/>
                <a:gd name="connsiteY5" fmla="*/ 6302 h 36237"/>
                <a:gd name="connsiteX6" fmla="*/ 16007 w 27214"/>
                <a:gd name="connsiteY6" fmla="*/ 1460 h 36237"/>
                <a:gd name="connsiteX7" fmla="*/ 22389 w 27214"/>
                <a:gd name="connsiteY7" fmla="*/ 2634 h 36237"/>
                <a:gd name="connsiteX8" fmla="*/ 27671 w 27214"/>
                <a:gd name="connsiteY8" fmla="*/ 6888 h 36237"/>
                <a:gd name="connsiteX9" fmla="*/ 25103 w 27214"/>
                <a:gd name="connsiteY9" fmla="*/ 9236 h 36237"/>
                <a:gd name="connsiteX10" fmla="*/ 20849 w 27214"/>
                <a:gd name="connsiteY10" fmla="*/ 5715 h 36237"/>
                <a:gd name="connsiteX11" fmla="*/ 16007 w 27214"/>
                <a:gd name="connsiteY11" fmla="*/ 4761 h 36237"/>
                <a:gd name="connsiteX12" fmla="*/ 6618 w 27214"/>
                <a:gd name="connsiteY12" fmla="*/ 9456 h 36237"/>
                <a:gd name="connsiteX13" fmla="*/ 4197 w 27214"/>
                <a:gd name="connsiteY13" fmla="*/ 19579 h 36237"/>
                <a:gd name="connsiteX14" fmla="*/ 6618 w 27214"/>
                <a:gd name="connsiteY14" fmla="*/ 29702 h 36237"/>
                <a:gd name="connsiteX15" fmla="*/ 16007 w 27214"/>
                <a:gd name="connsiteY15" fmla="*/ 34397 h 36237"/>
                <a:gd name="connsiteX16" fmla="*/ 20775 w 27214"/>
                <a:gd name="connsiteY16" fmla="*/ 33370 h 36237"/>
                <a:gd name="connsiteX17" fmla="*/ 25103 w 27214"/>
                <a:gd name="connsiteY17" fmla="*/ 29922 h 36237"/>
                <a:gd name="connsiteX18" fmla="*/ 27671 w 27214"/>
                <a:gd name="connsiteY18" fmla="*/ 3226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671" y="32269"/>
                  </a:moveTo>
                  <a:cubicBezTo>
                    <a:pt x="25837" y="34323"/>
                    <a:pt x="24076" y="35717"/>
                    <a:pt x="22389" y="36524"/>
                  </a:cubicBezTo>
                  <a:cubicBezTo>
                    <a:pt x="20629" y="37331"/>
                    <a:pt x="18501" y="37698"/>
                    <a:pt x="16007" y="37698"/>
                  </a:cubicBezTo>
                  <a:cubicBezTo>
                    <a:pt x="11166" y="37698"/>
                    <a:pt x="7351" y="36084"/>
                    <a:pt x="4637" y="32856"/>
                  </a:cubicBezTo>
                  <a:cubicBezTo>
                    <a:pt x="1850" y="29629"/>
                    <a:pt x="456" y="25227"/>
                    <a:pt x="456" y="19579"/>
                  </a:cubicBezTo>
                  <a:cubicBezTo>
                    <a:pt x="456" y="13931"/>
                    <a:pt x="1850" y="9529"/>
                    <a:pt x="4637" y="6302"/>
                  </a:cubicBezTo>
                  <a:cubicBezTo>
                    <a:pt x="7351" y="3074"/>
                    <a:pt x="11166" y="1460"/>
                    <a:pt x="16007" y="1460"/>
                  </a:cubicBezTo>
                  <a:cubicBezTo>
                    <a:pt x="18501" y="1460"/>
                    <a:pt x="20629" y="1827"/>
                    <a:pt x="22389" y="2634"/>
                  </a:cubicBezTo>
                  <a:cubicBezTo>
                    <a:pt x="24076" y="3441"/>
                    <a:pt x="25837" y="4834"/>
                    <a:pt x="27671" y="6888"/>
                  </a:cubicBezTo>
                  <a:lnTo>
                    <a:pt x="25103" y="9236"/>
                  </a:lnTo>
                  <a:cubicBezTo>
                    <a:pt x="23563" y="7549"/>
                    <a:pt x="22169" y="6375"/>
                    <a:pt x="20849" y="5715"/>
                  </a:cubicBezTo>
                  <a:cubicBezTo>
                    <a:pt x="19528" y="5055"/>
                    <a:pt x="17914" y="4761"/>
                    <a:pt x="16007" y="4761"/>
                  </a:cubicBezTo>
                  <a:cubicBezTo>
                    <a:pt x="11826" y="4761"/>
                    <a:pt x="8745" y="6302"/>
                    <a:pt x="6618" y="9456"/>
                  </a:cubicBezTo>
                  <a:cubicBezTo>
                    <a:pt x="5004" y="11803"/>
                    <a:pt x="4197" y="15178"/>
                    <a:pt x="4197" y="19579"/>
                  </a:cubicBezTo>
                  <a:cubicBezTo>
                    <a:pt x="4197" y="23980"/>
                    <a:pt x="5004" y="27355"/>
                    <a:pt x="6618" y="29702"/>
                  </a:cubicBezTo>
                  <a:cubicBezTo>
                    <a:pt x="8745" y="32856"/>
                    <a:pt x="11826" y="34397"/>
                    <a:pt x="16007" y="34397"/>
                  </a:cubicBezTo>
                  <a:cubicBezTo>
                    <a:pt x="17841" y="34397"/>
                    <a:pt x="19455" y="34103"/>
                    <a:pt x="20775" y="33370"/>
                  </a:cubicBezTo>
                  <a:cubicBezTo>
                    <a:pt x="22169" y="32710"/>
                    <a:pt x="23563" y="31609"/>
                    <a:pt x="25103" y="29922"/>
                  </a:cubicBezTo>
                  <a:lnTo>
                    <a:pt x="27671" y="32269"/>
                  </a:lnTo>
                  <a:close/>
                </a:path>
              </a:pathLst>
            </a:custGeom>
            <a:solidFill>
              <a:srgbClr val="000000"/>
            </a:solidFill>
            <a:ln w="73262" cap="flat">
              <a:noFill/>
              <a:prstDash val="solid"/>
              <a:miter/>
            </a:ln>
          </p:spPr>
          <p:txBody>
            <a:bodyPr rtlCol="0" anchor="ctr"/>
            <a:lstStyle/>
            <a:p>
              <a:endParaRPr lang="en-GB"/>
            </a:p>
          </p:txBody>
        </p:sp>
        <p:sp>
          <p:nvSpPr>
            <p:cNvPr id="489" name="Graphic 1127">
              <a:extLst>
                <a:ext uri="{FF2B5EF4-FFF2-40B4-BE49-F238E27FC236}">
                  <a16:creationId xmlns:a16="http://schemas.microsoft.com/office/drawing/2014/main" id="{A9F95D76-5E22-4B2C-B4C2-FFAC09300139}"/>
                </a:ext>
              </a:extLst>
            </p:cNvPr>
            <p:cNvSpPr/>
            <p:nvPr/>
          </p:nvSpPr>
          <p:spPr>
            <a:xfrm>
              <a:off x="6124592" y="3879403"/>
              <a:ext cx="28608" cy="52228"/>
            </a:xfrm>
            <a:custGeom>
              <a:avLst/>
              <a:gdLst>
                <a:gd name="connsiteX0" fmla="*/ 29078 w 28608"/>
                <a:gd name="connsiteY0" fmla="*/ 53686 h 52228"/>
                <a:gd name="connsiteX1" fmla="*/ 24456 w 28608"/>
                <a:gd name="connsiteY1" fmla="*/ 53686 h 52228"/>
                <a:gd name="connsiteX2" fmla="*/ 12279 w 28608"/>
                <a:gd name="connsiteY2" fmla="*/ 34247 h 52228"/>
                <a:gd name="connsiteX3" fmla="*/ 4210 w 28608"/>
                <a:gd name="connsiteY3" fmla="*/ 43563 h 52228"/>
                <a:gd name="connsiteX4" fmla="*/ 4210 w 28608"/>
                <a:gd name="connsiteY4" fmla="*/ 53686 h 52228"/>
                <a:gd name="connsiteX5" fmla="*/ 469 w 28608"/>
                <a:gd name="connsiteY5" fmla="*/ 53686 h 52228"/>
                <a:gd name="connsiteX6" fmla="*/ 469 w 28608"/>
                <a:gd name="connsiteY6" fmla="*/ 1457 h 52228"/>
                <a:gd name="connsiteX7" fmla="*/ 4210 w 28608"/>
                <a:gd name="connsiteY7" fmla="*/ 1457 h 52228"/>
                <a:gd name="connsiteX8" fmla="*/ 4210 w 28608"/>
                <a:gd name="connsiteY8" fmla="*/ 38282 h 52228"/>
                <a:gd name="connsiteX9" fmla="*/ 21742 w 28608"/>
                <a:gd name="connsiteY9" fmla="*/ 18329 h 52228"/>
                <a:gd name="connsiteX10" fmla="*/ 26510 w 28608"/>
                <a:gd name="connsiteY10" fmla="*/ 18329 h 52228"/>
                <a:gd name="connsiteX11" fmla="*/ 14847 w 28608"/>
                <a:gd name="connsiteY11" fmla="*/ 31533 h 52228"/>
                <a:gd name="connsiteX12" fmla="*/ 29078 w 28608"/>
                <a:gd name="connsiteY12" fmla="*/ 5368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608" h="52228">
                  <a:moveTo>
                    <a:pt x="29078" y="53686"/>
                  </a:moveTo>
                  <a:lnTo>
                    <a:pt x="24456" y="53686"/>
                  </a:lnTo>
                  <a:lnTo>
                    <a:pt x="12279" y="34247"/>
                  </a:lnTo>
                  <a:lnTo>
                    <a:pt x="4210" y="43563"/>
                  </a:lnTo>
                  <a:lnTo>
                    <a:pt x="4210" y="53686"/>
                  </a:lnTo>
                  <a:lnTo>
                    <a:pt x="469" y="53686"/>
                  </a:lnTo>
                  <a:lnTo>
                    <a:pt x="469" y="1457"/>
                  </a:lnTo>
                  <a:lnTo>
                    <a:pt x="4210" y="1457"/>
                  </a:lnTo>
                  <a:lnTo>
                    <a:pt x="4210" y="38282"/>
                  </a:lnTo>
                  <a:lnTo>
                    <a:pt x="21742" y="18329"/>
                  </a:lnTo>
                  <a:lnTo>
                    <a:pt x="26510" y="18329"/>
                  </a:lnTo>
                  <a:lnTo>
                    <a:pt x="14847" y="31533"/>
                  </a:lnTo>
                  <a:lnTo>
                    <a:pt x="29078" y="53686"/>
                  </a:lnTo>
                  <a:close/>
                </a:path>
              </a:pathLst>
            </a:custGeom>
            <a:solidFill>
              <a:srgbClr val="000000"/>
            </a:solidFill>
            <a:ln w="73262" cap="flat">
              <a:noFill/>
              <a:prstDash val="solid"/>
              <a:miter/>
            </a:ln>
          </p:spPr>
          <p:txBody>
            <a:bodyPr rtlCol="0" anchor="ctr"/>
            <a:lstStyle/>
            <a:p>
              <a:endParaRPr lang="en-GB"/>
            </a:p>
          </p:txBody>
        </p:sp>
        <p:sp>
          <p:nvSpPr>
            <p:cNvPr id="490" name="Graphic 1127">
              <a:extLst>
                <a:ext uri="{FF2B5EF4-FFF2-40B4-BE49-F238E27FC236}">
                  <a16:creationId xmlns:a16="http://schemas.microsoft.com/office/drawing/2014/main" id="{06178D49-35C5-497D-8153-F2E41656048A}"/>
                </a:ext>
              </a:extLst>
            </p:cNvPr>
            <p:cNvSpPr/>
            <p:nvPr/>
          </p:nvSpPr>
          <p:spPr>
            <a:xfrm>
              <a:off x="6160927" y="3895834"/>
              <a:ext cx="28315" cy="36237"/>
            </a:xfrm>
            <a:custGeom>
              <a:avLst/>
              <a:gdLst>
                <a:gd name="connsiteX0" fmla="*/ 28797 w 28315"/>
                <a:gd name="connsiteY0" fmla="*/ 20386 h 36237"/>
                <a:gd name="connsiteX1" fmla="*/ 4223 w 28315"/>
                <a:gd name="connsiteY1" fmla="*/ 20386 h 36237"/>
                <a:gd name="connsiteX2" fmla="*/ 7157 w 28315"/>
                <a:gd name="connsiteY2" fmla="*/ 30729 h 36237"/>
                <a:gd name="connsiteX3" fmla="*/ 15740 w 28315"/>
                <a:gd name="connsiteY3" fmla="*/ 34323 h 36237"/>
                <a:gd name="connsiteX4" fmla="*/ 21021 w 28315"/>
                <a:gd name="connsiteY4" fmla="*/ 33296 h 36237"/>
                <a:gd name="connsiteX5" fmla="*/ 25496 w 28315"/>
                <a:gd name="connsiteY5" fmla="*/ 30069 h 36237"/>
                <a:gd name="connsiteX6" fmla="*/ 28283 w 28315"/>
                <a:gd name="connsiteY6" fmla="*/ 32269 h 36237"/>
                <a:gd name="connsiteX7" fmla="*/ 22562 w 28315"/>
                <a:gd name="connsiteY7" fmla="*/ 36377 h 36237"/>
                <a:gd name="connsiteX8" fmla="*/ 15520 w 28315"/>
                <a:gd name="connsiteY8" fmla="*/ 37698 h 36237"/>
                <a:gd name="connsiteX9" fmla="*/ 4370 w 28315"/>
                <a:gd name="connsiteY9" fmla="*/ 33076 h 36237"/>
                <a:gd name="connsiteX10" fmla="*/ 482 w 28315"/>
                <a:gd name="connsiteY10" fmla="*/ 19579 h 36237"/>
                <a:gd name="connsiteX11" fmla="*/ 4223 w 28315"/>
                <a:gd name="connsiteY11" fmla="*/ 6228 h 36237"/>
                <a:gd name="connsiteX12" fmla="*/ 14639 w 28315"/>
                <a:gd name="connsiteY12" fmla="*/ 1460 h 36237"/>
                <a:gd name="connsiteX13" fmla="*/ 25056 w 28315"/>
                <a:gd name="connsiteY13" fmla="*/ 6008 h 36237"/>
                <a:gd name="connsiteX14" fmla="*/ 28797 w 28315"/>
                <a:gd name="connsiteY14" fmla="*/ 18699 h 36237"/>
                <a:gd name="connsiteX15" fmla="*/ 28797 w 28315"/>
                <a:gd name="connsiteY15" fmla="*/ 20386 h 36237"/>
                <a:gd name="connsiteX16" fmla="*/ 25056 w 28315"/>
                <a:gd name="connsiteY16" fmla="*/ 17378 h 36237"/>
                <a:gd name="connsiteX17" fmla="*/ 23809 w 28315"/>
                <a:gd name="connsiteY17" fmla="*/ 10703 h 36237"/>
                <a:gd name="connsiteX18" fmla="*/ 20214 w 28315"/>
                <a:gd name="connsiteY18" fmla="*/ 6302 h 36237"/>
                <a:gd name="connsiteX19" fmla="*/ 14639 w 28315"/>
                <a:gd name="connsiteY19" fmla="*/ 4761 h 36237"/>
                <a:gd name="connsiteX20" fmla="*/ 9138 w 28315"/>
                <a:gd name="connsiteY20" fmla="*/ 6302 h 36237"/>
                <a:gd name="connsiteX21" fmla="*/ 5470 w 28315"/>
                <a:gd name="connsiteY21" fmla="*/ 10703 h 36237"/>
                <a:gd name="connsiteX22" fmla="*/ 4223 w 28315"/>
                <a:gd name="connsiteY22" fmla="*/ 17378 h 36237"/>
                <a:gd name="connsiteX23" fmla="*/ 25056 w 28315"/>
                <a:gd name="connsiteY23" fmla="*/ 17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97" y="20386"/>
                  </a:moveTo>
                  <a:lnTo>
                    <a:pt x="4223" y="20386"/>
                  </a:lnTo>
                  <a:cubicBezTo>
                    <a:pt x="4223" y="24934"/>
                    <a:pt x="5177" y="28382"/>
                    <a:pt x="7157" y="30729"/>
                  </a:cubicBezTo>
                  <a:cubicBezTo>
                    <a:pt x="9138" y="33150"/>
                    <a:pt x="11999" y="34323"/>
                    <a:pt x="15740" y="34323"/>
                  </a:cubicBezTo>
                  <a:cubicBezTo>
                    <a:pt x="17794" y="34323"/>
                    <a:pt x="19554" y="33957"/>
                    <a:pt x="21021" y="33296"/>
                  </a:cubicBezTo>
                  <a:cubicBezTo>
                    <a:pt x="22488" y="32636"/>
                    <a:pt x="23956" y="31609"/>
                    <a:pt x="25496" y="30069"/>
                  </a:cubicBezTo>
                  <a:lnTo>
                    <a:pt x="28283" y="32269"/>
                  </a:lnTo>
                  <a:cubicBezTo>
                    <a:pt x="26376" y="34177"/>
                    <a:pt x="24469" y="35570"/>
                    <a:pt x="22562" y="36377"/>
                  </a:cubicBezTo>
                  <a:cubicBezTo>
                    <a:pt x="20655" y="37258"/>
                    <a:pt x="18307" y="37698"/>
                    <a:pt x="15520" y="37698"/>
                  </a:cubicBezTo>
                  <a:cubicBezTo>
                    <a:pt x="10605" y="37698"/>
                    <a:pt x="6937" y="36157"/>
                    <a:pt x="4370" y="33076"/>
                  </a:cubicBezTo>
                  <a:cubicBezTo>
                    <a:pt x="1729" y="29995"/>
                    <a:pt x="482" y="25521"/>
                    <a:pt x="482" y="19579"/>
                  </a:cubicBezTo>
                  <a:cubicBezTo>
                    <a:pt x="482" y="13857"/>
                    <a:pt x="1729" y="9383"/>
                    <a:pt x="4223" y="6228"/>
                  </a:cubicBezTo>
                  <a:cubicBezTo>
                    <a:pt x="6717" y="3074"/>
                    <a:pt x="10165" y="1460"/>
                    <a:pt x="14639" y="1460"/>
                  </a:cubicBezTo>
                  <a:cubicBezTo>
                    <a:pt x="19114" y="1460"/>
                    <a:pt x="22562" y="3001"/>
                    <a:pt x="25056" y="6008"/>
                  </a:cubicBezTo>
                  <a:cubicBezTo>
                    <a:pt x="27550" y="9016"/>
                    <a:pt x="28797" y="13270"/>
                    <a:pt x="28797" y="18699"/>
                  </a:cubicBezTo>
                  <a:lnTo>
                    <a:pt x="28797" y="20386"/>
                  </a:lnTo>
                  <a:close/>
                  <a:moveTo>
                    <a:pt x="25056" y="17378"/>
                  </a:moveTo>
                  <a:cubicBezTo>
                    <a:pt x="24836" y="14371"/>
                    <a:pt x="24469" y="12097"/>
                    <a:pt x="23809" y="10703"/>
                  </a:cubicBezTo>
                  <a:cubicBezTo>
                    <a:pt x="23002" y="8869"/>
                    <a:pt x="21828" y="7402"/>
                    <a:pt x="20214" y="6302"/>
                  </a:cubicBezTo>
                  <a:cubicBezTo>
                    <a:pt x="18527" y="5275"/>
                    <a:pt x="16693" y="4761"/>
                    <a:pt x="14639" y="4761"/>
                  </a:cubicBezTo>
                  <a:cubicBezTo>
                    <a:pt x="12585" y="4761"/>
                    <a:pt x="10752" y="5275"/>
                    <a:pt x="9138" y="6302"/>
                  </a:cubicBezTo>
                  <a:cubicBezTo>
                    <a:pt x="7524" y="7402"/>
                    <a:pt x="6277" y="8869"/>
                    <a:pt x="5470" y="10703"/>
                  </a:cubicBezTo>
                  <a:cubicBezTo>
                    <a:pt x="4810" y="12097"/>
                    <a:pt x="4443" y="14371"/>
                    <a:pt x="4223" y="17378"/>
                  </a:cubicBezTo>
                  <a:lnTo>
                    <a:pt x="25056" y="17378"/>
                  </a:lnTo>
                  <a:close/>
                </a:path>
              </a:pathLst>
            </a:custGeom>
            <a:solidFill>
              <a:srgbClr val="000000"/>
            </a:solidFill>
            <a:ln w="73262" cap="flat">
              <a:noFill/>
              <a:prstDash val="solid"/>
              <a:miter/>
            </a:ln>
          </p:spPr>
          <p:txBody>
            <a:bodyPr rtlCol="0" anchor="ctr"/>
            <a:lstStyle/>
            <a:p>
              <a:endParaRPr lang="en-GB"/>
            </a:p>
          </p:txBody>
        </p:sp>
        <p:sp>
          <p:nvSpPr>
            <p:cNvPr id="491" name="Graphic 1127">
              <a:extLst>
                <a:ext uri="{FF2B5EF4-FFF2-40B4-BE49-F238E27FC236}">
                  <a16:creationId xmlns:a16="http://schemas.microsoft.com/office/drawing/2014/main" id="{7C3D2097-B135-433C-9261-37A7EF3809A6}"/>
                </a:ext>
              </a:extLst>
            </p:cNvPr>
            <p:cNvSpPr/>
            <p:nvPr/>
          </p:nvSpPr>
          <p:spPr>
            <a:xfrm>
              <a:off x="6199023" y="3879403"/>
              <a:ext cx="27434" cy="52669"/>
            </a:xfrm>
            <a:custGeom>
              <a:avLst/>
              <a:gdLst>
                <a:gd name="connsiteX0" fmla="*/ 27930 w 27434"/>
                <a:gd name="connsiteY0" fmla="*/ 53686 h 52669"/>
                <a:gd name="connsiteX1" fmla="*/ 24189 w 27434"/>
                <a:gd name="connsiteY1" fmla="*/ 53686 h 52669"/>
                <a:gd name="connsiteX2" fmla="*/ 24189 w 27434"/>
                <a:gd name="connsiteY2" fmla="*/ 49138 h 52669"/>
                <a:gd name="connsiteX3" fmla="*/ 19494 w 27434"/>
                <a:gd name="connsiteY3" fmla="*/ 53026 h 52669"/>
                <a:gd name="connsiteX4" fmla="*/ 13699 w 27434"/>
                <a:gd name="connsiteY4" fmla="*/ 54127 h 52669"/>
                <a:gd name="connsiteX5" fmla="*/ 5043 w 27434"/>
                <a:gd name="connsiteY5" fmla="*/ 51046 h 52669"/>
                <a:gd name="connsiteX6" fmla="*/ 495 w 27434"/>
                <a:gd name="connsiteY6" fmla="*/ 36008 h 52669"/>
                <a:gd name="connsiteX7" fmla="*/ 5043 w 27434"/>
                <a:gd name="connsiteY7" fmla="*/ 20970 h 52669"/>
                <a:gd name="connsiteX8" fmla="*/ 13699 w 27434"/>
                <a:gd name="connsiteY8" fmla="*/ 17889 h 52669"/>
                <a:gd name="connsiteX9" fmla="*/ 19494 w 27434"/>
                <a:gd name="connsiteY9" fmla="*/ 18989 h 52669"/>
                <a:gd name="connsiteX10" fmla="*/ 24189 w 27434"/>
                <a:gd name="connsiteY10" fmla="*/ 22877 h 52669"/>
                <a:gd name="connsiteX11" fmla="*/ 24189 w 27434"/>
                <a:gd name="connsiteY11" fmla="*/ 1457 h 52669"/>
                <a:gd name="connsiteX12" fmla="*/ 27930 w 27434"/>
                <a:gd name="connsiteY12" fmla="*/ 1457 h 52669"/>
                <a:gd name="connsiteX13" fmla="*/ 27930 w 27434"/>
                <a:gd name="connsiteY13" fmla="*/ 53686 h 52669"/>
                <a:gd name="connsiteX14" fmla="*/ 23822 w 27434"/>
                <a:gd name="connsiteY14" fmla="*/ 41509 h 52669"/>
                <a:gd name="connsiteX15" fmla="*/ 24189 w 27434"/>
                <a:gd name="connsiteY15" fmla="*/ 36008 h 52669"/>
                <a:gd name="connsiteX16" fmla="*/ 23822 w 27434"/>
                <a:gd name="connsiteY16" fmla="*/ 30506 h 52669"/>
                <a:gd name="connsiteX17" fmla="*/ 22502 w 27434"/>
                <a:gd name="connsiteY17" fmla="*/ 25885 h 52669"/>
                <a:gd name="connsiteX18" fmla="*/ 19421 w 27434"/>
                <a:gd name="connsiteY18" fmla="*/ 22364 h 52669"/>
                <a:gd name="connsiteX19" fmla="*/ 14212 w 27434"/>
                <a:gd name="connsiteY19" fmla="*/ 21190 h 52669"/>
                <a:gd name="connsiteX20" fmla="*/ 9077 w 27434"/>
                <a:gd name="connsiteY20" fmla="*/ 22364 h 52669"/>
                <a:gd name="connsiteX21" fmla="*/ 5923 w 27434"/>
                <a:gd name="connsiteY21" fmla="*/ 25885 h 52669"/>
                <a:gd name="connsiteX22" fmla="*/ 4603 w 27434"/>
                <a:gd name="connsiteY22" fmla="*/ 30506 h 52669"/>
                <a:gd name="connsiteX23" fmla="*/ 4236 w 27434"/>
                <a:gd name="connsiteY23" fmla="*/ 36008 h 52669"/>
                <a:gd name="connsiteX24" fmla="*/ 4603 w 27434"/>
                <a:gd name="connsiteY24" fmla="*/ 41509 h 52669"/>
                <a:gd name="connsiteX25" fmla="*/ 5923 w 27434"/>
                <a:gd name="connsiteY25" fmla="*/ 46131 h 52669"/>
                <a:gd name="connsiteX26" fmla="*/ 9077 w 27434"/>
                <a:gd name="connsiteY26" fmla="*/ 49578 h 52669"/>
                <a:gd name="connsiteX27" fmla="*/ 14212 w 27434"/>
                <a:gd name="connsiteY27" fmla="*/ 50826 h 52669"/>
                <a:gd name="connsiteX28" fmla="*/ 19421 w 27434"/>
                <a:gd name="connsiteY28" fmla="*/ 49578 h 52669"/>
                <a:gd name="connsiteX29" fmla="*/ 22502 w 27434"/>
                <a:gd name="connsiteY29" fmla="*/ 46131 h 52669"/>
                <a:gd name="connsiteX30" fmla="*/ 23822 w 27434"/>
                <a:gd name="connsiteY30" fmla="*/ 41509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930" y="53686"/>
                  </a:moveTo>
                  <a:lnTo>
                    <a:pt x="24189" y="53686"/>
                  </a:lnTo>
                  <a:lnTo>
                    <a:pt x="24189" y="49138"/>
                  </a:lnTo>
                  <a:cubicBezTo>
                    <a:pt x="22722" y="51046"/>
                    <a:pt x="21181" y="52366"/>
                    <a:pt x="19494" y="53026"/>
                  </a:cubicBezTo>
                  <a:cubicBezTo>
                    <a:pt x="17807" y="53760"/>
                    <a:pt x="15900" y="54127"/>
                    <a:pt x="13699" y="54127"/>
                  </a:cubicBezTo>
                  <a:cubicBezTo>
                    <a:pt x="9958" y="54127"/>
                    <a:pt x="7097" y="53100"/>
                    <a:pt x="5043" y="51046"/>
                  </a:cubicBezTo>
                  <a:cubicBezTo>
                    <a:pt x="2035" y="48038"/>
                    <a:pt x="495" y="42977"/>
                    <a:pt x="495" y="36008"/>
                  </a:cubicBezTo>
                  <a:cubicBezTo>
                    <a:pt x="495" y="29039"/>
                    <a:pt x="2035" y="23977"/>
                    <a:pt x="5043" y="20970"/>
                  </a:cubicBezTo>
                  <a:cubicBezTo>
                    <a:pt x="7097" y="18916"/>
                    <a:pt x="9958" y="17889"/>
                    <a:pt x="13699" y="17889"/>
                  </a:cubicBezTo>
                  <a:cubicBezTo>
                    <a:pt x="15900" y="17889"/>
                    <a:pt x="17807" y="18256"/>
                    <a:pt x="19494" y="18989"/>
                  </a:cubicBezTo>
                  <a:cubicBezTo>
                    <a:pt x="21181" y="19650"/>
                    <a:pt x="22722" y="20970"/>
                    <a:pt x="24189" y="22877"/>
                  </a:cubicBezTo>
                  <a:lnTo>
                    <a:pt x="24189" y="1457"/>
                  </a:lnTo>
                  <a:lnTo>
                    <a:pt x="27930" y="1457"/>
                  </a:lnTo>
                  <a:lnTo>
                    <a:pt x="27930" y="53686"/>
                  </a:lnTo>
                  <a:close/>
                  <a:moveTo>
                    <a:pt x="23822" y="41509"/>
                  </a:moveTo>
                  <a:cubicBezTo>
                    <a:pt x="24042" y="39969"/>
                    <a:pt x="24189" y="38135"/>
                    <a:pt x="24189" y="36008"/>
                  </a:cubicBezTo>
                  <a:cubicBezTo>
                    <a:pt x="24189" y="33880"/>
                    <a:pt x="24042" y="32047"/>
                    <a:pt x="23822" y="30506"/>
                  </a:cubicBezTo>
                  <a:cubicBezTo>
                    <a:pt x="23602" y="28966"/>
                    <a:pt x="23162" y="27425"/>
                    <a:pt x="22502" y="25885"/>
                  </a:cubicBezTo>
                  <a:cubicBezTo>
                    <a:pt x="21841" y="24344"/>
                    <a:pt x="20741" y="23171"/>
                    <a:pt x="19421" y="22364"/>
                  </a:cubicBezTo>
                  <a:cubicBezTo>
                    <a:pt x="18027" y="21557"/>
                    <a:pt x="16266" y="21190"/>
                    <a:pt x="14212" y="21190"/>
                  </a:cubicBezTo>
                  <a:cubicBezTo>
                    <a:pt x="12158" y="21190"/>
                    <a:pt x="10398" y="21557"/>
                    <a:pt x="9077" y="22364"/>
                  </a:cubicBezTo>
                  <a:cubicBezTo>
                    <a:pt x="7684" y="23171"/>
                    <a:pt x="6657" y="24344"/>
                    <a:pt x="5923" y="25885"/>
                  </a:cubicBezTo>
                  <a:cubicBezTo>
                    <a:pt x="5336" y="27425"/>
                    <a:pt x="4823" y="28966"/>
                    <a:pt x="4603" y="30506"/>
                  </a:cubicBezTo>
                  <a:cubicBezTo>
                    <a:pt x="4383" y="32047"/>
                    <a:pt x="4236" y="33880"/>
                    <a:pt x="4236" y="36008"/>
                  </a:cubicBezTo>
                  <a:cubicBezTo>
                    <a:pt x="4236" y="38135"/>
                    <a:pt x="4383" y="39969"/>
                    <a:pt x="4603" y="41509"/>
                  </a:cubicBezTo>
                  <a:cubicBezTo>
                    <a:pt x="4823" y="43050"/>
                    <a:pt x="5336" y="44590"/>
                    <a:pt x="5923" y="46131"/>
                  </a:cubicBezTo>
                  <a:cubicBezTo>
                    <a:pt x="6657" y="47671"/>
                    <a:pt x="7684" y="48772"/>
                    <a:pt x="9077" y="49578"/>
                  </a:cubicBezTo>
                  <a:cubicBezTo>
                    <a:pt x="10398" y="50385"/>
                    <a:pt x="12158" y="50826"/>
                    <a:pt x="14212" y="50826"/>
                  </a:cubicBezTo>
                  <a:cubicBezTo>
                    <a:pt x="16266" y="50826"/>
                    <a:pt x="18027" y="50385"/>
                    <a:pt x="19421" y="49578"/>
                  </a:cubicBezTo>
                  <a:cubicBezTo>
                    <a:pt x="20741" y="48772"/>
                    <a:pt x="21841" y="47671"/>
                    <a:pt x="22502" y="46131"/>
                  </a:cubicBezTo>
                  <a:cubicBezTo>
                    <a:pt x="23162" y="44590"/>
                    <a:pt x="23602" y="43050"/>
                    <a:pt x="23822" y="41509"/>
                  </a:cubicBezTo>
                  <a:close/>
                </a:path>
              </a:pathLst>
            </a:custGeom>
            <a:solidFill>
              <a:srgbClr val="000000"/>
            </a:solidFill>
            <a:ln w="73262" cap="flat">
              <a:noFill/>
              <a:prstDash val="solid"/>
              <a:miter/>
            </a:ln>
          </p:spPr>
          <p:txBody>
            <a:bodyPr rtlCol="0" anchor="ctr"/>
            <a:lstStyle/>
            <a:p>
              <a:endParaRPr lang="en-GB"/>
            </a:p>
          </p:txBody>
        </p:sp>
        <p:sp>
          <p:nvSpPr>
            <p:cNvPr id="492" name="Graphic 1127">
              <a:extLst>
                <a:ext uri="{FF2B5EF4-FFF2-40B4-BE49-F238E27FC236}">
                  <a16:creationId xmlns:a16="http://schemas.microsoft.com/office/drawing/2014/main" id="{3547B629-B6CF-4AE6-B59C-383147781911}"/>
                </a:ext>
              </a:extLst>
            </p:cNvPr>
            <p:cNvSpPr/>
            <p:nvPr/>
          </p:nvSpPr>
          <p:spPr>
            <a:xfrm>
              <a:off x="6240272" y="3926644"/>
              <a:ext cx="4988" cy="14964"/>
            </a:xfrm>
            <a:custGeom>
              <a:avLst/>
              <a:gdLst>
                <a:gd name="connsiteX0" fmla="*/ 5494 w 4988"/>
                <a:gd name="connsiteY0" fmla="*/ 11443 h 14964"/>
                <a:gd name="connsiteX1" fmla="*/ 505 w 4988"/>
                <a:gd name="connsiteY1" fmla="*/ 16431 h 14964"/>
                <a:gd name="connsiteX2" fmla="*/ 505 w 4988"/>
                <a:gd name="connsiteY2" fmla="*/ 1467 h 14964"/>
                <a:gd name="connsiteX3" fmla="*/ 5494 w 4988"/>
                <a:gd name="connsiteY3" fmla="*/ 1467 h 14964"/>
                <a:gd name="connsiteX4" fmla="*/ 5494 w 4988"/>
                <a:gd name="connsiteY4" fmla="*/ 11443 h 14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8" h="14964">
                  <a:moveTo>
                    <a:pt x="5494" y="11443"/>
                  </a:moveTo>
                  <a:lnTo>
                    <a:pt x="505" y="16431"/>
                  </a:lnTo>
                  <a:lnTo>
                    <a:pt x="505" y="1467"/>
                  </a:lnTo>
                  <a:lnTo>
                    <a:pt x="5494" y="1467"/>
                  </a:lnTo>
                  <a:lnTo>
                    <a:pt x="5494" y="11443"/>
                  </a:lnTo>
                  <a:close/>
                </a:path>
              </a:pathLst>
            </a:custGeom>
            <a:solidFill>
              <a:srgbClr val="000000"/>
            </a:solidFill>
            <a:ln w="73262" cap="flat">
              <a:noFill/>
              <a:prstDash val="solid"/>
              <a:miter/>
            </a:ln>
          </p:spPr>
          <p:txBody>
            <a:bodyPr rtlCol="0" anchor="ctr"/>
            <a:lstStyle/>
            <a:p>
              <a:endParaRPr lang="en-GB"/>
            </a:p>
          </p:txBody>
        </p:sp>
        <p:sp>
          <p:nvSpPr>
            <p:cNvPr id="493" name="Graphic 1127">
              <a:extLst>
                <a:ext uri="{FF2B5EF4-FFF2-40B4-BE49-F238E27FC236}">
                  <a16:creationId xmlns:a16="http://schemas.microsoft.com/office/drawing/2014/main" id="{A44B35F0-A26C-4E0D-B039-E2AA0EAAE06E}"/>
                </a:ext>
              </a:extLst>
            </p:cNvPr>
            <p:cNvSpPr/>
            <p:nvPr/>
          </p:nvSpPr>
          <p:spPr>
            <a:xfrm>
              <a:off x="5119845" y="3990765"/>
              <a:ext cx="27508" cy="36237"/>
            </a:xfrm>
            <a:custGeom>
              <a:avLst/>
              <a:gdLst>
                <a:gd name="connsiteX0" fmla="*/ 27628 w 27508"/>
                <a:gd name="connsiteY0" fmla="*/ 37291 h 36237"/>
                <a:gd name="connsiteX1" fmla="*/ 23887 w 27508"/>
                <a:gd name="connsiteY1" fmla="*/ 37291 h 36237"/>
                <a:gd name="connsiteX2" fmla="*/ 23887 w 27508"/>
                <a:gd name="connsiteY2" fmla="*/ 33769 h 36237"/>
                <a:gd name="connsiteX3" fmla="*/ 19339 w 27508"/>
                <a:gd name="connsiteY3" fmla="*/ 36850 h 36237"/>
                <a:gd name="connsiteX4" fmla="*/ 13104 w 27508"/>
                <a:gd name="connsiteY4" fmla="*/ 37731 h 36237"/>
                <a:gd name="connsiteX5" fmla="*/ 2687 w 27508"/>
                <a:gd name="connsiteY5" fmla="*/ 34503 h 36237"/>
                <a:gd name="connsiteX6" fmla="*/ 120 w 27508"/>
                <a:gd name="connsiteY6" fmla="*/ 27608 h 36237"/>
                <a:gd name="connsiteX7" fmla="*/ 3421 w 27508"/>
                <a:gd name="connsiteY7" fmla="*/ 20125 h 36237"/>
                <a:gd name="connsiteX8" fmla="*/ 12443 w 27508"/>
                <a:gd name="connsiteY8" fmla="*/ 17411 h 36237"/>
                <a:gd name="connsiteX9" fmla="*/ 23887 w 27508"/>
                <a:gd name="connsiteY9" fmla="*/ 17411 h 36237"/>
                <a:gd name="connsiteX10" fmla="*/ 23887 w 27508"/>
                <a:gd name="connsiteY10" fmla="*/ 13450 h 36237"/>
                <a:gd name="connsiteX11" fmla="*/ 21540 w 27508"/>
                <a:gd name="connsiteY11" fmla="*/ 6995 h 36237"/>
                <a:gd name="connsiteX12" fmla="*/ 13911 w 27508"/>
                <a:gd name="connsiteY12" fmla="*/ 4794 h 36237"/>
                <a:gd name="connsiteX13" fmla="*/ 8116 w 27508"/>
                <a:gd name="connsiteY13" fmla="*/ 5821 h 36237"/>
                <a:gd name="connsiteX14" fmla="*/ 4154 w 27508"/>
                <a:gd name="connsiteY14" fmla="*/ 9269 h 36237"/>
                <a:gd name="connsiteX15" fmla="*/ 1440 w 27508"/>
                <a:gd name="connsiteY15" fmla="*/ 6921 h 36237"/>
                <a:gd name="connsiteX16" fmla="*/ 6502 w 27508"/>
                <a:gd name="connsiteY16" fmla="*/ 2740 h 36237"/>
                <a:gd name="connsiteX17" fmla="*/ 13911 w 27508"/>
                <a:gd name="connsiteY17" fmla="*/ 1493 h 36237"/>
                <a:gd name="connsiteX18" fmla="*/ 27628 w 27508"/>
                <a:gd name="connsiteY18" fmla="*/ 13083 h 36237"/>
                <a:gd name="connsiteX19" fmla="*/ 27628 w 27508"/>
                <a:gd name="connsiteY19" fmla="*/ 37291 h 36237"/>
                <a:gd name="connsiteX20" fmla="*/ 23887 w 27508"/>
                <a:gd name="connsiteY20" fmla="*/ 24967 h 36237"/>
                <a:gd name="connsiteX21" fmla="*/ 23887 w 27508"/>
                <a:gd name="connsiteY21" fmla="*/ 20419 h 36237"/>
                <a:gd name="connsiteX22" fmla="*/ 12884 w 27508"/>
                <a:gd name="connsiteY22" fmla="*/ 20419 h 36237"/>
                <a:gd name="connsiteX23" fmla="*/ 3861 w 27508"/>
                <a:gd name="connsiteY23" fmla="*/ 27534 h 36237"/>
                <a:gd name="connsiteX24" fmla="*/ 6062 w 27508"/>
                <a:gd name="connsiteY24" fmla="*/ 32743 h 36237"/>
                <a:gd name="connsiteX25" fmla="*/ 13104 w 27508"/>
                <a:gd name="connsiteY25" fmla="*/ 34430 h 36237"/>
                <a:gd name="connsiteX26" fmla="*/ 21906 w 27508"/>
                <a:gd name="connsiteY26" fmla="*/ 31716 h 36237"/>
                <a:gd name="connsiteX27" fmla="*/ 23887 w 27508"/>
                <a:gd name="connsiteY27" fmla="*/ 2496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628" y="37291"/>
                  </a:moveTo>
                  <a:lnTo>
                    <a:pt x="23887" y="37291"/>
                  </a:lnTo>
                  <a:lnTo>
                    <a:pt x="23887" y="33769"/>
                  </a:lnTo>
                  <a:cubicBezTo>
                    <a:pt x="22420" y="35237"/>
                    <a:pt x="20879" y="36264"/>
                    <a:pt x="19339" y="36850"/>
                  </a:cubicBezTo>
                  <a:cubicBezTo>
                    <a:pt x="17725" y="37437"/>
                    <a:pt x="15671" y="37731"/>
                    <a:pt x="13104" y="37731"/>
                  </a:cubicBezTo>
                  <a:cubicBezTo>
                    <a:pt x="8262" y="37731"/>
                    <a:pt x="4815" y="36630"/>
                    <a:pt x="2687" y="34503"/>
                  </a:cubicBezTo>
                  <a:cubicBezTo>
                    <a:pt x="1000" y="32816"/>
                    <a:pt x="120" y="30468"/>
                    <a:pt x="120" y="27608"/>
                  </a:cubicBezTo>
                  <a:cubicBezTo>
                    <a:pt x="120" y="24380"/>
                    <a:pt x="1220" y="21886"/>
                    <a:pt x="3421" y="20125"/>
                  </a:cubicBezTo>
                  <a:cubicBezTo>
                    <a:pt x="5548" y="18292"/>
                    <a:pt x="8556" y="17411"/>
                    <a:pt x="12443" y="17411"/>
                  </a:cubicBezTo>
                  <a:lnTo>
                    <a:pt x="23887" y="17411"/>
                  </a:lnTo>
                  <a:lnTo>
                    <a:pt x="23887" y="13450"/>
                  </a:lnTo>
                  <a:cubicBezTo>
                    <a:pt x="23887" y="10589"/>
                    <a:pt x="23080" y="8389"/>
                    <a:pt x="21540" y="6995"/>
                  </a:cubicBezTo>
                  <a:cubicBezTo>
                    <a:pt x="19999" y="5528"/>
                    <a:pt x="17432" y="4794"/>
                    <a:pt x="13911" y="4794"/>
                  </a:cubicBezTo>
                  <a:cubicBezTo>
                    <a:pt x="11490" y="4794"/>
                    <a:pt x="9509" y="5161"/>
                    <a:pt x="8116" y="5821"/>
                  </a:cubicBezTo>
                  <a:cubicBezTo>
                    <a:pt x="6648" y="6481"/>
                    <a:pt x="5328" y="7655"/>
                    <a:pt x="4154" y="9269"/>
                  </a:cubicBezTo>
                  <a:lnTo>
                    <a:pt x="1440" y="6921"/>
                  </a:lnTo>
                  <a:cubicBezTo>
                    <a:pt x="2907" y="4941"/>
                    <a:pt x="4594" y="3474"/>
                    <a:pt x="6502" y="2740"/>
                  </a:cubicBezTo>
                  <a:cubicBezTo>
                    <a:pt x="8482" y="1860"/>
                    <a:pt x="10903" y="1493"/>
                    <a:pt x="13911" y="1493"/>
                  </a:cubicBezTo>
                  <a:cubicBezTo>
                    <a:pt x="23080" y="1493"/>
                    <a:pt x="27628" y="5381"/>
                    <a:pt x="27628" y="13083"/>
                  </a:cubicBezTo>
                  <a:lnTo>
                    <a:pt x="27628" y="37291"/>
                  </a:lnTo>
                  <a:close/>
                  <a:moveTo>
                    <a:pt x="23887" y="24967"/>
                  </a:moveTo>
                  <a:lnTo>
                    <a:pt x="23887" y="20419"/>
                  </a:lnTo>
                  <a:lnTo>
                    <a:pt x="12884" y="20419"/>
                  </a:lnTo>
                  <a:cubicBezTo>
                    <a:pt x="6868" y="20419"/>
                    <a:pt x="3861" y="22766"/>
                    <a:pt x="3861" y="27534"/>
                  </a:cubicBezTo>
                  <a:cubicBezTo>
                    <a:pt x="3861" y="29882"/>
                    <a:pt x="4594" y="31642"/>
                    <a:pt x="6062" y="32743"/>
                  </a:cubicBezTo>
                  <a:cubicBezTo>
                    <a:pt x="7529" y="33843"/>
                    <a:pt x="9876" y="34430"/>
                    <a:pt x="13104" y="34430"/>
                  </a:cubicBezTo>
                  <a:cubicBezTo>
                    <a:pt x="17065" y="34430"/>
                    <a:pt x="19999" y="33549"/>
                    <a:pt x="21906" y="31716"/>
                  </a:cubicBezTo>
                  <a:cubicBezTo>
                    <a:pt x="23227" y="30468"/>
                    <a:pt x="23887" y="28268"/>
                    <a:pt x="23887" y="24967"/>
                  </a:cubicBezTo>
                  <a:close/>
                </a:path>
              </a:pathLst>
            </a:custGeom>
            <a:solidFill>
              <a:srgbClr val="000000"/>
            </a:solidFill>
            <a:ln w="73262" cap="flat">
              <a:noFill/>
              <a:prstDash val="solid"/>
              <a:miter/>
            </a:ln>
          </p:spPr>
          <p:txBody>
            <a:bodyPr rtlCol="0" anchor="ctr"/>
            <a:lstStyle/>
            <a:p>
              <a:endParaRPr lang="en-GB"/>
            </a:p>
          </p:txBody>
        </p:sp>
        <p:sp>
          <p:nvSpPr>
            <p:cNvPr id="494" name="Graphic 1127">
              <a:extLst>
                <a:ext uri="{FF2B5EF4-FFF2-40B4-BE49-F238E27FC236}">
                  <a16:creationId xmlns:a16="http://schemas.microsoft.com/office/drawing/2014/main" id="{FB42EF6A-EB69-43D4-9A4D-96BB656FE667}"/>
                </a:ext>
              </a:extLst>
            </p:cNvPr>
            <p:cNvSpPr/>
            <p:nvPr/>
          </p:nvSpPr>
          <p:spPr>
            <a:xfrm>
              <a:off x="5161244" y="3990765"/>
              <a:ext cx="27214" cy="35797"/>
            </a:xfrm>
            <a:custGeom>
              <a:avLst/>
              <a:gdLst>
                <a:gd name="connsiteX0" fmla="*/ 27349 w 27214"/>
                <a:gd name="connsiteY0" fmla="*/ 37290 h 35797"/>
                <a:gd name="connsiteX1" fmla="*/ 23608 w 27214"/>
                <a:gd name="connsiteY1" fmla="*/ 37290 h 35797"/>
                <a:gd name="connsiteX2" fmla="*/ 23608 w 27214"/>
                <a:gd name="connsiteY2" fmla="*/ 15357 h 35797"/>
                <a:gd name="connsiteX3" fmla="*/ 21114 w 27214"/>
                <a:gd name="connsiteY3" fmla="*/ 7508 h 35797"/>
                <a:gd name="connsiteX4" fmla="*/ 13852 w 27214"/>
                <a:gd name="connsiteY4" fmla="*/ 4794 h 35797"/>
                <a:gd name="connsiteX5" fmla="*/ 6516 w 27214"/>
                <a:gd name="connsiteY5" fmla="*/ 7508 h 35797"/>
                <a:gd name="connsiteX6" fmla="*/ 3875 w 27214"/>
                <a:gd name="connsiteY6" fmla="*/ 15357 h 35797"/>
                <a:gd name="connsiteX7" fmla="*/ 3875 w 27214"/>
                <a:gd name="connsiteY7" fmla="*/ 37290 h 35797"/>
                <a:gd name="connsiteX8" fmla="*/ 134 w 27214"/>
                <a:gd name="connsiteY8" fmla="*/ 37290 h 35797"/>
                <a:gd name="connsiteX9" fmla="*/ 134 w 27214"/>
                <a:gd name="connsiteY9" fmla="*/ 1933 h 35797"/>
                <a:gd name="connsiteX10" fmla="*/ 3875 w 27214"/>
                <a:gd name="connsiteY10" fmla="*/ 1933 h 35797"/>
                <a:gd name="connsiteX11" fmla="*/ 3875 w 27214"/>
                <a:gd name="connsiteY11" fmla="*/ 6114 h 35797"/>
                <a:gd name="connsiteX12" fmla="*/ 14292 w 27214"/>
                <a:gd name="connsiteY12" fmla="*/ 1493 h 35797"/>
                <a:gd name="connsiteX13" fmla="*/ 23681 w 27214"/>
                <a:gd name="connsiteY13" fmla="*/ 4867 h 35797"/>
                <a:gd name="connsiteX14" fmla="*/ 27349 w 27214"/>
                <a:gd name="connsiteY14" fmla="*/ 14697 h 35797"/>
                <a:gd name="connsiteX15" fmla="*/ 27349 w 27214"/>
                <a:gd name="connsiteY15" fmla="*/ 3729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49" y="37290"/>
                  </a:moveTo>
                  <a:lnTo>
                    <a:pt x="23608" y="37290"/>
                  </a:lnTo>
                  <a:lnTo>
                    <a:pt x="23608" y="15357"/>
                  </a:lnTo>
                  <a:cubicBezTo>
                    <a:pt x="23608" y="11910"/>
                    <a:pt x="22801" y="9342"/>
                    <a:pt x="21114" y="7508"/>
                  </a:cubicBezTo>
                  <a:cubicBezTo>
                    <a:pt x="19427" y="5674"/>
                    <a:pt x="17006" y="4794"/>
                    <a:pt x="13852" y="4794"/>
                  </a:cubicBezTo>
                  <a:cubicBezTo>
                    <a:pt x="10697" y="4794"/>
                    <a:pt x="8203" y="5674"/>
                    <a:pt x="6516" y="7508"/>
                  </a:cubicBezTo>
                  <a:cubicBezTo>
                    <a:pt x="4755" y="9342"/>
                    <a:pt x="3875" y="11983"/>
                    <a:pt x="3875" y="15357"/>
                  </a:cubicBezTo>
                  <a:lnTo>
                    <a:pt x="3875" y="37290"/>
                  </a:lnTo>
                  <a:lnTo>
                    <a:pt x="134" y="37290"/>
                  </a:lnTo>
                  <a:lnTo>
                    <a:pt x="134" y="1933"/>
                  </a:lnTo>
                  <a:lnTo>
                    <a:pt x="3875" y="1933"/>
                  </a:lnTo>
                  <a:lnTo>
                    <a:pt x="3875" y="6114"/>
                  </a:lnTo>
                  <a:cubicBezTo>
                    <a:pt x="6516" y="3034"/>
                    <a:pt x="9964" y="1493"/>
                    <a:pt x="14292" y="1493"/>
                  </a:cubicBezTo>
                  <a:cubicBezTo>
                    <a:pt x="18253" y="1493"/>
                    <a:pt x="21407" y="2593"/>
                    <a:pt x="23681" y="4867"/>
                  </a:cubicBezTo>
                  <a:cubicBezTo>
                    <a:pt x="26102" y="7215"/>
                    <a:pt x="27349" y="10516"/>
                    <a:pt x="27349" y="14697"/>
                  </a:cubicBezTo>
                  <a:lnTo>
                    <a:pt x="27349" y="37290"/>
                  </a:lnTo>
                  <a:close/>
                </a:path>
              </a:pathLst>
            </a:custGeom>
            <a:solidFill>
              <a:srgbClr val="000000"/>
            </a:solidFill>
            <a:ln w="73262" cap="flat">
              <a:noFill/>
              <a:prstDash val="solid"/>
              <a:miter/>
            </a:ln>
          </p:spPr>
          <p:txBody>
            <a:bodyPr rtlCol="0" anchor="ctr"/>
            <a:lstStyle/>
            <a:p>
              <a:endParaRPr lang="en-GB"/>
            </a:p>
          </p:txBody>
        </p:sp>
        <p:sp>
          <p:nvSpPr>
            <p:cNvPr id="495" name="Graphic 1127">
              <a:extLst>
                <a:ext uri="{FF2B5EF4-FFF2-40B4-BE49-F238E27FC236}">
                  <a16:creationId xmlns:a16="http://schemas.microsoft.com/office/drawing/2014/main" id="{2A5437F1-EF2E-4996-B639-06F9C13C3BCF}"/>
                </a:ext>
              </a:extLst>
            </p:cNvPr>
            <p:cNvSpPr/>
            <p:nvPr/>
          </p:nvSpPr>
          <p:spPr>
            <a:xfrm>
              <a:off x="5200149" y="3974333"/>
              <a:ext cx="27434" cy="52669"/>
            </a:xfrm>
            <a:custGeom>
              <a:avLst/>
              <a:gdLst>
                <a:gd name="connsiteX0" fmla="*/ 27583 w 27434"/>
                <a:gd name="connsiteY0" fmla="*/ 53719 h 52669"/>
                <a:gd name="connsiteX1" fmla="*/ 23841 w 27434"/>
                <a:gd name="connsiteY1" fmla="*/ 53719 h 52669"/>
                <a:gd name="connsiteX2" fmla="*/ 23841 w 27434"/>
                <a:gd name="connsiteY2" fmla="*/ 49171 h 52669"/>
                <a:gd name="connsiteX3" fmla="*/ 19147 w 27434"/>
                <a:gd name="connsiteY3" fmla="*/ 53059 h 52669"/>
                <a:gd name="connsiteX4" fmla="*/ 13352 w 27434"/>
                <a:gd name="connsiteY4" fmla="*/ 54160 h 52669"/>
                <a:gd name="connsiteX5" fmla="*/ 4696 w 27434"/>
                <a:gd name="connsiteY5" fmla="*/ 51079 h 52669"/>
                <a:gd name="connsiteX6" fmla="*/ 148 w 27434"/>
                <a:gd name="connsiteY6" fmla="*/ 36041 h 52669"/>
                <a:gd name="connsiteX7" fmla="*/ 4696 w 27434"/>
                <a:gd name="connsiteY7" fmla="*/ 21003 h 52669"/>
                <a:gd name="connsiteX8" fmla="*/ 13352 w 27434"/>
                <a:gd name="connsiteY8" fmla="*/ 17922 h 52669"/>
                <a:gd name="connsiteX9" fmla="*/ 19147 w 27434"/>
                <a:gd name="connsiteY9" fmla="*/ 19022 h 52669"/>
                <a:gd name="connsiteX10" fmla="*/ 23841 w 27434"/>
                <a:gd name="connsiteY10" fmla="*/ 22910 h 52669"/>
                <a:gd name="connsiteX11" fmla="*/ 23841 w 27434"/>
                <a:gd name="connsiteY11" fmla="*/ 1490 h 52669"/>
                <a:gd name="connsiteX12" fmla="*/ 27583 w 27434"/>
                <a:gd name="connsiteY12" fmla="*/ 1490 h 52669"/>
                <a:gd name="connsiteX13" fmla="*/ 27583 w 27434"/>
                <a:gd name="connsiteY13" fmla="*/ 53719 h 52669"/>
                <a:gd name="connsiteX14" fmla="*/ 23475 w 27434"/>
                <a:gd name="connsiteY14" fmla="*/ 41542 h 52669"/>
                <a:gd name="connsiteX15" fmla="*/ 23841 w 27434"/>
                <a:gd name="connsiteY15" fmla="*/ 36041 h 52669"/>
                <a:gd name="connsiteX16" fmla="*/ 23475 w 27434"/>
                <a:gd name="connsiteY16" fmla="*/ 30539 h 52669"/>
                <a:gd name="connsiteX17" fmla="*/ 22154 w 27434"/>
                <a:gd name="connsiteY17" fmla="*/ 25918 h 52669"/>
                <a:gd name="connsiteX18" fmla="*/ 19073 w 27434"/>
                <a:gd name="connsiteY18" fmla="*/ 22397 h 52669"/>
                <a:gd name="connsiteX19" fmla="*/ 13865 w 27434"/>
                <a:gd name="connsiteY19" fmla="*/ 21223 h 52669"/>
                <a:gd name="connsiteX20" fmla="*/ 8730 w 27434"/>
                <a:gd name="connsiteY20" fmla="*/ 22397 h 52669"/>
                <a:gd name="connsiteX21" fmla="*/ 5576 w 27434"/>
                <a:gd name="connsiteY21" fmla="*/ 25918 h 52669"/>
                <a:gd name="connsiteX22" fmla="*/ 4256 w 27434"/>
                <a:gd name="connsiteY22" fmla="*/ 30539 h 52669"/>
                <a:gd name="connsiteX23" fmla="*/ 3889 w 27434"/>
                <a:gd name="connsiteY23" fmla="*/ 36041 h 52669"/>
                <a:gd name="connsiteX24" fmla="*/ 4256 w 27434"/>
                <a:gd name="connsiteY24" fmla="*/ 41542 h 52669"/>
                <a:gd name="connsiteX25" fmla="*/ 5576 w 27434"/>
                <a:gd name="connsiteY25" fmla="*/ 46164 h 52669"/>
                <a:gd name="connsiteX26" fmla="*/ 8730 w 27434"/>
                <a:gd name="connsiteY26" fmla="*/ 49611 h 52669"/>
                <a:gd name="connsiteX27" fmla="*/ 13865 w 27434"/>
                <a:gd name="connsiteY27" fmla="*/ 50859 h 52669"/>
                <a:gd name="connsiteX28" fmla="*/ 19073 w 27434"/>
                <a:gd name="connsiteY28" fmla="*/ 49611 h 52669"/>
                <a:gd name="connsiteX29" fmla="*/ 22154 w 27434"/>
                <a:gd name="connsiteY29" fmla="*/ 46164 h 52669"/>
                <a:gd name="connsiteX30" fmla="*/ 23475 w 27434"/>
                <a:gd name="connsiteY30" fmla="*/ 4154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583" y="53719"/>
                  </a:moveTo>
                  <a:lnTo>
                    <a:pt x="23841" y="53719"/>
                  </a:lnTo>
                  <a:lnTo>
                    <a:pt x="23841" y="49171"/>
                  </a:lnTo>
                  <a:cubicBezTo>
                    <a:pt x="22374" y="51079"/>
                    <a:pt x="20834" y="52399"/>
                    <a:pt x="19147" y="53059"/>
                  </a:cubicBezTo>
                  <a:cubicBezTo>
                    <a:pt x="17460" y="53793"/>
                    <a:pt x="15552" y="54160"/>
                    <a:pt x="13352" y="54160"/>
                  </a:cubicBezTo>
                  <a:cubicBezTo>
                    <a:pt x="9611" y="54160"/>
                    <a:pt x="6750" y="53133"/>
                    <a:pt x="4696" y="51079"/>
                  </a:cubicBezTo>
                  <a:cubicBezTo>
                    <a:pt x="1688" y="48071"/>
                    <a:pt x="148" y="43010"/>
                    <a:pt x="148" y="36041"/>
                  </a:cubicBezTo>
                  <a:cubicBezTo>
                    <a:pt x="148" y="29072"/>
                    <a:pt x="1688" y="24010"/>
                    <a:pt x="4696" y="21003"/>
                  </a:cubicBezTo>
                  <a:cubicBezTo>
                    <a:pt x="6750" y="18949"/>
                    <a:pt x="9611" y="17922"/>
                    <a:pt x="13352" y="17922"/>
                  </a:cubicBezTo>
                  <a:cubicBezTo>
                    <a:pt x="15552" y="17922"/>
                    <a:pt x="17460" y="18289"/>
                    <a:pt x="19147" y="19022"/>
                  </a:cubicBezTo>
                  <a:cubicBezTo>
                    <a:pt x="20834" y="19683"/>
                    <a:pt x="22374" y="21003"/>
                    <a:pt x="23841" y="22910"/>
                  </a:cubicBezTo>
                  <a:lnTo>
                    <a:pt x="23841" y="1490"/>
                  </a:lnTo>
                  <a:lnTo>
                    <a:pt x="27583" y="1490"/>
                  </a:lnTo>
                  <a:lnTo>
                    <a:pt x="27583" y="53719"/>
                  </a:lnTo>
                  <a:close/>
                  <a:moveTo>
                    <a:pt x="23475" y="41542"/>
                  </a:moveTo>
                  <a:cubicBezTo>
                    <a:pt x="23695" y="40002"/>
                    <a:pt x="23841" y="38168"/>
                    <a:pt x="23841" y="36041"/>
                  </a:cubicBezTo>
                  <a:cubicBezTo>
                    <a:pt x="23841" y="33913"/>
                    <a:pt x="23695" y="32080"/>
                    <a:pt x="23475" y="30539"/>
                  </a:cubicBezTo>
                  <a:cubicBezTo>
                    <a:pt x="23255" y="28999"/>
                    <a:pt x="22814" y="27458"/>
                    <a:pt x="22154" y="25918"/>
                  </a:cubicBezTo>
                  <a:cubicBezTo>
                    <a:pt x="21494" y="24377"/>
                    <a:pt x="20394" y="23204"/>
                    <a:pt x="19073" y="22397"/>
                  </a:cubicBezTo>
                  <a:cubicBezTo>
                    <a:pt x="17680" y="21590"/>
                    <a:pt x="15919" y="21223"/>
                    <a:pt x="13865" y="21223"/>
                  </a:cubicBezTo>
                  <a:cubicBezTo>
                    <a:pt x="11811" y="21223"/>
                    <a:pt x="10051" y="21590"/>
                    <a:pt x="8730" y="22397"/>
                  </a:cubicBezTo>
                  <a:cubicBezTo>
                    <a:pt x="7337" y="23204"/>
                    <a:pt x="6310" y="24377"/>
                    <a:pt x="5576" y="25918"/>
                  </a:cubicBezTo>
                  <a:cubicBezTo>
                    <a:pt x="4989" y="27458"/>
                    <a:pt x="4476" y="28999"/>
                    <a:pt x="4256" y="30539"/>
                  </a:cubicBezTo>
                  <a:cubicBezTo>
                    <a:pt x="4036" y="32080"/>
                    <a:pt x="3889" y="33913"/>
                    <a:pt x="3889" y="36041"/>
                  </a:cubicBezTo>
                  <a:cubicBezTo>
                    <a:pt x="3889" y="38168"/>
                    <a:pt x="4036" y="40002"/>
                    <a:pt x="4256" y="41542"/>
                  </a:cubicBezTo>
                  <a:cubicBezTo>
                    <a:pt x="4476" y="43083"/>
                    <a:pt x="4989" y="44623"/>
                    <a:pt x="5576" y="46164"/>
                  </a:cubicBezTo>
                  <a:cubicBezTo>
                    <a:pt x="6310" y="47704"/>
                    <a:pt x="7337" y="48805"/>
                    <a:pt x="8730" y="49611"/>
                  </a:cubicBezTo>
                  <a:cubicBezTo>
                    <a:pt x="10051" y="50418"/>
                    <a:pt x="11811" y="50859"/>
                    <a:pt x="13865" y="50859"/>
                  </a:cubicBezTo>
                  <a:cubicBezTo>
                    <a:pt x="15919" y="50859"/>
                    <a:pt x="17680" y="50418"/>
                    <a:pt x="19073" y="49611"/>
                  </a:cubicBezTo>
                  <a:cubicBezTo>
                    <a:pt x="20394" y="48805"/>
                    <a:pt x="21494" y="47704"/>
                    <a:pt x="22154" y="46164"/>
                  </a:cubicBezTo>
                  <a:cubicBezTo>
                    <a:pt x="22814" y="44623"/>
                    <a:pt x="23255" y="43083"/>
                    <a:pt x="23475" y="41542"/>
                  </a:cubicBezTo>
                  <a:close/>
                </a:path>
              </a:pathLst>
            </a:custGeom>
            <a:solidFill>
              <a:srgbClr val="000000"/>
            </a:solidFill>
            <a:ln w="73262" cap="flat">
              <a:noFill/>
              <a:prstDash val="solid"/>
              <a:miter/>
            </a:ln>
          </p:spPr>
          <p:txBody>
            <a:bodyPr rtlCol="0" anchor="ctr"/>
            <a:lstStyle/>
            <a:p>
              <a:endParaRPr lang="en-GB"/>
            </a:p>
          </p:txBody>
        </p:sp>
        <p:sp>
          <p:nvSpPr>
            <p:cNvPr id="496" name="Graphic 1127">
              <a:extLst>
                <a:ext uri="{FF2B5EF4-FFF2-40B4-BE49-F238E27FC236}">
                  <a16:creationId xmlns:a16="http://schemas.microsoft.com/office/drawing/2014/main" id="{F370FE1D-F2BB-469D-8D15-15A5EBB35F1A}"/>
                </a:ext>
              </a:extLst>
            </p:cNvPr>
            <p:cNvSpPr/>
            <p:nvPr/>
          </p:nvSpPr>
          <p:spPr>
            <a:xfrm>
              <a:off x="5256514" y="3979908"/>
              <a:ext cx="16578" cy="46653"/>
            </a:xfrm>
            <a:custGeom>
              <a:avLst/>
              <a:gdLst>
                <a:gd name="connsiteX0" fmla="*/ 16744 w 16578"/>
                <a:gd name="connsiteY0" fmla="*/ 48145 h 46653"/>
                <a:gd name="connsiteX1" fmla="*/ 13516 w 16578"/>
                <a:gd name="connsiteY1" fmla="*/ 48145 h 46653"/>
                <a:gd name="connsiteX2" fmla="*/ 7281 w 16578"/>
                <a:gd name="connsiteY2" fmla="*/ 45578 h 46653"/>
                <a:gd name="connsiteX3" fmla="*/ 5007 w 16578"/>
                <a:gd name="connsiteY3" fmla="*/ 38902 h 46653"/>
                <a:gd name="connsiteX4" fmla="*/ 5007 w 16578"/>
                <a:gd name="connsiteY4" fmla="*/ 15575 h 46653"/>
                <a:gd name="connsiteX5" fmla="*/ 166 w 16578"/>
                <a:gd name="connsiteY5" fmla="*/ 15575 h 46653"/>
                <a:gd name="connsiteX6" fmla="*/ 166 w 16578"/>
                <a:gd name="connsiteY6" fmla="*/ 12788 h 46653"/>
                <a:gd name="connsiteX7" fmla="*/ 5007 w 16578"/>
                <a:gd name="connsiteY7" fmla="*/ 12788 h 46653"/>
                <a:gd name="connsiteX8" fmla="*/ 5007 w 16578"/>
                <a:gd name="connsiteY8" fmla="*/ 1491 h 46653"/>
                <a:gd name="connsiteX9" fmla="*/ 8748 w 16578"/>
                <a:gd name="connsiteY9" fmla="*/ 1491 h 46653"/>
                <a:gd name="connsiteX10" fmla="*/ 8748 w 16578"/>
                <a:gd name="connsiteY10" fmla="*/ 12788 h 46653"/>
                <a:gd name="connsiteX11" fmla="*/ 16744 w 16578"/>
                <a:gd name="connsiteY11" fmla="*/ 12788 h 46653"/>
                <a:gd name="connsiteX12" fmla="*/ 16744 w 16578"/>
                <a:gd name="connsiteY12" fmla="*/ 15575 h 46653"/>
                <a:gd name="connsiteX13" fmla="*/ 8748 w 16578"/>
                <a:gd name="connsiteY13" fmla="*/ 15575 h 46653"/>
                <a:gd name="connsiteX14" fmla="*/ 8748 w 16578"/>
                <a:gd name="connsiteY14" fmla="*/ 38976 h 46653"/>
                <a:gd name="connsiteX15" fmla="*/ 14176 w 16578"/>
                <a:gd name="connsiteY15" fmla="*/ 44844 h 46653"/>
                <a:gd name="connsiteX16" fmla="*/ 16744 w 16578"/>
                <a:gd name="connsiteY16" fmla="*/ 44844 h 46653"/>
                <a:gd name="connsiteX17" fmla="*/ 16744 w 16578"/>
                <a:gd name="connsiteY17" fmla="*/ 48145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744" y="48145"/>
                  </a:moveTo>
                  <a:lnTo>
                    <a:pt x="13516" y="48145"/>
                  </a:lnTo>
                  <a:cubicBezTo>
                    <a:pt x="10802" y="48145"/>
                    <a:pt x="8748" y="47265"/>
                    <a:pt x="7281" y="45578"/>
                  </a:cubicBezTo>
                  <a:cubicBezTo>
                    <a:pt x="5741" y="43891"/>
                    <a:pt x="5007" y="41690"/>
                    <a:pt x="5007" y="38902"/>
                  </a:cubicBezTo>
                  <a:lnTo>
                    <a:pt x="5007" y="15575"/>
                  </a:lnTo>
                  <a:lnTo>
                    <a:pt x="166" y="15575"/>
                  </a:lnTo>
                  <a:lnTo>
                    <a:pt x="166" y="12788"/>
                  </a:lnTo>
                  <a:lnTo>
                    <a:pt x="5007" y="12788"/>
                  </a:lnTo>
                  <a:lnTo>
                    <a:pt x="5007" y="1491"/>
                  </a:lnTo>
                  <a:lnTo>
                    <a:pt x="8748" y="1491"/>
                  </a:lnTo>
                  <a:lnTo>
                    <a:pt x="8748" y="12788"/>
                  </a:lnTo>
                  <a:lnTo>
                    <a:pt x="16744" y="12788"/>
                  </a:lnTo>
                  <a:lnTo>
                    <a:pt x="16744" y="15575"/>
                  </a:lnTo>
                  <a:lnTo>
                    <a:pt x="8748" y="15575"/>
                  </a:lnTo>
                  <a:lnTo>
                    <a:pt x="8748" y="38976"/>
                  </a:lnTo>
                  <a:cubicBezTo>
                    <a:pt x="8748" y="42864"/>
                    <a:pt x="10582" y="44844"/>
                    <a:pt x="14176" y="44844"/>
                  </a:cubicBezTo>
                  <a:lnTo>
                    <a:pt x="16744" y="44844"/>
                  </a:lnTo>
                  <a:lnTo>
                    <a:pt x="16744" y="48145"/>
                  </a:lnTo>
                  <a:close/>
                </a:path>
              </a:pathLst>
            </a:custGeom>
            <a:solidFill>
              <a:srgbClr val="000000"/>
            </a:solidFill>
            <a:ln w="73262" cap="flat">
              <a:noFill/>
              <a:prstDash val="solid"/>
              <a:miter/>
            </a:ln>
          </p:spPr>
          <p:txBody>
            <a:bodyPr rtlCol="0" anchor="ctr"/>
            <a:lstStyle/>
            <a:p>
              <a:endParaRPr lang="en-GB"/>
            </a:p>
          </p:txBody>
        </p:sp>
        <p:sp>
          <p:nvSpPr>
            <p:cNvPr id="497" name="Graphic 1127">
              <a:extLst>
                <a:ext uri="{FF2B5EF4-FFF2-40B4-BE49-F238E27FC236}">
                  <a16:creationId xmlns:a16="http://schemas.microsoft.com/office/drawing/2014/main" id="{1C6B7ACC-3291-4603-8856-6E5100C738B3}"/>
                </a:ext>
              </a:extLst>
            </p:cNvPr>
            <p:cNvSpPr/>
            <p:nvPr/>
          </p:nvSpPr>
          <p:spPr>
            <a:xfrm>
              <a:off x="5281261" y="3990765"/>
              <a:ext cx="27508" cy="36237"/>
            </a:xfrm>
            <a:custGeom>
              <a:avLst/>
              <a:gdLst>
                <a:gd name="connsiteX0" fmla="*/ 27684 w 27508"/>
                <a:gd name="connsiteY0" fmla="*/ 37291 h 36237"/>
                <a:gd name="connsiteX1" fmla="*/ 23943 w 27508"/>
                <a:gd name="connsiteY1" fmla="*/ 37291 h 36237"/>
                <a:gd name="connsiteX2" fmla="*/ 23943 w 27508"/>
                <a:gd name="connsiteY2" fmla="*/ 33769 h 36237"/>
                <a:gd name="connsiteX3" fmla="*/ 19395 w 27508"/>
                <a:gd name="connsiteY3" fmla="*/ 36850 h 36237"/>
                <a:gd name="connsiteX4" fmla="*/ 13160 w 27508"/>
                <a:gd name="connsiteY4" fmla="*/ 37731 h 36237"/>
                <a:gd name="connsiteX5" fmla="*/ 2743 w 27508"/>
                <a:gd name="connsiteY5" fmla="*/ 34503 h 36237"/>
                <a:gd name="connsiteX6" fmla="*/ 176 w 27508"/>
                <a:gd name="connsiteY6" fmla="*/ 27608 h 36237"/>
                <a:gd name="connsiteX7" fmla="*/ 3477 w 27508"/>
                <a:gd name="connsiteY7" fmla="*/ 20125 h 36237"/>
                <a:gd name="connsiteX8" fmla="*/ 12500 w 27508"/>
                <a:gd name="connsiteY8" fmla="*/ 17411 h 36237"/>
                <a:gd name="connsiteX9" fmla="*/ 23943 w 27508"/>
                <a:gd name="connsiteY9" fmla="*/ 17411 h 36237"/>
                <a:gd name="connsiteX10" fmla="*/ 23943 w 27508"/>
                <a:gd name="connsiteY10" fmla="*/ 13450 h 36237"/>
                <a:gd name="connsiteX11" fmla="*/ 21596 w 27508"/>
                <a:gd name="connsiteY11" fmla="*/ 6995 h 36237"/>
                <a:gd name="connsiteX12" fmla="*/ 13967 w 27508"/>
                <a:gd name="connsiteY12" fmla="*/ 4794 h 36237"/>
                <a:gd name="connsiteX13" fmla="*/ 8172 w 27508"/>
                <a:gd name="connsiteY13" fmla="*/ 5821 h 36237"/>
                <a:gd name="connsiteX14" fmla="*/ 4210 w 27508"/>
                <a:gd name="connsiteY14" fmla="*/ 9269 h 36237"/>
                <a:gd name="connsiteX15" fmla="*/ 1496 w 27508"/>
                <a:gd name="connsiteY15" fmla="*/ 6921 h 36237"/>
                <a:gd name="connsiteX16" fmla="*/ 6558 w 27508"/>
                <a:gd name="connsiteY16" fmla="*/ 2740 h 36237"/>
                <a:gd name="connsiteX17" fmla="*/ 13967 w 27508"/>
                <a:gd name="connsiteY17" fmla="*/ 1493 h 36237"/>
                <a:gd name="connsiteX18" fmla="*/ 27684 w 27508"/>
                <a:gd name="connsiteY18" fmla="*/ 13083 h 36237"/>
                <a:gd name="connsiteX19" fmla="*/ 27684 w 27508"/>
                <a:gd name="connsiteY19" fmla="*/ 37291 h 36237"/>
                <a:gd name="connsiteX20" fmla="*/ 23943 w 27508"/>
                <a:gd name="connsiteY20" fmla="*/ 24967 h 36237"/>
                <a:gd name="connsiteX21" fmla="*/ 23943 w 27508"/>
                <a:gd name="connsiteY21" fmla="*/ 20419 h 36237"/>
                <a:gd name="connsiteX22" fmla="*/ 12940 w 27508"/>
                <a:gd name="connsiteY22" fmla="*/ 20419 h 36237"/>
                <a:gd name="connsiteX23" fmla="*/ 3917 w 27508"/>
                <a:gd name="connsiteY23" fmla="*/ 27534 h 36237"/>
                <a:gd name="connsiteX24" fmla="*/ 6118 w 27508"/>
                <a:gd name="connsiteY24" fmla="*/ 32743 h 36237"/>
                <a:gd name="connsiteX25" fmla="*/ 13160 w 27508"/>
                <a:gd name="connsiteY25" fmla="*/ 34430 h 36237"/>
                <a:gd name="connsiteX26" fmla="*/ 21962 w 27508"/>
                <a:gd name="connsiteY26" fmla="*/ 31716 h 36237"/>
                <a:gd name="connsiteX27" fmla="*/ 23943 w 27508"/>
                <a:gd name="connsiteY27" fmla="*/ 2496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684" y="37291"/>
                  </a:moveTo>
                  <a:lnTo>
                    <a:pt x="23943" y="37291"/>
                  </a:lnTo>
                  <a:lnTo>
                    <a:pt x="23943" y="33769"/>
                  </a:lnTo>
                  <a:cubicBezTo>
                    <a:pt x="22476" y="35237"/>
                    <a:pt x="20935" y="36264"/>
                    <a:pt x="19395" y="36850"/>
                  </a:cubicBezTo>
                  <a:cubicBezTo>
                    <a:pt x="17781" y="37437"/>
                    <a:pt x="15727" y="37731"/>
                    <a:pt x="13160" y="37731"/>
                  </a:cubicBezTo>
                  <a:cubicBezTo>
                    <a:pt x="8318" y="37731"/>
                    <a:pt x="4871" y="36630"/>
                    <a:pt x="2743" y="34503"/>
                  </a:cubicBezTo>
                  <a:cubicBezTo>
                    <a:pt x="1056" y="32816"/>
                    <a:pt x="176" y="30468"/>
                    <a:pt x="176" y="27608"/>
                  </a:cubicBezTo>
                  <a:cubicBezTo>
                    <a:pt x="176" y="24380"/>
                    <a:pt x="1276" y="21886"/>
                    <a:pt x="3477" y="20125"/>
                  </a:cubicBezTo>
                  <a:cubicBezTo>
                    <a:pt x="5604" y="18292"/>
                    <a:pt x="8612" y="17411"/>
                    <a:pt x="12500" y="17411"/>
                  </a:cubicBezTo>
                  <a:lnTo>
                    <a:pt x="23943" y="17411"/>
                  </a:lnTo>
                  <a:lnTo>
                    <a:pt x="23943" y="13450"/>
                  </a:lnTo>
                  <a:cubicBezTo>
                    <a:pt x="23943" y="10589"/>
                    <a:pt x="23136" y="8389"/>
                    <a:pt x="21596" y="6995"/>
                  </a:cubicBezTo>
                  <a:cubicBezTo>
                    <a:pt x="20055" y="5528"/>
                    <a:pt x="17488" y="4794"/>
                    <a:pt x="13967" y="4794"/>
                  </a:cubicBezTo>
                  <a:cubicBezTo>
                    <a:pt x="11546" y="4794"/>
                    <a:pt x="9565" y="5161"/>
                    <a:pt x="8172" y="5821"/>
                  </a:cubicBezTo>
                  <a:cubicBezTo>
                    <a:pt x="6705" y="6481"/>
                    <a:pt x="5384" y="7655"/>
                    <a:pt x="4210" y="9269"/>
                  </a:cubicBezTo>
                  <a:lnTo>
                    <a:pt x="1496" y="6921"/>
                  </a:lnTo>
                  <a:cubicBezTo>
                    <a:pt x="2963" y="4941"/>
                    <a:pt x="4651" y="3474"/>
                    <a:pt x="6558" y="2740"/>
                  </a:cubicBezTo>
                  <a:cubicBezTo>
                    <a:pt x="8538" y="1860"/>
                    <a:pt x="10959" y="1493"/>
                    <a:pt x="13967" y="1493"/>
                  </a:cubicBezTo>
                  <a:cubicBezTo>
                    <a:pt x="23136" y="1493"/>
                    <a:pt x="27684" y="5381"/>
                    <a:pt x="27684" y="13083"/>
                  </a:cubicBezTo>
                  <a:lnTo>
                    <a:pt x="27684" y="37291"/>
                  </a:lnTo>
                  <a:close/>
                  <a:moveTo>
                    <a:pt x="23943" y="24967"/>
                  </a:moveTo>
                  <a:lnTo>
                    <a:pt x="23943" y="20419"/>
                  </a:lnTo>
                  <a:lnTo>
                    <a:pt x="12940" y="20419"/>
                  </a:lnTo>
                  <a:cubicBezTo>
                    <a:pt x="6925" y="20419"/>
                    <a:pt x="3917" y="22766"/>
                    <a:pt x="3917" y="27534"/>
                  </a:cubicBezTo>
                  <a:cubicBezTo>
                    <a:pt x="3917" y="29882"/>
                    <a:pt x="4651" y="31642"/>
                    <a:pt x="6118" y="32743"/>
                  </a:cubicBezTo>
                  <a:cubicBezTo>
                    <a:pt x="7585" y="33843"/>
                    <a:pt x="9932" y="34430"/>
                    <a:pt x="13160" y="34430"/>
                  </a:cubicBezTo>
                  <a:cubicBezTo>
                    <a:pt x="17121" y="34430"/>
                    <a:pt x="20055" y="33549"/>
                    <a:pt x="21962" y="31716"/>
                  </a:cubicBezTo>
                  <a:cubicBezTo>
                    <a:pt x="23283" y="30468"/>
                    <a:pt x="23943" y="28268"/>
                    <a:pt x="23943" y="24967"/>
                  </a:cubicBezTo>
                  <a:close/>
                </a:path>
              </a:pathLst>
            </a:custGeom>
            <a:solidFill>
              <a:srgbClr val="000000"/>
            </a:solidFill>
            <a:ln w="73262" cap="flat">
              <a:noFill/>
              <a:prstDash val="solid"/>
              <a:miter/>
            </a:ln>
          </p:spPr>
          <p:txBody>
            <a:bodyPr rtlCol="0" anchor="ctr"/>
            <a:lstStyle/>
            <a:p>
              <a:endParaRPr lang="en-GB"/>
            </a:p>
          </p:txBody>
        </p:sp>
        <p:sp>
          <p:nvSpPr>
            <p:cNvPr id="498" name="Graphic 1127">
              <a:extLst>
                <a:ext uri="{FF2B5EF4-FFF2-40B4-BE49-F238E27FC236}">
                  <a16:creationId xmlns:a16="http://schemas.microsoft.com/office/drawing/2014/main" id="{C4FED411-4693-4921-88EC-CE18ABC61234}"/>
                </a:ext>
              </a:extLst>
            </p:cNvPr>
            <p:cNvSpPr/>
            <p:nvPr/>
          </p:nvSpPr>
          <p:spPr>
            <a:xfrm>
              <a:off x="5320609" y="3990765"/>
              <a:ext cx="27434" cy="53109"/>
            </a:xfrm>
            <a:custGeom>
              <a:avLst/>
              <a:gdLst>
                <a:gd name="connsiteX0" fmla="*/ 27624 w 27434"/>
                <a:gd name="connsiteY0" fmla="*/ 39274 h 53109"/>
                <a:gd name="connsiteX1" fmla="*/ 23810 w 27434"/>
                <a:gd name="connsiteY1" fmla="*/ 50351 h 53109"/>
                <a:gd name="connsiteX2" fmla="*/ 13173 w 27434"/>
                <a:gd name="connsiteY2" fmla="*/ 54605 h 53109"/>
                <a:gd name="connsiteX3" fmla="*/ 6865 w 27434"/>
                <a:gd name="connsiteY3" fmla="*/ 53505 h 53109"/>
                <a:gd name="connsiteX4" fmla="*/ 1510 w 27434"/>
                <a:gd name="connsiteY4" fmla="*/ 49910 h 53109"/>
                <a:gd name="connsiteX5" fmla="*/ 4004 w 27434"/>
                <a:gd name="connsiteY5" fmla="*/ 47416 h 53109"/>
                <a:gd name="connsiteX6" fmla="*/ 8185 w 27434"/>
                <a:gd name="connsiteY6" fmla="*/ 50424 h 53109"/>
                <a:gd name="connsiteX7" fmla="*/ 13173 w 27434"/>
                <a:gd name="connsiteY7" fmla="*/ 51304 h 53109"/>
                <a:gd name="connsiteX8" fmla="*/ 21243 w 27434"/>
                <a:gd name="connsiteY8" fmla="*/ 47930 h 53109"/>
                <a:gd name="connsiteX9" fmla="*/ 23883 w 27434"/>
                <a:gd name="connsiteY9" fmla="*/ 39054 h 53109"/>
                <a:gd name="connsiteX10" fmla="*/ 23883 w 27434"/>
                <a:gd name="connsiteY10" fmla="*/ 32745 h 53109"/>
                <a:gd name="connsiteX11" fmla="*/ 19189 w 27434"/>
                <a:gd name="connsiteY11" fmla="*/ 36633 h 53109"/>
                <a:gd name="connsiteX12" fmla="*/ 13394 w 27434"/>
                <a:gd name="connsiteY12" fmla="*/ 37733 h 53109"/>
                <a:gd name="connsiteX13" fmla="*/ 4738 w 27434"/>
                <a:gd name="connsiteY13" fmla="*/ 34653 h 53109"/>
                <a:gd name="connsiteX14" fmla="*/ 190 w 27434"/>
                <a:gd name="connsiteY14" fmla="*/ 19615 h 53109"/>
                <a:gd name="connsiteX15" fmla="*/ 4738 w 27434"/>
                <a:gd name="connsiteY15" fmla="*/ 4577 h 53109"/>
                <a:gd name="connsiteX16" fmla="*/ 13394 w 27434"/>
                <a:gd name="connsiteY16" fmla="*/ 1496 h 53109"/>
                <a:gd name="connsiteX17" fmla="*/ 19189 w 27434"/>
                <a:gd name="connsiteY17" fmla="*/ 2596 h 53109"/>
                <a:gd name="connsiteX18" fmla="*/ 23883 w 27434"/>
                <a:gd name="connsiteY18" fmla="*/ 6484 h 53109"/>
                <a:gd name="connsiteX19" fmla="*/ 23883 w 27434"/>
                <a:gd name="connsiteY19" fmla="*/ 1936 h 53109"/>
                <a:gd name="connsiteX20" fmla="*/ 27624 w 27434"/>
                <a:gd name="connsiteY20" fmla="*/ 1936 h 53109"/>
                <a:gd name="connsiteX21" fmla="*/ 27624 w 27434"/>
                <a:gd name="connsiteY21" fmla="*/ 39274 h 53109"/>
                <a:gd name="connsiteX22" fmla="*/ 23517 w 27434"/>
                <a:gd name="connsiteY22" fmla="*/ 25116 h 53109"/>
                <a:gd name="connsiteX23" fmla="*/ 23883 w 27434"/>
                <a:gd name="connsiteY23" fmla="*/ 19615 h 53109"/>
                <a:gd name="connsiteX24" fmla="*/ 23517 w 27434"/>
                <a:gd name="connsiteY24" fmla="*/ 14113 h 53109"/>
                <a:gd name="connsiteX25" fmla="*/ 22196 w 27434"/>
                <a:gd name="connsiteY25" fmla="*/ 9492 h 53109"/>
                <a:gd name="connsiteX26" fmla="*/ 19115 w 27434"/>
                <a:gd name="connsiteY26" fmla="*/ 5971 h 53109"/>
                <a:gd name="connsiteX27" fmla="*/ 13907 w 27434"/>
                <a:gd name="connsiteY27" fmla="*/ 4797 h 53109"/>
                <a:gd name="connsiteX28" fmla="*/ 8772 w 27434"/>
                <a:gd name="connsiteY28" fmla="*/ 5971 h 53109"/>
                <a:gd name="connsiteX29" fmla="*/ 5618 w 27434"/>
                <a:gd name="connsiteY29" fmla="*/ 9492 h 53109"/>
                <a:gd name="connsiteX30" fmla="*/ 4297 w 27434"/>
                <a:gd name="connsiteY30" fmla="*/ 14113 h 53109"/>
                <a:gd name="connsiteX31" fmla="*/ 3931 w 27434"/>
                <a:gd name="connsiteY31" fmla="*/ 19615 h 53109"/>
                <a:gd name="connsiteX32" fmla="*/ 4297 w 27434"/>
                <a:gd name="connsiteY32" fmla="*/ 25116 h 53109"/>
                <a:gd name="connsiteX33" fmla="*/ 5618 w 27434"/>
                <a:gd name="connsiteY33" fmla="*/ 29738 h 53109"/>
                <a:gd name="connsiteX34" fmla="*/ 8772 w 27434"/>
                <a:gd name="connsiteY34" fmla="*/ 33185 h 53109"/>
                <a:gd name="connsiteX35" fmla="*/ 13907 w 27434"/>
                <a:gd name="connsiteY35" fmla="*/ 34432 h 53109"/>
                <a:gd name="connsiteX36" fmla="*/ 19115 w 27434"/>
                <a:gd name="connsiteY36" fmla="*/ 33185 h 53109"/>
                <a:gd name="connsiteX37" fmla="*/ 22196 w 27434"/>
                <a:gd name="connsiteY37" fmla="*/ 29738 h 53109"/>
                <a:gd name="connsiteX38" fmla="*/ 23517 w 27434"/>
                <a:gd name="connsiteY38" fmla="*/ 25116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624" y="39274"/>
                  </a:moveTo>
                  <a:cubicBezTo>
                    <a:pt x="27624" y="43822"/>
                    <a:pt x="26377" y="47490"/>
                    <a:pt x="23810" y="50351"/>
                  </a:cubicBezTo>
                  <a:cubicBezTo>
                    <a:pt x="21243" y="53211"/>
                    <a:pt x="17648" y="54605"/>
                    <a:pt x="13173" y="54605"/>
                  </a:cubicBezTo>
                  <a:cubicBezTo>
                    <a:pt x="10606" y="54605"/>
                    <a:pt x="8552" y="54238"/>
                    <a:pt x="6865" y="53505"/>
                  </a:cubicBezTo>
                  <a:cubicBezTo>
                    <a:pt x="5178" y="52845"/>
                    <a:pt x="3417" y="51598"/>
                    <a:pt x="1510" y="49910"/>
                  </a:cubicBezTo>
                  <a:lnTo>
                    <a:pt x="4004" y="47416"/>
                  </a:lnTo>
                  <a:cubicBezTo>
                    <a:pt x="5545" y="48810"/>
                    <a:pt x="6938" y="49837"/>
                    <a:pt x="8185" y="50424"/>
                  </a:cubicBezTo>
                  <a:cubicBezTo>
                    <a:pt x="9432" y="51011"/>
                    <a:pt x="11046" y="51304"/>
                    <a:pt x="13173" y="51304"/>
                  </a:cubicBezTo>
                  <a:cubicBezTo>
                    <a:pt x="16768" y="51304"/>
                    <a:pt x="19409" y="50204"/>
                    <a:pt x="21243" y="47930"/>
                  </a:cubicBezTo>
                  <a:cubicBezTo>
                    <a:pt x="23003" y="45729"/>
                    <a:pt x="23883" y="42795"/>
                    <a:pt x="23883" y="39054"/>
                  </a:cubicBezTo>
                  <a:lnTo>
                    <a:pt x="23883" y="32745"/>
                  </a:lnTo>
                  <a:cubicBezTo>
                    <a:pt x="22416" y="34653"/>
                    <a:pt x="20876" y="35973"/>
                    <a:pt x="19189" y="36633"/>
                  </a:cubicBezTo>
                  <a:cubicBezTo>
                    <a:pt x="17501" y="37367"/>
                    <a:pt x="15594" y="37733"/>
                    <a:pt x="13394" y="37733"/>
                  </a:cubicBezTo>
                  <a:cubicBezTo>
                    <a:pt x="9652" y="37733"/>
                    <a:pt x="6792" y="36707"/>
                    <a:pt x="4738" y="34653"/>
                  </a:cubicBezTo>
                  <a:cubicBezTo>
                    <a:pt x="1730" y="31645"/>
                    <a:pt x="190" y="26583"/>
                    <a:pt x="190" y="19615"/>
                  </a:cubicBezTo>
                  <a:cubicBezTo>
                    <a:pt x="190" y="12646"/>
                    <a:pt x="1730" y="7584"/>
                    <a:pt x="4738" y="4577"/>
                  </a:cubicBezTo>
                  <a:cubicBezTo>
                    <a:pt x="6792" y="2523"/>
                    <a:pt x="9652" y="1496"/>
                    <a:pt x="13394" y="1496"/>
                  </a:cubicBezTo>
                  <a:cubicBezTo>
                    <a:pt x="15594" y="1496"/>
                    <a:pt x="17501" y="1863"/>
                    <a:pt x="19189" y="2596"/>
                  </a:cubicBezTo>
                  <a:cubicBezTo>
                    <a:pt x="20876" y="3257"/>
                    <a:pt x="22416" y="4577"/>
                    <a:pt x="23883" y="6484"/>
                  </a:cubicBezTo>
                  <a:lnTo>
                    <a:pt x="23883" y="1936"/>
                  </a:lnTo>
                  <a:lnTo>
                    <a:pt x="27624" y="1936"/>
                  </a:lnTo>
                  <a:lnTo>
                    <a:pt x="27624" y="39274"/>
                  </a:lnTo>
                  <a:close/>
                  <a:moveTo>
                    <a:pt x="23517" y="25116"/>
                  </a:moveTo>
                  <a:cubicBezTo>
                    <a:pt x="23737" y="23576"/>
                    <a:pt x="23883" y="21742"/>
                    <a:pt x="23883" y="19615"/>
                  </a:cubicBezTo>
                  <a:cubicBezTo>
                    <a:pt x="23883" y="17487"/>
                    <a:pt x="23737" y="15654"/>
                    <a:pt x="23517" y="14113"/>
                  </a:cubicBezTo>
                  <a:cubicBezTo>
                    <a:pt x="23296" y="12573"/>
                    <a:pt x="22856" y="11032"/>
                    <a:pt x="22196" y="9492"/>
                  </a:cubicBezTo>
                  <a:cubicBezTo>
                    <a:pt x="21536" y="7951"/>
                    <a:pt x="20436" y="6778"/>
                    <a:pt x="19115" y="5971"/>
                  </a:cubicBezTo>
                  <a:cubicBezTo>
                    <a:pt x="17721" y="5164"/>
                    <a:pt x="15961" y="4797"/>
                    <a:pt x="13907" y="4797"/>
                  </a:cubicBezTo>
                  <a:cubicBezTo>
                    <a:pt x="11853" y="4797"/>
                    <a:pt x="10093" y="5164"/>
                    <a:pt x="8772" y="5971"/>
                  </a:cubicBezTo>
                  <a:cubicBezTo>
                    <a:pt x="7378" y="6778"/>
                    <a:pt x="6351" y="7951"/>
                    <a:pt x="5618" y="9492"/>
                  </a:cubicBezTo>
                  <a:cubicBezTo>
                    <a:pt x="5031" y="11032"/>
                    <a:pt x="4518" y="12573"/>
                    <a:pt x="4297" y="14113"/>
                  </a:cubicBezTo>
                  <a:cubicBezTo>
                    <a:pt x="4077" y="15654"/>
                    <a:pt x="3931" y="17487"/>
                    <a:pt x="3931" y="19615"/>
                  </a:cubicBezTo>
                  <a:cubicBezTo>
                    <a:pt x="3931" y="21742"/>
                    <a:pt x="4077" y="23576"/>
                    <a:pt x="4297" y="25116"/>
                  </a:cubicBezTo>
                  <a:cubicBezTo>
                    <a:pt x="4518" y="26657"/>
                    <a:pt x="5031" y="28197"/>
                    <a:pt x="5618" y="29738"/>
                  </a:cubicBezTo>
                  <a:cubicBezTo>
                    <a:pt x="6351" y="31278"/>
                    <a:pt x="7378" y="32379"/>
                    <a:pt x="8772" y="33185"/>
                  </a:cubicBezTo>
                  <a:cubicBezTo>
                    <a:pt x="10093" y="33992"/>
                    <a:pt x="11853" y="34432"/>
                    <a:pt x="13907" y="34432"/>
                  </a:cubicBezTo>
                  <a:cubicBezTo>
                    <a:pt x="15961" y="34432"/>
                    <a:pt x="17721" y="33992"/>
                    <a:pt x="19115" y="33185"/>
                  </a:cubicBezTo>
                  <a:cubicBezTo>
                    <a:pt x="20436" y="32379"/>
                    <a:pt x="21536" y="31278"/>
                    <a:pt x="22196" y="29738"/>
                  </a:cubicBezTo>
                  <a:cubicBezTo>
                    <a:pt x="22856" y="28197"/>
                    <a:pt x="23296" y="26657"/>
                    <a:pt x="23517" y="25116"/>
                  </a:cubicBezTo>
                  <a:close/>
                </a:path>
              </a:pathLst>
            </a:custGeom>
            <a:solidFill>
              <a:srgbClr val="000000"/>
            </a:solidFill>
            <a:ln w="73262" cap="flat">
              <a:noFill/>
              <a:prstDash val="solid"/>
              <a:miter/>
            </a:ln>
          </p:spPr>
          <p:txBody>
            <a:bodyPr rtlCol="0" anchor="ctr"/>
            <a:lstStyle/>
            <a:p>
              <a:endParaRPr lang="en-GB"/>
            </a:p>
          </p:txBody>
        </p:sp>
        <p:sp>
          <p:nvSpPr>
            <p:cNvPr id="499" name="Graphic 1127">
              <a:extLst>
                <a:ext uri="{FF2B5EF4-FFF2-40B4-BE49-F238E27FC236}">
                  <a16:creationId xmlns:a16="http://schemas.microsoft.com/office/drawing/2014/main" id="{1C70C34C-CE25-4E56-A3BC-E758C8F616CC}"/>
                </a:ext>
              </a:extLst>
            </p:cNvPr>
            <p:cNvSpPr/>
            <p:nvPr/>
          </p:nvSpPr>
          <p:spPr>
            <a:xfrm>
              <a:off x="5360175" y="3990765"/>
              <a:ext cx="27434" cy="53109"/>
            </a:xfrm>
            <a:custGeom>
              <a:avLst/>
              <a:gdLst>
                <a:gd name="connsiteX0" fmla="*/ 27638 w 27434"/>
                <a:gd name="connsiteY0" fmla="*/ 39274 h 53109"/>
                <a:gd name="connsiteX1" fmla="*/ 23824 w 27434"/>
                <a:gd name="connsiteY1" fmla="*/ 50351 h 53109"/>
                <a:gd name="connsiteX2" fmla="*/ 13187 w 27434"/>
                <a:gd name="connsiteY2" fmla="*/ 54605 h 53109"/>
                <a:gd name="connsiteX3" fmla="*/ 6879 w 27434"/>
                <a:gd name="connsiteY3" fmla="*/ 53505 h 53109"/>
                <a:gd name="connsiteX4" fmla="*/ 1524 w 27434"/>
                <a:gd name="connsiteY4" fmla="*/ 49910 h 53109"/>
                <a:gd name="connsiteX5" fmla="*/ 4018 w 27434"/>
                <a:gd name="connsiteY5" fmla="*/ 47416 h 53109"/>
                <a:gd name="connsiteX6" fmla="*/ 8199 w 27434"/>
                <a:gd name="connsiteY6" fmla="*/ 50424 h 53109"/>
                <a:gd name="connsiteX7" fmla="*/ 13187 w 27434"/>
                <a:gd name="connsiteY7" fmla="*/ 51304 h 53109"/>
                <a:gd name="connsiteX8" fmla="*/ 21256 w 27434"/>
                <a:gd name="connsiteY8" fmla="*/ 47930 h 53109"/>
                <a:gd name="connsiteX9" fmla="*/ 23897 w 27434"/>
                <a:gd name="connsiteY9" fmla="*/ 39054 h 53109"/>
                <a:gd name="connsiteX10" fmla="*/ 23897 w 27434"/>
                <a:gd name="connsiteY10" fmla="*/ 32745 h 53109"/>
                <a:gd name="connsiteX11" fmla="*/ 19202 w 27434"/>
                <a:gd name="connsiteY11" fmla="*/ 36633 h 53109"/>
                <a:gd name="connsiteX12" fmla="*/ 13407 w 27434"/>
                <a:gd name="connsiteY12" fmla="*/ 37733 h 53109"/>
                <a:gd name="connsiteX13" fmla="*/ 4751 w 27434"/>
                <a:gd name="connsiteY13" fmla="*/ 34653 h 53109"/>
                <a:gd name="connsiteX14" fmla="*/ 203 w 27434"/>
                <a:gd name="connsiteY14" fmla="*/ 19615 h 53109"/>
                <a:gd name="connsiteX15" fmla="*/ 4751 w 27434"/>
                <a:gd name="connsiteY15" fmla="*/ 4577 h 53109"/>
                <a:gd name="connsiteX16" fmla="*/ 13407 w 27434"/>
                <a:gd name="connsiteY16" fmla="*/ 1496 h 53109"/>
                <a:gd name="connsiteX17" fmla="*/ 19202 w 27434"/>
                <a:gd name="connsiteY17" fmla="*/ 2596 h 53109"/>
                <a:gd name="connsiteX18" fmla="*/ 23897 w 27434"/>
                <a:gd name="connsiteY18" fmla="*/ 6484 h 53109"/>
                <a:gd name="connsiteX19" fmla="*/ 23897 w 27434"/>
                <a:gd name="connsiteY19" fmla="*/ 1936 h 53109"/>
                <a:gd name="connsiteX20" fmla="*/ 27638 w 27434"/>
                <a:gd name="connsiteY20" fmla="*/ 1936 h 53109"/>
                <a:gd name="connsiteX21" fmla="*/ 27638 w 27434"/>
                <a:gd name="connsiteY21" fmla="*/ 39274 h 53109"/>
                <a:gd name="connsiteX22" fmla="*/ 23530 w 27434"/>
                <a:gd name="connsiteY22" fmla="*/ 25116 h 53109"/>
                <a:gd name="connsiteX23" fmla="*/ 23897 w 27434"/>
                <a:gd name="connsiteY23" fmla="*/ 19615 h 53109"/>
                <a:gd name="connsiteX24" fmla="*/ 23530 w 27434"/>
                <a:gd name="connsiteY24" fmla="*/ 14113 h 53109"/>
                <a:gd name="connsiteX25" fmla="*/ 22210 w 27434"/>
                <a:gd name="connsiteY25" fmla="*/ 9492 h 53109"/>
                <a:gd name="connsiteX26" fmla="*/ 19129 w 27434"/>
                <a:gd name="connsiteY26" fmla="*/ 5971 h 53109"/>
                <a:gd name="connsiteX27" fmla="*/ 13921 w 27434"/>
                <a:gd name="connsiteY27" fmla="*/ 4797 h 53109"/>
                <a:gd name="connsiteX28" fmla="*/ 8786 w 27434"/>
                <a:gd name="connsiteY28" fmla="*/ 5971 h 53109"/>
                <a:gd name="connsiteX29" fmla="*/ 5632 w 27434"/>
                <a:gd name="connsiteY29" fmla="*/ 9492 h 53109"/>
                <a:gd name="connsiteX30" fmla="*/ 4311 w 27434"/>
                <a:gd name="connsiteY30" fmla="*/ 14113 h 53109"/>
                <a:gd name="connsiteX31" fmla="*/ 3944 w 27434"/>
                <a:gd name="connsiteY31" fmla="*/ 19615 h 53109"/>
                <a:gd name="connsiteX32" fmla="*/ 4311 w 27434"/>
                <a:gd name="connsiteY32" fmla="*/ 25116 h 53109"/>
                <a:gd name="connsiteX33" fmla="*/ 5632 w 27434"/>
                <a:gd name="connsiteY33" fmla="*/ 29738 h 53109"/>
                <a:gd name="connsiteX34" fmla="*/ 8786 w 27434"/>
                <a:gd name="connsiteY34" fmla="*/ 33185 h 53109"/>
                <a:gd name="connsiteX35" fmla="*/ 13921 w 27434"/>
                <a:gd name="connsiteY35" fmla="*/ 34432 h 53109"/>
                <a:gd name="connsiteX36" fmla="*/ 19129 w 27434"/>
                <a:gd name="connsiteY36" fmla="*/ 33185 h 53109"/>
                <a:gd name="connsiteX37" fmla="*/ 22210 w 27434"/>
                <a:gd name="connsiteY37" fmla="*/ 29738 h 53109"/>
                <a:gd name="connsiteX38" fmla="*/ 23530 w 27434"/>
                <a:gd name="connsiteY38" fmla="*/ 25116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638" y="39274"/>
                  </a:moveTo>
                  <a:cubicBezTo>
                    <a:pt x="27638" y="43822"/>
                    <a:pt x="26391" y="47490"/>
                    <a:pt x="23824" y="50351"/>
                  </a:cubicBezTo>
                  <a:cubicBezTo>
                    <a:pt x="21256" y="53211"/>
                    <a:pt x="17662" y="54605"/>
                    <a:pt x="13187" y="54605"/>
                  </a:cubicBezTo>
                  <a:cubicBezTo>
                    <a:pt x="10620" y="54605"/>
                    <a:pt x="8566" y="54238"/>
                    <a:pt x="6879" y="53505"/>
                  </a:cubicBezTo>
                  <a:cubicBezTo>
                    <a:pt x="5191" y="52845"/>
                    <a:pt x="3431" y="51598"/>
                    <a:pt x="1524" y="49910"/>
                  </a:cubicBezTo>
                  <a:lnTo>
                    <a:pt x="4018" y="47416"/>
                  </a:lnTo>
                  <a:cubicBezTo>
                    <a:pt x="5558" y="48810"/>
                    <a:pt x="6952" y="49837"/>
                    <a:pt x="8199" y="50424"/>
                  </a:cubicBezTo>
                  <a:cubicBezTo>
                    <a:pt x="9446" y="51011"/>
                    <a:pt x="11060" y="51304"/>
                    <a:pt x="13187" y="51304"/>
                  </a:cubicBezTo>
                  <a:cubicBezTo>
                    <a:pt x="16782" y="51304"/>
                    <a:pt x="19422" y="50204"/>
                    <a:pt x="21256" y="47930"/>
                  </a:cubicBezTo>
                  <a:cubicBezTo>
                    <a:pt x="23017" y="45729"/>
                    <a:pt x="23897" y="42795"/>
                    <a:pt x="23897" y="39054"/>
                  </a:cubicBezTo>
                  <a:lnTo>
                    <a:pt x="23897" y="32745"/>
                  </a:lnTo>
                  <a:cubicBezTo>
                    <a:pt x="22430" y="34653"/>
                    <a:pt x="20890" y="35973"/>
                    <a:pt x="19202" y="36633"/>
                  </a:cubicBezTo>
                  <a:cubicBezTo>
                    <a:pt x="17515" y="37367"/>
                    <a:pt x="15608" y="37733"/>
                    <a:pt x="13407" y="37733"/>
                  </a:cubicBezTo>
                  <a:cubicBezTo>
                    <a:pt x="9666" y="37733"/>
                    <a:pt x="6805" y="36707"/>
                    <a:pt x="4751" y="34653"/>
                  </a:cubicBezTo>
                  <a:cubicBezTo>
                    <a:pt x="1744" y="31645"/>
                    <a:pt x="203" y="26583"/>
                    <a:pt x="203" y="19615"/>
                  </a:cubicBezTo>
                  <a:cubicBezTo>
                    <a:pt x="203" y="12646"/>
                    <a:pt x="1744" y="7584"/>
                    <a:pt x="4751" y="4577"/>
                  </a:cubicBezTo>
                  <a:cubicBezTo>
                    <a:pt x="6805" y="2523"/>
                    <a:pt x="9666" y="1496"/>
                    <a:pt x="13407" y="1496"/>
                  </a:cubicBezTo>
                  <a:cubicBezTo>
                    <a:pt x="15608" y="1496"/>
                    <a:pt x="17515" y="1863"/>
                    <a:pt x="19202" y="2596"/>
                  </a:cubicBezTo>
                  <a:cubicBezTo>
                    <a:pt x="20890" y="3257"/>
                    <a:pt x="22430" y="4577"/>
                    <a:pt x="23897" y="6484"/>
                  </a:cubicBezTo>
                  <a:lnTo>
                    <a:pt x="23897" y="1936"/>
                  </a:lnTo>
                  <a:lnTo>
                    <a:pt x="27638" y="1936"/>
                  </a:lnTo>
                  <a:lnTo>
                    <a:pt x="27638" y="39274"/>
                  </a:lnTo>
                  <a:close/>
                  <a:moveTo>
                    <a:pt x="23530" y="25116"/>
                  </a:moveTo>
                  <a:cubicBezTo>
                    <a:pt x="23750" y="23576"/>
                    <a:pt x="23897" y="21742"/>
                    <a:pt x="23897" y="19615"/>
                  </a:cubicBezTo>
                  <a:cubicBezTo>
                    <a:pt x="23897" y="17487"/>
                    <a:pt x="23750" y="15654"/>
                    <a:pt x="23530" y="14113"/>
                  </a:cubicBezTo>
                  <a:cubicBezTo>
                    <a:pt x="23310" y="12573"/>
                    <a:pt x="22870" y="11032"/>
                    <a:pt x="22210" y="9492"/>
                  </a:cubicBezTo>
                  <a:cubicBezTo>
                    <a:pt x="21550" y="7951"/>
                    <a:pt x="20449" y="6778"/>
                    <a:pt x="19129" y="5971"/>
                  </a:cubicBezTo>
                  <a:cubicBezTo>
                    <a:pt x="17735" y="5164"/>
                    <a:pt x="15975" y="4797"/>
                    <a:pt x="13921" y="4797"/>
                  </a:cubicBezTo>
                  <a:cubicBezTo>
                    <a:pt x="11867" y="4797"/>
                    <a:pt x="10106" y="5164"/>
                    <a:pt x="8786" y="5971"/>
                  </a:cubicBezTo>
                  <a:cubicBezTo>
                    <a:pt x="7392" y="6778"/>
                    <a:pt x="6365" y="7951"/>
                    <a:pt x="5632" y="9492"/>
                  </a:cubicBezTo>
                  <a:cubicBezTo>
                    <a:pt x="5045" y="11032"/>
                    <a:pt x="4531" y="12573"/>
                    <a:pt x="4311" y="14113"/>
                  </a:cubicBezTo>
                  <a:cubicBezTo>
                    <a:pt x="4091" y="15654"/>
                    <a:pt x="3944" y="17487"/>
                    <a:pt x="3944" y="19615"/>
                  </a:cubicBezTo>
                  <a:cubicBezTo>
                    <a:pt x="3944" y="21742"/>
                    <a:pt x="4091" y="23576"/>
                    <a:pt x="4311" y="25116"/>
                  </a:cubicBezTo>
                  <a:cubicBezTo>
                    <a:pt x="4531" y="26657"/>
                    <a:pt x="5045" y="28197"/>
                    <a:pt x="5632" y="29738"/>
                  </a:cubicBezTo>
                  <a:cubicBezTo>
                    <a:pt x="6365" y="31278"/>
                    <a:pt x="7392" y="32379"/>
                    <a:pt x="8786" y="33185"/>
                  </a:cubicBezTo>
                  <a:cubicBezTo>
                    <a:pt x="10106" y="33992"/>
                    <a:pt x="11867" y="34432"/>
                    <a:pt x="13921" y="34432"/>
                  </a:cubicBezTo>
                  <a:cubicBezTo>
                    <a:pt x="15975" y="34432"/>
                    <a:pt x="17735" y="33992"/>
                    <a:pt x="19129" y="33185"/>
                  </a:cubicBezTo>
                  <a:cubicBezTo>
                    <a:pt x="20449" y="32379"/>
                    <a:pt x="21550" y="31278"/>
                    <a:pt x="22210" y="29738"/>
                  </a:cubicBezTo>
                  <a:cubicBezTo>
                    <a:pt x="22870" y="28197"/>
                    <a:pt x="23310" y="26657"/>
                    <a:pt x="23530" y="25116"/>
                  </a:cubicBezTo>
                  <a:close/>
                </a:path>
              </a:pathLst>
            </a:custGeom>
            <a:solidFill>
              <a:srgbClr val="000000"/>
            </a:solidFill>
            <a:ln w="73262" cap="flat">
              <a:noFill/>
              <a:prstDash val="solid"/>
              <a:miter/>
            </a:ln>
          </p:spPr>
          <p:txBody>
            <a:bodyPr rtlCol="0" anchor="ctr"/>
            <a:lstStyle/>
            <a:p>
              <a:endParaRPr lang="en-GB"/>
            </a:p>
          </p:txBody>
        </p:sp>
        <p:sp>
          <p:nvSpPr>
            <p:cNvPr id="500" name="Graphic 1127">
              <a:extLst>
                <a:ext uri="{FF2B5EF4-FFF2-40B4-BE49-F238E27FC236}">
                  <a16:creationId xmlns:a16="http://schemas.microsoft.com/office/drawing/2014/main" id="{FF610D13-FC73-46D5-A8D0-5592202DAD6C}"/>
                </a:ext>
              </a:extLst>
            </p:cNvPr>
            <p:cNvSpPr/>
            <p:nvPr/>
          </p:nvSpPr>
          <p:spPr>
            <a:xfrm>
              <a:off x="5399741" y="3990765"/>
              <a:ext cx="28315" cy="36237"/>
            </a:xfrm>
            <a:custGeom>
              <a:avLst/>
              <a:gdLst>
                <a:gd name="connsiteX0" fmla="*/ 28532 w 28315"/>
                <a:gd name="connsiteY0" fmla="*/ 20419 h 36237"/>
                <a:gd name="connsiteX1" fmla="*/ 3958 w 28315"/>
                <a:gd name="connsiteY1" fmla="*/ 20419 h 36237"/>
                <a:gd name="connsiteX2" fmla="*/ 6893 w 28315"/>
                <a:gd name="connsiteY2" fmla="*/ 30762 h 36237"/>
                <a:gd name="connsiteX3" fmla="*/ 15475 w 28315"/>
                <a:gd name="connsiteY3" fmla="*/ 34356 h 36237"/>
                <a:gd name="connsiteX4" fmla="*/ 20757 w 28315"/>
                <a:gd name="connsiteY4" fmla="*/ 33329 h 36237"/>
                <a:gd name="connsiteX5" fmla="*/ 25231 w 28315"/>
                <a:gd name="connsiteY5" fmla="*/ 30102 h 36237"/>
                <a:gd name="connsiteX6" fmla="*/ 28019 w 28315"/>
                <a:gd name="connsiteY6" fmla="*/ 32302 h 36237"/>
                <a:gd name="connsiteX7" fmla="*/ 22297 w 28315"/>
                <a:gd name="connsiteY7" fmla="*/ 36410 h 36237"/>
                <a:gd name="connsiteX8" fmla="*/ 15255 w 28315"/>
                <a:gd name="connsiteY8" fmla="*/ 37731 h 36237"/>
                <a:gd name="connsiteX9" fmla="*/ 4105 w 28315"/>
                <a:gd name="connsiteY9" fmla="*/ 33109 h 36237"/>
                <a:gd name="connsiteX10" fmla="*/ 217 w 28315"/>
                <a:gd name="connsiteY10" fmla="*/ 19612 h 36237"/>
                <a:gd name="connsiteX11" fmla="*/ 3958 w 28315"/>
                <a:gd name="connsiteY11" fmla="*/ 6261 h 36237"/>
                <a:gd name="connsiteX12" fmla="*/ 14375 w 28315"/>
                <a:gd name="connsiteY12" fmla="*/ 1493 h 36237"/>
                <a:gd name="connsiteX13" fmla="*/ 24791 w 28315"/>
                <a:gd name="connsiteY13" fmla="*/ 6041 h 36237"/>
                <a:gd name="connsiteX14" fmla="*/ 28532 w 28315"/>
                <a:gd name="connsiteY14" fmla="*/ 18732 h 36237"/>
                <a:gd name="connsiteX15" fmla="*/ 28532 w 28315"/>
                <a:gd name="connsiteY15" fmla="*/ 20419 h 36237"/>
                <a:gd name="connsiteX16" fmla="*/ 24791 w 28315"/>
                <a:gd name="connsiteY16" fmla="*/ 17411 h 36237"/>
                <a:gd name="connsiteX17" fmla="*/ 23544 w 28315"/>
                <a:gd name="connsiteY17" fmla="*/ 10736 h 36237"/>
                <a:gd name="connsiteX18" fmla="*/ 19950 w 28315"/>
                <a:gd name="connsiteY18" fmla="*/ 6335 h 36237"/>
                <a:gd name="connsiteX19" fmla="*/ 14375 w 28315"/>
                <a:gd name="connsiteY19" fmla="*/ 4794 h 36237"/>
                <a:gd name="connsiteX20" fmla="*/ 8873 w 28315"/>
                <a:gd name="connsiteY20" fmla="*/ 6335 h 36237"/>
                <a:gd name="connsiteX21" fmla="*/ 5205 w 28315"/>
                <a:gd name="connsiteY21" fmla="*/ 10736 h 36237"/>
                <a:gd name="connsiteX22" fmla="*/ 3958 w 28315"/>
                <a:gd name="connsiteY22" fmla="*/ 17411 h 36237"/>
                <a:gd name="connsiteX23" fmla="*/ 24791 w 28315"/>
                <a:gd name="connsiteY23" fmla="*/ 1741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32" y="20419"/>
                  </a:moveTo>
                  <a:lnTo>
                    <a:pt x="3958" y="20419"/>
                  </a:lnTo>
                  <a:cubicBezTo>
                    <a:pt x="3958" y="24967"/>
                    <a:pt x="4912" y="28415"/>
                    <a:pt x="6893" y="30762"/>
                  </a:cubicBezTo>
                  <a:cubicBezTo>
                    <a:pt x="8873" y="33183"/>
                    <a:pt x="11734" y="34356"/>
                    <a:pt x="15475" y="34356"/>
                  </a:cubicBezTo>
                  <a:cubicBezTo>
                    <a:pt x="17529" y="34356"/>
                    <a:pt x="19290" y="33990"/>
                    <a:pt x="20757" y="33329"/>
                  </a:cubicBezTo>
                  <a:cubicBezTo>
                    <a:pt x="22224" y="32669"/>
                    <a:pt x="23691" y="31642"/>
                    <a:pt x="25231" y="30102"/>
                  </a:cubicBezTo>
                  <a:lnTo>
                    <a:pt x="28019" y="32302"/>
                  </a:lnTo>
                  <a:cubicBezTo>
                    <a:pt x="26112" y="34210"/>
                    <a:pt x="24204" y="35603"/>
                    <a:pt x="22297" y="36410"/>
                  </a:cubicBezTo>
                  <a:cubicBezTo>
                    <a:pt x="20390" y="37291"/>
                    <a:pt x="18043" y="37731"/>
                    <a:pt x="15255" y="37731"/>
                  </a:cubicBezTo>
                  <a:cubicBezTo>
                    <a:pt x="10340" y="37731"/>
                    <a:pt x="6672" y="36190"/>
                    <a:pt x="4105" y="33109"/>
                  </a:cubicBezTo>
                  <a:cubicBezTo>
                    <a:pt x="1464" y="30028"/>
                    <a:pt x="217" y="25554"/>
                    <a:pt x="217" y="19612"/>
                  </a:cubicBezTo>
                  <a:cubicBezTo>
                    <a:pt x="217" y="13890"/>
                    <a:pt x="1464" y="9416"/>
                    <a:pt x="3958" y="6261"/>
                  </a:cubicBezTo>
                  <a:cubicBezTo>
                    <a:pt x="6452" y="3107"/>
                    <a:pt x="9900" y="1493"/>
                    <a:pt x="14375" y="1493"/>
                  </a:cubicBezTo>
                  <a:cubicBezTo>
                    <a:pt x="18849" y="1493"/>
                    <a:pt x="22297" y="3034"/>
                    <a:pt x="24791" y="6041"/>
                  </a:cubicBezTo>
                  <a:cubicBezTo>
                    <a:pt x="27285" y="9049"/>
                    <a:pt x="28532" y="13303"/>
                    <a:pt x="28532" y="18732"/>
                  </a:cubicBezTo>
                  <a:lnTo>
                    <a:pt x="28532" y="20419"/>
                  </a:lnTo>
                  <a:close/>
                  <a:moveTo>
                    <a:pt x="24791" y="17411"/>
                  </a:moveTo>
                  <a:cubicBezTo>
                    <a:pt x="24571" y="14404"/>
                    <a:pt x="24204" y="12130"/>
                    <a:pt x="23544" y="10736"/>
                  </a:cubicBezTo>
                  <a:cubicBezTo>
                    <a:pt x="22737" y="8902"/>
                    <a:pt x="21564" y="7435"/>
                    <a:pt x="19950" y="6335"/>
                  </a:cubicBezTo>
                  <a:cubicBezTo>
                    <a:pt x="18263" y="5308"/>
                    <a:pt x="16429" y="4794"/>
                    <a:pt x="14375" y="4794"/>
                  </a:cubicBezTo>
                  <a:cubicBezTo>
                    <a:pt x="12321" y="4794"/>
                    <a:pt x="10487" y="5308"/>
                    <a:pt x="8873" y="6335"/>
                  </a:cubicBezTo>
                  <a:cubicBezTo>
                    <a:pt x="7259" y="7435"/>
                    <a:pt x="6012" y="8902"/>
                    <a:pt x="5205" y="10736"/>
                  </a:cubicBezTo>
                  <a:cubicBezTo>
                    <a:pt x="4545" y="12130"/>
                    <a:pt x="4178" y="14404"/>
                    <a:pt x="3958" y="17411"/>
                  </a:cubicBezTo>
                  <a:lnTo>
                    <a:pt x="24791" y="17411"/>
                  </a:lnTo>
                  <a:close/>
                </a:path>
              </a:pathLst>
            </a:custGeom>
            <a:solidFill>
              <a:srgbClr val="000000"/>
            </a:solidFill>
            <a:ln w="73262" cap="flat">
              <a:noFill/>
              <a:prstDash val="solid"/>
              <a:miter/>
            </a:ln>
          </p:spPr>
          <p:txBody>
            <a:bodyPr rtlCol="0" anchor="ctr"/>
            <a:lstStyle/>
            <a:p>
              <a:endParaRPr lang="en-GB"/>
            </a:p>
          </p:txBody>
        </p:sp>
        <p:sp>
          <p:nvSpPr>
            <p:cNvPr id="501" name="Graphic 1127">
              <a:extLst>
                <a:ext uri="{FF2B5EF4-FFF2-40B4-BE49-F238E27FC236}">
                  <a16:creationId xmlns:a16="http://schemas.microsoft.com/office/drawing/2014/main" id="{A53FBC15-3276-4725-BF2D-DF833CBEDC71}"/>
                </a:ext>
              </a:extLst>
            </p:cNvPr>
            <p:cNvSpPr/>
            <p:nvPr/>
          </p:nvSpPr>
          <p:spPr>
            <a:xfrm>
              <a:off x="5438059" y="3974333"/>
              <a:ext cx="27434" cy="52669"/>
            </a:xfrm>
            <a:custGeom>
              <a:avLst/>
              <a:gdLst>
                <a:gd name="connsiteX0" fmla="*/ 27665 w 27434"/>
                <a:gd name="connsiteY0" fmla="*/ 53719 h 52669"/>
                <a:gd name="connsiteX1" fmla="*/ 23924 w 27434"/>
                <a:gd name="connsiteY1" fmla="*/ 53719 h 52669"/>
                <a:gd name="connsiteX2" fmla="*/ 23924 w 27434"/>
                <a:gd name="connsiteY2" fmla="*/ 49171 h 52669"/>
                <a:gd name="connsiteX3" fmla="*/ 19229 w 27434"/>
                <a:gd name="connsiteY3" fmla="*/ 53059 h 52669"/>
                <a:gd name="connsiteX4" fmla="*/ 13434 w 27434"/>
                <a:gd name="connsiteY4" fmla="*/ 54160 h 52669"/>
                <a:gd name="connsiteX5" fmla="*/ 4778 w 27434"/>
                <a:gd name="connsiteY5" fmla="*/ 51079 h 52669"/>
                <a:gd name="connsiteX6" fmla="*/ 230 w 27434"/>
                <a:gd name="connsiteY6" fmla="*/ 36041 h 52669"/>
                <a:gd name="connsiteX7" fmla="*/ 4778 w 27434"/>
                <a:gd name="connsiteY7" fmla="*/ 21003 h 52669"/>
                <a:gd name="connsiteX8" fmla="*/ 13434 w 27434"/>
                <a:gd name="connsiteY8" fmla="*/ 17922 h 52669"/>
                <a:gd name="connsiteX9" fmla="*/ 19229 w 27434"/>
                <a:gd name="connsiteY9" fmla="*/ 19022 h 52669"/>
                <a:gd name="connsiteX10" fmla="*/ 23924 w 27434"/>
                <a:gd name="connsiteY10" fmla="*/ 22910 h 52669"/>
                <a:gd name="connsiteX11" fmla="*/ 23924 w 27434"/>
                <a:gd name="connsiteY11" fmla="*/ 1490 h 52669"/>
                <a:gd name="connsiteX12" fmla="*/ 27665 w 27434"/>
                <a:gd name="connsiteY12" fmla="*/ 1490 h 52669"/>
                <a:gd name="connsiteX13" fmla="*/ 27665 w 27434"/>
                <a:gd name="connsiteY13" fmla="*/ 53719 h 52669"/>
                <a:gd name="connsiteX14" fmla="*/ 23557 w 27434"/>
                <a:gd name="connsiteY14" fmla="*/ 41542 h 52669"/>
                <a:gd name="connsiteX15" fmla="*/ 23924 w 27434"/>
                <a:gd name="connsiteY15" fmla="*/ 36041 h 52669"/>
                <a:gd name="connsiteX16" fmla="*/ 23557 w 27434"/>
                <a:gd name="connsiteY16" fmla="*/ 30539 h 52669"/>
                <a:gd name="connsiteX17" fmla="*/ 22237 w 27434"/>
                <a:gd name="connsiteY17" fmla="*/ 25918 h 52669"/>
                <a:gd name="connsiteX18" fmla="*/ 19156 w 27434"/>
                <a:gd name="connsiteY18" fmla="*/ 22397 h 52669"/>
                <a:gd name="connsiteX19" fmla="*/ 13948 w 27434"/>
                <a:gd name="connsiteY19" fmla="*/ 21223 h 52669"/>
                <a:gd name="connsiteX20" fmla="*/ 8813 w 27434"/>
                <a:gd name="connsiteY20" fmla="*/ 22397 h 52669"/>
                <a:gd name="connsiteX21" fmla="*/ 5659 w 27434"/>
                <a:gd name="connsiteY21" fmla="*/ 25918 h 52669"/>
                <a:gd name="connsiteX22" fmla="*/ 4338 w 27434"/>
                <a:gd name="connsiteY22" fmla="*/ 30539 h 52669"/>
                <a:gd name="connsiteX23" fmla="*/ 3972 w 27434"/>
                <a:gd name="connsiteY23" fmla="*/ 36041 h 52669"/>
                <a:gd name="connsiteX24" fmla="*/ 4338 w 27434"/>
                <a:gd name="connsiteY24" fmla="*/ 41542 h 52669"/>
                <a:gd name="connsiteX25" fmla="*/ 5659 w 27434"/>
                <a:gd name="connsiteY25" fmla="*/ 46164 h 52669"/>
                <a:gd name="connsiteX26" fmla="*/ 8813 w 27434"/>
                <a:gd name="connsiteY26" fmla="*/ 49611 h 52669"/>
                <a:gd name="connsiteX27" fmla="*/ 13948 w 27434"/>
                <a:gd name="connsiteY27" fmla="*/ 50859 h 52669"/>
                <a:gd name="connsiteX28" fmla="*/ 19156 w 27434"/>
                <a:gd name="connsiteY28" fmla="*/ 49611 h 52669"/>
                <a:gd name="connsiteX29" fmla="*/ 22237 w 27434"/>
                <a:gd name="connsiteY29" fmla="*/ 46164 h 52669"/>
                <a:gd name="connsiteX30" fmla="*/ 23557 w 27434"/>
                <a:gd name="connsiteY30" fmla="*/ 41542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665" y="53719"/>
                  </a:moveTo>
                  <a:lnTo>
                    <a:pt x="23924" y="53719"/>
                  </a:lnTo>
                  <a:lnTo>
                    <a:pt x="23924" y="49171"/>
                  </a:lnTo>
                  <a:cubicBezTo>
                    <a:pt x="22457" y="51079"/>
                    <a:pt x="20917" y="52399"/>
                    <a:pt x="19229" y="53059"/>
                  </a:cubicBezTo>
                  <a:cubicBezTo>
                    <a:pt x="17542" y="53793"/>
                    <a:pt x="15635" y="54160"/>
                    <a:pt x="13434" y="54160"/>
                  </a:cubicBezTo>
                  <a:cubicBezTo>
                    <a:pt x="9693" y="54160"/>
                    <a:pt x="6832" y="53133"/>
                    <a:pt x="4778" y="51079"/>
                  </a:cubicBezTo>
                  <a:cubicBezTo>
                    <a:pt x="1771" y="48071"/>
                    <a:pt x="230" y="43010"/>
                    <a:pt x="230" y="36041"/>
                  </a:cubicBezTo>
                  <a:cubicBezTo>
                    <a:pt x="230" y="29072"/>
                    <a:pt x="1771" y="24010"/>
                    <a:pt x="4778" y="21003"/>
                  </a:cubicBezTo>
                  <a:cubicBezTo>
                    <a:pt x="6832" y="18949"/>
                    <a:pt x="9693" y="17922"/>
                    <a:pt x="13434" y="17922"/>
                  </a:cubicBezTo>
                  <a:cubicBezTo>
                    <a:pt x="15635" y="17922"/>
                    <a:pt x="17542" y="18289"/>
                    <a:pt x="19229" y="19022"/>
                  </a:cubicBezTo>
                  <a:cubicBezTo>
                    <a:pt x="20917" y="19683"/>
                    <a:pt x="22457" y="21003"/>
                    <a:pt x="23924" y="22910"/>
                  </a:cubicBezTo>
                  <a:lnTo>
                    <a:pt x="23924" y="1490"/>
                  </a:lnTo>
                  <a:lnTo>
                    <a:pt x="27665" y="1490"/>
                  </a:lnTo>
                  <a:lnTo>
                    <a:pt x="27665" y="53719"/>
                  </a:lnTo>
                  <a:close/>
                  <a:moveTo>
                    <a:pt x="23557" y="41542"/>
                  </a:moveTo>
                  <a:cubicBezTo>
                    <a:pt x="23777" y="40002"/>
                    <a:pt x="23924" y="38168"/>
                    <a:pt x="23924" y="36041"/>
                  </a:cubicBezTo>
                  <a:cubicBezTo>
                    <a:pt x="23924" y="33913"/>
                    <a:pt x="23777" y="32080"/>
                    <a:pt x="23557" y="30539"/>
                  </a:cubicBezTo>
                  <a:cubicBezTo>
                    <a:pt x="23337" y="28999"/>
                    <a:pt x="22897" y="27458"/>
                    <a:pt x="22237" y="25918"/>
                  </a:cubicBezTo>
                  <a:cubicBezTo>
                    <a:pt x="21577" y="24377"/>
                    <a:pt x="20476" y="23204"/>
                    <a:pt x="19156" y="22397"/>
                  </a:cubicBezTo>
                  <a:cubicBezTo>
                    <a:pt x="17762" y="21590"/>
                    <a:pt x="16002" y="21223"/>
                    <a:pt x="13948" y="21223"/>
                  </a:cubicBezTo>
                  <a:cubicBezTo>
                    <a:pt x="11894" y="21223"/>
                    <a:pt x="10133" y="21590"/>
                    <a:pt x="8813" y="22397"/>
                  </a:cubicBezTo>
                  <a:cubicBezTo>
                    <a:pt x="7419" y="23204"/>
                    <a:pt x="6392" y="24377"/>
                    <a:pt x="5659" y="25918"/>
                  </a:cubicBezTo>
                  <a:cubicBezTo>
                    <a:pt x="5072" y="27458"/>
                    <a:pt x="4558" y="28999"/>
                    <a:pt x="4338" y="30539"/>
                  </a:cubicBezTo>
                  <a:cubicBezTo>
                    <a:pt x="4118" y="32080"/>
                    <a:pt x="3972" y="33913"/>
                    <a:pt x="3972" y="36041"/>
                  </a:cubicBezTo>
                  <a:cubicBezTo>
                    <a:pt x="3972" y="38168"/>
                    <a:pt x="4118" y="40002"/>
                    <a:pt x="4338" y="41542"/>
                  </a:cubicBezTo>
                  <a:cubicBezTo>
                    <a:pt x="4558" y="43083"/>
                    <a:pt x="5072" y="44623"/>
                    <a:pt x="5659" y="46164"/>
                  </a:cubicBezTo>
                  <a:cubicBezTo>
                    <a:pt x="6392" y="47704"/>
                    <a:pt x="7419" y="48805"/>
                    <a:pt x="8813" y="49611"/>
                  </a:cubicBezTo>
                  <a:cubicBezTo>
                    <a:pt x="10133" y="50418"/>
                    <a:pt x="11894" y="50859"/>
                    <a:pt x="13948" y="50859"/>
                  </a:cubicBezTo>
                  <a:cubicBezTo>
                    <a:pt x="16002" y="50859"/>
                    <a:pt x="17762" y="50418"/>
                    <a:pt x="19156" y="49611"/>
                  </a:cubicBezTo>
                  <a:cubicBezTo>
                    <a:pt x="20476" y="48805"/>
                    <a:pt x="21577" y="47704"/>
                    <a:pt x="22237" y="46164"/>
                  </a:cubicBezTo>
                  <a:cubicBezTo>
                    <a:pt x="22897" y="44623"/>
                    <a:pt x="23337" y="43083"/>
                    <a:pt x="23557" y="41542"/>
                  </a:cubicBezTo>
                  <a:close/>
                </a:path>
              </a:pathLst>
            </a:custGeom>
            <a:solidFill>
              <a:srgbClr val="000000"/>
            </a:solidFill>
            <a:ln w="73262" cap="flat">
              <a:noFill/>
              <a:prstDash val="solid"/>
              <a:miter/>
            </a:ln>
          </p:spPr>
          <p:txBody>
            <a:bodyPr rtlCol="0" anchor="ctr"/>
            <a:lstStyle/>
            <a:p>
              <a:endParaRPr lang="en-GB"/>
            </a:p>
          </p:txBody>
        </p:sp>
        <p:sp>
          <p:nvSpPr>
            <p:cNvPr id="502" name="Graphic 1127">
              <a:extLst>
                <a:ext uri="{FF2B5EF4-FFF2-40B4-BE49-F238E27FC236}">
                  <a16:creationId xmlns:a16="http://schemas.microsoft.com/office/drawing/2014/main" id="{A8959B6D-916A-4DE2-A72D-A1E27DE89A8B}"/>
                </a:ext>
              </a:extLst>
            </p:cNvPr>
            <p:cNvSpPr/>
            <p:nvPr/>
          </p:nvSpPr>
          <p:spPr>
            <a:xfrm>
              <a:off x="5054485" y="4097290"/>
              <a:ext cx="23913" cy="23913"/>
            </a:xfrm>
            <a:custGeom>
              <a:avLst/>
              <a:gdLst>
                <a:gd name="connsiteX0" fmla="*/ 20489 w 23913"/>
                <a:gd name="connsiteY0" fmla="*/ 4976 h 23913"/>
                <a:gd name="connsiteX1" fmla="*/ 24010 w 23913"/>
                <a:gd name="connsiteY1" fmla="*/ 13485 h 23913"/>
                <a:gd name="connsiteX2" fmla="*/ 20489 w 23913"/>
                <a:gd name="connsiteY2" fmla="*/ 21921 h 23913"/>
                <a:gd name="connsiteX3" fmla="*/ 12053 w 23913"/>
                <a:gd name="connsiteY3" fmla="*/ 25442 h 23913"/>
                <a:gd name="connsiteX4" fmla="*/ 3617 w 23913"/>
                <a:gd name="connsiteY4" fmla="*/ 21921 h 23913"/>
                <a:gd name="connsiteX5" fmla="*/ 96 w 23913"/>
                <a:gd name="connsiteY5" fmla="*/ 13485 h 23913"/>
                <a:gd name="connsiteX6" fmla="*/ 3617 w 23913"/>
                <a:gd name="connsiteY6" fmla="*/ 4976 h 23913"/>
                <a:gd name="connsiteX7" fmla="*/ 12053 w 23913"/>
                <a:gd name="connsiteY7" fmla="*/ 1528 h 23913"/>
                <a:gd name="connsiteX8" fmla="*/ 20489 w 23913"/>
                <a:gd name="connsiteY8" fmla="*/ 4976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0489" y="4976"/>
                  </a:moveTo>
                  <a:cubicBezTo>
                    <a:pt x="22837" y="7323"/>
                    <a:pt x="24010" y="10184"/>
                    <a:pt x="24010" y="13485"/>
                  </a:cubicBezTo>
                  <a:cubicBezTo>
                    <a:pt x="24010" y="16786"/>
                    <a:pt x="22837" y="19647"/>
                    <a:pt x="20489" y="21921"/>
                  </a:cubicBezTo>
                  <a:cubicBezTo>
                    <a:pt x="18142" y="24268"/>
                    <a:pt x="15354" y="25442"/>
                    <a:pt x="12053" y="25442"/>
                  </a:cubicBezTo>
                  <a:cubicBezTo>
                    <a:pt x="8752" y="25442"/>
                    <a:pt x="5965" y="24268"/>
                    <a:pt x="3617" y="21921"/>
                  </a:cubicBezTo>
                  <a:cubicBezTo>
                    <a:pt x="1270" y="19647"/>
                    <a:pt x="96" y="16786"/>
                    <a:pt x="96" y="13485"/>
                  </a:cubicBezTo>
                  <a:cubicBezTo>
                    <a:pt x="96" y="10184"/>
                    <a:pt x="1270" y="7323"/>
                    <a:pt x="3617" y="4976"/>
                  </a:cubicBezTo>
                  <a:cubicBezTo>
                    <a:pt x="5965" y="2702"/>
                    <a:pt x="8752" y="1528"/>
                    <a:pt x="12053" y="1528"/>
                  </a:cubicBezTo>
                  <a:cubicBezTo>
                    <a:pt x="15354" y="1528"/>
                    <a:pt x="18142" y="2702"/>
                    <a:pt x="20489" y="4976"/>
                  </a:cubicBezTo>
                  <a:close/>
                </a:path>
              </a:pathLst>
            </a:custGeom>
            <a:solidFill>
              <a:srgbClr val="000000"/>
            </a:solidFill>
            <a:ln w="73262" cap="flat">
              <a:noFill/>
              <a:prstDash val="solid"/>
              <a:miter/>
            </a:ln>
          </p:spPr>
          <p:txBody>
            <a:bodyPr rtlCol="0" anchor="ctr"/>
            <a:lstStyle/>
            <a:p>
              <a:endParaRPr lang="en-GB"/>
            </a:p>
          </p:txBody>
        </p:sp>
        <p:sp>
          <p:nvSpPr>
            <p:cNvPr id="503" name="Graphic 1127">
              <a:extLst>
                <a:ext uri="{FF2B5EF4-FFF2-40B4-BE49-F238E27FC236}">
                  <a16:creationId xmlns:a16="http://schemas.microsoft.com/office/drawing/2014/main" id="{BB95C445-A793-4602-9626-35834232FEAF}"/>
                </a:ext>
              </a:extLst>
            </p:cNvPr>
            <p:cNvSpPr/>
            <p:nvPr/>
          </p:nvSpPr>
          <p:spPr>
            <a:xfrm>
              <a:off x="5123806" y="4081518"/>
              <a:ext cx="3961" cy="52228"/>
            </a:xfrm>
            <a:custGeom>
              <a:avLst/>
              <a:gdLst>
                <a:gd name="connsiteX0" fmla="*/ 117 w 3961"/>
                <a:gd name="connsiteY0" fmla="*/ 1528 h 52228"/>
                <a:gd name="connsiteX1" fmla="*/ 4078 w 3961"/>
                <a:gd name="connsiteY1" fmla="*/ 1528 h 52228"/>
                <a:gd name="connsiteX2" fmla="*/ 4078 w 3961"/>
                <a:gd name="connsiteY2" fmla="*/ 53757 h 52228"/>
                <a:gd name="connsiteX3" fmla="*/ 117 w 3961"/>
                <a:gd name="connsiteY3" fmla="*/ 53757 h 52228"/>
              </a:gdLst>
              <a:ahLst/>
              <a:cxnLst>
                <a:cxn ang="0">
                  <a:pos x="connsiteX0" y="connsiteY0"/>
                </a:cxn>
                <a:cxn ang="0">
                  <a:pos x="connsiteX1" y="connsiteY1"/>
                </a:cxn>
                <a:cxn ang="0">
                  <a:pos x="connsiteX2" y="connsiteY2"/>
                </a:cxn>
                <a:cxn ang="0">
                  <a:pos x="connsiteX3" y="connsiteY3"/>
                </a:cxn>
              </a:cxnLst>
              <a:rect l="l" t="t" r="r" b="b"/>
              <a:pathLst>
                <a:path w="3961" h="52228">
                  <a:moveTo>
                    <a:pt x="117" y="1528"/>
                  </a:moveTo>
                  <a:lnTo>
                    <a:pt x="4078" y="1528"/>
                  </a:lnTo>
                  <a:lnTo>
                    <a:pt x="4078" y="53757"/>
                  </a:lnTo>
                  <a:lnTo>
                    <a:pt x="117" y="53757"/>
                  </a:lnTo>
                  <a:close/>
                </a:path>
              </a:pathLst>
            </a:custGeom>
            <a:solidFill>
              <a:srgbClr val="000000"/>
            </a:solidFill>
            <a:ln w="73262" cap="flat">
              <a:noFill/>
              <a:prstDash val="solid"/>
              <a:miter/>
            </a:ln>
          </p:spPr>
          <p:txBody>
            <a:bodyPr rtlCol="0" anchor="ctr"/>
            <a:lstStyle/>
            <a:p>
              <a:endParaRPr lang="en-GB"/>
            </a:p>
          </p:txBody>
        </p:sp>
        <p:sp>
          <p:nvSpPr>
            <p:cNvPr id="504" name="Graphic 1127">
              <a:extLst>
                <a:ext uri="{FF2B5EF4-FFF2-40B4-BE49-F238E27FC236}">
                  <a16:creationId xmlns:a16="http://schemas.microsoft.com/office/drawing/2014/main" id="{BF5D4BC4-22D2-4EBD-A538-D7E16493B633}"/>
                </a:ext>
              </a:extLst>
            </p:cNvPr>
            <p:cNvSpPr/>
            <p:nvPr/>
          </p:nvSpPr>
          <p:spPr>
            <a:xfrm>
              <a:off x="5161293" y="4081518"/>
              <a:ext cx="27214" cy="52228"/>
            </a:xfrm>
            <a:custGeom>
              <a:avLst/>
              <a:gdLst>
                <a:gd name="connsiteX0" fmla="*/ 27349 w 27214"/>
                <a:gd name="connsiteY0" fmla="*/ 53757 h 52228"/>
                <a:gd name="connsiteX1" fmla="*/ 23608 w 27214"/>
                <a:gd name="connsiteY1" fmla="*/ 53757 h 52228"/>
                <a:gd name="connsiteX2" fmla="*/ 23608 w 27214"/>
                <a:gd name="connsiteY2" fmla="*/ 31823 h 52228"/>
                <a:gd name="connsiteX3" fmla="*/ 21114 w 27214"/>
                <a:gd name="connsiteY3" fmla="*/ 23974 h 52228"/>
                <a:gd name="connsiteX4" fmla="*/ 13852 w 27214"/>
                <a:gd name="connsiteY4" fmla="*/ 21260 h 52228"/>
                <a:gd name="connsiteX5" fmla="*/ 6516 w 27214"/>
                <a:gd name="connsiteY5" fmla="*/ 23974 h 52228"/>
                <a:gd name="connsiteX6" fmla="*/ 3875 w 27214"/>
                <a:gd name="connsiteY6" fmla="*/ 31823 h 52228"/>
                <a:gd name="connsiteX7" fmla="*/ 3875 w 27214"/>
                <a:gd name="connsiteY7" fmla="*/ 53757 h 52228"/>
                <a:gd name="connsiteX8" fmla="*/ 134 w 27214"/>
                <a:gd name="connsiteY8" fmla="*/ 53757 h 52228"/>
                <a:gd name="connsiteX9" fmla="*/ 134 w 27214"/>
                <a:gd name="connsiteY9" fmla="*/ 1528 h 52228"/>
                <a:gd name="connsiteX10" fmla="*/ 3875 w 27214"/>
                <a:gd name="connsiteY10" fmla="*/ 1528 h 52228"/>
                <a:gd name="connsiteX11" fmla="*/ 3875 w 27214"/>
                <a:gd name="connsiteY11" fmla="*/ 22581 h 52228"/>
                <a:gd name="connsiteX12" fmla="*/ 14292 w 27214"/>
                <a:gd name="connsiteY12" fmla="*/ 17959 h 52228"/>
                <a:gd name="connsiteX13" fmla="*/ 23901 w 27214"/>
                <a:gd name="connsiteY13" fmla="*/ 21480 h 52228"/>
                <a:gd name="connsiteX14" fmla="*/ 27349 w 27214"/>
                <a:gd name="connsiteY14" fmla="*/ 31163 h 52228"/>
                <a:gd name="connsiteX15" fmla="*/ 27349 w 27214"/>
                <a:gd name="connsiteY15" fmla="*/ 5375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349" y="53757"/>
                  </a:moveTo>
                  <a:lnTo>
                    <a:pt x="23608" y="53757"/>
                  </a:lnTo>
                  <a:lnTo>
                    <a:pt x="23608" y="31823"/>
                  </a:lnTo>
                  <a:cubicBezTo>
                    <a:pt x="23608" y="28376"/>
                    <a:pt x="22801" y="25808"/>
                    <a:pt x="21114" y="23974"/>
                  </a:cubicBezTo>
                  <a:cubicBezTo>
                    <a:pt x="19427" y="22140"/>
                    <a:pt x="17006" y="21260"/>
                    <a:pt x="13852" y="21260"/>
                  </a:cubicBezTo>
                  <a:cubicBezTo>
                    <a:pt x="10697" y="21260"/>
                    <a:pt x="8203" y="22140"/>
                    <a:pt x="6516" y="23974"/>
                  </a:cubicBezTo>
                  <a:cubicBezTo>
                    <a:pt x="4756" y="25808"/>
                    <a:pt x="3875" y="28376"/>
                    <a:pt x="3875" y="31823"/>
                  </a:cubicBezTo>
                  <a:lnTo>
                    <a:pt x="3875" y="53757"/>
                  </a:lnTo>
                  <a:lnTo>
                    <a:pt x="134" y="53757"/>
                  </a:lnTo>
                  <a:lnTo>
                    <a:pt x="134" y="1528"/>
                  </a:lnTo>
                  <a:lnTo>
                    <a:pt x="3875" y="1528"/>
                  </a:lnTo>
                  <a:lnTo>
                    <a:pt x="3875" y="22581"/>
                  </a:lnTo>
                  <a:cubicBezTo>
                    <a:pt x="6516" y="19500"/>
                    <a:pt x="9964" y="17959"/>
                    <a:pt x="14292" y="17959"/>
                  </a:cubicBezTo>
                  <a:cubicBezTo>
                    <a:pt x="18326" y="17959"/>
                    <a:pt x="21554" y="19133"/>
                    <a:pt x="23901" y="21480"/>
                  </a:cubicBezTo>
                  <a:cubicBezTo>
                    <a:pt x="26175" y="23828"/>
                    <a:pt x="27349" y="27055"/>
                    <a:pt x="27349" y="31163"/>
                  </a:cubicBezTo>
                  <a:lnTo>
                    <a:pt x="27349" y="53757"/>
                  </a:lnTo>
                  <a:close/>
                </a:path>
              </a:pathLst>
            </a:custGeom>
            <a:solidFill>
              <a:srgbClr val="000000"/>
            </a:solidFill>
            <a:ln w="73262" cap="flat">
              <a:noFill/>
              <a:prstDash val="solid"/>
              <a:miter/>
            </a:ln>
          </p:spPr>
          <p:txBody>
            <a:bodyPr rtlCol="0" anchor="ctr"/>
            <a:lstStyle/>
            <a:p>
              <a:endParaRPr lang="en-GB"/>
            </a:p>
          </p:txBody>
        </p:sp>
        <p:sp>
          <p:nvSpPr>
            <p:cNvPr id="505" name="Graphic 1127">
              <a:extLst>
                <a:ext uri="{FF2B5EF4-FFF2-40B4-BE49-F238E27FC236}">
                  <a16:creationId xmlns:a16="http://schemas.microsoft.com/office/drawing/2014/main" id="{25C54850-BDF9-453F-966A-56D8C6F29140}"/>
                </a:ext>
              </a:extLst>
            </p:cNvPr>
            <p:cNvSpPr/>
            <p:nvPr/>
          </p:nvSpPr>
          <p:spPr>
            <a:xfrm>
              <a:off x="5198939" y="4097950"/>
              <a:ext cx="27508" cy="36237"/>
            </a:xfrm>
            <a:custGeom>
              <a:avLst/>
              <a:gdLst>
                <a:gd name="connsiteX0" fmla="*/ 27656 w 27508"/>
                <a:gd name="connsiteY0" fmla="*/ 37328 h 36237"/>
                <a:gd name="connsiteX1" fmla="*/ 23914 w 27508"/>
                <a:gd name="connsiteY1" fmla="*/ 37328 h 36237"/>
                <a:gd name="connsiteX2" fmla="*/ 23914 w 27508"/>
                <a:gd name="connsiteY2" fmla="*/ 33807 h 36237"/>
                <a:gd name="connsiteX3" fmla="*/ 19366 w 27508"/>
                <a:gd name="connsiteY3" fmla="*/ 36888 h 36237"/>
                <a:gd name="connsiteX4" fmla="*/ 13131 w 27508"/>
                <a:gd name="connsiteY4" fmla="*/ 37768 h 36237"/>
                <a:gd name="connsiteX5" fmla="*/ 2715 w 27508"/>
                <a:gd name="connsiteY5" fmla="*/ 34540 h 36237"/>
                <a:gd name="connsiteX6" fmla="*/ 147 w 27508"/>
                <a:gd name="connsiteY6" fmla="*/ 27645 h 36237"/>
                <a:gd name="connsiteX7" fmla="*/ 3448 w 27508"/>
                <a:gd name="connsiteY7" fmla="*/ 20163 h 36237"/>
                <a:gd name="connsiteX8" fmla="*/ 12471 w 27508"/>
                <a:gd name="connsiteY8" fmla="*/ 17449 h 36237"/>
                <a:gd name="connsiteX9" fmla="*/ 23914 w 27508"/>
                <a:gd name="connsiteY9" fmla="*/ 17449 h 36237"/>
                <a:gd name="connsiteX10" fmla="*/ 23914 w 27508"/>
                <a:gd name="connsiteY10" fmla="*/ 13487 h 36237"/>
                <a:gd name="connsiteX11" fmla="*/ 21567 w 27508"/>
                <a:gd name="connsiteY11" fmla="*/ 7032 h 36237"/>
                <a:gd name="connsiteX12" fmla="*/ 13938 w 27508"/>
                <a:gd name="connsiteY12" fmla="*/ 4831 h 36237"/>
                <a:gd name="connsiteX13" fmla="*/ 8143 w 27508"/>
                <a:gd name="connsiteY13" fmla="*/ 5858 h 36237"/>
                <a:gd name="connsiteX14" fmla="*/ 4182 w 27508"/>
                <a:gd name="connsiteY14" fmla="*/ 9306 h 36237"/>
                <a:gd name="connsiteX15" fmla="*/ 1468 w 27508"/>
                <a:gd name="connsiteY15" fmla="*/ 6959 h 36237"/>
                <a:gd name="connsiteX16" fmla="*/ 6529 w 27508"/>
                <a:gd name="connsiteY16" fmla="*/ 2777 h 36237"/>
                <a:gd name="connsiteX17" fmla="*/ 13938 w 27508"/>
                <a:gd name="connsiteY17" fmla="*/ 1530 h 36237"/>
                <a:gd name="connsiteX18" fmla="*/ 27656 w 27508"/>
                <a:gd name="connsiteY18" fmla="*/ 13121 h 36237"/>
                <a:gd name="connsiteX19" fmla="*/ 27656 w 27508"/>
                <a:gd name="connsiteY19" fmla="*/ 37328 h 36237"/>
                <a:gd name="connsiteX20" fmla="*/ 23914 w 27508"/>
                <a:gd name="connsiteY20" fmla="*/ 25004 h 36237"/>
                <a:gd name="connsiteX21" fmla="*/ 23914 w 27508"/>
                <a:gd name="connsiteY21" fmla="*/ 20456 h 36237"/>
                <a:gd name="connsiteX22" fmla="*/ 12911 w 27508"/>
                <a:gd name="connsiteY22" fmla="*/ 20456 h 36237"/>
                <a:gd name="connsiteX23" fmla="*/ 3888 w 27508"/>
                <a:gd name="connsiteY23" fmla="*/ 27572 h 36237"/>
                <a:gd name="connsiteX24" fmla="*/ 6089 w 27508"/>
                <a:gd name="connsiteY24" fmla="*/ 32780 h 36237"/>
                <a:gd name="connsiteX25" fmla="*/ 13131 w 27508"/>
                <a:gd name="connsiteY25" fmla="*/ 34467 h 36237"/>
                <a:gd name="connsiteX26" fmla="*/ 21934 w 27508"/>
                <a:gd name="connsiteY26" fmla="*/ 31753 h 36237"/>
                <a:gd name="connsiteX27" fmla="*/ 23914 w 27508"/>
                <a:gd name="connsiteY27" fmla="*/ 2500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656" y="37328"/>
                  </a:moveTo>
                  <a:lnTo>
                    <a:pt x="23914" y="37328"/>
                  </a:lnTo>
                  <a:lnTo>
                    <a:pt x="23914" y="33807"/>
                  </a:lnTo>
                  <a:cubicBezTo>
                    <a:pt x="22447" y="35274"/>
                    <a:pt x="20907" y="36301"/>
                    <a:pt x="19366" y="36888"/>
                  </a:cubicBezTo>
                  <a:cubicBezTo>
                    <a:pt x="17753" y="37475"/>
                    <a:pt x="15699" y="37768"/>
                    <a:pt x="13131" y="37768"/>
                  </a:cubicBezTo>
                  <a:cubicBezTo>
                    <a:pt x="8290" y="37768"/>
                    <a:pt x="4842" y="36668"/>
                    <a:pt x="2715" y="34540"/>
                  </a:cubicBezTo>
                  <a:cubicBezTo>
                    <a:pt x="1028" y="32853"/>
                    <a:pt x="147" y="30506"/>
                    <a:pt x="147" y="27645"/>
                  </a:cubicBezTo>
                  <a:cubicBezTo>
                    <a:pt x="147" y="24417"/>
                    <a:pt x="1248" y="21923"/>
                    <a:pt x="3448" y="20163"/>
                  </a:cubicBezTo>
                  <a:cubicBezTo>
                    <a:pt x="5576" y="18329"/>
                    <a:pt x="8583" y="17449"/>
                    <a:pt x="12471" y="17449"/>
                  </a:cubicBezTo>
                  <a:lnTo>
                    <a:pt x="23914" y="17449"/>
                  </a:lnTo>
                  <a:lnTo>
                    <a:pt x="23914" y="13487"/>
                  </a:lnTo>
                  <a:cubicBezTo>
                    <a:pt x="23914" y="10626"/>
                    <a:pt x="23108" y="8426"/>
                    <a:pt x="21567" y="7032"/>
                  </a:cubicBezTo>
                  <a:cubicBezTo>
                    <a:pt x="20027" y="5565"/>
                    <a:pt x="17459" y="4831"/>
                    <a:pt x="13938" y="4831"/>
                  </a:cubicBezTo>
                  <a:cubicBezTo>
                    <a:pt x="11517" y="4831"/>
                    <a:pt x="9537" y="5198"/>
                    <a:pt x="8143" y="5858"/>
                  </a:cubicBezTo>
                  <a:cubicBezTo>
                    <a:pt x="6676" y="6519"/>
                    <a:pt x="5356" y="7692"/>
                    <a:pt x="4182" y="9306"/>
                  </a:cubicBezTo>
                  <a:lnTo>
                    <a:pt x="1468" y="6959"/>
                  </a:lnTo>
                  <a:cubicBezTo>
                    <a:pt x="2935" y="4978"/>
                    <a:pt x="4622" y="3511"/>
                    <a:pt x="6529" y="2777"/>
                  </a:cubicBezTo>
                  <a:cubicBezTo>
                    <a:pt x="8510" y="1897"/>
                    <a:pt x="10931" y="1530"/>
                    <a:pt x="13938" y="1530"/>
                  </a:cubicBezTo>
                  <a:cubicBezTo>
                    <a:pt x="23108" y="1530"/>
                    <a:pt x="27656" y="5418"/>
                    <a:pt x="27656" y="13121"/>
                  </a:cubicBezTo>
                  <a:lnTo>
                    <a:pt x="27656" y="37328"/>
                  </a:lnTo>
                  <a:close/>
                  <a:moveTo>
                    <a:pt x="23914" y="25004"/>
                  </a:moveTo>
                  <a:lnTo>
                    <a:pt x="23914" y="20456"/>
                  </a:lnTo>
                  <a:lnTo>
                    <a:pt x="12911" y="20456"/>
                  </a:lnTo>
                  <a:cubicBezTo>
                    <a:pt x="6896" y="20456"/>
                    <a:pt x="3888" y="22803"/>
                    <a:pt x="3888" y="27572"/>
                  </a:cubicBezTo>
                  <a:cubicBezTo>
                    <a:pt x="3888" y="29919"/>
                    <a:pt x="4622" y="31679"/>
                    <a:pt x="6089" y="32780"/>
                  </a:cubicBezTo>
                  <a:cubicBezTo>
                    <a:pt x="7556" y="33880"/>
                    <a:pt x="9904" y="34467"/>
                    <a:pt x="13131" y="34467"/>
                  </a:cubicBezTo>
                  <a:cubicBezTo>
                    <a:pt x="17092" y="34467"/>
                    <a:pt x="20027" y="33587"/>
                    <a:pt x="21934" y="31753"/>
                  </a:cubicBezTo>
                  <a:cubicBezTo>
                    <a:pt x="23254" y="30506"/>
                    <a:pt x="23914" y="28305"/>
                    <a:pt x="23914" y="25004"/>
                  </a:cubicBezTo>
                  <a:close/>
                </a:path>
              </a:pathLst>
            </a:custGeom>
            <a:solidFill>
              <a:srgbClr val="000000"/>
            </a:solidFill>
            <a:ln w="73262" cap="flat">
              <a:noFill/>
              <a:prstDash val="solid"/>
              <a:miter/>
            </a:ln>
          </p:spPr>
          <p:txBody>
            <a:bodyPr rtlCol="0" anchor="ctr"/>
            <a:lstStyle/>
            <a:p>
              <a:endParaRPr lang="en-GB"/>
            </a:p>
          </p:txBody>
        </p:sp>
        <p:sp>
          <p:nvSpPr>
            <p:cNvPr id="506" name="Graphic 1127">
              <a:extLst>
                <a:ext uri="{FF2B5EF4-FFF2-40B4-BE49-F238E27FC236}">
                  <a16:creationId xmlns:a16="http://schemas.microsoft.com/office/drawing/2014/main" id="{8FDE08C5-C2F7-4A95-A163-14E4BB44E0B1}"/>
                </a:ext>
              </a:extLst>
            </p:cNvPr>
            <p:cNvSpPr/>
            <p:nvPr/>
          </p:nvSpPr>
          <p:spPr>
            <a:xfrm>
              <a:off x="5233945" y="4098390"/>
              <a:ext cx="29488" cy="35357"/>
            </a:xfrm>
            <a:custGeom>
              <a:avLst/>
              <a:gdLst>
                <a:gd name="connsiteX0" fmla="*/ 29649 w 29488"/>
                <a:gd name="connsiteY0" fmla="*/ 1530 h 35357"/>
                <a:gd name="connsiteX1" fmla="*/ 16738 w 29488"/>
                <a:gd name="connsiteY1" fmla="*/ 36888 h 35357"/>
                <a:gd name="connsiteX2" fmla="*/ 13070 w 29488"/>
                <a:gd name="connsiteY2" fmla="*/ 36888 h 35357"/>
                <a:gd name="connsiteX3" fmla="*/ 160 w 29488"/>
                <a:gd name="connsiteY3" fmla="*/ 1530 h 35357"/>
                <a:gd name="connsiteX4" fmla="*/ 4268 w 29488"/>
                <a:gd name="connsiteY4" fmla="*/ 1530 h 35357"/>
                <a:gd name="connsiteX5" fmla="*/ 14904 w 29488"/>
                <a:gd name="connsiteY5" fmla="*/ 32486 h 35357"/>
                <a:gd name="connsiteX6" fmla="*/ 25541 w 29488"/>
                <a:gd name="connsiteY6" fmla="*/ 1530 h 35357"/>
                <a:gd name="connsiteX7" fmla="*/ 29649 w 29488"/>
                <a:gd name="connsiteY7" fmla="*/ 1530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29649" y="1530"/>
                  </a:moveTo>
                  <a:lnTo>
                    <a:pt x="16738" y="36888"/>
                  </a:lnTo>
                  <a:lnTo>
                    <a:pt x="13070" y="36888"/>
                  </a:lnTo>
                  <a:lnTo>
                    <a:pt x="160" y="1530"/>
                  </a:lnTo>
                  <a:lnTo>
                    <a:pt x="4268" y="1530"/>
                  </a:lnTo>
                  <a:lnTo>
                    <a:pt x="14904" y="32486"/>
                  </a:lnTo>
                  <a:lnTo>
                    <a:pt x="25541" y="1530"/>
                  </a:lnTo>
                  <a:lnTo>
                    <a:pt x="29649" y="1530"/>
                  </a:lnTo>
                  <a:close/>
                </a:path>
              </a:pathLst>
            </a:custGeom>
            <a:solidFill>
              <a:srgbClr val="000000"/>
            </a:solidFill>
            <a:ln w="73262" cap="flat">
              <a:noFill/>
              <a:prstDash val="solid"/>
              <a:miter/>
            </a:ln>
          </p:spPr>
          <p:txBody>
            <a:bodyPr rtlCol="0" anchor="ctr"/>
            <a:lstStyle/>
            <a:p>
              <a:endParaRPr lang="en-GB"/>
            </a:p>
          </p:txBody>
        </p:sp>
        <p:sp>
          <p:nvSpPr>
            <p:cNvPr id="507" name="Graphic 1127">
              <a:extLst>
                <a:ext uri="{FF2B5EF4-FFF2-40B4-BE49-F238E27FC236}">
                  <a16:creationId xmlns:a16="http://schemas.microsoft.com/office/drawing/2014/main" id="{6667031C-AEE8-4554-85F5-59AE304ECE1B}"/>
                </a:ext>
              </a:extLst>
            </p:cNvPr>
            <p:cNvSpPr/>
            <p:nvPr/>
          </p:nvSpPr>
          <p:spPr>
            <a:xfrm>
              <a:off x="5269172" y="4097950"/>
              <a:ext cx="28315" cy="36237"/>
            </a:xfrm>
            <a:custGeom>
              <a:avLst/>
              <a:gdLst>
                <a:gd name="connsiteX0" fmla="*/ 28487 w 28315"/>
                <a:gd name="connsiteY0" fmla="*/ 20456 h 36237"/>
                <a:gd name="connsiteX1" fmla="*/ 3913 w 28315"/>
                <a:gd name="connsiteY1" fmla="*/ 20456 h 36237"/>
                <a:gd name="connsiteX2" fmla="*/ 6847 w 28315"/>
                <a:gd name="connsiteY2" fmla="*/ 30799 h 36237"/>
                <a:gd name="connsiteX3" fmla="*/ 15430 w 28315"/>
                <a:gd name="connsiteY3" fmla="*/ 34394 h 36237"/>
                <a:gd name="connsiteX4" fmla="*/ 20711 w 28315"/>
                <a:gd name="connsiteY4" fmla="*/ 33367 h 36237"/>
                <a:gd name="connsiteX5" fmla="*/ 25186 w 28315"/>
                <a:gd name="connsiteY5" fmla="*/ 30139 h 36237"/>
                <a:gd name="connsiteX6" fmla="*/ 27973 w 28315"/>
                <a:gd name="connsiteY6" fmla="*/ 32340 h 36237"/>
                <a:gd name="connsiteX7" fmla="*/ 22252 w 28315"/>
                <a:gd name="connsiteY7" fmla="*/ 36448 h 36237"/>
                <a:gd name="connsiteX8" fmla="*/ 15210 w 28315"/>
                <a:gd name="connsiteY8" fmla="*/ 37768 h 36237"/>
                <a:gd name="connsiteX9" fmla="*/ 4060 w 28315"/>
                <a:gd name="connsiteY9" fmla="*/ 33147 h 36237"/>
                <a:gd name="connsiteX10" fmla="*/ 172 w 28315"/>
                <a:gd name="connsiteY10" fmla="*/ 19649 h 36237"/>
                <a:gd name="connsiteX11" fmla="*/ 3913 w 28315"/>
                <a:gd name="connsiteY11" fmla="*/ 6299 h 36237"/>
                <a:gd name="connsiteX12" fmla="*/ 14329 w 28315"/>
                <a:gd name="connsiteY12" fmla="*/ 1530 h 36237"/>
                <a:gd name="connsiteX13" fmla="*/ 24746 w 28315"/>
                <a:gd name="connsiteY13" fmla="*/ 6078 h 36237"/>
                <a:gd name="connsiteX14" fmla="*/ 28487 w 28315"/>
                <a:gd name="connsiteY14" fmla="*/ 18769 h 36237"/>
                <a:gd name="connsiteX15" fmla="*/ 28487 w 28315"/>
                <a:gd name="connsiteY15" fmla="*/ 20456 h 36237"/>
                <a:gd name="connsiteX16" fmla="*/ 24746 w 28315"/>
                <a:gd name="connsiteY16" fmla="*/ 17449 h 36237"/>
                <a:gd name="connsiteX17" fmla="*/ 23499 w 28315"/>
                <a:gd name="connsiteY17" fmla="*/ 10773 h 36237"/>
                <a:gd name="connsiteX18" fmla="*/ 19904 w 28315"/>
                <a:gd name="connsiteY18" fmla="*/ 6372 h 36237"/>
                <a:gd name="connsiteX19" fmla="*/ 14329 w 28315"/>
                <a:gd name="connsiteY19" fmla="*/ 4831 h 36237"/>
                <a:gd name="connsiteX20" fmla="*/ 8828 w 28315"/>
                <a:gd name="connsiteY20" fmla="*/ 6372 h 36237"/>
                <a:gd name="connsiteX21" fmla="*/ 5160 w 28315"/>
                <a:gd name="connsiteY21" fmla="*/ 10773 h 36237"/>
                <a:gd name="connsiteX22" fmla="*/ 3913 w 28315"/>
                <a:gd name="connsiteY22" fmla="*/ 17449 h 36237"/>
                <a:gd name="connsiteX23" fmla="*/ 24746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87" y="20456"/>
                  </a:moveTo>
                  <a:lnTo>
                    <a:pt x="3913" y="20456"/>
                  </a:lnTo>
                  <a:cubicBezTo>
                    <a:pt x="3913" y="25004"/>
                    <a:pt x="4867" y="28452"/>
                    <a:pt x="6847" y="30799"/>
                  </a:cubicBezTo>
                  <a:cubicBezTo>
                    <a:pt x="8828" y="33220"/>
                    <a:pt x="11689" y="34394"/>
                    <a:pt x="15430" y="34394"/>
                  </a:cubicBezTo>
                  <a:cubicBezTo>
                    <a:pt x="17484" y="34394"/>
                    <a:pt x="19244" y="34027"/>
                    <a:pt x="20711" y="33367"/>
                  </a:cubicBezTo>
                  <a:cubicBezTo>
                    <a:pt x="22178" y="32706"/>
                    <a:pt x="23646" y="31679"/>
                    <a:pt x="25186" y="30139"/>
                  </a:cubicBezTo>
                  <a:lnTo>
                    <a:pt x="27973" y="32340"/>
                  </a:lnTo>
                  <a:cubicBezTo>
                    <a:pt x="26066" y="34247"/>
                    <a:pt x="24159" y="35641"/>
                    <a:pt x="22252" y="36448"/>
                  </a:cubicBezTo>
                  <a:cubicBezTo>
                    <a:pt x="20345" y="37328"/>
                    <a:pt x="17997" y="37768"/>
                    <a:pt x="15210" y="37768"/>
                  </a:cubicBezTo>
                  <a:cubicBezTo>
                    <a:pt x="10295" y="37768"/>
                    <a:pt x="6627" y="36227"/>
                    <a:pt x="4060" y="33147"/>
                  </a:cubicBezTo>
                  <a:cubicBezTo>
                    <a:pt x="1419" y="30066"/>
                    <a:pt x="172" y="25591"/>
                    <a:pt x="172" y="19649"/>
                  </a:cubicBezTo>
                  <a:cubicBezTo>
                    <a:pt x="172" y="13927"/>
                    <a:pt x="1419" y="9453"/>
                    <a:pt x="3913" y="6299"/>
                  </a:cubicBezTo>
                  <a:cubicBezTo>
                    <a:pt x="6407" y="3144"/>
                    <a:pt x="9855" y="1530"/>
                    <a:pt x="14329" y="1530"/>
                  </a:cubicBezTo>
                  <a:cubicBezTo>
                    <a:pt x="18804" y="1530"/>
                    <a:pt x="22252" y="3071"/>
                    <a:pt x="24746" y="6078"/>
                  </a:cubicBezTo>
                  <a:cubicBezTo>
                    <a:pt x="27240" y="9086"/>
                    <a:pt x="28487" y="13341"/>
                    <a:pt x="28487" y="18769"/>
                  </a:cubicBezTo>
                  <a:lnTo>
                    <a:pt x="28487" y="20456"/>
                  </a:lnTo>
                  <a:close/>
                  <a:moveTo>
                    <a:pt x="24746" y="17449"/>
                  </a:moveTo>
                  <a:cubicBezTo>
                    <a:pt x="24526" y="14441"/>
                    <a:pt x="24159" y="12167"/>
                    <a:pt x="23499" y="10773"/>
                  </a:cubicBezTo>
                  <a:cubicBezTo>
                    <a:pt x="22692" y="8939"/>
                    <a:pt x="21518" y="7472"/>
                    <a:pt x="19904" y="6372"/>
                  </a:cubicBezTo>
                  <a:cubicBezTo>
                    <a:pt x="18217" y="5345"/>
                    <a:pt x="16383" y="4831"/>
                    <a:pt x="14329" y="4831"/>
                  </a:cubicBezTo>
                  <a:cubicBezTo>
                    <a:pt x="12275" y="4831"/>
                    <a:pt x="10442" y="5345"/>
                    <a:pt x="8828" y="6372"/>
                  </a:cubicBezTo>
                  <a:cubicBezTo>
                    <a:pt x="7214" y="7472"/>
                    <a:pt x="5967" y="8939"/>
                    <a:pt x="5160" y="10773"/>
                  </a:cubicBezTo>
                  <a:cubicBezTo>
                    <a:pt x="4500" y="12167"/>
                    <a:pt x="4133" y="14441"/>
                    <a:pt x="3913" y="17449"/>
                  </a:cubicBezTo>
                  <a:lnTo>
                    <a:pt x="24746" y="17449"/>
                  </a:lnTo>
                  <a:close/>
                </a:path>
              </a:pathLst>
            </a:custGeom>
            <a:solidFill>
              <a:srgbClr val="000000"/>
            </a:solidFill>
            <a:ln w="73262" cap="flat">
              <a:noFill/>
              <a:prstDash val="solid"/>
              <a:miter/>
            </a:ln>
          </p:spPr>
          <p:txBody>
            <a:bodyPr rtlCol="0" anchor="ctr"/>
            <a:lstStyle/>
            <a:p>
              <a:endParaRPr lang="en-GB"/>
            </a:p>
          </p:txBody>
        </p:sp>
        <p:sp>
          <p:nvSpPr>
            <p:cNvPr id="508" name="Graphic 1127">
              <a:extLst>
                <a:ext uri="{FF2B5EF4-FFF2-40B4-BE49-F238E27FC236}">
                  <a16:creationId xmlns:a16="http://schemas.microsoft.com/office/drawing/2014/main" id="{23858DE5-4B35-4B25-842A-669C953BD3F7}"/>
                </a:ext>
              </a:extLst>
            </p:cNvPr>
            <p:cNvSpPr/>
            <p:nvPr/>
          </p:nvSpPr>
          <p:spPr>
            <a:xfrm>
              <a:off x="5325880" y="4097950"/>
              <a:ext cx="27214" cy="36237"/>
            </a:xfrm>
            <a:custGeom>
              <a:avLst/>
              <a:gdLst>
                <a:gd name="connsiteX0" fmla="*/ 27406 w 27214"/>
                <a:gd name="connsiteY0" fmla="*/ 32340 h 36237"/>
                <a:gd name="connsiteX1" fmla="*/ 22125 w 27214"/>
                <a:gd name="connsiteY1" fmla="*/ 36594 h 36237"/>
                <a:gd name="connsiteX2" fmla="*/ 15743 w 27214"/>
                <a:gd name="connsiteY2" fmla="*/ 37768 h 36237"/>
                <a:gd name="connsiteX3" fmla="*/ 4373 w 27214"/>
                <a:gd name="connsiteY3" fmla="*/ 32926 h 36237"/>
                <a:gd name="connsiteX4" fmla="*/ 191 w 27214"/>
                <a:gd name="connsiteY4" fmla="*/ 19649 h 36237"/>
                <a:gd name="connsiteX5" fmla="*/ 4373 w 27214"/>
                <a:gd name="connsiteY5" fmla="*/ 6372 h 36237"/>
                <a:gd name="connsiteX6" fmla="*/ 15743 w 27214"/>
                <a:gd name="connsiteY6" fmla="*/ 1530 h 36237"/>
                <a:gd name="connsiteX7" fmla="*/ 22125 w 27214"/>
                <a:gd name="connsiteY7" fmla="*/ 2704 h 36237"/>
                <a:gd name="connsiteX8" fmla="*/ 27406 w 27214"/>
                <a:gd name="connsiteY8" fmla="*/ 6959 h 36237"/>
                <a:gd name="connsiteX9" fmla="*/ 24839 w 27214"/>
                <a:gd name="connsiteY9" fmla="*/ 9306 h 36237"/>
                <a:gd name="connsiteX10" fmla="*/ 20584 w 27214"/>
                <a:gd name="connsiteY10" fmla="*/ 5785 h 36237"/>
                <a:gd name="connsiteX11" fmla="*/ 15743 w 27214"/>
                <a:gd name="connsiteY11" fmla="*/ 4831 h 36237"/>
                <a:gd name="connsiteX12" fmla="*/ 6353 w 27214"/>
                <a:gd name="connsiteY12" fmla="*/ 9526 h 36237"/>
                <a:gd name="connsiteX13" fmla="*/ 3932 w 27214"/>
                <a:gd name="connsiteY13" fmla="*/ 19649 h 36237"/>
                <a:gd name="connsiteX14" fmla="*/ 6353 w 27214"/>
                <a:gd name="connsiteY14" fmla="*/ 29772 h 36237"/>
                <a:gd name="connsiteX15" fmla="*/ 15743 w 27214"/>
                <a:gd name="connsiteY15" fmla="*/ 34467 h 36237"/>
                <a:gd name="connsiteX16" fmla="*/ 20511 w 27214"/>
                <a:gd name="connsiteY16" fmla="*/ 33440 h 36237"/>
                <a:gd name="connsiteX17" fmla="*/ 24839 w 27214"/>
                <a:gd name="connsiteY17" fmla="*/ 29992 h 36237"/>
                <a:gd name="connsiteX18" fmla="*/ 27406 w 27214"/>
                <a:gd name="connsiteY18" fmla="*/ 3234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406" y="32340"/>
                  </a:moveTo>
                  <a:cubicBezTo>
                    <a:pt x="25572" y="34394"/>
                    <a:pt x="23812" y="35787"/>
                    <a:pt x="22125" y="36594"/>
                  </a:cubicBezTo>
                  <a:cubicBezTo>
                    <a:pt x="20364" y="37401"/>
                    <a:pt x="18237" y="37768"/>
                    <a:pt x="15743" y="37768"/>
                  </a:cubicBezTo>
                  <a:cubicBezTo>
                    <a:pt x="10901" y="37768"/>
                    <a:pt x="7087" y="36154"/>
                    <a:pt x="4373" y="32926"/>
                  </a:cubicBezTo>
                  <a:cubicBezTo>
                    <a:pt x="1585" y="29699"/>
                    <a:pt x="191" y="25298"/>
                    <a:pt x="191" y="19649"/>
                  </a:cubicBezTo>
                  <a:cubicBezTo>
                    <a:pt x="191" y="14001"/>
                    <a:pt x="1585" y="9599"/>
                    <a:pt x="4373" y="6372"/>
                  </a:cubicBezTo>
                  <a:cubicBezTo>
                    <a:pt x="7087" y="3144"/>
                    <a:pt x="10901" y="1530"/>
                    <a:pt x="15743" y="1530"/>
                  </a:cubicBezTo>
                  <a:cubicBezTo>
                    <a:pt x="18237" y="1530"/>
                    <a:pt x="20364" y="1897"/>
                    <a:pt x="22125" y="2704"/>
                  </a:cubicBezTo>
                  <a:cubicBezTo>
                    <a:pt x="23812" y="3511"/>
                    <a:pt x="25572" y="4905"/>
                    <a:pt x="27406" y="6959"/>
                  </a:cubicBezTo>
                  <a:lnTo>
                    <a:pt x="24839" y="9306"/>
                  </a:lnTo>
                  <a:cubicBezTo>
                    <a:pt x="23298" y="7619"/>
                    <a:pt x="21905" y="6445"/>
                    <a:pt x="20584" y="5785"/>
                  </a:cubicBezTo>
                  <a:cubicBezTo>
                    <a:pt x="19264" y="5125"/>
                    <a:pt x="17650" y="4831"/>
                    <a:pt x="15743" y="4831"/>
                  </a:cubicBezTo>
                  <a:cubicBezTo>
                    <a:pt x="11561" y="4831"/>
                    <a:pt x="8481" y="6372"/>
                    <a:pt x="6353" y="9526"/>
                  </a:cubicBezTo>
                  <a:cubicBezTo>
                    <a:pt x="4739" y="11874"/>
                    <a:pt x="3932" y="15248"/>
                    <a:pt x="3932" y="19649"/>
                  </a:cubicBezTo>
                  <a:cubicBezTo>
                    <a:pt x="3932" y="24050"/>
                    <a:pt x="4739" y="27425"/>
                    <a:pt x="6353" y="29772"/>
                  </a:cubicBezTo>
                  <a:cubicBezTo>
                    <a:pt x="8481" y="32926"/>
                    <a:pt x="11561" y="34467"/>
                    <a:pt x="15743" y="34467"/>
                  </a:cubicBezTo>
                  <a:cubicBezTo>
                    <a:pt x="17577" y="34467"/>
                    <a:pt x="19190" y="34174"/>
                    <a:pt x="20511" y="33440"/>
                  </a:cubicBezTo>
                  <a:cubicBezTo>
                    <a:pt x="21905" y="32780"/>
                    <a:pt x="23298" y="31679"/>
                    <a:pt x="24839" y="29992"/>
                  </a:cubicBezTo>
                  <a:lnTo>
                    <a:pt x="27406" y="32340"/>
                  </a:lnTo>
                  <a:close/>
                </a:path>
              </a:pathLst>
            </a:custGeom>
            <a:solidFill>
              <a:srgbClr val="000000"/>
            </a:solidFill>
            <a:ln w="73262" cap="flat">
              <a:noFill/>
              <a:prstDash val="solid"/>
              <a:miter/>
            </a:ln>
          </p:spPr>
          <p:txBody>
            <a:bodyPr rtlCol="0" anchor="ctr"/>
            <a:lstStyle/>
            <a:p>
              <a:endParaRPr lang="en-GB"/>
            </a:p>
          </p:txBody>
        </p:sp>
        <p:sp>
          <p:nvSpPr>
            <p:cNvPr id="509" name="Graphic 1127">
              <a:extLst>
                <a:ext uri="{FF2B5EF4-FFF2-40B4-BE49-F238E27FC236}">
                  <a16:creationId xmlns:a16="http://schemas.microsoft.com/office/drawing/2014/main" id="{E68F877F-848B-447B-8008-A27F4ADFD5F6}"/>
                </a:ext>
              </a:extLst>
            </p:cNvPr>
            <p:cNvSpPr/>
            <p:nvPr/>
          </p:nvSpPr>
          <p:spPr>
            <a:xfrm>
              <a:off x="5363748" y="4081518"/>
              <a:ext cx="27214" cy="52228"/>
            </a:xfrm>
            <a:custGeom>
              <a:avLst/>
              <a:gdLst>
                <a:gd name="connsiteX0" fmla="*/ 27419 w 27214"/>
                <a:gd name="connsiteY0" fmla="*/ 53757 h 52228"/>
                <a:gd name="connsiteX1" fmla="*/ 23678 w 27214"/>
                <a:gd name="connsiteY1" fmla="*/ 53757 h 52228"/>
                <a:gd name="connsiteX2" fmla="*/ 23678 w 27214"/>
                <a:gd name="connsiteY2" fmla="*/ 31823 h 52228"/>
                <a:gd name="connsiteX3" fmla="*/ 21184 w 27214"/>
                <a:gd name="connsiteY3" fmla="*/ 23974 h 52228"/>
                <a:gd name="connsiteX4" fmla="*/ 13922 w 27214"/>
                <a:gd name="connsiteY4" fmla="*/ 21260 h 52228"/>
                <a:gd name="connsiteX5" fmla="*/ 6586 w 27214"/>
                <a:gd name="connsiteY5" fmla="*/ 23974 h 52228"/>
                <a:gd name="connsiteX6" fmla="*/ 3946 w 27214"/>
                <a:gd name="connsiteY6" fmla="*/ 31823 h 52228"/>
                <a:gd name="connsiteX7" fmla="*/ 3946 w 27214"/>
                <a:gd name="connsiteY7" fmla="*/ 53757 h 52228"/>
                <a:gd name="connsiteX8" fmla="*/ 205 w 27214"/>
                <a:gd name="connsiteY8" fmla="*/ 53757 h 52228"/>
                <a:gd name="connsiteX9" fmla="*/ 205 w 27214"/>
                <a:gd name="connsiteY9" fmla="*/ 1528 h 52228"/>
                <a:gd name="connsiteX10" fmla="*/ 3946 w 27214"/>
                <a:gd name="connsiteY10" fmla="*/ 1528 h 52228"/>
                <a:gd name="connsiteX11" fmla="*/ 3946 w 27214"/>
                <a:gd name="connsiteY11" fmla="*/ 22581 h 52228"/>
                <a:gd name="connsiteX12" fmla="*/ 14362 w 27214"/>
                <a:gd name="connsiteY12" fmla="*/ 17959 h 52228"/>
                <a:gd name="connsiteX13" fmla="*/ 23972 w 27214"/>
                <a:gd name="connsiteY13" fmla="*/ 21480 h 52228"/>
                <a:gd name="connsiteX14" fmla="*/ 27419 w 27214"/>
                <a:gd name="connsiteY14" fmla="*/ 31163 h 52228"/>
                <a:gd name="connsiteX15" fmla="*/ 27419 w 27214"/>
                <a:gd name="connsiteY15" fmla="*/ 5375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419" y="53757"/>
                  </a:moveTo>
                  <a:lnTo>
                    <a:pt x="23678" y="53757"/>
                  </a:lnTo>
                  <a:lnTo>
                    <a:pt x="23678" y="31823"/>
                  </a:lnTo>
                  <a:cubicBezTo>
                    <a:pt x="23678" y="28376"/>
                    <a:pt x="22871" y="25808"/>
                    <a:pt x="21184" y="23974"/>
                  </a:cubicBezTo>
                  <a:cubicBezTo>
                    <a:pt x="19497" y="22140"/>
                    <a:pt x="17076" y="21260"/>
                    <a:pt x="13922" y="21260"/>
                  </a:cubicBezTo>
                  <a:cubicBezTo>
                    <a:pt x="10768" y="21260"/>
                    <a:pt x="8274" y="22140"/>
                    <a:pt x="6586" y="23974"/>
                  </a:cubicBezTo>
                  <a:cubicBezTo>
                    <a:pt x="4826" y="25808"/>
                    <a:pt x="3946" y="28376"/>
                    <a:pt x="3946" y="31823"/>
                  </a:cubicBezTo>
                  <a:lnTo>
                    <a:pt x="3946" y="53757"/>
                  </a:lnTo>
                  <a:lnTo>
                    <a:pt x="205" y="53757"/>
                  </a:lnTo>
                  <a:lnTo>
                    <a:pt x="205" y="1528"/>
                  </a:lnTo>
                  <a:lnTo>
                    <a:pt x="3946" y="1528"/>
                  </a:lnTo>
                  <a:lnTo>
                    <a:pt x="3946" y="22581"/>
                  </a:lnTo>
                  <a:cubicBezTo>
                    <a:pt x="6586" y="19500"/>
                    <a:pt x="10034" y="17959"/>
                    <a:pt x="14362" y="17959"/>
                  </a:cubicBezTo>
                  <a:cubicBezTo>
                    <a:pt x="18397" y="17959"/>
                    <a:pt x="21624" y="19133"/>
                    <a:pt x="23972" y="21480"/>
                  </a:cubicBezTo>
                  <a:cubicBezTo>
                    <a:pt x="26246" y="23828"/>
                    <a:pt x="27419" y="27055"/>
                    <a:pt x="27419" y="31163"/>
                  </a:cubicBezTo>
                  <a:lnTo>
                    <a:pt x="27419" y="53757"/>
                  </a:lnTo>
                  <a:close/>
                </a:path>
              </a:pathLst>
            </a:custGeom>
            <a:solidFill>
              <a:srgbClr val="000000"/>
            </a:solidFill>
            <a:ln w="73262" cap="flat">
              <a:noFill/>
              <a:prstDash val="solid"/>
              <a:miter/>
            </a:ln>
          </p:spPr>
          <p:txBody>
            <a:bodyPr rtlCol="0" anchor="ctr"/>
            <a:lstStyle/>
            <a:p>
              <a:endParaRPr lang="en-GB"/>
            </a:p>
          </p:txBody>
        </p:sp>
        <p:sp>
          <p:nvSpPr>
            <p:cNvPr id="510" name="Graphic 1127">
              <a:extLst>
                <a:ext uri="{FF2B5EF4-FFF2-40B4-BE49-F238E27FC236}">
                  <a16:creationId xmlns:a16="http://schemas.microsoft.com/office/drawing/2014/main" id="{6D95AF1C-D9AE-4D06-858A-C88AB91E7C18}"/>
                </a:ext>
              </a:extLst>
            </p:cNvPr>
            <p:cNvSpPr/>
            <p:nvPr/>
          </p:nvSpPr>
          <p:spPr>
            <a:xfrm>
              <a:off x="5402347" y="4097950"/>
              <a:ext cx="28315" cy="36237"/>
            </a:xfrm>
            <a:custGeom>
              <a:avLst/>
              <a:gdLst>
                <a:gd name="connsiteX0" fmla="*/ 28533 w 28315"/>
                <a:gd name="connsiteY0" fmla="*/ 20456 h 36237"/>
                <a:gd name="connsiteX1" fmla="*/ 3959 w 28315"/>
                <a:gd name="connsiteY1" fmla="*/ 20456 h 36237"/>
                <a:gd name="connsiteX2" fmla="*/ 6893 w 28315"/>
                <a:gd name="connsiteY2" fmla="*/ 30799 h 36237"/>
                <a:gd name="connsiteX3" fmla="*/ 15476 w 28315"/>
                <a:gd name="connsiteY3" fmla="*/ 34394 h 36237"/>
                <a:gd name="connsiteX4" fmla="*/ 20758 w 28315"/>
                <a:gd name="connsiteY4" fmla="*/ 33367 h 36237"/>
                <a:gd name="connsiteX5" fmla="*/ 25232 w 28315"/>
                <a:gd name="connsiteY5" fmla="*/ 30139 h 36237"/>
                <a:gd name="connsiteX6" fmla="*/ 28020 w 28315"/>
                <a:gd name="connsiteY6" fmla="*/ 32340 h 36237"/>
                <a:gd name="connsiteX7" fmla="*/ 22298 w 28315"/>
                <a:gd name="connsiteY7" fmla="*/ 36448 h 36237"/>
                <a:gd name="connsiteX8" fmla="*/ 15256 w 28315"/>
                <a:gd name="connsiteY8" fmla="*/ 37768 h 36237"/>
                <a:gd name="connsiteX9" fmla="*/ 4106 w 28315"/>
                <a:gd name="connsiteY9" fmla="*/ 33147 h 36237"/>
                <a:gd name="connsiteX10" fmla="*/ 218 w 28315"/>
                <a:gd name="connsiteY10" fmla="*/ 19649 h 36237"/>
                <a:gd name="connsiteX11" fmla="*/ 3959 w 28315"/>
                <a:gd name="connsiteY11" fmla="*/ 6299 h 36237"/>
                <a:gd name="connsiteX12" fmla="*/ 14376 w 28315"/>
                <a:gd name="connsiteY12" fmla="*/ 1530 h 36237"/>
                <a:gd name="connsiteX13" fmla="*/ 24792 w 28315"/>
                <a:gd name="connsiteY13" fmla="*/ 6078 h 36237"/>
                <a:gd name="connsiteX14" fmla="*/ 28533 w 28315"/>
                <a:gd name="connsiteY14" fmla="*/ 18769 h 36237"/>
                <a:gd name="connsiteX15" fmla="*/ 28533 w 28315"/>
                <a:gd name="connsiteY15" fmla="*/ 20456 h 36237"/>
                <a:gd name="connsiteX16" fmla="*/ 24792 w 28315"/>
                <a:gd name="connsiteY16" fmla="*/ 17449 h 36237"/>
                <a:gd name="connsiteX17" fmla="*/ 23545 w 28315"/>
                <a:gd name="connsiteY17" fmla="*/ 10773 h 36237"/>
                <a:gd name="connsiteX18" fmla="*/ 19951 w 28315"/>
                <a:gd name="connsiteY18" fmla="*/ 6372 h 36237"/>
                <a:gd name="connsiteX19" fmla="*/ 14376 w 28315"/>
                <a:gd name="connsiteY19" fmla="*/ 4831 h 36237"/>
                <a:gd name="connsiteX20" fmla="*/ 8874 w 28315"/>
                <a:gd name="connsiteY20" fmla="*/ 6372 h 36237"/>
                <a:gd name="connsiteX21" fmla="*/ 5206 w 28315"/>
                <a:gd name="connsiteY21" fmla="*/ 10773 h 36237"/>
                <a:gd name="connsiteX22" fmla="*/ 3959 w 28315"/>
                <a:gd name="connsiteY22" fmla="*/ 17449 h 36237"/>
                <a:gd name="connsiteX23" fmla="*/ 24792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33" y="20456"/>
                  </a:moveTo>
                  <a:lnTo>
                    <a:pt x="3959" y="20456"/>
                  </a:lnTo>
                  <a:cubicBezTo>
                    <a:pt x="3959" y="25004"/>
                    <a:pt x="4913" y="28452"/>
                    <a:pt x="6893" y="30799"/>
                  </a:cubicBezTo>
                  <a:cubicBezTo>
                    <a:pt x="8874" y="33220"/>
                    <a:pt x="11735" y="34394"/>
                    <a:pt x="15476" y="34394"/>
                  </a:cubicBezTo>
                  <a:cubicBezTo>
                    <a:pt x="17530" y="34394"/>
                    <a:pt x="19291" y="34027"/>
                    <a:pt x="20758" y="33367"/>
                  </a:cubicBezTo>
                  <a:cubicBezTo>
                    <a:pt x="22225" y="32706"/>
                    <a:pt x="23692" y="31679"/>
                    <a:pt x="25232" y="30139"/>
                  </a:cubicBezTo>
                  <a:lnTo>
                    <a:pt x="28020" y="32340"/>
                  </a:lnTo>
                  <a:cubicBezTo>
                    <a:pt x="26113" y="34247"/>
                    <a:pt x="24205" y="35641"/>
                    <a:pt x="22298" y="36448"/>
                  </a:cubicBezTo>
                  <a:cubicBezTo>
                    <a:pt x="20391" y="37328"/>
                    <a:pt x="18043" y="37768"/>
                    <a:pt x="15256" y="37768"/>
                  </a:cubicBezTo>
                  <a:cubicBezTo>
                    <a:pt x="10341" y="37768"/>
                    <a:pt x="6673" y="36227"/>
                    <a:pt x="4106" y="33147"/>
                  </a:cubicBezTo>
                  <a:cubicBezTo>
                    <a:pt x="1465" y="30066"/>
                    <a:pt x="218" y="25591"/>
                    <a:pt x="218" y="19649"/>
                  </a:cubicBezTo>
                  <a:cubicBezTo>
                    <a:pt x="218" y="13927"/>
                    <a:pt x="1465" y="9453"/>
                    <a:pt x="3959" y="6299"/>
                  </a:cubicBezTo>
                  <a:cubicBezTo>
                    <a:pt x="6453" y="3144"/>
                    <a:pt x="9901" y="1530"/>
                    <a:pt x="14376" y="1530"/>
                  </a:cubicBezTo>
                  <a:cubicBezTo>
                    <a:pt x="18850" y="1530"/>
                    <a:pt x="22298" y="3071"/>
                    <a:pt x="24792" y="6078"/>
                  </a:cubicBezTo>
                  <a:cubicBezTo>
                    <a:pt x="27286" y="9086"/>
                    <a:pt x="28533" y="13341"/>
                    <a:pt x="28533" y="18769"/>
                  </a:cubicBezTo>
                  <a:lnTo>
                    <a:pt x="28533" y="20456"/>
                  </a:lnTo>
                  <a:close/>
                  <a:moveTo>
                    <a:pt x="24792" y="17449"/>
                  </a:moveTo>
                  <a:cubicBezTo>
                    <a:pt x="24572" y="14441"/>
                    <a:pt x="24205" y="12167"/>
                    <a:pt x="23545" y="10773"/>
                  </a:cubicBezTo>
                  <a:cubicBezTo>
                    <a:pt x="22738" y="8939"/>
                    <a:pt x="21565" y="7472"/>
                    <a:pt x="19951" y="6372"/>
                  </a:cubicBezTo>
                  <a:cubicBezTo>
                    <a:pt x="18264" y="5345"/>
                    <a:pt x="16430" y="4831"/>
                    <a:pt x="14376" y="4831"/>
                  </a:cubicBezTo>
                  <a:cubicBezTo>
                    <a:pt x="12322" y="4831"/>
                    <a:pt x="10488" y="5345"/>
                    <a:pt x="8874" y="6372"/>
                  </a:cubicBezTo>
                  <a:cubicBezTo>
                    <a:pt x="7260" y="7472"/>
                    <a:pt x="6013" y="8939"/>
                    <a:pt x="5206" y="10773"/>
                  </a:cubicBezTo>
                  <a:cubicBezTo>
                    <a:pt x="4546" y="12167"/>
                    <a:pt x="4179" y="14441"/>
                    <a:pt x="3959" y="17449"/>
                  </a:cubicBezTo>
                  <a:lnTo>
                    <a:pt x="24792" y="17449"/>
                  </a:lnTo>
                  <a:close/>
                </a:path>
              </a:pathLst>
            </a:custGeom>
            <a:solidFill>
              <a:srgbClr val="000000"/>
            </a:solidFill>
            <a:ln w="73262" cap="flat">
              <a:noFill/>
              <a:prstDash val="solid"/>
              <a:miter/>
            </a:ln>
          </p:spPr>
          <p:txBody>
            <a:bodyPr rtlCol="0" anchor="ctr"/>
            <a:lstStyle/>
            <a:p>
              <a:endParaRPr lang="en-GB"/>
            </a:p>
          </p:txBody>
        </p:sp>
        <p:sp>
          <p:nvSpPr>
            <p:cNvPr id="511" name="Graphic 1127">
              <a:extLst>
                <a:ext uri="{FF2B5EF4-FFF2-40B4-BE49-F238E27FC236}">
                  <a16:creationId xmlns:a16="http://schemas.microsoft.com/office/drawing/2014/main" id="{E59F37D2-551D-479D-B5D7-334CB15E9710}"/>
                </a:ext>
              </a:extLst>
            </p:cNvPr>
            <p:cNvSpPr/>
            <p:nvPr/>
          </p:nvSpPr>
          <p:spPr>
            <a:xfrm>
              <a:off x="5440363" y="4097950"/>
              <a:ext cx="27214" cy="36237"/>
            </a:xfrm>
            <a:custGeom>
              <a:avLst/>
              <a:gdLst>
                <a:gd name="connsiteX0" fmla="*/ 27446 w 27214"/>
                <a:gd name="connsiteY0" fmla="*/ 32340 h 36237"/>
                <a:gd name="connsiteX1" fmla="*/ 22164 w 27214"/>
                <a:gd name="connsiteY1" fmla="*/ 36594 h 36237"/>
                <a:gd name="connsiteX2" fmla="*/ 15782 w 27214"/>
                <a:gd name="connsiteY2" fmla="*/ 37768 h 36237"/>
                <a:gd name="connsiteX3" fmla="*/ 4412 w 27214"/>
                <a:gd name="connsiteY3" fmla="*/ 32926 h 36237"/>
                <a:gd name="connsiteX4" fmla="*/ 231 w 27214"/>
                <a:gd name="connsiteY4" fmla="*/ 19649 h 36237"/>
                <a:gd name="connsiteX5" fmla="*/ 4412 w 27214"/>
                <a:gd name="connsiteY5" fmla="*/ 6372 h 36237"/>
                <a:gd name="connsiteX6" fmla="*/ 15782 w 27214"/>
                <a:gd name="connsiteY6" fmla="*/ 1530 h 36237"/>
                <a:gd name="connsiteX7" fmla="*/ 22164 w 27214"/>
                <a:gd name="connsiteY7" fmla="*/ 2704 h 36237"/>
                <a:gd name="connsiteX8" fmla="*/ 27446 w 27214"/>
                <a:gd name="connsiteY8" fmla="*/ 6959 h 36237"/>
                <a:gd name="connsiteX9" fmla="*/ 24879 w 27214"/>
                <a:gd name="connsiteY9" fmla="*/ 9306 h 36237"/>
                <a:gd name="connsiteX10" fmla="*/ 20624 w 27214"/>
                <a:gd name="connsiteY10" fmla="*/ 5785 h 36237"/>
                <a:gd name="connsiteX11" fmla="*/ 15782 w 27214"/>
                <a:gd name="connsiteY11" fmla="*/ 4831 h 36237"/>
                <a:gd name="connsiteX12" fmla="*/ 6393 w 27214"/>
                <a:gd name="connsiteY12" fmla="*/ 9526 h 36237"/>
                <a:gd name="connsiteX13" fmla="*/ 3972 w 27214"/>
                <a:gd name="connsiteY13" fmla="*/ 19649 h 36237"/>
                <a:gd name="connsiteX14" fmla="*/ 6393 w 27214"/>
                <a:gd name="connsiteY14" fmla="*/ 29772 h 36237"/>
                <a:gd name="connsiteX15" fmla="*/ 15782 w 27214"/>
                <a:gd name="connsiteY15" fmla="*/ 34467 h 36237"/>
                <a:gd name="connsiteX16" fmla="*/ 20551 w 27214"/>
                <a:gd name="connsiteY16" fmla="*/ 33440 h 36237"/>
                <a:gd name="connsiteX17" fmla="*/ 24879 w 27214"/>
                <a:gd name="connsiteY17" fmla="*/ 29992 h 36237"/>
                <a:gd name="connsiteX18" fmla="*/ 27446 w 27214"/>
                <a:gd name="connsiteY18" fmla="*/ 3234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446" y="32340"/>
                  </a:moveTo>
                  <a:cubicBezTo>
                    <a:pt x="25612" y="34394"/>
                    <a:pt x="23852" y="35787"/>
                    <a:pt x="22164" y="36594"/>
                  </a:cubicBezTo>
                  <a:cubicBezTo>
                    <a:pt x="20404" y="37401"/>
                    <a:pt x="18277" y="37768"/>
                    <a:pt x="15782" y="37768"/>
                  </a:cubicBezTo>
                  <a:cubicBezTo>
                    <a:pt x="10941" y="37768"/>
                    <a:pt x="7127" y="36154"/>
                    <a:pt x="4412" y="32926"/>
                  </a:cubicBezTo>
                  <a:cubicBezTo>
                    <a:pt x="1625" y="29699"/>
                    <a:pt x="231" y="25298"/>
                    <a:pt x="231" y="19649"/>
                  </a:cubicBezTo>
                  <a:cubicBezTo>
                    <a:pt x="231" y="14001"/>
                    <a:pt x="1625" y="9599"/>
                    <a:pt x="4412" y="6372"/>
                  </a:cubicBezTo>
                  <a:cubicBezTo>
                    <a:pt x="7127" y="3144"/>
                    <a:pt x="10941" y="1530"/>
                    <a:pt x="15782" y="1530"/>
                  </a:cubicBezTo>
                  <a:cubicBezTo>
                    <a:pt x="18277" y="1530"/>
                    <a:pt x="20404" y="1897"/>
                    <a:pt x="22164" y="2704"/>
                  </a:cubicBezTo>
                  <a:cubicBezTo>
                    <a:pt x="23852" y="3511"/>
                    <a:pt x="25612" y="4905"/>
                    <a:pt x="27446" y="6959"/>
                  </a:cubicBezTo>
                  <a:lnTo>
                    <a:pt x="24879" y="9306"/>
                  </a:lnTo>
                  <a:cubicBezTo>
                    <a:pt x="23338" y="7619"/>
                    <a:pt x="21944" y="6445"/>
                    <a:pt x="20624" y="5785"/>
                  </a:cubicBezTo>
                  <a:cubicBezTo>
                    <a:pt x="19304" y="5125"/>
                    <a:pt x="17690" y="4831"/>
                    <a:pt x="15782" y="4831"/>
                  </a:cubicBezTo>
                  <a:cubicBezTo>
                    <a:pt x="11601" y="4831"/>
                    <a:pt x="8520" y="6372"/>
                    <a:pt x="6393" y="9526"/>
                  </a:cubicBezTo>
                  <a:cubicBezTo>
                    <a:pt x="4779" y="11874"/>
                    <a:pt x="3972" y="15248"/>
                    <a:pt x="3972" y="19649"/>
                  </a:cubicBezTo>
                  <a:cubicBezTo>
                    <a:pt x="3972" y="24050"/>
                    <a:pt x="4779" y="27425"/>
                    <a:pt x="6393" y="29772"/>
                  </a:cubicBezTo>
                  <a:cubicBezTo>
                    <a:pt x="8520" y="32926"/>
                    <a:pt x="11601" y="34467"/>
                    <a:pt x="15782" y="34467"/>
                  </a:cubicBezTo>
                  <a:cubicBezTo>
                    <a:pt x="17616" y="34467"/>
                    <a:pt x="19230" y="34174"/>
                    <a:pt x="20551" y="33440"/>
                  </a:cubicBezTo>
                  <a:cubicBezTo>
                    <a:pt x="21944" y="32780"/>
                    <a:pt x="23338" y="31679"/>
                    <a:pt x="24879" y="29992"/>
                  </a:cubicBezTo>
                  <a:lnTo>
                    <a:pt x="27446" y="32340"/>
                  </a:lnTo>
                  <a:close/>
                </a:path>
              </a:pathLst>
            </a:custGeom>
            <a:solidFill>
              <a:srgbClr val="000000"/>
            </a:solidFill>
            <a:ln w="73262" cap="flat">
              <a:noFill/>
              <a:prstDash val="solid"/>
              <a:miter/>
            </a:ln>
          </p:spPr>
          <p:txBody>
            <a:bodyPr rtlCol="0" anchor="ctr"/>
            <a:lstStyle/>
            <a:p>
              <a:endParaRPr lang="en-GB"/>
            </a:p>
          </p:txBody>
        </p:sp>
        <p:sp>
          <p:nvSpPr>
            <p:cNvPr id="512" name="Graphic 1127">
              <a:extLst>
                <a:ext uri="{FF2B5EF4-FFF2-40B4-BE49-F238E27FC236}">
                  <a16:creationId xmlns:a16="http://schemas.microsoft.com/office/drawing/2014/main" id="{1706EC61-0F7F-4F7C-A8F9-887BEDC4ACAD}"/>
                </a:ext>
              </a:extLst>
            </p:cNvPr>
            <p:cNvSpPr/>
            <p:nvPr/>
          </p:nvSpPr>
          <p:spPr>
            <a:xfrm>
              <a:off x="5478228" y="4081518"/>
              <a:ext cx="28608" cy="52228"/>
            </a:xfrm>
            <a:custGeom>
              <a:avLst/>
              <a:gdLst>
                <a:gd name="connsiteX0" fmla="*/ 28853 w 28608"/>
                <a:gd name="connsiteY0" fmla="*/ 53757 h 52228"/>
                <a:gd name="connsiteX1" fmla="*/ 24232 w 28608"/>
                <a:gd name="connsiteY1" fmla="*/ 53757 h 52228"/>
                <a:gd name="connsiteX2" fmla="*/ 12055 w 28608"/>
                <a:gd name="connsiteY2" fmla="*/ 34317 h 52228"/>
                <a:gd name="connsiteX3" fmla="*/ 3986 w 28608"/>
                <a:gd name="connsiteY3" fmla="*/ 43634 h 52228"/>
                <a:gd name="connsiteX4" fmla="*/ 3986 w 28608"/>
                <a:gd name="connsiteY4" fmla="*/ 53757 h 52228"/>
                <a:gd name="connsiteX5" fmla="*/ 245 w 28608"/>
                <a:gd name="connsiteY5" fmla="*/ 53757 h 52228"/>
                <a:gd name="connsiteX6" fmla="*/ 245 w 28608"/>
                <a:gd name="connsiteY6" fmla="*/ 1528 h 52228"/>
                <a:gd name="connsiteX7" fmla="*/ 3986 w 28608"/>
                <a:gd name="connsiteY7" fmla="*/ 1528 h 52228"/>
                <a:gd name="connsiteX8" fmla="*/ 3986 w 28608"/>
                <a:gd name="connsiteY8" fmla="*/ 38352 h 52228"/>
                <a:gd name="connsiteX9" fmla="*/ 21518 w 28608"/>
                <a:gd name="connsiteY9" fmla="*/ 18399 h 52228"/>
                <a:gd name="connsiteX10" fmla="*/ 26286 w 28608"/>
                <a:gd name="connsiteY10" fmla="*/ 18399 h 52228"/>
                <a:gd name="connsiteX11" fmla="*/ 14622 w 28608"/>
                <a:gd name="connsiteY11" fmla="*/ 31603 h 52228"/>
                <a:gd name="connsiteX12" fmla="*/ 28853 w 28608"/>
                <a:gd name="connsiteY12" fmla="*/ 5375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608" h="52228">
                  <a:moveTo>
                    <a:pt x="28853" y="53757"/>
                  </a:moveTo>
                  <a:lnTo>
                    <a:pt x="24232" y="53757"/>
                  </a:lnTo>
                  <a:lnTo>
                    <a:pt x="12055" y="34317"/>
                  </a:lnTo>
                  <a:lnTo>
                    <a:pt x="3986" y="43634"/>
                  </a:lnTo>
                  <a:lnTo>
                    <a:pt x="3986" y="53757"/>
                  </a:lnTo>
                  <a:lnTo>
                    <a:pt x="245" y="53757"/>
                  </a:lnTo>
                  <a:lnTo>
                    <a:pt x="245" y="1528"/>
                  </a:lnTo>
                  <a:lnTo>
                    <a:pt x="3986" y="1528"/>
                  </a:lnTo>
                  <a:lnTo>
                    <a:pt x="3986" y="38352"/>
                  </a:lnTo>
                  <a:lnTo>
                    <a:pt x="21518" y="18399"/>
                  </a:lnTo>
                  <a:lnTo>
                    <a:pt x="26286" y="18399"/>
                  </a:lnTo>
                  <a:lnTo>
                    <a:pt x="14622" y="31603"/>
                  </a:lnTo>
                  <a:lnTo>
                    <a:pt x="28853" y="53757"/>
                  </a:lnTo>
                  <a:close/>
                </a:path>
              </a:pathLst>
            </a:custGeom>
            <a:solidFill>
              <a:srgbClr val="000000"/>
            </a:solidFill>
            <a:ln w="73262" cap="flat">
              <a:noFill/>
              <a:prstDash val="solid"/>
              <a:miter/>
            </a:ln>
          </p:spPr>
          <p:txBody>
            <a:bodyPr rtlCol="0" anchor="ctr"/>
            <a:lstStyle/>
            <a:p>
              <a:endParaRPr lang="en-GB"/>
            </a:p>
          </p:txBody>
        </p:sp>
        <p:sp>
          <p:nvSpPr>
            <p:cNvPr id="513" name="Graphic 1127">
              <a:extLst>
                <a:ext uri="{FF2B5EF4-FFF2-40B4-BE49-F238E27FC236}">
                  <a16:creationId xmlns:a16="http://schemas.microsoft.com/office/drawing/2014/main" id="{922FA4CE-5F46-43D4-9E2B-478892D701F5}"/>
                </a:ext>
              </a:extLst>
            </p:cNvPr>
            <p:cNvSpPr/>
            <p:nvPr/>
          </p:nvSpPr>
          <p:spPr>
            <a:xfrm>
              <a:off x="5514483" y="4097950"/>
              <a:ext cx="28315" cy="36237"/>
            </a:xfrm>
            <a:custGeom>
              <a:avLst/>
              <a:gdLst>
                <a:gd name="connsiteX0" fmla="*/ 28572 w 28315"/>
                <a:gd name="connsiteY0" fmla="*/ 20456 h 36237"/>
                <a:gd name="connsiteX1" fmla="*/ 3998 w 28315"/>
                <a:gd name="connsiteY1" fmla="*/ 20456 h 36237"/>
                <a:gd name="connsiteX2" fmla="*/ 6932 w 28315"/>
                <a:gd name="connsiteY2" fmla="*/ 30799 h 36237"/>
                <a:gd name="connsiteX3" fmla="*/ 15515 w 28315"/>
                <a:gd name="connsiteY3" fmla="*/ 34394 h 36237"/>
                <a:gd name="connsiteX4" fmla="*/ 20797 w 28315"/>
                <a:gd name="connsiteY4" fmla="*/ 33367 h 36237"/>
                <a:gd name="connsiteX5" fmla="*/ 25271 w 28315"/>
                <a:gd name="connsiteY5" fmla="*/ 30139 h 36237"/>
                <a:gd name="connsiteX6" fmla="*/ 28059 w 28315"/>
                <a:gd name="connsiteY6" fmla="*/ 32340 h 36237"/>
                <a:gd name="connsiteX7" fmla="*/ 22337 w 28315"/>
                <a:gd name="connsiteY7" fmla="*/ 36448 h 36237"/>
                <a:gd name="connsiteX8" fmla="*/ 15295 w 28315"/>
                <a:gd name="connsiteY8" fmla="*/ 37768 h 36237"/>
                <a:gd name="connsiteX9" fmla="*/ 4145 w 28315"/>
                <a:gd name="connsiteY9" fmla="*/ 33147 h 36237"/>
                <a:gd name="connsiteX10" fmla="*/ 257 w 28315"/>
                <a:gd name="connsiteY10" fmla="*/ 19649 h 36237"/>
                <a:gd name="connsiteX11" fmla="*/ 3998 w 28315"/>
                <a:gd name="connsiteY11" fmla="*/ 6299 h 36237"/>
                <a:gd name="connsiteX12" fmla="*/ 14415 w 28315"/>
                <a:gd name="connsiteY12" fmla="*/ 1530 h 36237"/>
                <a:gd name="connsiteX13" fmla="*/ 24831 w 28315"/>
                <a:gd name="connsiteY13" fmla="*/ 6078 h 36237"/>
                <a:gd name="connsiteX14" fmla="*/ 28572 w 28315"/>
                <a:gd name="connsiteY14" fmla="*/ 18769 h 36237"/>
                <a:gd name="connsiteX15" fmla="*/ 28572 w 28315"/>
                <a:gd name="connsiteY15" fmla="*/ 20456 h 36237"/>
                <a:gd name="connsiteX16" fmla="*/ 24831 w 28315"/>
                <a:gd name="connsiteY16" fmla="*/ 17449 h 36237"/>
                <a:gd name="connsiteX17" fmla="*/ 23584 w 28315"/>
                <a:gd name="connsiteY17" fmla="*/ 10773 h 36237"/>
                <a:gd name="connsiteX18" fmla="*/ 19990 w 28315"/>
                <a:gd name="connsiteY18" fmla="*/ 6372 h 36237"/>
                <a:gd name="connsiteX19" fmla="*/ 14415 w 28315"/>
                <a:gd name="connsiteY19" fmla="*/ 4831 h 36237"/>
                <a:gd name="connsiteX20" fmla="*/ 8913 w 28315"/>
                <a:gd name="connsiteY20" fmla="*/ 6372 h 36237"/>
                <a:gd name="connsiteX21" fmla="*/ 5245 w 28315"/>
                <a:gd name="connsiteY21" fmla="*/ 10773 h 36237"/>
                <a:gd name="connsiteX22" fmla="*/ 3998 w 28315"/>
                <a:gd name="connsiteY22" fmla="*/ 17449 h 36237"/>
                <a:gd name="connsiteX23" fmla="*/ 24831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72" y="20456"/>
                  </a:moveTo>
                  <a:lnTo>
                    <a:pt x="3998" y="20456"/>
                  </a:lnTo>
                  <a:cubicBezTo>
                    <a:pt x="3998" y="25004"/>
                    <a:pt x="4952" y="28452"/>
                    <a:pt x="6932" y="30799"/>
                  </a:cubicBezTo>
                  <a:cubicBezTo>
                    <a:pt x="8913" y="33220"/>
                    <a:pt x="11774" y="34394"/>
                    <a:pt x="15515" y="34394"/>
                  </a:cubicBezTo>
                  <a:cubicBezTo>
                    <a:pt x="17569" y="34394"/>
                    <a:pt x="19329" y="34027"/>
                    <a:pt x="20797" y="33367"/>
                  </a:cubicBezTo>
                  <a:cubicBezTo>
                    <a:pt x="22264" y="32706"/>
                    <a:pt x="23731" y="31679"/>
                    <a:pt x="25271" y="30139"/>
                  </a:cubicBezTo>
                  <a:lnTo>
                    <a:pt x="28059" y="32340"/>
                  </a:lnTo>
                  <a:cubicBezTo>
                    <a:pt x="26152" y="34247"/>
                    <a:pt x="24244" y="35641"/>
                    <a:pt x="22337" y="36448"/>
                  </a:cubicBezTo>
                  <a:cubicBezTo>
                    <a:pt x="20430" y="37328"/>
                    <a:pt x="18082" y="37768"/>
                    <a:pt x="15295" y="37768"/>
                  </a:cubicBezTo>
                  <a:cubicBezTo>
                    <a:pt x="10380" y="37768"/>
                    <a:pt x="6712" y="36227"/>
                    <a:pt x="4145" y="33147"/>
                  </a:cubicBezTo>
                  <a:cubicBezTo>
                    <a:pt x="1504" y="30066"/>
                    <a:pt x="257" y="25591"/>
                    <a:pt x="257" y="19649"/>
                  </a:cubicBezTo>
                  <a:cubicBezTo>
                    <a:pt x="257" y="13927"/>
                    <a:pt x="1504" y="9453"/>
                    <a:pt x="3998" y="6299"/>
                  </a:cubicBezTo>
                  <a:cubicBezTo>
                    <a:pt x="6492" y="3144"/>
                    <a:pt x="9940" y="1530"/>
                    <a:pt x="14415" y="1530"/>
                  </a:cubicBezTo>
                  <a:cubicBezTo>
                    <a:pt x="18889" y="1530"/>
                    <a:pt x="22337" y="3071"/>
                    <a:pt x="24831" y="6078"/>
                  </a:cubicBezTo>
                  <a:cubicBezTo>
                    <a:pt x="27325" y="9086"/>
                    <a:pt x="28572" y="13341"/>
                    <a:pt x="28572" y="18769"/>
                  </a:cubicBezTo>
                  <a:lnTo>
                    <a:pt x="28572" y="20456"/>
                  </a:lnTo>
                  <a:close/>
                  <a:moveTo>
                    <a:pt x="24831" y="17449"/>
                  </a:moveTo>
                  <a:cubicBezTo>
                    <a:pt x="24611" y="14441"/>
                    <a:pt x="24244" y="12167"/>
                    <a:pt x="23584" y="10773"/>
                  </a:cubicBezTo>
                  <a:cubicBezTo>
                    <a:pt x="22777" y="8939"/>
                    <a:pt x="21604" y="7472"/>
                    <a:pt x="19990" y="6372"/>
                  </a:cubicBezTo>
                  <a:cubicBezTo>
                    <a:pt x="18303" y="5345"/>
                    <a:pt x="16469" y="4831"/>
                    <a:pt x="14415" y="4831"/>
                  </a:cubicBezTo>
                  <a:cubicBezTo>
                    <a:pt x="12361" y="4831"/>
                    <a:pt x="10527" y="5345"/>
                    <a:pt x="8913" y="6372"/>
                  </a:cubicBezTo>
                  <a:cubicBezTo>
                    <a:pt x="7299" y="7472"/>
                    <a:pt x="6052" y="8939"/>
                    <a:pt x="5245" y="10773"/>
                  </a:cubicBezTo>
                  <a:cubicBezTo>
                    <a:pt x="4585" y="12167"/>
                    <a:pt x="4218" y="14441"/>
                    <a:pt x="3998" y="17449"/>
                  </a:cubicBezTo>
                  <a:lnTo>
                    <a:pt x="24831" y="17449"/>
                  </a:lnTo>
                  <a:close/>
                </a:path>
              </a:pathLst>
            </a:custGeom>
            <a:solidFill>
              <a:srgbClr val="000000"/>
            </a:solidFill>
            <a:ln w="73262" cap="flat">
              <a:noFill/>
              <a:prstDash val="solid"/>
              <a:miter/>
            </a:ln>
          </p:spPr>
          <p:txBody>
            <a:bodyPr rtlCol="0" anchor="ctr"/>
            <a:lstStyle/>
            <a:p>
              <a:endParaRPr lang="en-GB"/>
            </a:p>
          </p:txBody>
        </p:sp>
        <p:sp>
          <p:nvSpPr>
            <p:cNvPr id="514" name="Graphic 1127">
              <a:extLst>
                <a:ext uri="{FF2B5EF4-FFF2-40B4-BE49-F238E27FC236}">
                  <a16:creationId xmlns:a16="http://schemas.microsoft.com/office/drawing/2014/main" id="{F24F1DFB-0A1E-4440-87E3-C3F2A2B8F98B}"/>
                </a:ext>
              </a:extLst>
            </p:cNvPr>
            <p:cNvSpPr/>
            <p:nvPr/>
          </p:nvSpPr>
          <p:spPr>
            <a:xfrm>
              <a:off x="5552496" y="4081518"/>
              <a:ext cx="27434" cy="52669"/>
            </a:xfrm>
            <a:custGeom>
              <a:avLst/>
              <a:gdLst>
                <a:gd name="connsiteX0" fmla="*/ 27705 w 27434"/>
                <a:gd name="connsiteY0" fmla="*/ 53757 h 52669"/>
                <a:gd name="connsiteX1" fmla="*/ 23964 w 27434"/>
                <a:gd name="connsiteY1" fmla="*/ 53757 h 52669"/>
                <a:gd name="connsiteX2" fmla="*/ 23964 w 27434"/>
                <a:gd name="connsiteY2" fmla="*/ 49209 h 52669"/>
                <a:gd name="connsiteX3" fmla="*/ 19269 w 27434"/>
                <a:gd name="connsiteY3" fmla="*/ 53096 h 52669"/>
                <a:gd name="connsiteX4" fmla="*/ 13474 w 27434"/>
                <a:gd name="connsiteY4" fmla="*/ 54197 h 52669"/>
                <a:gd name="connsiteX5" fmla="*/ 4818 w 27434"/>
                <a:gd name="connsiteY5" fmla="*/ 51116 h 52669"/>
                <a:gd name="connsiteX6" fmla="*/ 270 w 27434"/>
                <a:gd name="connsiteY6" fmla="*/ 36078 h 52669"/>
                <a:gd name="connsiteX7" fmla="*/ 4818 w 27434"/>
                <a:gd name="connsiteY7" fmla="*/ 21040 h 52669"/>
                <a:gd name="connsiteX8" fmla="*/ 13474 w 27434"/>
                <a:gd name="connsiteY8" fmla="*/ 17959 h 52669"/>
                <a:gd name="connsiteX9" fmla="*/ 19269 w 27434"/>
                <a:gd name="connsiteY9" fmla="*/ 19060 h 52669"/>
                <a:gd name="connsiteX10" fmla="*/ 23964 w 27434"/>
                <a:gd name="connsiteY10" fmla="*/ 22947 h 52669"/>
                <a:gd name="connsiteX11" fmla="*/ 23964 w 27434"/>
                <a:gd name="connsiteY11" fmla="*/ 1528 h 52669"/>
                <a:gd name="connsiteX12" fmla="*/ 27705 w 27434"/>
                <a:gd name="connsiteY12" fmla="*/ 1528 h 52669"/>
                <a:gd name="connsiteX13" fmla="*/ 27705 w 27434"/>
                <a:gd name="connsiteY13" fmla="*/ 53757 h 52669"/>
                <a:gd name="connsiteX14" fmla="*/ 23597 w 27434"/>
                <a:gd name="connsiteY14" fmla="*/ 41580 h 52669"/>
                <a:gd name="connsiteX15" fmla="*/ 23964 w 27434"/>
                <a:gd name="connsiteY15" fmla="*/ 36078 h 52669"/>
                <a:gd name="connsiteX16" fmla="*/ 23597 w 27434"/>
                <a:gd name="connsiteY16" fmla="*/ 30576 h 52669"/>
                <a:gd name="connsiteX17" fmla="*/ 22277 w 27434"/>
                <a:gd name="connsiteY17" fmla="*/ 25955 h 52669"/>
                <a:gd name="connsiteX18" fmla="*/ 19196 w 27434"/>
                <a:gd name="connsiteY18" fmla="*/ 22434 h 52669"/>
                <a:gd name="connsiteX19" fmla="*/ 13988 w 27434"/>
                <a:gd name="connsiteY19" fmla="*/ 21260 h 52669"/>
                <a:gd name="connsiteX20" fmla="*/ 8853 w 27434"/>
                <a:gd name="connsiteY20" fmla="*/ 22434 h 52669"/>
                <a:gd name="connsiteX21" fmla="*/ 5698 w 27434"/>
                <a:gd name="connsiteY21" fmla="*/ 25955 h 52669"/>
                <a:gd name="connsiteX22" fmla="*/ 4378 w 27434"/>
                <a:gd name="connsiteY22" fmla="*/ 30576 h 52669"/>
                <a:gd name="connsiteX23" fmla="*/ 4011 w 27434"/>
                <a:gd name="connsiteY23" fmla="*/ 36078 h 52669"/>
                <a:gd name="connsiteX24" fmla="*/ 4378 w 27434"/>
                <a:gd name="connsiteY24" fmla="*/ 41580 h 52669"/>
                <a:gd name="connsiteX25" fmla="*/ 5698 w 27434"/>
                <a:gd name="connsiteY25" fmla="*/ 46201 h 52669"/>
                <a:gd name="connsiteX26" fmla="*/ 8853 w 27434"/>
                <a:gd name="connsiteY26" fmla="*/ 49649 h 52669"/>
                <a:gd name="connsiteX27" fmla="*/ 13988 w 27434"/>
                <a:gd name="connsiteY27" fmla="*/ 50896 h 52669"/>
                <a:gd name="connsiteX28" fmla="*/ 19196 w 27434"/>
                <a:gd name="connsiteY28" fmla="*/ 49649 h 52669"/>
                <a:gd name="connsiteX29" fmla="*/ 22277 w 27434"/>
                <a:gd name="connsiteY29" fmla="*/ 46201 h 52669"/>
                <a:gd name="connsiteX30" fmla="*/ 23597 w 27434"/>
                <a:gd name="connsiteY30" fmla="*/ 41580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705" y="53757"/>
                  </a:moveTo>
                  <a:lnTo>
                    <a:pt x="23964" y="53757"/>
                  </a:lnTo>
                  <a:lnTo>
                    <a:pt x="23964" y="49209"/>
                  </a:lnTo>
                  <a:cubicBezTo>
                    <a:pt x="22497" y="51116"/>
                    <a:pt x="20956" y="52436"/>
                    <a:pt x="19269" y="53096"/>
                  </a:cubicBezTo>
                  <a:cubicBezTo>
                    <a:pt x="17582" y="53830"/>
                    <a:pt x="15675" y="54197"/>
                    <a:pt x="13474" y="54197"/>
                  </a:cubicBezTo>
                  <a:cubicBezTo>
                    <a:pt x="9733" y="54197"/>
                    <a:pt x="6872" y="53170"/>
                    <a:pt x="4818" y="51116"/>
                  </a:cubicBezTo>
                  <a:cubicBezTo>
                    <a:pt x="1811" y="48108"/>
                    <a:pt x="270" y="43047"/>
                    <a:pt x="270" y="36078"/>
                  </a:cubicBezTo>
                  <a:cubicBezTo>
                    <a:pt x="270" y="29109"/>
                    <a:pt x="1811" y="24048"/>
                    <a:pt x="4818" y="21040"/>
                  </a:cubicBezTo>
                  <a:cubicBezTo>
                    <a:pt x="6872" y="18986"/>
                    <a:pt x="9733" y="17959"/>
                    <a:pt x="13474" y="17959"/>
                  </a:cubicBezTo>
                  <a:cubicBezTo>
                    <a:pt x="15675" y="17959"/>
                    <a:pt x="17582" y="18326"/>
                    <a:pt x="19269" y="19060"/>
                  </a:cubicBezTo>
                  <a:cubicBezTo>
                    <a:pt x="20956" y="19720"/>
                    <a:pt x="22497" y="21040"/>
                    <a:pt x="23964" y="22947"/>
                  </a:cubicBezTo>
                  <a:lnTo>
                    <a:pt x="23964" y="1528"/>
                  </a:lnTo>
                  <a:lnTo>
                    <a:pt x="27705" y="1528"/>
                  </a:lnTo>
                  <a:lnTo>
                    <a:pt x="27705" y="53757"/>
                  </a:lnTo>
                  <a:close/>
                  <a:moveTo>
                    <a:pt x="23597" y="41580"/>
                  </a:moveTo>
                  <a:cubicBezTo>
                    <a:pt x="23817" y="40039"/>
                    <a:pt x="23964" y="38205"/>
                    <a:pt x="23964" y="36078"/>
                  </a:cubicBezTo>
                  <a:cubicBezTo>
                    <a:pt x="23964" y="33951"/>
                    <a:pt x="23817" y="32117"/>
                    <a:pt x="23597" y="30576"/>
                  </a:cubicBezTo>
                  <a:cubicBezTo>
                    <a:pt x="23377" y="29036"/>
                    <a:pt x="22937" y="27495"/>
                    <a:pt x="22277" y="25955"/>
                  </a:cubicBezTo>
                  <a:cubicBezTo>
                    <a:pt x="21617" y="24415"/>
                    <a:pt x="20516" y="23241"/>
                    <a:pt x="19196" y="22434"/>
                  </a:cubicBezTo>
                  <a:cubicBezTo>
                    <a:pt x="17802" y="21627"/>
                    <a:pt x="16042" y="21260"/>
                    <a:pt x="13988" y="21260"/>
                  </a:cubicBezTo>
                  <a:cubicBezTo>
                    <a:pt x="11934" y="21260"/>
                    <a:pt x="10173" y="21627"/>
                    <a:pt x="8853" y="22434"/>
                  </a:cubicBezTo>
                  <a:cubicBezTo>
                    <a:pt x="7459" y="23241"/>
                    <a:pt x="6432" y="24415"/>
                    <a:pt x="5698" y="25955"/>
                  </a:cubicBezTo>
                  <a:cubicBezTo>
                    <a:pt x="5112" y="27495"/>
                    <a:pt x="4598" y="29036"/>
                    <a:pt x="4378" y="30576"/>
                  </a:cubicBezTo>
                  <a:cubicBezTo>
                    <a:pt x="4158" y="32117"/>
                    <a:pt x="4011" y="33951"/>
                    <a:pt x="4011" y="36078"/>
                  </a:cubicBezTo>
                  <a:cubicBezTo>
                    <a:pt x="4011" y="38205"/>
                    <a:pt x="4158" y="40039"/>
                    <a:pt x="4378" y="41580"/>
                  </a:cubicBezTo>
                  <a:cubicBezTo>
                    <a:pt x="4598" y="43120"/>
                    <a:pt x="5112" y="44661"/>
                    <a:pt x="5698" y="46201"/>
                  </a:cubicBezTo>
                  <a:cubicBezTo>
                    <a:pt x="6432" y="47742"/>
                    <a:pt x="7459" y="48842"/>
                    <a:pt x="8853" y="49649"/>
                  </a:cubicBezTo>
                  <a:cubicBezTo>
                    <a:pt x="10173" y="50456"/>
                    <a:pt x="11934" y="50896"/>
                    <a:pt x="13988" y="50896"/>
                  </a:cubicBezTo>
                  <a:cubicBezTo>
                    <a:pt x="16042" y="50896"/>
                    <a:pt x="17802" y="50456"/>
                    <a:pt x="19196" y="49649"/>
                  </a:cubicBezTo>
                  <a:cubicBezTo>
                    <a:pt x="20516" y="48842"/>
                    <a:pt x="21617" y="47742"/>
                    <a:pt x="22277" y="46201"/>
                  </a:cubicBezTo>
                  <a:cubicBezTo>
                    <a:pt x="22937" y="44661"/>
                    <a:pt x="23377" y="43120"/>
                    <a:pt x="23597" y="41580"/>
                  </a:cubicBezTo>
                  <a:close/>
                </a:path>
              </a:pathLst>
            </a:custGeom>
            <a:solidFill>
              <a:srgbClr val="000000"/>
            </a:solidFill>
            <a:ln w="73262" cap="flat">
              <a:noFill/>
              <a:prstDash val="solid"/>
              <a:miter/>
            </a:ln>
          </p:spPr>
          <p:txBody>
            <a:bodyPr rtlCol="0" anchor="ctr"/>
            <a:lstStyle/>
            <a:p>
              <a:endParaRPr lang="en-GB"/>
            </a:p>
          </p:txBody>
        </p:sp>
        <p:sp>
          <p:nvSpPr>
            <p:cNvPr id="515" name="Graphic 1127">
              <a:extLst>
                <a:ext uri="{FF2B5EF4-FFF2-40B4-BE49-F238E27FC236}">
                  <a16:creationId xmlns:a16="http://schemas.microsoft.com/office/drawing/2014/main" id="{3BD71C50-F3C3-4730-9627-BB1F030D9149}"/>
                </a:ext>
              </a:extLst>
            </p:cNvPr>
            <p:cNvSpPr/>
            <p:nvPr/>
          </p:nvSpPr>
          <p:spPr>
            <a:xfrm>
              <a:off x="5608542" y="4087093"/>
              <a:ext cx="16578" cy="46653"/>
            </a:xfrm>
            <a:custGeom>
              <a:avLst/>
              <a:gdLst>
                <a:gd name="connsiteX0" fmla="*/ 16866 w 16578"/>
                <a:gd name="connsiteY0" fmla="*/ 48182 h 46653"/>
                <a:gd name="connsiteX1" fmla="*/ 13639 w 16578"/>
                <a:gd name="connsiteY1" fmla="*/ 48182 h 46653"/>
                <a:gd name="connsiteX2" fmla="*/ 7403 w 16578"/>
                <a:gd name="connsiteY2" fmla="*/ 45615 h 46653"/>
                <a:gd name="connsiteX3" fmla="*/ 5129 w 16578"/>
                <a:gd name="connsiteY3" fmla="*/ 38940 h 46653"/>
                <a:gd name="connsiteX4" fmla="*/ 5129 w 16578"/>
                <a:gd name="connsiteY4" fmla="*/ 15613 h 46653"/>
                <a:gd name="connsiteX5" fmla="*/ 288 w 16578"/>
                <a:gd name="connsiteY5" fmla="*/ 15613 h 46653"/>
                <a:gd name="connsiteX6" fmla="*/ 288 w 16578"/>
                <a:gd name="connsiteY6" fmla="*/ 12825 h 46653"/>
                <a:gd name="connsiteX7" fmla="*/ 5129 w 16578"/>
                <a:gd name="connsiteY7" fmla="*/ 12825 h 46653"/>
                <a:gd name="connsiteX8" fmla="*/ 5129 w 16578"/>
                <a:gd name="connsiteY8" fmla="*/ 1529 h 46653"/>
                <a:gd name="connsiteX9" fmla="*/ 8870 w 16578"/>
                <a:gd name="connsiteY9" fmla="*/ 1529 h 46653"/>
                <a:gd name="connsiteX10" fmla="*/ 8870 w 16578"/>
                <a:gd name="connsiteY10" fmla="*/ 12825 h 46653"/>
                <a:gd name="connsiteX11" fmla="*/ 16866 w 16578"/>
                <a:gd name="connsiteY11" fmla="*/ 12825 h 46653"/>
                <a:gd name="connsiteX12" fmla="*/ 16866 w 16578"/>
                <a:gd name="connsiteY12" fmla="*/ 15613 h 46653"/>
                <a:gd name="connsiteX13" fmla="*/ 8870 w 16578"/>
                <a:gd name="connsiteY13" fmla="*/ 15613 h 46653"/>
                <a:gd name="connsiteX14" fmla="*/ 8870 w 16578"/>
                <a:gd name="connsiteY14" fmla="*/ 39013 h 46653"/>
                <a:gd name="connsiteX15" fmla="*/ 14299 w 16578"/>
                <a:gd name="connsiteY15" fmla="*/ 44882 h 46653"/>
                <a:gd name="connsiteX16" fmla="*/ 16866 w 16578"/>
                <a:gd name="connsiteY16" fmla="*/ 44882 h 46653"/>
                <a:gd name="connsiteX17" fmla="*/ 16866 w 16578"/>
                <a:gd name="connsiteY17" fmla="*/ 48182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66" y="48182"/>
                  </a:moveTo>
                  <a:lnTo>
                    <a:pt x="13639" y="48182"/>
                  </a:lnTo>
                  <a:cubicBezTo>
                    <a:pt x="10924" y="48182"/>
                    <a:pt x="8870" y="47302"/>
                    <a:pt x="7403" y="45615"/>
                  </a:cubicBezTo>
                  <a:cubicBezTo>
                    <a:pt x="5863" y="43928"/>
                    <a:pt x="5129" y="41727"/>
                    <a:pt x="5129" y="38940"/>
                  </a:cubicBezTo>
                  <a:lnTo>
                    <a:pt x="5129" y="15613"/>
                  </a:lnTo>
                  <a:lnTo>
                    <a:pt x="288" y="15613"/>
                  </a:lnTo>
                  <a:lnTo>
                    <a:pt x="288" y="12825"/>
                  </a:lnTo>
                  <a:lnTo>
                    <a:pt x="5129" y="12825"/>
                  </a:lnTo>
                  <a:lnTo>
                    <a:pt x="5129" y="1529"/>
                  </a:lnTo>
                  <a:lnTo>
                    <a:pt x="8870" y="1529"/>
                  </a:lnTo>
                  <a:lnTo>
                    <a:pt x="8870" y="12825"/>
                  </a:lnTo>
                  <a:lnTo>
                    <a:pt x="16866" y="12825"/>
                  </a:lnTo>
                  <a:lnTo>
                    <a:pt x="16866" y="15613"/>
                  </a:lnTo>
                  <a:lnTo>
                    <a:pt x="8870" y="15613"/>
                  </a:lnTo>
                  <a:lnTo>
                    <a:pt x="8870" y="39013"/>
                  </a:lnTo>
                  <a:cubicBezTo>
                    <a:pt x="8870" y="42901"/>
                    <a:pt x="10704" y="44882"/>
                    <a:pt x="14299" y="44882"/>
                  </a:cubicBezTo>
                  <a:lnTo>
                    <a:pt x="16866" y="44882"/>
                  </a:lnTo>
                  <a:lnTo>
                    <a:pt x="16866" y="48182"/>
                  </a:lnTo>
                  <a:close/>
                </a:path>
              </a:pathLst>
            </a:custGeom>
            <a:solidFill>
              <a:srgbClr val="000000"/>
            </a:solidFill>
            <a:ln w="73262" cap="flat">
              <a:noFill/>
              <a:prstDash val="solid"/>
              <a:miter/>
            </a:ln>
          </p:spPr>
          <p:txBody>
            <a:bodyPr rtlCol="0" anchor="ctr"/>
            <a:lstStyle/>
            <a:p>
              <a:endParaRPr lang="en-GB"/>
            </a:p>
          </p:txBody>
        </p:sp>
        <p:sp>
          <p:nvSpPr>
            <p:cNvPr id="516" name="Graphic 1127">
              <a:extLst>
                <a:ext uri="{FF2B5EF4-FFF2-40B4-BE49-F238E27FC236}">
                  <a16:creationId xmlns:a16="http://schemas.microsoft.com/office/drawing/2014/main" id="{99045DA5-87EB-4430-92DB-39AD9D794D0E}"/>
                </a:ext>
              </a:extLst>
            </p:cNvPr>
            <p:cNvSpPr/>
            <p:nvPr/>
          </p:nvSpPr>
          <p:spPr>
            <a:xfrm>
              <a:off x="5635994" y="4081518"/>
              <a:ext cx="27214" cy="52228"/>
            </a:xfrm>
            <a:custGeom>
              <a:avLst/>
              <a:gdLst>
                <a:gd name="connsiteX0" fmla="*/ 27514 w 27214"/>
                <a:gd name="connsiteY0" fmla="*/ 53757 h 52228"/>
                <a:gd name="connsiteX1" fmla="*/ 23773 w 27214"/>
                <a:gd name="connsiteY1" fmla="*/ 53757 h 52228"/>
                <a:gd name="connsiteX2" fmla="*/ 23773 w 27214"/>
                <a:gd name="connsiteY2" fmla="*/ 31823 h 52228"/>
                <a:gd name="connsiteX3" fmla="*/ 21279 w 27214"/>
                <a:gd name="connsiteY3" fmla="*/ 23974 h 52228"/>
                <a:gd name="connsiteX4" fmla="*/ 14017 w 27214"/>
                <a:gd name="connsiteY4" fmla="*/ 21260 h 52228"/>
                <a:gd name="connsiteX5" fmla="*/ 6681 w 27214"/>
                <a:gd name="connsiteY5" fmla="*/ 23974 h 52228"/>
                <a:gd name="connsiteX6" fmla="*/ 4040 w 27214"/>
                <a:gd name="connsiteY6" fmla="*/ 31823 h 52228"/>
                <a:gd name="connsiteX7" fmla="*/ 4040 w 27214"/>
                <a:gd name="connsiteY7" fmla="*/ 53757 h 52228"/>
                <a:gd name="connsiteX8" fmla="*/ 299 w 27214"/>
                <a:gd name="connsiteY8" fmla="*/ 53757 h 52228"/>
                <a:gd name="connsiteX9" fmla="*/ 299 w 27214"/>
                <a:gd name="connsiteY9" fmla="*/ 1528 h 52228"/>
                <a:gd name="connsiteX10" fmla="*/ 4040 w 27214"/>
                <a:gd name="connsiteY10" fmla="*/ 1528 h 52228"/>
                <a:gd name="connsiteX11" fmla="*/ 4040 w 27214"/>
                <a:gd name="connsiteY11" fmla="*/ 22581 h 52228"/>
                <a:gd name="connsiteX12" fmla="*/ 14457 w 27214"/>
                <a:gd name="connsiteY12" fmla="*/ 17959 h 52228"/>
                <a:gd name="connsiteX13" fmla="*/ 24066 w 27214"/>
                <a:gd name="connsiteY13" fmla="*/ 21480 h 52228"/>
                <a:gd name="connsiteX14" fmla="*/ 27514 w 27214"/>
                <a:gd name="connsiteY14" fmla="*/ 31163 h 52228"/>
                <a:gd name="connsiteX15" fmla="*/ 27514 w 27214"/>
                <a:gd name="connsiteY15" fmla="*/ 5375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514" y="53757"/>
                  </a:moveTo>
                  <a:lnTo>
                    <a:pt x="23773" y="53757"/>
                  </a:lnTo>
                  <a:lnTo>
                    <a:pt x="23773" y="31823"/>
                  </a:lnTo>
                  <a:cubicBezTo>
                    <a:pt x="23773" y="28376"/>
                    <a:pt x="22966" y="25808"/>
                    <a:pt x="21279" y="23974"/>
                  </a:cubicBezTo>
                  <a:cubicBezTo>
                    <a:pt x="19592" y="22140"/>
                    <a:pt x="17171" y="21260"/>
                    <a:pt x="14017" y="21260"/>
                  </a:cubicBezTo>
                  <a:cubicBezTo>
                    <a:pt x="10862" y="21260"/>
                    <a:pt x="8368" y="22140"/>
                    <a:pt x="6681" y="23974"/>
                  </a:cubicBezTo>
                  <a:cubicBezTo>
                    <a:pt x="4921" y="25808"/>
                    <a:pt x="4040" y="28376"/>
                    <a:pt x="4040" y="31823"/>
                  </a:cubicBezTo>
                  <a:lnTo>
                    <a:pt x="4040" y="53757"/>
                  </a:lnTo>
                  <a:lnTo>
                    <a:pt x="299" y="53757"/>
                  </a:lnTo>
                  <a:lnTo>
                    <a:pt x="299" y="1528"/>
                  </a:lnTo>
                  <a:lnTo>
                    <a:pt x="4040" y="1528"/>
                  </a:lnTo>
                  <a:lnTo>
                    <a:pt x="4040" y="22581"/>
                  </a:lnTo>
                  <a:cubicBezTo>
                    <a:pt x="6681" y="19500"/>
                    <a:pt x="10129" y="17959"/>
                    <a:pt x="14457" y="17959"/>
                  </a:cubicBezTo>
                  <a:cubicBezTo>
                    <a:pt x="18491" y="17959"/>
                    <a:pt x="21719" y="19133"/>
                    <a:pt x="24066" y="21480"/>
                  </a:cubicBezTo>
                  <a:cubicBezTo>
                    <a:pt x="26340" y="23828"/>
                    <a:pt x="27514" y="27055"/>
                    <a:pt x="27514" y="31163"/>
                  </a:cubicBezTo>
                  <a:lnTo>
                    <a:pt x="27514" y="53757"/>
                  </a:lnTo>
                  <a:close/>
                </a:path>
              </a:pathLst>
            </a:custGeom>
            <a:solidFill>
              <a:srgbClr val="000000"/>
            </a:solidFill>
            <a:ln w="73262" cap="flat">
              <a:noFill/>
              <a:prstDash val="solid"/>
              <a:miter/>
            </a:ln>
          </p:spPr>
          <p:txBody>
            <a:bodyPr rtlCol="0" anchor="ctr"/>
            <a:lstStyle/>
            <a:p>
              <a:endParaRPr lang="en-GB"/>
            </a:p>
          </p:txBody>
        </p:sp>
        <p:sp>
          <p:nvSpPr>
            <p:cNvPr id="517" name="Graphic 1127">
              <a:extLst>
                <a:ext uri="{FF2B5EF4-FFF2-40B4-BE49-F238E27FC236}">
                  <a16:creationId xmlns:a16="http://schemas.microsoft.com/office/drawing/2014/main" id="{DBDA89CC-48B3-4CCD-AA86-1D08AB004C3F}"/>
                </a:ext>
              </a:extLst>
            </p:cNvPr>
            <p:cNvSpPr/>
            <p:nvPr/>
          </p:nvSpPr>
          <p:spPr>
            <a:xfrm>
              <a:off x="5674593" y="4097950"/>
              <a:ext cx="28315" cy="36237"/>
            </a:xfrm>
            <a:custGeom>
              <a:avLst/>
              <a:gdLst>
                <a:gd name="connsiteX0" fmla="*/ 28628 w 28315"/>
                <a:gd name="connsiteY0" fmla="*/ 20456 h 36237"/>
                <a:gd name="connsiteX1" fmla="*/ 4054 w 28315"/>
                <a:gd name="connsiteY1" fmla="*/ 20456 h 36237"/>
                <a:gd name="connsiteX2" fmla="*/ 6988 w 28315"/>
                <a:gd name="connsiteY2" fmla="*/ 30799 h 36237"/>
                <a:gd name="connsiteX3" fmla="*/ 15571 w 28315"/>
                <a:gd name="connsiteY3" fmla="*/ 34394 h 36237"/>
                <a:gd name="connsiteX4" fmla="*/ 20852 w 28315"/>
                <a:gd name="connsiteY4" fmla="*/ 33367 h 36237"/>
                <a:gd name="connsiteX5" fmla="*/ 25327 w 28315"/>
                <a:gd name="connsiteY5" fmla="*/ 30139 h 36237"/>
                <a:gd name="connsiteX6" fmla="*/ 28114 w 28315"/>
                <a:gd name="connsiteY6" fmla="*/ 32340 h 36237"/>
                <a:gd name="connsiteX7" fmla="*/ 22393 w 28315"/>
                <a:gd name="connsiteY7" fmla="*/ 36448 h 36237"/>
                <a:gd name="connsiteX8" fmla="*/ 15351 w 28315"/>
                <a:gd name="connsiteY8" fmla="*/ 37768 h 36237"/>
                <a:gd name="connsiteX9" fmla="*/ 4201 w 28315"/>
                <a:gd name="connsiteY9" fmla="*/ 33147 h 36237"/>
                <a:gd name="connsiteX10" fmla="*/ 313 w 28315"/>
                <a:gd name="connsiteY10" fmla="*/ 19649 h 36237"/>
                <a:gd name="connsiteX11" fmla="*/ 4054 w 28315"/>
                <a:gd name="connsiteY11" fmla="*/ 6299 h 36237"/>
                <a:gd name="connsiteX12" fmla="*/ 14470 w 28315"/>
                <a:gd name="connsiteY12" fmla="*/ 1530 h 36237"/>
                <a:gd name="connsiteX13" fmla="*/ 24887 w 28315"/>
                <a:gd name="connsiteY13" fmla="*/ 6078 h 36237"/>
                <a:gd name="connsiteX14" fmla="*/ 28628 w 28315"/>
                <a:gd name="connsiteY14" fmla="*/ 18769 h 36237"/>
                <a:gd name="connsiteX15" fmla="*/ 28628 w 28315"/>
                <a:gd name="connsiteY15" fmla="*/ 20456 h 36237"/>
                <a:gd name="connsiteX16" fmla="*/ 24887 w 28315"/>
                <a:gd name="connsiteY16" fmla="*/ 17449 h 36237"/>
                <a:gd name="connsiteX17" fmla="*/ 23640 w 28315"/>
                <a:gd name="connsiteY17" fmla="*/ 10773 h 36237"/>
                <a:gd name="connsiteX18" fmla="*/ 20045 w 28315"/>
                <a:gd name="connsiteY18" fmla="*/ 6372 h 36237"/>
                <a:gd name="connsiteX19" fmla="*/ 14470 w 28315"/>
                <a:gd name="connsiteY19" fmla="*/ 4831 h 36237"/>
                <a:gd name="connsiteX20" fmla="*/ 8969 w 28315"/>
                <a:gd name="connsiteY20" fmla="*/ 6372 h 36237"/>
                <a:gd name="connsiteX21" fmla="*/ 5301 w 28315"/>
                <a:gd name="connsiteY21" fmla="*/ 10773 h 36237"/>
                <a:gd name="connsiteX22" fmla="*/ 4054 w 28315"/>
                <a:gd name="connsiteY22" fmla="*/ 17449 h 36237"/>
                <a:gd name="connsiteX23" fmla="*/ 24887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28" y="20456"/>
                  </a:moveTo>
                  <a:lnTo>
                    <a:pt x="4054" y="20456"/>
                  </a:lnTo>
                  <a:cubicBezTo>
                    <a:pt x="4054" y="25004"/>
                    <a:pt x="5008" y="28452"/>
                    <a:pt x="6988" y="30799"/>
                  </a:cubicBezTo>
                  <a:cubicBezTo>
                    <a:pt x="8969" y="33220"/>
                    <a:pt x="11830" y="34394"/>
                    <a:pt x="15571" y="34394"/>
                  </a:cubicBezTo>
                  <a:cubicBezTo>
                    <a:pt x="17625" y="34394"/>
                    <a:pt x="19385" y="34027"/>
                    <a:pt x="20852" y="33367"/>
                  </a:cubicBezTo>
                  <a:cubicBezTo>
                    <a:pt x="22319" y="32706"/>
                    <a:pt x="23786" y="31679"/>
                    <a:pt x="25327" y="30139"/>
                  </a:cubicBezTo>
                  <a:lnTo>
                    <a:pt x="28114" y="32340"/>
                  </a:lnTo>
                  <a:cubicBezTo>
                    <a:pt x="26207" y="34247"/>
                    <a:pt x="24300" y="35641"/>
                    <a:pt x="22393" y="36448"/>
                  </a:cubicBezTo>
                  <a:cubicBezTo>
                    <a:pt x="20485" y="37328"/>
                    <a:pt x="18138" y="37768"/>
                    <a:pt x="15351" y="37768"/>
                  </a:cubicBezTo>
                  <a:cubicBezTo>
                    <a:pt x="10436" y="37768"/>
                    <a:pt x="6768" y="36227"/>
                    <a:pt x="4201" y="33147"/>
                  </a:cubicBezTo>
                  <a:cubicBezTo>
                    <a:pt x="1560" y="30066"/>
                    <a:pt x="313" y="25591"/>
                    <a:pt x="313" y="19649"/>
                  </a:cubicBezTo>
                  <a:cubicBezTo>
                    <a:pt x="313" y="13927"/>
                    <a:pt x="1560" y="9453"/>
                    <a:pt x="4054" y="6299"/>
                  </a:cubicBezTo>
                  <a:cubicBezTo>
                    <a:pt x="6548" y="3144"/>
                    <a:pt x="9996" y="1530"/>
                    <a:pt x="14470" y="1530"/>
                  </a:cubicBezTo>
                  <a:cubicBezTo>
                    <a:pt x="18945" y="1530"/>
                    <a:pt x="22393" y="3071"/>
                    <a:pt x="24887" y="6078"/>
                  </a:cubicBezTo>
                  <a:cubicBezTo>
                    <a:pt x="27381" y="9086"/>
                    <a:pt x="28628" y="13341"/>
                    <a:pt x="28628" y="18769"/>
                  </a:cubicBezTo>
                  <a:lnTo>
                    <a:pt x="28628" y="20456"/>
                  </a:lnTo>
                  <a:close/>
                  <a:moveTo>
                    <a:pt x="24887" y="17449"/>
                  </a:moveTo>
                  <a:cubicBezTo>
                    <a:pt x="24667" y="14441"/>
                    <a:pt x="24300" y="12167"/>
                    <a:pt x="23640" y="10773"/>
                  </a:cubicBezTo>
                  <a:cubicBezTo>
                    <a:pt x="22833" y="8939"/>
                    <a:pt x="21659" y="7472"/>
                    <a:pt x="20045" y="6372"/>
                  </a:cubicBezTo>
                  <a:cubicBezTo>
                    <a:pt x="18358" y="5345"/>
                    <a:pt x="16524" y="4831"/>
                    <a:pt x="14470" y="4831"/>
                  </a:cubicBezTo>
                  <a:cubicBezTo>
                    <a:pt x="12416" y="4831"/>
                    <a:pt x="10583" y="5345"/>
                    <a:pt x="8969" y="6372"/>
                  </a:cubicBezTo>
                  <a:cubicBezTo>
                    <a:pt x="7355" y="7472"/>
                    <a:pt x="6108" y="8939"/>
                    <a:pt x="5301" y="10773"/>
                  </a:cubicBezTo>
                  <a:cubicBezTo>
                    <a:pt x="4641" y="12167"/>
                    <a:pt x="4274" y="14441"/>
                    <a:pt x="4054" y="17449"/>
                  </a:cubicBezTo>
                  <a:lnTo>
                    <a:pt x="24887" y="17449"/>
                  </a:lnTo>
                  <a:close/>
                </a:path>
              </a:pathLst>
            </a:custGeom>
            <a:solidFill>
              <a:srgbClr val="000000"/>
            </a:solidFill>
            <a:ln w="73262" cap="flat">
              <a:noFill/>
              <a:prstDash val="solid"/>
              <a:miter/>
            </a:ln>
          </p:spPr>
          <p:txBody>
            <a:bodyPr rtlCol="0" anchor="ctr"/>
            <a:lstStyle/>
            <a:p>
              <a:endParaRPr lang="en-GB"/>
            </a:p>
          </p:txBody>
        </p:sp>
        <p:sp>
          <p:nvSpPr>
            <p:cNvPr id="518" name="Graphic 1127">
              <a:extLst>
                <a:ext uri="{FF2B5EF4-FFF2-40B4-BE49-F238E27FC236}">
                  <a16:creationId xmlns:a16="http://schemas.microsoft.com/office/drawing/2014/main" id="{089623A7-AF43-4DE4-85DE-C19A7A59FA97}"/>
                </a:ext>
              </a:extLst>
            </p:cNvPr>
            <p:cNvSpPr/>
            <p:nvPr/>
          </p:nvSpPr>
          <p:spPr>
            <a:xfrm>
              <a:off x="5714663" y="4097950"/>
              <a:ext cx="22593" cy="35797"/>
            </a:xfrm>
            <a:custGeom>
              <a:avLst/>
              <a:gdLst>
                <a:gd name="connsiteX0" fmla="*/ 20205 w 22593"/>
                <a:gd name="connsiteY0" fmla="*/ 7619 h 35797"/>
                <a:gd name="connsiteX1" fmla="*/ 17197 w 22593"/>
                <a:gd name="connsiteY1" fmla="*/ 5418 h 35797"/>
                <a:gd name="connsiteX2" fmla="*/ 13530 w 22593"/>
                <a:gd name="connsiteY2" fmla="*/ 4831 h 35797"/>
                <a:gd name="connsiteX3" fmla="*/ 6634 w 22593"/>
                <a:gd name="connsiteY3" fmla="*/ 7912 h 35797"/>
                <a:gd name="connsiteX4" fmla="*/ 4067 w 22593"/>
                <a:gd name="connsiteY4" fmla="*/ 15541 h 35797"/>
                <a:gd name="connsiteX5" fmla="*/ 4067 w 22593"/>
                <a:gd name="connsiteY5" fmla="*/ 37328 h 35797"/>
                <a:gd name="connsiteX6" fmla="*/ 326 w 22593"/>
                <a:gd name="connsiteY6" fmla="*/ 37328 h 35797"/>
                <a:gd name="connsiteX7" fmla="*/ 326 w 22593"/>
                <a:gd name="connsiteY7" fmla="*/ 1970 h 35797"/>
                <a:gd name="connsiteX8" fmla="*/ 4067 w 22593"/>
                <a:gd name="connsiteY8" fmla="*/ 1970 h 35797"/>
                <a:gd name="connsiteX9" fmla="*/ 4067 w 22593"/>
                <a:gd name="connsiteY9" fmla="*/ 6665 h 35797"/>
                <a:gd name="connsiteX10" fmla="*/ 8395 w 22593"/>
                <a:gd name="connsiteY10" fmla="*/ 2924 h 35797"/>
                <a:gd name="connsiteX11" fmla="*/ 14410 w 22593"/>
                <a:gd name="connsiteY11" fmla="*/ 1530 h 35797"/>
                <a:gd name="connsiteX12" fmla="*/ 22919 w 22593"/>
                <a:gd name="connsiteY12" fmla="*/ 4905 h 35797"/>
                <a:gd name="connsiteX13" fmla="*/ 20205 w 22593"/>
                <a:gd name="connsiteY13" fmla="*/ 761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05" y="7619"/>
                  </a:moveTo>
                  <a:cubicBezTo>
                    <a:pt x="19105" y="6519"/>
                    <a:pt x="18151" y="5785"/>
                    <a:pt x="17197" y="5418"/>
                  </a:cubicBezTo>
                  <a:cubicBezTo>
                    <a:pt x="16244" y="5051"/>
                    <a:pt x="14997" y="4831"/>
                    <a:pt x="13530" y="4831"/>
                  </a:cubicBezTo>
                  <a:cubicBezTo>
                    <a:pt x="10595" y="4831"/>
                    <a:pt x="8248" y="5858"/>
                    <a:pt x="6634" y="7912"/>
                  </a:cubicBezTo>
                  <a:cubicBezTo>
                    <a:pt x="4947" y="10040"/>
                    <a:pt x="4067" y="12534"/>
                    <a:pt x="4067" y="15541"/>
                  </a:cubicBezTo>
                  <a:lnTo>
                    <a:pt x="4067" y="37328"/>
                  </a:lnTo>
                  <a:lnTo>
                    <a:pt x="326" y="37328"/>
                  </a:lnTo>
                  <a:lnTo>
                    <a:pt x="326" y="1970"/>
                  </a:lnTo>
                  <a:lnTo>
                    <a:pt x="4067" y="1970"/>
                  </a:lnTo>
                  <a:lnTo>
                    <a:pt x="4067" y="6665"/>
                  </a:lnTo>
                  <a:cubicBezTo>
                    <a:pt x="5094" y="5051"/>
                    <a:pt x="6561" y="3804"/>
                    <a:pt x="8395" y="2924"/>
                  </a:cubicBezTo>
                  <a:cubicBezTo>
                    <a:pt x="10229" y="1970"/>
                    <a:pt x="12283" y="1530"/>
                    <a:pt x="14410" y="1530"/>
                  </a:cubicBezTo>
                  <a:cubicBezTo>
                    <a:pt x="17858" y="1530"/>
                    <a:pt x="20645" y="2631"/>
                    <a:pt x="22919" y="4905"/>
                  </a:cubicBezTo>
                  <a:lnTo>
                    <a:pt x="20205" y="7619"/>
                  </a:lnTo>
                  <a:close/>
                </a:path>
              </a:pathLst>
            </a:custGeom>
            <a:solidFill>
              <a:srgbClr val="000000"/>
            </a:solidFill>
            <a:ln w="73262" cap="flat">
              <a:noFill/>
              <a:prstDash val="solid"/>
              <a:miter/>
            </a:ln>
          </p:spPr>
          <p:txBody>
            <a:bodyPr rtlCol="0" anchor="ctr"/>
            <a:lstStyle/>
            <a:p>
              <a:endParaRPr lang="en-GB"/>
            </a:p>
          </p:txBody>
        </p:sp>
        <p:sp>
          <p:nvSpPr>
            <p:cNvPr id="519" name="Graphic 1127">
              <a:extLst>
                <a:ext uri="{FF2B5EF4-FFF2-40B4-BE49-F238E27FC236}">
                  <a16:creationId xmlns:a16="http://schemas.microsoft.com/office/drawing/2014/main" id="{281AEAF5-9C35-41FF-AF5D-C7705B7233AE}"/>
                </a:ext>
              </a:extLst>
            </p:cNvPr>
            <p:cNvSpPr/>
            <p:nvPr/>
          </p:nvSpPr>
          <p:spPr>
            <a:xfrm>
              <a:off x="5742261" y="4097950"/>
              <a:ext cx="28315" cy="36237"/>
            </a:xfrm>
            <a:custGeom>
              <a:avLst/>
              <a:gdLst>
                <a:gd name="connsiteX0" fmla="*/ 28651 w 28315"/>
                <a:gd name="connsiteY0" fmla="*/ 20456 h 36237"/>
                <a:gd name="connsiteX1" fmla="*/ 4077 w 28315"/>
                <a:gd name="connsiteY1" fmla="*/ 20456 h 36237"/>
                <a:gd name="connsiteX2" fmla="*/ 7012 w 28315"/>
                <a:gd name="connsiteY2" fmla="*/ 30799 h 36237"/>
                <a:gd name="connsiteX3" fmla="*/ 15594 w 28315"/>
                <a:gd name="connsiteY3" fmla="*/ 34394 h 36237"/>
                <a:gd name="connsiteX4" fmla="*/ 20876 w 28315"/>
                <a:gd name="connsiteY4" fmla="*/ 33367 h 36237"/>
                <a:gd name="connsiteX5" fmla="*/ 25350 w 28315"/>
                <a:gd name="connsiteY5" fmla="*/ 30139 h 36237"/>
                <a:gd name="connsiteX6" fmla="*/ 28138 w 28315"/>
                <a:gd name="connsiteY6" fmla="*/ 32340 h 36237"/>
                <a:gd name="connsiteX7" fmla="*/ 22416 w 28315"/>
                <a:gd name="connsiteY7" fmla="*/ 36448 h 36237"/>
                <a:gd name="connsiteX8" fmla="*/ 15374 w 28315"/>
                <a:gd name="connsiteY8" fmla="*/ 37768 h 36237"/>
                <a:gd name="connsiteX9" fmla="*/ 4224 w 28315"/>
                <a:gd name="connsiteY9" fmla="*/ 33147 h 36237"/>
                <a:gd name="connsiteX10" fmla="*/ 336 w 28315"/>
                <a:gd name="connsiteY10" fmla="*/ 19649 h 36237"/>
                <a:gd name="connsiteX11" fmla="*/ 4077 w 28315"/>
                <a:gd name="connsiteY11" fmla="*/ 6299 h 36237"/>
                <a:gd name="connsiteX12" fmla="*/ 14494 w 28315"/>
                <a:gd name="connsiteY12" fmla="*/ 1530 h 36237"/>
                <a:gd name="connsiteX13" fmla="*/ 24910 w 28315"/>
                <a:gd name="connsiteY13" fmla="*/ 6078 h 36237"/>
                <a:gd name="connsiteX14" fmla="*/ 28651 w 28315"/>
                <a:gd name="connsiteY14" fmla="*/ 18769 h 36237"/>
                <a:gd name="connsiteX15" fmla="*/ 28651 w 28315"/>
                <a:gd name="connsiteY15" fmla="*/ 20456 h 36237"/>
                <a:gd name="connsiteX16" fmla="*/ 24910 w 28315"/>
                <a:gd name="connsiteY16" fmla="*/ 17449 h 36237"/>
                <a:gd name="connsiteX17" fmla="*/ 23663 w 28315"/>
                <a:gd name="connsiteY17" fmla="*/ 10773 h 36237"/>
                <a:gd name="connsiteX18" fmla="*/ 20069 w 28315"/>
                <a:gd name="connsiteY18" fmla="*/ 6372 h 36237"/>
                <a:gd name="connsiteX19" fmla="*/ 14494 w 28315"/>
                <a:gd name="connsiteY19" fmla="*/ 4831 h 36237"/>
                <a:gd name="connsiteX20" fmla="*/ 8992 w 28315"/>
                <a:gd name="connsiteY20" fmla="*/ 6372 h 36237"/>
                <a:gd name="connsiteX21" fmla="*/ 5324 w 28315"/>
                <a:gd name="connsiteY21" fmla="*/ 10773 h 36237"/>
                <a:gd name="connsiteX22" fmla="*/ 4077 w 28315"/>
                <a:gd name="connsiteY22" fmla="*/ 17449 h 36237"/>
                <a:gd name="connsiteX23" fmla="*/ 24910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51" y="20456"/>
                  </a:moveTo>
                  <a:lnTo>
                    <a:pt x="4077" y="20456"/>
                  </a:lnTo>
                  <a:cubicBezTo>
                    <a:pt x="4077" y="25004"/>
                    <a:pt x="5031" y="28452"/>
                    <a:pt x="7012" y="30799"/>
                  </a:cubicBezTo>
                  <a:cubicBezTo>
                    <a:pt x="8992" y="33220"/>
                    <a:pt x="11853" y="34394"/>
                    <a:pt x="15594" y="34394"/>
                  </a:cubicBezTo>
                  <a:cubicBezTo>
                    <a:pt x="17648" y="34394"/>
                    <a:pt x="19409" y="34027"/>
                    <a:pt x="20876" y="33367"/>
                  </a:cubicBezTo>
                  <a:cubicBezTo>
                    <a:pt x="22343" y="32706"/>
                    <a:pt x="23810" y="31679"/>
                    <a:pt x="25350" y="30139"/>
                  </a:cubicBezTo>
                  <a:lnTo>
                    <a:pt x="28138" y="32340"/>
                  </a:lnTo>
                  <a:cubicBezTo>
                    <a:pt x="26231" y="34247"/>
                    <a:pt x="24323" y="35641"/>
                    <a:pt x="22416" y="36448"/>
                  </a:cubicBezTo>
                  <a:cubicBezTo>
                    <a:pt x="20509" y="37328"/>
                    <a:pt x="18162" y="37768"/>
                    <a:pt x="15374" y="37768"/>
                  </a:cubicBezTo>
                  <a:cubicBezTo>
                    <a:pt x="10459" y="37768"/>
                    <a:pt x="6792" y="36227"/>
                    <a:pt x="4224" y="33147"/>
                  </a:cubicBezTo>
                  <a:cubicBezTo>
                    <a:pt x="1583" y="30066"/>
                    <a:pt x="336" y="25591"/>
                    <a:pt x="336" y="19649"/>
                  </a:cubicBezTo>
                  <a:cubicBezTo>
                    <a:pt x="336" y="13927"/>
                    <a:pt x="1583" y="9453"/>
                    <a:pt x="4077" y="6299"/>
                  </a:cubicBezTo>
                  <a:cubicBezTo>
                    <a:pt x="6571" y="3144"/>
                    <a:pt x="10019" y="1530"/>
                    <a:pt x="14494" y="1530"/>
                  </a:cubicBezTo>
                  <a:cubicBezTo>
                    <a:pt x="18969" y="1530"/>
                    <a:pt x="22416" y="3071"/>
                    <a:pt x="24910" y="6078"/>
                  </a:cubicBezTo>
                  <a:cubicBezTo>
                    <a:pt x="27404" y="9086"/>
                    <a:pt x="28651" y="13341"/>
                    <a:pt x="28651" y="18769"/>
                  </a:cubicBezTo>
                  <a:lnTo>
                    <a:pt x="28651" y="20456"/>
                  </a:lnTo>
                  <a:close/>
                  <a:moveTo>
                    <a:pt x="24910" y="17449"/>
                  </a:moveTo>
                  <a:cubicBezTo>
                    <a:pt x="24690" y="14441"/>
                    <a:pt x="24323" y="12167"/>
                    <a:pt x="23663" y="10773"/>
                  </a:cubicBezTo>
                  <a:cubicBezTo>
                    <a:pt x="22856" y="8939"/>
                    <a:pt x="21683" y="7472"/>
                    <a:pt x="20069" y="6372"/>
                  </a:cubicBezTo>
                  <a:cubicBezTo>
                    <a:pt x="18382" y="5345"/>
                    <a:pt x="16548" y="4831"/>
                    <a:pt x="14494" y="4831"/>
                  </a:cubicBezTo>
                  <a:cubicBezTo>
                    <a:pt x="12440" y="4831"/>
                    <a:pt x="10606" y="5345"/>
                    <a:pt x="8992" y="6372"/>
                  </a:cubicBezTo>
                  <a:cubicBezTo>
                    <a:pt x="7378" y="7472"/>
                    <a:pt x="6131" y="8939"/>
                    <a:pt x="5324" y="10773"/>
                  </a:cubicBezTo>
                  <a:cubicBezTo>
                    <a:pt x="4664" y="12167"/>
                    <a:pt x="4297" y="14441"/>
                    <a:pt x="4077" y="17449"/>
                  </a:cubicBezTo>
                  <a:lnTo>
                    <a:pt x="24910" y="17449"/>
                  </a:lnTo>
                  <a:close/>
                </a:path>
              </a:pathLst>
            </a:custGeom>
            <a:solidFill>
              <a:srgbClr val="000000"/>
            </a:solidFill>
            <a:ln w="73262" cap="flat">
              <a:noFill/>
              <a:prstDash val="solid"/>
              <a:miter/>
            </a:ln>
          </p:spPr>
          <p:txBody>
            <a:bodyPr rtlCol="0" anchor="ctr"/>
            <a:lstStyle/>
            <a:p>
              <a:endParaRPr lang="en-GB"/>
            </a:p>
          </p:txBody>
        </p:sp>
        <p:sp>
          <p:nvSpPr>
            <p:cNvPr id="520" name="Graphic 1127">
              <a:extLst>
                <a:ext uri="{FF2B5EF4-FFF2-40B4-BE49-F238E27FC236}">
                  <a16:creationId xmlns:a16="http://schemas.microsoft.com/office/drawing/2014/main" id="{8C997DC4-C663-4236-A434-FC2A92FCCBB0}"/>
                </a:ext>
              </a:extLst>
            </p:cNvPr>
            <p:cNvSpPr/>
            <p:nvPr/>
          </p:nvSpPr>
          <p:spPr>
            <a:xfrm>
              <a:off x="5800580" y="4081518"/>
              <a:ext cx="4621" cy="52228"/>
            </a:xfrm>
            <a:custGeom>
              <a:avLst/>
              <a:gdLst>
                <a:gd name="connsiteX0" fmla="*/ 4534 w 4621"/>
                <a:gd name="connsiteY0" fmla="*/ 53757 h 52228"/>
                <a:gd name="connsiteX1" fmla="*/ 793 w 4621"/>
                <a:gd name="connsiteY1" fmla="*/ 53757 h 52228"/>
                <a:gd name="connsiteX2" fmla="*/ 793 w 4621"/>
                <a:gd name="connsiteY2" fmla="*/ 18399 h 52228"/>
                <a:gd name="connsiteX3" fmla="*/ 4534 w 4621"/>
                <a:gd name="connsiteY3" fmla="*/ 18399 h 52228"/>
                <a:gd name="connsiteX4" fmla="*/ 4534 w 4621"/>
                <a:gd name="connsiteY4" fmla="*/ 53757 h 52228"/>
                <a:gd name="connsiteX5" fmla="*/ 4974 w 4621"/>
                <a:gd name="connsiteY5" fmla="*/ 6149 h 52228"/>
                <a:gd name="connsiteX6" fmla="*/ 353 w 4621"/>
                <a:gd name="connsiteY6" fmla="*/ 6149 h 52228"/>
                <a:gd name="connsiteX7" fmla="*/ 353 w 4621"/>
                <a:gd name="connsiteY7" fmla="*/ 1528 h 52228"/>
                <a:gd name="connsiteX8" fmla="*/ 4974 w 4621"/>
                <a:gd name="connsiteY8" fmla="*/ 1528 h 52228"/>
                <a:gd name="connsiteX9" fmla="*/ 4974 w 4621"/>
                <a:gd name="connsiteY9" fmla="*/ 6149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534" y="53757"/>
                  </a:moveTo>
                  <a:lnTo>
                    <a:pt x="793" y="53757"/>
                  </a:lnTo>
                  <a:lnTo>
                    <a:pt x="793" y="18399"/>
                  </a:lnTo>
                  <a:lnTo>
                    <a:pt x="4534" y="18399"/>
                  </a:lnTo>
                  <a:lnTo>
                    <a:pt x="4534" y="53757"/>
                  </a:lnTo>
                  <a:close/>
                  <a:moveTo>
                    <a:pt x="4974" y="6149"/>
                  </a:moveTo>
                  <a:lnTo>
                    <a:pt x="353" y="6149"/>
                  </a:lnTo>
                  <a:lnTo>
                    <a:pt x="353" y="1528"/>
                  </a:lnTo>
                  <a:lnTo>
                    <a:pt x="4974" y="1528"/>
                  </a:lnTo>
                  <a:lnTo>
                    <a:pt x="4974" y="6149"/>
                  </a:lnTo>
                  <a:close/>
                </a:path>
              </a:pathLst>
            </a:custGeom>
            <a:solidFill>
              <a:srgbClr val="000000"/>
            </a:solidFill>
            <a:ln w="73262" cap="flat">
              <a:noFill/>
              <a:prstDash val="solid"/>
              <a:miter/>
            </a:ln>
          </p:spPr>
          <p:txBody>
            <a:bodyPr rtlCol="0" anchor="ctr"/>
            <a:lstStyle/>
            <a:p>
              <a:endParaRPr lang="en-GB"/>
            </a:p>
          </p:txBody>
        </p:sp>
        <p:sp>
          <p:nvSpPr>
            <p:cNvPr id="521" name="Graphic 1127">
              <a:extLst>
                <a:ext uri="{FF2B5EF4-FFF2-40B4-BE49-F238E27FC236}">
                  <a16:creationId xmlns:a16="http://schemas.microsoft.com/office/drawing/2014/main" id="{ED5BF90C-E138-4B80-8A95-5DD1D518E03B}"/>
                </a:ext>
              </a:extLst>
            </p:cNvPr>
            <p:cNvSpPr/>
            <p:nvPr/>
          </p:nvSpPr>
          <p:spPr>
            <a:xfrm>
              <a:off x="5815195" y="4097950"/>
              <a:ext cx="28461" cy="36237"/>
            </a:xfrm>
            <a:custGeom>
              <a:avLst/>
              <a:gdLst>
                <a:gd name="connsiteX0" fmla="*/ 28824 w 28461"/>
                <a:gd name="connsiteY0" fmla="*/ 27278 h 36237"/>
                <a:gd name="connsiteX1" fmla="*/ 25009 w 28461"/>
                <a:gd name="connsiteY1" fmla="*/ 34907 h 36237"/>
                <a:gd name="connsiteX2" fmla="*/ 14666 w 28461"/>
                <a:gd name="connsiteY2" fmla="*/ 37768 h 36237"/>
                <a:gd name="connsiteX3" fmla="*/ 362 w 28461"/>
                <a:gd name="connsiteY3" fmla="*/ 32706 h 36237"/>
                <a:gd name="connsiteX4" fmla="*/ 2929 w 28461"/>
                <a:gd name="connsiteY4" fmla="*/ 30139 h 36237"/>
                <a:gd name="connsiteX5" fmla="*/ 14519 w 28461"/>
                <a:gd name="connsiteY5" fmla="*/ 34467 h 36237"/>
                <a:gd name="connsiteX6" fmla="*/ 25156 w 28461"/>
                <a:gd name="connsiteY6" fmla="*/ 27278 h 36237"/>
                <a:gd name="connsiteX7" fmla="*/ 23542 w 28461"/>
                <a:gd name="connsiteY7" fmla="*/ 23097 h 36237"/>
                <a:gd name="connsiteX8" fmla="*/ 18407 w 28461"/>
                <a:gd name="connsiteY8" fmla="*/ 21336 h 36237"/>
                <a:gd name="connsiteX9" fmla="*/ 12539 w 28461"/>
                <a:gd name="connsiteY9" fmla="*/ 20823 h 36237"/>
                <a:gd name="connsiteX10" fmla="*/ 1902 w 28461"/>
                <a:gd name="connsiteY10" fmla="*/ 11580 h 36237"/>
                <a:gd name="connsiteX11" fmla="*/ 5350 w 28461"/>
                <a:gd name="connsiteY11" fmla="*/ 4245 h 36237"/>
                <a:gd name="connsiteX12" fmla="*/ 14593 w 28461"/>
                <a:gd name="connsiteY12" fmla="*/ 1530 h 36237"/>
                <a:gd name="connsiteX13" fmla="*/ 26990 w 28461"/>
                <a:gd name="connsiteY13" fmla="*/ 5272 h 36237"/>
                <a:gd name="connsiteX14" fmla="*/ 24496 w 28461"/>
                <a:gd name="connsiteY14" fmla="*/ 7766 h 36237"/>
                <a:gd name="connsiteX15" fmla="*/ 14593 w 28461"/>
                <a:gd name="connsiteY15" fmla="*/ 4758 h 36237"/>
                <a:gd name="connsiteX16" fmla="*/ 7917 w 28461"/>
                <a:gd name="connsiteY16" fmla="*/ 6519 h 36237"/>
                <a:gd name="connsiteX17" fmla="*/ 5570 w 28461"/>
                <a:gd name="connsiteY17" fmla="*/ 11580 h 36237"/>
                <a:gd name="connsiteX18" fmla="*/ 7330 w 28461"/>
                <a:gd name="connsiteY18" fmla="*/ 15761 h 36237"/>
                <a:gd name="connsiteX19" fmla="*/ 12759 w 28461"/>
                <a:gd name="connsiteY19" fmla="*/ 17522 h 36237"/>
                <a:gd name="connsiteX20" fmla="*/ 18480 w 28461"/>
                <a:gd name="connsiteY20" fmla="*/ 18035 h 36237"/>
                <a:gd name="connsiteX21" fmla="*/ 26183 w 28461"/>
                <a:gd name="connsiteY21" fmla="*/ 20529 h 36237"/>
                <a:gd name="connsiteX22" fmla="*/ 28824 w 28461"/>
                <a:gd name="connsiteY22" fmla="*/ 272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824" y="27278"/>
                  </a:moveTo>
                  <a:cubicBezTo>
                    <a:pt x="28824" y="30506"/>
                    <a:pt x="27577" y="33073"/>
                    <a:pt x="25009" y="34907"/>
                  </a:cubicBezTo>
                  <a:cubicBezTo>
                    <a:pt x="22442" y="36814"/>
                    <a:pt x="18994" y="37768"/>
                    <a:pt x="14666" y="37768"/>
                  </a:cubicBezTo>
                  <a:cubicBezTo>
                    <a:pt x="8651" y="37768"/>
                    <a:pt x="3883" y="36081"/>
                    <a:pt x="362" y="32706"/>
                  </a:cubicBezTo>
                  <a:lnTo>
                    <a:pt x="2929" y="30139"/>
                  </a:lnTo>
                  <a:cubicBezTo>
                    <a:pt x="5643" y="33000"/>
                    <a:pt x="9531" y="34467"/>
                    <a:pt x="14519" y="34467"/>
                  </a:cubicBezTo>
                  <a:cubicBezTo>
                    <a:pt x="21635" y="34467"/>
                    <a:pt x="25156" y="32046"/>
                    <a:pt x="25156" y="27278"/>
                  </a:cubicBezTo>
                  <a:cubicBezTo>
                    <a:pt x="25156" y="25444"/>
                    <a:pt x="24642" y="24050"/>
                    <a:pt x="23542" y="23097"/>
                  </a:cubicBezTo>
                  <a:cubicBezTo>
                    <a:pt x="22442" y="22143"/>
                    <a:pt x="20754" y="21556"/>
                    <a:pt x="18407" y="21336"/>
                  </a:cubicBezTo>
                  <a:lnTo>
                    <a:pt x="12539" y="20823"/>
                  </a:lnTo>
                  <a:cubicBezTo>
                    <a:pt x="5423" y="20236"/>
                    <a:pt x="1902" y="17155"/>
                    <a:pt x="1902" y="11580"/>
                  </a:cubicBezTo>
                  <a:cubicBezTo>
                    <a:pt x="1902" y="8499"/>
                    <a:pt x="3076" y="6078"/>
                    <a:pt x="5350" y="4245"/>
                  </a:cubicBezTo>
                  <a:cubicBezTo>
                    <a:pt x="7624" y="2411"/>
                    <a:pt x="10705" y="1530"/>
                    <a:pt x="14593" y="1530"/>
                  </a:cubicBezTo>
                  <a:cubicBezTo>
                    <a:pt x="19507" y="1530"/>
                    <a:pt x="23615" y="2777"/>
                    <a:pt x="26990" y="5272"/>
                  </a:cubicBezTo>
                  <a:lnTo>
                    <a:pt x="24496" y="7766"/>
                  </a:lnTo>
                  <a:cubicBezTo>
                    <a:pt x="21781" y="5785"/>
                    <a:pt x="18480" y="4758"/>
                    <a:pt x="14593" y="4758"/>
                  </a:cubicBezTo>
                  <a:cubicBezTo>
                    <a:pt x="11658" y="4758"/>
                    <a:pt x="9384" y="5345"/>
                    <a:pt x="7917" y="6519"/>
                  </a:cubicBezTo>
                  <a:cubicBezTo>
                    <a:pt x="6377" y="7692"/>
                    <a:pt x="5570" y="9379"/>
                    <a:pt x="5570" y="11580"/>
                  </a:cubicBezTo>
                  <a:cubicBezTo>
                    <a:pt x="5570" y="13414"/>
                    <a:pt x="6157" y="14808"/>
                    <a:pt x="7330" y="15761"/>
                  </a:cubicBezTo>
                  <a:cubicBezTo>
                    <a:pt x="8431" y="16715"/>
                    <a:pt x="10265" y="17302"/>
                    <a:pt x="12759" y="17522"/>
                  </a:cubicBezTo>
                  <a:lnTo>
                    <a:pt x="18480" y="18035"/>
                  </a:lnTo>
                  <a:cubicBezTo>
                    <a:pt x="21781" y="18402"/>
                    <a:pt x="24349" y="19209"/>
                    <a:pt x="26183" y="20529"/>
                  </a:cubicBezTo>
                  <a:cubicBezTo>
                    <a:pt x="27943" y="21850"/>
                    <a:pt x="28824" y="24124"/>
                    <a:pt x="28824" y="27278"/>
                  </a:cubicBezTo>
                  <a:close/>
                </a:path>
              </a:pathLst>
            </a:custGeom>
            <a:solidFill>
              <a:srgbClr val="000000"/>
            </a:solidFill>
            <a:ln w="73262" cap="flat">
              <a:noFill/>
              <a:prstDash val="solid"/>
              <a:miter/>
            </a:ln>
          </p:spPr>
          <p:txBody>
            <a:bodyPr rtlCol="0" anchor="ctr"/>
            <a:lstStyle/>
            <a:p>
              <a:endParaRPr lang="en-GB"/>
            </a:p>
          </p:txBody>
        </p:sp>
        <p:sp>
          <p:nvSpPr>
            <p:cNvPr id="522" name="Graphic 1127">
              <a:extLst>
                <a:ext uri="{FF2B5EF4-FFF2-40B4-BE49-F238E27FC236}">
                  <a16:creationId xmlns:a16="http://schemas.microsoft.com/office/drawing/2014/main" id="{B6003F9C-466A-49F0-B882-4F96A83D098A}"/>
                </a:ext>
              </a:extLst>
            </p:cNvPr>
            <p:cNvSpPr/>
            <p:nvPr/>
          </p:nvSpPr>
          <p:spPr>
            <a:xfrm>
              <a:off x="5870068" y="4098390"/>
              <a:ext cx="25234" cy="35357"/>
            </a:xfrm>
            <a:custGeom>
              <a:avLst/>
              <a:gdLst>
                <a:gd name="connsiteX0" fmla="*/ 25614 w 25234"/>
                <a:gd name="connsiteY0" fmla="*/ 36888 h 35357"/>
                <a:gd name="connsiteX1" fmla="*/ 380 w 25234"/>
                <a:gd name="connsiteY1" fmla="*/ 36888 h 35357"/>
                <a:gd name="connsiteX2" fmla="*/ 380 w 25234"/>
                <a:gd name="connsiteY2" fmla="*/ 33367 h 35357"/>
                <a:gd name="connsiteX3" fmla="*/ 21653 w 25234"/>
                <a:gd name="connsiteY3" fmla="*/ 4831 h 35357"/>
                <a:gd name="connsiteX4" fmla="*/ 1554 w 25234"/>
                <a:gd name="connsiteY4" fmla="*/ 4831 h 35357"/>
                <a:gd name="connsiteX5" fmla="*/ 1554 w 25234"/>
                <a:gd name="connsiteY5" fmla="*/ 1530 h 35357"/>
                <a:gd name="connsiteX6" fmla="*/ 25614 w 25234"/>
                <a:gd name="connsiteY6" fmla="*/ 1530 h 35357"/>
                <a:gd name="connsiteX7" fmla="*/ 25614 w 25234"/>
                <a:gd name="connsiteY7" fmla="*/ 5051 h 35357"/>
                <a:gd name="connsiteX8" fmla="*/ 4268 w 25234"/>
                <a:gd name="connsiteY8" fmla="*/ 33587 h 35357"/>
                <a:gd name="connsiteX9" fmla="*/ 25614 w 25234"/>
                <a:gd name="connsiteY9" fmla="*/ 33587 h 35357"/>
                <a:gd name="connsiteX10" fmla="*/ 25614 w 25234"/>
                <a:gd name="connsiteY10" fmla="*/ 36888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34" h="35357">
                  <a:moveTo>
                    <a:pt x="25614" y="36888"/>
                  </a:moveTo>
                  <a:lnTo>
                    <a:pt x="380" y="36888"/>
                  </a:lnTo>
                  <a:lnTo>
                    <a:pt x="380" y="33367"/>
                  </a:lnTo>
                  <a:lnTo>
                    <a:pt x="21653" y="4831"/>
                  </a:lnTo>
                  <a:lnTo>
                    <a:pt x="1554" y="4831"/>
                  </a:lnTo>
                  <a:lnTo>
                    <a:pt x="1554" y="1530"/>
                  </a:lnTo>
                  <a:lnTo>
                    <a:pt x="25614" y="1530"/>
                  </a:lnTo>
                  <a:lnTo>
                    <a:pt x="25614" y="5051"/>
                  </a:lnTo>
                  <a:lnTo>
                    <a:pt x="4268" y="33587"/>
                  </a:lnTo>
                  <a:lnTo>
                    <a:pt x="25614" y="33587"/>
                  </a:lnTo>
                  <a:lnTo>
                    <a:pt x="25614" y="36888"/>
                  </a:lnTo>
                  <a:close/>
                </a:path>
              </a:pathLst>
            </a:custGeom>
            <a:solidFill>
              <a:srgbClr val="000000"/>
            </a:solidFill>
            <a:ln w="73262" cap="flat">
              <a:noFill/>
              <a:prstDash val="solid"/>
              <a:miter/>
            </a:ln>
          </p:spPr>
          <p:txBody>
            <a:bodyPr rtlCol="0" anchor="ctr"/>
            <a:lstStyle/>
            <a:p>
              <a:endParaRPr lang="en-GB"/>
            </a:p>
          </p:txBody>
        </p:sp>
        <p:sp>
          <p:nvSpPr>
            <p:cNvPr id="523" name="Graphic 1127">
              <a:extLst>
                <a:ext uri="{FF2B5EF4-FFF2-40B4-BE49-F238E27FC236}">
                  <a16:creationId xmlns:a16="http://schemas.microsoft.com/office/drawing/2014/main" id="{6B232D8B-6627-489A-B9BF-A97437AF83EC}"/>
                </a:ext>
              </a:extLst>
            </p:cNvPr>
            <p:cNvSpPr/>
            <p:nvPr/>
          </p:nvSpPr>
          <p:spPr>
            <a:xfrm>
              <a:off x="5903974" y="4097950"/>
              <a:ext cx="28315" cy="36237"/>
            </a:xfrm>
            <a:custGeom>
              <a:avLst/>
              <a:gdLst>
                <a:gd name="connsiteX0" fmla="*/ 28708 w 28315"/>
                <a:gd name="connsiteY0" fmla="*/ 20456 h 36237"/>
                <a:gd name="connsiteX1" fmla="*/ 4134 w 28315"/>
                <a:gd name="connsiteY1" fmla="*/ 20456 h 36237"/>
                <a:gd name="connsiteX2" fmla="*/ 7068 w 28315"/>
                <a:gd name="connsiteY2" fmla="*/ 30799 h 36237"/>
                <a:gd name="connsiteX3" fmla="*/ 15650 w 28315"/>
                <a:gd name="connsiteY3" fmla="*/ 34394 h 36237"/>
                <a:gd name="connsiteX4" fmla="*/ 20932 w 28315"/>
                <a:gd name="connsiteY4" fmla="*/ 33367 h 36237"/>
                <a:gd name="connsiteX5" fmla="*/ 25407 w 28315"/>
                <a:gd name="connsiteY5" fmla="*/ 30139 h 36237"/>
                <a:gd name="connsiteX6" fmla="*/ 28194 w 28315"/>
                <a:gd name="connsiteY6" fmla="*/ 32340 h 36237"/>
                <a:gd name="connsiteX7" fmla="*/ 22472 w 28315"/>
                <a:gd name="connsiteY7" fmla="*/ 36448 h 36237"/>
                <a:gd name="connsiteX8" fmla="*/ 15430 w 28315"/>
                <a:gd name="connsiteY8" fmla="*/ 37768 h 36237"/>
                <a:gd name="connsiteX9" fmla="*/ 4280 w 28315"/>
                <a:gd name="connsiteY9" fmla="*/ 33147 h 36237"/>
                <a:gd name="connsiteX10" fmla="*/ 393 w 28315"/>
                <a:gd name="connsiteY10" fmla="*/ 19649 h 36237"/>
                <a:gd name="connsiteX11" fmla="*/ 4134 w 28315"/>
                <a:gd name="connsiteY11" fmla="*/ 6299 h 36237"/>
                <a:gd name="connsiteX12" fmla="*/ 14550 w 28315"/>
                <a:gd name="connsiteY12" fmla="*/ 1530 h 36237"/>
                <a:gd name="connsiteX13" fmla="*/ 24967 w 28315"/>
                <a:gd name="connsiteY13" fmla="*/ 6078 h 36237"/>
                <a:gd name="connsiteX14" fmla="*/ 28708 w 28315"/>
                <a:gd name="connsiteY14" fmla="*/ 18769 h 36237"/>
                <a:gd name="connsiteX15" fmla="*/ 28708 w 28315"/>
                <a:gd name="connsiteY15" fmla="*/ 20456 h 36237"/>
                <a:gd name="connsiteX16" fmla="*/ 24967 w 28315"/>
                <a:gd name="connsiteY16" fmla="*/ 17449 h 36237"/>
                <a:gd name="connsiteX17" fmla="*/ 23719 w 28315"/>
                <a:gd name="connsiteY17" fmla="*/ 10773 h 36237"/>
                <a:gd name="connsiteX18" fmla="*/ 20125 w 28315"/>
                <a:gd name="connsiteY18" fmla="*/ 6372 h 36237"/>
                <a:gd name="connsiteX19" fmla="*/ 14550 w 28315"/>
                <a:gd name="connsiteY19" fmla="*/ 4831 h 36237"/>
                <a:gd name="connsiteX20" fmla="*/ 9048 w 28315"/>
                <a:gd name="connsiteY20" fmla="*/ 6372 h 36237"/>
                <a:gd name="connsiteX21" fmla="*/ 5381 w 28315"/>
                <a:gd name="connsiteY21" fmla="*/ 10773 h 36237"/>
                <a:gd name="connsiteX22" fmla="*/ 4134 w 28315"/>
                <a:gd name="connsiteY22" fmla="*/ 17449 h 36237"/>
                <a:gd name="connsiteX23" fmla="*/ 24967 w 28315"/>
                <a:gd name="connsiteY23" fmla="*/ 1744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708" y="20456"/>
                  </a:moveTo>
                  <a:lnTo>
                    <a:pt x="4134" y="20456"/>
                  </a:lnTo>
                  <a:cubicBezTo>
                    <a:pt x="4134" y="25004"/>
                    <a:pt x="5087" y="28452"/>
                    <a:pt x="7068" y="30799"/>
                  </a:cubicBezTo>
                  <a:cubicBezTo>
                    <a:pt x="9048" y="33220"/>
                    <a:pt x="11909" y="34394"/>
                    <a:pt x="15650" y="34394"/>
                  </a:cubicBezTo>
                  <a:cubicBezTo>
                    <a:pt x="17704" y="34394"/>
                    <a:pt x="19465" y="34027"/>
                    <a:pt x="20932" y="33367"/>
                  </a:cubicBezTo>
                  <a:cubicBezTo>
                    <a:pt x="22399" y="32706"/>
                    <a:pt x="23866" y="31679"/>
                    <a:pt x="25407" y="30139"/>
                  </a:cubicBezTo>
                  <a:lnTo>
                    <a:pt x="28194" y="32340"/>
                  </a:lnTo>
                  <a:cubicBezTo>
                    <a:pt x="26287" y="34247"/>
                    <a:pt x="24380" y="35641"/>
                    <a:pt x="22472" y="36448"/>
                  </a:cubicBezTo>
                  <a:cubicBezTo>
                    <a:pt x="20565" y="37328"/>
                    <a:pt x="18218" y="37768"/>
                    <a:pt x="15430" y="37768"/>
                  </a:cubicBezTo>
                  <a:cubicBezTo>
                    <a:pt x="10516" y="37768"/>
                    <a:pt x="6848" y="36227"/>
                    <a:pt x="4280" y="33147"/>
                  </a:cubicBezTo>
                  <a:cubicBezTo>
                    <a:pt x="1640" y="30066"/>
                    <a:pt x="393" y="25591"/>
                    <a:pt x="393" y="19649"/>
                  </a:cubicBezTo>
                  <a:cubicBezTo>
                    <a:pt x="393" y="13927"/>
                    <a:pt x="1640" y="9453"/>
                    <a:pt x="4134" y="6299"/>
                  </a:cubicBezTo>
                  <a:cubicBezTo>
                    <a:pt x="6628" y="3144"/>
                    <a:pt x="10075" y="1530"/>
                    <a:pt x="14550" y="1530"/>
                  </a:cubicBezTo>
                  <a:cubicBezTo>
                    <a:pt x="19025" y="1530"/>
                    <a:pt x="22472" y="3071"/>
                    <a:pt x="24967" y="6078"/>
                  </a:cubicBezTo>
                  <a:cubicBezTo>
                    <a:pt x="27461" y="9086"/>
                    <a:pt x="28708" y="13341"/>
                    <a:pt x="28708" y="18769"/>
                  </a:cubicBezTo>
                  <a:lnTo>
                    <a:pt x="28708" y="20456"/>
                  </a:lnTo>
                  <a:close/>
                  <a:moveTo>
                    <a:pt x="24967" y="17449"/>
                  </a:moveTo>
                  <a:cubicBezTo>
                    <a:pt x="24746" y="14441"/>
                    <a:pt x="24380" y="12167"/>
                    <a:pt x="23719" y="10773"/>
                  </a:cubicBezTo>
                  <a:cubicBezTo>
                    <a:pt x="22913" y="8939"/>
                    <a:pt x="21739" y="7472"/>
                    <a:pt x="20125" y="6372"/>
                  </a:cubicBezTo>
                  <a:cubicBezTo>
                    <a:pt x="18438" y="5345"/>
                    <a:pt x="16604" y="4831"/>
                    <a:pt x="14550" y="4831"/>
                  </a:cubicBezTo>
                  <a:cubicBezTo>
                    <a:pt x="12496" y="4831"/>
                    <a:pt x="10662" y="5345"/>
                    <a:pt x="9048" y="6372"/>
                  </a:cubicBezTo>
                  <a:cubicBezTo>
                    <a:pt x="7435" y="7472"/>
                    <a:pt x="6188" y="8939"/>
                    <a:pt x="5381" y="10773"/>
                  </a:cubicBezTo>
                  <a:cubicBezTo>
                    <a:pt x="4720" y="12167"/>
                    <a:pt x="4354" y="14441"/>
                    <a:pt x="4134" y="17449"/>
                  </a:cubicBezTo>
                  <a:lnTo>
                    <a:pt x="24967" y="17449"/>
                  </a:lnTo>
                  <a:close/>
                </a:path>
              </a:pathLst>
            </a:custGeom>
            <a:solidFill>
              <a:srgbClr val="000000"/>
            </a:solidFill>
            <a:ln w="73262" cap="flat">
              <a:noFill/>
              <a:prstDash val="solid"/>
              <a:miter/>
            </a:ln>
          </p:spPr>
          <p:txBody>
            <a:bodyPr rtlCol="0" anchor="ctr"/>
            <a:lstStyle/>
            <a:p>
              <a:endParaRPr lang="en-GB"/>
            </a:p>
          </p:txBody>
        </p:sp>
        <p:sp>
          <p:nvSpPr>
            <p:cNvPr id="524" name="Graphic 1127">
              <a:extLst>
                <a:ext uri="{FF2B5EF4-FFF2-40B4-BE49-F238E27FC236}">
                  <a16:creationId xmlns:a16="http://schemas.microsoft.com/office/drawing/2014/main" id="{F295EC48-A42C-454F-9CD5-691AD7905D89}"/>
                </a:ext>
              </a:extLst>
            </p:cNvPr>
            <p:cNvSpPr/>
            <p:nvPr/>
          </p:nvSpPr>
          <p:spPr>
            <a:xfrm>
              <a:off x="5944040" y="4097950"/>
              <a:ext cx="22593" cy="35797"/>
            </a:xfrm>
            <a:custGeom>
              <a:avLst/>
              <a:gdLst>
                <a:gd name="connsiteX0" fmla="*/ 20285 w 22593"/>
                <a:gd name="connsiteY0" fmla="*/ 7619 h 35797"/>
                <a:gd name="connsiteX1" fmla="*/ 17277 w 22593"/>
                <a:gd name="connsiteY1" fmla="*/ 5418 h 35797"/>
                <a:gd name="connsiteX2" fmla="*/ 13609 w 22593"/>
                <a:gd name="connsiteY2" fmla="*/ 4831 h 35797"/>
                <a:gd name="connsiteX3" fmla="*/ 6714 w 22593"/>
                <a:gd name="connsiteY3" fmla="*/ 7912 h 35797"/>
                <a:gd name="connsiteX4" fmla="*/ 4147 w 22593"/>
                <a:gd name="connsiteY4" fmla="*/ 15541 h 35797"/>
                <a:gd name="connsiteX5" fmla="*/ 4147 w 22593"/>
                <a:gd name="connsiteY5" fmla="*/ 37328 h 35797"/>
                <a:gd name="connsiteX6" fmla="*/ 405 w 22593"/>
                <a:gd name="connsiteY6" fmla="*/ 37328 h 35797"/>
                <a:gd name="connsiteX7" fmla="*/ 405 w 22593"/>
                <a:gd name="connsiteY7" fmla="*/ 1970 h 35797"/>
                <a:gd name="connsiteX8" fmla="*/ 4147 w 22593"/>
                <a:gd name="connsiteY8" fmla="*/ 1970 h 35797"/>
                <a:gd name="connsiteX9" fmla="*/ 4147 w 22593"/>
                <a:gd name="connsiteY9" fmla="*/ 6665 h 35797"/>
                <a:gd name="connsiteX10" fmla="*/ 8475 w 22593"/>
                <a:gd name="connsiteY10" fmla="*/ 2924 h 35797"/>
                <a:gd name="connsiteX11" fmla="*/ 14490 w 22593"/>
                <a:gd name="connsiteY11" fmla="*/ 1530 h 35797"/>
                <a:gd name="connsiteX12" fmla="*/ 22999 w 22593"/>
                <a:gd name="connsiteY12" fmla="*/ 4905 h 35797"/>
                <a:gd name="connsiteX13" fmla="*/ 20285 w 22593"/>
                <a:gd name="connsiteY13" fmla="*/ 761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85" y="7619"/>
                  </a:moveTo>
                  <a:cubicBezTo>
                    <a:pt x="19184" y="6519"/>
                    <a:pt x="18231" y="5785"/>
                    <a:pt x="17277" y="5418"/>
                  </a:cubicBezTo>
                  <a:cubicBezTo>
                    <a:pt x="16324" y="5051"/>
                    <a:pt x="15077" y="4831"/>
                    <a:pt x="13609" y="4831"/>
                  </a:cubicBezTo>
                  <a:cubicBezTo>
                    <a:pt x="10675" y="4831"/>
                    <a:pt x="8328" y="5858"/>
                    <a:pt x="6714" y="7912"/>
                  </a:cubicBezTo>
                  <a:cubicBezTo>
                    <a:pt x="5027" y="10040"/>
                    <a:pt x="4147" y="12534"/>
                    <a:pt x="4147" y="15541"/>
                  </a:cubicBezTo>
                  <a:lnTo>
                    <a:pt x="4147" y="37328"/>
                  </a:lnTo>
                  <a:lnTo>
                    <a:pt x="405" y="37328"/>
                  </a:lnTo>
                  <a:lnTo>
                    <a:pt x="405" y="1970"/>
                  </a:lnTo>
                  <a:lnTo>
                    <a:pt x="4147" y="1970"/>
                  </a:lnTo>
                  <a:lnTo>
                    <a:pt x="4147" y="6665"/>
                  </a:lnTo>
                  <a:cubicBezTo>
                    <a:pt x="5174" y="5051"/>
                    <a:pt x="6641" y="3804"/>
                    <a:pt x="8475" y="2924"/>
                  </a:cubicBezTo>
                  <a:cubicBezTo>
                    <a:pt x="10308" y="1970"/>
                    <a:pt x="12362" y="1530"/>
                    <a:pt x="14490" y="1530"/>
                  </a:cubicBezTo>
                  <a:cubicBezTo>
                    <a:pt x="17937" y="1530"/>
                    <a:pt x="20725" y="2631"/>
                    <a:pt x="22999" y="4905"/>
                  </a:cubicBezTo>
                  <a:lnTo>
                    <a:pt x="20285" y="7619"/>
                  </a:lnTo>
                  <a:close/>
                </a:path>
              </a:pathLst>
            </a:custGeom>
            <a:solidFill>
              <a:srgbClr val="000000"/>
            </a:solidFill>
            <a:ln w="73262" cap="flat">
              <a:noFill/>
              <a:prstDash val="solid"/>
              <a:miter/>
            </a:ln>
          </p:spPr>
          <p:txBody>
            <a:bodyPr rtlCol="0" anchor="ctr"/>
            <a:lstStyle/>
            <a:p>
              <a:endParaRPr lang="en-GB"/>
            </a:p>
          </p:txBody>
        </p:sp>
        <p:sp>
          <p:nvSpPr>
            <p:cNvPr id="525" name="Graphic 1127">
              <a:extLst>
                <a:ext uri="{FF2B5EF4-FFF2-40B4-BE49-F238E27FC236}">
                  <a16:creationId xmlns:a16="http://schemas.microsoft.com/office/drawing/2014/main" id="{BED1F6D5-2587-4686-970D-F2CAE1FB8EAF}"/>
                </a:ext>
              </a:extLst>
            </p:cNvPr>
            <p:cNvSpPr/>
            <p:nvPr/>
          </p:nvSpPr>
          <p:spPr>
            <a:xfrm>
              <a:off x="5971639" y="4097950"/>
              <a:ext cx="28461" cy="36237"/>
            </a:xfrm>
            <a:custGeom>
              <a:avLst/>
              <a:gdLst>
                <a:gd name="connsiteX0" fmla="*/ 24477 w 28461"/>
                <a:gd name="connsiteY0" fmla="*/ 5418 h 36237"/>
                <a:gd name="connsiteX1" fmla="*/ 28878 w 28461"/>
                <a:gd name="connsiteY1" fmla="*/ 19649 h 36237"/>
                <a:gd name="connsiteX2" fmla="*/ 24477 w 28461"/>
                <a:gd name="connsiteY2" fmla="*/ 33880 h 36237"/>
                <a:gd name="connsiteX3" fmla="*/ 14647 w 28461"/>
                <a:gd name="connsiteY3" fmla="*/ 37768 h 36237"/>
                <a:gd name="connsiteX4" fmla="*/ 4817 w 28461"/>
                <a:gd name="connsiteY4" fmla="*/ 33880 h 36237"/>
                <a:gd name="connsiteX5" fmla="*/ 416 w 28461"/>
                <a:gd name="connsiteY5" fmla="*/ 19649 h 36237"/>
                <a:gd name="connsiteX6" fmla="*/ 4817 w 28461"/>
                <a:gd name="connsiteY6" fmla="*/ 5418 h 36237"/>
                <a:gd name="connsiteX7" fmla="*/ 14647 w 28461"/>
                <a:gd name="connsiteY7" fmla="*/ 1530 h 36237"/>
                <a:gd name="connsiteX8" fmla="*/ 24477 w 28461"/>
                <a:gd name="connsiteY8" fmla="*/ 5418 h 36237"/>
                <a:gd name="connsiteX9" fmla="*/ 21983 w 28461"/>
                <a:gd name="connsiteY9" fmla="*/ 31459 h 36237"/>
                <a:gd name="connsiteX10" fmla="*/ 25137 w 28461"/>
                <a:gd name="connsiteY10" fmla="*/ 19649 h 36237"/>
                <a:gd name="connsiteX11" fmla="*/ 21983 w 28461"/>
                <a:gd name="connsiteY11" fmla="*/ 7839 h 36237"/>
                <a:gd name="connsiteX12" fmla="*/ 14647 w 28461"/>
                <a:gd name="connsiteY12" fmla="*/ 4831 h 36237"/>
                <a:gd name="connsiteX13" fmla="*/ 7311 w 28461"/>
                <a:gd name="connsiteY13" fmla="*/ 7839 h 36237"/>
                <a:gd name="connsiteX14" fmla="*/ 4157 w 28461"/>
                <a:gd name="connsiteY14" fmla="*/ 19649 h 36237"/>
                <a:gd name="connsiteX15" fmla="*/ 7311 w 28461"/>
                <a:gd name="connsiteY15" fmla="*/ 31459 h 36237"/>
                <a:gd name="connsiteX16" fmla="*/ 14647 w 28461"/>
                <a:gd name="connsiteY16" fmla="*/ 34467 h 36237"/>
                <a:gd name="connsiteX17" fmla="*/ 21983 w 28461"/>
                <a:gd name="connsiteY17" fmla="*/ 3145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477" y="5418"/>
                  </a:moveTo>
                  <a:cubicBezTo>
                    <a:pt x="27411" y="8352"/>
                    <a:pt x="28878" y="13121"/>
                    <a:pt x="28878" y="19649"/>
                  </a:cubicBezTo>
                  <a:cubicBezTo>
                    <a:pt x="28878" y="26178"/>
                    <a:pt x="27411" y="30946"/>
                    <a:pt x="24477" y="33880"/>
                  </a:cubicBezTo>
                  <a:cubicBezTo>
                    <a:pt x="21909" y="36448"/>
                    <a:pt x="18608" y="37768"/>
                    <a:pt x="14647" y="37768"/>
                  </a:cubicBezTo>
                  <a:cubicBezTo>
                    <a:pt x="10686" y="37768"/>
                    <a:pt x="7385" y="36448"/>
                    <a:pt x="4817" y="33880"/>
                  </a:cubicBezTo>
                  <a:cubicBezTo>
                    <a:pt x="1883" y="30946"/>
                    <a:pt x="416" y="26178"/>
                    <a:pt x="416" y="19649"/>
                  </a:cubicBezTo>
                  <a:cubicBezTo>
                    <a:pt x="416" y="13121"/>
                    <a:pt x="1883" y="8352"/>
                    <a:pt x="4817" y="5418"/>
                  </a:cubicBezTo>
                  <a:cubicBezTo>
                    <a:pt x="7385" y="2851"/>
                    <a:pt x="10686" y="1530"/>
                    <a:pt x="14647" y="1530"/>
                  </a:cubicBezTo>
                  <a:cubicBezTo>
                    <a:pt x="18608" y="1530"/>
                    <a:pt x="21909" y="2851"/>
                    <a:pt x="24477" y="5418"/>
                  </a:cubicBezTo>
                  <a:close/>
                  <a:moveTo>
                    <a:pt x="21983" y="31459"/>
                  </a:moveTo>
                  <a:cubicBezTo>
                    <a:pt x="24110" y="29332"/>
                    <a:pt x="25137" y="25444"/>
                    <a:pt x="25137" y="19649"/>
                  </a:cubicBezTo>
                  <a:cubicBezTo>
                    <a:pt x="25137" y="13854"/>
                    <a:pt x="24110" y="9966"/>
                    <a:pt x="21983" y="7839"/>
                  </a:cubicBezTo>
                  <a:cubicBezTo>
                    <a:pt x="20002" y="5858"/>
                    <a:pt x="17508" y="4831"/>
                    <a:pt x="14647" y="4831"/>
                  </a:cubicBezTo>
                  <a:cubicBezTo>
                    <a:pt x="11786" y="4831"/>
                    <a:pt x="9292" y="5858"/>
                    <a:pt x="7311" y="7839"/>
                  </a:cubicBezTo>
                  <a:cubicBezTo>
                    <a:pt x="5184" y="9966"/>
                    <a:pt x="4157" y="13854"/>
                    <a:pt x="4157" y="19649"/>
                  </a:cubicBezTo>
                  <a:cubicBezTo>
                    <a:pt x="4157" y="25444"/>
                    <a:pt x="5184" y="29332"/>
                    <a:pt x="7311" y="31459"/>
                  </a:cubicBezTo>
                  <a:cubicBezTo>
                    <a:pt x="9292" y="33440"/>
                    <a:pt x="11786" y="34467"/>
                    <a:pt x="14647" y="34467"/>
                  </a:cubicBezTo>
                  <a:cubicBezTo>
                    <a:pt x="17508" y="34467"/>
                    <a:pt x="20002" y="33440"/>
                    <a:pt x="21983" y="31459"/>
                  </a:cubicBezTo>
                  <a:close/>
                </a:path>
              </a:pathLst>
            </a:custGeom>
            <a:solidFill>
              <a:srgbClr val="000000"/>
            </a:solidFill>
            <a:ln w="73262" cap="flat">
              <a:noFill/>
              <a:prstDash val="solid"/>
              <a:miter/>
            </a:ln>
          </p:spPr>
          <p:txBody>
            <a:bodyPr rtlCol="0" anchor="ctr"/>
            <a:lstStyle/>
            <a:p>
              <a:endParaRPr lang="en-GB"/>
            </a:p>
          </p:txBody>
        </p:sp>
        <p:sp>
          <p:nvSpPr>
            <p:cNvPr id="526" name="Graphic 1127">
              <a:extLst>
                <a:ext uri="{FF2B5EF4-FFF2-40B4-BE49-F238E27FC236}">
                  <a16:creationId xmlns:a16="http://schemas.microsoft.com/office/drawing/2014/main" id="{8CB95667-C190-4A5F-A44C-D4B906B175AB}"/>
                </a:ext>
              </a:extLst>
            </p:cNvPr>
            <p:cNvSpPr/>
            <p:nvPr/>
          </p:nvSpPr>
          <p:spPr>
            <a:xfrm>
              <a:off x="5120798" y="4192880"/>
              <a:ext cx="28315" cy="36237"/>
            </a:xfrm>
            <a:custGeom>
              <a:avLst/>
              <a:gdLst>
                <a:gd name="connsiteX0" fmla="*/ 28435 w 28315"/>
                <a:gd name="connsiteY0" fmla="*/ 20489 h 36237"/>
                <a:gd name="connsiteX1" fmla="*/ 3861 w 28315"/>
                <a:gd name="connsiteY1" fmla="*/ 20489 h 36237"/>
                <a:gd name="connsiteX2" fmla="*/ 6796 w 28315"/>
                <a:gd name="connsiteY2" fmla="*/ 30832 h 36237"/>
                <a:gd name="connsiteX3" fmla="*/ 15378 w 28315"/>
                <a:gd name="connsiteY3" fmla="*/ 34427 h 36237"/>
                <a:gd name="connsiteX4" fmla="*/ 20660 w 28315"/>
                <a:gd name="connsiteY4" fmla="*/ 33400 h 36237"/>
                <a:gd name="connsiteX5" fmla="*/ 25134 w 28315"/>
                <a:gd name="connsiteY5" fmla="*/ 30172 h 36237"/>
                <a:gd name="connsiteX6" fmla="*/ 27922 w 28315"/>
                <a:gd name="connsiteY6" fmla="*/ 32373 h 36237"/>
                <a:gd name="connsiteX7" fmla="*/ 22200 w 28315"/>
                <a:gd name="connsiteY7" fmla="*/ 36481 h 36237"/>
                <a:gd name="connsiteX8" fmla="*/ 15158 w 28315"/>
                <a:gd name="connsiteY8" fmla="*/ 37801 h 36237"/>
                <a:gd name="connsiteX9" fmla="*/ 4008 w 28315"/>
                <a:gd name="connsiteY9" fmla="*/ 33180 h 36237"/>
                <a:gd name="connsiteX10" fmla="*/ 120 w 28315"/>
                <a:gd name="connsiteY10" fmla="*/ 19682 h 36237"/>
                <a:gd name="connsiteX11" fmla="*/ 3861 w 28315"/>
                <a:gd name="connsiteY11" fmla="*/ 6332 h 36237"/>
                <a:gd name="connsiteX12" fmla="*/ 14278 w 28315"/>
                <a:gd name="connsiteY12" fmla="*/ 1563 h 36237"/>
                <a:gd name="connsiteX13" fmla="*/ 24694 w 28315"/>
                <a:gd name="connsiteY13" fmla="*/ 6111 h 36237"/>
                <a:gd name="connsiteX14" fmla="*/ 28435 w 28315"/>
                <a:gd name="connsiteY14" fmla="*/ 18802 h 36237"/>
                <a:gd name="connsiteX15" fmla="*/ 28435 w 28315"/>
                <a:gd name="connsiteY15" fmla="*/ 20489 h 36237"/>
                <a:gd name="connsiteX16" fmla="*/ 24694 w 28315"/>
                <a:gd name="connsiteY16" fmla="*/ 17482 h 36237"/>
                <a:gd name="connsiteX17" fmla="*/ 23447 w 28315"/>
                <a:gd name="connsiteY17" fmla="*/ 10806 h 36237"/>
                <a:gd name="connsiteX18" fmla="*/ 19853 w 28315"/>
                <a:gd name="connsiteY18" fmla="*/ 6405 h 36237"/>
                <a:gd name="connsiteX19" fmla="*/ 14278 w 28315"/>
                <a:gd name="connsiteY19" fmla="*/ 4864 h 36237"/>
                <a:gd name="connsiteX20" fmla="*/ 8776 w 28315"/>
                <a:gd name="connsiteY20" fmla="*/ 6405 h 36237"/>
                <a:gd name="connsiteX21" fmla="*/ 5108 w 28315"/>
                <a:gd name="connsiteY21" fmla="*/ 10806 h 36237"/>
                <a:gd name="connsiteX22" fmla="*/ 3861 w 28315"/>
                <a:gd name="connsiteY22" fmla="*/ 17482 h 36237"/>
                <a:gd name="connsiteX23" fmla="*/ 24694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35" y="20489"/>
                  </a:moveTo>
                  <a:lnTo>
                    <a:pt x="3861" y="20489"/>
                  </a:lnTo>
                  <a:cubicBezTo>
                    <a:pt x="3861" y="25037"/>
                    <a:pt x="4815" y="28485"/>
                    <a:pt x="6796" y="30832"/>
                  </a:cubicBezTo>
                  <a:cubicBezTo>
                    <a:pt x="8776" y="33253"/>
                    <a:pt x="11637" y="34427"/>
                    <a:pt x="15378" y="34427"/>
                  </a:cubicBezTo>
                  <a:cubicBezTo>
                    <a:pt x="17432" y="34427"/>
                    <a:pt x="19193" y="34060"/>
                    <a:pt x="20660" y="33400"/>
                  </a:cubicBezTo>
                  <a:cubicBezTo>
                    <a:pt x="22127" y="32739"/>
                    <a:pt x="23594" y="31712"/>
                    <a:pt x="25134" y="30172"/>
                  </a:cubicBezTo>
                  <a:lnTo>
                    <a:pt x="27922" y="32373"/>
                  </a:lnTo>
                  <a:cubicBezTo>
                    <a:pt x="26015" y="34280"/>
                    <a:pt x="24107" y="35674"/>
                    <a:pt x="22200" y="36481"/>
                  </a:cubicBezTo>
                  <a:cubicBezTo>
                    <a:pt x="20293" y="37361"/>
                    <a:pt x="17946" y="37801"/>
                    <a:pt x="15158" y="37801"/>
                  </a:cubicBezTo>
                  <a:cubicBezTo>
                    <a:pt x="10243" y="37801"/>
                    <a:pt x="6576" y="36260"/>
                    <a:pt x="4008" y="33180"/>
                  </a:cubicBezTo>
                  <a:cubicBezTo>
                    <a:pt x="1367" y="30099"/>
                    <a:pt x="120" y="25624"/>
                    <a:pt x="120" y="19682"/>
                  </a:cubicBezTo>
                  <a:cubicBezTo>
                    <a:pt x="120" y="13960"/>
                    <a:pt x="1367" y="9486"/>
                    <a:pt x="3861" y="6332"/>
                  </a:cubicBezTo>
                  <a:cubicBezTo>
                    <a:pt x="6355" y="3177"/>
                    <a:pt x="9803" y="1563"/>
                    <a:pt x="14278" y="1563"/>
                  </a:cubicBezTo>
                  <a:cubicBezTo>
                    <a:pt x="18753" y="1563"/>
                    <a:pt x="22200" y="3104"/>
                    <a:pt x="24694" y="6111"/>
                  </a:cubicBezTo>
                  <a:cubicBezTo>
                    <a:pt x="27188" y="9119"/>
                    <a:pt x="28435" y="13374"/>
                    <a:pt x="28435" y="18802"/>
                  </a:cubicBezTo>
                  <a:lnTo>
                    <a:pt x="28435" y="20489"/>
                  </a:lnTo>
                  <a:close/>
                  <a:moveTo>
                    <a:pt x="24694" y="17482"/>
                  </a:moveTo>
                  <a:cubicBezTo>
                    <a:pt x="24474" y="14474"/>
                    <a:pt x="24107" y="12200"/>
                    <a:pt x="23447" y="10806"/>
                  </a:cubicBezTo>
                  <a:cubicBezTo>
                    <a:pt x="22640" y="8972"/>
                    <a:pt x="21467" y="7505"/>
                    <a:pt x="19853" y="6405"/>
                  </a:cubicBezTo>
                  <a:cubicBezTo>
                    <a:pt x="18166" y="5378"/>
                    <a:pt x="16332" y="4864"/>
                    <a:pt x="14278" y="4864"/>
                  </a:cubicBezTo>
                  <a:cubicBezTo>
                    <a:pt x="12224" y="4864"/>
                    <a:pt x="10390" y="5378"/>
                    <a:pt x="8776" y="6405"/>
                  </a:cubicBezTo>
                  <a:cubicBezTo>
                    <a:pt x="7162" y="7505"/>
                    <a:pt x="5915" y="8972"/>
                    <a:pt x="5108" y="10806"/>
                  </a:cubicBezTo>
                  <a:cubicBezTo>
                    <a:pt x="4448" y="12200"/>
                    <a:pt x="4081" y="14474"/>
                    <a:pt x="3861" y="17482"/>
                  </a:cubicBezTo>
                  <a:lnTo>
                    <a:pt x="24694" y="17482"/>
                  </a:lnTo>
                  <a:close/>
                </a:path>
              </a:pathLst>
            </a:custGeom>
            <a:solidFill>
              <a:srgbClr val="000000"/>
            </a:solidFill>
            <a:ln w="73262" cap="flat">
              <a:noFill/>
              <a:prstDash val="solid"/>
              <a:miter/>
            </a:ln>
          </p:spPr>
          <p:txBody>
            <a:bodyPr rtlCol="0" anchor="ctr"/>
            <a:lstStyle/>
            <a:p>
              <a:endParaRPr lang="en-GB"/>
            </a:p>
          </p:txBody>
        </p:sp>
        <p:sp>
          <p:nvSpPr>
            <p:cNvPr id="527" name="Graphic 1127">
              <a:extLst>
                <a:ext uri="{FF2B5EF4-FFF2-40B4-BE49-F238E27FC236}">
                  <a16:creationId xmlns:a16="http://schemas.microsoft.com/office/drawing/2014/main" id="{0EE6DFBB-56FE-4AB7-9303-2CCD5CA23275}"/>
                </a:ext>
              </a:extLst>
            </p:cNvPr>
            <p:cNvSpPr/>
            <p:nvPr/>
          </p:nvSpPr>
          <p:spPr>
            <a:xfrm>
              <a:off x="5160939" y="4192880"/>
              <a:ext cx="27214" cy="35797"/>
            </a:xfrm>
            <a:custGeom>
              <a:avLst/>
              <a:gdLst>
                <a:gd name="connsiteX0" fmla="*/ 27349 w 27214"/>
                <a:gd name="connsiteY0" fmla="*/ 37361 h 35797"/>
                <a:gd name="connsiteX1" fmla="*/ 23608 w 27214"/>
                <a:gd name="connsiteY1" fmla="*/ 37361 h 35797"/>
                <a:gd name="connsiteX2" fmla="*/ 23608 w 27214"/>
                <a:gd name="connsiteY2" fmla="*/ 15427 h 35797"/>
                <a:gd name="connsiteX3" fmla="*/ 21114 w 27214"/>
                <a:gd name="connsiteY3" fmla="*/ 7578 h 35797"/>
                <a:gd name="connsiteX4" fmla="*/ 13851 w 27214"/>
                <a:gd name="connsiteY4" fmla="*/ 4864 h 35797"/>
                <a:gd name="connsiteX5" fmla="*/ 6516 w 27214"/>
                <a:gd name="connsiteY5" fmla="*/ 7578 h 35797"/>
                <a:gd name="connsiteX6" fmla="*/ 3875 w 27214"/>
                <a:gd name="connsiteY6" fmla="*/ 15427 h 35797"/>
                <a:gd name="connsiteX7" fmla="*/ 3875 w 27214"/>
                <a:gd name="connsiteY7" fmla="*/ 37361 h 35797"/>
                <a:gd name="connsiteX8" fmla="*/ 134 w 27214"/>
                <a:gd name="connsiteY8" fmla="*/ 37361 h 35797"/>
                <a:gd name="connsiteX9" fmla="*/ 134 w 27214"/>
                <a:gd name="connsiteY9" fmla="*/ 2003 h 35797"/>
                <a:gd name="connsiteX10" fmla="*/ 3875 w 27214"/>
                <a:gd name="connsiteY10" fmla="*/ 2003 h 35797"/>
                <a:gd name="connsiteX11" fmla="*/ 3875 w 27214"/>
                <a:gd name="connsiteY11" fmla="*/ 6185 h 35797"/>
                <a:gd name="connsiteX12" fmla="*/ 14292 w 27214"/>
                <a:gd name="connsiteY12" fmla="*/ 1563 h 35797"/>
                <a:gd name="connsiteX13" fmla="*/ 23681 w 27214"/>
                <a:gd name="connsiteY13" fmla="*/ 4938 h 35797"/>
                <a:gd name="connsiteX14" fmla="*/ 27349 w 27214"/>
                <a:gd name="connsiteY14" fmla="*/ 14767 h 35797"/>
                <a:gd name="connsiteX15" fmla="*/ 27349 w 27214"/>
                <a:gd name="connsiteY15" fmla="*/ 3736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349" y="37361"/>
                  </a:moveTo>
                  <a:lnTo>
                    <a:pt x="23608" y="37361"/>
                  </a:lnTo>
                  <a:lnTo>
                    <a:pt x="23608" y="15427"/>
                  </a:lnTo>
                  <a:cubicBezTo>
                    <a:pt x="23608" y="11980"/>
                    <a:pt x="22801" y="9412"/>
                    <a:pt x="21114" y="7578"/>
                  </a:cubicBezTo>
                  <a:cubicBezTo>
                    <a:pt x="19426" y="5745"/>
                    <a:pt x="17006" y="4864"/>
                    <a:pt x="13851" y="4864"/>
                  </a:cubicBezTo>
                  <a:cubicBezTo>
                    <a:pt x="10697" y="4864"/>
                    <a:pt x="8203" y="5745"/>
                    <a:pt x="6516" y="7578"/>
                  </a:cubicBezTo>
                  <a:cubicBezTo>
                    <a:pt x="4755" y="9412"/>
                    <a:pt x="3875" y="12053"/>
                    <a:pt x="3875" y="15427"/>
                  </a:cubicBezTo>
                  <a:lnTo>
                    <a:pt x="3875" y="37361"/>
                  </a:lnTo>
                  <a:lnTo>
                    <a:pt x="134" y="37361"/>
                  </a:lnTo>
                  <a:lnTo>
                    <a:pt x="134" y="2003"/>
                  </a:lnTo>
                  <a:lnTo>
                    <a:pt x="3875" y="2003"/>
                  </a:lnTo>
                  <a:lnTo>
                    <a:pt x="3875" y="6185"/>
                  </a:lnTo>
                  <a:cubicBezTo>
                    <a:pt x="6516" y="3104"/>
                    <a:pt x="9964" y="1563"/>
                    <a:pt x="14292" y="1563"/>
                  </a:cubicBezTo>
                  <a:cubicBezTo>
                    <a:pt x="18253" y="1563"/>
                    <a:pt x="21407" y="2664"/>
                    <a:pt x="23681" y="4938"/>
                  </a:cubicBezTo>
                  <a:cubicBezTo>
                    <a:pt x="26102" y="7285"/>
                    <a:pt x="27349" y="10586"/>
                    <a:pt x="27349" y="14767"/>
                  </a:cubicBezTo>
                  <a:lnTo>
                    <a:pt x="27349" y="37361"/>
                  </a:lnTo>
                  <a:close/>
                </a:path>
              </a:pathLst>
            </a:custGeom>
            <a:solidFill>
              <a:srgbClr val="000000"/>
            </a:solidFill>
            <a:ln w="73262" cap="flat">
              <a:noFill/>
              <a:prstDash val="solid"/>
              <a:miter/>
            </a:ln>
          </p:spPr>
          <p:txBody>
            <a:bodyPr rtlCol="0" anchor="ctr"/>
            <a:lstStyle/>
            <a:p>
              <a:endParaRPr lang="en-GB"/>
            </a:p>
          </p:txBody>
        </p:sp>
        <p:sp>
          <p:nvSpPr>
            <p:cNvPr id="528" name="Graphic 1127">
              <a:extLst>
                <a:ext uri="{FF2B5EF4-FFF2-40B4-BE49-F238E27FC236}">
                  <a16:creationId xmlns:a16="http://schemas.microsoft.com/office/drawing/2014/main" id="{B425391E-6C1F-4195-AF00-A822A96D4CEE}"/>
                </a:ext>
              </a:extLst>
            </p:cNvPr>
            <p:cNvSpPr/>
            <p:nvPr/>
          </p:nvSpPr>
          <p:spPr>
            <a:xfrm>
              <a:off x="5199611" y="4192880"/>
              <a:ext cx="28315" cy="36237"/>
            </a:xfrm>
            <a:custGeom>
              <a:avLst/>
              <a:gdLst>
                <a:gd name="connsiteX0" fmla="*/ 28463 w 28315"/>
                <a:gd name="connsiteY0" fmla="*/ 20489 h 36237"/>
                <a:gd name="connsiteX1" fmla="*/ 3889 w 28315"/>
                <a:gd name="connsiteY1" fmla="*/ 20489 h 36237"/>
                <a:gd name="connsiteX2" fmla="*/ 6823 w 28315"/>
                <a:gd name="connsiteY2" fmla="*/ 30832 h 36237"/>
                <a:gd name="connsiteX3" fmla="*/ 15406 w 28315"/>
                <a:gd name="connsiteY3" fmla="*/ 34427 h 36237"/>
                <a:gd name="connsiteX4" fmla="*/ 20687 w 28315"/>
                <a:gd name="connsiteY4" fmla="*/ 33400 h 36237"/>
                <a:gd name="connsiteX5" fmla="*/ 25162 w 28315"/>
                <a:gd name="connsiteY5" fmla="*/ 30172 h 36237"/>
                <a:gd name="connsiteX6" fmla="*/ 27949 w 28315"/>
                <a:gd name="connsiteY6" fmla="*/ 32373 h 36237"/>
                <a:gd name="connsiteX7" fmla="*/ 22228 w 28315"/>
                <a:gd name="connsiteY7" fmla="*/ 36481 h 36237"/>
                <a:gd name="connsiteX8" fmla="*/ 15185 w 28315"/>
                <a:gd name="connsiteY8" fmla="*/ 37801 h 36237"/>
                <a:gd name="connsiteX9" fmla="*/ 4035 w 28315"/>
                <a:gd name="connsiteY9" fmla="*/ 33180 h 36237"/>
                <a:gd name="connsiteX10" fmla="*/ 148 w 28315"/>
                <a:gd name="connsiteY10" fmla="*/ 19682 h 36237"/>
                <a:gd name="connsiteX11" fmla="*/ 3889 w 28315"/>
                <a:gd name="connsiteY11" fmla="*/ 6332 h 36237"/>
                <a:gd name="connsiteX12" fmla="*/ 14305 w 28315"/>
                <a:gd name="connsiteY12" fmla="*/ 1563 h 36237"/>
                <a:gd name="connsiteX13" fmla="*/ 24722 w 28315"/>
                <a:gd name="connsiteY13" fmla="*/ 6111 h 36237"/>
                <a:gd name="connsiteX14" fmla="*/ 28463 w 28315"/>
                <a:gd name="connsiteY14" fmla="*/ 18802 h 36237"/>
                <a:gd name="connsiteX15" fmla="*/ 28463 w 28315"/>
                <a:gd name="connsiteY15" fmla="*/ 20489 h 36237"/>
                <a:gd name="connsiteX16" fmla="*/ 24722 w 28315"/>
                <a:gd name="connsiteY16" fmla="*/ 17482 h 36237"/>
                <a:gd name="connsiteX17" fmla="*/ 23475 w 28315"/>
                <a:gd name="connsiteY17" fmla="*/ 10806 h 36237"/>
                <a:gd name="connsiteX18" fmla="*/ 19880 w 28315"/>
                <a:gd name="connsiteY18" fmla="*/ 6405 h 36237"/>
                <a:gd name="connsiteX19" fmla="*/ 14305 w 28315"/>
                <a:gd name="connsiteY19" fmla="*/ 4864 h 36237"/>
                <a:gd name="connsiteX20" fmla="*/ 8804 w 28315"/>
                <a:gd name="connsiteY20" fmla="*/ 6405 h 36237"/>
                <a:gd name="connsiteX21" fmla="*/ 5136 w 28315"/>
                <a:gd name="connsiteY21" fmla="*/ 10806 h 36237"/>
                <a:gd name="connsiteX22" fmla="*/ 3889 w 28315"/>
                <a:gd name="connsiteY22" fmla="*/ 17482 h 36237"/>
                <a:gd name="connsiteX23" fmla="*/ 24722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463" y="20489"/>
                  </a:moveTo>
                  <a:lnTo>
                    <a:pt x="3889" y="20489"/>
                  </a:lnTo>
                  <a:cubicBezTo>
                    <a:pt x="3889" y="25037"/>
                    <a:pt x="4842" y="28485"/>
                    <a:pt x="6823" y="30832"/>
                  </a:cubicBezTo>
                  <a:cubicBezTo>
                    <a:pt x="8804" y="33253"/>
                    <a:pt x="11664" y="34427"/>
                    <a:pt x="15406" y="34427"/>
                  </a:cubicBezTo>
                  <a:cubicBezTo>
                    <a:pt x="17460" y="34427"/>
                    <a:pt x="19220" y="34060"/>
                    <a:pt x="20687" y="33400"/>
                  </a:cubicBezTo>
                  <a:cubicBezTo>
                    <a:pt x="22154" y="32739"/>
                    <a:pt x="23621" y="31712"/>
                    <a:pt x="25162" y="30172"/>
                  </a:cubicBezTo>
                  <a:lnTo>
                    <a:pt x="27949" y="32373"/>
                  </a:lnTo>
                  <a:cubicBezTo>
                    <a:pt x="26042" y="34280"/>
                    <a:pt x="24135" y="35674"/>
                    <a:pt x="22228" y="36481"/>
                  </a:cubicBezTo>
                  <a:cubicBezTo>
                    <a:pt x="20320" y="37361"/>
                    <a:pt x="17973" y="37801"/>
                    <a:pt x="15185" y="37801"/>
                  </a:cubicBezTo>
                  <a:cubicBezTo>
                    <a:pt x="10271" y="37801"/>
                    <a:pt x="6603" y="36260"/>
                    <a:pt x="4035" y="33180"/>
                  </a:cubicBezTo>
                  <a:cubicBezTo>
                    <a:pt x="1395" y="30099"/>
                    <a:pt x="148" y="25624"/>
                    <a:pt x="148" y="19682"/>
                  </a:cubicBezTo>
                  <a:cubicBezTo>
                    <a:pt x="148" y="13960"/>
                    <a:pt x="1395" y="9486"/>
                    <a:pt x="3889" y="6332"/>
                  </a:cubicBezTo>
                  <a:cubicBezTo>
                    <a:pt x="6383" y="3177"/>
                    <a:pt x="9831" y="1563"/>
                    <a:pt x="14305" y="1563"/>
                  </a:cubicBezTo>
                  <a:cubicBezTo>
                    <a:pt x="18780" y="1563"/>
                    <a:pt x="22228" y="3104"/>
                    <a:pt x="24722" y="6111"/>
                  </a:cubicBezTo>
                  <a:cubicBezTo>
                    <a:pt x="27216" y="9119"/>
                    <a:pt x="28463" y="13374"/>
                    <a:pt x="28463" y="18802"/>
                  </a:cubicBezTo>
                  <a:lnTo>
                    <a:pt x="28463" y="20489"/>
                  </a:lnTo>
                  <a:close/>
                  <a:moveTo>
                    <a:pt x="24722" y="17482"/>
                  </a:moveTo>
                  <a:cubicBezTo>
                    <a:pt x="24502" y="14474"/>
                    <a:pt x="24135" y="12200"/>
                    <a:pt x="23475" y="10806"/>
                  </a:cubicBezTo>
                  <a:cubicBezTo>
                    <a:pt x="22668" y="8972"/>
                    <a:pt x="21494" y="7505"/>
                    <a:pt x="19880" y="6405"/>
                  </a:cubicBezTo>
                  <a:cubicBezTo>
                    <a:pt x="18193" y="5378"/>
                    <a:pt x="16359" y="4864"/>
                    <a:pt x="14305" y="4864"/>
                  </a:cubicBezTo>
                  <a:cubicBezTo>
                    <a:pt x="12251" y="4864"/>
                    <a:pt x="10417" y="5378"/>
                    <a:pt x="8804" y="6405"/>
                  </a:cubicBezTo>
                  <a:cubicBezTo>
                    <a:pt x="7190" y="7505"/>
                    <a:pt x="5943" y="8972"/>
                    <a:pt x="5136" y="10806"/>
                  </a:cubicBezTo>
                  <a:cubicBezTo>
                    <a:pt x="4476" y="12200"/>
                    <a:pt x="4109" y="14474"/>
                    <a:pt x="3889" y="17482"/>
                  </a:cubicBezTo>
                  <a:lnTo>
                    <a:pt x="24722" y="17482"/>
                  </a:lnTo>
                  <a:close/>
                </a:path>
              </a:pathLst>
            </a:custGeom>
            <a:solidFill>
              <a:srgbClr val="000000"/>
            </a:solidFill>
            <a:ln w="73262" cap="flat">
              <a:noFill/>
              <a:prstDash val="solid"/>
              <a:miter/>
            </a:ln>
          </p:spPr>
          <p:txBody>
            <a:bodyPr rtlCol="0" anchor="ctr"/>
            <a:lstStyle/>
            <a:p>
              <a:endParaRPr lang="en-GB"/>
            </a:p>
          </p:txBody>
        </p:sp>
        <p:sp>
          <p:nvSpPr>
            <p:cNvPr id="529" name="Graphic 1127">
              <a:extLst>
                <a:ext uri="{FF2B5EF4-FFF2-40B4-BE49-F238E27FC236}">
                  <a16:creationId xmlns:a16="http://schemas.microsoft.com/office/drawing/2014/main" id="{B75D11A3-008B-40AE-B058-80B772F05BCE}"/>
                </a:ext>
              </a:extLst>
            </p:cNvPr>
            <p:cNvSpPr/>
            <p:nvPr/>
          </p:nvSpPr>
          <p:spPr>
            <a:xfrm>
              <a:off x="5239752" y="4192880"/>
              <a:ext cx="22593" cy="35797"/>
            </a:xfrm>
            <a:custGeom>
              <a:avLst/>
              <a:gdLst>
                <a:gd name="connsiteX0" fmla="*/ 20040 w 22593"/>
                <a:gd name="connsiteY0" fmla="*/ 7652 h 35797"/>
                <a:gd name="connsiteX1" fmla="*/ 17032 w 22593"/>
                <a:gd name="connsiteY1" fmla="*/ 5451 h 35797"/>
                <a:gd name="connsiteX2" fmla="*/ 13365 w 22593"/>
                <a:gd name="connsiteY2" fmla="*/ 4864 h 35797"/>
                <a:gd name="connsiteX3" fmla="*/ 6469 w 22593"/>
                <a:gd name="connsiteY3" fmla="*/ 7945 h 35797"/>
                <a:gd name="connsiteX4" fmla="*/ 3902 w 22593"/>
                <a:gd name="connsiteY4" fmla="*/ 15574 h 35797"/>
                <a:gd name="connsiteX5" fmla="*/ 3902 w 22593"/>
                <a:gd name="connsiteY5" fmla="*/ 37361 h 35797"/>
                <a:gd name="connsiteX6" fmla="*/ 161 w 22593"/>
                <a:gd name="connsiteY6" fmla="*/ 37361 h 35797"/>
                <a:gd name="connsiteX7" fmla="*/ 161 w 22593"/>
                <a:gd name="connsiteY7" fmla="*/ 2003 h 35797"/>
                <a:gd name="connsiteX8" fmla="*/ 3902 w 22593"/>
                <a:gd name="connsiteY8" fmla="*/ 2003 h 35797"/>
                <a:gd name="connsiteX9" fmla="*/ 3902 w 22593"/>
                <a:gd name="connsiteY9" fmla="*/ 6698 h 35797"/>
                <a:gd name="connsiteX10" fmla="*/ 8230 w 22593"/>
                <a:gd name="connsiteY10" fmla="*/ 2957 h 35797"/>
                <a:gd name="connsiteX11" fmla="*/ 14245 w 22593"/>
                <a:gd name="connsiteY11" fmla="*/ 1563 h 35797"/>
                <a:gd name="connsiteX12" fmla="*/ 22754 w 22593"/>
                <a:gd name="connsiteY12" fmla="*/ 4938 h 35797"/>
                <a:gd name="connsiteX13" fmla="*/ 20040 w 22593"/>
                <a:gd name="connsiteY13" fmla="*/ 7652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40" y="7652"/>
                  </a:moveTo>
                  <a:cubicBezTo>
                    <a:pt x="18940" y="6552"/>
                    <a:pt x="17986" y="5818"/>
                    <a:pt x="17032" y="5451"/>
                  </a:cubicBezTo>
                  <a:cubicBezTo>
                    <a:pt x="16079" y="5084"/>
                    <a:pt x="14832" y="4864"/>
                    <a:pt x="13365" y="4864"/>
                  </a:cubicBezTo>
                  <a:cubicBezTo>
                    <a:pt x="10430" y="4864"/>
                    <a:pt x="8083" y="5891"/>
                    <a:pt x="6469" y="7945"/>
                  </a:cubicBezTo>
                  <a:cubicBezTo>
                    <a:pt x="4782" y="10073"/>
                    <a:pt x="3902" y="12567"/>
                    <a:pt x="3902" y="15574"/>
                  </a:cubicBezTo>
                  <a:lnTo>
                    <a:pt x="3902" y="37361"/>
                  </a:lnTo>
                  <a:lnTo>
                    <a:pt x="161" y="37361"/>
                  </a:lnTo>
                  <a:lnTo>
                    <a:pt x="161" y="2003"/>
                  </a:lnTo>
                  <a:lnTo>
                    <a:pt x="3902" y="2003"/>
                  </a:lnTo>
                  <a:lnTo>
                    <a:pt x="3902" y="6698"/>
                  </a:lnTo>
                  <a:cubicBezTo>
                    <a:pt x="4929" y="5084"/>
                    <a:pt x="6396" y="3837"/>
                    <a:pt x="8230" y="2957"/>
                  </a:cubicBezTo>
                  <a:cubicBezTo>
                    <a:pt x="10064" y="2003"/>
                    <a:pt x="12118" y="1563"/>
                    <a:pt x="14245" y="1563"/>
                  </a:cubicBezTo>
                  <a:cubicBezTo>
                    <a:pt x="17693" y="1563"/>
                    <a:pt x="20480" y="2664"/>
                    <a:pt x="22754" y="4938"/>
                  </a:cubicBezTo>
                  <a:lnTo>
                    <a:pt x="20040" y="7652"/>
                  </a:lnTo>
                  <a:close/>
                </a:path>
              </a:pathLst>
            </a:custGeom>
            <a:solidFill>
              <a:srgbClr val="000000"/>
            </a:solidFill>
            <a:ln w="73262" cap="flat">
              <a:noFill/>
              <a:prstDash val="solid"/>
              <a:miter/>
            </a:ln>
          </p:spPr>
          <p:txBody>
            <a:bodyPr rtlCol="0" anchor="ctr"/>
            <a:lstStyle/>
            <a:p>
              <a:endParaRPr lang="en-GB"/>
            </a:p>
          </p:txBody>
        </p:sp>
        <p:sp>
          <p:nvSpPr>
            <p:cNvPr id="530" name="Graphic 1127">
              <a:extLst>
                <a:ext uri="{FF2B5EF4-FFF2-40B4-BE49-F238E27FC236}">
                  <a16:creationId xmlns:a16="http://schemas.microsoft.com/office/drawing/2014/main" id="{6D576077-DC5B-4D95-8A5C-7F49D210F4DB}"/>
                </a:ext>
              </a:extLst>
            </p:cNvPr>
            <p:cNvSpPr/>
            <p:nvPr/>
          </p:nvSpPr>
          <p:spPr>
            <a:xfrm>
              <a:off x="5267423" y="4192880"/>
              <a:ext cx="27434" cy="53109"/>
            </a:xfrm>
            <a:custGeom>
              <a:avLst/>
              <a:gdLst>
                <a:gd name="connsiteX0" fmla="*/ 27606 w 27434"/>
                <a:gd name="connsiteY0" fmla="*/ 39344 h 53109"/>
                <a:gd name="connsiteX1" fmla="*/ 23791 w 27434"/>
                <a:gd name="connsiteY1" fmla="*/ 50421 h 53109"/>
                <a:gd name="connsiteX2" fmla="*/ 13155 w 27434"/>
                <a:gd name="connsiteY2" fmla="*/ 54675 h 53109"/>
                <a:gd name="connsiteX3" fmla="*/ 6846 w 27434"/>
                <a:gd name="connsiteY3" fmla="*/ 53575 h 53109"/>
                <a:gd name="connsiteX4" fmla="*/ 1491 w 27434"/>
                <a:gd name="connsiteY4" fmla="*/ 49981 h 53109"/>
                <a:gd name="connsiteX5" fmla="*/ 3986 w 27434"/>
                <a:gd name="connsiteY5" fmla="*/ 47487 h 53109"/>
                <a:gd name="connsiteX6" fmla="*/ 8167 w 27434"/>
                <a:gd name="connsiteY6" fmla="*/ 50494 h 53109"/>
                <a:gd name="connsiteX7" fmla="*/ 13155 w 27434"/>
                <a:gd name="connsiteY7" fmla="*/ 51374 h 53109"/>
                <a:gd name="connsiteX8" fmla="*/ 21224 w 27434"/>
                <a:gd name="connsiteY8" fmla="*/ 48000 h 53109"/>
                <a:gd name="connsiteX9" fmla="*/ 23865 w 27434"/>
                <a:gd name="connsiteY9" fmla="*/ 39124 h 53109"/>
                <a:gd name="connsiteX10" fmla="*/ 23865 w 27434"/>
                <a:gd name="connsiteY10" fmla="*/ 32816 h 53109"/>
                <a:gd name="connsiteX11" fmla="*/ 19170 w 27434"/>
                <a:gd name="connsiteY11" fmla="*/ 36703 h 53109"/>
                <a:gd name="connsiteX12" fmla="*/ 13375 w 27434"/>
                <a:gd name="connsiteY12" fmla="*/ 37804 h 53109"/>
                <a:gd name="connsiteX13" fmla="*/ 4719 w 27434"/>
                <a:gd name="connsiteY13" fmla="*/ 34723 h 53109"/>
                <a:gd name="connsiteX14" fmla="*/ 171 w 27434"/>
                <a:gd name="connsiteY14" fmla="*/ 19685 h 53109"/>
                <a:gd name="connsiteX15" fmla="*/ 4719 w 27434"/>
                <a:gd name="connsiteY15" fmla="*/ 4647 h 53109"/>
                <a:gd name="connsiteX16" fmla="*/ 13375 w 27434"/>
                <a:gd name="connsiteY16" fmla="*/ 1566 h 53109"/>
                <a:gd name="connsiteX17" fmla="*/ 19170 w 27434"/>
                <a:gd name="connsiteY17" fmla="*/ 2667 h 53109"/>
                <a:gd name="connsiteX18" fmla="*/ 23865 w 27434"/>
                <a:gd name="connsiteY18" fmla="*/ 6554 h 53109"/>
                <a:gd name="connsiteX19" fmla="*/ 23865 w 27434"/>
                <a:gd name="connsiteY19" fmla="*/ 2006 h 53109"/>
                <a:gd name="connsiteX20" fmla="*/ 27606 w 27434"/>
                <a:gd name="connsiteY20" fmla="*/ 2006 h 53109"/>
                <a:gd name="connsiteX21" fmla="*/ 27606 w 27434"/>
                <a:gd name="connsiteY21" fmla="*/ 39344 h 53109"/>
                <a:gd name="connsiteX22" fmla="*/ 23498 w 27434"/>
                <a:gd name="connsiteY22" fmla="*/ 25187 h 53109"/>
                <a:gd name="connsiteX23" fmla="*/ 23865 w 27434"/>
                <a:gd name="connsiteY23" fmla="*/ 19685 h 53109"/>
                <a:gd name="connsiteX24" fmla="*/ 23498 w 27434"/>
                <a:gd name="connsiteY24" fmla="*/ 14183 h 53109"/>
                <a:gd name="connsiteX25" fmla="*/ 22178 w 27434"/>
                <a:gd name="connsiteY25" fmla="*/ 9562 h 53109"/>
                <a:gd name="connsiteX26" fmla="*/ 19097 w 27434"/>
                <a:gd name="connsiteY26" fmla="*/ 6041 h 53109"/>
                <a:gd name="connsiteX27" fmla="*/ 13889 w 27434"/>
                <a:gd name="connsiteY27" fmla="*/ 4867 h 53109"/>
                <a:gd name="connsiteX28" fmla="*/ 8754 w 27434"/>
                <a:gd name="connsiteY28" fmla="*/ 6041 h 53109"/>
                <a:gd name="connsiteX29" fmla="*/ 5599 w 27434"/>
                <a:gd name="connsiteY29" fmla="*/ 9562 h 53109"/>
                <a:gd name="connsiteX30" fmla="*/ 4279 w 27434"/>
                <a:gd name="connsiteY30" fmla="*/ 14183 h 53109"/>
                <a:gd name="connsiteX31" fmla="*/ 3912 w 27434"/>
                <a:gd name="connsiteY31" fmla="*/ 19685 h 53109"/>
                <a:gd name="connsiteX32" fmla="*/ 4279 w 27434"/>
                <a:gd name="connsiteY32" fmla="*/ 25187 h 53109"/>
                <a:gd name="connsiteX33" fmla="*/ 5599 w 27434"/>
                <a:gd name="connsiteY33" fmla="*/ 29808 h 53109"/>
                <a:gd name="connsiteX34" fmla="*/ 8754 w 27434"/>
                <a:gd name="connsiteY34" fmla="*/ 33256 h 53109"/>
                <a:gd name="connsiteX35" fmla="*/ 13889 w 27434"/>
                <a:gd name="connsiteY35" fmla="*/ 34503 h 53109"/>
                <a:gd name="connsiteX36" fmla="*/ 19097 w 27434"/>
                <a:gd name="connsiteY36" fmla="*/ 33256 h 53109"/>
                <a:gd name="connsiteX37" fmla="*/ 22178 w 27434"/>
                <a:gd name="connsiteY37" fmla="*/ 29808 h 53109"/>
                <a:gd name="connsiteX38" fmla="*/ 23498 w 27434"/>
                <a:gd name="connsiteY38" fmla="*/ 25187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606" y="39344"/>
                  </a:moveTo>
                  <a:cubicBezTo>
                    <a:pt x="27606" y="43892"/>
                    <a:pt x="26359" y="47560"/>
                    <a:pt x="23791" y="50421"/>
                  </a:cubicBezTo>
                  <a:cubicBezTo>
                    <a:pt x="21224" y="53282"/>
                    <a:pt x="17630" y="54675"/>
                    <a:pt x="13155" y="54675"/>
                  </a:cubicBezTo>
                  <a:cubicBezTo>
                    <a:pt x="10588" y="54675"/>
                    <a:pt x="8534" y="54309"/>
                    <a:pt x="6846" y="53575"/>
                  </a:cubicBezTo>
                  <a:cubicBezTo>
                    <a:pt x="5159" y="52915"/>
                    <a:pt x="3399" y="51668"/>
                    <a:pt x="1491" y="49981"/>
                  </a:cubicBezTo>
                  <a:lnTo>
                    <a:pt x="3986" y="47487"/>
                  </a:lnTo>
                  <a:cubicBezTo>
                    <a:pt x="5526" y="48880"/>
                    <a:pt x="6920" y="49907"/>
                    <a:pt x="8167" y="50494"/>
                  </a:cubicBezTo>
                  <a:cubicBezTo>
                    <a:pt x="9414" y="51081"/>
                    <a:pt x="11028" y="51374"/>
                    <a:pt x="13155" y="51374"/>
                  </a:cubicBezTo>
                  <a:cubicBezTo>
                    <a:pt x="16749" y="51374"/>
                    <a:pt x="19390" y="50274"/>
                    <a:pt x="21224" y="48000"/>
                  </a:cubicBezTo>
                  <a:cubicBezTo>
                    <a:pt x="22985" y="45799"/>
                    <a:pt x="23865" y="42865"/>
                    <a:pt x="23865" y="39124"/>
                  </a:cubicBezTo>
                  <a:lnTo>
                    <a:pt x="23865" y="32816"/>
                  </a:lnTo>
                  <a:cubicBezTo>
                    <a:pt x="22398" y="34723"/>
                    <a:pt x="20857" y="36043"/>
                    <a:pt x="19170" y="36703"/>
                  </a:cubicBezTo>
                  <a:cubicBezTo>
                    <a:pt x="17483" y="37437"/>
                    <a:pt x="15576" y="37804"/>
                    <a:pt x="13375" y="37804"/>
                  </a:cubicBezTo>
                  <a:cubicBezTo>
                    <a:pt x="9634" y="37804"/>
                    <a:pt x="6773" y="36777"/>
                    <a:pt x="4719" y="34723"/>
                  </a:cubicBezTo>
                  <a:cubicBezTo>
                    <a:pt x="1712" y="31715"/>
                    <a:pt x="171" y="26654"/>
                    <a:pt x="171" y="19685"/>
                  </a:cubicBezTo>
                  <a:cubicBezTo>
                    <a:pt x="171" y="12716"/>
                    <a:pt x="1712" y="7655"/>
                    <a:pt x="4719" y="4647"/>
                  </a:cubicBezTo>
                  <a:cubicBezTo>
                    <a:pt x="6773" y="2593"/>
                    <a:pt x="9634" y="1566"/>
                    <a:pt x="13375" y="1566"/>
                  </a:cubicBezTo>
                  <a:cubicBezTo>
                    <a:pt x="15576" y="1566"/>
                    <a:pt x="17483" y="1933"/>
                    <a:pt x="19170" y="2667"/>
                  </a:cubicBezTo>
                  <a:cubicBezTo>
                    <a:pt x="20857" y="3327"/>
                    <a:pt x="22398" y="4647"/>
                    <a:pt x="23865" y="6554"/>
                  </a:cubicBezTo>
                  <a:lnTo>
                    <a:pt x="23865" y="2006"/>
                  </a:lnTo>
                  <a:lnTo>
                    <a:pt x="27606" y="2006"/>
                  </a:lnTo>
                  <a:lnTo>
                    <a:pt x="27606" y="39344"/>
                  </a:lnTo>
                  <a:close/>
                  <a:moveTo>
                    <a:pt x="23498" y="25187"/>
                  </a:moveTo>
                  <a:cubicBezTo>
                    <a:pt x="23718" y="23646"/>
                    <a:pt x="23865" y="21812"/>
                    <a:pt x="23865" y="19685"/>
                  </a:cubicBezTo>
                  <a:cubicBezTo>
                    <a:pt x="23865" y="17558"/>
                    <a:pt x="23718" y="15724"/>
                    <a:pt x="23498" y="14183"/>
                  </a:cubicBezTo>
                  <a:cubicBezTo>
                    <a:pt x="23278" y="12643"/>
                    <a:pt x="22838" y="11102"/>
                    <a:pt x="22178" y="9562"/>
                  </a:cubicBezTo>
                  <a:cubicBezTo>
                    <a:pt x="21517" y="8021"/>
                    <a:pt x="20417" y="6848"/>
                    <a:pt x="19097" y="6041"/>
                  </a:cubicBezTo>
                  <a:cubicBezTo>
                    <a:pt x="17703" y="5234"/>
                    <a:pt x="15942" y="4867"/>
                    <a:pt x="13889" y="4867"/>
                  </a:cubicBezTo>
                  <a:cubicBezTo>
                    <a:pt x="11835" y="4867"/>
                    <a:pt x="10074" y="5234"/>
                    <a:pt x="8754" y="6041"/>
                  </a:cubicBezTo>
                  <a:cubicBezTo>
                    <a:pt x="7360" y="6848"/>
                    <a:pt x="6333" y="8021"/>
                    <a:pt x="5599" y="9562"/>
                  </a:cubicBezTo>
                  <a:cubicBezTo>
                    <a:pt x="5013" y="11102"/>
                    <a:pt x="4499" y="12643"/>
                    <a:pt x="4279" y="14183"/>
                  </a:cubicBezTo>
                  <a:cubicBezTo>
                    <a:pt x="4059" y="15724"/>
                    <a:pt x="3912" y="17558"/>
                    <a:pt x="3912" y="19685"/>
                  </a:cubicBezTo>
                  <a:cubicBezTo>
                    <a:pt x="3912" y="21812"/>
                    <a:pt x="4059" y="23646"/>
                    <a:pt x="4279" y="25187"/>
                  </a:cubicBezTo>
                  <a:cubicBezTo>
                    <a:pt x="4499" y="26727"/>
                    <a:pt x="5013" y="28268"/>
                    <a:pt x="5599" y="29808"/>
                  </a:cubicBezTo>
                  <a:cubicBezTo>
                    <a:pt x="6333" y="31348"/>
                    <a:pt x="7360" y="32449"/>
                    <a:pt x="8754" y="33256"/>
                  </a:cubicBezTo>
                  <a:cubicBezTo>
                    <a:pt x="10074" y="34063"/>
                    <a:pt x="11835" y="34503"/>
                    <a:pt x="13889" y="34503"/>
                  </a:cubicBezTo>
                  <a:cubicBezTo>
                    <a:pt x="15942" y="34503"/>
                    <a:pt x="17703" y="34063"/>
                    <a:pt x="19097" y="33256"/>
                  </a:cubicBezTo>
                  <a:cubicBezTo>
                    <a:pt x="20417" y="32449"/>
                    <a:pt x="21517" y="31348"/>
                    <a:pt x="22178" y="29808"/>
                  </a:cubicBezTo>
                  <a:cubicBezTo>
                    <a:pt x="22838" y="28268"/>
                    <a:pt x="23278" y="26727"/>
                    <a:pt x="23498" y="25187"/>
                  </a:cubicBezTo>
                  <a:close/>
                </a:path>
              </a:pathLst>
            </a:custGeom>
            <a:solidFill>
              <a:srgbClr val="000000"/>
            </a:solidFill>
            <a:ln w="73262" cap="flat">
              <a:noFill/>
              <a:prstDash val="solid"/>
              <a:miter/>
            </a:ln>
          </p:spPr>
          <p:txBody>
            <a:bodyPr rtlCol="0" anchor="ctr"/>
            <a:lstStyle/>
            <a:p>
              <a:endParaRPr lang="en-GB"/>
            </a:p>
          </p:txBody>
        </p:sp>
        <p:sp>
          <p:nvSpPr>
            <p:cNvPr id="531" name="Graphic 1127">
              <a:extLst>
                <a:ext uri="{FF2B5EF4-FFF2-40B4-BE49-F238E27FC236}">
                  <a16:creationId xmlns:a16="http://schemas.microsoft.com/office/drawing/2014/main" id="{2E858834-1F55-40C6-AF7A-4BB14E970089}"/>
                </a:ext>
              </a:extLst>
            </p:cNvPr>
            <p:cNvSpPr/>
            <p:nvPr/>
          </p:nvSpPr>
          <p:spPr>
            <a:xfrm>
              <a:off x="5302721" y="4193320"/>
              <a:ext cx="29488" cy="51348"/>
            </a:xfrm>
            <a:custGeom>
              <a:avLst/>
              <a:gdLst>
                <a:gd name="connsiteX0" fmla="*/ 29673 w 29488"/>
                <a:gd name="connsiteY0" fmla="*/ 1566 h 51348"/>
                <a:gd name="connsiteX1" fmla="*/ 13241 w 29488"/>
                <a:gd name="connsiteY1" fmla="*/ 46533 h 51348"/>
                <a:gd name="connsiteX2" fmla="*/ 10820 w 29488"/>
                <a:gd name="connsiteY2" fmla="*/ 50641 h 51348"/>
                <a:gd name="connsiteX3" fmla="*/ 4145 w 29488"/>
                <a:gd name="connsiteY3" fmla="*/ 52915 h 51348"/>
                <a:gd name="connsiteX4" fmla="*/ 2384 w 29488"/>
                <a:gd name="connsiteY4" fmla="*/ 52915 h 51348"/>
                <a:gd name="connsiteX5" fmla="*/ 2384 w 29488"/>
                <a:gd name="connsiteY5" fmla="*/ 49614 h 51348"/>
                <a:gd name="connsiteX6" fmla="*/ 3778 w 29488"/>
                <a:gd name="connsiteY6" fmla="*/ 49614 h 51348"/>
                <a:gd name="connsiteX7" fmla="*/ 8033 w 29488"/>
                <a:gd name="connsiteY7" fmla="*/ 48587 h 51348"/>
                <a:gd name="connsiteX8" fmla="*/ 10233 w 29488"/>
                <a:gd name="connsiteY8" fmla="*/ 44772 h 51348"/>
                <a:gd name="connsiteX9" fmla="*/ 13094 w 29488"/>
                <a:gd name="connsiteY9" fmla="*/ 36923 h 51348"/>
                <a:gd name="connsiteX10" fmla="*/ 184 w 29488"/>
                <a:gd name="connsiteY10" fmla="*/ 1566 h 51348"/>
                <a:gd name="connsiteX11" fmla="*/ 4292 w 29488"/>
                <a:gd name="connsiteY11" fmla="*/ 1566 h 51348"/>
                <a:gd name="connsiteX12" fmla="*/ 14928 w 29488"/>
                <a:gd name="connsiteY12" fmla="*/ 32522 h 51348"/>
                <a:gd name="connsiteX13" fmla="*/ 25565 w 29488"/>
                <a:gd name="connsiteY13" fmla="*/ 1566 h 51348"/>
                <a:gd name="connsiteX14" fmla="*/ 29673 w 29488"/>
                <a:gd name="connsiteY14" fmla="*/ 1566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29673" y="1566"/>
                  </a:moveTo>
                  <a:lnTo>
                    <a:pt x="13241" y="46533"/>
                  </a:lnTo>
                  <a:cubicBezTo>
                    <a:pt x="12581" y="48513"/>
                    <a:pt x="11774" y="49834"/>
                    <a:pt x="10820" y="50641"/>
                  </a:cubicBezTo>
                  <a:cubicBezTo>
                    <a:pt x="9280" y="52181"/>
                    <a:pt x="7006" y="52915"/>
                    <a:pt x="4145" y="52915"/>
                  </a:cubicBezTo>
                  <a:lnTo>
                    <a:pt x="2384" y="52915"/>
                  </a:lnTo>
                  <a:lnTo>
                    <a:pt x="2384" y="49614"/>
                  </a:lnTo>
                  <a:lnTo>
                    <a:pt x="3778" y="49614"/>
                  </a:lnTo>
                  <a:cubicBezTo>
                    <a:pt x="5759" y="49614"/>
                    <a:pt x="7153" y="49247"/>
                    <a:pt x="8033" y="48587"/>
                  </a:cubicBezTo>
                  <a:cubicBezTo>
                    <a:pt x="8840" y="47927"/>
                    <a:pt x="9573" y="46606"/>
                    <a:pt x="10233" y="44772"/>
                  </a:cubicBezTo>
                  <a:lnTo>
                    <a:pt x="13094" y="36923"/>
                  </a:lnTo>
                  <a:lnTo>
                    <a:pt x="184" y="1566"/>
                  </a:lnTo>
                  <a:lnTo>
                    <a:pt x="4292" y="1566"/>
                  </a:lnTo>
                  <a:lnTo>
                    <a:pt x="14928" y="32522"/>
                  </a:lnTo>
                  <a:lnTo>
                    <a:pt x="25565" y="1566"/>
                  </a:lnTo>
                  <a:lnTo>
                    <a:pt x="29673" y="1566"/>
                  </a:lnTo>
                  <a:close/>
                </a:path>
              </a:pathLst>
            </a:custGeom>
            <a:solidFill>
              <a:srgbClr val="000000"/>
            </a:solidFill>
            <a:ln w="73262" cap="flat">
              <a:noFill/>
              <a:prstDash val="solid"/>
              <a:miter/>
            </a:ln>
          </p:spPr>
          <p:txBody>
            <a:bodyPr rtlCol="0" anchor="ctr"/>
            <a:lstStyle/>
            <a:p>
              <a:endParaRPr lang="en-GB"/>
            </a:p>
          </p:txBody>
        </p:sp>
        <p:sp>
          <p:nvSpPr>
            <p:cNvPr id="532" name="Graphic 1127">
              <a:extLst>
                <a:ext uri="{FF2B5EF4-FFF2-40B4-BE49-F238E27FC236}">
                  <a16:creationId xmlns:a16="http://schemas.microsoft.com/office/drawing/2014/main" id="{3EE37F3B-052F-42BF-B096-5FCFC77F4097}"/>
                </a:ext>
              </a:extLst>
            </p:cNvPr>
            <p:cNvSpPr/>
            <p:nvPr/>
          </p:nvSpPr>
          <p:spPr>
            <a:xfrm>
              <a:off x="5355764" y="4192880"/>
              <a:ext cx="27508" cy="36237"/>
            </a:xfrm>
            <a:custGeom>
              <a:avLst/>
              <a:gdLst>
                <a:gd name="connsiteX0" fmla="*/ 27710 w 27508"/>
                <a:gd name="connsiteY0" fmla="*/ 37361 h 36237"/>
                <a:gd name="connsiteX1" fmla="*/ 23969 w 27508"/>
                <a:gd name="connsiteY1" fmla="*/ 37361 h 36237"/>
                <a:gd name="connsiteX2" fmla="*/ 23969 w 27508"/>
                <a:gd name="connsiteY2" fmla="*/ 33840 h 36237"/>
                <a:gd name="connsiteX3" fmla="*/ 19421 w 27508"/>
                <a:gd name="connsiteY3" fmla="*/ 36921 h 36237"/>
                <a:gd name="connsiteX4" fmla="*/ 13186 w 27508"/>
                <a:gd name="connsiteY4" fmla="*/ 37801 h 36237"/>
                <a:gd name="connsiteX5" fmla="*/ 2769 w 27508"/>
                <a:gd name="connsiteY5" fmla="*/ 34573 h 36237"/>
                <a:gd name="connsiteX6" fmla="*/ 202 w 27508"/>
                <a:gd name="connsiteY6" fmla="*/ 27678 h 36237"/>
                <a:gd name="connsiteX7" fmla="*/ 3503 w 27508"/>
                <a:gd name="connsiteY7" fmla="*/ 20196 h 36237"/>
                <a:gd name="connsiteX8" fmla="*/ 12526 w 27508"/>
                <a:gd name="connsiteY8" fmla="*/ 17482 h 36237"/>
                <a:gd name="connsiteX9" fmla="*/ 23969 w 27508"/>
                <a:gd name="connsiteY9" fmla="*/ 17482 h 36237"/>
                <a:gd name="connsiteX10" fmla="*/ 23969 w 27508"/>
                <a:gd name="connsiteY10" fmla="*/ 13520 h 36237"/>
                <a:gd name="connsiteX11" fmla="*/ 21622 w 27508"/>
                <a:gd name="connsiteY11" fmla="*/ 7065 h 36237"/>
                <a:gd name="connsiteX12" fmla="*/ 13993 w 27508"/>
                <a:gd name="connsiteY12" fmla="*/ 4864 h 36237"/>
                <a:gd name="connsiteX13" fmla="*/ 8198 w 27508"/>
                <a:gd name="connsiteY13" fmla="*/ 5891 h 36237"/>
                <a:gd name="connsiteX14" fmla="*/ 4236 w 27508"/>
                <a:gd name="connsiteY14" fmla="*/ 9339 h 36237"/>
                <a:gd name="connsiteX15" fmla="*/ 1522 w 27508"/>
                <a:gd name="connsiteY15" fmla="*/ 6992 h 36237"/>
                <a:gd name="connsiteX16" fmla="*/ 6584 w 27508"/>
                <a:gd name="connsiteY16" fmla="*/ 2810 h 36237"/>
                <a:gd name="connsiteX17" fmla="*/ 13993 w 27508"/>
                <a:gd name="connsiteY17" fmla="*/ 1563 h 36237"/>
                <a:gd name="connsiteX18" fmla="*/ 27710 w 27508"/>
                <a:gd name="connsiteY18" fmla="*/ 13154 h 36237"/>
                <a:gd name="connsiteX19" fmla="*/ 27710 w 27508"/>
                <a:gd name="connsiteY19" fmla="*/ 37361 h 36237"/>
                <a:gd name="connsiteX20" fmla="*/ 23969 w 27508"/>
                <a:gd name="connsiteY20" fmla="*/ 25037 h 36237"/>
                <a:gd name="connsiteX21" fmla="*/ 23969 w 27508"/>
                <a:gd name="connsiteY21" fmla="*/ 20489 h 36237"/>
                <a:gd name="connsiteX22" fmla="*/ 12966 w 27508"/>
                <a:gd name="connsiteY22" fmla="*/ 20489 h 36237"/>
                <a:gd name="connsiteX23" fmla="*/ 3943 w 27508"/>
                <a:gd name="connsiteY23" fmla="*/ 27605 h 36237"/>
                <a:gd name="connsiteX24" fmla="*/ 6144 w 27508"/>
                <a:gd name="connsiteY24" fmla="*/ 32813 h 36237"/>
                <a:gd name="connsiteX25" fmla="*/ 13186 w 27508"/>
                <a:gd name="connsiteY25" fmla="*/ 34500 h 36237"/>
                <a:gd name="connsiteX26" fmla="*/ 21988 w 27508"/>
                <a:gd name="connsiteY26" fmla="*/ 31786 h 36237"/>
                <a:gd name="connsiteX27" fmla="*/ 23969 w 27508"/>
                <a:gd name="connsiteY27" fmla="*/ 2503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710" y="37361"/>
                  </a:moveTo>
                  <a:lnTo>
                    <a:pt x="23969" y="37361"/>
                  </a:lnTo>
                  <a:lnTo>
                    <a:pt x="23969" y="33840"/>
                  </a:lnTo>
                  <a:cubicBezTo>
                    <a:pt x="22502" y="35307"/>
                    <a:pt x="20961" y="36334"/>
                    <a:pt x="19421" y="36921"/>
                  </a:cubicBezTo>
                  <a:cubicBezTo>
                    <a:pt x="17807" y="37508"/>
                    <a:pt x="15753" y="37801"/>
                    <a:pt x="13186" y="37801"/>
                  </a:cubicBezTo>
                  <a:cubicBezTo>
                    <a:pt x="8344" y="37801"/>
                    <a:pt x="4897" y="36701"/>
                    <a:pt x="2769" y="34573"/>
                  </a:cubicBezTo>
                  <a:cubicBezTo>
                    <a:pt x="1082" y="32886"/>
                    <a:pt x="202" y="30539"/>
                    <a:pt x="202" y="27678"/>
                  </a:cubicBezTo>
                  <a:cubicBezTo>
                    <a:pt x="202" y="24450"/>
                    <a:pt x="1302" y="21956"/>
                    <a:pt x="3503" y="20196"/>
                  </a:cubicBezTo>
                  <a:cubicBezTo>
                    <a:pt x="5630" y="18362"/>
                    <a:pt x="8638" y="17482"/>
                    <a:pt x="12526" y="17482"/>
                  </a:cubicBezTo>
                  <a:lnTo>
                    <a:pt x="23969" y="17482"/>
                  </a:lnTo>
                  <a:lnTo>
                    <a:pt x="23969" y="13520"/>
                  </a:lnTo>
                  <a:cubicBezTo>
                    <a:pt x="23969" y="10659"/>
                    <a:pt x="23162" y="8459"/>
                    <a:pt x="21622" y="7065"/>
                  </a:cubicBezTo>
                  <a:cubicBezTo>
                    <a:pt x="20081" y="5598"/>
                    <a:pt x="17514" y="4864"/>
                    <a:pt x="13993" y="4864"/>
                  </a:cubicBezTo>
                  <a:cubicBezTo>
                    <a:pt x="11572" y="4864"/>
                    <a:pt x="9591" y="5231"/>
                    <a:pt x="8198" y="5891"/>
                  </a:cubicBezTo>
                  <a:cubicBezTo>
                    <a:pt x="6730" y="6552"/>
                    <a:pt x="5410" y="7725"/>
                    <a:pt x="4236" y="9339"/>
                  </a:cubicBezTo>
                  <a:lnTo>
                    <a:pt x="1522" y="6992"/>
                  </a:lnTo>
                  <a:cubicBezTo>
                    <a:pt x="2989" y="5011"/>
                    <a:pt x="4676" y="3544"/>
                    <a:pt x="6584" y="2810"/>
                  </a:cubicBezTo>
                  <a:cubicBezTo>
                    <a:pt x="8564" y="1930"/>
                    <a:pt x="10985" y="1563"/>
                    <a:pt x="13993" y="1563"/>
                  </a:cubicBezTo>
                  <a:cubicBezTo>
                    <a:pt x="23162" y="1563"/>
                    <a:pt x="27710" y="5451"/>
                    <a:pt x="27710" y="13154"/>
                  </a:cubicBezTo>
                  <a:lnTo>
                    <a:pt x="27710" y="37361"/>
                  </a:lnTo>
                  <a:close/>
                  <a:moveTo>
                    <a:pt x="23969" y="25037"/>
                  </a:moveTo>
                  <a:lnTo>
                    <a:pt x="23969" y="20489"/>
                  </a:lnTo>
                  <a:lnTo>
                    <a:pt x="12966" y="20489"/>
                  </a:lnTo>
                  <a:cubicBezTo>
                    <a:pt x="6951" y="20489"/>
                    <a:pt x="3943" y="22836"/>
                    <a:pt x="3943" y="27605"/>
                  </a:cubicBezTo>
                  <a:cubicBezTo>
                    <a:pt x="3943" y="29952"/>
                    <a:pt x="4676" y="31712"/>
                    <a:pt x="6144" y="32813"/>
                  </a:cubicBezTo>
                  <a:cubicBezTo>
                    <a:pt x="7611" y="33913"/>
                    <a:pt x="9958" y="34500"/>
                    <a:pt x="13186" y="34500"/>
                  </a:cubicBezTo>
                  <a:cubicBezTo>
                    <a:pt x="17147" y="34500"/>
                    <a:pt x="20081" y="33620"/>
                    <a:pt x="21988" y="31786"/>
                  </a:cubicBezTo>
                  <a:cubicBezTo>
                    <a:pt x="23309" y="30539"/>
                    <a:pt x="23969" y="28338"/>
                    <a:pt x="23969" y="25037"/>
                  </a:cubicBezTo>
                  <a:close/>
                </a:path>
              </a:pathLst>
            </a:custGeom>
            <a:solidFill>
              <a:srgbClr val="000000"/>
            </a:solidFill>
            <a:ln w="73262" cap="flat">
              <a:noFill/>
              <a:prstDash val="solid"/>
              <a:miter/>
            </a:ln>
          </p:spPr>
          <p:txBody>
            <a:bodyPr rtlCol="0" anchor="ctr"/>
            <a:lstStyle/>
            <a:p>
              <a:endParaRPr lang="en-GB"/>
            </a:p>
          </p:txBody>
        </p:sp>
        <p:sp>
          <p:nvSpPr>
            <p:cNvPr id="533" name="Graphic 1127">
              <a:extLst>
                <a:ext uri="{FF2B5EF4-FFF2-40B4-BE49-F238E27FC236}">
                  <a16:creationId xmlns:a16="http://schemas.microsoft.com/office/drawing/2014/main" id="{C860A604-357C-4D88-862D-CA50B4F6F05E}"/>
                </a:ext>
              </a:extLst>
            </p:cNvPr>
            <p:cNvSpPr/>
            <p:nvPr/>
          </p:nvSpPr>
          <p:spPr>
            <a:xfrm>
              <a:off x="5396931" y="4192880"/>
              <a:ext cx="27214" cy="35797"/>
            </a:xfrm>
            <a:custGeom>
              <a:avLst/>
              <a:gdLst>
                <a:gd name="connsiteX0" fmla="*/ 27431 w 27214"/>
                <a:gd name="connsiteY0" fmla="*/ 37361 h 35797"/>
                <a:gd name="connsiteX1" fmla="*/ 23690 w 27214"/>
                <a:gd name="connsiteY1" fmla="*/ 37361 h 35797"/>
                <a:gd name="connsiteX2" fmla="*/ 23690 w 27214"/>
                <a:gd name="connsiteY2" fmla="*/ 15427 h 35797"/>
                <a:gd name="connsiteX3" fmla="*/ 21196 w 27214"/>
                <a:gd name="connsiteY3" fmla="*/ 7578 h 35797"/>
                <a:gd name="connsiteX4" fmla="*/ 13933 w 27214"/>
                <a:gd name="connsiteY4" fmla="*/ 4864 h 35797"/>
                <a:gd name="connsiteX5" fmla="*/ 6598 w 27214"/>
                <a:gd name="connsiteY5" fmla="*/ 7578 h 35797"/>
                <a:gd name="connsiteX6" fmla="*/ 3957 w 27214"/>
                <a:gd name="connsiteY6" fmla="*/ 15427 h 35797"/>
                <a:gd name="connsiteX7" fmla="*/ 3957 w 27214"/>
                <a:gd name="connsiteY7" fmla="*/ 37361 h 35797"/>
                <a:gd name="connsiteX8" fmla="*/ 216 w 27214"/>
                <a:gd name="connsiteY8" fmla="*/ 37361 h 35797"/>
                <a:gd name="connsiteX9" fmla="*/ 216 w 27214"/>
                <a:gd name="connsiteY9" fmla="*/ 2003 h 35797"/>
                <a:gd name="connsiteX10" fmla="*/ 3957 w 27214"/>
                <a:gd name="connsiteY10" fmla="*/ 2003 h 35797"/>
                <a:gd name="connsiteX11" fmla="*/ 3957 w 27214"/>
                <a:gd name="connsiteY11" fmla="*/ 6185 h 35797"/>
                <a:gd name="connsiteX12" fmla="*/ 14374 w 27214"/>
                <a:gd name="connsiteY12" fmla="*/ 1563 h 35797"/>
                <a:gd name="connsiteX13" fmla="*/ 23763 w 27214"/>
                <a:gd name="connsiteY13" fmla="*/ 4938 h 35797"/>
                <a:gd name="connsiteX14" fmla="*/ 27431 w 27214"/>
                <a:gd name="connsiteY14" fmla="*/ 14767 h 35797"/>
                <a:gd name="connsiteX15" fmla="*/ 27431 w 27214"/>
                <a:gd name="connsiteY15" fmla="*/ 3736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431" y="37361"/>
                  </a:moveTo>
                  <a:lnTo>
                    <a:pt x="23690" y="37361"/>
                  </a:lnTo>
                  <a:lnTo>
                    <a:pt x="23690" y="15427"/>
                  </a:lnTo>
                  <a:cubicBezTo>
                    <a:pt x="23690" y="11980"/>
                    <a:pt x="22883" y="9412"/>
                    <a:pt x="21196" y="7578"/>
                  </a:cubicBezTo>
                  <a:cubicBezTo>
                    <a:pt x="19508" y="5745"/>
                    <a:pt x="17088" y="4864"/>
                    <a:pt x="13933" y="4864"/>
                  </a:cubicBezTo>
                  <a:cubicBezTo>
                    <a:pt x="10779" y="4864"/>
                    <a:pt x="8285" y="5745"/>
                    <a:pt x="6598" y="7578"/>
                  </a:cubicBezTo>
                  <a:cubicBezTo>
                    <a:pt x="4837" y="9412"/>
                    <a:pt x="3957" y="12053"/>
                    <a:pt x="3957" y="15427"/>
                  </a:cubicBezTo>
                  <a:lnTo>
                    <a:pt x="3957" y="37361"/>
                  </a:lnTo>
                  <a:lnTo>
                    <a:pt x="216" y="37361"/>
                  </a:lnTo>
                  <a:lnTo>
                    <a:pt x="216" y="2003"/>
                  </a:lnTo>
                  <a:lnTo>
                    <a:pt x="3957" y="2003"/>
                  </a:lnTo>
                  <a:lnTo>
                    <a:pt x="3957" y="6185"/>
                  </a:lnTo>
                  <a:cubicBezTo>
                    <a:pt x="6598" y="3104"/>
                    <a:pt x="10046" y="1563"/>
                    <a:pt x="14374" y="1563"/>
                  </a:cubicBezTo>
                  <a:cubicBezTo>
                    <a:pt x="18335" y="1563"/>
                    <a:pt x="21489" y="2664"/>
                    <a:pt x="23763" y="4938"/>
                  </a:cubicBezTo>
                  <a:cubicBezTo>
                    <a:pt x="26184" y="7285"/>
                    <a:pt x="27431" y="10586"/>
                    <a:pt x="27431" y="14767"/>
                  </a:cubicBezTo>
                  <a:lnTo>
                    <a:pt x="27431" y="37361"/>
                  </a:lnTo>
                  <a:close/>
                </a:path>
              </a:pathLst>
            </a:custGeom>
            <a:solidFill>
              <a:srgbClr val="000000"/>
            </a:solidFill>
            <a:ln w="73262" cap="flat">
              <a:noFill/>
              <a:prstDash val="solid"/>
              <a:miter/>
            </a:ln>
          </p:spPr>
          <p:txBody>
            <a:bodyPr rtlCol="0" anchor="ctr"/>
            <a:lstStyle/>
            <a:p>
              <a:endParaRPr lang="en-GB"/>
            </a:p>
          </p:txBody>
        </p:sp>
        <p:sp>
          <p:nvSpPr>
            <p:cNvPr id="534" name="Graphic 1127">
              <a:extLst>
                <a:ext uri="{FF2B5EF4-FFF2-40B4-BE49-F238E27FC236}">
                  <a16:creationId xmlns:a16="http://schemas.microsoft.com/office/drawing/2014/main" id="{026DA54D-A640-4C7B-A3F1-20A44170F31F}"/>
                </a:ext>
              </a:extLst>
            </p:cNvPr>
            <p:cNvSpPr/>
            <p:nvPr/>
          </p:nvSpPr>
          <p:spPr>
            <a:xfrm>
              <a:off x="5435605" y="4176449"/>
              <a:ext cx="27434" cy="52669"/>
            </a:xfrm>
            <a:custGeom>
              <a:avLst/>
              <a:gdLst>
                <a:gd name="connsiteX0" fmla="*/ 27664 w 27434"/>
                <a:gd name="connsiteY0" fmla="*/ 53790 h 52669"/>
                <a:gd name="connsiteX1" fmla="*/ 23923 w 27434"/>
                <a:gd name="connsiteY1" fmla="*/ 53790 h 52669"/>
                <a:gd name="connsiteX2" fmla="*/ 23923 w 27434"/>
                <a:gd name="connsiteY2" fmla="*/ 49242 h 52669"/>
                <a:gd name="connsiteX3" fmla="*/ 19229 w 27434"/>
                <a:gd name="connsiteY3" fmla="*/ 53129 h 52669"/>
                <a:gd name="connsiteX4" fmla="*/ 13433 w 27434"/>
                <a:gd name="connsiteY4" fmla="*/ 54230 h 52669"/>
                <a:gd name="connsiteX5" fmla="*/ 4778 w 27434"/>
                <a:gd name="connsiteY5" fmla="*/ 51149 h 52669"/>
                <a:gd name="connsiteX6" fmla="*/ 230 w 27434"/>
                <a:gd name="connsiteY6" fmla="*/ 36111 h 52669"/>
                <a:gd name="connsiteX7" fmla="*/ 4778 w 27434"/>
                <a:gd name="connsiteY7" fmla="*/ 21073 h 52669"/>
                <a:gd name="connsiteX8" fmla="*/ 13433 w 27434"/>
                <a:gd name="connsiteY8" fmla="*/ 17992 h 52669"/>
                <a:gd name="connsiteX9" fmla="*/ 19229 w 27434"/>
                <a:gd name="connsiteY9" fmla="*/ 19093 h 52669"/>
                <a:gd name="connsiteX10" fmla="*/ 23923 w 27434"/>
                <a:gd name="connsiteY10" fmla="*/ 22980 h 52669"/>
                <a:gd name="connsiteX11" fmla="*/ 23923 w 27434"/>
                <a:gd name="connsiteY11" fmla="*/ 1561 h 52669"/>
                <a:gd name="connsiteX12" fmla="*/ 27664 w 27434"/>
                <a:gd name="connsiteY12" fmla="*/ 1561 h 52669"/>
                <a:gd name="connsiteX13" fmla="*/ 27664 w 27434"/>
                <a:gd name="connsiteY13" fmla="*/ 53790 h 52669"/>
                <a:gd name="connsiteX14" fmla="*/ 23557 w 27434"/>
                <a:gd name="connsiteY14" fmla="*/ 41613 h 52669"/>
                <a:gd name="connsiteX15" fmla="*/ 23923 w 27434"/>
                <a:gd name="connsiteY15" fmla="*/ 36111 h 52669"/>
                <a:gd name="connsiteX16" fmla="*/ 23557 w 27434"/>
                <a:gd name="connsiteY16" fmla="*/ 30609 h 52669"/>
                <a:gd name="connsiteX17" fmla="*/ 22236 w 27434"/>
                <a:gd name="connsiteY17" fmla="*/ 25988 h 52669"/>
                <a:gd name="connsiteX18" fmla="*/ 19155 w 27434"/>
                <a:gd name="connsiteY18" fmla="*/ 22467 h 52669"/>
                <a:gd name="connsiteX19" fmla="*/ 13947 w 27434"/>
                <a:gd name="connsiteY19" fmla="*/ 21293 h 52669"/>
                <a:gd name="connsiteX20" fmla="*/ 8812 w 27434"/>
                <a:gd name="connsiteY20" fmla="*/ 22467 h 52669"/>
                <a:gd name="connsiteX21" fmla="*/ 5658 w 27434"/>
                <a:gd name="connsiteY21" fmla="*/ 25988 h 52669"/>
                <a:gd name="connsiteX22" fmla="*/ 4337 w 27434"/>
                <a:gd name="connsiteY22" fmla="*/ 30609 h 52669"/>
                <a:gd name="connsiteX23" fmla="*/ 3971 w 27434"/>
                <a:gd name="connsiteY23" fmla="*/ 36111 h 52669"/>
                <a:gd name="connsiteX24" fmla="*/ 4337 w 27434"/>
                <a:gd name="connsiteY24" fmla="*/ 41613 h 52669"/>
                <a:gd name="connsiteX25" fmla="*/ 5658 w 27434"/>
                <a:gd name="connsiteY25" fmla="*/ 46234 h 52669"/>
                <a:gd name="connsiteX26" fmla="*/ 8812 w 27434"/>
                <a:gd name="connsiteY26" fmla="*/ 49682 h 52669"/>
                <a:gd name="connsiteX27" fmla="*/ 13947 w 27434"/>
                <a:gd name="connsiteY27" fmla="*/ 50929 h 52669"/>
                <a:gd name="connsiteX28" fmla="*/ 19155 w 27434"/>
                <a:gd name="connsiteY28" fmla="*/ 49682 h 52669"/>
                <a:gd name="connsiteX29" fmla="*/ 22236 w 27434"/>
                <a:gd name="connsiteY29" fmla="*/ 46234 h 52669"/>
                <a:gd name="connsiteX30" fmla="*/ 23557 w 27434"/>
                <a:gd name="connsiteY30" fmla="*/ 41613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664" y="53790"/>
                  </a:moveTo>
                  <a:lnTo>
                    <a:pt x="23923" y="53790"/>
                  </a:lnTo>
                  <a:lnTo>
                    <a:pt x="23923" y="49242"/>
                  </a:lnTo>
                  <a:cubicBezTo>
                    <a:pt x="22456" y="51149"/>
                    <a:pt x="20916" y="52469"/>
                    <a:pt x="19229" y="53129"/>
                  </a:cubicBezTo>
                  <a:cubicBezTo>
                    <a:pt x="17541" y="53863"/>
                    <a:pt x="15634" y="54230"/>
                    <a:pt x="13433" y="54230"/>
                  </a:cubicBezTo>
                  <a:cubicBezTo>
                    <a:pt x="9692" y="54230"/>
                    <a:pt x="6832" y="53203"/>
                    <a:pt x="4778" y="51149"/>
                  </a:cubicBezTo>
                  <a:cubicBezTo>
                    <a:pt x="1770" y="48141"/>
                    <a:pt x="230" y="43080"/>
                    <a:pt x="230" y="36111"/>
                  </a:cubicBezTo>
                  <a:cubicBezTo>
                    <a:pt x="230" y="29142"/>
                    <a:pt x="1770" y="24081"/>
                    <a:pt x="4778" y="21073"/>
                  </a:cubicBezTo>
                  <a:cubicBezTo>
                    <a:pt x="6832" y="19019"/>
                    <a:pt x="9692" y="17992"/>
                    <a:pt x="13433" y="17992"/>
                  </a:cubicBezTo>
                  <a:cubicBezTo>
                    <a:pt x="15634" y="17992"/>
                    <a:pt x="17541" y="18359"/>
                    <a:pt x="19229" y="19093"/>
                  </a:cubicBezTo>
                  <a:cubicBezTo>
                    <a:pt x="20916" y="19753"/>
                    <a:pt x="22456" y="21073"/>
                    <a:pt x="23923" y="22980"/>
                  </a:cubicBezTo>
                  <a:lnTo>
                    <a:pt x="23923" y="1561"/>
                  </a:lnTo>
                  <a:lnTo>
                    <a:pt x="27664" y="1561"/>
                  </a:lnTo>
                  <a:lnTo>
                    <a:pt x="27664" y="53790"/>
                  </a:lnTo>
                  <a:close/>
                  <a:moveTo>
                    <a:pt x="23557" y="41613"/>
                  </a:moveTo>
                  <a:cubicBezTo>
                    <a:pt x="23777" y="40072"/>
                    <a:pt x="23923" y="38238"/>
                    <a:pt x="23923" y="36111"/>
                  </a:cubicBezTo>
                  <a:cubicBezTo>
                    <a:pt x="23923" y="33984"/>
                    <a:pt x="23777" y="32150"/>
                    <a:pt x="23557" y="30609"/>
                  </a:cubicBezTo>
                  <a:cubicBezTo>
                    <a:pt x="23336" y="29069"/>
                    <a:pt x="22896" y="27528"/>
                    <a:pt x="22236" y="25988"/>
                  </a:cubicBezTo>
                  <a:cubicBezTo>
                    <a:pt x="21576" y="24448"/>
                    <a:pt x="20476" y="23274"/>
                    <a:pt x="19155" y="22467"/>
                  </a:cubicBezTo>
                  <a:cubicBezTo>
                    <a:pt x="17761" y="21660"/>
                    <a:pt x="16001" y="21293"/>
                    <a:pt x="13947" y="21293"/>
                  </a:cubicBezTo>
                  <a:cubicBezTo>
                    <a:pt x="11893" y="21293"/>
                    <a:pt x="10133" y="21660"/>
                    <a:pt x="8812" y="22467"/>
                  </a:cubicBezTo>
                  <a:cubicBezTo>
                    <a:pt x="7418" y="23274"/>
                    <a:pt x="6391" y="24448"/>
                    <a:pt x="5658" y="25988"/>
                  </a:cubicBezTo>
                  <a:cubicBezTo>
                    <a:pt x="5071" y="27528"/>
                    <a:pt x="4558" y="29069"/>
                    <a:pt x="4337" y="30609"/>
                  </a:cubicBezTo>
                  <a:cubicBezTo>
                    <a:pt x="4117" y="32150"/>
                    <a:pt x="3971" y="33984"/>
                    <a:pt x="3971" y="36111"/>
                  </a:cubicBezTo>
                  <a:cubicBezTo>
                    <a:pt x="3971" y="38238"/>
                    <a:pt x="4117" y="40072"/>
                    <a:pt x="4337" y="41613"/>
                  </a:cubicBezTo>
                  <a:cubicBezTo>
                    <a:pt x="4558" y="43153"/>
                    <a:pt x="5071" y="44694"/>
                    <a:pt x="5658" y="46234"/>
                  </a:cubicBezTo>
                  <a:cubicBezTo>
                    <a:pt x="6391" y="47775"/>
                    <a:pt x="7418" y="48875"/>
                    <a:pt x="8812" y="49682"/>
                  </a:cubicBezTo>
                  <a:cubicBezTo>
                    <a:pt x="10133" y="50489"/>
                    <a:pt x="11893" y="50929"/>
                    <a:pt x="13947" y="50929"/>
                  </a:cubicBezTo>
                  <a:cubicBezTo>
                    <a:pt x="16001" y="50929"/>
                    <a:pt x="17761" y="50489"/>
                    <a:pt x="19155" y="49682"/>
                  </a:cubicBezTo>
                  <a:cubicBezTo>
                    <a:pt x="20476" y="48875"/>
                    <a:pt x="21576" y="47775"/>
                    <a:pt x="22236" y="46234"/>
                  </a:cubicBezTo>
                  <a:cubicBezTo>
                    <a:pt x="22896" y="44694"/>
                    <a:pt x="23336" y="43153"/>
                    <a:pt x="23557" y="41613"/>
                  </a:cubicBezTo>
                  <a:close/>
                </a:path>
              </a:pathLst>
            </a:custGeom>
            <a:solidFill>
              <a:srgbClr val="000000"/>
            </a:solidFill>
            <a:ln w="73262" cap="flat">
              <a:noFill/>
              <a:prstDash val="solid"/>
              <a:miter/>
            </a:ln>
          </p:spPr>
          <p:txBody>
            <a:bodyPr rtlCol="0" anchor="ctr"/>
            <a:lstStyle/>
            <a:p>
              <a:endParaRPr lang="en-GB"/>
            </a:p>
          </p:txBody>
        </p:sp>
        <p:sp>
          <p:nvSpPr>
            <p:cNvPr id="535" name="Graphic 1127">
              <a:extLst>
                <a:ext uri="{FF2B5EF4-FFF2-40B4-BE49-F238E27FC236}">
                  <a16:creationId xmlns:a16="http://schemas.microsoft.com/office/drawing/2014/main" id="{79685766-7470-421A-8641-F86263D68039}"/>
                </a:ext>
              </a:extLst>
            </p:cNvPr>
            <p:cNvSpPr/>
            <p:nvPr/>
          </p:nvSpPr>
          <p:spPr>
            <a:xfrm>
              <a:off x="5491726" y="4182024"/>
              <a:ext cx="16578" cy="46653"/>
            </a:xfrm>
            <a:custGeom>
              <a:avLst/>
              <a:gdLst>
                <a:gd name="connsiteX0" fmla="*/ 16826 w 16578"/>
                <a:gd name="connsiteY0" fmla="*/ 48215 h 46653"/>
                <a:gd name="connsiteX1" fmla="*/ 13598 w 16578"/>
                <a:gd name="connsiteY1" fmla="*/ 48215 h 46653"/>
                <a:gd name="connsiteX2" fmla="*/ 7363 w 16578"/>
                <a:gd name="connsiteY2" fmla="*/ 45648 h 46653"/>
                <a:gd name="connsiteX3" fmla="*/ 5089 w 16578"/>
                <a:gd name="connsiteY3" fmla="*/ 38973 h 46653"/>
                <a:gd name="connsiteX4" fmla="*/ 5089 w 16578"/>
                <a:gd name="connsiteY4" fmla="*/ 15646 h 46653"/>
                <a:gd name="connsiteX5" fmla="*/ 247 w 16578"/>
                <a:gd name="connsiteY5" fmla="*/ 15646 h 46653"/>
                <a:gd name="connsiteX6" fmla="*/ 247 w 16578"/>
                <a:gd name="connsiteY6" fmla="*/ 12858 h 46653"/>
                <a:gd name="connsiteX7" fmla="*/ 5089 w 16578"/>
                <a:gd name="connsiteY7" fmla="*/ 12858 h 46653"/>
                <a:gd name="connsiteX8" fmla="*/ 5089 w 16578"/>
                <a:gd name="connsiteY8" fmla="*/ 1562 h 46653"/>
                <a:gd name="connsiteX9" fmla="*/ 8830 w 16578"/>
                <a:gd name="connsiteY9" fmla="*/ 1562 h 46653"/>
                <a:gd name="connsiteX10" fmla="*/ 8830 w 16578"/>
                <a:gd name="connsiteY10" fmla="*/ 12858 h 46653"/>
                <a:gd name="connsiteX11" fmla="*/ 16826 w 16578"/>
                <a:gd name="connsiteY11" fmla="*/ 12858 h 46653"/>
                <a:gd name="connsiteX12" fmla="*/ 16826 w 16578"/>
                <a:gd name="connsiteY12" fmla="*/ 15646 h 46653"/>
                <a:gd name="connsiteX13" fmla="*/ 8830 w 16578"/>
                <a:gd name="connsiteY13" fmla="*/ 15646 h 46653"/>
                <a:gd name="connsiteX14" fmla="*/ 8830 w 16578"/>
                <a:gd name="connsiteY14" fmla="*/ 39046 h 46653"/>
                <a:gd name="connsiteX15" fmla="*/ 14258 w 16578"/>
                <a:gd name="connsiteY15" fmla="*/ 44915 h 46653"/>
                <a:gd name="connsiteX16" fmla="*/ 16826 w 16578"/>
                <a:gd name="connsiteY16" fmla="*/ 44915 h 46653"/>
                <a:gd name="connsiteX17" fmla="*/ 16826 w 16578"/>
                <a:gd name="connsiteY17" fmla="*/ 48215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26" y="48215"/>
                  </a:moveTo>
                  <a:lnTo>
                    <a:pt x="13598" y="48215"/>
                  </a:lnTo>
                  <a:cubicBezTo>
                    <a:pt x="10884" y="48215"/>
                    <a:pt x="8830" y="47335"/>
                    <a:pt x="7363" y="45648"/>
                  </a:cubicBezTo>
                  <a:cubicBezTo>
                    <a:pt x="5822" y="43961"/>
                    <a:pt x="5089" y="41760"/>
                    <a:pt x="5089" y="38973"/>
                  </a:cubicBezTo>
                  <a:lnTo>
                    <a:pt x="5089" y="15646"/>
                  </a:lnTo>
                  <a:lnTo>
                    <a:pt x="247" y="15646"/>
                  </a:lnTo>
                  <a:lnTo>
                    <a:pt x="247" y="12858"/>
                  </a:lnTo>
                  <a:lnTo>
                    <a:pt x="5089" y="12858"/>
                  </a:lnTo>
                  <a:lnTo>
                    <a:pt x="5089" y="1562"/>
                  </a:lnTo>
                  <a:lnTo>
                    <a:pt x="8830" y="1562"/>
                  </a:lnTo>
                  <a:lnTo>
                    <a:pt x="8830" y="12858"/>
                  </a:lnTo>
                  <a:lnTo>
                    <a:pt x="16826" y="12858"/>
                  </a:lnTo>
                  <a:lnTo>
                    <a:pt x="16826" y="15646"/>
                  </a:lnTo>
                  <a:lnTo>
                    <a:pt x="8830" y="15646"/>
                  </a:lnTo>
                  <a:lnTo>
                    <a:pt x="8830" y="39046"/>
                  </a:lnTo>
                  <a:cubicBezTo>
                    <a:pt x="8830" y="42934"/>
                    <a:pt x="10664" y="44915"/>
                    <a:pt x="14258" y="44915"/>
                  </a:cubicBezTo>
                  <a:lnTo>
                    <a:pt x="16826" y="44915"/>
                  </a:lnTo>
                  <a:lnTo>
                    <a:pt x="16826" y="48215"/>
                  </a:lnTo>
                  <a:close/>
                </a:path>
              </a:pathLst>
            </a:custGeom>
            <a:solidFill>
              <a:srgbClr val="000000"/>
            </a:solidFill>
            <a:ln w="73262" cap="flat">
              <a:noFill/>
              <a:prstDash val="solid"/>
              <a:miter/>
            </a:ln>
          </p:spPr>
          <p:txBody>
            <a:bodyPr rtlCol="0" anchor="ctr"/>
            <a:lstStyle/>
            <a:p>
              <a:endParaRPr lang="en-GB"/>
            </a:p>
          </p:txBody>
        </p:sp>
        <p:sp>
          <p:nvSpPr>
            <p:cNvPr id="536" name="Graphic 1127">
              <a:extLst>
                <a:ext uri="{FF2B5EF4-FFF2-40B4-BE49-F238E27FC236}">
                  <a16:creationId xmlns:a16="http://schemas.microsoft.com/office/drawing/2014/main" id="{971AC891-E180-454D-AF2D-BFBFA38048C1}"/>
                </a:ext>
              </a:extLst>
            </p:cNvPr>
            <p:cNvSpPr/>
            <p:nvPr/>
          </p:nvSpPr>
          <p:spPr>
            <a:xfrm>
              <a:off x="5517196" y="4192880"/>
              <a:ext cx="28315" cy="36237"/>
            </a:xfrm>
            <a:custGeom>
              <a:avLst/>
              <a:gdLst>
                <a:gd name="connsiteX0" fmla="*/ 28573 w 28315"/>
                <a:gd name="connsiteY0" fmla="*/ 20489 h 36237"/>
                <a:gd name="connsiteX1" fmla="*/ 3999 w 28315"/>
                <a:gd name="connsiteY1" fmla="*/ 20489 h 36237"/>
                <a:gd name="connsiteX2" fmla="*/ 6933 w 28315"/>
                <a:gd name="connsiteY2" fmla="*/ 30832 h 36237"/>
                <a:gd name="connsiteX3" fmla="*/ 15516 w 28315"/>
                <a:gd name="connsiteY3" fmla="*/ 34427 h 36237"/>
                <a:gd name="connsiteX4" fmla="*/ 20798 w 28315"/>
                <a:gd name="connsiteY4" fmla="*/ 33400 h 36237"/>
                <a:gd name="connsiteX5" fmla="*/ 25272 w 28315"/>
                <a:gd name="connsiteY5" fmla="*/ 30172 h 36237"/>
                <a:gd name="connsiteX6" fmla="*/ 28060 w 28315"/>
                <a:gd name="connsiteY6" fmla="*/ 32373 h 36237"/>
                <a:gd name="connsiteX7" fmla="*/ 22338 w 28315"/>
                <a:gd name="connsiteY7" fmla="*/ 36481 h 36237"/>
                <a:gd name="connsiteX8" fmla="*/ 15296 w 28315"/>
                <a:gd name="connsiteY8" fmla="*/ 37801 h 36237"/>
                <a:gd name="connsiteX9" fmla="*/ 4146 w 28315"/>
                <a:gd name="connsiteY9" fmla="*/ 33180 h 36237"/>
                <a:gd name="connsiteX10" fmla="*/ 258 w 28315"/>
                <a:gd name="connsiteY10" fmla="*/ 19682 h 36237"/>
                <a:gd name="connsiteX11" fmla="*/ 3999 w 28315"/>
                <a:gd name="connsiteY11" fmla="*/ 6332 h 36237"/>
                <a:gd name="connsiteX12" fmla="*/ 14416 w 28315"/>
                <a:gd name="connsiteY12" fmla="*/ 1563 h 36237"/>
                <a:gd name="connsiteX13" fmla="*/ 24832 w 28315"/>
                <a:gd name="connsiteY13" fmla="*/ 6111 h 36237"/>
                <a:gd name="connsiteX14" fmla="*/ 28573 w 28315"/>
                <a:gd name="connsiteY14" fmla="*/ 18802 h 36237"/>
                <a:gd name="connsiteX15" fmla="*/ 28573 w 28315"/>
                <a:gd name="connsiteY15" fmla="*/ 20489 h 36237"/>
                <a:gd name="connsiteX16" fmla="*/ 24832 w 28315"/>
                <a:gd name="connsiteY16" fmla="*/ 17482 h 36237"/>
                <a:gd name="connsiteX17" fmla="*/ 23585 w 28315"/>
                <a:gd name="connsiteY17" fmla="*/ 10806 h 36237"/>
                <a:gd name="connsiteX18" fmla="*/ 19991 w 28315"/>
                <a:gd name="connsiteY18" fmla="*/ 6405 h 36237"/>
                <a:gd name="connsiteX19" fmla="*/ 14416 w 28315"/>
                <a:gd name="connsiteY19" fmla="*/ 4864 h 36237"/>
                <a:gd name="connsiteX20" fmla="*/ 8914 w 28315"/>
                <a:gd name="connsiteY20" fmla="*/ 6405 h 36237"/>
                <a:gd name="connsiteX21" fmla="*/ 5246 w 28315"/>
                <a:gd name="connsiteY21" fmla="*/ 10806 h 36237"/>
                <a:gd name="connsiteX22" fmla="*/ 3999 w 28315"/>
                <a:gd name="connsiteY22" fmla="*/ 17482 h 36237"/>
                <a:gd name="connsiteX23" fmla="*/ 24832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73" y="20489"/>
                  </a:moveTo>
                  <a:lnTo>
                    <a:pt x="3999" y="20489"/>
                  </a:lnTo>
                  <a:cubicBezTo>
                    <a:pt x="3999" y="25037"/>
                    <a:pt x="4953" y="28485"/>
                    <a:pt x="6933" y="30832"/>
                  </a:cubicBezTo>
                  <a:cubicBezTo>
                    <a:pt x="8914" y="33253"/>
                    <a:pt x="11775" y="34427"/>
                    <a:pt x="15516" y="34427"/>
                  </a:cubicBezTo>
                  <a:cubicBezTo>
                    <a:pt x="17570" y="34427"/>
                    <a:pt x="19330" y="34060"/>
                    <a:pt x="20798" y="33400"/>
                  </a:cubicBezTo>
                  <a:cubicBezTo>
                    <a:pt x="22265" y="32739"/>
                    <a:pt x="23732" y="31712"/>
                    <a:pt x="25272" y="30172"/>
                  </a:cubicBezTo>
                  <a:lnTo>
                    <a:pt x="28060" y="32373"/>
                  </a:lnTo>
                  <a:cubicBezTo>
                    <a:pt x="26152" y="34280"/>
                    <a:pt x="24245" y="35674"/>
                    <a:pt x="22338" y="36481"/>
                  </a:cubicBezTo>
                  <a:cubicBezTo>
                    <a:pt x="20431" y="37361"/>
                    <a:pt x="18083" y="37801"/>
                    <a:pt x="15296" y="37801"/>
                  </a:cubicBezTo>
                  <a:cubicBezTo>
                    <a:pt x="10381" y="37801"/>
                    <a:pt x="6713" y="36260"/>
                    <a:pt x="4146" y="33180"/>
                  </a:cubicBezTo>
                  <a:cubicBezTo>
                    <a:pt x="1505" y="30099"/>
                    <a:pt x="258" y="25624"/>
                    <a:pt x="258" y="19682"/>
                  </a:cubicBezTo>
                  <a:cubicBezTo>
                    <a:pt x="258" y="13960"/>
                    <a:pt x="1505" y="9486"/>
                    <a:pt x="3999" y="6332"/>
                  </a:cubicBezTo>
                  <a:cubicBezTo>
                    <a:pt x="6493" y="3177"/>
                    <a:pt x="9941" y="1563"/>
                    <a:pt x="14416" y="1563"/>
                  </a:cubicBezTo>
                  <a:cubicBezTo>
                    <a:pt x="18890" y="1563"/>
                    <a:pt x="22338" y="3104"/>
                    <a:pt x="24832" y="6111"/>
                  </a:cubicBezTo>
                  <a:cubicBezTo>
                    <a:pt x="27326" y="9119"/>
                    <a:pt x="28573" y="13374"/>
                    <a:pt x="28573" y="18802"/>
                  </a:cubicBezTo>
                  <a:lnTo>
                    <a:pt x="28573" y="20489"/>
                  </a:lnTo>
                  <a:close/>
                  <a:moveTo>
                    <a:pt x="24832" y="17482"/>
                  </a:moveTo>
                  <a:cubicBezTo>
                    <a:pt x="24612" y="14474"/>
                    <a:pt x="24245" y="12200"/>
                    <a:pt x="23585" y="10806"/>
                  </a:cubicBezTo>
                  <a:cubicBezTo>
                    <a:pt x="22778" y="8972"/>
                    <a:pt x="21604" y="7505"/>
                    <a:pt x="19991" y="6405"/>
                  </a:cubicBezTo>
                  <a:cubicBezTo>
                    <a:pt x="18303" y="5378"/>
                    <a:pt x="16470" y="4864"/>
                    <a:pt x="14416" y="4864"/>
                  </a:cubicBezTo>
                  <a:cubicBezTo>
                    <a:pt x="12362" y="4864"/>
                    <a:pt x="10528" y="5378"/>
                    <a:pt x="8914" y="6405"/>
                  </a:cubicBezTo>
                  <a:cubicBezTo>
                    <a:pt x="7300" y="7505"/>
                    <a:pt x="6053" y="8972"/>
                    <a:pt x="5246" y="10806"/>
                  </a:cubicBezTo>
                  <a:cubicBezTo>
                    <a:pt x="4586" y="12200"/>
                    <a:pt x="4219" y="14474"/>
                    <a:pt x="3999" y="17482"/>
                  </a:cubicBezTo>
                  <a:lnTo>
                    <a:pt x="24832" y="17482"/>
                  </a:lnTo>
                  <a:close/>
                </a:path>
              </a:pathLst>
            </a:custGeom>
            <a:solidFill>
              <a:srgbClr val="000000"/>
            </a:solidFill>
            <a:ln w="73262" cap="flat">
              <a:noFill/>
              <a:prstDash val="solid"/>
              <a:miter/>
            </a:ln>
          </p:spPr>
          <p:txBody>
            <a:bodyPr rtlCol="0" anchor="ctr"/>
            <a:lstStyle/>
            <a:p>
              <a:endParaRPr lang="en-GB"/>
            </a:p>
          </p:txBody>
        </p:sp>
        <p:sp>
          <p:nvSpPr>
            <p:cNvPr id="537" name="Graphic 1127">
              <a:extLst>
                <a:ext uri="{FF2B5EF4-FFF2-40B4-BE49-F238E27FC236}">
                  <a16:creationId xmlns:a16="http://schemas.microsoft.com/office/drawing/2014/main" id="{2BADF4B5-7A6F-4485-B259-7A3432F1CB57}"/>
                </a:ext>
              </a:extLst>
            </p:cNvPr>
            <p:cNvSpPr/>
            <p:nvPr/>
          </p:nvSpPr>
          <p:spPr>
            <a:xfrm>
              <a:off x="5553889" y="4192880"/>
              <a:ext cx="28461" cy="36237"/>
            </a:xfrm>
            <a:custGeom>
              <a:avLst/>
              <a:gdLst>
                <a:gd name="connsiteX0" fmla="*/ 28733 w 28461"/>
                <a:gd name="connsiteY0" fmla="*/ 27311 h 36237"/>
                <a:gd name="connsiteX1" fmla="*/ 24918 w 28461"/>
                <a:gd name="connsiteY1" fmla="*/ 34940 h 36237"/>
                <a:gd name="connsiteX2" fmla="*/ 14575 w 28461"/>
                <a:gd name="connsiteY2" fmla="*/ 37801 h 36237"/>
                <a:gd name="connsiteX3" fmla="*/ 271 w 28461"/>
                <a:gd name="connsiteY3" fmla="*/ 32739 h 36237"/>
                <a:gd name="connsiteX4" fmla="*/ 2838 w 28461"/>
                <a:gd name="connsiteY4" fmla="*/ 30172 h 36237"/>
                <a:gd name="connsiteX5" fmla="*/ 14428 w 28461"/>
                <a:gd name="connsiteY5" fmla="*/ 34500 h 36237"/>
                <a:gd name="connsiteX6" fmla="*/ 25065 w 28461"/>
                <a:gd name="connsiteY6" fmla="*/ 27311 h 36237"/>
                <a:gd name="connsiteX7" fmla="*/ 23451 w 28461"/>
                <a:gd name="connsiteY7" fmla="*/ 23130 h 36237"/>
                <a:gd name="connsiteX8" fmla="*/ 18316 w 28461"/>
                <a:gd name="connsiteY8" fmla="*/ 21369 h 36237"/>
                <a:gd name="connsiteX9" fmla="*/ 12448 w 28461"/>
                <a:gd name="connsiteY9" fmla="*/ 20856 h 36237"/>
                <a:gd name="connsiteX10" fmla="*/ 1811 w 28461"/>
                <a:gd name="connsiteY10" fmla="*/ 11613 h 36237"/>
                <a:gd name="connsiteX11" fmla="*/ 5259 w 28461"/>
                <a:gd name="connsiteY11" fmla="*/ 4278 h 36237"/>
                <a:gd name="connsiteX12" fmla="*/ 14502 w 28461"/>
                <a:gd name="connsiteY12" fmla="*/ 1563 h 36237"/>
                <a:gd name="connsiteX13" fmla="*/ 26899 w 28461"/>
                <a:gd name="connsiteY13" fmla="*/ 5305 h 36237"/>
                <a:gd name="connsiteX14" fmla="*/ 24405 w 28461"/>
                <a:gd name="connsiteY14" fmla="*/ 7799 h 36237"/>
                <a:gd name="connsiteX15" fmla="*/ 14502 w 28461"/>
                <a:gd name="connsiteY15" fmla="*/ 4791 h 36237"/>
                <a:gd name="connsiteX16" fmla="*/ 7826 w 28461"/>
                <a:gd name="connsiteY16" fmla="*/ 6552 h 36237"/>
                <a:gd name="connsiteX17" fmla="*/ 5479 w 28461"/>
                <a:gd name="connsiteY17" fmla="*/ 11613 h 36237"/>
                <a:gd name="connsiteX18" fmla="*/ 7240 w 28461"/>
                <a:gd name="connsiteY18" fmla="*/ 15794 h 36237"/>
                <a:gd name="connsiteX19" fmla="*/ 12668 w 28461"/>
                <a:gd name="connsiteY19" fmla="*/ 17555 h 36237"/>
                <a:gd name="connsiteX20" fmla="*/ 18390 w 28461"/>
                <a:gd name="connsiteY20" fmla="*/ 18068 h 36237"/>
                <a:gd name="connsiteX21" fmla="*/ 26092 w 28461"/>
                <a:gd name="connsiteY21" fmla="*/ 20562 h 36237"/>
                <a:gd name="connsiteX22" fmla="*/ 28733 w 28461"/>
                <a:gd name="connsiteY22" fmla="*/ 2731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733" y="27311"/>
                  </a:moveTo>
                  <a:cubicBezTo>
                    <a:pt x="28733" y="30539"/>
                    <a:pt x="27486" y="33106"/>
                    <a:pt x="24918" y="34940"/>
                  </a:cubicBezTo>
                  <a:cubicBezTo>
                    <a:pt x="22351" y="36847"/>
                    <a:pt x="18903" y="37801"/>
                    <a:pt x="14575" y="37801"/>
                  </a:cubicBezTo>
                  <a:cubicBezTo>
                    <a:pt x="8560" y="37801"/>
                    <a:pt x="3792" y="36114"/>
                    <a:pt x="271" y="32739"/>
                  </a:cubicBezTo>
                  <a:lnTo>
                    <a:pt x="2838" y="30172"/>
                  </a:lnTo>
                  <a:cubicBezTo>
                    <a:pt x="5552" y="33033"/>
                    <a:pt x="9440" y="34500"/>
                    <a:pt x="14428" y="34500"/>
                  </a:cubicBezTo>
                  <a:cubicBezTo>
                    <a:pt x="21544" y="34500"/>
                    <a:pt x="25065" y="32079"/>
                    <a:pt x="25065" y="27311"/>
                  </a:cubicBezTo>
                  <a:cubicBezTo>
                    <a:pt x="25065" y="25477"/>
                    <a:pt x="24551" y="24083"/>
                    <a:pt x="23451" y="23130"/>
                  </a:cubicBezTo>
                  <a:cubicBezTo>
                    <a:pt x="22351" y="22176"/>
                    <a:pt x="20664" y="21589"/>
                    <a:pt x="18316" y="21369"/>
                  </a:cubicBezTo>
                  <a:lnTo>
                    <a:pt x="12448" y="20856"/>
                  </a:lnTo>
                  <a:cubicBezTo>
                    <a:pt x="5332" y="20269"/>
                    <a:pt x="1811" y="17188"/>
                    <a:pt x="1811" y="11613"/>
                  </a:cubicBezTo>
                  <a:cubicBezTo>
                    <a:pt x="1811" y="8532"/>
                    <a:pt x="2985" y="6111"/>
                    <a:pt x="5259" y="4278"/>
                  </a:cubicBezTo>
                  <a:cubicBezTo>
                    <a:pt x="7533" y="2444"/>
                    <a:pt x="10614" y="1563"/>
                    <a:pt x="14502" y="1563"/>
                  </a:cubicBezTo>
                  <a:cubicBezTo>
                    <a:pt x="19417" y="1563"/>
                    <a:pt x="23524" y="2810"/>
                    <a:pt x="26899" y="5305"/>
                  </a:cubicBezTo>
                  <a:lnTo>
                    <a:pt x="24405" y="7799"/>
                  </a:lnTo>
                  <a:cubicBezTo>
                    <a:pt x="21691" y="5818"/>
                    <a:pt x="18390" y="4791"/>
                    <a:pt x="14502" y="4791"/>
                  </a:cubicBezTo>
                  <a:cubicBezTo>
                    <a:pt x="11568" y="4791"/>
                    <a:pt x="9294" y="5378"/>
                    <a:pt x="7826" y="6552"/>
                  </a:cubicBezTo>
                  <a:cubicBezTo>
                    <a:pt x="6286" y="7725"/>
                    <a:pt x="5479" y="9412"/>
                    <a:pt x="5479" y="11613"/>
                  </a:cubicBezTo>
                  <a:cubicBezTo>
                    <a:pt x="5479" y="13447"/>
                    <a:pt x="6066" y="14841"/>
                    <a:pt x="7240" y="15794"/>
                  </a:cubicBezTo>
                  <a:cubicBezTo>
                    <a:pt x="8340" y="16748"/>
                    <a:pt x="10174" y="17335"/>
                    <a:pt x="12668" y="17555"/>
                  </a:cubicBezTo>
                  <a:lnTo>
                    <a:pt x="18390" y="18068"/>
                  </a:lnTo>
                  <a:cubicBezTo>
                    <a:pt x="21691" y="18435"/>
                    <a:pt x="24258" y="19242"/>
                    <a:pt x="26092" y="20562"/>
                  </a:cubicBezTo>
                  <a:cubicBezTo>
                    <a:pt x="27852" y="21883"/>
                    <a:pt x="28733" y="24157"/>
                    <a:pt x="28733" y="27311"/>
                  </a:cubicBezTo>
                  <a:close/>
                </a:path>
              </a:pathLst>
            </a:custGeom>
            <a:solidFill>
              <a:srgbClr val="000000"/>
            </a:solidFill>
            <a:ln w="73262" cap="flat">
              <a:noFill/>
              <a:prstDash val="solid"/>
              <a:miter/>
            </a:ln>
          </p:spPr>
          <p:txBody>
            <a:bodyPr rtlCol="0" anchor="ctr"/>
            <a:lstStyle/>
            <a:p>
              <a:endParaRPr lang="en-GB"/>
            </a:p>
          </p:txBody>
        </p:sp>
        <p:sp>
          <p:nvSpPr>
            <p:cNvPr id="538" name="Graphic 1127">
              <a:extLst>
                <a:ext uri="{FF2B5EF4-FFF2-40B4-BE49-F238E27FC236}">
                  <a16:creationId xmlns:a16="http://schemas.microsoft.com/office/drawing/2014/main" id="{F120122D-23F4-4A97-823F-AA2628B0E88E}"/>
                </a:ext>
              </a:extLst>
            </p:cNvPr>
            <p:cNvSpPr/>
            <p:nvPr/>
          </p:nvSpPr>
          <p:spPr>
            <a:xfrm>
              <a:off x="5589334" y="4182024"/>
              <a:ext cx="16578" cy="46653"/>
            </a:xfrm>
            <a:custGeom>
              <a:avLst/>
              <a:gdLst>
                <a:gd name="connsiteX0" fmla="*/ 16859 w 16578"/>
                <a:gd name="connsiteY0" fmla="*/ 48215 h 46653"/>
                <a:gd name="connsiteX1" fmla="*/ 13632 w 16578"/>
                <a:gd name="connsiteY1" fmla="*/ 48215 h 46653"/>
                <a:gd name="connsiteX2" fmla="*/ 7397 w 16578"/>
                <a:gd name="connsiteY2" fmla="*/ 45648 h 46653"/>
                <a:gd name="connsiteX3" fmla="*/ 5123 w 16578"/>
                <a:gd name="connsiteY3" fmla="*/ 38973 h 46653"/>
                <a:gd name="connsiteX4" fmla="*/ 5123 w 16578"/>
                <a:gd name="connsiteY4" fmla="*/ 15646 h 46653"/>
                <a:gd name="connsiteX5" fmla="*/ 281 w 16578"/>
                <a:gd name="connsiteY5" fmla="*/ 15646 h 46653"/>
                <a:gd name="connsiteX6" fmla="*/ 281 w 16578"/>
                <a:gd name="connsiteY6" fmla="*/ 12858 h 46653"/>
                <a:gd name="connsiteX7" fmla="*/ 5123 w 16578"/>
                <a:gd name="connsiteY7" fmla="*/ 12858 h 46653"/>
                <a:gd name="connsiteX8" fmla="*/ 5123 w 16578"/>
                <a:gd name="connsiteY8" fmla="*/ 1562 h 46653"/>
                <a:gd name="connsiteX9" fmla="*/ 8864 w 16578"/>
                <a:gd name="connsiteY9" fmla="*/ 1562 h 46653"/>
                <a:gd name="connsiteX10" fmla="*/ 8864 w 16578"/>
                <a:gd name="connsiteY10" fmla="*/ 12858 h 46653"/>
                <a:gd name="connsiteX11" fmla="*/ 16859 w 16578"/>
                <a:gd name="connsiteY11" fmla="*/ 12858 h 46653"/>
                <a:gd name="connsiteX12" fmla="*/ 16859 w 16578"/>
                <a:gd name="connsiteY12" fmla="*/ 15646 h 46653"/>
                <a:gd name="connsiteX13" fmla="*/ 8864 w 16578"/>
                <a:gd name="connsiteY13" fmla="*/ 15646 h 46653"/>
                <a:gd name="connsiteX14" fmla="*/ 8864 w 16578"/>
                <a:gd name="connsiteY14" fmla="*/ 39046 h 46653"/>
                <a:gd name="connsiteX15" fmla="*/ 14292 w 16578"/>
                <a:gd name="connsiteY15" fmla="*/ 44915 h 46653"/>
                <a:gd name="connsiteX16" fmla="*/ 16859 w 16578"/>
                <a:gd name="connsiteY16" fmla="*/ 44915 h 46653"/>
                <a:gd name="connsiteX17" fmla="*/ 16859 w 16578"/>
                <a:gd name="connsiteY17" fmla="*/ 48215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859" y="48215"/>
                  </a:moveTo>
                  <a:lnTo>
                    <a:pt x="13632" y="48215"/>
                  </a:lnTo>
                  <a:cubicBezTo>
                    <a:pt x="10918" y="48215"/>
                    <a:pt x="8864" y="47335"/>
                    <a:pt x="7397" y="45648"/>
                  </a:cubicBezTo>
                  <a:cubicBezTo>
                    <a:pt x="5856" y="43961"/>
                    <a:pt x="5123" y="41760"/>
                    <a:pt x="5123" y="38973"/>
                  </a:cubicBezTo>
                  <a:lnTo>
                    <a:pt x="5123" y="15646"/>
                  </a:lnTo>
                  <a:lnTo>
                    <a:pt x="281" y="15646"/>
                  </a:lnTo>
                  <a:lnTo>
                    <a:pt x="281" y="12858"/>
                  </a:lnTo>
                  <a:lnTo>
                    <a:pt x="5123" y="12858"/>
                  </a:lnTo>
                  <a:lnTo>
                    <a:pt x="5123" y="1562"/>
                  </a:lnTo>
                  <a:lnTo>
                    <a:pt x="8864" y="1562"/>
                  </a:lnTo>
                  <a:lnTo>
                    <a:pt x="8864" y="12858"/>
                  </a:lnTo>
                  <a:lnTo>
                    <a:pt x="16859" y="12858"/>
                  </a:lnTo>
                  <a:lnTo>
                    <a:pt x="16859" y="15646"/>
                  </a:lnTo>
                  <a:lnTo>
                    <a:pt x="8864" y="15646"/>
                  </a:lnTo>
                  <a:lnTo>
                    <a:pt x="8864" y="39046"/>
                  </a:lnTo>
                  <a:cubicBezTo>
                    <a:pt x="8864" y="42934"/>
                    <a:pt x="10698" y="44915"/>
                    <a:pt x="14292" y="44915"/>
                  </a:cubicBezTo>
                  <a:lnTo>
                    <a:pt x="16859" y="44915"/>
                  </a:lnTo>
                  <a:lnTo>
                    <a:pt x="16859" y="48215"/>
                  </a:lnTo>
                  <a:close/>
                </a:path>
              </a:pathLst>
            </a:custGeom>
            <a:solidFill>
              <a:srgbClr val="000000"/>
            </a:solidFill>
            <a:ln w="73262" cap="flat">
              <a:noFill/>
              <a:prstDash val="solid"/>
              <a:miter/>
            </a:ln>
          </p:spPr>
          <p:txBody>
            <a:bodyPr rtlCol="0" anchor="ctr"/>
            <a:lstStyle/>
            <a:p>
              <a:endParaRPr lang="en-GB"/>
            </a:p>
          </p:txBody>
        </p:sp>
        <p:sp>
          <p:nvSpPr>
            <p:cNvPr id="539" name="Graphic 1127">
              <a:extLst>
                <a:ext uri="{FF2B5EF4-FFF2-40B4-BE49-F238E27FC236}">
                  <a16:creationId xmlns:a16="http://schemas.microsoft.com/office/drawing/2014/main" id="{9E5FD852-8AED-4AC9-8CC5-3FF9E2242CAD}"/>
                </a:ext>
              </a:extLst>
            </p:cNvPr>
            <p:cNvSpPr/>
            <p:nvPr/>
          </p:nvSpPr>
          <p:spPr>
            <a:xfrm>
              <a:off x="5614804" y="4192880"/>
              <a:ext cx="28315" cy="36237"/>
            </a:xfrm>
            <a:custGeom>
              <a:avLst/>
              <a:gdLst>
                <a:gd name="connsiteX0" fmla="*/ 28607 w 28315"/>
                <a:gd name="connsiteY0" fmla="*/ 20489 h 36237"/>
                <a:gd name="connsiteX1" fmla="*/ 4033 w 28315"/>
                <a:gd name="connsiteY1" fmla="*/ 20489 h 36237"/>
                <a:gd name="connsiteX2" fmla="*/ 6967 w 28315"/>
                <a:gd name="connsiteY2" fmla="*/ 30832 h 36237"/>
                <a:gd name="connsiteX3" fmla="*/ 15550 w 28315"/>
                <a:gd name="connsiteY3" fmla="*/ 34427 h 36237"/>
                <a:gd name="connsiteX4" fmla="*/ 20831 w 28315"/>
                <a:gd name="connsiteY4" fmla="*/ 33400 h 36237"/>
                <a:gd name="connsiteX5" fmla="*/ 25306 w 28315"/>
                <a:gd name="connsiteY5" fmla="*/ 30172 h 36237"/>
                <a:gd name="connsiteX6" fmla="*/ 28094 w 28315"/>
                <a:gd name="connsiteY6" fmla="*/ 32373 h 36237"/>
                <a:gd name="connsiteX7" fmla="*/ 22372 w 28315"/>
                <a:gd name="connsiteY7" fmla="*/ 36481 h 36237"/>
                <a:gd name="connsiteX8" fmla="*/ 15330 w 28315"/>
                <a:gd name="connsiteY8" fmla="*/ 37801 h 36237"/>
                <a:gd name="connsiteX9" fmla="*/ 4180 w 28315"/>
                <a:gd name="connsiteY9" fmla="*/ 33180 h 36237"/>
                <a:gd name="connsiteX10" fmla="*/ 292 w 28315"/>
                <a:gd name="connsiteY10" fmla="*/ 19682 h 36237"/>
                <a:gd name="connsiteX11" fmla="*/ 4033 w 28315"/>
                <a:gd name="connsiteY11" fmla="*/ 6332 h 36237"/>
                <a:gd name="connsiteX12" fmla="*/ 14450 w 28315"/>
                <a:gd name="connsiteY12" fmla="*/ 1563 h 36237"/>
                <a:gd name="connsiteX13" fmla="*/ 24866 w 28315"/>
                <a:gd name="connsiteY13" fmla="*/ 6111 h 36237"/>
                <a:gd name="connsiteX14" fmla="*/ 28607 w 28315"/>
                <a:gd name="connsiteY14" fmla="*/ 18802 h 36237"/>
                <a:gd name="connsiteX15" fmla="*/ 28607 w 28315"/>
                <a:gd name="connsiteY15" fmla="*/ 20489 h 36237"/>
                <a:gd name="connsiteX16" fmla="*/ 24866 w 28315"/>
                <a:gd name="connsiteY16" fmla="*/ 17482 h 36237"/>
                <a:gd name="connsiteX17" fmla="*/ 23619 w 28315"/>
                <a:gd name="connsiteY17" fmla="*/ 10806 h 36237"/>
                <a:gd name="connsiteX18" fmla="*/ 20025 w 28315"/>
                <a:gd name="connsiteY18" fmla="*/ 6405 h 36237"/>
                <a:gd name="connsiteX19" fmla="*/ 14450 w 28315"/>
                <a:gd name="connsiteY19" fmla="*/ 4864 h 36237"/>
                <a:gd name="connsiteX20" fmla="*/ 8948 w 28315"/>
                <a:gd name="connsiteY20" fmla="*/ 6405 h 36237"/>
                <a:gd name="connsiteX21" fmla="*/ 5280 w 28315"/>
                <a:gd name="connsiteY21" fmla="*/ 10806 h 36237"/>
                <a:gd name="connsiteX22" fmla="*/ 4033 w 28315"/>
                <a:gd name="connsiteY22" fmla="*/ 17482 h 36237"/>
                <a:gd name="connsiteX23" fmla="*/ 24866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07" y="20489"/>
                  </a:moveTo>
                  <a:lnTo>
                    <a:pt x="4033" y="20489"/>
                  </a:lnTo>
                  <a:cubicBezTo>
                    <a:pt x="4033" y="25037"/>
                    <a:pt x="4987" y="28485"/>
                    <a:pt x="6967" y="30832"/>
                  </a:cubicBezTo>
                  <a:cubicBezTo>
                    <a:pt x="8948" y="33253"/>
                    <a:pt x="11809" y="34427"/>
                    <a:pt x="15550" y="34427"/>
                  </a:cubicBezTo>
                  <a:cubicBezTo>
                    <a:pt x="17604" y="34427"/>
                    <a:pt x="19364" y="34060"/>
                    <a:pt x="20831" y="33400"/>
                  </a:cubicBezTo>
                  <a:cubicBezTo>
                    <a:pt x="22299" y="32739"/>
                    <a:pt x="23766" y="31712"/>
                    <a:pt x="25306" y="30172"/>
                  </a:cubicBezTo>
                  <a:lnTo>
                    <a:pt x="28094" y="32373"/>
                  </a:lnTo>
                  <a:cubicBezTo>
                    <a:pt x="26186" y="34280"/>
                    <a:pt x="24279" y="35674"/>
                    <a:pt x="22372" y="36481"/>
                  </a:cubicBezTo>
                  <a:cubicBezTo>
                    <a:pt x="20465" y="37361"/>
                    <a:pt x="18117" y="37801"/>
                    <a:pt x="15330" y="37801"/>
                  </a:cubicBezTo>
                  <a:cubicBezTo>
                    <a:pt x="10415" y="37801"/>
                    <a:pt x="6747" y="36260"/>
                    <a:pt x="4180" y="33180"/>
                  </a:cubicBezTo>
                  <a:cubicBezTo>
                    <a:pt x="1539" y="30099"/>
                    <a:pt x="292" y="25624"/>
                    <a:pt x="292" y="19682"/>
                  </a:cubicBezTo>
                  <a:cubicBezTo>
                    <a:pt x="292" y="13960"/>
                    <a:pt x="1539" y="9486"/>
                    <a:pt x="4033" y="6332"/>
                  </a:cubicBezTo>
                  <a:cubicBezTo>
                    <a:pt x="6527" y="3177"/>
                    <a:pt x="9975" y="1563"/>
                    <a:pt x="14450" y="1563"/>
                  </a:cubicBezTo>
                  <a:cubicBezTo>
                    <a:pt x="18924" y="1563"/>
                    <a:pt x="22372" y="3104"/>
                    <a:pt x="24866" y="6111"/>
                  </a:cubicBezTo>
                  <a:cubicBezTo>
                    <a:pt x="27360" y="9119"/>
                    <a:pt x="28607" y="13374"/>
                    <a:pt x="28607" y="18802"/>
                  </a:cubicBezTo>
                  <a:lnTo>
                    <a:pt x="28607" y="20489"/>
                  </a:lnTo>
                  <a:close/>
                  <a:moveTo>
                    <a:pt x="24866" y="17482"/>
                  </a:moveTo>
                  <a:cubicBezTo>
                    <a:pt x="24646" y="14474"/>
                    <a:pt x="24279" y="12200"/>
                    <a:pt x="23619" y="10806"/>
                  </a:cubicBezTo>
                  <a:cubicBezTo>
                    <a:pt x="22812" y="8972"/>
                    <a:pt x="21638" y="7505"/>
                    <a:pt x="20025" y="6405"/>
                  </a:cubicBezTo>
                  <a:cubicBezTo>
                    <a:pt x="18337" y="5378"/>
                    <a:pt x="16504" y="4864"/>
                    <a:pt x="14450" y="4864"/>
                  </a:cubicBezTo>
                  <a:cubicBezTo>
                    <a:pt x="12396" y="4864"/>
                    <a:pt x="10562" y="5378"/>
                    <a:pt x="8948" y="6405"/>
                  </a:cubicBezTo>
                  <a:cubicBezTo>
                    <a:pt x="7334" y="7505"/>
                    <a:pt x="6087" y="8972"/>
                    <a:pt x="5280" y="10806"/>
                  </a:cubicBezTo>
                  <a:cubicBezTo>
                    <a:pt x="4620" y="12200"/>
                    <a:pt x="4253" y="14474"/>
                    <a:pt x="4033" y="17482"/>
                  </a:cubicBezTo>
                  <a:lnTo>
                    <a:pt x="24866" y="17482"/>
                  </a:lnTo>
                  <a:close/>
                </a:path>
              </a:pathLst>
            </a:custGeom>
            <a:solidFill>
              <a:srgbClr val="000000"/>
            </a:solidFill>
            <a:ln w="73262" cap="flat">
              <a:noFill/>
              <a:prstDash val="solid"/>
              <a:miter/>
            </a:ln>
          </p:spPr>
          <p:txBody>
            <a:bodyPr rtlCol="0" anchor="ctr"/>
            <a:lstStyle/>
            <a:p>
              <a:endParaRPr lang="en-GB"/>
            </a:p>
          </p:txBody>
        </p:sp>
        <p:sp>
          <p:nvSpPr>
            <p:cNvPr id="540" name="Graphic 1127">
              <a:extLst>
                <a:ext uri="{FF2B5EF4-FFF2-40B4-BE49-F238E27FC236}">
                  <a16:creationId xmlns:a16="http://schemas.microsoft.com/office/drawing/2014/main" id="{FA89C950-0660-4512-B7C6-7EFD7E14E133}"/>
                </a:ext>
              </a:extLst>
            </p:cNvPr>
            <p:cNvSpPr/>
            <p:nvPr/>
          </p:nvSpPr>
          <p:spPr>
            <a:xfrm>
              <a:off x="5652889" y="4176449"/>
              <a:ext cx="27434" cy="52669"/>
            </a:xfrm>
            <a:custGeom>
              <a:avLst/>
              <a:gdLst>
                <a:gd name="connsiteX0" fmla="*/ 27740 w 27434"/>
                <a:gd name="connsiteY0" fmla="*/ 53790 h 52669"/>
                <a:gd name="connsiteX1" fmla="*/ 23999 w 27434"/>
                <a:gd name="connsiteY1" fmla="*/ 53790 h 52669"/>
                <a:gd name="connsiteX2" fmla="*/ 23999 w 27434"/>
                <a:gd name="connsiteY2" fmla="*/ 49242 h 52669"/>
                <a:gd name="connsiteX3" fmla="*/ 19304 w 27434"/>
                <a:gd name="connsiteY3" fmla="*/ 53129 h 52669"/>
                <a:gd name="connsiteX4" fmla="*/ 13509 w 27434"/>
                <a:gd name="connsiteY4" fmla="*/ 54230 h 52669"/>
                <a:gd name="connsiteX5" fmla="*/ 4853 w 27434"/>
                <a:gd name="connsiteY5" fmla="*/ 51149 h 52669"/>
                <a:gd name="connsiteX6" fmla="*/ 305 w 27434"/>
                <a:gd name="connsiteY6" fmla="*/ 36111 h 52669"/>
                <a:gd name="connsiteX7" fmla="*/ 4853 w 27434"/>
                <a:gd name="connsiteY7" fmla="*/ 21073 h 52669"/>
                <a:gd name="connsiteX8" fmla="*/ 13509 w 27434"/>
                <a:gd name="connsiteY8" fmla="*/ 17992 h 52669"/>
                <a:gd name="connsiteX9" fmla="*/ 19304 w 27434"/>
                <a:gd name="connsiteY9" fmla="*/ 19093 h 52669"/>
                <a:gd name="connsiteX10" fmla="*/ 23999 w 27434"/>
                <a:gd name="connsiteY10" fmla="*/ 22980 h 52669"/>
                <a:gd name="connsiteX11" fmla="*/ 23999 w 27434"/>
                <a:gd name="connsiteY11" fmla="*/ 1561 h 52669"/>
                <a:gd name="connsiteX12" fmla="*/ 27740 w 27434"/>
                <a:gd name="connsiteY12" fmla="*/ 1561 h 52669"/>
                <a:gd name="connsiteX13" fmla="*/ 27740 w 27434"/>
                <a:gd name="connsiteY13" fmla="*/ 53790 h 52669"/>
                <a:gd name="connsiteX14" fmla="*/ 23632 w 27434"/>
                <a:gd name="connsiteY14" fmla="*/ 41613 h 52669"/>
                <a:gd name="connsiteX15" fmla="*/ 23999 w 27434"/>
                <a:gd name="connsiteY15" fmla="*/ 36111 h 52669"/>
                <a:gd name="connsiteX16" fmla="*/ 23632 w 27434"/>
                <a:gd name="connsiteY16" fmla="*/ 30609 h 52669"/>
                <a:gd name="connsiteX17" fmla="*/ 22312 w 27434"/>
                <a:gd name="connsiteY17" fmla="*/ 25988 h 52669"/>
                <a:gd name="connsiteX18" fmla="*/ 19231 w 27434"/>
                <a:gd name="connsiteY18" fmla="*/ 22467 h 52669"/>
                <a:gd name="connsiteX19" fmla="*/ 14023 w 27434"/>
                <a:gd name="connsiteY19" fmla="*/ 21293 h 52669"/>
                <a:gd name="connsiteX20" fmla="*/ 8888 w 27434"/>
                <a:gd name="connsiteY20" fmla="*/ 22467 h 52669"/>
                <a:gd name="connsiteX21" fmla="*/ 5733 w 27434"/>
                <a:gd name="connsiteY21" fmla="*/ 25988 h 52669"/>
                <a:gd name="connsiteX22" fmla="*/ 4413 w 27434"/>
                <a:gd name="connsiteY22" fmla="*/ 30609 h 52669"/>
                <a:gd name="connsiteX23" fmla="*/ 4046 w 27434"/>
                <a:gd name="connsiteY23" fmla="*/ 36111 h 52669"/>
                <a:gd name="connsiteX24" fmla="*/ 4413 w 27434"/>
                <a:gd name="connsiteY24" fmla="*/ 41613 h 52669"/>
                <a:gd name="connsiteX25" fmla="*/ 5733 w 27434"/>
                <a:gd name="connsiteY25" fmla="*/ 46234 h 52669"/>
                <a:gd name="connsiteX26" fmla="*/ 8888 w 27434"/>
                <a:gd name="connsiteY26" fmla="*/ 49682 h 52669"/>
                <a:gd name="connsiteX27" fmla="*/ 14023 w 27434"/>
                <a:gd name="connsiteY27" fmla="*/ 50929 h 52669"/>
                <a:gd name="connsiteX28" fmla="*/ 19231 w 27434"/>
                <a:gd name="connsiteY28" fmla="*/ 49682 h 52669"/>
                <a:gd name="connsiteX29" fmla="*/ 22312 w 27434"/>
                <a:gd name="connsiteY29" fmla="*/ 46234 h 52669"/>
                <a:gd name="connsiteX30" fmla="*/ 23632 w 27434"/>
                <a:gd name="connsiteY30" fmla="*/ 41613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740" y="53790"/>
                  </a:moveTo>
                  <a:lnTo>
                    <a:pt x="23999" y="53790"/>
                  </a:lnTo>
                  <a:lnTo>
                    <a:pt x="23999" y="49242"/>
                  </a:lnTo>
                  <a:cubicBezTo>
                    <a:pt x="22532" y="51149"/>
                    <a:pt x="20991" y="52469"/>
                    <a:pt x="19304" y="53129"/>
                  </a:cubicBezTo>
                  <a:cubicBezTo>
                    <a:pt x="17617" y="53863"/>
                    <a:pt x="15710" y="54230"/>
                    <a:pt x="13509" y="54230"/>
                  </a:cubicBezTo>
                  <a:cubicBezTo>
                    <a:pt x="9768" y="54230"/>
                    <a:pt x="6907" y="53203"/>
                    <a:pt x="4853" y="51149"/>
                  </a:cubicBezTo>
                  <a:cubicBezTo>
                    <a:pt x="1846" y="48141"/>
                    <a:pt x="305" y="43080"/>
                    <a:pt x="305" y="36111"/>
                  </a:cubicBezTo>
                  <a:cubicBezTo>
                    <a:pt x="305" y="29142"/>
                    <a:pt x="1846" y="24081"/>
                    <a:pt x="4853" y="21073"/>
                  </a:cubicBezTo>
                  <a:cubicBezTo>
                    <a:pt x="6907" y="19019"/>
                    <a:pt x="9768" y="17992"/>
                    <a:pt x="13509" y="17992"/>
                  </a:cubicBezTo>
                  <a:cubicBezTo>
                    <a:pt x="15710" y="17992"/>
                    <a:pt x="17617" y="18359"/>
                    <a:pt x="19304" y="19093"/>
                  </a:cubicBezTo>
                  <a:cubicBezTo>
                    <a:pt x="20991" y="19753"/>
                    <a:pt x="22532" y="21073"/>
                    <a:pt x="23999" y="22980"/>
                  </a:cubicBezTo>
                  <a:lnTo>
                    <a:pt x="23999" y="1561"/>
                  </a:lnTo>
                  <a:lnTo>
                    <a:pt x="27740" y="1561"/>
                  </a:lnTo>
                  <a:lnTo>
                    <a:pt x="27740" y="53790"/>
                  </a:lnTo>
                  <a:close/>
                  <a:moveTo>
                    <a:pt x="23632" y="41613"/>
                  </a:moveTo>
                  <a:cubicBezTo>
                    <a:pt x="23852" y="40072"/>
                    <a:pt x="23999" y="38238"/>
                    <a:pt x="23999" y="36111"/>
                  </a:cubicBezTo>
                  <a:cubicBezTo>
                    <a:pt x="23999" y="33984"/>
                    <a:pt x="23852" y="32150"/>
                    <a:pt x="23632" y="30609"/>
                  </a:cubicBezTo>
                  <a:cubicBezTo>
                    <a:pt x="23412" y="29069"/>
                    <a:pt x="22972" y="27528"/>
                    <a:pt x="22312" y="25988"/>
                  </a:cubicBezTo>
                  <a:cubicBezTo>
                    <a:pt x="21651" y="24448"/>
                    <a:pt x="20551" y="23274"/>
                    <a:pt x="19231" y="22467"/>
                  </a:cubicBezTo>
                  <a:cubicBezTo>
                    <a:pt x="17837" y="21660"/>
                    <a:pt x="16076" y="21293"/>
                    <a:pt x="14023" y="21293"/>
                  </a:cubicBezTo>
                  <a:cubicBezTo>
                    <a:pt x="11969" y="21293"/>
                    <a:pt x="10208" y="21660"/>
                    <a:pt x="8888" y="22467"/>
                  </a:cubicBezTo>
                  <a:cubicBezTo>
                    <a:pt x="7494" y="23274"/>
                    <a:pt x="6467" y="24448"/>
                    <a:pt x="5733" y="25988"/>
                  </a:cubicBezTo>
                  <a:cubicBezTo>
                    <a:pt x="5147" y="27528"/>
                    <a:pt x="4633" y="29069"/>
                    <a:pt x="4413" y="30609"/>
                  </a:cubicBezTo>
                  <a:cubicBezTo>
                    <a:pt x="4193" y="32150"/>
                    <a:pt x="4046" y="33984"/>
                    <a:pt x="4046" y="36111"/>
                  </a:cubicBezTo>
                  <a:cubicBezTo>
                    <a:pt x="4046" y="38238"/>
                    <a:pt x="4193" y="40072"/>
                    <a:pt x="4413" y="41613"/>
                  </a:cubicBezTo>
                  <a:cubicBezTo>
                    <a:pt x="4633" y="43153"/>
                    <a:pt x="5147" y="44694"/>
                    <a:pt x="5733" y="46234"/>
                  </a:cubicBezTo>
                  <a:cubicBezTo>
                    <a:pt x="6467" y="47775"/>
                    <a:pt x="7494" y="48875"/>
                    <a:pt x="8888" y="49682"/>
                  </a:cubicBezTo>
                  <a:cubicBezTo>
                    <a:pt x="10208" y="50489"/>
                    <a:pt x="11969" y="50929"/>
                    <a:pt x="14023" y="50929"/>
                  </a:cubicBezTo>
                  <a:cubicBezTo>
                    <a:pt x="16076" y="50929"/>
                    <a:pt x="17837" y="50489"/>
                    <a:pt x="19231" y="49682"/>
                  </a:cubicBezTo>
                  <a:cubicBezTo>
                    <a:pt x="20551" y="48875"/>
                    <a:pt x="21651" y="47775"/>
                    <a:pt x="22312" y="46234"/>
                  </a:cubicBezTo>
                  <a:cubicBezTo>
                    <a:pt x="22972" y="44694"/>
                    <a:pt x="23412" y="43153"/>
                    <a:pt x="23632" y="41613"/>
                  </a:cubicBezTo>
                  <a:close/>
                </a:path>
              </a:pathLst>
            </a:custGeom>
            <a:solidFill>
              <a:srgbClr val="000000"/>
            </a:solidFill>
            <a:ln w="73262" cap="flat">
              <a:noFill/>
              <a:prstDash val="solid"/>
              <a:miter/>
            </a:ln>
          </p:spPr>
          <p:txBody>
            <a:bodyPr rtlCol="0" anchor="ctr"/>
            <a:lstStyle/>
            <a:p>
              <a:endParaRPr lang="en-GB"/>
            </a:p>
          </p:txBody>
        </p:sp>
        <p:sp>
          <p:nvSpPr>
            <p:cNvPr id="541" name="Graphic 1127">
              <a:extLst>
                <a:ext uri="{FF2B5EF4-FFF2-40B4-BE49-F238E27FC236}">
                  <a16:creationId xmlns:a16="http://schemas.microsoft.com/office/drawing/2014/main" id="{F7A2E9EC-D8C5-45D5-B235-3F54C2AFF558}"/>
                </a:ext>
              </a:extLst>
            </p:cNvPr>
            <p:cNvSpPr/>
            <p:nvPr/>
          </p:nvSpPr>
          <p:spPr>
            <a:xfrm>
              <a:off x="5709233" y="4176449"/>
              <a:ext cx="16578" cy="52228"/>
            </a:xfrm>
            <a:custGeom>
              <a:avLst/>
              <a:gdLst>
                <a:gd name="connsiteX0" fmla="*/ 16901 w 16578"/>
                <a:gd name="connsiteY0" fmla="*/ 21220 h 52228"/>
                <a:gd name="connsiteX1" fmla="*/ 8905 w 16578"/>
                <a:gd name="connsiteY1" fmla="*/ 21220 h 52228"/>
                <a:gd name="connsiteX2" fmla="*/ 8905 w 16578"/>
                <a:gd name="connsiteY2" fmla="*/ 53790 h 52228"/>
                <a:gd name="connsiteX3" fmla="*/ 5164 w 16578"/>
                <a:gd name="connsiteY3" fmla="*/ 53790 h 52228"/>
                <a:gd name="connsiteX4" fmla="*/ 5164 w 16578"/>
                <a:gd name="connsiteY4" fmla="*/ 21220 h 52228"/>
                <a:gd name="connsiteX5" fmla="*/ 323 w 16578"/>
                <a:gd name="connsiteY5" fmla="*/ 21220 h 52228"/>
                <a:gd name="connsiteX6" fmla="*/ 323 w 16578"/>
                <a:gd name="connsiteY6" fmla="*/ 18432 h 52228"/>
                <a:gd name="connsiteX7" fmla="*/ 5164 w 16578"/>
                <a:gd name="connsiteY7" fmla="*/ 18432 h 52228"/>
                <a:gd name="connsiteX8" fmla="*/ 5164 w 16578"/>
                <a:gd name="connsiteY8" fmla="*/ 10803 h 52228"/>
                <a:gd name="connsiteX9" fmla="*/ 7365 w 16578"/>
                <a:gd name="connsiteY9" fmla="*/ 4055 h 52228"/>
                <a:gd name="connsiteX10" fmla="*/ 13674 w 16578"/>
                <a:gd name="connsiteY10" fmla="*/ 1561 h 52228"/>
                <a:gd name="connsiteX11" fmla="*/ 16901 w 16578"/>
                <a:gd name="connsiteY11" fmla="*/ 1561 h 52228"/>
                <a:gd name="connsiteX12" fmla="*/ 16901 w 16578"/>
                <a:gd name="connsiteY12" fmla="*/ 4862 h 52228"/>
                <a:gd name="connsiteX13" fmla="*/ 14334 w 16578"/>
                <a:gd name="connsiteY13" fmla="*/ 4862 h 52228"/>
                <a:gd name="connsiteX14" fmla="*/ 8905 w 16578"/>
                <a:gd name="connsiteY14" fmla="*/ 10730 h 52228"/>
                <a:gd name="connsiteX15" fmla="*/ 8905 w 16578"/>
                <a:gd name="connsiteY15" fmla="*/ 18432 h 52228"/>
                <a:gd name="connsiteX16" fmla="*/ 16901 w 16578"/>
                <a:gd name="connsiteY16" fmla="*/ 18432 h 52228"/>
                <a:gd name="connsiteX17" fmla="*/ 16901 w 16578"/>
                <a:gd name="connsiteY17" fmla="*/ 2122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6901" y="21220"/>
                  </a:moveTo>
                  <a:lnTo>
                    <a:pt x="8905" y="21220"/>
                  </a:lnTo>
                  <a:lnTo>
                    <a:pt x="8905" y="53790"/>
                  </a:lnTo>
                  <a:lnTo>
                    <a:pt x="5164" y="53790"/>
                  </a:lnTo>
                  <a:lnTo>
                    <a:pt x="5164" y="21220"/>
                  </a:lnTo>
                  <a:lnTo>
                    <a:pt x="323" y="21220"/>
                  </a:lnTo>
                  <a:lnTo>
                    <a:pt x="323" y="18432"/>
                  </a:lnTo>
                  <a:lnTo>
                    <a:pt x="5164" y="18432"/>
                  </a:lnTo>
                  <a:lnTo>
                    <a:pt x="5164" y="10803"/>
                  </a:lnTo>
                  <a:cubicBezTo>
                    <a:pt x="5164" y="8016"/>
                    <a:pt x="5898" y="5742"/>
                    <a:pt x="7365" y="4055"/>
                  </a:cubicBezTo>
                  <a:cubicBezTo>
                    <a:pt x="8905" y="2368"/>
                    <a:pt x="10959" y="1561"/>
                    <a:pt x="13674" y="1561"/>
                  </a:cubicBezTo>
                  <a:lnTo>
                    <a:pt x="16901" y="1561"/>
                  </a:lnTo>
                  <a:lnTo>
                    <a:pt x="16901" y="4862"/>
                  </a:lnTo>
                  <a:lnTo>
                    <a:pt x="14334" y="4862"/>
                  </a:lnTo>
                  <a:cubicBezTo>
                    <a:pt x="10739" y="4862"/>
                    <a:pt x="8905" y="6842"/>
                    <a:pt x="8905" y="10730"/>
                  </a:cubicBezTo>
                  <a:lnTo>
                    <a:pt x="8905" y="18432"/>
                  </a:lnTo>
                  <a:lnTo>
                    <a:pt x="16901" y="18432"/>
                  </a:lnTo>
                  <a:lnTo>
                    <a:pt x="16901" y="21220"/>
                  </a:lnTo>
                  <a:close/>
                </a:path>
              </a:pathLst>
            </a:custGeom>
            <a:solidFill>
              <a:srgbClr val="000000"/>
            </a:solidFill>
            <a:ln w="73262" cap="flat">
              <a:noFill/>
              <a:prstDash val="solid"/>
              <a:miter/>
            </a:ln>
          </p:spPr>
          <p:txBody>
            <a:bodyPr rtlCol="0" anchor="ctr"/>
            <a:lstStyle/>
            <a:p>
              <a:endParaRPr lang="en-GB"/>
            </a:p>
          </p:txBody>
        </p:sp>
        <p:sp>
          <p:nvSpPr>
            <p:cNvPr id="542" name="Graphic 1127">
              <a:extLst>
                <a:ext uri="{FF2B5EF4-FFF2-40B4-BE49-F238E27FC236}">
                  <a16:creationId xmlns:a16="http://schemas.microsoft.com/office/drawing/2014/main" id="{116A08B2-3B55-4A20-8CBE-3AB8BB07E9BC}"/>
                </a:ext>
              </a:extLst>
            </p:cNvPr>
            <p:cNvSpPr/>
            <p:nvPr/>
          </p:nvSpPr>
          <p:spPr>
            <a:xfrm>
              <a:off x="5732944" y="4192880"/>
              <a:ext cx="28461" cy="36237"/>
            </a:xfrm>
            <a:custGeom>
              <a:avLst/>
              <a:gdLst>
                <a:gd name="connsiteX0" fmla="*/ 24394 w 28461"/>
                <a:gd name="connsiteY0" fmla="*/ 5451 h 36237"/>
                <a:gd name="connsiteX1" fmla="*/ 28795 w 28461"/>
                <a:gd name="connsiteY1" fmla="*/ 19682 h 36237"/>
                <a:gd name="connsiteX2" fmla="*/ 24394 w 28461"/>
                <a:gd name="connsiteY2" fmla="*/ 33913 h 36237"/>
                <a:gd name="connsiteX3" fmla="*/ 14564 w 28461"/>
                <a:gd name="connsiteY3" fmla="*/ 37801 h 36237"/>
                <a:gd name="connsiteX4" fmla="*/ 4734 w 28461"/>
                <a:gd name="connsiteY4" fmla="*/ 33913 h 36237"/>
                <a:gd name="connsiteX5" fmla="*/ 333 w 28461"/>
                <a:gd name="connsiteY5" fmla="*/ 19682 h 36237"/>
                <a:gd name="connsiteX6" fmla="*/ 4734 w 28461"/>
                <a:gd name="connsiteY6" fmla="*/ 5451 h 36237"/>
                <a:gd name="connsiteX7" fmla="*/ 14564 w 28461"/>
                <a:gd name="connsiteY7" fmla="*/ 1563 h 36237"/>
                <a:gd name="connsiteX8" fmla="*/ 24394 w 28461"/>
                <a:gd name="connsiteY8" fmla="*/ 5451 h 36237"/>
                <a:gd name="connsiteX9" fmla="*/ 21900 w 28461"/>
                <a:gd name="connsiteY9" fmla="*/ 31492 h 36237"/>
                <a:gd name="connsiteX10" fmla="*/ 25054 w 28461"/>
                <a:gd name="connsiteY10" fmla="*/ 19682 h 36237"/>
                <a:gd name="connsiteX11" fmla="*/ 21900 w 28461"/>
                <a:gd name="connsiteY11" fmla="*/ 7872 h 36237"/>
                <a:gd name="connsiteX12" fmla="*/ 14564 w 28461"/>
                <a:gd name="connsiteY12" fmla="*/ 4864 h 36237"/>
                <a:gd name="connsiteX13" fmla="*/ 7228 w 28461"/>
                <a:gd name="connsiteY13" fmla="*/ 7872 h 36237"/>
                <a:gd name="connsiteX14" fmla="*/ 4074 w 28461"/>
                <a:gd name="connsiteY14" fmla="*/ 19682 h 36237"/>
                <a:gd name="connsiteX15" fmla="*/ 7228 w 28461"/>
                <a:gd name="connsiteY15" fmla="*/ 31492 h 36237"/>
                <a:gd name="connsiteX16" fmla="*/ 14564 w 28461"/>
                <a:gd name="connsiteY16" fmla="*/ 34500 h 36237"/>
                <a:gd name="connsiteX17" fmla="*/ 21900 w 28461"/>
                <a:gd name="connsiteY17" fmla="*/ 3149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394" y="5451"/>
                  </a:moveTo>
                  <a:cubicBezTo>
                    <a:pt x="27328" y="8385"/>
                    <a:pt x="28795" y="13154"/>
                    <a:pt x="28795" y="19682"/>
                  </a:cubicBezTo>
                  <a:cubicBezTo>
                    <a:pt x="28795" y="26211"/>
                    <a:pt x="27328" y="30979"/>
                    <a:pt x="24394" y="33913"/>
                  </a:cubicBezTo>
                  <a:cubicBezTo>
                    <a:pt x="21826" y="36481"/>
                    <a:pt x="18525" y="37801"/>
                    <a:pt x="14564" y="37801"/>
                  </a:cubicBezTo>
                  <a:cubicBezTo>
                    <a:pt x="10603" y="37801"/>
                    <a:pt x="7302" y="36481"/>
                    <a:pt x="4734" y="33913"/>
                  </a:cubicBezTo>
                  <a:cubicBezTo>
                    <a:pt x="1800" y="30979"/>
                    <a:pt x="333" y="26211"/>
                    <a:pt x="333" y="19682"/>
                  </a:cubicBezTo>
                  <a:cubicBezTo>
                    <a:pt x="333" y="13154"/>
                    <a:pt x="1800" y="8385"/>
                    <a:pt x="4734" y="5451"/>
                  </a:cubicBezTo>
                  <a:cubicBezTo>
                    <a:pt x="7302" y="2884"/>
                    <a:pt x="10603" y="1563"/>
                    <a:pt x="14564" y="1563"/>
                  </a:cubicBezTo>
                  <a:cubicBezTo>
                    <a:pt x="18525" y="1563"/>
                    <a:pt x="21826" y="2884"/>
                    <a:pt x="24394" y="5451"/>
                  </a:cubicBezTo>
                  <a:close/>
                  <a:moveTo>
                    <a:pt x="21900" y="31492"/>
                  </a:moveTo>
                  <a:cubicBezTo>
                    <a:pt x="24027" y="29365"/>
                    <a:pt x="25054" y="25477"/>
                    <a:pt x="25054" y="19682"/>
                  </a:cubicBezTo>
                  <a:cubicBezTo>
                    <a:pt x="25054" y="13887"/>
                    <a:pt x="24027" y="9999"/>
                    <a:pt x="21900" y="7872"/>
                  </a:cubicBezTo>
                  <a:cubicBezTo>
                    <a:pt x="19919" y="5891"/>
                    <a:pt x="17425" y="4864"/>
                    <a:pt x="14564" y="4864"/>
                  </a:cubicBezTo>
                  <a:cubicBezTo>
                    <a:pt x="11703" y="4864"/>
                    <a:pt x="9209" y="5891"/>
                    <a:pt x="7228" y="7872"/>
                  </a:cubicBezTo>
                  <a:cubicBezTo>
                    <a:pt x="5101" y="9999"/>
                    <a:pt x="4074" y="13887"/>
                    <a:pt x="4074" y="19682"/>
                  </a:cubicBezTo>
                  <a:cubicBezTo>
                    <a:pt x="4074" y="25477"/>
                    <a:pt x="5101" y="29365"/>
                    <a:pt x="7228" y="31492"/>
                  </a:cubicBezTo>
                  <a:cubicBezTo>
                    <a:pt x="9209" y="33473"/>
                    <a:pt x="11703" y="34500"/>
                    <a:pt x="14564" y="34500"/>
                  </a:cubicBezTo>
                  <a:cubicBezTo>
                    <a:pt x="17425" y="34500"/>
                    <a:pt x="19919" y="33473"/>
                    <a:pt x="21900" y="31492"/>
                  </a:cubicBezTo>
                  <a:close/>
                </a:path>
              </a:pathLst>
            </a:custGeom>
            <a:solidFill>
              <a:srgbClr val="000000"/>
            </a:solidFill>
            <a:ln w="73262" cap="flat">
              <a:noFill/>
              <a:prstDash val="solid"/>
              <a:miter/>
            </a:ln>
          </p:spPr>
          <p:txBody>
            <a:bodyPr rtlCol="0" anchor="ctr"/>
            <a:lstStyle/>
            <a:p>
              <a:endParaRPr lang="en-GB"/>
            </a:p>
          </p:txBody>
        </p:sp>
        <p:sp>
          <p:nvSpPr>
            <p:cNvPr id="543" name="Graphic 1127">
              <a:extLst>
                <a:ext uri="{FF2B5EF4-FFF2-40B4-BE49-F238E27FC236}">
                  <a16:creationId xmlns:a16="http://schemas.microsoft.com/office/drawing/2014/main" id="{4547EA00-219B-4D69-B599-8EA379631252}"/>
                </a:ext>
              </a:extLst>
            </p:cNvPr>
            <p:cNvSpPr/>
            <p:nvPr/>
          </p:nvSpPr>
          <p:spPr>
            <a:xfrm>
              <a:off x="5773304" y="4192880"/>
              <a:ext cx="22593" cy="35797"/>
            </a:xfrm>
            <a:custGeom>
              <a:avLst/>
              <a:gdLst>
                <a:gd name="connsiteX0" fmla="*/ 20225 w 22593"/>
                <a:gd name="connsiteY0" fmla="*/ 7652 h 35797"/>
                <a:gd name="connsiteX1" fmla="*/ 17218 w 22593"/>
                <a:gd name="connsiteY1" fmla="*/ 5451 h 35797"/>
                <a:gd name="connsiteX2" fmla="*/ 13550 w 22593"/>
                <a:gd name="connsiteY2" fmla="*/ 4864 h 35797"/>
                <a:gd name="connsiteX3" fmla="*/ 6655 w 22593"/>
                <a:gd name="connsiteY3" fmla="*/ 7945 h 35797"/>
                <a:gd name="connsiteX4" fmla="*/ 4087 w 22593"/>
                <a:gd name="connsiteY4" fmla="*/ 15574 h 35797"/>
                <a:gd name="connsiteX5" fmla="*/ 4087 w 22593"/>
                <a:gd name="connsiteY5" fmla="*/ 37361 h 35797"/>
                <a:gd name="connsiteX6" fmla="*/ 346 w 22593"/>
                <a:gd name="connsiteY6" fmla="*/ 37361 h 35797"/>
                <a:gd name="connsiteX7" fmla="*/ 346 w 22593"/>
                <a:gd name="connsiteY7" fmla="*/ 2003 h 35797"/>
                <a:gd name="connsiteX8" fmla="*/ 4087 w 22593"/>
                <a:gd name="connsiteY8" fmla="*/ 2003 h 35797"/>
                <a:gd name="connsiteX9" fmla="*/ 4087 w 22593"/>
                <a:gd name="connsiteY9" fmla="*/ 6698 h 35797"/>
                <a:gd name="connsiteX10" fmla="*/ 8415 w 22593"/>
                <a:gd name="connsiteY10" fmla="*/ 2957 h 35797"/>
                <a:gd name="connsiteX11" fmla="*/ 14430 w 22593"/>
                <a:gd name="connsiteY11" fmla="*/ 1563 h 35797"/>
                <a:gd name="connsiteX12" fmla="*/ 22940 w 22593"/>
                <a:gd name="connsiteY12" fmla="*/ 4938 h 35797"/>
                <a:gd name="connsiteX13" fmla="*/ 20225 w 22593"/>
                <a:gd name="connsiteY13" fmla="*/ 7652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25" y="7652"/>
                  </a:moveTo>
                  <a:cubicBezTo>
                    <a:pt x="19125" y="6552"/>
                    <a:pt x="18171" y="5818"/>
                    <a:pt x="17218" y="5451"/>
                  </a:cubicBezTo>
                  <a:cubicBezTo>
                    <a:pt x="16264" y="5084"/>
                    <a:pt x="15017" y="4864"/>
                    <a:pt x="13550" y="4864"/>
                  </a:cubicBezTo>
                  <a:cubicBezTo>
                    <a:pt x="10616" y="4864"/>
                    <a:pt x="8268" y="5891"/>
                    <a:pt x="6655" y="7945"/>
                  </a:cubicBezTo>
                  <a:cubicBezTo>
                    <a:pt x="4967" y="10073"/>
                    <a:pt x="4087" y="12567"/>
                    <a:pt x="4087" y="15574"/>
                  </a:cubicBezTo>
                  <a:lnTo>
                    <a:pt x="4087" y="37361"/>
                  </a:lnTo>
                  <a:lnTo>
                    <a:pt x="346" y="37361"/>
                  </a:lnTo>
                  <a:lnTo>
                    <a:pt x="346" y="2003"/>
                  </a:lnTo>
                  <a:lnTo>
                    <a:pt x="4087" y="2003"/>
                  </a:lnTo>
                  <a:lnTo>
                    <a:pt x="4087" y="6698"/>
                  </a:lnTo>
                  <a:cubicBezTo>
                    <a:pt x="5114" y="5084"/>
                    <a:pt x="6581" y="3837"/>
                    <a:pt x="8415" y="2957"/>
                  </a:cubicBezTo>
                  <a:cubicBezTo>
                    <a:pt x="10249" y="2003"/>
                    <a:pt x="12303" y="1563"/>
                    <a:pt x="14430" y="1563"/>
                  </a:cubicBezTo>
                  <a:cubicBezTo>
                    <a:pt x="17878" y="1563"/>
                    <a:pt x="20666" y="2664"/>
                    <a:pt x="22940" y="4938"/>
                  </a:cubicBezTo>
                  <a:lnTo>
                    <a:pt x="20225" y="7652"/>
                  </a:lnTo>
                  <a:close/>
                </a:path>
              </a:pathLst>
            </a:custGeom>
            <a:solidFill>
              <a:srgbClr val="000000"/>
            </a:solidFill>
            <a:ln w="73262" cap="flat">
              <a:noFill/>
              <a:prstDash val="solid"/>
              <a:miter/>
            </a:ln>
          </p:spPr>
          <p:txBody>
            <a:bodyPr rtlCol="0" anchor="ctr"/>
            <a:lstStyle/>
            <a:p>
              <a:endParaRPr lang="en-GB"/>
            </a:p>
          </p:txBody>
        </p:sp>
        <p:sp>
          <p:nvSpPr>
            <p:cNvPr id="544" name="Graphic 1127">
              <a:extLst>
                <a:ext uri="{FF2B5EF4-FFF2-40B4-BE49-F238E27FC236}">
                  <a16:creationId xmlns:a16="http://schemas.microsoft.com/office/drawing/2014/main" id="{90B63E28-D1C4-4F96-A79F-5784113AA877}"/>
                </a:ext>
              </a:extLst>
            </p:cNvPr>
            <p:cNvSpPr/>
            <p:nvPr/>
          </p:nvSpPr>
          <p:spPr>
            <a:xfrm>
              <a:off x="5821724" y="4192880"/>
              <a:ext cx="22593" cy="35797"/>
            </a:xfrm>
            <a:custGeom>
              <a:avLst/>
              <a:gdLst>
                <a:gd name="connsiteX0" fmla="*/ 20242 w 22593"/>
                <a:gd name="connsiteY0" fmla="*/ 7652 h 35797"/>
                <a:gd name="connsiteX1" fmla="*/ 17235 w 22593"/>
                <a:gd name="connsiteY1" fmla="*/ 5451 h 35797"/>
                <a:gd name="connsiteX2" fmla="*/ 13567 w 22593"/>
                <a:gd name="connsiteY2" fmla="*/ 4864 h 35797"/>
                <a:gd name="connsiteX3" fmla="*/ 6671 w 22593"/>
                <a:gd name="connsiteY3" fmla="*/ 7945 h 35797"/>
                <a:gd name="connsiteX4" fmla="*/ 4104 w 22593"/>
                <a:gd name="connsiteY4" fmla="*/ 15574 h 35797"/>
                <a:gd name="connsiteX5" fmla="*/ 4104 w 22593"/>
                <a:gd name="connsiteY5" fmla="*/ 37361 h 35797"/>
                <a:gd name="connsiteX6" fmla="*/ 363 w 22593"/>
                <a:gd name="connsiteY6" fmla="*/ 37361 h 35797"/>
                <a:gd name="connsiteX7" fmla="*/ 363 w 22593"/>
                <a:gd name="connsiteY7" fmla="*/ 2003 h 35797"/>
                <a:gd name="connsiteX8" fmla="*/ 4104 w 22593"/>
                <a:gd name="connsiteY8" fmla="*/ 2003 h 35797"/>
                <a:gd name="connsiteX9" fmla="*/ 4104 w 22593"/>
                <a:gd name="connsiteY9" fmla="*/ 6698 h 35797"/>
                <a:gd name="connsiteX10" fmla="*/ 8432 w 22593"/>
                <a:gd name="connsiteY10" fmla="*/ 2957 h 35797"/>
                <a:gd name="connsiteX11" fmla="*/ 14447 w 22593"/>
                <a:gd name="connsiteY11" fmla="*/ 1563 h 35797"/>
                <a:gd name="connsiteX12" fmla="*/ 22956 w 22593"/>
                <a:gd name="connsiteY12" fmla="*/ 4938 h 35797"/>
                <a:gd name="connsiteX13" fmla="*/ 20242 w 22593"/>
                <a:gd name="connsiteY13" fmla="*/ 7652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242" y="7652"/>
                  </a:moveTo>
                  <a:cubicBezTo>
                    <a:pt x="19142" y="6552"/>
                    <a:pt x="18188" y="5818"/>
                    <a:pt x="17235" y="5451"/>
                  </a:cubicBezTo>
                  <a:cubicBezTo>
                    <a:pt x="16281" y="5084"/>
                    <a:pt x="15034" y="4864"/>
                    <a:pt x="13567" y="4864"/>
                  </a:cubicBezTo>
                  <a:cubicBezTo>
                    <a:pt x="10633" y="4864"/>
                    <a:pt x="8285" y="5891"/>
                    <a:pt x="6671" y="7945"/>
                  </a:cubicBezTo>
                  <a:cubicBezTo>
                    <a:pt x="4984" y="10073"/>
                    <a:pt x="4104" y="12567"/>
                    <a:pt x="4104" y="15574"/>
                  </a:cubicBezTo>
                  <a:lnTo>
                    <a:pt x="4104" y="37361"/>
                  </a:lnTo>
                  <a:lnTo>
                    <a:pt x="363" y="37361"/>
                  </a:lnTo>
                  <a:lnTo>
                    <a:pt x="363" y="2003"/>
                  </a:lnTo>
                  <a:lnTo>
                    <a:pt x="4104" y="2003"/>
                  </a:lnTo>
                  <a:lnTo>
                    <a:pt x="4104" y="6698"/>
                  </a:lnTo>
                  <a:cubicBezTo>
                    <a:pt x="5131" y="5084"/>
                    <a:pt x="6598" y="3837"/>
                    <a:pt x="8432" y="2957"/>
                  </a:cubicBezTo>
                  <a:cubicBezTo>
                    <a:pt x="10266" y="2003"/>
                    <a:pt x="12320" y="1563"/>
                    <a:pt x="14447" y="1563"/>
                  </a:cubicBezTo>
                  <a:cubicBezTo>
                    <a:pt x="17895" y="1563"/>
                    <a:pt x="20682" y="2664"/>
                    <a:pt x="22956" y="4938"/>
                  </a:cubicBezTo>
                  <a:lnTo>
                    <a:pt x="20242" y="7652"/>
                  </a:lnTo>
                  <a:close/>
                </a:path>
              </a:pathLst>
            </a:custGeom>
            <a:solidFill>
              <a:srgbClr val="000000"/>
            </a:solidFill>
            <a:ln w="73262" cap="flat">
              <a:noFill/>
              <a:prstDash val="solid"/>
              <a:miter/>
            </a:ln>
          </p:spPr>
          <p:txBody>
            <a:bodyPr rtlCol="0" anchor="ctr"/>
            <a:lstStyle/>
            <a:p>
              <a:endParaRPr lang="en-GB"/>
            </a:p>
          </p:txBody>
        </p:sp>
        <p:sp>
          <p:nvSpPr>
            <p:cNvPr id="545" name="Graphic 1127">
              <a:extLst>
                <a:ext uri="{FF2B5EF4-FFF2-40B4-BE49-F238E27FC236}">
                  <a16:creationId xmlns:a16="http://schemas.microsoft.com/office/drawing/2014/main" id="{E72B1607-C6A8-49F5-A778-11676A3C74FC}"/>
                </a:ext>
              </a:extLst>
            </p:cNvPr>
            <p:cNvSpPr/>
            <p:nvPr/>
          </p:nvSpPr>
          <p:spPr>
            <a:xfrm>
              <a:off x="5849395" y="4192880"/>
              <a:ext cx="28315" cy="36237"/>
            </a:xfrm>
            <a:custGeom>
              <a:avLst/>
              <a:gdLst>
                <a:gd name="connsiteX0" fmla="*/ 28689 w 28315"/>
                <a:gd name="connsiteY0" fmla="*/ 20489 h 36237"/>
                <a:gd name="connsiteX1" fmla="*/ 4115 w 28315"/>
                <a:gd name="connsiteY1" fmla="*/ 20489 h 36237"/>
                <a:gd name="connsiteX2" fmla="*/ 7049 w 28315"/>
                <a:gd name="connsiteY2" fmla="*/ 30832 h 36237"/>
                <a:gd name="connsiteX3" fmla="*/ 15631 w 28315"/>
                <a:gd name="connsiteY3" fmla="*/ 34427 h 36237"/>
                <a:gd name="connsiteX4" fmla="*/ 20913 w 28315"/>
                <a:gd name="connsiteY4" fmla="*/ 33400 h 36237"/>
                <a:gd name="connsiteX5" fmla="*/ 25388 w 28315"/>
                <a:gd name="connsiteY5" fmla="*/ 30172 h 36237"/>
                <a:gd name="connsiteX6" fmla="*/ 28175 w 28315"/>
                <a:gd name="connsiteY6" fmla="*/ 32373 h 36237"/>
                <a:gd name="connsiteX7" fmla="*/ 22453 w 28315"/>
                <a:gd name="connsiteY7" fmla="*/ 36481 h 36237"/>
                <a:gd name="connsiteX8" fmla="*/ 15411 w 28315"/>
                <a:gd name="connsiteY8" fmla="*/ 37801 h 36237"/>
                <a:gd name="connsiteX9" fmla="*/ 4261 w 28315"/>
                <a:gd name="connsiteY9" fmla="*/ 33180 h 36237"/>
                <a:gd name="connsiteX10" fmla="*/ 374 w 28315"/>
                <a:gd name="connsiteY10" fmla="*/ 19682 h 36237"/>
                <a:gd name="connsiteX11" fmla="*/ 4115 w 28315"/>
                <a:gd name="connsiteY11" fmla="*/ 6332 h 36237"/>
                <a:gd name="connsiteX12" fmla="*/ 14531 w 28315"/>
                <a:gd name="connsiteY12" fmla="*/ 1563 h 36237"/>
                <a:gd name="connsiteX13" fmla="*/ 24948 w 28315"/>
                <a:gd name="connsiteY13" fmla="*/ 6111 h 36237"/>
                <a:gd name="connsiteX14" fmla="*/ 28689 w 28315"/>
                <a:gd name="connsiteY14" fmla="*/ 18802 h 36237"/>
                <a:gd name="connsiteX15" fmla="*/ 28689 w 28315"/>
                <a:gd name="connsiteY15" fmla="*/ 20489 h 36237"/>
                <a:gd name="connsiteX16" fmla="*/ 24948 w 28315"/>
                <a:gd name="connsiteY16" fmla="*/ 17482 h 36237"/>
                <a:gd name="connsiteX17" fmla="*/ 23701 w 28315"/>
                <a:gd name="connsiteY17" fmla="*/ 10806 h 36237"/>
                <a:gd name="connsiteX18" fmla="*/ 20106 w 28315"/>
                <a:gd name="connsiteY18" fmla="*/ 6405 h 36237"/>
                <a:gd name="connsiteX19" fmla="*/ 14531 w 28315"/>
                <a:gd name="connsiteY19" fmla="*/ 4864 h 36237"/>
                <a:gd name="connsiteX20" fmla="*/ 9029 w 28315"/>
                <a:gd name="connsiteY20" fmla="*/ 6405 h 36237"/>
                <a:gd name="connsiteX21" fmla="*/ 5362 w 28315"/>
                <a:gd name="connsiteY21" fmla="*/ 10806 h 36237"/>
                <a:gd name="connsiteX22" fmla="*/ 4115 w 28315"/>
                <a:gd name="connsiteY22" fmla="*/ 17482 h 36237"/>
                <a:gd name="connsiteX23" fmla="*/ 24948 w 28315"/>
                <a:gd name="connsiteY23" fmla="*/ 1748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689" y="20489"/>
                  </a:moveTo>
                  <a:lnTo>
                    <a:pt x="4115" y="20489"/>
                  </a:lnTo>
                  <a:cubicBezTo>
                    <a:pt x="4115" y="25037"/>
                    <a:pt x="5068" y="28485"/>
                    <a:pt x="7049" y="30832"/>
                  </a:cubicBezTo>
                  <a:cubicBezTo>
                    <a:pt x="9029" y="33253"/>
                    <a:pt x="11890" y="34427"/>
                    <a:pt x="15631" y="34427"/>
                  </a:cubicBezTo>
                  <a:cubicBezTo>
                    <a:pt x="17685" y="34427"/>
                    <a:pt x="19446" y="34060"/>
                    <a:pt x="20913" y="33400"/>
                  </a:cubicBezTo>
                  <a:cubicBezTo>
                    <a:pt x="22380" y="32739"/>
                    <a:pt x="23847" y="31712"/>
                    <a:pt x="25388" y="30172"/>
                  </a:cubicBezTo>
                  <a:lnTo>
                    <a:pt x="28175" y="32373"/>
                  </a:lnTo>
                  <a:cubicBezTo>
                    <a:pt x="26268" y="34280"/>
                    <a:pt x="24361" y="35674"/>
                    <a:pt x="22453" y="36481"/>
                  </a:cubicBezTo>
                  <a:cubicBezTo>
                    <a:pt x="20546" y="37361"/>
                    <a:pt x="18199" y="37801"/>
                    <a:pt x="15411" y="37801"/>
                  </a:cubicBezTo>
                  <a:cubicBezTo>
                    <a:pt x="10497" y="37801"/>
                    <a:pt x="6829" y="36260"/>
                    <a:pt x="4261" y="33180"/>
                  </a:cubicBezTo>
                  <a:cubicBezTo>
                    <a:pt x="1621" y="30099"/>
                    <a:pt x="374" y="25624"/>
                    <a:pt x="374" y="19682"/>
                  </a:cubicBezTo>
                  <a:cubicBezTo>
                    <a:pt x="374" y="13960"/>
                    <a:pt x="1621" y="9486"/>
                    <a:pt x="4115" y="6332"/>
                  </a:cubicBezTo>
                  <a:cubicBezTo>
                    <a:pt x="6609" y="3177"/>
                    <a:pt x="10056" y="1563"/>
                    <a:pt x="14531" y="1563"/>
                  </a:cubicBezTo>
                  <a:cubicBezTo>
                    <a:pt x="19006" y="1563"/>
                    <a:pt x="22453" y="3104"/>
                    <a:pt x="24948" y="6111"/>
                  </a:cubicBezTo>
                  <a:cubicBezTo>
                    <a:pt x="27442" y="9119"/>
                    <a:pt x="28689" y="13374"/>
                    <a:pt x="28689" y="18802"/>
                  </a:cubicBezTo>
                  <a:lnTo>
                    <a:pt x="28689" y="20489"/>
                  </a:lnTo>
                  <a:close/>
                  <a:moveTo>
                    <a:pt x="24948" y="17482"/>
                  </a:moveTo>
                  <a:cubicBezTo>
                    <a:pt x="24727" y="14474"/>
                    <a:pt x="24361" y="12200"/>
                    <a:pt x="23701" y="10806"/>
                  </a:cubicBezTo>
                  <a:cubicBezTo>
                    <a:pt x="22894" y="8972"/>
                    <a:pt x="21720" y="7505"/>
                    <a:pt x="20106" y="6405"/>
                  </a:cubicBezTo>
                  <a:cubicBezTo>
                    <a:pt x="18419" y="5378"/>
                    <a:pt x="16585" y="4864"/>
                    <a:pt x="14531" y="4864"/>
                  </a:cubicBezTo>
                  <a:cubicBezTo>
                    <a:pt x="12477" y="4864"/>
                    <a:pt x="10643" y="5378"/>
                    <a:pt x="9029" y="6405"/>
                  </a:cubicBezTo>
                  <a:cubicBezTo>
                    <a:pt x="7416" y="7505"/>
                    <a:pt x="6169" y="8972"/>
                    <a:pt x="5362" y="10806"/>
                  </a:cubicBezTo>
                  <a:cubicBezTo>
                    <a:pt x="4701" y="12200"/>
                    <a:pt x="4335" y="14474"/>
                    <a:pt x="4115" y="17482"/>
                  </a:cubicBezTo>
                  <a:lnTo>
                    <a:pt x="24948" y="17482"/>
                  </a:lnTo>
                  <a:close/>
                </a:path>
              </a:pathLst>
            </a:custGeom>
            <a:solidFill>
              <a:srgbClr val="000000"/>
            </a:solidFill>
            <a:ln w="73262" cap="flat">
              <a:noFill/>
              <a:prstDash val="solid"/>
              <a:miter/>
            </a:ln>
          </p:spPr>
          <p:txBody>
            <a:bodyPr rtlCol="0" anchor="ctr"/>
            <a:lstStyle/>
            <a:p>
              <a:endParaRPr lang="en-GB"/>
            </a:p>
          </p:txBody>
        </p:sp>
        <p:sp>
          <p:nvSpPr>
            <p:cNvPr id="546" name="Graphic 1127">
              <a:extLst>
                <a:ext uri="{FF2B5EF4-FFF2-40B4-BE49-F238E27FC236}">
                  <a16:creationId xmlns:a16="http://schemas.microsoft.com/office/drawing/2014/main" id="{2BF0576C-A48B-4437-BFA9-A11CC0C0D7F8}"/>
                </a:ext>
              </a:extLst>
            </p:cNvPr>
            <p:cNvSpPr/>
            <p:nvPr/>
          </p:nvSpPr>
          <p:spPr>
            <a:xfrm>
              <a:off x="5886085" y="4192880"/>
              <a:ext cx="28461" cy="36237"/>
            </a:xfrm>
            <a:custGeom>
              <a:avLst/>
              <a:gdLst>
                <a:gd name="connsiteX0" fmla="*/ 28848 w 28461"/>
                <a:gd name="connsiteY0" fmla="*/ 27311 h 36237"/>
                <a:gd name="connsiteX1" fmla="*/ 25034 w 28461"/>
                <a:gd name="connsiteY1" fmla="*/ 34940 h 36237"/>
                <a:gd name="connsiteX2" fmla="*/ 14691 w 28461"/>
                <a:gd name="connsiteY2" fmla="*/ 37801 h 36237"/>
                <a:gd name="connsiteX3" fmla="*/ 386 w 28461"/>
                <a:gd name="connsiteY3" fmla="*/ 32739 h 36237"/>
                <a:gd name="connsiteX4" fmla="*/ 2954 w 28461"/>
                <a:gd name="connsiteY4" fmla="*/ 30172 h 36237"/>
                <a:gd name="connsiteX5" fmla="*/ 14544 w 28461"/>
                <a:gd name="connsiteY5" fmla="*/ 34500 h 36237"/>
                <a:gd name="connsiteX6" fmla="*/ 25180 w 28461"/>
                <a:gd name="connsiteY6" fmla="*/ 27311 h 36237"/>
                <a:gd name="connsiteX7" fmla="*/ 23567 w 28461"/>
                <a:gd name="connsiteY7" fmla="*/ 23130 h 36237"/>
                <a:gd name="connsiteX8" fmla="*/ 18432 w 28461"/>
                <a:gd name="connsiteY8" fmla="*/ 21369 h 36237"/>
                <a:gd name="connsiteX9" fmla="*/ 12563 w 28461"/>
                <a:gd name="connsiteY9" fmla="*/ 20856 h 36237"/>
                <a:gd name="connsiteX10" fmla="*/ 1927 w 28461"/>
                <a:gd name="connsiteY10" fmla="*/ 11613 h 36237"/>
                <a:gd name="connsiteX11" fmla="*/ 5374 w 28461"/>
                <a:gd name="connsiteY11" fmla="*/ 4278 h 36237"/>
                <a:gd name="connsiteX12" fmla="*/ 14617 w 28461"/>
                <a:gd name="connsiteY12" fmla="*/ 1563 h 36237"/>
                <a:gd name="connsiteX13" fmla="*/ 27014 w 28461"/>
                <a:gd name="connsiteY13" fmla="*/ 5305 h 36237"/>
                <a:gd name="connsiteX14" fmla="*/ 24520 w 28461"/>
                <a:gd name="connsiteY14" fmla="*/ 7799 h 36237"/>
                <a:gd name="connsiteX15" fmla="*/ 14617 w 28461"/>
                <a:gd name="connsiteY15" fmla="*/ 4791 h 36237"/>
                <a:gd name="connsiteX16" fmla="*/ 7942 w 28461"/>
                <a:gd name="connsiteY16" fmla="*/ 6552 h 36237"/>
                <a:gd name="connsiteX17" fmla="*/ 5595 w 28461"/>
                <a:gd name="connsiteY17" fmla="*/ 11613 h 36237"/>
                <a:gd name="connsiteX18" fmla="*/ 7355 w 28461"/>
                <a:gd name="connsiteY18" fmla="*/ 15794 h 36237"/>
                <a:gd name="connsiteX19" fmla="*/ 12783 w 28461"/>
                <a:gd name="connsiteY19" fmla="*/ 17555 h 36237"/>
                <a:gd name="connsiteX20" fmla="*/ 18505 w 28461"/>
                <a:gd name="connsiteY20" fmla="*/ 18068 h 36237"/>
                <a:gd name="connsiteX21" fmla="*/ 26207 w 28461"/>
                <a:gd name="connsiteY21" fmla="*/ 20562 h 36237"/>
                <a:gd name="connsiteX22" fmla="*/ 28848 w 28461"/>
                <a:gd name="connsiteY22" fmla="*/ 2731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848" y="27311"/>
                  </a:moveTo>
                  <a:cubicBezTo>
                    <a:pt x="28848" y="30539"/>
                    <a:pt x="27601" y="33106"/>
                    <a:pt x="25034" y="34940"/>
                  </a:cubicBezTo>
                  <a:cubicBezTo>
                    <a:pt x="22466" y="36847"/>
                    <a:pt x="19019" y="37801"/>
                    <a:pt x="14691" y="37801"/>
                  </a:cubicBezTo>
                  <a:cubicBezTo>
                    <a:pt x="8675" y="37801"/>
                    <a:pt x="3907" y="36114"/>
                    <a:pt x="386" y="32739"/>
                  </a:cubicBezTo>
                  <a:lnTo>
                    <a:pt x="2954" y="30172"/>
                  </a:lnTo>
                  <a:cubicBezTo>
                    <a:pt x="5668" y="33033"/>
                    <a:pt x="9556" y="34500"/>
                    <a:pt x="14544" y="34500"/>
                  </a:cubicBezTo>
                  <a:cubicBezTo>
                    <a:pt x="21659" y="34500"/>
                    <a:pt x="25180" y="32079"/>
                    <a:pt x="25180" y="27311"/>
                  </a:cubicBezTo>
                  <a:cubicBezTo>
                    <a:pt x="25180" y="25477"/>
                    <a:pt x="24667" y="24083"/>
                    <a:pt x="23567" y="23130"/>
                  </a:cubicBezTo>
                  <a:cubicBezTo>
                    <a:pt x="22466" y="22176"/>
                    <a:pt x="20779" y="21589"/>
                    <a:pt x="18432" y="21369"/>
                  </a:cubicBezTo>
                  <a:lnTo>
                    <a:pt x="12563" y="20856"/>
                  </a:lnTo>
                  <a:cubicBezTo>
                    <a:pt x="5448" y="20269"/>
                    <a:pt x="1927" y="17188"/>
                    <a:pt x="1927" y="11613"/>
                  </a:cubicBezTo>
                  <a:cubicBezTo>
                    <a:pt x="1927" y="8532"/>
                    <a:pt x="3100" y="6111"/>
                    <a:pt x="5374" y="4278"/>
                  </a:cubicBezTo>
                  <a:cubicBezTo>
                    <a:pt x="7649" y="2444"/>
                    <a:pt x="10729" y="1563"/>
                    <a:pt x="14617" y="1563"/>
                  </a:cubicBezTo>
                  <a:cubicBezTo>
                    <a:pt x="19532" y="1563"/>
                    <a:pt x="23640" y="2810"/>
                    <a:pt x="27014" y="5305"/>
                  </a:cubicBezTo>
                  <a:lnTo>
                    <a:pt x="24520" y="7799"/>
                  </a:lnTo>
                  <a:cubicBezTo>
                    <a:pt x="21806" y="5818"/>
                    <a:pt x="18505" y="4791"/>
                    <a:pt x="14617" y="4791"/>
                  </a:cubicBezTo>
                  <a:cubicBezTo>
                    <a:pt x="11683" y="4791"/>
                    <a:pt x="9409" y="5378"/>
                    <a:pt x="7942" y="6552"/>
                  </a:cubicBezTo>
                  <a:cubicBezTo>
                    <a:pt x="6401" y="7725"/>
                    <a:pt x="5595" y="9412"/>
                    <a:pt x="5595" y="11613"/>
                  </a:cubicBezTo>
                  <a:cubicBezTo>
                    <a:pt x="5595" y="13447"/>
                    <a:pt x="6181" y="14841"/>
                    <a:pt x="7355" y="15794"/>
                  </a:cubicBezTo>
                  <a:cubicBezTo>
                    <a:pt x="8455" y="16748"/>
                    <a:pt x="10289" y="17335"/>
                    <a:pt x="12783" y="17555"/>
                  </a:cubicBezTo>
                  <a:lnTo>
                    <a:pt x="18505" y="18068"/>
                  </a:lnTo>
                  <a:cubicBezTo>
                    <a:pt x="21806" y="18435"/>
                    <a:pt x="24374" y="19242"/>
                    <a:pt x="26207" y="20562"/>
                  </a:cubicBezTo>
                  <a:cubicBezTo>
                    <a:pt x="27968" y="21883"/>
                    <a:pt x="28848" y="24157"/>
                    <a:pt x="28848" y="27311"/>
                  </a:cubicBezTo>
                  <a:close/>
                </a:path>
              </a:pathLst>
            </a:custGeom>
            <a:solidFill>
              <a:srgbClr val="000000"/>
            </a:solidFill>
            <a:ln w="73262" cap="flat">
              <a:noFill/>
              <a:prstDash val="solid"/>
              <a:miter/>
            </a:ln>
          </p:spPr>
          <p:txBody>
            <a:bodyPr rtlCol="0" anchor="ctr"/>
            <a:lstStyle/>
            <a:p>
              <a:endParaRPr lang="en-GB"/>
            </a:p>
          </p:txBody>
        </p:sp>
        <p:sp>
          <p:nvSpPr>
            <p:cNvPr id="547" name="Graphic 1127">
              <a:extLst>
                <a:ext uri="{FF2B5EF4-FFF2-40B4-BE49-F238E27FC236}">
                  <a16:creationId xmlns:a16="http://schemas.microsoft.com/office/drawing/2014/main" id="{38C91F36-5DEE-44E4-9517-6BEE5A002A71}"/>
                </a:ext>
              </a:extLst>
            </p:cNvPr>
            <p:cNvSpPr/>
            <p:nvPr/>
          </p:nvSpPr>
          <p:spPr>
            <a:xfrm>
              <a:off x="5925054" y="4176449"/>
              <a:ext cx="4621" cy="52228"/>
            </a:xfrm>
            <a:custGeom>
              <a:avLst/>
              <a:gdLst>
                <a:gd name="connsiteX0" fmla="*/ 4577 w 4621"/>
                <a:gd name="connsiteY0" fmla="*/ 53790 h 52228"/>
                <a:gd name="connsiteX1" fmla="*/ 836 w 4621"/>
                <a:gd name="connsiteY1" fmla="*/ 53790 h 52228"/>
                <a:gd name="connsiteX2" fmla="*/ 836 w 4621"/>
                <a:gd name="connsiteY2" fmla="*/ 18432 h 52228"/>
                <a:gd name="connsiteX3" fmla="*/ 4577 w 4621"/>
                <a:gd name="connsiteY3" fmla="*/ 18432 h 52228"/>
                <a:gd name="connsiteX4" fmla="*/ 4577 w 4621"/>
                <a:gd name="connsiteY4" fmla="*/ 53790 h 52228"/>
                <a:gd name="connsiteX5" fmla="*/ 5017 w 4621"/>
                <a:gd name="connsiteY5" fmla="*/ 6182 h 52228"/>
                <a:gd name="connsiteX6" fmla="*/ 396 w 4621"/>
                <a:gd name="connsiteY6" fmla="*/ 6182 h 52228"/>
                <a:gd name="connsiteX7" fmla="*/ 396 w 4621"/>
                <a:gd name="connsiteY7" fmla="*/ 1561 h 52228"/>
                <a:gd name="connsiteX8" fmla="*/ 5017 w 4621"/>
                <a:gd name="connsiteY8" fmla="*/ 1561 h 52228"/>
                <a:gd name="connsiteX9" fmla="*/ 5017 w 4621"/>
                <a:gd name="connsiteY9" fmla="*/ 618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577" y="53790"/>
                  </a:moveTo>
                  <a:lnTo>
                    <a:pt x="836" y="53790"/>
                  </a:lnTo>
                  <a:lnTo>
                    <a:pt x="836" y="18432"/>
                  </a:lnTo>
                  <a:lnTo>
                    <a:pt x="4577" y="18432"/>
                  </a:lnTo>
                  <a:lnTo>
                    <a:pt x="4577" y="53790"/>
                  </a:lnTo>
                  <a:close/>
                  <a:moveTo>
                    <a:pt x="5017" y="6182"/>
                  </a:moveTo>
                  <a:lnTo>
                    <a:pt x="396" y="6182"/>
                  </a:lnTo>
                  <a:lnTo>
                    <a:pt x="396" y="1561"/>
                  </a:lnTo>
                  <a:lnTo>
                    <a:pt x="5017" y="1561"/>
                  </a:lnTo>
                  <a:lnTo>
                    <a:pt x="5017" y="6182"/>
                  </a:lnTo>
                  <a:close/>
                </a:path>
              </a:pathLst>
            </a:custGeom>
            <a:solidFill>
              <a:srgbClr val="000000"/>
            </a:solidFill>
            <a:ln w="73262" cap="flat">
              <a:noFill/>
              <a:prstDash val="solid"/>
              <a:miter/>
            </a:ln>
          </p:spPr>
          <p:txBody>
            <a:bodyPr rtlCol="0" anchor="ctr"/>
            <a:lstStyle/>
            <a:p>
              <a:endParaRPr lang="en-GB"/>
            </a:p>
          </p:txBody>
        </p:sp>
        <p:sp>
          <p:nvSpPr>
            <p:cNvPr id="548" name="Graphic 1127">
              <a:extLst>
                <a:ext uri="{FF2B5EF4-FFF2-40B4-BE49-F238E27FC236}">
                  <a16:creationId xmlns:a16="http://schemas.microsoft.com/office/drawing/2014/main" id="{46549CA8-A42C-4CE9-AD5F-4D6C0F466AE7}"/>
                </a:ext>
              </a:extLst>
            </p:cNvPr>
            <p:cNvSpPr/>
            <p:nvPr/>
          </p:nvSpPr>
          <p:spPr>
            <a:xfrm>
              <a:off x="5941132" y="4176449"/>
              <a:ext cx="27434" cy="52669"/>
            </a:xfrm>
            <a:custGeom>
              <a:avLst/>
              <a:gdLst>
                <a:gd name="connsiteX0" fmla="*/ 27840 w 27434"/>
                <a:gd name="connsiteY0" fmla="*/ 53790 h 52669"/>
                <a:gd name="connsiteX1" fmla="*/ 24099 w 27434"/>
                <a:gd name="connsiteY1" fmla="*/ 53790 h 52669"/>
                <a:gd name="connsiteX2" fmla="*/ 24099 w 27434"/>
                <a:gd name="connsiteY2" fmla="*/ 49242 h 52669"/>
                <a:gd name="connsiteX3" fmla="*/ 19404 w 27434"/>
                <a:gd name="connsiteY3" fmla="*/ 53129 h 52669"/>
                <a:gd name="connsiteX4" fmla="*/ 13609 w 27434"/>
                <a:gd name="connsiteY4" fmla="*/ 54230 h 52669"/>
                <a:gd name="connsiteX5" fmla="*/ 4953 w 27434"/>
                <a:gd name="connsiteY5" fmla="*/ 51149 h 52669"/>
                <a:gd name="connsiteX6" fmla="*/ 405 w 27434"/>
                <a:gd name="connsiteY6" fmla="*/ 36111 h 52669"/>
                <a:gd name="connsiteX7" fmla="*/ 4953 w 27434"/>
                <a:gd name="connsiteY7" fmla="*/ 21073 h 52669"/>
                <a:gd name="connsiteX8" fmla="*/ 13609 w 27434"/>
                <a:gd name="connsiteY8" fmla="*/ 17992 h 52669"/>
                <a:gd name="connsiteX9" fmla="*/ 19404 w 27434"/>
                <a:gd name="connsiteY9" fmla="*/ 19093 h 52669"/>
                <a:gd name="connsiteX10" fmla="*/ 24099 w 27434"/>
                <a:gd name="connsiteY10" fmla="*/ 22980 h 52669"/>
                <a:gd name="connsiteX11" fmla="*/ 24099 w 27434"/>
                <a:gd name="connsiteY11" fmla="*/ 1561 h 52669"/>
                <a:gd name="connsiteX12" fmla="*/ 27840 w 27434"/>
                <a:gd name="connsiteY12" fmla="*/ 1561 h 52669"/>
                <a:gd name="connsiteX13" fmla="*/ 27840 w 27434"/>
                <a:gd name="connsiteY13" fmla="*/ 53790 h 52669"/>
                <a:gd name="connsiteX14" fmla="*/ 23732 w 27434"/>
                <a:gd name="connsiteY14" fmla="*/ 41613 h 52669"/>
                <a:gd name="connsiteX15" fmla="*/ 24099 w 27434"/>
                <a:gd name="connsiteY15" fmla="*/ 36111 h 52669"/>
                <a:gd name="connsiteX16" fmla="*/ 23732 w 27434"/>
                <a:gd name="connsiteY16" fmla="*/ 30609 h 52669"/>
                <a:gd name="connsiteX17" fmla="*/ 22412 w 27434"/>
                <a:gd name="connsiteY17" fmla="*/ 25988 h 52669"/>
                <a:gd name="connsiteX18" fmla="*/ 19331 w 27434"/>
                <a:gd name="connsiteY18" fmla="*/ 22467 h 52669"/>
                <a:gd name="connsiteX19" fmla="*/ 14123 w 27434"/>
                <a:gd name="connsiteY19" fmla="*/ 21293 h 52669"/>
                <a:gd name="connsiteX20" fmla="*/ 8988 w 27434"/>
                <a:gd name="connsiteY20" fmla="*/ 22467 h 52669"/>
                <a:gd name="connsiteX21" fmla="*/ 5834 w 27434"/>
                <a:gd name="connsiteY21" fmla="*/ 25988 h 52669"/>
                <a:gd name="connsiteX22" fmla="*/ 4513 w 27434"/>
                <a:gd name="connsiteY22" fmla="*/ 30609 h 52669"/>
                <a:gd name="connsiteX23" fmla="*/ 4146 w 27434"/>
                <a:gd name="connsiteY23" fmla="*/ 36111 h 52669"/>
                <a:gd name="connsiteX24" fmla="*/ 4513 w 27434"/>
                <a:gd name="connsiteY24" fmla="*/ 41613 h 52669"/>
                <a:gd name="connsiteX25" fmla="*/ 5834 w 27434"/>
                <a:gd name="connsiteY25" fmla="*/ 46234 h 52669"/>
                <a:gd name="connsiteX26" fmla="*/ 8988 w 27434"/>
                <a:gd name="connsiteY26" fmla="*/ 49682 h 52669"/>
                <a:gd name="connsiteX27" fmla="*/ 14123 w 27434"/>
                <a:gd name="connsiteY27" fmla="*/ 50929 h 52669"/>
                <a:gd name="connsiteX28" fmla="*/ 19331 w 27434"/>
                <a:gd name="connsiteY28" fmla="*/ 49682 h 52669"/>
                <a:gd name="connsiteX29" fmla="*/ 22412 w 27434"/>
                <a:gd name="connsiteY29" fmla="*/ 46234 h 52669"/>
                <a:gd name="connsiteX30" fmla="*/ 23732 w 27434"/>
                <a:gd name="connsiteY30" fmla="*/ 41613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840" y="53790"/>
                  </a:moveTo>
                  <a:lnTo>
                    <a:pt x="24099" y="53790"/>
                  </a:lnTo>
                  <a:lnTo>
                    <a:pt x="24099" y="49242"/>
                  </a:lnTo>
                  <a:cubicBezTo>
                    <a:pt x="22632" y="51149"/>
                    <a:pt x="21091" y="52469"/>
                    <a:pt x="19404" y="53129"/>
                  </a:cubicBezTo>
                  <a:cubicBezTo>
                    <a:pt x="17717" y="53863"/>
                    <a:pt x="15810" y="54230"/>
                    <a:pt x="13609" y="54230"/>
                  </a:cubicBezTo>
                  <a:cubicBezTo>
                    <a:pt x="9868" y="54230"/>
                    <a:pt x="7007" y="53203"/>
                    <a:pt x="4953" y="51149"/>
                  </a:cubicBezTo>
                  <a:cubicBezTo>
                    <a:pt x="1946" y="48141"/>
                    <a:pt x="405" y="43080"/>
                    <a:pt x="405" y="36111"/>
                  </a:cubicBezTo>
                  <a:cubicBezTo>
                    <a:pt x="405" y="29142"/>
                    <a:pt x="1946" y="24081"/>
                    <a:pt x="4953" y="21073"/>
                  </a:cubicBezTo>
                  <a:cubicBezTo>
                    <a:pt x="7007" y="19019"/>
                    <a:pt x="9868" y="17992"/>
                    <a:pt x="13609" y="17992"/>
                  </a:cubicBezTo>
                  <a:cubicBezTo>
                    <a:pt x="15810" y="17992"/>
                    <a:pt x="17717" y="18359"/>
                    <a:pt x="19404" y="19093"/>
                  </a:cubicBezTo>
                  <a:cubicBezTo>
                    <a:pt x="21091" y="19753"/>
                    <a:pt x="22632" y="21073"/>
                    <a:pt x="24099" y="22980"/>
                  </a:cubicBezTo>
                  <a:lnTo>
                    <a:pt x="24099" y="1561"/>
                  </a:lnTo>
                  <a:lnTo>
                    <a:pt x="27840" y="1561"/>
                  </a:lnTo>
                  <a:lnTo>
                    <a:pt x="27840" y="53790"/>
                  </a:lnTo>
                  <a:close/>
                  <a:moveTo>
                    <a:pt x="23732" y="41613"/>
                  </a:moveTo>
                  <a:cubicBezTo>
                    <a:pt x="23952" y="40072"/>
                    <a:pt x="24099" y="38238"/>
                    <a:pt x="24099" y="36111"/>
                  </a:cubicBezTo>
                  <a:cubicBezTo>
                    <a:pt x="24099" y="33984"/>
                    <a:pt x="23952" y="32150"/>
                    <a:pt x="23732" y="30609"/>
                  </a:cubicBezTo>
                  <a:cubicBezTo>
                    <a:pt x="23512" y="29069"/>
                    <a:pt x="23072" y="27528"/>
                    <a:pt x="22412" y="25988"/>
                  </a:cubicBezTo>
                  <a:cubicBezTo>
                    <a:pt x="21752" y="24448"/>
                    <a:pt x="20651" y="23274"/>
                    <a:pt x="19331" y="22467"/>
                  </a:cubicBezTo>
                  <a:cubicBezTo>
                    <a:pt x="17937" y="21660"/>
                    <a:pt x="16177" y="21293"/>
                    <a:pt x="14123" y="21293"/>
                  </a:cubicBezTo>
                  <a:cubicBezTo>
                    <a:pt x="12069" y="21293"/>
                    <a:pt x="10308" y="21660"/>
                    <a:pt x="8988" y="22467"/>
                  </a:cubicBezTo>
                  <a:cubicBezTo>
                    <a:pt x="7594" y="23274"/>
                    <a:pt x="6567" y="24448"/>
                    <a:pt x="5834" y="25988"/>
                  </a:cubicBezTo>
                  <a:cubicBezTo>
                    <a:pt x="5247" y="27528"/>
                    <a:pt x="4733" y="29069"/>
                    <a:pt x="4513" y="30609"/>
                  </a:cubicBezTo>
                  <a:cubicBezTo>
                    <a:pt x="4293" y="32150"/>
                    <a:pt x="4146" y="33984"/>
                    <a:pt x="4146" y="36111"/>
                  </a:cubicBezTo>
                  <a:cubicBezTo>
                    <a:pt x="4146" y="38238"/>
                    <a:pt x="4293" y="40072"/>
                    <a:pt x="4513" y="41613"/>
                  </a:cubicBezTo>
                  <a:cubicBezTo>
                    <a:pt x="4733" y="43153"/>
                    <a:pt x="5247" y="44694"/>
                    <a:pt x="5834" y="46234"/>
                  </a:cubicBezTo>
                  <a:cubicBezTo>
                    <a:pt x="6567" y="47775"/>
                    <a:pt x="7594" y="48875"/>
                    <a:pt x="8988" y="49682"/>
                  </a:cubicBezTo>
                  <a:cubicBezTo>
                    <a:pt x="10308" y="50489"/>
                    <a:pt x="12069" y="50929"/>
                    <a:pt x="14123" y="50929"/>
                  </a:cubicBezTo>
                  <a:cubicBezTo>
                    <a:pt x="16177" y="50929"/>
                    <a:pt x="17937" y="50489"/>
                    <a:pt x="19331" y="49682"/>
                  </a:cubicBezTo>
                  <a:cubicBezTo>
                    <a:pt x="20651" y="48875"/>
                    <a:pt x="21752" y="47775"/>
                    <a:pt x="22412" y="46234"/>
                  </a:cubicBezTo>
                  <a:cubicBezTo>
                    <a:pt x="23072" y="44694"/>
                    <a:pt x="23512" y="43153"/>
                    <a:pt x="23732" y="41613"/>
                  </a:cubicBezTo>
                  <a:close/>
                </a:path>
              </a:pathLst>
            </a:custGeom>
            <a:solidFill>
              <a:srgbClr val="000000"/>
            </a:solidFill>
            <a:ln w="73262" cap="flat">
              <a:noFill/>
              <a:prstDash val="solid"/>
              <a:miter/>
            </a:ln>
          </p:spPr>
          <p:txBody>
            <a:bodyPr rtlCol="0" anchor="ctr"/>
            <a:lstStyle/>
            <a:p>
              <a:endParaRPr lang="en-GB"/>
            </a:p>
          </p:txBody>
        </p:sp>
        <p:sp>
          <p:nvSpPr>
            <p:cNvPr id="549" name="Graphic 1127">
              <a:extLst>
                <a:ext uri="{FF2B5EF4-FFF2-40B4-BE49-F238E27FC236}">
                  <a16:creationId xmlns:a16="http://schemas.microsoft.com/office/drawing/2014/main" id="{B3362327-BA00-444A-AAE2-864B8C9A93E7}"/>
                </a:ext>
              </a:extLst>
            </p:cNvPr>
            <p:cNvSpPr/>
            <p:nvPr/>
          </p:nvSpPr>
          <p:spPr>
            <a:xfrm>
              <a:off x="5982081" y="4193320"/>
              <a:ext cx="27214" cy="35797"/>
            </a:xfrm>
            <a:custGeom>
              <a:avLst/>
              <a:gdLst>
                <a:gd name="connsiteX0" fmla="*/ 27634 w 27214"/>
                <a:gd name="connsiteY0" fmla="*/ 36921 h 35797"/>
                <a:gd name="connsiteX1" fmla="*/ 23893 w 27214"/>
                <a:gd name="connsiteY1" fmla="*/ 36921 h 35797"/>
                <a:gd name="connsiteX2" fmla="*/ 23893 w 27214"/>
                <a:gd name="connsiteY2" fmla="*/ 32739 h 35797"/>
                <a:gd name="connsiteX3" fmla="*/ 13477 w 27214"/>
                <a:gd name="connsiteY3" fmla="*/ 37361 h 35797"/>
                <a:gd name="connsiteX4" fmla="*/ 4087 w 27214"/>
                <a:gd name="connsiteY4" fmla="*/ 33987 h 35797"/>
                <a:gd name="connsiteX5" fmla="*/ 419 w 27214"/>
                <a:gd name="connsiteY5" fmla="*/ 24157 h 35797"/>
                <a:gd name="connsiteX6" fmla="*/ 419 w 27214"/>
                <a:gd name="connsiteY6" fmla="*/ 1563 h 35797"/>
                <a:gd name="connsiteX7" fmla="*/ 4161 w 27214"/>
                <a:gd name="connsiteY7" fmla="*/ 1563 h 35797"/>
                <a:gd name="connsiteX8" fmla="*/ 4161 w 27214"/>
                <a:gd name="connsiteY8" fmla="*/ 23497 h 35797"/>
                <a:gd name="connsiteX9" fmla="*/ 6655 w 27214"/>
                <a:gd name="connsiteY9" fmla="*/ 31346 h 35797"/>
                <a:gd name="connsiteX10" fmla="*/ 13917 w 27214"/>
                <a:gd name="connsiteY10" fmla="*/ 34060 h 35797"/>
                <a:gd name="connsiteX11" fmla="*/ 21326 w 27214"/>
                <a:gd name="connsiteY11" fmla="*/ 31272 h 35797"/>
                <a:gd name="connsiteX12" fmla="*/ 23893 w 27214"/>
                <a:gd name="connsiteY12" fmla="*/ 23497 h 35797"/>
                <a:gd name="connsiteX13" fmla="*/ 23893 w 27214"/>
                <a:gd name="connsiteY13" fmla="*/ 1563 h 35797"/>
                <a:gd name="connsiteX14" fmla="*/ 27634 w 27214"/>
                <a:gd name="connsiteY14" fmla="*/ 1563 h 35797"/>
                <a:gd name="connsiteX15" fmla="*/ 27634 w 27214"/>
                <a:gd name="connsiteY15" fmla="*/ 3692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634" y="36921"/>
                  </a:moveTo>
                  <a:lnTo>
                    <a:pt x="23893" y="36921"/>
                  </a:lnTo>
                  <a:lnTo>
                    <a:pt x="23893" y="32739"/>
                  </a:lnTo>
                  <a:cubicBezTo>
                    <a:pt x="21252" y="35820"/>
                    <a:pt x="17805" y="37361"/>
                    <a:pt x="13477" y="37361"/>
                  </a:cubicBezTo>
                  <a:cubicBezTo>
                    <a:pt x="9516" y="37361"/>
                    <a:pt x="6361" y="36261"/>
                    <a:pt x="4087" y="33987"/>
                  </a:cubicBezTo>
                  <a:cubicBezTo>
                    <a:pt x="1666" y="31639"/>
                    <a:pt x="419" y="28338"/>
                    <a:pt x="419" y="24157"/>
                  </a:cubicBezTo>
                  <a:lnTo>
                    <a:pt x="419" y="1563"/>
                  </a:lnTo>
                  <a:lnTo>
                    <a:pt x="4161" y="1563"/>
                  </a:lnTo>
                  <a:lnTo>
                    <a:pt x="4161" y="23497"/>
                  </a:lnTo>
                  <a:cubicBezTo>
                    <a:pt x="4161" y="26944"/>
                    <a:pt x="4967" y="29512"/>
                    <a:pt x="6655" y="31346"/>
                  </a:cubicBezTo>
                  <a:cubicBezTo>
                    <a:pt x="8342" y="33180"/>
                    <a:pt x="10763" y="34060"/>
                    <a:pt x="13917" y="34060"/>
                  </a:cubicBezTo>
                  <a:cubicBezTo>
                    <a:pt x="17071" y="34060"/>
                    <a:pt x="19565" y="33180"/>
                    <a:pt x="21326" y="31272"/>
                  </a:cubicBezTo>
                  <a:cubicBezTo>
                    <a:pt x="23013" y="29438"/>
                    <a:pt x="23893" y="26871"/>
                    <a:pt x="23893" y="23497"/>
                  </a:cubicBezTo>
                  <a:lnTo>
                    <a:pt x="23893" y="1563"/>
                  </a:lnTo>
                  <a:lnTo>
                    <a:pt x="27634" y="1563"/>
                  </a:lnTo>
                  <a:lnTo>
                    <a:pt x="27634" y="36921"/>
                  </a:lnTo>
                  <a:close/>
                </a:path>
              </a:pathLst>
            </a:custGeom>
            <a:solidFill>
              <a:srgbClr val="000000"/>
            </a:solidFill>
            <a:ln w="73262" cap="flat">
              <a:noFill/>
              <a:prstDash val="solid"/>
              <a:miter/>
            </a:ln>
          </p:spPr>
          <p:txBody>
            <a:bodyPr rtlCol="0" anchor="ctr"/>
            <a:lstStyle/>
            <a:p>
              <a:endParaRPr lang="en-GB"/>
            </a:p>
          </p:txBody>
        </p:sp>
        <p:sp>
          <p:nvSpPr>
            <p:cNvPr id="550" name="Graphic 1127">
              <a:extLst>
                <a:ext uri="{FF2B5EF4-FFF2-40B4-BE49-F238E27FC236}">
                  <a16:creationId xmlns:a16="http://schemas.microsoft.com/office/drawing/2014/main" id="{C8AB670C-6A48-4564-BA25-30CBDF5EDD2F}"/>
                </a:ext>
              </a:extLst>
            </p:cNvPr>
            <p:cNvSpPr/>
            <p:nvPr/>
          </p:nvSpPr>
          <p:spPr>
            <a:xfrm>
              <a:off x="6020239" y="4192880"/>
              <a:ext cx="27508" cy="36237"/>
            </a:xfrm>
            <a:custGeom>
              <a:avLst/>
              <a:gdLst>
                <a:gd name="connsiteX0" fmla="*/ 27941 w 27508"/>
                <a:gd name="connsiteY0" fmla="*/ 37361 h 36237"/>
                <a:gd name="connsiteX1" fmla="*/ 24200 w 27508"/>
                <a:gd name="connsiteY1" fmla="*/ 37361 h 36237"/>
                <a:gd name="connsiteX2" fmla="*/ 24200 w 27508"/>
                <a:gd name="connsiteY2" fmla="*/ 33840 h 36237"/>
                <a:gd name="connsiteX3" fmla="*/ 19652 w 27508"/>
                <a:gd name="connsiteY3" fmla="*/ 36921 h 36237"/>
                <a:gd name="connsiteX4" fmla="*/ 13417 w 27508"/>
                <a:gd name="connsiteY4" fmla="*/ 37801 h 36237"/>
                <a:gd name="connsiteX5" fmla="*/ 3000 w 27508"/>
                <a:gd name="connsiteY5" fmla="*/ 34573 h 36237"/>
                <a:gd name="connsiteX6" fmla="*/ 433 w 27508"/>
                <a:gd name="connsiteY6" fmla="*/ 27678 h 36237"/>
                <a:gd name="connsiteX7" fmla="*/ 3734 w 27508"/>
                <a:gd name="connsiteY7" fmla="*/ 20196 h 36237"/>
                <a:gd name="connsiteX8" fmla="*/ 12756 w 27508"/>
                <a:gd name="connsiteY8" fmla="*/ 17482 h 36237"/>
                <a:gd name="connsiteX9" fmla="*/ 24200 w 27508"/>
                <a:gd name="connsiteY9" fmla="*/ 17482 h 36237"/>
                <a:gd name="connsiteX10" fmla="*/ 24200 w 27508"/>
                <a:gd name="connsiteY10" fmla="*/ 13520 h 36237"/>
                <a:gd name="connsiteX11" fmla="*/ 21853 w 27508"/>
                <a:gd name="connsiteY11" fmla="*/ 7065 h 36237"/>
                <a:gd name="connsiteX12" fmla="*/ 14224 w 27508"/>
                <a:gd name="connsiteY12" fmla="*/ 4864 h 36237"/>
                <a:gd name="connsiteX13" fmla="*/ 8429 w 27508"/>
                <a:gd name="connsiteY13" fmla="*/ 5891 h 36237"/>
                <a:gd name="connsiteX14" fmla="*/ 4467 w 27508"/>
                <a:gd name="connsiteY14" fmla="*/ 9339 h 36237"/>
                <a:gd name="connsiteX15" fmla="*/ 1753 w 27508"/>
                <a:gd name="connsiteY15" fmla="*/ 6992 h 36237"/>
                <a:gd name="connsiteX16" fmla="*/ 6815 w 27508"/>
                <a:gd name="connsiteY16" fmla="*/ 2810 h 36237"/>
                <a:gd name="connsiteX17" fmla="*/ 14224 w 27508"/>
                <a:gd name="connsiteY17" fmla="*/ 1563 h 36237"/>
                <a:gd name="connsiteX18" fmla="*/ 27941 w 27508"/>
                <a:gd name="connsiteY18" fmla="*/ 13154 h 36237"/>
                <a:gd name="connsiteX19" fmla="*/ 27941 w 27508"/>
                <a:gd name="connsiteY19" fmla="*/ 37361 h 36237"/>
                <a:gd name="connsiteX20" fmla="*/ 24200 w 27508"/>
                <a:gd name="connsiteY20" fmla="*/ 25037 h 36237"/>
                <a:gd name="connsiteX21" fmla="*/ 24200 w 27508"/>
                <a:gd name="connsiteY21" fmla="*/ 20489 h 36237"/>
                <a:gd name="connsiteX22" fmla="*/ 13197 w 27508"/>
                <a:gd name="connsiteY22" fmla="*/ 20489 h 36237"/>
                <a:gd name="connsiteX23" fmla="*/ 4174 w 27508"/>
                <a:gd name="connsiteY23" fmla="*/ 27605 h 36237"/>
                <a:gd name="connsiteX24" fmla="*/ 6375 w 27508"/>
                <a:gd name="connsiteY24" fmla="*/ 32813 h 36237"/>
                <a:gd name="connsiteX25" fmla="*/ 13417 w 27508"/>
                <a:gd name="connsiteY25" fmla="*/ 34500 h 36237"/>
                <a:gd name="connsiteX26" fmla="*/ 22219 w 27508"/>
                <a:gd name="connsiteY26" fmla="*/ 31786 h 36237"/>
                <a:gd name="connsiteX27" fmla="*/ 24200 w 27508"/>
                <a:gd name="connsiteY27" fmla="*/ 2503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7941" y="37361"/>
                  </a:moveTo>
                  <a:lnTo>
                    <a:pt x="24200" y="37361"/>
                  </a:lnTo>
                  <a:lnTo>
                    <a:pt x="24200" y="33840"/>
                  </a:lnTo>
                  <a:cubicBezTo>
                    <a:pt x="22733" y="35307"/>
                    <a:pt x="21192" y="36334"/>
                    <a:pt x="19652" y="36921"/>
                  </a:cubicBezTo>
                  <a:cubicBezTo>
                    <a:pt x="18038" y="37508"/>
                    <a:pt x="15984" y="37801"/>
                    <a:pt x="13417" y="37801"/>
                  </a:cubicBezTo>
                  <a:cubicBezTo>
                    <a:pt x="8575" y="37801"/>
                    <a:pt x="5128" y="36701"/>
                    <a:pt x="3000" y="34573"/>
                  </a:cubicBezTo>
                  <a:cubicBezTo>
                    <a:pt x="1313" y="32886"/>
                    <a:pt x="433" y="30539"/>
                    <a:pt x="433" y="27678"/>
                  </a:cubicBezTo>
                  <a:cubicBezTo>
                    <a:pt x="433" y="24450"/>
                    <a:pt x="1533" y="21956"/>
                    <a:pt x="3734" y="20196"/>
                  </a:cubicBezTo>
                  <a:cubicBezTo>
                    <a:pt x="5861" y="18362"/>
                    <a:pt x="8869" y="17482"/>
                    <a:pt x="12756" y="17482"/>
                  </a:cubicBezTo>
                  <a:lnTo>
                    <a:pt x="24200" y="17482"/>
                  </a:lnTo>
                  <a:lnTo>
                    <a:pt x="24200" y="13520"/>
                  </a:lnTo>
                  <a:cubicBezTo>
                    <a:pt x="24200" y="10659"/>
                    <a:pt x="23393" y="8459"/>
                    <a:pt x="21853" y="7065"/>
                  </a:cubicBezTo>
                  <a:cubicBezTo>
                    <a:pt x="20312" y="5598"/>
                    <a:pt x="17745" y="4864"/>
                    <a:pt x="14224" y="4864"/>
                  </a:cubicBezTo>
                  <a:cubicBezTo>
                    <a:pt x="11803" y="4864"/>
                    <a:pt x="9822" y="5231"/>
                    <a:pt x="8429" y="5891"/>
                  </a:cubicBezTo>
                  <a:cubicBezTo>
                    <a:pt x="6961" y="6552"/>
                    <a:pt x="5641" y="7725"/>
                    <a:pt x="4467" y="9339"/>
                  </a:cubicBezTo>
                  <a:lnTo>
                    <a:pt x="1753" y="6992"/>
                  </a:lnTo>
                  <a:cubicBezTo>
                    <a:pt x="3220" y="5011"/>
                    <a:pt x="4907" y="3544"/>
                    <a:pt x="6815" y="2810"/>
                  </a:cubicBezTo>
                  <a:cubicBezTo>
                    <a:pt x="8795" y="1930"/>
                    <a:pt x="11216" y="1563"/>
                    <a:pt x="14224" y="1563"/>
                  </a:cubicBezTo>
                  <a:cubicBezTo>
                    <a:pt x="23393" y="1563"/>
                    <a:pt x="27941" y="5451"/>
                    <a:pt x="27941" y="13154"/>
                  </a:cubicBezTo>
                  <a:lnTo>
                    <a:pt x="27941" y="37361"/>
                  </a:lnTo>
                  <a:close/>
                  <a:moveTo>
                    <a:pt x="24200" y="25037"/>
                  </a:moveTo>
                  <a:lnTo>
                    <a:pt x="24200" y="20489"/>
                  </a:lnTo>
                  <a:lnTo>
                    <a:pt x="13197" y="20489"/>
                  </a:lnTo>
                  <a:cubicBezTo>
                    <a:pt x="7181" y="20489"/>
                    <a:pt x="4174" y="22836"/>
                    <a:pt x="4174" y="27605"/>
                  </a:cubicBezTo>
                  <a:cubicBezTo>
                    <a:pt x="4174" y="29952"/>
                    <a:pt x="4907" y="31712"/>
                    <a:pt x="6375" y="32813"/>
                  </a:cubicBezTo>
                  <a:cubicBezTo>
                    <a:pt x="7842" y="33913"/>
                    <a:pt x="10189" y="34500"/>
                    <a:pt x="13417" y="34500"/>
                  </a:cubicBezTo>
                  <a:cubicBezTo>
                    <a:pt x="17378" y="34500"/>
                    <a:pt x="20312" y="33620"/>
                    <a:pt x="22219" y="31786"/>
                  </a:cubicBezTo>
                  <a:cubicBezTo>
                    <a:pt x="23540" y="30539"/>
                    <a:pt x="24200" y="28338"/>
                    <a:pt x="24200" y="25037"/>
                  </a:cubicBezTo>
                  <a:close/>
                </a:path>
              </a:pathLst>
            </a:custGeom>
            <a:solidFill>
              <a:srgbClr val="000000"/>
            </a:solidFill>
            <a:ln w="73262" cap="flat">
              <a:noFill/>
              <a:prstDash val="solid"/>
              <a:miter/>
            </a:ln>
          </p:spPr>
          <p:txBody>
            <a:bodyPr rtlCol="0" anchor="ctr"/>
            <a:lstStyle/>
            <a:p>
              <a:endParaRPr lang="en-GB"/>
            </a:p>
          </p:txBody>
        </p:sp>
        <p:sp>
          <p:nvSpPr>
            <p:cNvPr id="551" name="Graphic 1127">
              <a:extLst>
                <a:ext uri="{FF2B5EF4-FFF2-40B4-BE49-F238E27FC236}">
                  <a16:creationId xmlns:a16="http://schemas.microsoft.com/office/drawing/2014/main" id="{623F3C60-DF54-462B-BF94-8269B2F55F2F}"/>
                </a:ext>
              </a:extLst>
            </p:cNvPr>
            <p:cNvSpPr/>
            <p:nvPr/>
          </p:nvSpPr>
          <p:spPr>
            <a:xfrm>
              <a:off x="6061259" y="4176449"/>
              <a:ext cx="11736" cy="52228"/>
            </a:xfrm>
            <a:custGeom>
              <a:avLst/>
              <a:gdLst>
                <a:gd name="connsiteX0" fmla="*/ 12181 w 11736"/>
                <a:gd name="connsiteY0" fmla="*/ 53790 h 52228"/>
                <a:gd name="connsiteX1" fmla="*/ 8954 w 11736"/>
                <a:gd name="connsiteY1" fmla="*/ 53790 h 52228"/>
                <a:gd name="connsiteX2" fmla="*/ 2572 w 11736"/>
                <a:gd name="connsiteY2" fmla="*/ 51369 h 52228"/>
                <a:gd name="connsiteX3" fmla="*/ 444 w 11736"/>
                <a:gd name="connsiteY3" fmla="*/ 44620 h 52228"/>
                <a:gd name="connsiteX4" fmla="*/ 444 w 11736"/>
                <a:gd name="connsiteY4" fmla="*/ 1561 h 52228"/>
                <a:gd name="connsiteX5" fmla="*/ 4186 w 11736"/>
                <a:gd name="connsiteY5" fmla="*/ 1561 h 52228"/>
                <a:gd name="connsiteX6" fmla="*/ 4186 w 11736"/>
                <a:gd name="connsiteY6" fmla="*/ 44547 h 52228"/>
                <a:gd name="connsiteX7" fmla="*/ 5433 w 11736"/>
                <a:gd name="connsiteY7" fmla="*/ 49095 h 52228"/>
                <a:gd name="connsiteX8" fmla="*/ 9614 w 11736"/>
                <a:gd name="connsiteY8" fmla="*/ 50489 h 52228"/>
                <a:gd name="connsiteX9" fmla="*/ 12181 w 11736"/>
                <a:gd name="connsiteY9" fmla="*/ 50489 h 52228"/>
                <a:gd name="connsiteX10" fmla="*/ 12181 w 11736"/>
                <a:gd name="connsiteY10" fmla="*/ 5379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181" y="53790"/>
                  </a:moveTo>
                  <a:lnTo>
                    <a:pt x="8954" y="53790"/>
                  </a:lnTo>
                  <a:cubicBezTo>
                    <a:pt x="6093" y="53790"/>
                    <a:pt x="3965" y="52983"/>
                    <a:pt x="2572" y="51369"/>
                  </a:cubicBezTo>
                  <a:cubicBezTo>
                    <a:pt x="1178" y="49755"/>
                    <a:pt x="444" y="47481"/>
                    <a:pt x="444" y="44620"/>
                  </a:cubicBezTo>
                  <a:lnTo>
                    <a:pt x="444" y="1561"/>
                  </a:lnTo>
                  <a:lnTo>
                    <a:pt x="4186" y="1561"/>
                  </a:lnTo>
                  <a:lnTo>
                    <a:pt x="4186" y="44547"/>
                  </a:lnTo>
                  <a:cubicBezTo>
                    <a:pt x="4186" y="46674"/>
                    <a:pt x="4626" y="48141"/>
                    <a:pt x="5433" y="49095"/>
                  </a:cubicBezTo>
                  <a:cubicBezTo>
                    <a:pt x="6166" y="50048"/>
                    <a:pt x="7633" y="50489"/>
                    <a:pt x="9614" y="50489"/>
                  </a:cubicBezTo>
                  <a:lnTo>
                    <a:pt x="12181" y="50489"/>
                  </a:lnTo>
                  <a:lnTo>
                    <a:pt x="12181" y="53790"/>
                  </a:lnTo>
                  <a:close/>
                </a:path>
              </a:pathLst>
            </a:custGeom>
            <a:solidFill>
              <a:srgbClr val="000000"/>
            </a:solidFill>
            <a:ln w="73262" cap="flat">
              <a:noFill/>
              <a:prstDash val="solid"/>
              <a:miter/>
            </a:ln>
          </p:spPr>
          <p:txBody>
            <a:bodyPr rtlCol="0" anchor="ctr"/>
            <a:lstStyle/>
            <a:p>
              <a:endParaRPr lang="en-GB"/>
            </a:p>
          </p:txBody>
        </p:sp>
        <p:sp>
          <p:nvSpPr>
            <p:cNvPr id="552" name="Graphic 1127">
              <a:extLst>
                <a:ext uri="{FF2B5EF4-FFF2-40B4-BE49-F238E27FC236}">
                  <a16:creationId xmlns:a16="http://schemas.microsoft.com/office/drawing/2014/main" id="{3DCB16DA-8E00-494E-9DA6-08450F78D1FB}"/>
                </a:ext>
              </a:extLst>
            </p:cNvPr>
            <p:cNvSpPr/>
            <p:nvPr/>
          </p:nvSpPr>
          <p:spPr>
            <a:xfrm>
              <a:off x="5120798" y="4287811"/>
              <a:ext cx="28461" cy="36237"/>
            </a:xfrm>
            <a:custGeom>
              <a:avLst/>
              <a:gdLst>
                <a:gd name="connsiteX0" fmla="*/ 24181 w 28461"/>
                <a:gd name="connsiteY0" fmla="*/ 5484 h 36237"/>
                <a:gd name="connsiteX1" fmla="*/ 28582 w 28461"/>
                <a:gd name="connsiteY1" fmla="*/ 19715 h 36237"/>
                <a:gd name="connsiteX2" fmla="*/ 24181 w 28461"/>
                <a:gd name="connsiteY2" fmla="*/ 33946 h 36237"/>
                <a:gd name="connsiteX3" fmla="*/ 14351 w 28461"/>
                <a:gd name="connsiteY3" fmla="*/ 37834 h 36237"/>
                <a:gd name="connsiteX4" fmla="*/ 4522 w 28461"/>
                <a:gd name="connsiteY4" fmla="*/ 33946 h 36237"/>
                <a:gd name="connsiteX5" fmla="*/ 120 w 28461"/>
                <a:gd name="connsiteY5" fmla="*/ 19715 h 36237"/>
                <a:gd name="connsiteX6" fmla="*/ 4522 w 28461"/>
                <a:gd name="connsiteY6" fmla="*/ 5484 h 36237"/>
                <a:gd name="connsiteX7" fmla="*/ 14351 w 28461"/>
                <a:gd name="connsiteY7" fmla="*/ 1596 h 36237"/>
                <a:gd name="connsiteX8" fmla="*/ 24181 w 28461"/>
                <a:gd name="connsiteY8" fmla="*/ 5484 h 36237"/>
                <a:gd name="connsiteX9" fmla="*/ 21687 w 28461"/>
                <a:gd name="connsiteY9" fmla="*/ 31525 h 36237"/>
                <a:gd name="connsiteX10" fmla="*/ 24841 w 28461"/>
                <a:gd name="connsiteY10" fmla="*/ 19715 h 36237"/>
                <a:gd name="connsiteX11" fmla="*/ 21687 w 28461"/>
                <a:gd name="connsiteY11" fmla="*/ 7905 h 36237"/>
                <a:gd name="connsiteX12" fmla="*/ 14351 w 28461"/>
                <a:gd name="connsiteY12" fmla="*/ 4897 h 36237"/>
                <a:gd name="connsiteX13" fmla="*/ 7016 w 28461"/>
                <a:gd name="connsiteY13" fmla="*/ 7905 h 36237"/>
                <a:gd name="connsiteX14" fmla="*/ 3861 w 28461"/>
                <a:gd name="connsiteY14" fmla="*/ 19715 h 36237"/>
                <a:gd name="connsiteX15" fmla="*/ 7016 w 28461"/>
                <a:gd name="connsiteY15" fmla="*/ 31525 h 36237"/>
                <a:gd name="connsiteX16" fmla="*/ 14351 w 28461"/>
                <a:gd name="connsiteY16" fmla="*/ 34533 h 36237"/>
                <a:gd name="connsiteX17" fmla="*/ 21687 w 28461"/>
                <a:gd name="connsiteY17" fmla="*/ 3152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181" y="5484"/>
                  </a:moveTo>
                  <a:cubicBezTo>
                    <a:pt x="27115" y="8418"/>
                    <a:pt x="28582" y="13187"/>
                    <a:pt x="28582" y="19715"/>
                  </a:cubicBezTo>
                  <a:cubicBezTo>
                    <a:pt x="28582" y="26244"/>
                    <a:pt x="27115" y="31012"/>
                    <a:pt x="24181" y="33946"/>
                  </a:cubicBezTo>
                  <a:cubicBezTo>
                    <a:pt x="21613" y="36514"/>
                    <a:pt x="18312" y="37834"/>
                    <a:pt x="14351" y="37834"/>
                  </a:cubicBezTo>
                  <a:cubicBezTo>
                    <a:pt x="10390" y="37834"/>
                    <a:pt x="7089" y="36514"/>
                    <a:pt x="4522" y="33946"/>
                  </a:cubicBezTo>
                  <a:cubicBezTo>
                    <a:pt x="1587" y="31012"/>
                    <a:pt x="120" y="26244"/>
                    <a:pt x="120" y="19715"/>
                  </a:cubicBezTo>
                  <a:cubicBezTo>
                    <a:pt x="120" y="13187"/>
                    <a:pt x="1587" y="8418"/>
                    <a:pt x="4522" y="5484"/>
                  </a:cubicBezTo>
                  <a:cubicBezTo>
                    <a:pt x="7089" y="2917"/>
                    <a:pt x="10390" y="1596"/>
                    <a:pt x="14351" y="1596"/>
                  </a:cubicBezTo>
                  <a:cubicBezTo>
                    <a:pt x="18312" y="1596"/>
                    <a:pt x="21613" y="2917"/>
                    <a:pt x="24181" y="5484"/>
                  </a:cubicBezTo>
                  <a:close/>
                  <a:moveTo>
                    <a:pt x="21687" y="31525"/>
                  </a:moveTo>
                  <a:cubicBezTo>
                    <a:pt x="23814" y="29398"/>
                    <a:pt x="24841" y="25510"/>
                    <a:pt x="24841" y="19715"/>
                  </a:cubicBezTo>
                  <a:cubicBezTo>
                    <a:pt x="24841" y="13920"/>
                    <a:pt x="23814" y="10032"/>
                    <a:pt x="21687" y="7905"/>
                  </a:cubicBezTo>
                  <a:cubicBezTo>
                    <a:pt x="19706" y="5924"/>
                    <a:pt x="17212" y="4897"/>
                    <a:pt x="14351" y="4897"/>
                  </a:cubicBezTo>
                  <a:cubicBezTo>
                    <a:pt x="11490" y="4897"/>
                    <a:pt x="8996" y="5924"/>
                    <a:pt x="7016" y="7905"/>
                  </a:cubicBezTo>
                  <a:cubicBezTo>
                    <a:pt x="4888" y="10032"/>
                    <a:pt x="3861" y="13920"/>
                    <a:pt x="3861" y="19715"/>
                  </a:cubicBezTo>
                  <a:cubicBezTo>
                    <a:pt x="3861" y="25510"/>
                    <a:pt x="4888" y="29398"/>
                    <a:pt x="7016" y="31525"/>
                  </a:cubicBezTo>
                  <a:cubicBezTo>
                    <a:pt x="8996" y="33506"/>
                    <a:pt x="11490" y="34533"/>
                    <a:pt x="14351" y="34533"/>
                  </a:cubicBezTo>
                  <a:cubicBezTo>
                    <a:pt x="17212" y="34533"/>
                    <a:pt x="19706" y="33506"/>
                    <a:pt x="21687" y="31525"/>
                  </a:cubicBezTo>
                  <a:close/>
                </a:path>
              </a:pathLst>
            </a:custGeom>
            <a:solidFill>
              <a:srgbClr val="000000"/>
            </a:solidFill>
            <a:ln w="73262" cap="flat">
              <a:noFill/>
              <a:prstDash val="solid"/>
              <a:miter/>
            </a:ln>
          </p:spPr>
          <p:txBody>
            <a:bodyPr rtlCol="0" anchor="ctr"/>
            <a:lstStyle/>
            <a:p>
              <a:endParaRPr lang="en-GB"/>
            </a:p>
          </p:txBody>
        </p:sp>
        <p:sp>
          <p:nvSpPr>
            <p:cNvPr id="553" name="Graphic 1127">
              <a:extLst>
                <a:ext uri="{FF2B5EF4-FFF2-40B4-BE49-F238E27FC236}">
                  <a16:creationId xmlns:a16="http://schemas.microsoft.com/office/drawing/2014/main" id="{85C6DB5E-9F83-4653-8F4E-AAD17D4ECA17}"/>
                </a:ext>
              </a:extLst>
            </p:cNvPr>
            <p:cNvSpPr/>
            <p:nvPr/>
          </p:nvSpPr>
          <p:spPr>
            <a:xfrm>
              <a:off x="5161014" y="4287811"/>
              <a:ext cx="22593" cy="35797"/>
            </a:xfrm>
            <a:custGeom>
              <a:avLst/>
              <a:gdLst>
                <a:gd name="connsiteX0" fmla="*/ 20013 w 22593"/>
                <a:gd name="connsiteY0" fmla="*/ 7685 h 35797"/>
                <a:gd name="connsiteX1" fmla="*/ 17005 w 22593"/>
                <a:gd name="connsiteY1" fmla="*/ 5484 h 35797"/>
                <a:gd name="connsiteX2" fmla="*/ 13337 w 22593"/>
                <a:gd name="connsiteY2" fmla="*/ 4897 h 35797"/>
                <a:gd name="connsiteX3" fmla="*/ 6442 w 22593"/>
                <a:gd name="connsiteY3" fmla="*/ 7978 h 35797"/>
                <a:gd name="connsiteX4" fmla="*/ 3874 w 22593"/>
                <a:gd name="connsiteY4" fmla="*/ 15607 h 35797"/>
                <a:gd name="connsiteX5" fmla="*/ 3874 w 22593"/>
                <a:gd name="connsiteY5" fmla="*/ 37394 h 35797"/>
                <a:gd name="connsiteX6" fmla="*/ 133 w 22593"/>
                <a:gd name="connsiteY6" fmla="*/ 37394 h 35797"/>
                <a:gd name="connsiteX7" fmla="*/ 133 w 22593"/>
                <a:gd name="connsiteY7" fmla="*/ 2036 h 35797"/>
                <a:gd name="connsiteX8" fmla="*/ 3874 w 22593"/>
                <a:gd name="connsiteY8" fmla="*/ 2036 h 35797"/>
                <a:gd name="connsiteX9" fmla="*/ 3874 w 22593"/>
                <a:gd name="connsiteY9" fmla="*/ 6731 h 35797"/>
                <a:gd name="connsiteX10" fmla="*/ 8202 w 22593"/>
                <a:gd name="connsiteY10" fmla="*/ 2990 h 35797"/>
                <a:gd name="connsiteX11" fmla="*/ 14217 w 22593"/>
                <a:gd name="connsiteY11" fmla="*/ 1596 h 35797"/>
                <a:gd name="connsiteX12" fmla="*/ 22727 w 22593"/>
                <a:gd name="connsiteY12" fmla="*/ 4971 h 35797"/>
                <a:gd name="connsiteX13" fmla="*/ 20013 w 22593"/>
                <a:gd name="connsiteY13" fmla="*/ 7685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13" y="7685"/>
                  </a:moveTo>
                  <a:cubicBezTo>
                    <a:pt x="18912" y="6585"/>
                    <a:pt x="17959" y="5851"/>
                    <a:pt x="17005" y="5484"/>
                  </a:cubicBezTo>
                  <a:cubicBezTo>
                    <a:pt x="16051" y="5117"/>
                    <a:pt x="14804" y="4897"/>
                    <a:pt x="13337" y="4897"/>
                  </a:cubicBezTo>
                  <a:cubicBezTo>
                    <a:pt x="10403" y="4897"/>
                    <a:pt x="8056" y="5924"/>
                    <a:pt x="6442" y="7978"/>
                  </a:cubicBezTo>
                  <a:cubicBezTo>
                    <a:pt x="4755" y="10106"/>
                    <a:pt x="3874" y="12600"/>
                    <a:pt x="3874" y="15607"/>
                  </a:cubicBezTo>
                  <a:lnTo>
                    <a:pt x="3874" y="37394"/>
                  </a:lnTo>
                  <a:lnTo>
                    <a:pt x="133" y="37394"/>
                  </a:lnTo>
                  <a:lnTo>
                    <a:pt x="133" y="2036"/>
                  </a:lnTo>
                  <a:lnTo>
                    <a:pt x="3874" y="2036"/>
                  </a:lnTo>
                  <a:lnTo>
                    <a:pt x="3874" y="6731"/>
                  </a:lnTo>
                  <a:cubicBezTo>
                    <a:pt x="4901" y="5117"/>
                    <a:pt x="6368" y="3870"/>
                    <a:pt x="8202" y="2990"/>
                  </a:cubicBezTo>
                  <a:cubicBezTo>
                    <a:pt x="10036" y="2036"/>
                    <a:pt x="12090" y="1596"/>
                    <a:pt x="14217" y="1596"/>
                  </a:cubicBezTo>
                  <a:cubicBezTo>
                    <a:pt x="17665" y="1596"/>
                    <a:pt x="20453" y="2697"/>
                    <a:pt x="22727" y="4971"/>
                  </a:cubicBezTo>
                  <a:lnTo>
                    <a:pt x="20013" y="7685"/>
                  </a:lnTo>
                  <a:close/>
                </a:path>
              </a:pathLst>
            </a:custGeom>
            <a:solidFill>
              <a:srgbClr val="000000"/>
            </a:solidFill>
            <a:ln w="73262" cap="flat">
              <a:noFill/>
              <a:prstDash val="solid"/>
              <a:miter/>
            </a:ln>
          </p:spPr>
          <p:txBody>
            <a:bodyPr rtlCol="0" anchor="ctr"/>
            <a:lstStyle/>
            <a:p>
              <a:endParaRPr lang="en-GB"/>
            </a:p>
          </p:txBody>
        </p:sp>
        <p:sp>
          <p:nvSpPr>
            <p:cNvPr id="554" name="Graphic 1127">
              <a:extLst>
                <a:ext uri="{FF2B5EF4-FFF2-40B4-BE49-F238E27FC236}">
                  <a16:creationId xmlns:a16="http://schemas.microsoft.com/office/drawing/2014/main" id="{33145090-B513-48B5-9DB9-09C3853B2EA7}"/>
                </a:ext>
              </a:extLst>
            </p:cNvPr>
            <p:cNvSpPr/>
            <p:nvPr/>
          </p:nvSpPr>
          <p:spPr>
            <a:xfrm>
              <a:off x="5205831" y="4287811"/>
              <a:ext cx="28461" cy="36237"/>
            </a:xfrm>
            <a:custGeom>
              <a:avLst/>
              <a:gdLst>
                <a:gd name="connsiteX0" fmla="*/ 28612 w 28461"/>
                <a:gd name="connsiteY0" fmla="*/ 27344 h 36237"/>
                <a:gd name="connsiteX1" fmla="*/ 24797 w 28461"/>
                <a:gd name="connsiteY1" fmla="*/ 34973 h 36237"/>
                <a:gd name="connsiteX2" fmla="*/ 14454 w 28461"/>
                <a:gd name="connsiteY2" fmla="*/ 37834 h 36237"/>
                <a:gd name="connsiteX3" fmla="*/ 150 w 28461"/>
                <a:gd name="connsiteY3" fmla="*/ 32772 h 36237"/>
                <a:gd name="connsiteX4" fmla="*/ 2717 w 28461"/>
                <a:gd name="connsiteY4" fmla="*/ 30205 h 36237"/>
                <a:gd name="connsiteX5" fmla="*/ 14307 w 28461"/>
                <a:gd name="connsiteY5" fmla="*/ 34533 h 36237"/>
                <a:gd name="connsiteX6" fmla="*/ 24944 w 28461"/>
                <a:gd name="connsiteY6" fmla="*/ 27344 h 36237"/>
                <a:gd name="connsiteX7" fmla="*/ 23330 w 28461"/>
                <a:gd name="connsiteY7" fmla="*/ 23163 h 36237"/>
                <a:gd name="connsiteX8" fmla="*/ 18195 w 28461"/>
                <a:gd name="connsiteY8" fmla="*/ 21402 h 36237"/>
                <a:gd name="connsiteX9" fmla="*/ 12327 w 28461"/>
                <a:gd name="connsiteY9" fmla="*/ 20889 h 36237"/>
                <a:gd name="connsiteX10" fmla="*/ 1690 w 28461"/>
                <a:gd name="connsiteY10" fmla="*/ 11646 h 36237"/>
                <a:gd name="connsiteX11" fmla="*/ 5138 w 28461"/>
                <a:gd name="connsiteY11" fmla="*/ 4311 h 36237"/>
                <a:gd name="connsiteX12" fmla="*/ 14381 w 28461"/>
                <a:gd name="connsiteY12" fmla="*/ 1596 h 36237"/>
                <a:gd name="connsiteX13" fmla="*/ 26778 w 28461"/>
                <a:gd name="connsiteY13" fmla="*/ 5338 h 36237"/>
                <a:gd name="connsiteX14" fmla="*/ 24284 w 28461"/>
                <a:gd name="connsiteY14" fmla="*/ 7832 h 36237"/>
                <a:gd name="connsiteX15" fmla="*/ 14381 w 28461"/>
                <a:gd name="connsiteY15" fmla="*/ 4824 h 36237"/>
                <a:gd name="connsiteX16" fmla="*/ 7705 w 28461"/>
                <a:gd name="connsiteY16" fmla="*/ 6585 h 36237"/>
                <a:gd name="connsiteX17" fmla="*/ 5358 w 28461"/>
                <a:gd name="connsiteY17" fmla="*/ 11646 h 36237"/>
                <a:gd name="connsiteX18" fmla="*/ 7119 w 28461"/>
                <a:gd name="connsiteY18" fmla="*/ 15827 h 36237"/>
                <a:gd name="connsiteX19" fmla="*/ 12547 w 28461"/>
                <a:gd name="connsiteY19" fmla="*/ 17588 h 36237"/>
                <a:gd name="connsiteX20" fmla="*/ 18269 w 28461"/>
                <a:gd name="connsiteY20" fmla="*/ 18101 h 36237"/>
                <a:gd name="connsiteX21" fmla="*/ 25971 w 28461"/>
                <a:gd name="connsiteY21" fmla="*/ 20595 h 36237"/>
                <a:gd name="connsiteX22" fmla="*/ 28612 w 28461"/>
                <a:gd name="connsiteY22" fmla="*/ 2734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8612" y="27344"/>
                  </a:moveTo>
                  <a:cubicBezTo>
                    <a:pt x="28612" y="30572"/>
                    <a:pt x="27365" y="33139"/>
                    <a:pt x="24797" y="34973"/>
                  </a:cubicBezTo>
                  <a:cubicBezTo>
                    <a:pt x="22230" y="36880"/>
                    <a:pt x="18782" y="37834"/>
                    <a:pt x="14454" y="37834"/>
                  </a:cubicBezTo>
                  <a:cubicBezTo>
                    <a:pt x="8439" y="37834"/>
                    <a:pt x="3671" y="36147"/>
                    <a:pt x="150" y="32772"/>
                  </a:cubicBezTo>
                  <a:lnTo>
                    <a:pt x="2717" y="30205"/>
                  </a:lnTo>
                  <a:cubicBezTo>
                    <a:pt x="5431" y="33066"/>
                    <a:pt x="9319" y="34533"/>
                    <a:pt x="14307" y="34533"/>
                  </a:cubicBezTo>
                  <a:cubicBezTo>
                    <a:pt x="21423" y="34533"/>
                    <a:pt x="24944" y="32112"/>
                    <a:pt x="24944" y="27344"/>
                  </a:cubicBezTo>
                  <a:cubicBezTo>
                    <a:pt x="24944" y="25510"/>
                    <a:pt x="24430" y="24116"/>
                    <a:pt x="23330" y="23163"/>
                  </a:cubicBezTo>
                  <a:cubicBezTo>
                    <a:pt x="22230" y="22209"/>
                    <a:pt x="20543" y="21622"/>
                    <a:pt x="18195" y="21402"/>
                  </a:cubicBezTo>
                  <a:lnTo>
                    <a:pt x="12327" y="20889"/>
                  </a:lnTo>
                  <a:cubicBezTo>
                    <a:pt x="5211" y="20302"/>
                    <a:pt x="1690" y="17221"/>
                    <a:pt x="1690" y="11646"/>
                  </a:cubicBezTo>
                  <a:cubicBezTo>
                    <a:pt x="1690" y="8565"/>
                    <a:pt x="2864" y="6144"/>
                    <a:pt x="5138" y="4311"/>
                  </a:cubicBezTo>
                  <a:cubicBezTo>
                    <a:pt x="7412" y="2477"/>
                    <a:pt x="10493" y="1596"/>
                    <a:pt x="14381" y="1596"/>
                  </a:cubicBezTo>
                  <a:cubicBezTo>
                    <a:pt x="19296" y="1596"/>
                    <a:pt x="23403" y="2843"/>
                    <a:pt x="26778" y="5338"/>
                  </a:cubicBezTo>
                  <a:lnTo>
                    <a:pt x="24284" y="7832"/>
                  </a:lnTo>
                  <a:cubicBezTo>
                    <a:pt x="21570" y="5851"/>
                    <a:pt x="18269" y="4824"/>
                    <a:pt x="14381" y="4824"/>
                  </a:cubicBezTo>
                  <a:cubicBezTo>
                    <a:pt x="11447" y="4824"/>
                    <a:pt x="9173" y="5411"/>
                    <a:pt x="7705" y="6585"/>
                  </a:cubicBezTo>
                  <a:cubicBezTo>
                    <a:pt x="6165" y="7758"/>
                    <a:pt x="5358" y="9445"/>
                    <a:pt x="5358" y="11646"/>
                  </a:cubicBezTo>
                  <a:cubicBezTo>
                    <a:pt x="5358" y="13480"/>
                    <a:pt x="5945" y="14874"/>
                    <a:pt x="7119" y="15827"/>
                  </a:cubicBezTo>
                  <a:cubicBezTo>
                    <a:pt x="8219" y="16781"/>
                    <a:pt x="10053" y="17368"/>
                    <a:pt x="12547" y="17588"/>
                  </a:cubicBezTo>
                  <a:lnTo>
                    <a:pt x="18269" y="18101"/>
                  </a:lnTo>
                  <a:cubicBezTo>
                    <a:pt x="21570" y="18468"/>
                    <a:pt x="24137" y="19275"/>
                    <a:pt x="25971" y="20595"/>
                  </a:cubicBezTo>
                  <a:cubicBezTo>
                    <a:pt x="27731" y="21916"/>
                    <a:pt x="28612" y="24190"/>
                    <a:pt x="28612" y="27344"/>
                  </a:cubicBezTo>
                  <a:close/>
                </a:path>
              </a:pathLst>
            </a:custGeom>
            <a:solidFill>
              <a:srgbClr val="000000"/>
            </a:solidFill>
            <a:ln w="73262" cap="flat">
              <a:noFill/>
              <a:prstDash val="solid"/>
              <a:miter/>
            </a:ln>
          </p:spPr>
          <p:txBody>
            <a:bodyPr rtlCol="0" anchor="ctr"/>
            <a:lstStyle/>
            <a:p>
              <a:endParaRPr lang="en-GB"/>
            </a:p>
          </p:txBody>
        </p:sp>
        <p:sp>
          <p:nvSpPr>
            <p:cNvPr id="555" name="Graphic 1127">
              <a:extLst>
                <a:ext uri="{FF2B5EF4-FFF2-40B4-BE49-F238E27FC236}">
                  <a16:creationId xmlns:a16="http://schemas.microsoft.com/office/drawing/2014/main" id="{0A108560-4BC0-447B-98AE-E5E1A71149E3}"/>
                </a:ext>
              </a:extLst>
            </p:cNvPr>
            <p:cNvSpPr/>
            <p:nvPr/>
          </p:nvSpPr>
          <p:spPr>
            <a:xfrm>
              <a:off x="5241133" y="4276954"/>
              <a:ext cx="16578" cy="46653"/>
            </a:xfrm>
            <a:custGeom>
              <a:avLst/>
              <a:gdLst>
                <a:gd name="connsiteX0" fmla="*/ 16738 w 16578"/>
                <a:gd name="connsiteY0" fmla="*/ 48248 h 46653"/>
                <a:gd name="connsiteX1" fmla="*/ 13511 w 16578"/>
                <a:gd name="connsiteY1" fmla="*/ 48248 h 46653"/>
                <a:gd name="connsiteX2" fmla="*/ 7276 w 16578"/>
                <a:gd name="connsiteY2" fmla="*/ 45681 h 46653"/>
                <a:gd name="connsiteX3" fmla="*/ 5002 w 16578"/>
                <a:gd name="connsiteY3" fmla="*/ 39006 h 46653"/>
                <a:gd name="connsiteX4" fmla="*/ 5002 w 16578"/>
                <a:gd name="connsiteY4" fmla="*/ 15679 h 46653"/>
                <a:gd name="connsiteX5" fmla="*/ 160 w 16578"/>
                <a:gd name="connsiteY5" fmla="*/ 15679 h 46653"/>
                <a:gd name="connsiteX6" fmla="*/ 160 w 16578"/>
                <a:gd name="connsiteY6" fmla="*/ 12891 h 46653"/>
                <a:gd name="connsiteX7" fmla="*/ 5002 w 16578"/>
                <a:gd name="connsiteY7" fmla="*/ 12891 h 46653"/>
                <a:gd name="connsiteX8" fmla="*/ 5002 w 16578"/>
                <a:gd name="connsiteY8" fmla="*/ 1595 h 46653"/>
                <a:gd name="connsiteX9" fmla="*/ 8743 w 16578"/>
                <a:gd name="connsiteY9" fmla="*/ 1595 h 46653"/>
                <a:gd name="connsiteX10" fmla="*/ 8743 w 16578"/>
                <a:gd name="connsiteY10" fmla="*/ 12891 h 46653"/>
                <a:gd name="connsiteX11" fmla="*/ 16738 w 16578"/>
                <a:gd name="connsiteY11" fmla="*/ 12891 h 46653"/>
                <a:gd name="connsiteX12" fmla="*/ 16738 w 16578"/>
                <a:gd name="connsiteY12" fmla="*/ 15679 h 46653"/>
                <a:gd name="connsiteX13" fmla="*/ 8743 w 16578"/>
                <a:gd name="connsiteY13" fmla="*/ 15679 h 46653"/>
                <a:gd name="connsiteX14" fmla="*/ 8743 w 16578"/>
                <a:gd name="connsiteY14" fmla="*/ 39079 h 46653"/>
                <a:gd name="connsiteX15" fmla="*/ 14171 w 16578"/>
                <a:gd name="connsiteY15" fmla="*/ 44948 h 46653"/>
                <a:gd name="connsiteX16" fmla="*/ 16738 w 16578"/>
                <a:gd name="connsiteY16" fmla="*/ 44948 h 46653"/>
                <a:gd name="connsiteX17" fmla="*/ 16738 w 16578"/>
                <a:gd name="connsiteY17" fmla="*/ 48248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6738" y="48248"/>
                  </a:moveTo>
                  <a:lnTo>
                    <a:pt x="13511" y="48248"/>
                  </a:lnTo>
                  <a:cubicBezTo>
                    <a:pt x="10797" y="48248"/>
                    <a:pt x="8743" y="47368"/>
                    <a:pt x="7276" y="45681"/>
                  </a:cubicBezTo>
                  <a:cubicBezTo>
                    <a:pt x="5735" y="43994"/>
                    <a:pt x="5002" y="41793"/>
                    <a:pt x="5002" y="39006"/>
                  </a:cubicBezTo>
                  <a:lnTo>
                    <a:pt x="5002" y="15679"/>
                  </a:lnTo>
                  <a:lnTo>
                    <a:pt x="160" y="15679"/>
                  </a:lnTo>
                  <a:lnTo>
                    <a:pt x="160" y="12891"/>
                  </a:lnTo>
                  <a:lnTo>
                    <a:pt x="5002" y="12891"/>
                  </a:lnTo>
                  <a:lnTo>
                    <a:pt x="5002" y="1595"/>
                  </a:lnTo>
                  <a:lnTo>
                    <a:pt x="8743" y="1595"/>
                  </a:lnTo>
                  <a:lnTo>
                    <a:pt x="8743" y="12891"/>
                  </a:lnTo>
                  <a:lnTo>
                    <a:pt x="16738" y="12891"/>
                  </a:lnTo>
                  <a:lnTo>
                    <a:pt x="16738" y="15679"/>
                  </a:lnTo>
                  <a:lnTo>
                    <a:pt x="8743" y="15679"/>
                  </a:lnTo>
                  <a:lnTo>
                    <a:pt x="8743" y="39079"/>
                  </a:lnTo>
                  <a:cubicBezTo>
                    <a:pt x="8743" y="42967"/>
                    <a:pt x="10577" y="44948"/>
                    <a:pt x="14171" y="44948"/>
                  </a:cubicBezTo>
                  <a:lnTo>
                    <a:pt x="16738" y="44948"/>
                  </a:lnTo>
                  <a:lnTo>
                    <a:pt x="16738" y="48248"/>
                  </a:lnTo>
                  <a:close/>
                </a:path>
              </a:pathLst>
            </a:custGeom>
            <a:solidFill>
              <a:srgbClr val="000000"/>
            </a:solidFill>
            <a:ln w="73262" cap="flat">
              <a:noFill/>
              <a:prstDash val="solid"/>
              <a:miter/>
            </a:ln>
          </p:spPr>
          <p:txBody>
            <a:bodyPr rtlCol="0" anchor="ctr"/>
            <a:lstStyle/>
            <a:p>
              <a:endParaRPr lang="en-GB"/>
            </a:p>
          </p:txBody>
        </p:sp>
        <p:sp>
          <p:nvSpPr>
            <p:cNvPr id="556" name="Graphic 1127">
              <a:extLst>
                <a:ext uri="{FF2B5EF4-FFF2-40B4-BE49-F238E27FC236}">
                  <a16:creationId xmlns:a16="http://schemas.microsoft.com/office/drawing/2014/main" id="{AFFD88B8-5BA7-477D-8899-22636B430729}"/>
                </a:ext>
              </a:extLst>
            </p:cNvPr>
            <p:cNvSpPr/>
            <p:nvPr/>
          </p:nvSpPr>
          <p:spPr>
            <a:xfrm>
              <a:off x="5266456" y="4287811"/>
              <a:ext cx="28461" cy="36237"/>
            </a:xfrm>
            <a:custGeom>
              <a:avLst/>
              <a:gdLst>
                <a:gd name="connsiteX0" fmla="*/ 24231 w 28461"/>
                <a:gd name="connsiteY0" fmla="*/ 5484 h 36237"/>
                <a:gd name="connsiteX1" fmla="*/ 28633 w 28461"/>
                <a:gd name="connsiteY1" fmla="*/ 19715 h 36237"/>
                <a:gd name="connsiteX2" fmla="*/ 24231 w 28461"/>
                <a:gd name="connsiteY2" fmla="*/ 33946 h 36237"/>
                <a:gd name="connsiteX3" fmla="*/ 14402 w 28461"/>
                <a:gd name="connsiteY3" fmla="*/ 37834 h 36237"/>
                <a:gd name="connsiteX4" fmla="*/ 4572 w 28461"/>
                <a:gd name="connsiteY4" fmla="*/ 33946 h 36237"/>
                <a:gd name="connsiteX5" fmla="*/ 171 w 28461"/>
                <a:gd name="connsiteY5" fmla="*/ 19715 h 36237"/>
                <a:gd name="connsiteX6" fmla="*/ 4572 w 28461"/>
                <a:gd name="connsiteY6" fmla="*/ 5484 h 36237"/>
                <a:gd name="connsiteX7" fmla="*/ 14402 w 28461"/>
                <a:gd name="connsiteY7" fmla="*/ 1596 h 36237"/>
                <a:gd name="connsiteX8" fmla="*/ 24231 w 28461"/>
                <a:gd name="connsiteY8" fmla="*/ 5484 h 36237"/>
                <a:gd name="connsiteX9" fmla="*/ 21737 w 28461"/>
                <a:gd name="connsiteY9" fmla="*/ 31525 h 36237"/>
                <a:gd name="connsiteX10" fmla="*/ 24892 w 28461"/>
                <a:gd name="connsiteY10" fmla="*/ 19715 h 36237"/>
                <a:gd name="connsiteX11" fmla="*/ 21737 w 28461"/>
                <a:gd name="connsiteY11" fmla="*/ 7905 h 36237"/>
                <a:gd name="connsiteX12" fmla="*/ 14402 w 28461"/>
                <a:gd name="connsiteY12" fmla="*/ 4897 h 36237"/>
                <a:gd name="connsiteX13" fmla="*/ 7066 w 28461"/>
                <a:gd name="connsiteY13" fmla="*/ 7905 h 36237"/>
                <a:gd name="connsiteX14" fmla="*/ 3912 w 28461"/>
                <a:gd name="connsiteY14" fmla="*/ 19715 h 36237"/>
                <a:gd name="connsiteX15" fmla="*/ 7066 w 28461"/>
                <a:gd name="connsiteY15" fmla="*/ 31525 h 36237"/>
                <a:gd name="connsiteX16" fmla="*/ 14402 w 28461"/>
                <a:gd name="connsiteY16" fmla="*/ 34533 h 36237"/>
                <a:gd name="connsiteX17" fmla="*/ 21737 w 28461"/>
                <a:gd name="connsiteY17" fmla="*/ 3152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231" y="5484"/>
                  </a:moveTo>
                  <a:cubicBezTo>
                    <a:pt x="27166" y="8418"/>
                    <a:pt x="28633" y="13187"/>
                    <a:pt x="28633" y="19715"/>
                  </a:cubicBezTo>
                  <a:cubicBezTo>
                    <a:pt x="28633" y="26244"/>
                    <a:pt x="27166" y="31012"/>
                    <a:pt x="24231" y="33946"/>
                  </a:cubicBezTo>
                  <a:cubicBezTo>
                    <a:pt x="21664" y="36514"/>
                    <a:pt x="18363" y="37834"/>
                    <a:pt x="14402" y="37834"/>
                  </a:cubicBezTo>
                  <a:cubicBezTo>
                    <a:pt x="10441" y="37834"/>
                    <a:pt x="7140" y="36514"/>
                    <a:pt x="4572" y="33946"/>
                  </a:cubicBezTo>
                  <a:cubicBezTo>
                    <a:pt x="1638" y="31012"/>
                    <a:pt x="171" y="26244"/>
                    <a:pt x="171" y="19715"/>
                  </a:cubicBezTo>
                  <a:cubicBezTo>
                    <a:pt x="171" y="13187"/>
                    <a:pt x="1638" y="8418"/>
                    <a:pt x="4572" y="5484"/>
                  </a:cubicBezTo>
                  <a:cubicBezTo>
                    <a:pt x="7140" y="2917"/>
                    <a:pt x="10441" y="1596"/>
                    <a:pt x="14402" y="1596"/>
                  </a:cubicBezTo>
                  <a:cubicBezTo>
                    <a:pt x="18363" y="1596"/>
                    <a:pt x="21664" y="2917"/>
                    <a:pt x="24231" y="5484"/>
                  </a:cubicBezTo>
                  <a:close/>
                  <a:moveTo>
                    <a:pt x="21737" y="31525"/>
                  </a:moveTo>
                  <a:cubicBezTo>
                    <a:pt x="23865" y="29398"/>
                    <a:pt x="24892" y="25510"/>
                    <a:pt x="24892" y="19715"/>
                  </a:cubicBezTo>
                  <a:cubicBezTo>
                    <a:pt x="24892" y="13920"/>
                    <a:pt x="23865" y="10032"/>
                    <a:pt x="21737" y="7905"/>
                  </a:cubicBezTo>
                  <a:cubicBezTo>
                    <a:pt x="19757" y="5924"/>
                    <a:pt x="17263" y="4897"/>
                    <a:pt x="14402" y="4897"/>
                  </a:cubicBezTo>
                  <a:cubicBezTo>
                    <a:pt x="11541" y="4897"/>
                    <a:pt x="9047" y="5924"/>
                    <a:pt x="7066" y="7905"/>
                  </a:cubicBezTo>
                  <a:cubicBezTo>
                    <a:pt x="4939" y="10032"/>
                    <a:pt x="3912" y="13920"/>
                    <a:pt x="3912" y="19715"/>
                  </a:cubicBezTo>
                  <a:cubicBezTo>
                    <a:pt x="3912" y="25510"/>
                    <a:pt x="4939" y="29398"/>
                    <a:pt x="7066" y="31525"/>
                  </a:cubicBezTo>
                  <a:cubicBezTo>
                    <a:pt x="9047" y="33506"/>
                    <a:pt x="11541" y="34533"/>
                    <a:pt x="14402" y="34533"/>
                  </a:cubicBezTo>
                  <a:cubicBezTo>
                    <a:pt x="17263" y="34533"/>
                    <a:pt x="19757" y="33506"/>
                    <a:pt x="21737" y="31525"/>
                  </a:cubicBezTo>
                  <a:close/>
                </a:path>
              </a:pathLst>
            </a:custGeom>
            <a:solidFill>
              <a:srgbClr val="000000"/>
            </a:solidFill>
            <a:ln w="73262" cap="flat">
              <a:noFill/>
              <a:prstDash val="solid"/>
              <a:miter/>
            </a:ln>
          </p:spPr>
          <p:txBody>
            <a:bodyPr rtlCol="0" anchor="ctr"/>
            <a:lstStyle/>
            <a:p>
              <a:endParaRPr lang="en-GB"/>
            </a:p>
          </p:txBody>
        </p:sp>
        <p:sp>
          <p:nvSpPr>
            <p:cNvPr id="557" name="Graphic 1127">
              <a:extLst>
                <a:ext uri="{FF2B5EF4-FFF2-40B4-BE49-F238E27FC236}">
                  <a16:creationId xmlns:a16="http://schemas.microsoft.com/office/drawing/2014/main" id="{AE0ED652-0515-45A5-B9A8-2F2DBE837C7A}"/>
                </a:ext>
              </a:extLst>
            </p:cNvPr>
            <p:cNvSpPr/>
            <p:nvPr/>
          </p:nvSpPr>
          <p:spPr>
            <a:xfrm>
              <a:off x="5306672" y="4287811"/>
              <a:ext cx="22593" cy="35797"/>
            </a:xfrm>
            <a:custGeom>
              <a:avLst/>
              <a:gdLst>
                <a:gd name="connsiteX0" fmla="*/ 20063 w 22593"/>
                <a:gd name="connsiteY0" fmla="*/ 7685 h 35797"/>
                <a:gd name="connsiteX1" fmla="*/ 17056 w 22593"/>
                <a:gd name="connsiteY1" fmla="*/ 5484 h 35797"/>
                <a:gd name="connsiteX2" fmla="*/ 13388 w 22593"/>
                <a:gd name="connsiteY2" fmla="*/ 4897 h 35797"/>
                <a:gd name="connsiteX3" fmla="*/ 6492 w 22593"/>
                <a:gd name="connsiteY3" fmla="*/ 7978 h 35797"/>
                <a:gd name="connsiteX4" fmla="*/ 3925 w 22593"/>
                <a:gd name="connsiteY4" fmla="*/ 15607 h 35797"/>
                <a:gd name="connsiteX5" fmla="*/ 3925 w 22593"/>
                <a:gd name="connsiteY5" fmla="*/ 37394 h 35797"/>
                <a:gd name="connsiteX6" fmla="*/ 184 w 22593"/>
                <a:gd name="connsiteY6" fmla="*/ 37394 h 35797"/>
                <a:gd name="connsiteX7" fmla="*/ 184 w 22593"/>
                <a:gd name="connsiteY7" fmla="*/ 2036 h 35797"/>
                <a:gd name="connsiteX8" fmla="*/ 3925 w 22593"/>
                <a:gd name="connsiteY8" fmla="*/ 2036 h 35797"/>
                <a:gd name="connsiteX9" fmla="*/ 3925 w 22593"/>
                <a:gd name="connsiteY9" fmla="*/ 6731 h 35797"/>
                <a:gd name="connsiteX10" fmla="*/ 8253 w 22593"/>
                <a:gd name="connsiteY10" fmla="*/ 2990 h 35797"/>
                <a:gd name="connsiteX11" fmla="*/ 14268 w 22593"/>
                <a:gd name="connsiteY11" fmla="*/ 1596 h 35797"/>
                <a:gd name="connsiteX12" fmla="*/ 22777 w 22593"/>
                <a:gd name="connsiteY12" fmla="*/ 4971 h 35797"/>
                <a:gd name="connsiteX13" fmla="*/ 20063 w 22593"/>
                <a:gd name="connsiteY13" fmla="*/ 7685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063" y="7685"/>
                  </a:moveTo>
                  <a:cubicBezTo>
                    <a:pt x="18963" y="6585"/>
                    <a:pt x="18009" y="5851"/>
                    <a:pt x="17056" y="5484"/>
                  </a:cubicBezTo>
                  <a:cubicBezTo>
                    <a:pt x="16102" y="5117"/>
                    <a:pt x="14855" y="4897"/>
                    <a:pt x="13388" y="4897"/>
                  </a:cubicBezTo>
                  <a:cubicBezTo>
                    <a:pt x="10454" y="4897"/>
                    <a:pt x="8106" y="5924"/>
                    <a:pt x="6492" y="7978"/>
                  </a:cubicBezTo>
                  <a:cubicBezTo>
                    <a:pt x="4805" y="10106"/>
                    <a:pt x="3925" y="12600"/>
                    <a:pt x="3925" y="15607"/>
                  </a:cubicBezTo>
                  <a:lnTo>
                    <a:pt x="3925" y="37394"/>
                  </a:lnTo>
                  <a:lnTo>
                    <a:pt x="184" y="37394"/>
                  </a:lnTo>
                  <a:lnTo>
                    <a:pt x="184" y="2036"/>
                  </a:lnTo>
                  <a:lnTo>
                    <a:pt x="3925" y="2036"/>
                  </a:lnTo>
                  <a:lnTo>
                    <a:pt x="3925" y="6731"/>
                  </a:lnTo>
                  <a:cubicBezTo>
                    <a:pt x="4952" y="5117"/>
                    <a:pt x="6419" y="3870"/>
                    <a:pt x="8253" y="2990"/>
                  </a:cubicBezTo>
                  <a:cubicBezTo>
                    <a:pt x="10087" y="2036"/>
                    <a:pt x="12141" y="1596"/>
                    <a:pt x="14268" y="1596"/>
                  </a:cubicBezTo>
                  <a:cubicBezTo>
                    <a:pt x="17716" y="1596"/>
                    <a:pt x="20503" y="2697"/>
                    <a:pt x="22777" y="4971"/>
                  </a:cubicBezTo>
                  <a:lnTo>
                    <a:pt x="20063" y="7685"/>
                  </a:lnTo>
                  <a:close/>
                </a:path>
              </a:pathLst>
            </a:custGeom>
            <a:solidFill>
              <a:srgbClr val="000000"/>
            </a:solidFill>
            <a:ln w="73262" cap="flat">
              <a:noFill/>
              <a:prstDash val="solid"/>
              <a:miter/>
            </a:ln>
          </p:spPr>
          <p:txBody>
            <a:bodyPr rtlCol="0" anchor="ctr"/>
            <a:lstStyle/>
            <a:p>
              <a:endParaRPr lang="en-GB"/>
            </a:p>
          </p:txBody>
        </p:sp>
        <p:sp>
          <p:nvSpPr>
            <p:cNvPr id="558" name="Graphic 1127">
              <a:extLst>
                <a:ext uri="{FF2B5EF4-FFF2-40B4-BE49-F238E27FC236}">
                  <a16:creationId xmlns:a16="http://schemas.microsoft.com/office/drawing/2014/main" id="{873F7D3E-F617-492E-956C-F59CC4E57989}"/>
                </a:ext>
              </a:extLst>
            </p:cNvPr>
            <p:cNvSpPr/>
            <p:nvPr/>
          </p:nvSpPr>
          <p:spPr>
            <a:xfrm>
              <a:off x="5334199" y="4287811"/>
              <a:ext cx="28315" cy="36237"/>
            </a:xfrm>
            <a:custGeom>
              <a:avLst/>
              <a:gdLst>
                <a:gd name="connsiteX0" fmla="*/ 28510 w 28315"/>
                <a:gd name="connsiteY0" fmla="*/ 20522 h 36237"/>
                <a:gd name="connsiteX1" fmla="*/ 3936 w 28315"/>
                <a:gd name="connsiteY1" fmla="*/ 20522 h 36237"/>
                <a:gd name="connsiteX2" fmla="*/ 6870 w 28315"/>
                <a:gd name="connsiteY2" fmla="*/ 30865 h 36237"/>
                <a:gd name="connsiteX3" fmla="*/ 15452 w 28315"/>
                <a:gd name="connsiteY3" fmla="*/ 34460 h 36237"/>
                <a:gd name="connsiteX4" fmla="*/ 20734 w 28315"/>
                <a:gd name="connsiteY4" fmla="*/ 33433 h 36237"/>
                <a:gd name="connsiteX5" fmla="*/ 25209 w 28315"/>
                <a:gd name="connsiteY5" fmla="*/ 30205 h 36237"/>
                <a:gd name="connsiteX6" fmla="*/ 27996 w 28315"/>
                <a:gd name="connsiteY6" fmla="*/ 32406 h 36237"/>
                <a:gd name="connsiteX7" fmla="*/ 22274 w 28315"/>
                <a:gd name="connsiteY7" fmla="*/ 36514 h 36237"/>
                <a:gd name="connsiteX8" fmla="*/ 15232 w 28315"/>
                <a:gd name="connsiteY8" fmla="*/ 37834 h 36237"/>
                <a:gd name="connsiteX9" fmla="*/ 4082 w 28315"/>
                <a:gd name="connsiteY9" fmla="*/ 33213 h 36237"/>
                <a:gd name="connsiteX10" fmla="*/ 194 w 28315"/>
                <a:gd name="connsiteY10" fmla="*/ 19715 h 36237"/>
                <a:gd name="connsiteX11" fmla="*/ 3936 w 28315"/>
                <a:gd name="connsiteY11" fmla="*/ 6365 h 36237"/>
                <a:gd name="connsiteX12" fmla="*/ 14352 w 28315"/>
                <a:gd name="connsiteY12" fmla="*/ 1596 h 36237"/>
                <a:gd name="connsiteX13" fmla="*/ 24768 w 28315"/>
                <a:gd name="connsiteY13" fmla="*/ 6144 h 36237"/>
                <a:gd name="connsiteX14" fmla="*/ 28510 w 28315"/>
                <a:gd name="connsiteY14" fmla="*/ 18835 h 36237"/>
                <a:gd name="connsiteX15" fmla="*/ 28510 w 28315"/>
                <a:gd name="connsiteY15" fmla="*/ 20522 h 36237"/>
                <a:gd name="connsiteX16" fmla="*/ 24768 w 28315"/>
                <a:gd name="connsiteY16" fmla="*/ 17515 h 36237"/>
                <a:gd name="connsiteX17" fmla="*/ 23521 w 28315"/>
                <a:gd name="connsiteY17" fmla="*/ 10839 h 36237"/>
                <a:gd name="connsiteX18" fmla="*/ 19927 w 28315"/>
                <a:gd name="connsiteY18" fmla="*/ 6438 h 36237"/>
                <a:gd name="connsiteX19" fmla="*/ 14352 w 28315"/>
                <a:gd name="connsiteY19" fmla="*/ 4897 h 36237"/>
                <a:gd name="connsiteX20" fmla="*/ 8850 w 28315"/>
                <a:gd name="connsiteY20" fmla="*/ 6438 h 36237"/>
                <a:gd name="connsiteX21" fmla="*/ 5183 w 28315"/>
                <a:gd name="connsiteY21" fmla="*/ 10839 h 36237"/>
                <a:gd name="connsiteX22" fmla="*/ 3936 w 28315"/>
                <a:gd name="connsiteY22" fmla="*/ 17515 h 36237"/>
                <a:gd name="connsiteX23" fmla="*/ 24768 w 28315"/>
                <a:gd name="connsiteY23" fmla="*/ 1751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10" y="20522"/>
                  </a:moveTo>
                  <a:lnTo>
                    <a:pt x="3936" y="20522"/>
                  </a:lnTo>
                  <a:cubicBezTo>
                    <a:pt x="3936" y="25070"/>
                    <a:pt x="4889" y="28518"/>
                    <a:pt x="6870" y="30865"/>
                  </a:cubicBezTo>
                  <a:cubicBezTo>
                    <a:pt x="8850" y="33286"/>
                    <a:pt x="11711" y="34460"/>
                    <a:pt x="15452" y="34460"/>
                  </a:cubicBezTo>
                  <a:cubicBezTo>
                    <a:pt x="17506" y="34460"/>
                    <a:pt x="19267" y="34093"/>
                    <a:pt x="20734" y="33433"/>
                  </a:cubicBezTo>
                  <a:cubicBezTo>
                    <a:pt x="22201" y="32772"/>
                    <a:pt x="23668" y="31745"/>
                    <a:pt x="25209" y="30205"/>
                  </a:cubicBezTo>
                  <a:lnTo>
                    <a:pt x="27996" y="32406"/>
                  </a:lnTo>
                  <a:cubicBezTo>
                    <a:pt x="26089" y="34313"/>
                    <a:pt x="24182" y="35707"/>
                    <a:pt x="22274" y="36514"/>
                  </a:cubicBezTo>
                  <a:cubicBezTo>
                    <a:pt x="20367" y="37394"/>
                    <a:pt x="18020" y="37834"/>
                    <a:pt x="15232" y="37834"/>
                  </a:cubicBezTo>
                  <a:cubicBezTo>
                    <a:pt x="10317" y="37834"/>
                    <a:pt x="6650" y="36293"/>
                    <a:pt x="4082" y="33213"/>
                  </a:cubicBezTo>
                  <a:cubicBezTo>
                    <a:pt x="1441" y="30132"/>
                    <a:pt x="194" y="25657"/>
                    <a:pt x="194" y="19715"/>
                  </a:cubicBezTo>
                  <a:cubicBezTo>
                    <a:pt x="194" y="13993"/>
                    <a:pt x="1441" y="9519"/>
                    <a:pt x="3936" y="6365"/>
                  </a:cubicBezTo>
                  <a:cubicBezTo>
                    <a:pt x="6430" y="3210"/>
                    <a:pt x="9877" y="1596"/>
                    <a:pt x="14352" y="1596"/>
                  </a:cubicBezTo>
                  <a:cubicBezTo>
                    <a:pt x="18827" y="1596"/>
                    <a:pt x="22274" y="3137"/>
                    <a:pt x="24768" y="6144"/>
                  </a:cubicBezTo>
                  <a:cubicBezTo>
                    <a:pt x="27263" y="9152"/>
                    <a:pt x="28510" y="13407"/>
                    <a:pt x="28510" y="18835"/>
                  </a:cubicBezTo>
                  <a:lnTo>
                    <a:pt x="28510" y="20522"/>
                  </a:lnTo>
                  <a:close/>
                  <a:moveTo>
                    <a:pt x="24768" y="17515"/>
                  </a:moveTo>
                  <a:cubicBezTo>
                    <a:pt x="24548" y="14507"/>
                    <a:pt x="24182" y="12233"/>
                    <a:pt x="23521" y="10839"/>
                  </a:cubicBezTo>
                  <a:cubicBezTo>
                    <a:pt x="22715" y="9005"/>
                    <a:pt x="21541" y="7538"/>
                    <a:pt x="19927" y="6438"/>
                  </a:cubicBezTo>
                  <a:cubicBezTo>
                    <a:pt x="18240" y="5411"/>
                    <a:pt x="16406" y="4897"/>
                    <a:pt x="14352" y="4897"/>
                  </a:cubicBezTo>
                  <a:cubicBezTo>
                    <a:pt x="12298" y="4897"/>
                    <a:pt x="10464" y="5411"/>
                    <a:pt x="8850" y="6438"/>
                  </a:cubicBezTo>
                  <a:cubicBezTo>
                    <a:pt x="7237" y="7538"/>
                    <a:pt x="5990" y="9005"/>
                    <a:pt x="5183" y="10839"/>
                  </a:cubicBezTo>
                  <a:cubicBezTo>
                    <a:pt x="4522" y="12233"/>
                    <a:pt x="4156" y="14507"/>
                    <a:pt x="3936" y="17515"/>
                  </a:cubicBezTo>
                  <a:lnTo>
                    <a:pt x="24768" y="17515"/>
                  </a:lnTo>
                  <a:close/>
                </a:path>
              </a:pathLst>
            </a:custGeom>
            <a:solidFill>
              <a:srgbClr val="000000"/>
            </a:solidFill>
            <a:ln w="73262" cap="flat">
              <a:noFill/>
              <a:prstDash val="solid"/>
              <a:miter/>
            </a:ln>
          </p:spPr>
          <p:txBody>
            <a:bodyPr rtlCol="0" anchor="ctr"/>
            <a:lstStyle/>
            <a:p>
              <a:endParaRPr lang="en-GB"/>
            </a:p>
          </p:txBody>
        </p:sp>
        <p:sp>
          <p:nvSpPr>
            <p:cNvPr id="559" name="Graphic 1127">
              <a:extLst>
                <a:ext uri="{FF2B5EF4-FFF2-40B4-BE49-F238E27FC236}">
                  <a16:creationId xmlns:a16="http://schemas.microsoft.com/office/drawing/2014/main" id="{7CAEAEB3-C97F-4599-82E0-F34C528C5404}"/>
                </a:ext>
              </a:extLst>
            </p:cNvPr>
            <p:cNvSpPr/>
            <p:nvPr/>
          </p:nvSpPr>
          <p:spPr>
            <a:xfrm>
              <a:off x="5372139" y="4271379"/>
              <a:ext cx="27434" cy="52669"/>
            </a:xfrm>
            <a:custGeom>
              <a:avLst/>
              <a:gdLst>
                <a:gd name="connsiteX0" fmla="*/ 27642 w 27434"/>
                <a:gd name="connsiteY0" fmla="*/ 53823 h 52669"/>
                <a:gd name="connsiteX1" fmla="*/ 23901 w 27434"/>
                <a:gd name="connsiteY1" fmla="*/ 53823 h 52669"/>
                <a:gd name="connsiteX2" fmla="*/ 23901 w 27434"/>
                <a:gd name="connsiteY2" fmla="*/ 49275 h 52669"/>
                <a:gd name="connsiteX3" fmla="*/ 19207 w 27434"/>
                <a:gd name="connsiteY3" fmla="*/ 53162 h 52669"/>
                <a:gd name="connsiteX4" fmla="*/ 13411 w 27434"/>
                <a:gd name="connsiteY4" fmla="*/ 54263 h 52669"/>
                <a:gd name="connsiteX5" fmla="*/ 4756 w 27434"/>
                <a:gd name="connsiteY5" fmla="*/ 51182 h 52669"/>
                <a:gd name="connsiteX6" fmla="*/ 207 w 27434"/>
                <a:gd name="connsiteY6" fmla="*/ 36144 h 52669"/>
                <a:gd name="connsiteX7" fmla="*/ 4756 w 27434"/>
                <a:gd name="connsiteY7" fmla="*/ 21106 h 52669"/>
                <a:gd name="connsiteX8" fmla="*/ 13411 w 27434"/>
                <a:gd name="connsiteY8" fmla="*/ 18025 h 52669"/>
                <a:gd name="connsiteX9" fmla="*/ 19207 w 27434"/>
                <a:gd name="connsiteY9" fmla="*/ 19126 h 52669"/>
                <a:gd name="connsiteX10" fmla="*/ 23901 w 27434"/>
                <a:gd name="connsiteY10" fmla="*/ 23013 h 52669"/>
                <a:gd name="connsiteX11" fmla="*/ 23901 w 27434"/>
                <a:gd name="connsiteY11" fmla="*/ 1594 h 52669"/>
                <a:gd name="connsiteX12" fmla="*/ 27642 w 27434"/>
                <a:gd name="connsiteY12" fmla="*/ 1594 h 52669"/>
                <a:gd name="connsiteX13" fmla="*/ 27642 w 27434"/>
                <a:gd name="connsiteY13" fmla="*/ 53823 h 52669"/>
                <a:gd name="connsiteX14" fmla="*/ 23534 w 27434"/>
                <a:gd name="connsiteY14" fmla="*/ 41646 h 52669"/>
                <a:gd name="connsiteX15" fmla="*/ 23901 w 27434"/>
                <a:gd name="connsiteY15" fmla="*/ 36144 h 52669"/>
                <a:gd name="connsiteX16" fmla="*/ 23534 w 27434"/>
                <a:gd name="connsiteY16" fmla="*/ 30642 h 52669"/>
                <a:gd name="connsiteX17" fmla="*/ 22214 w 27434"/>
                <a:gd name="connsiteY17" fmla="*/ 26021 h 52669"/>
                <a:gd name="connsiteX18" fmla="*/ 19133 w 27434"/>
                <a:gd name="connsiteY18" fmla="*/ 22500 h 52669"/>
                <a:gd name="connsiteX19" fmla="*/ 13925 w 27434"/>
                <a:gd name="connsiteY19" fmla="*/ 21326 h 52669"/>
                <a:gd name="connsiteX20" fmla="*/ 8790 w 27434"/>
                <a:gd name="connsiteY20" fmla="*/ 22500 h 52669"/>
                <a:gd name="connsiteX21" fmla="*/ 5636 w 27434"/>
                <a:gd name="connsiteY21" fmla="*/ 26021 h 52669"/>
                <a:gd name="connsiteX22" fmla="*/ 4315 w 27434"/>
                <a:gd name="connsiteY22" fmla="*/ 30642 h 52669"/>
                <a:gd name="connsiteX23" fmla="*/ 3949 w 27434"/>
                <a:gd name="connsiteY23" fmla="*/ 36144 h 52669"/>
                <a:gd name="connsiteX24" fmla="*/ 4315 w 27434"/>
                <a:gd name="connsiteY24" fmla="*/ 41646 h 52669"/>
                <a:gd name="connsiteX25" fmla="*/ 5636 w 27434"/>
                <a:gd name="connsiteY25" fmla="*/ 46267 h 52669"/>
                <a:gd name="connsiteX26" fmla="*/ 8790 w 27434"/>
                <a:gd name="connsiteY26" fmla="*/ 49715 h 52669"/>
                <a:gd name="connsiteX27" fmla="*/ 13925 w 27434"/>
                <a:gd name="connsiteY27" fmla="*/ 50962 h 52669"/>
                <a:gd name="connsiteX28" fmla="*/ 19133 w 27434"/>
                <a:gd name="connsiteY28" fmla="*/ 49715 h 52669"/>
                <a:gd name="connsiteX29" fmla="*/ 22214 w 27434"/>
                <a:gd name="connsiteY29" fmla="*/ 46267 h 52669"/>
                <a:gd name="connsiteX30" fmla="*/ 23534 w 27434"/>
                <a:gd name="connsiteY30" fmla="*/ 41646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7642" y="53823"/>
                  </a:moveTo>
                  <a:lnTo>
                    <a:pt x="23901" y="53823"/>
                  </a:lnTo>
                  <a:lnTo>
                    <a:pt x="23901" y="49275"/>
                  </a:lnTo>
                  <a:cubicBezTo>
                    <a:pt x="22434" y="51182"/>
                    <a:pt x="20894" y="52502"/>
                    <a:pt x="19207" y="53162"/>
                  </a:cubicBezTo>
                  <a:cubicBezTo>
                    <a:pt x="17519" y="53896"/>
                    <a:pt x="15612" y="54263"/>
                    <a:pt x="13411" y="54263"/>
                  </a:cubicBezTo>
                  <a:cubicBezTo>
                    <a:pt x="9670" y="54263"/>
                    <a:pt x="6809" y="53236"/>
                    <a:pt x="4756" y="51182"/>
                  </a:cubicBezTo>
                  <a:cubicBezTo>
                    <a:pt x="1748" y="48174"/>
                    <a:pt x="207" y="43113"/>
                    <a:pt x="207" y="36144"/>
                  </a:cubicBezTo>
                  <a:cubicBezTo>
                    <a:pt x="207" y="29175"/>
                    <a:pt x="1748" y="24114"/>
                    <a:pt x="4756" y="21106"/>
                  </a:cubicBezTo>
                  <a:cubicBezTo>
                    <a:pt x="6809" y="19052"/>
                    <a:pt x="9670" y="18025"/>
                    <a:pt x="13411" y="18025"/>
                  </a:cubicBezTo>
                  <a:cubicBezTo>
                    <a:pt x="15612" y="18025"/>
                    <a:pt x="17519" y="18392"/>
                    <a:pt x="19207" y="19126"/>
                  </a:cubicBezTo>
                  <a:cubicBezTo>
                    <a:pt x="20894" y="19786"/>
                    <a:pt x="22434" y="21106"/>
                    <a:pt x="23901" y="23013"/>
                  </a:cubicBezTo>
                  <a:lnTo>
                    <a:pt x="23901" y="1594"/>
                  </a:lnTo>
                  <a:lnTo>
                    <a:pt x="27642" y="1594"/>
                  </a:lnTo>
                  <a:lnTo>
                    <a:pt x="27642" y="53823"/>
                  </a:lnTo>
                  <a:close/>
                  <a:moveTo>
                    <a:pt x="23534" y="41646"/>
                  </a:moveTo>
                  <a:cubicBezTo>
                    <a:pt x="23755" y="40105"/>
                    <a:pt x="23901" y="38271"/>
                    <a:pt x="23901" y="36144"/>
                  </a:cubicBezTo>
                  <a:cubicBezTo>
                    <a:pt x="23901" y="34017"/>
                    <a:pt x="23755" y="32183"/>
                    <a:pt x="23534" y="30642"/>
                  </a:cubicBezTo>
                  <a:cubicBezTo>
                    <a:pt x="23314" y="29102"/>
                    <a:pt x="22874" y="27561"/>
                    <a:pt x="22214" y="26021"/>
                  </a:cubicBezTo>
                  <a:cubicBezTo>
                    <a:pt x="21554" y="24481"/>
                    <a:pt x="20454" y="23307"/>
                    <a:pt x="19133" y="22500"/>
                  </a:cubicBezTo>
                  <a:cubicBezTo>
                    <a:pt x="17739" y="21693"/>
                    <a:pt x="15979" y="21326"/>
                    <a:pt x="13925" y="21326"/>
                  </a:cubicBezTo>
                  <a:cubicBezTo>
                    <a:pt x="11871" y="21326"/>
                    <a:pt x="10110" y="21693"/>
                    <a:pt x="8790" y="22500"/>
                  </a:cubicBezTo>
                  <a:cubicBezTo>
                    <a:pt x="7396" y="23307"/>
                    <a:pt x="6369" y="24481"/>
                    <a:pt x="5636" y="26021"/>
                  </a:cubicBezTo>
                  <a:cubicBezTo>
                    <a:pt x="5049" y="27561"/>
                    <a:pt x="4535" y="29102"/>
                    <a:pt x="4315" y="30642"/>
                  </a:cubicBezTo>
                  <a:cubicBezTo>
                    <a:pt x="4095" y="32183"/>
                    <a:pt x="3949" y="34017"/>
                    <a:pt x="3949" y="36144"/>
                  </a:cubicBezTo>
                  <a:cubicBezTo>
                    <a:pt x="3949" y="38271"/>
                    <a:pt x="4095" y="40105"/>
                    <a:pt x="4315" y="41646"/>
                  </a:cubicBezTo>
                  <a:cubicBezTo>
                    <a:pt x="4535" y="43186"/>
                    <a:pt x="5049" y="44727"/>
                    <a:pt x="5636" y="46267"/>
                  </a:cubicBezTo>
                  <a:cubicBezTo>
                    <a:pt x="6369" y="47808"/>
                    <a:pt x="7396" y="48908"/>
                    <a:pt x="8790" y="49715"/>
                  </a:cubicBezTo>
                  <a:cubicBezTo>
                    <a:pt x="10110" y="50522"/>
                    <a:pt x="11871" y="50962"/>
                    <a:pt x="13925" y="50962"/>
                  </a:cubicBezTo>
                  <a:cubicBezTo>
                    <a:pt x="15979" y="50962"/>
                    <a:pt x="17739" y="50522"/>
                    <a:pt x="19133" y="49715"/>
                  </a:cubicBezTo>
                  <a:cubicBezTo>
                    <a:pt x="20454" y="48908"/>
                    <a:pt x="21554" y="47808"/>
                    <a:pt x="22214" y="46267"/>
                  </a:cubicBezTo>
                  <a:cubicBezTo>
                    <a:pt x="22874" y="44727"/>
                    <a:pt x="23314" y="43186"/>
                    <a:pt x="23534" y="41646"/>
                  </a:cubicBezTo>
                  <a:close/>
                </a:path>
              </a:pathLst>
            </a:custGeom>
            <a:solidFill>
              <a:srgbClr val="000000"/>
            </a:solidFill>
            <a:ln w="73262" cap="flat">
              <a:noFill/>
              <a:prstDash val="solid"/>
              <a:miter/>
            </a:ln>
          </p:spPr>
          <p:txBody>
            <a:bodyPr rtlCol="0" anchor="ctr"/>
            <a:lstStyle/>
            <a:p>
              <a:endParaRPr lang="en-GB"/>
            </a:p>
          </p:txBody>
        </p:sp>
        <p:sp>
          <p:nvSpPr>
            <p:cNvPr id="560" name="Graphic 1127">
              <a:extLst>
                <a:ext uri="{FF2B5EF4-FFF2-40B4-BE49-F238E27FC236}">
                  <a16:creationId xmlns:a16="http://schemas.microsoft.com/office/drawing/2014/main" id="{B2E91E2A-D24D-4E1D-8C4C-109506195D53}"/>
                </a:ext>
              </a:extLst>
            </p:cNvPr>
            <p:cNvSpPr/>
            <p:nvPr/>
          </p:nvSpPr>
          <p:spPr>
            <a:xfrm>
              <a:off x="5430015" y="4287811"/>
              <a:ext cx="28315" cy="36237"/>
            </a:xfrm>
            <a:custGeom>
              <a:avLst/>
              <a:gdLst>
                <a:gd name="connsiteX0" fmla="*/ 28543 w 28315"/>
                <a:gd name="connsiteY0" fmla="*/ 20522 h 36237"/>
                <a:gd name="connsiteX1" fmla="*/ 3969 w 28315"/>
                <a:gd name="connsiteY1" fmla="*/ 20522 h 36237"/>
                <a:gd name="connsiteX2" fmla="*/ 6903 w 28315"/>
                <a:gd name="connsiteY2" fmla="*/ 30865 h 36237"/>
                <a:gd name="connsiteX3" fmla="*/ 15486 w 28315"/>
                <a:gd name="connsiteY3" fmla="*/ 34460 h 36237"/>
                <a:gd name="connsiteX4" fmla="*/ 20767 w 28315"/>
                <a:gd name="connsiteY4" fmla="*/ 33433 h 36237"/>
                <a:gd name="connsiteX5" fmla="*/ 25242 w 28315"/>
                <a:gd name="connsiteY5" fmla="*/ 30205 h 36237"/>
                <a:gd name="connsiteX6" fmla="*/ 28029 w 28315"/>
                <a:gd name="connsiteY6" fmla="*/ 32406 h 36237"/>
                <a:gd name="connsiteX7" fmla="*/ 22308 w 28315"/>
                <a:gd name="connsiteY7" fmla="*/ 36514 h 36237"/>
                <a:gd name="connsiteX8" fmla="*/ 15266 w 28315"/>
                <a:gd name="connsiteY8" fmla="*/ 37834 h 36237"/>
                <a:gd name="connsiteX9" fmla="*/ 4116 w 28315"/>
                <a:gd name="connsiteY9" fmla="*/ 33213 h 36237"/>
                <a:gd name="connsiteX10" fmla="*/ 228 w 28315"/>
                <a:gd name="connsiteY10" fmla="*/ 19715 h 36237"/>
                <a:gd name="connsiteX11" fmla="*/ 3969 w 28315"/>
                <a:gd name="connsiteY11" fmla="*/ 6365 h 36237"/>
                <a:gd name="connsiteX12" fmla="*/ 14385 w 28315"/>
                <a:gd name="connsiteY12" fmla="*/ 1596 h 36237"/>
                <a:gd name="connsiteX13" fmla="*/ 24802 w 28315"/>
                <a:gd name="connsiteY13" fmla="*/ 6144 h 36237"/>
                <a:gd name="connsiteX14" fmla="*/ 28543 w 28315"/>
                <a:gd name="connsiteY14" fmla="*/ 18835 h 36237"/>
                <a:gd name="connsiteX15" fmla="*/ 28543 w 28315"/>
                <a:gd name="connsiteY15" fmla="*/ 20522 h 36237"/>
                <a:gd name="connsiteX16" fmla="*/ 24802 w 28315"/>
                <a:gd name="connsiteY16" fmla="*/ 17515 h 36237"/>
                <a:gd name="connsiteX17" fmla="*/ 23555 w 28315"/>
                <a:gd name="connsiteY17" fmla="*/ 10839 h 36237"/>
                <a:gd name="connsiteX18" fmla="*/ 19960 w 28315"/>
                <a:gd name="connsiteY18" fmla="*/ 6438 h 36237"/>
                <a:gd name="connsiteX19" fmla="*/ 14385 w 28315"/>
                <a:gd name="connsiteY19" fmla="*/ 4897 h 36237"/>
                <a:gd name="connsiteX20" fmla="*/ 8884 w 28315"/>
                <a:gd name="connsiteY20" fmla="*/ 6438 h 36237"/>
                <a:gd name="connsiteX21" fmla="*/ 5216 w 28315"/>
                <a:gd name="connsiteY21" fmla="*/ 10839 h 36237"/>
                <a:gd name="connsiteX22" fmla="*/ 3969 w 28315"/>
                <a:gd name="connsiteY22" fmla="*/ 17515 h 36237"/>
                <a:gd name="connsiteX23" fmla="*/ 24802 w 28315"/>
                <a:gd name="connsiteY23" fmla="*/ 1751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43" y="20522"/>
                  </a:moveTo>
                  <a:lnTo>
                    <a:pt x="3969" y="20522"/>
                  </a:lnTo>
                  <a:cubicBezTo>
                    <a:pt x="3969" y="25070"/>
                    <a:pt x="4922" y="28518"/>
                    <a:pt x="6903" y="30865"/>
                  </a:cubicBezTo>
                  <a:cubicBezTo>
                    <a:pt x="8884" y="33286"/>
                    <a:pt x="11745" y="34460"/>
                    <a:pt x="15486" y="34460"/>
                  </a:cubicBezTo>
                  <a:cubicBezTo>
                    <a:pt x="17540" y="34460"/>
                    <a:pt x="19300" y="34093"/>
                    <a:pt x="20767" y="33433"/>
                  </a:cubicBezTo>
                  <a:cubicBezTo>
                    <a:pt x="22234" y="32772"/>
                    <a:pt x="23701" y="31745"/>
                    <a:pt x="25242" y="30205"/>
                  </a:cubicBezTo>
                  <a:lnTo>
                    <a:pt x="28029" y="32406"/>
                  </a:lnTo>
                  <a:cubicBezTo>
                    <a:pt x="26122" y="34313"/>
                    <a:pt x="24215" y="35707"/>
                    <a:pt x="22308" y="36514"/>
                  </a:cubicBezTo>
                  <a:cubicBezTo>
                    <a:pt x="20400" y="37394"/>
                    <a:pt x="18053" y="37834"/>
                    <a:pt x="15266" y="37834"/>
                  </a:cubicBezTo>
                  <a:cubicBezTo>
                    <a:pt x="10351" y="37834"/>
                    <a:pt x="6683" y="36293"/>
                    <a:pt x="4116" y="33213"/>
                  </a:cubicBezTo>
                  <a:cubicBezTo>
                    <a:pt x="1475" y="30132"/>
                    <a:pt x="228" y="25657"/>
                    <a:pt x="228" y="19715"/>
                  </a:cubicBezTo>
                  <a:cubicBezTo>
                    <a:pt x="228" y="13993"/>
                    <a:pt x="1475" y="9519"/>
                    <a:pt x="3969" y="6365"/>
                  </a:cubicBezTo>
                  <a:cubicBezTo>
                    <a:pt x="6463" y="3210"/>
                    <a:pt x="9911" y="1596"/>
                    <a:pt x="14385" y="1596"/>
                  </a:cubicBezTo>
                  <a:cubicBezTo>
                    <a:pt x="18860" y="1596"/>
                    <a:pt x="22308" y="3137"/>
                    <a:pt x="24802" y="6144"/>
                  </a:cubicBezTo>
                  <a:cubicBezTo>
                    <a:pt x="27296" y="9152"/>
                    <a:pt x="28543" y="13407"/>
                    <a:pt x="28543" y="18835"/>
                  </a:cubicBezTo>
                  <a:lnTo>
                    <a:pt x="28543" y="20522"/>
                  </a:lnTo>
                  <a:close/>
                  <a:moveTo>
                    <a:pt x="24802" y="17515"/>
                  </a:moveTo>
                  <a:cubicBezTo>
                    <a:pt x="24582" y="14507"/>
                    <a:pt x="24215" y="12233"/>
                    <a:pt x="23555" y="10839"/>
                  </a:cubicBezTo>
                  <a:cubicBezTo>
                    <a:pt x="22748" y="9005"/>
                    <a:pt x="21574" y="7538"/>
                    <a:pt x="19960" y="6438"/>
                  </a:cubicBezTo>
                  <a:cubicBezTo>
                    <a:pt x="18273" y="5411"/>
                    <a:pt x="16439" y="4897"/>
                    <a:pt x="14385" y="4897"/>
                  </a:cubicBezTo>
                  <a:cubicBezTo>
                    <a:pt x="12331" y="4897"/>
                    <a:pt x="10497" y="5411"/>
                    <a:pt x="8884" y="6438"/>
                  </a:cubicBezTo>
                  <a:cubicBezTo>
                    <a:pt x="7270" y="7538"/>
                    <a:pt x="6023" y="9005"/>
                    <a:pt x="5216" y="10839"/>
                  </a:cubicBezTo>
                  <a:cubicBezTo>
                    <a:pt x="4556" y="12233"/>
                    <a:pt x="4189" y="14507"/>
                    <a:pt x="3969" y="17515"/>
                  </a:cubicBezTo>
                  <a:lnTo>
                    <a:pt x="24802" y="17515"/>
                  </a:lnTo>
                  <a:close/>
                </a:path>
              </a:pathLst>
            </a:custGeom>
            <a:solidFill>
              <a:srgbClr val="000000"/>
            </a:solidFill>
            <a:ln w="73262" cap="flat">
              <a:noFill/>
              <a:prstDash val="solid"/>
              <a:miter/>
            </a:ln>
          </p:spPr>
          <p:txBody>
            <a:bodyPr rtlCol="0" anchor="ctr"/>
            <a:lstStyle/>
            <a:p>
              <a:endParaRPr lang="en-GB"/>
            </a:p>
          </p:txBody>
        </p:sp>
        <p:sp>
          <p:nvSpPr>
            <p:cNvPr id="561" name="Graphic 1127">
              <a:extLst>
                <a:ext uri="{FF2B5EF4-FFF2-40B4-BE49-F238E27FC236}">
                  <a16:creationId xmlns:a16="http://schemas.microsoft.com/office/drawing/2014/main" id="{B0838F14-2A7B-46E7-B86D-C6BD24E94028}"/>
                </a:ext>
              </a:extLst>
            </p:cNvPr>
            <p:cNvSpPr/>
            <p:nvPr/>
          </p:nvSpPr>
          <p:spPr>
            <a:xfrm>
              <a:off x="5470010" y="4287811"/>
              <a:ext cx="27214" cy="35797"/>
            </a:xfrm>
            <a:custGeom>
              <a:avLst/>
              <a:gdLst>
                <a:gd name="connsiteX0" fmla="*/ 27456 w 27214"/>
                <a:gd name="connsiteY0" fmla="*/ 37394 h 35797"/>
                <a:gd name="connsiteX1" fmla="*/ 23715 w 27214"/>
                <a:gd name="connsiteY1" fmla="*/ 37394 h 35797"/>
                <a:gd name="connsiteX2" fmla="*/ 23715 w 27214"/>
                <a:gd name="connsiteY2" fmla="*/ 15460 h 35797"/>
                <a:gd name="connsiteX3" fmla="*/ 21221 w 27214"/>
                <a:gd name="connsiteY3" fmla="*/ 7611 h 35797"/>
                <a:gd name="connsiteX4" fmla="*/ 13959 w 27214"/>
                <a:gd name="connsiteY4" fmla="*/ 4897 h 35797"/>
                <a:gd name="connsiteX5" fmla="*/ 6623 w 27214"/>
                <a:gd name="connsiteY5" fmla="*/ 7611 h 35797"/>
                <a:gd name="connsiteX6" fmla="*/ 3983 w 27214"/>
                <a:gd name="connsiteY6" fmla="*/ 15460 h 35797"/>
                <a:gd name="connsiteX7" fmla="*/ 3983 w 27214"/>
                <a:gd name="connsiteY7" fmla="*/ 37394 h 35797"/>
                <a:gd name="connsiteX8" fmla="*/ 241 w 27214"/>
                <a:gd name="connsiteY8" fmla="*/ 37394 h 35797"/>
                <a:gd name="connsiteX9" fmla="*/ 241 w 27214"/>
                <a:gd name="connsiteY9" fmla="*/ 2036 h 35797"/>
                <a:gd name="connsiteX10" fmla="*/ 3983 w 27214"/>
                <a:gd name="connsiteY10" fmla="*/ 2036 h 35797"/>
                <a:gd name="connsiteX11" fmla="*/ 3983 w 27214"/>
                <a:gd name="connsiteY11" fmla="*/ 6218 h 35797"/>
                <a:gd name="connsiteX12" fmla="*/ 14399 w 27214"/>
                <a:gd name="connsiteY12" fmla="*/ 1596 h 35797"/>
                <a:gd name="connsiteX13" fmla="*/ 23788 w 27214"/>
                <a:gd name="connsiteY13" fmla="*/ 4971 h 35797"/>
                <a:gd name="connsiteX14" fmla="*/ 27456 w 27214"/>
                <a:gd name="connsiteY14" fmla="*/ 14800 h 35797"/>
                <a:gd name="connsiteX15" fmla="*/ 27456 w 27214"/>
                <a:gd name="connsiteY15" fmla="*/ 3739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456" y="37394"/>
                  </a:moveTo>
                  <a:lnTo>
                    <a:pt x="23715" y="37394"/>
                  </a:lnTo>
                  <a:lnTo>
                    <a:pt x="23715" y="15460"/>
                  </a:lnTo>
                  <a:cubicBezTo>
                    <a:pt x="23715" y="12013"/>
                    <a:pt x="22908" y="9445"/>
                    <a:pt x="21221" y="7611"/>
                  </a:cubicBezTo>
                  <a:cubicBezTo>
                    <a:pt x="19534" y="5778"/>
                    <a:pt x="17113" y="4897"/>
                    <a:pt x="13959" y="4897"/>
                  </a:cubicBezTo>
                  <a:cubicBezTo>
                    <a:pt x="10805" y="4897"/>
                    <a:pt x="8311" y="5778"/>
                    <a:pt x="6623" y="7611"/>
                  </a:cubicBezTo>
                  <a:cubicBezTo>
                    <a:pt x="4863" y="9445"/>
                    <a:pt x="3983" y="12086"/>
                    <a:pt x="3983" y="15460"/>
                  </a:cubicBezTo>
                  <a:lnTo>
                    <a:pt x="3983" y="37394"/>
                  </a:lnTo>
                  <a:lnTo>
                    <a:pt x="241" y="37394"/>
                  </a:lnTo>
                  <a:lnTo>
                    <a:pt x="241" y="2036"/>
                  </a:lnTo>
                  <a:lnTo>
                    <a:pt x="3983" y="2036"/>
                  </a:lnTo>
                  <a:lnTo>
                    <a:pt x="3983" y="6218"/>
                  </a:lnTo>
                  <a:cubicBezTo>
                    <a:pt x="6623" y="3137"/>
                    <a:pt x="10071" y="1596"/>
                    <a:pt x="14399" y="1596"/>
                  </a:cubicBezTo>
                  <a:cubicBezTo>
                    <a:pt x="18360" y="1596"/>
                    <a:pt x="21514" y="2697"/>
                    <a:pt x="23788" y="4971"/>
                  </a:cubicBezTo>
                  <a:cubicBezTo>
                    <a:pt x="26209" y="7318"/>
                    <a:pt x="27456" y="10619"/>
                    <a:pt x="27456" y="14800"/>
                  </a:cubicBezTo>
                  <a:lnTo>
                    <a:pt x="27456" y="37394"/>
                  </a:lnTo>
                  <a:close/>
                </a:path>
              </a:pathLst>
            </a:custGeom>
            <a:solidFill>
              <a:srgbClr val="000000"/>
            </a:solidFill>
            <a:ln w="73262" cap="flat">
              <a:noFill/>
              <a:prstDash val="solid"/>
              <a:miter/>
            </a:ln>
          </p:spPr>
          <p:txBody>
            <a:bodyPr rtlCol="0" anchor="ctr"/>
            <a:lstStyle/>
            <a:p>
              <a:endParaRPr lang="en-GB"/>
            </a:p>
          </p:txBody>
        </p:sp>
        <p:sp>
          <p:nvSpPr>
            <p:cNvPr id="562" name="Graphic 1127">
              <a:extLst>
                <a:ext uri="{FF2B5EF4-FFF2-40B4-BE49-F238E27FC236}">
                  <a16:creationId xmlns:a16="http://schemas.microsoft.com/office/drawing/2014/main" id="{32E4A0BA-932F-4748-9E8C-10139DB8E420}"/>
                </a:ext>
              </a:extLst>
            </p:cNvPr>
            <p:cNvSpPr/>
            <p:nvPr/>
          </p:nvSpPr>
          <p:spPr>
            <a:xfrm>
              <a:off x="5508540" y="4287811"/>
              <a:ext cx="28315" cy="36237"/>
            </a:xfrm>
            <a:custGeom>
              <a:avLst/>
              <a:gdLst>
                <a:gd name="connsiteX0" fmla="*/ 28570 w 28315"/>
                <a:gd name="connsiteY0" fmla="*/ 20522 h 36237"/>
                <a:gd name="connsiteX1" fmla="*/ 3996 w 28315"/>
                <a:gd name="connsiteY1" fmla="*/ 20522 h 36237"/>
                <a:gd name="connsiteX2" fmla="*/ 6930 w 28315"/>
                <a:gd name="connsiteY2" fmla="*/ 30865 h 36237"/>
                <a:gd name="connsiteX3" fmla="*/ 15513 w 28315"/>
                <a:gd name="connsiteY3" fmla="*/ 34460 h 36237"/>
                <a:gd name="connsiteX4" fmla="*/ 20795 w 28315"/>
                <a:gd name="connsiteY4" fmla="*/ 33433 h 36237"/>
                <a:gd name="connsiteX5" fmla="*/ 25269 w 28315"/>
                <a:gd name="connsiteY5" fmla="*/ 30205 h 36237"/>
                <a:gd name="connsiteX6" fmla="*/ 28057 w 28315"/>
                <a:gd name="connsiteY6" fmla="*/ 32406 h 36237"/>
                <a:gd name="connsiteX7" fmla="*/ 22335 w 28315"/>
                <a:gd name="connsiteY7" fmla="*/ 36514 h 36237"/>
                <a:gd name="connsiteX8" fmla="*/ 15293 w 28315"/>
                <a:gd name="connsiteY8" fmla="*/ 37834 h 36237"/>
                <a:gd name="connsiteX9" fmla="*/ 4143 w 28315"/>
                <a:gd name="connsiteY9" fmla="*/ 33213 h 36237"/>
                <a:gd name="connsiteX10" fmla="*/ 255 w 28315"/>
                <a:gd name="connsiteY10" fmla="*/ 19715 h 36237"/>
                <a:gd name="connsiteX11" fmla="*/ 3996 w 28315"/>
                <a:gd name="connsiteY11" fmla="*/ 6365 h 36237"/>
                <a:gd name="connsiteX12" fmla="*/ 14413 w 28315"/>
                <a:gd name="connsiteY12" fmla="*/ 1596 h 36237"/>
                <a:gd name="connsiteX13" fmla="*/ 24829 w 28315"/>
                <a:gd name="connsiteY13" fmla="*/ 6144 h 36237"/>
                <a:gd name="connsiteX14" fmla="*/ 28570 w 28315"/>
                <a:gd name="connsiteY14" fmla="*/ 18835 h 36237"/>
                <a:gd name="connsiteX15" fmla="*/ 28570 w 28315"/>
                <a:gd name="connsiteY15" fmla="*/ 20522 h 36237"/>
                <a:gd name="connsiteX16" fmla="*/ 24829 w 28315"/>
                <a:gd name="connsiteY16" fmla="*/ 17515 h 36237"/>
                <a:gd name="connsiteX17" fmla="*/ 23582 w 28315"/>
                <a:gd name="connsiteY17" fmla="*/ 10839 h 36237"/>
                <a:gd name="connsiteX18" fmla="*/ 19988 w 28315"/>
                <a:gd name="connsiteY18" fmla="*/ 6438 h 36237"/>
                <a:gd name="connsiteX19" fmla="*/ 14413 w 28315"/>
                <a:gd name="connsiteY19" fmla="*/ 4897 h 36237"/>
                <a:gd name="connsiteX20" fmla="*/ 8911 w 28315"/>
                <a:gd name="connsiteY20" fmla="*/ 6438 h 36237"/>
                <a:gd name="connsiteX21" fmla="*/ 5243 w 28315"/>
                <a:gd name="connsiteY21" fmla="*/ 10839 h 36237"/>
                <a:gd name="connsiteX22" fmla="*/ 3996 w 28315"/>
                <a:gd name="connsiteY22" fmla="*/ 17515 h 36237"/>
                <a:gd name="connsiteX23" fmla="*/ 24829 w 28315"/>
                <a:gd name="connsiteY23" fmla="*/ 1751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570" y="20522"/>
                  </a:moveTo>
                  <a:lnTo>
                    <a:pt x="3996" y="20522"/>
                  </a:lnTo>
                  <a:cubicBezTo>
                    <a:pt x="3996" y="25070"/>
                    <a:pt x="4950" y="28518"/>
                    <a:pt x="6930" y="30865"/>
                  </a:cubicBezTo>
                  <a:cubicBezTo>
                    <a:pt x="8911" y="33286"/>
                    <a:pt x="11772" y="34460"/>
                    <a:pt x="15513" y="34460"/>
                  </a:cubicBezTo>
                  <a:cubicBezTo>
                    <a:pt x="17567" y="34460"/>
                    <a:pt x="19327" y="34093"/>
                    <a:pt x="20795" y="33433"/>
                  </a:cubicBezTo>
                  <a:cubicBezTo>
                    <a:pt x="22262" y="32772"/>
                    <a:pt x="23729" y="31745"/>
                    <a:pt x="25269" y="30205"/>
                  </a:cubicBezTo>
                  <a:lnTo>
                    <a:pt x="28057" y="32406"/>
                  </a:lnTo>
                  <a:cubicBezTo>
                    <a:pt x="26149" y="34313"/>
                    <a:pt x="24242" y="35707"/>
                    <a:pt x="22335" y="36514"/>
                  </a:cubicBezTo>
                  <a:cubicBezTo>
                    <a:pt x="20428" y="37394"/>
                    <a:pt x="18080" y="37834"/>
                    <a:pt x="15293" y="37834"/>
                  </a:cubicBezTo>
                  <a:cubicBezTo>
                    <a:pt x="10378" y="37834"/>
                    <a:pt x="6710" y="36293"/>
                    <a:pt x="4143" y="33213"/>
                  </a:cubicBezTo>
                  <a:cubicBezTo>
                    <a:pt x="1502" y="30132"/>
                    <a:pt x="255" y="25657"/>
                    <a:pt x="255" y="19715"/>
                  </a:cubicBezTo>
                  <a:cubicBezTo>
                    <a:pt x="255" y="13993"/>
                    <a:pt x="1502" y="9519"/>
                    <a:pt x="3996" y="6365"/>
                  </a:cubicBezTo>
                  <a:cubicBezTo>
                    <a:pt x="6490" y="3210"/>
                    <a:pt x="9938" y="1596"/>
                    <a:pt x="14413" y="1596"/>
                  </a:cubicBezTo>
                  <a:cubicBezTo>
                    <a:pt x="18887" y="1596"/>
                    <a:pt x="22335" y="3137"/>
                    <a:pt x="24829" y="6144"/>
                  </a:cubicBezTo>
                  <a:cubicBezTo>
                    <a:pt x="27323" y="9152"/>
                    <a:pt x="28570" y="13407"/>
                    <a:pt x="28570" y="18835"/>
                  </a:cubicBezTo>
                  <a:lnTo>
                    <a:pt x="28570" y="20522"/>
                  </a:lnTo>
                  <a:close/>
                  <a:moveTo>
                    <a:pt x="24829" y="17515"/>
                  </a:moveTo>
                  <a:cubicBezTo>
                    <a:pt x="24609" y="14507"/>
                    <a:pt x="24242" y="12233"/>
                    <a:pt x="23582" y="10839"/>
                  </a:cubicBezTo>
                  <a:cubicBezTo>
                    <a:pt x="22775" y="9005"/>
                    <a:pt x="21601" y="7538"/>
                    <a:pt x="19988" y="6438"/>
                  </a:cubicBezTo>
                  <a:cubicBezTo>
                    <a:pt x="18300" y="5411"/>
                    <a:pt x="16467" y="4897"/>
                    <a:pt x="14413" y="4897"/>
                  </a:cubicBezTo>
                  <a:cubicBezTo>
                    <a:pt x="12359" y="4897"/>
                    <a:pt x="10525" y="5411"/>
                    <a:pt x="8911" y="6438"/>
                  </a:cubicBezTo>
                  <a:cubicBezTo>
                    <a:pt x="7297" y="7538"/>
                    <a:pt x="6050" y="9005"/>
                    <a:pt x="5243" y="10839"/>
                  </a:cubicBezTo>
                  <a:cubicBezTo>
                    <a:pt x="4583" y="12233"/>
                    <a:pt x="4216" y="14507"/>
                    <a:pt x="3996" y="17515"/>
                  </a:cubicBezTo>
                  <a:lnTo>
                    <a:pt x="24829" y="17515"/>
                  </a:lnTo>
                  <a:close/>
                </a:path>
              </a:pathLst>
            </a:custGeom>
            <a:solidFill>
              <a:srgbClr val="000000"/>
            </a:solidFill>
            <a:ln w="73262" cap="flat">
              <a:noFill/>
              <a:prstDash val="solid"/>
              <a:miter/>
            </a:ln>
          </p:spPr>
          <p:txBody>
            <a:bodyPr rtlCol="0" anchor="ctr"/>
            <a:lstStyle/>
            <a:p>
              <a:endParaRPr lang="en-GB"/>
            </a:p>
          </p:txBody>
        </p:sp>
        <p:sp>
          <p:nvSpPr>
            <p:cNvPr id="563" name="Graphic 1127">
              <a:extLst>
                <a:ext uri="{FF2B5EF4-FFF2-40B4-BE49-F238E27FC236}">
                  <a16:creationId xmlns:a16="http://schemas.microsoft.com/office/drawing/2014/main" id="{DA94EFC5-09E8-40FA-A82B-FEFB2AAB69B6}"/>
                </a:ext>
              </a:extLst>
            </p:cNvPr>
            <p:cNvSpPr/>
            <p:nvPr/>
          </p:nvSpPr>
          <p:spPr>
            <a:xfrm>
              <a:off x="5548534" y="4287811"/>
              <a:ext cx="22593" cy="35797"/>
            </a:xfrm>
            <a:custGeom>
              <a:avLst/>
              <a:gdLst>
                <a:gd name="connsiteX0" fmla="*/ 20147 w 22593"/>
                <a:gd name="connsiteY0" fmla="*/ 7685 h 35797"/>
                <a:gd name="connsiteX1" fmla="*/ 17140 w 22593"/>
                <a:gd name="connsiteY1" fmla="*/ 5484 h 35797"/>
                <a:gd name="connsiteX2" fmla="*/ 13472 w 22593"/>
                <a:gd name="connsiteY2" fmla="*/ 4897 h 35797"/>
                <a:gd name="connsiteX3" fmla="*/ 6577 w 22593"/>
                <a:gd name="connsiteY3" fmla="*/ 7978 h 35797"/>
                <a:gd name="connsiteX4" fmla="*/ 4009 w 22593"/>
                <a:gd name="connsiteY4" fmla="*/ 15607 h 35797"/>
                <a:gd name="connsiteX5" fmla="*/ 4009 w 22593"/>
                <a:gd name="connsiteY5" fmla="*/ 37394 h 35797"/>
                <a:gd name="connsiteX6" fmla="*/ 268 w 22593"/>
                <a:gd name="connsiteY6" fmla="*/ 37394 h 35797"/>
                <a:gd name="connsiteX7" fmla="*/ 268 w 22593"/>
                <a:gd name="connsiteY7" fmla="*/ 2036 h 35797"/>
                <a:gd name="connsiteX8" fmla="*/ 4009 w 22593"/>
                <a:gd name="connsiteY8" fmla="*/ 2036 h 35797"/>
                <a:gd name="connsiteX9" fmla="*/ 4009 w 22593"/>
                <a:gd name="connsiteY9" fmla="*/ 6731 h 35797"/>
                <a:gd name="connsiteX10" fmla="*/ 8337 w 22593"/>
                <a:gd name="connsiteY10" fmla="*/ 2990 h 35797"/>
                <a:gd name="connsiteX11" fmla="*/ 14352 w 22593"/>
                <a:gd name="connsiteY11" fmla="*/ 1596 h 35797"/>
                <a:gd name="connsiteX12" fmla="*/ 22861 w 22593"/>
                <a:gd name="connsiteY12" fmla="*/ 4971 h 35797"/>
                <a:gd name="connsiteX13" fmla="*/ 20147 w 22593"/>
                <a:gd name="connsiteY13" fmla="*/ 7685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147" y="7685"/>
                  </a:moveTo>
                  <a:cubicBezTo>
                    <a:pt x="19047" y="6585"/>
                    <a:pt x="18093" y="5851"/>
                    <a:pt x="17140" y="5484"/>
                  </a:cubicBezTo>
                  <a:cubicBezTo>
                    <a:pt x="16186" y="5117"/>
                    <a:pt x="14939" y="4897"/>
                    <a:pt x="13472" y="4897"/>
                  </a:cubicBezTo>
                  <a:cubicBezTo>
                    <a:pt x="10538" y="4897"/>
                    <a:pt x="8190" y="5924"/>
                    <a:pt x="6577" y="7978"/>
                  </a:cubicBezTo>
                  <a:cubicBezTo>
                    <a:pt x="4889" y="10106"/>
                    <a:pt x="4009" y="12600"/>
                    <a:pt x="4009" y="15607"/>
                  </a:cubicBezTo>
                  <a:lnTo>
                    <a:pt x="4009" y="37394"/>
                  </a:lnTo>
                  <a:lnTo>
                    <a:pt x="268" y="37394"/>
                  </a:lnTo>
                  <a:lnTo>
                    <a:pt x="268" y="2036"/>
                  </a:lnTo>
                  <a:lnTo>
                    <a:pt x="4009" y="2036"/>
                  </a:lnTo>
                  <a:lnTo>
                    <a:pt x="4009" y="6731"/>
                  </a:lnTo>
                  <a:cubicBezTo>
                    <a:pt x="5036" y="5117"/>
                    <a:pt x="6503" y="3870"/>
                    <a:pt x="8337" y="2990"/>
                  </a:cubicBezTo>
                  <a:cubicBezTo>
                    <a:pt x="10171" y="2036"/>
                    <a:pt x="12225" y="1596"/>
                    <a:pt x="14352" y="1596"/>
                  </a:cubicBezTo>
                  <a:cubicBezTo>
                    <a:pt x="17800" y="1596"/>
                    <a:pt x="20587" y="2697"/>
                    <a:pt x="22861" y="4971"/>
                  </a:cubicBezTo>
                  <a:lnTo>
                    <a:pt x="20147" y="7685"/>
                  </a:lnTo>
                  <a:close/>
                </a:path>
              </a:pathLst>
            </a:custGeom>
            <a:solidFill>
              <a:srgbClr val="000000"/>
            </a:solidFill>
            <a:ln w="73262" cap="flat">
              <a:noFill/>
              <a:prstDash val="solid"/>
              <a:miter/>
            </a:ln>
          </p:spPr>
          <p:txBody>
            <a:bodyPr rtlCol="0" anchor="ctr"/>
            <a:lstStyle/>
            <a:p>
              <a:endParaRPr lang="en-GB"/>
            </a:p>
          </p:txBody>
        </p:sp>
        <p:sp>
          <p:nvSpPr>
            <p:cNvPr id="564" name="Graphic 1127">
              <a:extLst>
                <a:ext uri="{FF2B5EF4-FFF2-40B4-BE49-F238E27FC236}">
                  <a16:creationId xmlns:a16="http://schemas.microsoft.com/office/drawing/2014/main" id="{AEA6DEF6-CC31-4584-8E8B-7D6E9D3F770D}"/>
                </a:ext>
              </a:extLst>
            </p:cNvPr>
            <p:cNvSpPr/>
            <p:nvPr/>
          </p:nvSpPr>
          <p:spPr>
            <a:xfrm>
              <a:off x="5576059" y="4287811"/>
              <a:ext cx="27434" cy="53109"/>
            </a:xfrm>
            <a:custGeom>
              <a:avLst/>
              <a:gdLst>
                <a:gd name="connsiteX0" fmla="*/ 27713 w 27434"/>
                <a:gd name="connsiteY0" fmla="*/ 39377 h 53109"/>
                <a:gd name="connsiteX1" fmla="*/ 23899 w 27434"/>
                <a:gd name="connsiteY1" fmla="*/ 50454 h 53109"/>
                <a:gd name="connsiteX2" fmla="*/ 13262 w 27434"/>
                <a:gd name="connsiteY2" fmla="*/ 54708 h 53109"/>
                <a:gd name="connsiteX3" fmla="*/ 6954 w 27434"/>
                <a:gd name="connsiteY3" fmla="*/ 53608 h 53109"/>
                <a:gd name="connsiteX4" fmla="*/ 1599 w 27434"/>
                <a:gd name="connsiteY4" fmla="*/ 50014 h 53109"/>
                <a:gd name="connsiteX5" fmla="*/ 4093 w 27434"/>
                <a:gd name="connsiteY5" fmla="*/ 47520 h 53109"/>
                <a:gd name="connsiteX6" fmla="*/ 8274 w 27434"/>
                <a:gd name="connsiteY6" fmla="*/ 50527 h 53109"/>
                <a:gd name="connsiteX7" fmla="*/ 13262 w 27434"/>
                <a:gd name="connsiteY7" fmla="*/ 51407 h 53109"/>
                <a:gd name="connsiteX8" fmla="*/ 21331 w 27434"/>
                <a:gd name="connsiteY8" fmla="*/ 48033 h 53109"/>
                <a:gd name="connsiteX9" fmla="*/ 23972 w 27434"/>
                <a:gd name="connsiteY9" fmla="*/ 39157 h 53109"/>
                <a:gd name="connsiteX10" fmla="*/ 23972 w 27434"/>
                <a:gd name="connsiteY10" fmla="*/ 32849 h 53109"/>
                <a:gd name="connsiteX11" fmla="*/ 19277 w 27434"/>
                <a:gd name="connsiteY11" fmla="*/ 36736 h 53109"/>
                <a:gd name="connsiteX12" fmla="*/ 13482 w 27434"/>
                <a:gd name="connsiteY12" fmla="*/ 37837 h 53109"/>
                <a:gd name="connsiteX13" fmla="*/ 4826 w 27434"/>
                <a:gd name="connsiteY13" fmla="*/ 34756 h 53109"/>
                <a:gd name="connsiteX14" fmla="*/ 278 w 27434"/>
                <a:gd name="connsiteY14" fmla="*/ 19718 h 53109"/>
                <a:gd name="connsiteX15" fmla="*/ 4826 w 27434"/>
                <a:gd name="connsiteY15" fmla="*/ 4680 h 53109"/>
                <a:gd name="connsiteX16" fmla="*/ 13482 w 27434"/>
                <a:gd name="connsiteY16" fmla="*/ 1599 h 53109"/>
                <a:gd name="connsiteX17" fmla="*/ 19277 w 27434"/>
                <a:gd name="connsiteY17" fmla="*/ 2700 h 53109"/>
                <a:gd name="connsiteX18" fmla="*/ 23972 w 27434"/>
                <a:gd name="connsiteY18" fmla="*/ 6587 h 53109"/>
                <a:gd name="connsiteX19" fmla="*/ 23972 w 27434"/>
                <a:gd name="connsiteY19" fmla="*/ 2039 h 53109"/>
                <a:gd name="connsiteX20" fmla="*/ 27713 w 27434"/>
                <a:gd name="connsiteY20" fmla="*/ 2039 h 53109"/>
                <a:gd name="connsiteX21" fmla="*/ 27713 w 27434"/>
                <a:gd name="connsiteY21" fmla="*/ 39377 h 53109"/>
                <a:gd name="connsiteX22" fmla="*/ 23605 w 27434"/>
                <a:gd name="connsiteY22" fmla="*/ 25220 h 53109"/>
                <a:gd name="connsiteX23" fmla="*/ 23972 w 27434"/>
                <a:gd name="connsiteY23" fmla="*/ 19718 h 53109"/>
                <a:gd name="connsiteX24" fmla="*/ 23605 w 27434"/>
                <a:gd name="connsiteY24" fmla="*/ 14216 h 53109"/>
                <a:gd name="connsiteX25" fmla="*/ 22285 w 27434"/>
                <a:gd name="connsiteY25" fmla="*/ 9595 h 53109"/>
                <a:gd name="connsiteX26" fmla="*/ 19204 w 27434"/>
                <a:gd name="connsiteY26" fmla="*/ 6074 h 53109"/>
                <a:gd name="connsiteX27" fmla="*/ 13996 w 27434"/>
                <a:gd name="connsiteY27" fmla="*/ 4900 h 53109"/>
                <a:gd name="connsiteX28" fmla="*/ 8861 w 27434"/>
                <a:gd name="connsiteY28" fmla="*/ 6074 h 53109"/>
                <a:gd name="connsiteX29" fmla="*/ 5707 w 27434"/>
                <a:gd name="connsiteY29" fmla="*/ 9595 h 53109"/>
                <a:gd name="connsiteX30" fmla="*/ 4386 w 27434"/>
                <a:gd name="connsiteY30" fmla="*/ 14216 h 53109"/>
                <a:gd name="connsiteX31" fmla="*/ 4019 w 27434"/>
                <a:gd name="connsiteY31" fmla="*/ 19718 h 53109"/>
                <a:gd name="connsiteX32" fmla="*/ 4386 w 27434"/>
                <a:gd name="connsiteY32" fmla="*/ 25220 h 53109"/>
                <a:gd name="connsiteX33" fmla="*/ 5707 w 27434"/>
                <a:gd name="connsiteY33" fmla="*/ 29841 h 53109"/>
                <a:gd name="connsiteX34" fmla="*/ 8861 w 27434"/>
                <a:gd name="connsiteY34" fmla="*/ 33289 h 53109"/>
                <a:gd name="connsiteX35" fmla="*/ 13996 w 27434"/>
                <a:gd name="connsiteY35" fmla="*/ 34536 h 53109"/>
                <a:gd name="connsiteX36" fmla="*/ 19204 w 27434"/>
                <a:gd name="connsiteY36" fmla="*/ 33289 h 53109"/>
                <a:gd name="connsiteX37" fmla="*/ 22285 w 27434"/>
                <a:gd name="connsiteY37" fmla="*/ 29841 h 53109"/>
                <a:gd name="connsiteX38" fmla="*/ 23605 w 27434"/>
                <a:gd name="connsiteY38" fmla="*/ 25220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7713" y="39377"/>
                  </a:moveTo>
                  <a:cubicBezTo>
                    <a:pt x="27713" y="43925"/>
                    <a:pt x="26466" y="47593"/>
                    <a:pt x="23899" y="50454"/>
                  </a:cubicBezTo>
                  <a:cubicBezTo>
                    <a:pt x="21331" y="53315"/>
                    <a:pt x="17737" y="54708"/>
                    <a:pt x="13262" y="54708"/>
                  </a:cubicBezTo>
                  <a:cubicBezTo>
                    <a:pt x="10695" y="54708"/>
                    <a:pt x="8641" y="54342"/>
                    <a:pt x="6954" y="53608"/>
                  </a:cubicBezTo>
                  <a:cubicBezTo>
                    <a:pt x="5267" y="52948"/>
                    <a:pt x="3506" y="51701"/>
                    <a:pt x="1599" y="50014"/>
                  </a:cubicBezTo>
                  <a:lnTo>
                    <a:pt x="4093" y="47520"/>
                  </a:lnTo>
                  <a:cubicBezTo>
                    <a:pt x="5633" y="48913"/>
                    <a:pt x="7027" y="49940"/>
                    <a:pt x="8274" y="50527"/>
                  </a:cubicBezTo>
                  <a:cubicBezTo>
                    <a:pt x="9521" y="51114"/>
                    <a:pt x="11135" y="51407"/>
                    <a:pt x="13262" y="51407"/>
                  </a:cubicBezTo>
                  <a:cubicBezTo>
                    <a:pt x="16857" y="51407"/>
                    <a:pt x="19497" y="50307"/>
                    <a:pt x="21331" y="48033"/>
                  </a:cubicBezTo>
                  <a:cubicBezTo>
                    <a:pt x="23092" y="45832"/>
                    <a:pt x="23972" y="42898"/>
                    <a:pt x="23972" y="39157"/>
                  </a:cubicBezTo>
                  <a:lnTo>
                    <a:pt x="23972" y="32849"/>
                  </a:lnTo>
                  <a:cubicBezTo>
                    <a:pt x="22505" y="34756"/>
                    <a:pt x="20965" y="36076"/>
                    <a:pt x="19277" y="36736"/>
                  </a:cubicBezTo>
                  <a:cubicBezTo>
                    <a:pt x="17590" y="37470"/>
                    <a:pt x="15683" y="37837"/>
                    <a:pt x="13482" y="37837"/>
                  </a:cubicBezTo>
                  <a:cubicBezTo>
                    <a:pt x="9741" y="37837"/>
                    <a:pt x="6880" y="36810"/>
                    <a:pt x="4826" y="34756"/>
                  </a:cubicBezTo>
                  <a:cubicBezTo>
                    <a:pt x="1819" y="31748"/>
                    <a:pt x="278" y="26687"/>
                    <a:pt x="278" y="19718"/>
                  </a:cubicBezTo>
                  <a:cubicBezTo>
                    <a:pt x="278" y="12749"/>
                    <a:pt x="1819" y="7688"/>
                    <a:pt x="4826" y="4680"/>
                  </a:cubicBezTo>
                  <a:cubicBezTo>
                    <a:pt x="6880" y="2626"/>
                    <a:pt x="9741" y="1599"/>
                    <a:pt x="13482" y="1599"/>
                  </a:cubicBezTo>
                  <a:cubicBezTo>
                    <a:pt x="15683" y="1599"/>
                    <a:pt x="17590" y="1966"/>
                    <a:pt x="19277" y="2700"/>
                  </a:cubicBezTo>
                  <a:cubicBezTo>
                    <a:pt x="20965" y="3360"/>
                    <a:pt x="22505" y="4680"/>
                    <a:pt x="23972" y="6587"/>
                  </a:cubicBezTo>
                  <a:lnTo>
                    <a:pt x="23972" y="2039"/>
                  </a:lnTo>
                  <a:lnTo>
                    <a:pt x="27713" y="2039"/>
                  </a:lnTo>
                  <a:lnTo>
                    <a:pt x="27713" y="39377"/>
                  </a:lnTo>
                  <a:close/>
                  <a:moveTo>
                    <a:pt x="23605" y="25220"/>
                  </a:moveTo>
                  <a:cubicBezTo>
                    <a:pt x="23825" y="23679"/>
                    <a:pt x="23972" y="21845"/>
                    <a:pt x="23972" y="19718"/>
                  </a:cubicBezTo>
                  <a:cubicBezTo>
                    <a:pt x="23972" y="17591"/>
                    <a:pt x="23825" y="15757"/>
                    <a:pt x="23605" y="14216"/>
                  </a:cubicBezTo>
                  <a:cubicBezTo>
                    <a:pt x="23385" y="12676"/>
                    <a:pt x="22945" y="11135"/>
                    <a:pt x="22285" y="9595"/>
                  </a:cubicBezTo>
                  <a:cubicBezTo>
                    <a:pt x="21625" y="8054"/>
                    <a:pt x="20524" y="6881"/>
                    <a:pt x="19204" y="6074"/>
                  </a:cubicBezTo>
                  <a:cubicBezTo>
                    <a:pt x="17810" y="5267"/>
                    <a:pt x="16050" y="4900"/>
                    <a:pt x="13996" y="4900"/>
                  </a:cubicBezTo>
                  <a:cubicBezTo>
                    <a:pt x="11942" y="4900"/>
                    <a:pt x="10181" y="5267"/>
                    <a:pt x="8861" y="6074"/>
                  </a:cubicBezTo>
                  <a:cubicBezTo>
                    <a:pt x="7467" y="6881"/>
                    <a:pt x="6440" y="8054"/>
                    <a:pt x="5707" y="9595"/>
                  </a:cubicBezTo>
                  <a:cubicBezTo>
                    <a:pt x="5120" y="11135"/>
                    <a:pt x="4606" y="12676"/>
                    <a:pt x="4386" y="14216"/>
                  </a:cubicBezTo>
                  <a:cubicBezTo>
                    <a:pt x="4166" y="15757"/>
                    <a:pt x="4019" y="17591"/>
                    <a:pt x="4019" y="19718"/>
                  </a:cubicBezTo>
                  <a:cubicBezTo>
                    <a:pt x="4019" y="21845"/>
                    <a:pt x="4166" y="23679"/>
                    <a:pt x="4386" y="25220"/>
                  </a:cubicBezTo>
                  <a:cubicBezTo>
                    <a:pt x="4606" y="26760"/>
                    <a:pt x="5120" y="28301"/>
                    <a:pt x="5707" y="29841"/>
                  </a:cubicBezTo>
                  <a:cubicBezTo>
                    <a:pt x="6440" y="31381"/>
                    <a:pt x="7467" y="32482"/>
                    <a:pt x="8861" y="33289"/>
                  </a:cubicBezTo>
                  <a:cubicBezTo>
                    <a:pt x="10181" y="34096"/>
                    <a:pt x="11942" y="34536"/>
                    <a:pt x="13996" y="34536"/>
                  </a:cubicBezTo>
                  <a:cubicBezTo>
                    <a:pt x="16050" y="34536"/>
                    <a:pt x="17810" y="34096"/>
                    <a:pt x="19204" y="33289"/>
                  </a:cubicBezTo>
                  <a:cubicBezTo>
                    <a:pt x="20524" y="32482"/>
                    <a:pt x="21625" y="31381"/>
                    <a:pt x="22285" y="29841"/>
                  </a:cubicBezTo>
                  <a:cubicBezTo>
                    <a:pt x="22945" y="28301"/>
                    <a:pt x="23385" y="26760"/>
                    <a:pt x="23605" y="25220"/>
                  </a:cubicBezTo>
                  <a:close/>
                </a:path>
              </a:pathLst>
            </a:custGeom>
            <a:solidFill>
              <a:srgbClr val="000000"/>
            </a:solidFill>
            <a:ln w="73262" cap="flat">
              <a:noFill/>
              <a:prstDash val="solid"/>
              <a:miter/>
            </a:ln>
          </p:spPr>
          <p:txBody>
            <a:bodyPr rtlCol="0" anchor="ctr"/>
            <a:lstStyle/>
            <a:p>
              <a:endParaRPr lang="en-GB"/>
            </a:p>
          </p:txBody>
        </p:sp>
        <p:sp>
          <p:nvSpPr>
            <p:cNvPr id="565" name="Graphic 1127">
              <a:extLst>
                <a:ext uri="{FF2B5EF4-FFF2-40B4-BE49-F238E27FC236}">
                  <a16:creationId xmlns:a16="http://schemas.microsoft.com/office/drawing/2014/main" id="{6717B116-5C47-43AC-8D30-DFC2886CA470}"/>
                </a:ext>
              </a:extLst>
            </p:cNvPr>
            <p:cNvSpPr/>
            <p:nvPr/>
          </p:nvSpPr>
          <p:spPr>
            <a:xfrm>
              <a:off x="5611213" y="4288251"/>
              <a:ext cx="29488" cy="51348"/>
            </a:xfrm>
            <a:custGeom>
              <a:avLst/>
              <a:gdLst>
                <a:gd name="connsiteX0" fmla="*/ 29780 w 29488"/>
                <a:gd name="connsiteY0" fmla="*/ 1599 h 51348"/>
                <a:gd name="connsiteX1" fmla="*/ 13348 w 29488"/>
                <a:gd name="connsiteY1" fmla="*/ 46566 h 51348"/>
                <a:gd name="connsiteX2" fmla="*/ 10928 w 29488"/>
                <a:gd name="connsiteY2" fmla="*/ 50674 h 51348"/>
                <a:gd name="connsiteX3" fmla="*/ 4252 w 29488"/>
                <a:gd name="connsiteY3" fmla="*/ 52948 h 51348"/>
                <a:gd name="connsiteX4" fmla="*/ 2492 w 29488"/>
                <a:gd name="connsiteY4" fmla="*/ 52948 h 51348"/>
                <a:gd name="connsiteX5" fmla="*/ 2492 w 29488"/>
                <a:gd name="connsiteY5" fmla="*/ 49647 h 51348"/>
                <a:gd name="connsiteX6" fmla="*/ 3885 w 29488"/>
                <a:gd name="connsiteY6" fmla="*/ 49647 h 51348"/>
                <a:gd name="connsiteX7" fmla="*/ 8140 w 29488"/>
                <a:gd name="connsiteY7" fmla="*/ 48620 h 51348"/>
                <a:gd name="connsiteX8" fmla="*/ 10341 w 29488"/>
                <a:gd name="connsiteY8" fmla="*/ 44805 h 51348"/>
                <a:gd name="connsiteX9" fmla="*/ 13202 w 29488"/>
                <a:gd name="connsiteY9" fmla="*/ 36956 h 51348"/>
                <a:gd name="connsiteX10" fmla="*/ 291 w 29488"/>
                <a:gd name="connsiteY10" fmla="*/ 1599 h 51348"/>
                <a:gd name="connsiteX11" fmla="*/ 4399 w 29488"/>
                <a:gd name="connsiteY11" fmla="*/ 1599 h 51348"/>
                <a:gd name="connsiteX12" fmla="*/ 15035 w 29488"/>
                <a:gd name="connsiteY12" fmla="*/ 32555 h 51348"/>
                <a:gd name="connsiteX13" fmla="*/ 25672 w 29488"/>
                <a:gd name="connsiteY13" fmla="*/ 1599 h 51348"/>
                <a:gd name="connsiteX14" fmla="*/ 29780 w 29488"/>
                <a:gd name="connsiteY14" fmla="*/ 1599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29780" y="1599"/>
                  </a:moveTo>
                  <a:lnTo>
                    <a:pt x="13348" y="46566"/>
                  </a:lnTo>
                  <a:cubicBezTo>
                    <a:pt x="12688" y="48546"/>
                    <a:pt x="11881" y="49867"/>
                    <a:pt x="10928" y="50674"/>
                  </a:cubicBezTo>
                  <a:cubicBezTo>
                    <a:pt x="9387" y="52214"/>
                    <a:pt x="7113" y="52948"/>
                    <a:pt x="4252" y="52948"/>
                  </a:cubicBezTo>
                  <a:lnTo>
                    <a:pt x="2492" y="52948"/>
                  </a:lnTo>
                  <a:lnTo>
                    <a:pt x="2492" y="49647"/>
                  </a:lnTo>
                  <a:lnTo>
                    <a:pt x="3885" y="49647"/>
                  </a:lnTo>
                  <a:cubicBezTo>
                    <a:pt x="5866" y="49647"/>
                    <a:pt x="7260" y="49280"/>
                    <a:pt x="8140" y="48620"/>
                  </a:cubicBezTo>
                  <a:cubicBezTo>
                    <a:pt x="8947" y="47960"/>
                    <a:pt x="9680" y="46639"/>
                    <a:pt x="10341" y="44805"/>
                  </a:cubicBezTo>
                  <a:lnTo>
                    <a:pt x="13202" y="36956"/>
                  </a:lnTo>
                  <a:lnTo>
                    <a:pt x="291" y="1599"/>
                  </a:lnTo>
                  <a:lnTo>
                    <a:pt x="4399" y="1599"/>
                  </a:lnTo>
                  <a:lnTo>
                    <a:pt x="15035" y="32555"/>
                  </a:lnTo>
                  <a:lnTo>
                    <a:pt x="25672" y="1599"/>
                  </a:lnTo>
                  <a:lnTo>
                    <a:pt x="29780" y="1599"/>
                  </a:lnTo>
                  <a:close/>
                </a:path>
              </a:pathLst>
            </a:custGeom>
            <a:solidFill>
              <a:srgbClr val="000000"/>
            </a:solidFill>
            <a:ln w="73262" cap="flat">
              <a:noFill/>
              <a:prstDash val="solid"/>
              <a:miter/>
            </a:ln>
          </p:spPr>
          <p:txBody>
            <a:bodyPr rtlCol="0" anchor="ctr"/>
            <a:lstStyle/>
            <a:p>
              <a:endParaRPr lang="en-GB"/>
            </a:p>
          </p:txBody>
        </p:sp>
        <p:sp>
          <p:nvSpPr>
            <p:cNvPr id="566" name="Graphic 1127">
              <a:extLst>
                <a:ext uri="{FF2B5EF4-FFF2-40B4-BE49-F238E27FC236}">
                  <a16:creationId xmlns:a16="http://schemas.microsoft.com/office/drawing/2014/main" id="{AEFF67D5-CB36-48AD-AE97-EF4367B682AC}"/>
                </a:ext>
              </a:extLst>
            </p:cNvPr>
            <p:cNvSpPr/>
            <p:nvPr/>
          </p:nvSpPr>
          <p:spPr>
            <a:xfrm>
              <a:off x="4996191" y="3179651"/>
              <a:ext cx="1361793" cy="1445700"/>
            </a:xfrm>
            <a:custGeom>
              <a:avLst/>
              <a:gdLst>
                <a:gd name="connsiteX0" fmla="*/ 0 w 1361793"/>
                <a:gd name="connsiteY0" fmla="*/ 528 h 1445700"/>
                <a:gd name="connsiteX1" fmla="*/ 1361794 w 1361793"/>
                <a:gd name="connsiteY1" fmla="*/ 528 h 1445700"/>
                <a:gd name="connsiteX2" fmla="*/ 1361794 w 1361793"/>
                <a:gd name="connsiteY2" fmla="*/ 1446228 h 1445700"/>
                <a:gd name="connsiteX3" fmla="*/ 0 w 1361793"/>
                <a:gd name="connsiteY3" fmla="*/ 1446228 h 1445700"/>
              </a:gdLst>
              <a:ahLst/>
              <a:cxnLst>
                <a:cxn ang="0">
                  <a:pos x="connsiteX0" y="connsiteY0"/>
                </a:cxn>
                <a:cxn ang="0">
                  <a:pos x="connsiteX1" y="connsiteY1"/>
                </a:cxn>
                <a:cxn ang="0">
                  <a:pos x="connsiteX2" y="connsiteY2"/>
                </a:cxn>
                <a:cxn ang="0">
                  <a:pos x="connsiteX3" y="connsiteY3"/>
                </a:cxn>
              </a:cxnLst>
              <a:rect l="l" t="t" r="r" b="b"/>
              <a:pathLst>
                <a:path w="1361793" h="1445700">
                  <a:moveTo>
                    <a:pt x="0" y="528"/>
                  </a:moveTo>
                  <a:lnTo>
                    <a:pt x="1361794" y="528"/>
                  </a:lnTo>
                  <a:lnTo>
                    <a:pt x="1361794" y="1446228"/>
                  </a:lnTo>
                  <a:lnTo>
                    <a:pt x="0" y="1446228"/>
                  </a:lnTo>
                  <a:close/>
                </a:path>
              </a:pathLst>
            </a:custGeom>
            <a:noFill/>
            <a:ln w="8132" cap="flat">
              <a:solidFill>
                <a:srgbClr val="245BA7"/>
              </a:solidFill>
              <a:prstDash val="solid"/>
              <a:miter/>
            </a:ln>
          </p:spPr>
          <p:txBody>
            <a:bodyPr rtlCol="0" anchor="ctr"/>
            <a:lstStyle/>
            <a:p>
              <a:endParaRPr lang="en-GB"/>
            </a:p>
          </p:txBody>
        </p:sp>
        <p:sp>
          <p:nvSpPr>
            <p:cNvPr id="567" name="Graphic 1127">
              <a:extLst>
                <a:ext uri="{FF2B5EF4-FFF2-40B4-BE49-F238E27FC236}">
                  <a16:creationId xmlns:a16="http://schemas.microsoft.com/office/drawing/2014/main" id="{97C6982C-5E21-4835-917C-30B0698214E3}"/>
                </a:ext>
              </a:extLst>
            </p:cNvPr>
            <p:cNvSpPr/>
            <p:nvPr/>
          </p:nvSpPr>
          <p:spPr>
            <a:xfrm rot="-5400000" flipV="1">
              <a:off x="5884866" y="3224228"/>
              <a:ext cx="407717" cy="407717"/>
            </a:xfrm>
            <a:custGeom>
              <a:avLst/>
              <a:gdLst>
                <a:gd name="connsiteX0" fmla="*/ 204382 w 407717"/>
                <a:gd name="connsiteY0" fmla="*/ 1291 h 407717"/>
                <a:gd name="connsiteX1" fmla="*/ 523 w 407717"/>
                <a:gd name="connsiteY1" fmla="*/ 205150 h 407717"/>
                <a:gd name="connsiteX2" fmla="*/ 204382 w 407717"/>
                <a:gd name="connsiteY2" fmla="*/ 409008 h 407717"/>
                <a:gd name="connsiteX3" fmla="*/ 408240 w 407717"/>
                <a:gd name="connsiteY3" fmla="*/ 205150 h 407717"/>
                <a:gd name="connsiteX4" fmla="*/ 204382 w 407717"/>
                <a:gd name="connsiteY4" fmla="*/ 1291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4382" y="1291"/>
                  </a:moveTo>
                  <a:cubicBezTo>
                    <a:pt x="91794" y="1291"/>
                    <a:pt x="523" y="92562"/>
                    <a:pt x="523" y="205150"/>
                  </a:cubicBezTo>
                  <a:cubicBezTo>
                    <a:pt x="523" y="317737"/>
                    <a:pt x="91794" y="409008"/>
                    <a:pt x="204382" y="409008"/>
                  </a:cubicBezTo>
                  <a:cubicBezTo>
                    <a:pt x="316969" y="409008"/>
                    <a:pt x="408240" y="317737"/>
                    <a:pt x="408240" y="205150"/>
                  </a:cubicBezTo>
                  <a:cubicBezTo>
                    <a:pt x="408240" y="92562"/>
                    <a:pt x="316969" y="1291"/>
                    <a:pt x="204382" y="1291"/>
                  </a:cubicBezTo>
                </a:path>
              </a:pathLst>
            </a:custGeom>
            <a:solidFill>
              <a:srgbClr val="245BA7"/>
            </a:solidFill>
            <a:ln w="2873" cap="flat">
              <a:noFill/>
              <a:prstDash val="solid"/>
              <a:miter/>
            </a:ln>
          </p:spPr>
          <p:txBody>
            <a:bodyPr rtlCol="0" anchor="ctr"/>
            <a:lstStyle/>
            <a:p>
              <a:endParaRPr lang="en-GB"/>
            </a:p>
          </p:txBody>
        </p:sp>
        <p:sp>
          <p:nvSpPr>
            <p:cNvPr id="568" name="Graphic 1127">
              <a:extLst>
                <a:ext uri="{FF2B5EF4-FFF2-40B4-BE49-F238E27FC236}">
                  <a16:creationId xmlns:a16="http://schemas.microsoft.com/office/drawing/2014/main" id="{05F7AA50-FA39-4E5B-AA60-4AB9A579FEA4}"/>
                </a:ext>
              </a:extLst>
            </p:cNvPr>
            <p:cNvSpPr/>
            <p:nvPr/>
          </p:nvSpPr>
          <p:spPr>
            <a:xfrm rot="-5400000" flipV="1">
              <a:off x="5933683" y="3364121"/>
              <a:ext cx="127934" cy="127934"/>
            </a:xfrm>
            <a:custGeom>
              <a:avLst/>
              <a:gdLst>
                <a:gd name="connsiteX0" fmla="*/ 64408 w 127934"/>
                <a:gd name="connsiteY0" fmla="*/ 1291 h 127934"/>
                <a:gd name="connsiteX1" fmla="*/ 443 w 127934"/>
                <a:gd name="connsiteY1" fmla="*/ 65260 h 127934"/>
                <a:gd name="connsiteX2" fmla="*/ 64408 w 127934"/>
                <a:gd name="connsiteY2" fmla="*/ 129226 h 127934"/>
                <a:gd name="connsiteX3" fmla="*/ 128377 w 127934"/>
                <a:gd name="connsiteY3" fmla="*/ 65260 h 127934"/>
                <a:gd name="connsiteX4" fmla="*/ 64408 w 127934"/>
                <a:gd name="connsiteY4" fmla="*/ 1291 h 12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4" h="127934">
                  <a:moveTo>
                    <a:pt x="64408" y="1291"/>
                  </a:moveTo>
                  <a:cubicBezTo>
                    <a:pt x="29080" y="1291"/>
                    <a:pt x="443" y="29931"/>
                    <a:pt x="443" y="65260"/>
                  </a:cubicBezTo>
                  <a:cubicBezTo>
                    <a:pt x="443" y="100588"/>
                    <a:pt x="29080" y="129226"/>
                    <a:pt x="64408" y="129226"/>
                  </a:cubicBezTo>
                  <a:cubicBezTo>
                    <a:pt x="99737" y="129226"/>
                    <a:pt x="128377" y="100588"/>
                    <a:pt x="128377" y="65260"/>
                  </a:cubicBezTo>
                  <a:cubicBezTo>
                    <a:pt x="128377" y="29931"/>
                    <a:pt x="99737" y="1291"/>
                    <a:pt x="64408" y="1291"/>
                  </a:cubicBezTo>
                </a:path>
              </a:pathLst>
            </a:custGeom>
            <a:solidFill>
              <a:srgbClr val="FFFFFF"/>
            </a:solidFill>
            <a:ln w="2873" cap="flat">
              <a:noFill/>
              <a:prstDash val="solid"/>
              <a:miter/>
            </a:ln>
          </p:spPr>
          <p:txBody>
            <a:bodyPr rtlCol="0" anchor="ctr"/>
            <a:lstStyle/>
            <a:p>
              <a:endParaRPr lang="en-GB"/>
            </a:p>
          </p:txBody>
        </p:sp>
        <p:sp>
          <p:nvSpPr>
            <p:cNvPr id="569" name="Graphic 1127">
              <a:extLst>
                <a:ext uri="{FF2B5EF4-FFF2-40B4-BE49-F238E27FC236}">
                  <a16:creationId xmlns:a16="http://schemas.microsoft.com/office/drawing/2014/main" id="{B3D0DB88-07FD-4F8E-8829-9EDA4B789585}"/>
                </a:ext>
              </a:extLst>
            </p:cNvPr>
            <p:cNvSpPr/>
            <p:nvPr/>
          </p:nvSpPr>
          <p:spPr>
            <a:xfrm>
              <a:off x="5997652" y="3373953"/>
              <a:ext cx="38668" cy="54878"/>
            </a:xfrm>
            <a:custGeom>
              <a:avLst/>
              <a:gdLst>
                <a:gd name="connsiteX0" fmla="*/ 39102 w 38668"/>
                <a:gd name="connsiteY0" fmla="*/ 17496 h 54878"/>
                <a:gd name="connsiteX1" fmla="*/ 434 w 38668"/>
                <a:gd name="connsiteY1" fmla="*/ 1286 h 54878"/>
                <a:gd name="connsiteX2" fmla="*/ 434 w 38668"/>
                <a:gd name="connsiteY2" fmla="*/ 56164 h 54878"/>
                <a:gd name="connsiteX3" fmla="*/ 39102 w 38668"/>
                <a:gd name="connsiteY3" fmla="*/ 17496 h 54878"/>
              </a:gdLst>
              <a:ahLst/>
              <a:cxnLst>
                <a:cxn ang="0">
                  <a:pos x="connsiteX0" y="connsiteY0"/>
                </a:cxn>
                <a:cxn ang="0">
                  <a:pos x="connsiteX1" y="connsiteY1"/>
                </a:cxn>
                <a:cxn ang="0">
                  <a:pos x="connsiteX2" y="connsiteY2"/>
                </a:cxn>
                <a:cxn ang="0">
                  <a:pos x="connsiteX3" y="connsiteY3"/>
                </a:cxn>
              </a:cxnLst>
              <a:rect l="l" t="t" r="r" b="b"/>
              <a:pathLst>
                <a:path w="38668" h="54878">
                  <a:moveTo>
                    <a:pt x="39102" y="17496"/>
                  </a:moveTo>
                  <a:cubicBezTo>
                    <a:pt x="29261" y="7494"/>
                    <a:pt x="15574" y="1286"/>
                    <a:pt x="434" y="1286"/>
                  </a:cubicBezTo>
                  <a:lnTo>
                    <a:pt x="434" y="56164"/>
                  </a:lnTo>
                  <a:lnTo>
                    <a:pt x="39102" y="17496"/>
                  </a:lnTo>
                  <a:close/>
                </a:path>
              </a:pathLst>
            </a:custGeom>
            <a:solidFill>
              <a:srgbClr val="6E85C2"/>
            </a:solidFill>
            <a:ln w="2873" cap="flat">
              <a:noFill/>
              <a:prstDash val="solid"/>
              <a:miter/>
            </a:ln>
          </p:spPr>
          <p:txBody>
            <a:bodyPr rtlCol="0" anchor="ctr"/>
            <a:lstStyle/>
            <a:p>
              <a:endParaRPr lang="en-GB"/>
            </a:p>
          </p:txBody>
        </p:sp>
        <p:sp>
          <p:nvSpPr>
            <p:cNvPr id="570" name="Graphic 1127">
              <a:extLst>
                <a:ext uri="{FF2B5EF4-FFF2-40B4-BE49-F238E27FC236}">
                  <a16:creationId xmlns:a16="http://schemas.microsoft.com/office/drawing/2014/main" id="{7510FFD2-0CCA-4E3B-806B-30B634345BA2}"/>
                </a:ext>
              </a:extLst>
            </p:cNvPr>
            <p:cNvSpPr/>
            <p:nvPr/>
          </p:nvSpPr>
          <p:spPr>
            <a:xfrm rot="-8100000" flipV="1">
              <a:off x="5937416" y="3403899"/>
              <a:ext cx="54682" cy="38351"/>
            </a:xfrm>
            <a:custGeom>
              <a:avLst/>
              <a:gdLst>
                <a:gd name="connsiteX0" fmla="*/ 420 w 54682"/>
                <a:gd name="connsiteY0" fmla="*/ 1278 h 38351"/>
                <a:gd name="connsiteX1" fmla="*/ 55103 w 54682"/>
                <a:gd name="connsiteY1" fmla="*/ 1278 h 38351"/>
                <a:gd name="connsiteX2" fmla="*/ 39224 w 54682"/>
                <a:gd name="connsiteY2" fmla="*/ 39201 h 38351"/>
                <a:gd name="connsiteX3" fmla="*/ 38769 w 54682"/>
                <a:gd name="connsiteY3" fmla="*/ 39630 h 38351"/>
                <a:gd name="connsiteX4" fmla="*/ 420 w 54682"/>
                <a:gd name="connsiteY4" fmla="*/ 1278 h 38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82" h="38351">
                  <a:moveTo>
                    <a:pt x="420" y="1278"/>
                  </a:moveTo>
                  <a:lnTo>
                    <a:pt x="55103" y="1278"/>
                  </a:lnTo>
                  <a:cubicBezTo>
                    <a:pt x="54991" y="15017"/>
                    <a:pt x="49706" y="28718"/>
                    <a:pt x="39224" y="39201"/>
                  </a:cubicBezTo>
                  <a:cubicBezTo>
                    <a:pt x="39077" y="39348"/>
                    <a:pt x="38922" y="39483"/>
                    <a:pt x="38769" y="39630"/>
                  </a:cubicBezTo>
                  <a:lnTo>
                    <a:pt x="420" y="1278"/>
                  </a:lnTo>
                  <a:close/>
                </a:path>
              </a:pathLst>
            </a:custGeom>
            <a:solidFill>
              <a:srgbClr val="CDD2EC"/>
            </a:solidFill>
            <a:ln w="2873" cap="flat">
              <a:noFill/>
              <a:prstDash val="solid"/>
              <a:miter/>
            </a:ln>
          </p:spPr>
          <p:txBody>
            <a:bodyPr rtlCol="0" anchor="ctr"/>
            <a:lstStyle/>
            <a:p>
              <a:endParaRPr lang="en-GB"/>
            </a:p>
          </p:txBody>
        </p:sp>
        <p:sp>
          <p:nvSpPr>
            <p:cNvPr id="571" name="Graphic 1127">
              <a:extLst>
                <a:ext uri="{FF2B5EF4-FFF2-40B4-BE49-F238E27FC236}">
                  <a16:creationId xmlns:a16="http://schemas.microsoft.com/office/drawing/2014/main" id="{3D6A62EF-6F80-4664-B011-CB3C1C9A3EF2}"/>
                </a:ext>
              </a:extLst>
            </p:cNvPr>
            <p:cNvSpPr/>
            <p:nvPr/>
          </p:nvSpPr>
          <p:spPr>
            <a:xfrm>
              <a:off x="5958983" y="3373968"/>
              <a:ext cx="38668" cy="54878"/>
            </a:xfrm>
            <a:custGeom>
              <a:avLst/>
              <a:gdLst>
                <a:gd name="connsiteX0" fmla="*/ 39089 w 38668"/>
                <a:gd name="connsiteY0" fmla="*/ 1291 h 54878"/>
                <a:gd name="connsiteX1" fmla="*/ 420 w 38668"/>
                <a:gd name="connsiteY1" fmla="*/ 17501 h 54878"/>
                <a:gd name="connsiteX2" fmla="*/ 39089 w 38668"/>
                <a:gd name="connsiteY2" fmla="*/ 56170 h 54878"/>
                <a:gd name="connsiteX3" fmla="*/ 39089 w 38668"/>
                <a:gd name="connsiteY3" fmla="*/ 1291 h 54878"/>
              </a:gdLst>
              <a:ahLst/>
              <a:cxnLst>
                <a:cxn ang="0">
                  <a:pos x="connsiteX0" y="connsiteY0"/>
                </a:cxn>
                <a:cxn ang="0">
                  <a:pos x="connsiteX1" y="connsiteY1"/>
                </a:cxn>
                <a:cxn ang="0">
                  <a:pos x="connsiteX2" y="connsiteY2"/>
                </a:cxn>
                <a:cxn ang="0">
                  <a:pos x="connsiteX3" y="connsiteY3"/>
                </a:cxn>
              </a:cxnLst>
              <a:rect l="l" t="t" r="r" b="b"/>
              <a:pathLst>
                <a:path w="38668" h="54878">
                  <a:moveTo>
                    <a:pt x="39089" y="1291"/>
                  </a:moveTo>
                  <a:cubicBezTo>
                    <a:pt x="23949" y="1291"/>
                    <a:pt x="10262" y="7499"/>
                    <a:pt x="420" y="17501"/>
                  </a:cubicBezTo>
                  <a:lnTo>
                    <a:pt x="39089" y="56170"/>
                  </a:lnTo>
                  <a:lnTo>
                    <a:pt x="39089" y="1291"/>
                  </a:lnTo>
                  <a:close/>
                </a:path>
              </a:pathLst>
            </a:custGeom>
            <a:solidFill>
              <a:srgbClr val="9AA6D5"/>
            </a:solidFill>
            <a:ln w="2873" cap="flat">
              <a:noFill/>
              <a:prstDash val="solid"/>
              <a:miter/>
            </a:ln>
          </p:spPr>
          <p:txBody>
            <a:bodyPr rtlCol="0" anchor="ctr"/>
            <a:lstStyle/>
            <a:p>
              <a:endParaRPr lang="en-GB"/>
            </a:p>
          </p:txBody>
        </p:sp>
        <p:sp>
          <p:nvSpPr>
            <p:cNvPr id="572" name="Graphic 1127">
              <a:extLst>
                <a:ext uri="{FF2B5EF4-FFF2-40B4-BE49-F238E27FC236}">
                  <a16:creationId xmlns:a16="http://schemas.microsoft.com/office/drawing/2014/main" id="{AF74D1E2-9ADA-4365-BF7F-81F3DF2B52DA}"/>
                </a:ext>
              </a:extLst>
            </p:cNvPr>
            <p:cNvSpPr/>
            <p:nvPr/>
          </p:nvSpPr>
          <p:spPr>
            <a:xfrm rot="-1316057" flipV="1">
              <a:off x="5995463" y="3397275"/>
              <a:ext cx="54495" cy="41685"/>
            </a:xfrm>
            <a:custGeom>
              <a:avLst/>
              <a:gdLst>
                <a:gd name="connsiteX0" fmla="*/ 50751 w 54495"/>
                <a:gd name="connsiteY0" fmla="*/ 1283 h 41685"/>
                <a:gd name="connsiteX1" fmla="*/ 50998 w 54495"/>
                <a:gd name="connsiteY1" fmla="*/ 1856 h 41685"/>
                <a:gd name="connsiteX2" fmla="*/ 50751 w 54495"/>
                <a:gd name="connsiteY2" fmla="*/ 42969 h 41685"/>
                <a:gd name="connsiteX3" fmla="*/ 440 w 54495"/>
                <a:gd name="connsiteY3" fmla="*/ 21544 h 41685"/>
                <a:gd name="connsiteX4" fmla="*/ 50751 w 54495"/>
                <a:gd name="connsiteY4" fmla="*/ 1283 h 4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95" h="41685">
                  <a:moveTo>
                    <a:pt x="50751" y="1283"/>
                  </a:moveTo>
                  <a:cubicBezTo>
                    <a:pt x="50831" y="1476"/>
                    <a:pt x="50920" y="1666"/>
                    <a:pt x="50998" y="1856"/>
                  </a:cubicBezTo>
                  <a:cubicBezTo>
                    <a:pt x="56536" y="15606"/>
                    <a:pt x="56032" y="30286"/>
                    <a:pt x="50751" y="42969"/>
                  </a:cubicBezTo>
                  <a:lnTo>
                    <a:pt x="440" y="21544"/>
                  </a:lnTo>
                  <a:lnTo>
                    <a:pt x="50751" y="1283"/>
                  </a:lnTo>
                  <a:close/>
                </a:path>
              </a:pathLst>
            </a:custGeom>
            <a:solidFill>
              <a:srgbClr val="245BA7"/>
            </a:solidFill>
            <a:ln w="2873" cap="flat">
              <a:noFill/>
              <a:prstDash val="solid"/>
              <a:miter/>
            </a:ln>
          </p:spPr>
          <p:txBody>
            <a:bodyPr rtlCol="0" anchor="ctr"/>
            <a:lstStyle/>
            <a:p>
              <a:endParaRPr lang="en-GB"/>
            </a:p>
          </p:txBody>
        </p:sp>
        <p:sp>
          <p:nvSpPr>
            <p:cNvPr id="573" name="Graphic 1127">
              <a:extLst>
                <a:ext uri="{FF2B5EF4-FFF2-40B4-BE49-F238E27FC236}">
                  <a16:creationId xmlns:a16="http://schemas.microsoft.com/office/drawing/2014/main" id="{0B97BAFE-CB2C-42E1-B4F8-8B2030B72810}"/>
                </a:ext>
              </a:extLst>
            </p:cNvPr>
            <p:cNvSpPr/>
            <p:nvPr/>
          </p:nvSpPr>
          <p:spPr>
            <a:xfrm>
              <a:off x="5942014" y="3416879"/>
              <a:ext cx="67601" cy="23931"/>
            </a:xfrm>
            <a:custGeom>
              <a:avLst/>
              <a:gdLst>
                <a:gd name="connsiteX0" fmla="*/ 56058 w 67601"/>
                <a:gd name="connsiteY0" fmla="*/ 25218 h 23931"/>
                <a:gd name="connsiteX1" fmla="*/ 49367 w 67601"/>
                <a:gd name="connsiteY1" fmla="*/ 23176 h 23931"/>
                <a:gd name="connsiteX2" fmla="*/ 46643 w 67601"/>
                <a:gd name="connsiteY2" fmla="*/ 20636 h 23931"/>
                <a:gd name="connsiteX3" fmla="*/ 2098 w 67601"/>
                <a:gd name="connsiteY3" fmla="*/ 15130 h 23931"/>
                <a:gd name="connsiteX4" fmla="*/ 420 w 67601"/>
                <a:gd name="connsiteY4" fmla="*/ 13254 h 23931"/>
                <a:gd name="connsiteX5" fmla="*/ 2129 w 67601"/>
                <a:gd name="connsiteY5" fmla="*/ 11370 h 23931"/>
                <a:gd name="connsiteX6" fmla="*/ 46660 w 67601"/>
                <a:gd name="connsiteY6" fmla="*/ 5867 h 23931"/>
                <a:gd name="connsiteX7" fmla="*/ 56058 w 67601"/>
                <a:gd name="connsiteY7" fmla="*/ 1287 h 23931"/>
                <a:gd name="connsiteX8" fmla="*/ 65977 w 67601"/>
                <a:gd name="connsiteY8" fmla="*/ 6560 h 23931"/>
                <a:gd name="connsiteX9" fmla="*/ 68022 w 67601"/>
                <a:gd name="connsiteY9" fmla="*/ 13251 h 23931"/>
                <a:gd name="connsiteX10" fmla="*/ 62749 w 67601"/>
                <a:gd name="connsiteY10" fmla="*/ 23173 h 23931"/>
                <a:gd name="connsiteX11" fmla="*/ 56058 w 67601"/>
                <a:gd name="connsiteY11" fmla="*/ 25218 h 2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01" h="23931">
                  <a:moveTo>
                    <a:pt x="56058" y="25218"/>
                  </a:moveTo>
                  <a:cubicBezTo>
                    <a:pt x="53662" y="25218"/>
                    <a:pt x="51349" y="24511"/>
                    <a:pt x="49367" y="23176"/>
                  </a:cubicBezTo>
                  <a:cubicBezTo>
                    <a:pt x="48329" y="22471"/>
                    <a:pt x="47414" y="21619"/>
                    <a:pt x="46643" y="20636"/>
                  </a:cubicBezTo>
                  <a:lnTo>
                    <a:pt x="2098" y="15130"/>
                  </a:lnTo>
                  <a:cubicBezTo>
                    <a:pt x="1142" y="15041"/>
                    <a:pt x="420" y="14249"/>
                    <a:pt x="420" y="13254"/>
                  </a:cubicBezTo>
                  <a:cubicBezTo>
                    <a:pt x="420" y="12259"/>
                    <a:pt x="1140" y="11465"/>
                    <a:pt x="2129" y="11370"/>
                  </a:cubicBezTo>
                  <a:lnTo>
                    <a:pt x="46660" y="5867"/>
                  </a:lnTo>
                  <a:cubicBezTo>
                    <a:pt x="48924" y="2990"/>
                    <a:pt x="52396" y="1287"/>
                    <a:pt x="56058" y="1287"/>
                  </a:cubicBezTo>
                  <a:cubicBezTo>
                    <a:pt x="60040" y="1287"/>
                    <a:pt x="63748" y="3261"/>
                    <a:pt x="65977" y="6560"/>
                  </a:cubicBezTo>
                  <a:cubicBezTo>
                    <a:pt x="67315" y="8539"/>
                    <a:pt x="68022" y="10855"/>
                    <a:pt x="68022" y="13251"/>
                  </a:cubicBezTo>
                  <a:cubicBezTo>
                    <a:pt x="68022" y="17233"/>
                    <a:pt x="66052" y="20941"/>
                    <a:pt x="62749" y="23173"/>
                  </a:cubicBezTo>
                  <a:cubicBezTo>
                    <a:pt x="60767" y="24511"/>
                    <a:pt x="58455" y="25218"/>
                    <a:pt x="56058" y="25218"/>
                  </a:cubicBezTo>
                </a:path>
              </a:pathLst>
            </a:custGeom>
            <a:solidFill>
              <a:srgbClr val="245BA7"/>
            </a:solidFill>
            <a:ln w="2873" cap="flat">
              <a:noFill/>
              <a:prstDash val="solid"/>
              <a:miter/>
            </a:ln>
          </p:spPr>
          <p:txBody>
            <a:bodyPr rtlCol="0" anchor="ctr"/>
            <a:lstStyle/>
            <a:p>
              <a:endParaRPr lang="en-GB"/>
            </a:p>
          </p:txBody>
        </p:sp>
        <p:sp>
          <p:nvSpPr>
            <p:cNvPr id="574" name="Graphic 1127">
              <a:extLst>
                <a:ext uri="{FF2B5EF4-FFF2-40B4-BE49-F238E27FC236}">
                  <a16:creationId xmlns:a16="http://schemas.microsoft.com/office/drawing/2014/main" id="{1456F016-DFB1-4FD8-8F95-A148C442E233}"/>
                </a:ext>
              </a:extLst>
            </p:cNvPr>
            <p:cNvSpPr/>
            <p:nvPr/>
          </p:nvSpPr>
          <p:spPr>
            <a:xfrm>
              <a:off x="5940757" y="3415605"/>
              <a:ext cx="70119" cy="26445"/>
            </a:xfrm>
            <a:custGeom>
              <a:avLst/>
              <a:gdLst>
                <a:gd name="connsiteX0" fmla="*/ 57315 w 70119"/>
                <a:gd name="connsiteY0" fmla="*/ 1296 h 26445"/>
                <a:gd name="connsiteX1" fmla="*/ 47264 w 70119"/>
                <a:gd name="connsiteY1" fmla="*/ 5947 h 26445"/>
                <a:gd name="connsiteX2" fmla="*/ 3199 w 70119"/>
                <a:gd name="connsiteY2" fmla="*/ 11393 h 26445"/>
                <a:gd name="connsiteX3" fmla="*/ 420 w 70119"/>
                <a:gd name="connsiteY3" fmla="*/ 14520 h 26445"/>
                <a:gd name="connsiteX4" fmla="*/ 3268 w 70119"/>
                <a:gd name="connsiteY4" fmla="*/ 17656 h 26445"/>
                <a:gd name="connsiteX5" fmla="*/ 47244 w 70119"/>
                <a:gd name="connsiteY5" fmla="*/ 23090 h 26445"/>
                <a:gd name="connsiteX6" fmla="*/ 49919 w 70119"/>
                <a:gd name="connsiteY6" fmla="*/ 25483 h 26445"/>
                <a:gd name="connsiteX7" fmla="*/ 57315 w 70119"/>
                <a:gd name="connsiteY7" fmla="*/ 27741 h 26445"/>
                <a:gd name="connsiteX8" fmla="*/ 64711 w 70119"/>
                <a:gd name="connsiteY8" fmla="*/ 25483 h 26445"/>
                <a:gd name="connsiteX9" fmla="*/ 70539 w 70119"/>
                <a:gd name="connsiteY9" fmla="*/ 14520 h 26445"/>
                <a:gd name="connsiteX10" fmla="*/ 68278 w 70119"/>
                <a:gd name="connsiteY10" fmla="*/ 7124 h 26445"/>
                <a:gd name="connsiteX11" fmla="*/ 57315 w 70119"/>
                <a:gd name="connsiteY11" fmla="*/ 1296 h 26445"/>
                <a:gd name="connsiteX12" fmla="*/ 57315 w 70119"/>
                <a:gd name="connsiteY12" fmla="*/ 3813 h 26445"/>
                <a:gd name="connsiteX13" fmla="*/ 66193 w 70119"/>
                <a:gd name="connsiteY13" fmla="*/ 8534 h 26445"/>
                <a:gd name="connsiteX14" fmla="*/ 68019 w 70119"/>
                <a:gd name="connsiteY14" fmla="*/ 14520 h 26445"/>
                <a:gd name="connsiteX15" fmla="*/ 63302 w 70119"/>
                <a:gd name="connsiteY15" fmla="*/ 23397 h 26445"/>
                <a:gd name="connsiteX16" fmla="*/ 57315 w 70119"/>
                <a:gd name="connsiteY16" fmla="*/ 25227 h 26445"/>
                <a:gd name="connsiteX17" fmla="*/ 51329 w 70119"/>
                <a:gd name="connsiteY17" fmla="*/ 23397 h 26445"/>
                <a:gd name="connsiteX18" fmla="*/ 48588 w 70119"/>
                <a:gd name="connsiteY18" fmla="*/ 20719 h 26445"/>
                <a:gd name="connsiteX19" fmla="*/ 3507 w 70119"/>
                <a:gd name="connsiteY19" fmla="*/ 15147 h 26445"/>
                <a:gd name="connsiteX20" fmla="*/ 3507 w 70119"/>
                <a:gd name="connsiteY20" fmla="*/ 13890 h 26445"/>
                <a:gd name="connsiteX21" fmla="*/ 48605 w 70119"/>
                <a:gd name="connsiteY21" fmla="*/ 8318 h 26445"/>
                <a:gd name="connsiteX22" fmla="*/ 57315 w 70119"/>
                <a:gd name="connsiteY22" fmla="*/ 3813 h 2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119" h="26445">
                  <a:moveTo>
                    <a:pt x="57315" y="1296"/>
                  </a:moveTo>
                  <a:cubicBezTo>
                    <a:pt x="53443" y="1296"/>
                    <a:pt x="49767" y="3016"/>
                    <a:pt x="47264" y="5947"/>
                  </a:cubicBezTo>
                  <a:lnTo>
                    <a:pt x="3199" y="11393"/>
                  </a:lnTo>
                  <a:cubicBezTo>
                    <a:pt x="1646" y="11540"/>
                    <a:pt x="420" y="12889"/>
                    <a:pt x="420" y="14520"/>
                  </a:cubicBezTo>
                  <a:cubicBezTo>
                    <a:pt x="420" y="16151"/>
                    <a:pt x="1646" y="17497"/>
                    <a:pt x="3268" y="17656"/>
                  </a:cubicBezTo>
                  <a:lnTo>
                    <a:pt x="47244" y="23090"/>
                  </a:lnTo>
                  <a:cubicBezTo>
                    <a:pt x="48024" y="24004"/>
                    <a:pt x="48918" y="24807"/>
                    <a:pt x="49919" y="25483"/>
                  </a:cubicBezTo>
                  <a:cubicBezTo>
                    <a:pt x="52109" y="26962"/>
                    <a:pt x="54666" y="27741"/>
                    <a:pt x="57315" y="27741"/>
                  </a:cubicBezTo>
                  <a:cubicBezTo>
                    <a:pt x="59965" y="27741"/>
                    <a:pt x="62522" y="26962"/>
                    <a:pt x="64711" y="25483"/>
                  </a:cubicBezTo>
                  <a:cubicBezTo>
                    <a:pt x="68359" y="23015"/>
                    <a:pt x="70539" y="18918"/>
                    <a:pt x="70539" y="14520"/>
                  </a:cubicBezTo>
                  <a:cubicBezTo>
                    <a:pt x="70539" y="11871"/>
                    <a:pt x="69757" y="9313"/>
                    <a:pt x="68278" y="7124"/>
                  </a:cubicBezTo>
                  <a:cubicBezTo>
                    <a:pt x="65813" y="3476"/>
                    <a:pt x="61714" y="1296"/>
                    <a:pt x="57315" y="1296"/>
                  </a:cubicBezTo>
                  <a:moveTo>
                    <a:pt x="57315" y="3813"/>
                  </a:moveTo>
                  <a:cubicBezTo>
                    <a:pt x="61012" y="3813"/>
                    <a:pt x="64268" y="5686"/>
                    <a:pt x="66193" y="8534"/>
                  </a:cubicBezTo>
                  <a:cubicBezTo>
                    <a:pt x="67346" y="10242"/>
                    <a:pt x="68019" y="12302"/>
                    <a:pt x="68019" y="14520"/>
                  </a:cubicBezTo>
                  <a:cubicBezTo>
                    <a:pt x="68019" y="18214"/>
                    <a:pt x="66150" y="21473"/>
                    <a:pt x="63302" y="23397"/>
                  </a:cubicBezTo>
                  <a:cubicBezTo>
                    <a:pt x="61593" y="24551"/>
                    <a:pt x="59533" y="25227"/>
                    <a:pt x="57315" y="25227"/>
                  </a:cubicBezTo>
                  <a:cubicBezTo>
                    <a:pt x="55097" y="25227"/>
                    <a:pt x="53038" y="24551"/>
                    <a:pt x="51329" y="23397"/>
                  </a:cubicBezTo>
                  <a:cubicBezTo>
                    <a:pt x="50262" y="22675"/>
                    <a:pt x="49333" y="21769"/>
                    <a:pt x="48588" y="20719"/>
                  </a:cubicBezTo>
                  <a:lnTo>
                    <a:pt x="3507" y="15147"/>
                  </a:lnTo>
                  <a:cubicBezTo>
                    <a:pt x="2745" y="15075"/>
                    <a:pt x="2745" y="13962"/>
                    <a:pt x="3507" y="13890"/>
                  </a:cubicBezTo>
                  <a:lnTo>
                    <a:pt x="48605" y="8318"/>
                  </a:lnTo>
                  <a:cubicBezTo>
                    <a:pt x="50547" y="5597"/>
                    <a:pt x="53717" y="3813"/>
                    <a:pt x="57315" y="3813"/>
                  </a:cubicBezTo>
                </a:path>
              </a:pathLst>
            </a:custGeom>
            <a:solidFill>
              <a:srgbClr val="FFFFFF"/>
            </a:solidFill>
            <a:ln w="2873" cap="flat">
              <a:noFill/>
              <a:prstDash val="solid"/>
              <a:miter/>
            </a:ln>
          </p:spPr>
          <p:txBody>
            <a:bodyPr rtlCol="0" anchor="ctr"/>
            <a:lstStyle/>
            <a:p>
              <a:endParaRPr lang="en-GB"/>
            </a:p>
          </p:txBody>
        </p:sp>
        <p:sp>
          <p:nvSpPr>
            <p:cNvPr id="575" name="Graphic 1127">
              <a:extLst>
                <a:ext uri="{FF2B5EF4-FFF2-40B4-BE49-F238E27FC236}">
                  <a16:creationId xmlns:a16="http://schemas.microsoft.com/office/drawing/2014/main" id="{9D835961-C312-4B6A-A24A-B878C3C354BF}"/>
                </a:ext>
              </a:extLst>
            </p:cNvPr>
            <p:cNvSpPr/>
            <p:nvPr/>
          </p:nvSpPr>
          <p:spPr>
            <a:xfrm rot="-5400000" flipV="1">
              <a:off x="5992406" y="3423583"/>
              <a:ext cx="10502" cy="10499"/>
            </a:xfrm>
            <a:custGeom>
              <a:avLst/>
              <a:gdLst>
                <a:gd name="connsiteX0" fmla="*/ 5675 w 10502"/>
                <a:gd name="connsiteY0" fmla="*/ 1291 h 10499"/>
                <a:gd name="connsiteX1" fmla="*/ 422 w 10502"/>
                <a:gd name="connsiteY1" fmla="*/ 6541 h 10499"/>
                <a:gd name="connsiteX2" fmla="*/ 5675 w 10502"/>
                <a:gd name="connsiteY2" fmla="*/ 11791 h 10499"/>
                <a:gd name="connsiteX3" fmla="*/ 10925 w 10502"/>
                <a:gd name="connsiteY3" fmla="*/ 6541 h 10499"/>
                <a:gd name="connsiteX4" fmla="*/ 5675 w 10502"/>
                <a:gd name="connsiteY4" fmla="*/ 1291 h 1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02" h="10499">
                  <a:moveTo>
                    <a:pt x="5675" y="1291"/>
                  </a:moveTo>
                  <a:cubicBezTo>
                    <a:pt x="2772" y="1291"/>
                    <a:pt x="422" y="3642"/>
                    <a:pt x="422" y="6541"/>
                  </a:cubicBezTo>
                  <a:cubicBezTo>
                    <a:pt x="422" y="9438"/>
                    <a:pt x="2772" y="11791"/>
                    <a:pt x="5675" y="11791"/>
                  </a:cubicBezTo>
                  <a:cubicBezTo>
                    <a:pt x="8575" y="11791"/>
                    <a:pt x="10925" y="9438"/>
                    <a:pt x="10925" y="6541"/>
                  </a:cubicBezTo>
                  <a:cubicBezTo>
                    <a:pt x="10925" y="3642"/>
                    <a:pt x="8575" y="1291"/>
                    <a:pt x="5675" y="1291"/>
                  </a:cubicBezTo>
                </a:path>
              </a:pathLst>
            </a:custGeom>
            <a:solidFill>
              <a:srgbClr val="FFFFFF"/>
            </a:solidFill>
            <a:ln w="2873" cap="flat">
              <a:noFill/>
              <a:prstDash val="solid"/>
              <a:miter/>
            </a:ln>
          </p:spPr>
          <p:txBody>
            <a:bodyPr rtlCol="0" anchor="ctr"/>
            <a:lstStyle/>
            <a:p>
              <a:endParaRPr lang="en-GB"/>
            </a:p>
          </p:txBody>
        </p:sp>
        <p:sp>
          <p:nvSpPr>
            <p:cNvPr id="576" name="Graphic 1127">
              <a:extLst>
                <a:ext uri="{FF2B5EF4-FFF2-40B4-BE49-F238E27FC236}">
                  <a16:creationId xmlns:a16="http://schemas.microsoft.com/office/drawing/2014/main" id="{F4306731-81CB-4831-9833-9B027E62545A}"/>
                </a:ext>
              </a:extLst>
            </p:cNvPr>
            <p:cNvSpPr/>
            <p:nvPr/>
          </p:nvSpPr>
          <p:spPr>
            <a:xfrm>
              <a:off x="6078665" y="3286324"/>
              <a:ext cx="96118" cy="288283"/>
            </a:xfrm>
            <a:custGeom>
              <a:avLst/>
              <a:gdLst>
                <a:gd name="connsiteX0" fmla="*/ 96600 w 96118"/>
                <a:gd name="connsiteY0" fmla="*/ 1342 h 288283"/>
                <a:gd name="connsiteX1" fmla="*/ 41618 w 96118"/>
                <a:gd name="connsiteY1" fmla="*/ 7829 h 288283"/>
                <a:gd name="connsiteX2" fmla="*/ 482 w 96118"/>
                <a:gd name="connsiteY2" fmla="*/ 171808 h 288283"/>
                <a:gd name="connsiteX3" fmla="*/ 44976 w 96118"/>
                <a:gd name="connsiteY3" fmla="*/ 167116 h 288283"/>
                <a:gd name="connsiteX4" fmla="*/ 46494 w 96118"/>
                <a:gd name="connsiteY4" fmla="*/ 167752 h 288283"/>
                <a:gd name="connsiteX5" fmla="*/ 46771 w 96118"/>
                <a:gd name="connsiteY5" fmla="*/ 169377 h 288283"/>
                <a:gd name="connsiteX6" fmla="*/ 23495 w 96118"/>
                <a:gd name="connsiteY6" fmla="*/ 236755 h 288283"/>
                <a:gd name="connsiteX7" fmla="*/ 21640 w 96118"/>
                <a:gd name="connsiteY7" fmla="*/ 237888 h 288283"/>
                <a:gd name="connsiteX8" fmla="*/ 1975 w 96118"/>
                <a:gd name="connsiteY8" fmla="*/ 235150 h 288283"/>
                <a:gd name="connsiteX9" fmla="*/ 18945 w 96118"/>
                <a:gd name="connsiteY9" fmla="*/ 289625 h 288283"/>
                <a:gd name="connsiteX10" fmla="*/ 68418 w 96118"/>
                <a:gd name="connsiteY10" fmla="*/ 244945 h 288283"/>
                <a:gd name="connsiteX11" fmla="*/ 44935 w 96118"/>
                <a:gd name="connsiteY11" fmla="*/ 241832 h 288283"/>
                <a:gd name="connsiteX12" fmla="*/ 43658 w 96118"/>
                <a:gd name="connsiteY12" fmla="*/ 240955 h 288283"/>
                <a:gd name="connsiteX13" fmla="*/ 43615 w 96118"/>
                <a:gd name="connsiteY13" fmla="*/ 239401 h 288283"/>
                <a:gd name="connsiteX14" fmla="*/ 73098 w 96118"/>
                <a:gd name="connsiteY14" fmla="*/ 176854 h 288283"/>
                <a:gd name="connsiteX15" fmla="*/ 69712 w 96118"/>
                <a:gd name="connsiteY15" fmla="*/ 165149 h 288283"/>
                <a:gd name="connsiteX16" fmla="*/ 69712 w 96118"/>
                <a:gd name="connsiteY16" fmla="*/ 135456 h 288283"/>
                <a:gd name="connsiteX17" fmla="*/ 36518 w 96118"/>
                <a:gd name="connsiteY17" fmla="*/ 138157 h 288283"/>
                <a:gd name="connsiteX18" fmla="*/ 34982 w 96118"/>
                <a:gd name="connsiteY18" fmla="*/ 137432 h 288283"/>
                <a:gd name="connsiteX19" fmla="*/ 34830 w 96118"/>
                <a:gd name="connsiteY19" fmla="*/ 135735 h 288283"/>
                <a:gd name="connsiteX20" fmla="*/ 96600 w 96118"/>
                <a:gd name="connsiteY20" fmla="*/ 1342 h 2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118" h="288283">
                  <a:moveTo>
                    <a:pt x="96600" y="1342"/>
                  </a:moveTo>
                  <a:lnTo>
                    <a:pt x="41618" y="7829"/>
                  </a:lnTo>
                  <a:lnTo>
                    <a:pt x="482" y="171808"/>
                  </a:lnTo>
                  <a:lnTo>
                    <a:pt x="44976" y="167116"/>
                  </a:lnTo>
                  <a:cubicBezTo>
                    <a:pt x="45557" y="167059"/>
                    <a:pt x="46126" y="167295"/>
                    <a:pt x="46494" y="167752"/>
                  </a:cubicBezTo>
                  <a:cubicBezTo>
                    <a:pt x="46857" y="168209"/>
                    <a:pt x="46960" y="168825"/>
                    <a:pt x="46771" y="169377"/>
                  </a:cubicBezTo>
                  <a:lnTo>
                    <a:pt x="23495" y="236755"/>
                  </a:lnTo>
                  <a:cubicBezTo>
                    <a:pt x="23222" y="237523"/>
                    <a:pt x="22454" y="238003"/>
                    <a:pt x="21640" y="237888"/>
                  </a:cubicBezTo>
                  <a:lnTo>
                    <a:pt x="1975" y="235150"/>
                  </a:lnTo>
                  <a:lnTo>
                    <a:pt x="18945" y="289625"/>
                  </a:lnTo>
                  <a:lnTo>
                    <a:pt x="68418" y="244945"/>
                  </a:lnTo>
                  <a:lnTo>
                    <a:pt x="44935" y="241832"/>
                  </a:lnTo>
                  <a:cubicBezTo>
                    <a:pt x="44392" y="241760"/>
                    <a:pt x="43920" y="241429"/>
                    <a:pt x="43658" y="240955"/>
                  </a:cubicBezTo>
                  <a:cubicBezTo>
                    <a:pt x="43399" y="240474"/>
                    <a:pt x="43379" y="239896"/>
                    <a:pt x="43615" y="239401"/>
                  </a:cubicBezTo>
                  <a:lnTo>
                    <a:pt x="73098" y="176854"/>
                  </a:lnTo>
                  <a:cubicBezTo>
                    <a:pt x="70949" y="173379"/>
                    <a:pt x="69712" y="169392"/>
                    <a:pt x="69712" y="165149"/>
                  </a:cubicBezTo>
                  <a:lnTo>
                    <a:pt x="69712" y="135456"/>
                  </a:lnTo>
                  <a:lnTo>
                    <a:pt x="36518" y="138157"/>
                  </a:lnTo>
                  <a:cubicBezTo>
                    <a:pt x="35914" y="138211"/>
                    <a:pt x="35330" y="137929"/>
                    <a:pt x="34982" y="137432"/>
                  </a:cubicBezTo>
                  <a:cubicBezTo>
                    <a:pt x="34634" y="136934"/>
                    <a:pt x="34573" y="136284"/>
                    <a:pt x="34830" y="135735"/>
                  </a:cubicBezTo>
                  <a:lnTo>
                    <a:pt x="96600" y="1342"/>
                  </a:lnTo>
                  <a:close/>
                </a:path>
              </a:pathLst>
            </a:custGeom>
            <a:solidFill>
              <a:srgbClr val="FFFFFF"/>
            </a:solidFill>
            <a:ln w="2873" cap="flat">
              <a:noFill/>
              <a:prstDash val="solid"/>
              <a:miter/>
            </a:ln>
          </p:spPr>
          <p:txBody>
            <a:bodyPr rtlCol="0" anchor="ctr"/>
            <a:lstStyle/>
            <a:p>
              <a:endParaRPr lang="en-GB"/>
            </a:p>
          </p:txBody>
        </p:sp>
        <p:sp>
          <p:nvSpPr>
            <p:cNvPr id="577" name="Graphic 1127">
              <a:extLst>
                <a:ext uri="{FF2B5EF4-FFF2-40B4-BE49-F238E27FC236}">
                  <a16:creationId xmlns:a16="http://schemas.microsoft.com/office/drawing/2014/main" id="{00CA066A-6954-4D40-AF10-FE18797A8E64}"/>
                </a:ext>
              </a:extLst>
            </p:cNvPr>
            <p:cNvSpPr/>
            <p:nvPr/>
          </p:nvSpPr>
          <p:spPr>
            <a:xfrm>
              <a:off x="6152322" y="3357795"/>
              <a:ext cx="78182" cy="112688"/>
            </a:xfrm>
            <a:custGeom>
              <a:avLst/>
              <a:gdLst>
                <a:gd name="connsiteX0" fmla="*/ 53055 w 78182"/>
                <a:gd name="connsiteY0" fmla="*/ 40542 h 112688"/>
                <a:gd name="connsiteX1" fmla="*/ 26109 w 78182"/>
                <a:gd name="connsiteY1" fmla="*/ 40542 h 112688"/>
                <a:gd name="connsiteX2" fmla="*/ 26109 w 78182"/>
                <a:gd name="connsiteY2" fmla="*/ 19740 h 112688"/>
                <a:gd name="connsiteX3" fmla="*/ 37973 w 78182"/>
                <a:gd name="connsiteY3" fmla="*/ 9171 h 112688"/>
                <a:gd name="connsiteX4" fmla="*/ 41195 w 78182"/>
                <a:gd name="connsiteY4" fmla="*/ 9171 h 112688"/>
                <a:gd name="connsiteX5" fmla="*/ 53055 w 78182"/>
                <a:gd name="connsiteY5" fmla="*/ 19740 h 112688"/>
                <a:gd name="connsiteX6" fmla="*/ 53055 w 78182"/>
                <a:gd name="connsiteY6" fmla="*/ 40542 h 112688"/>
                <a:gd name="connsiteX7" fmla="*/ 30134 w 78182"/>
                <a:gd name="connsiteY7" fmla="*/ 89966 h 112688"/>
                <a:gd name="connsiteX8" fmla="*/ 35657 w 78182"/>
                <a:gd name="connsiteY8" fmla="*/ 75916 h 112688"/>
                <a:gd name="connsiteX9" fmla="*/ 31704 w 78182"/>
                <a:gd name="connsiteY9" fmla="*/ 69098 h 112688"/>
                <a:gd name="connsiteX10" fmla="*/ 39584 w 78182"/>
                <a:gd name="connsiteY10" fmla="*/ 61216 h 112688"/>
                <a:gd name="connsiteX11" fmla="*/ 47460 w 78182"/>
                <a:gd name="connsiteY11" fmla="*/ 69098 h 112688"/>
                <a:gd name="connsiteX12" fmla="*/ 43505 w 78182"/>
                <a:gd name="connsiteY12" fmla="*/ 75916 h 112688"/>
                <a:gd name="connsiteX13" fmla="*/ 49034 w 78182"/>
                <a:gd name="connsiteY13" fmla="*/ 89966 h 112688"/>
                <a:gd name="connsiteX14" fmla="*/ 30134 w 78182"/>
                <a:gd name="connsiteY14" fmla="*/ 89966 h 112688"/>
                <a:gd name="connsiteX15" fmla="*/ 63368 w 78182"/>
                <a:gd name="connsiteY15" fmla="*/ 41678 h 112688"/>
                <a:gd name="connsiteX16" fmla="*/ 61892 w 78182"/>
                <a:gd name="connsiteY16" fmla="*/ 41220 h 112688"/>
                <a:gd name="connsiteX17" fmla="*/ 61892 w 78182"/>
                <a:gd name="connsiteY17" fmla="*/ 19740 h 112688"/>
                <a:gd name="connsiteX18" fmla="*/ 41195 w 78182"/>
                <a:gd name="connsiteY18" fmla="*/ 1292 h 112688"/>
                <a:gd name="connsiteX19" fmla="*/ 37973 w 78182"/>
                <a:gd name="connsiteY19" fmla="*/ 1292 h 112688"/>
                <a:gd name="connsiteX20" fmla="*/ 17275 w 78182"/>
                <a:gd name="connsiteY20" fmla="*/ 19740 h 112688"/>
                <a:gd name="connsiteX21" fmla="*/ 17275 w 78182"/>
                <a:gd name="connsiteY21" fmla="*/ 41220 h 112688"/>
                <a:gd name="connsiteX22" fmla="*/ 15796 w 78182"/>
                <a:gd name="connsiteY22" fmla="*/ 41678 h 112688"/>
                <a:gd name="connsiteX23" fmla="*/ 492 w 78182"/>
                <a:gd name="connsiteY23" fmla="*/ 60894 h 112688"/>
                <a:gd name="connsiteX24" fmla="*/ 492 w 78182"/>
                <a:gd name="connsiteY24" fmla="*/ 93619 h 112688"/>
                <a:gd name="connsiteX25" fmla="*/ 23325 w 78182"/>
                <a:gd name="connsiteY25" fmla="*/ 113980 h 112688"/>
                <a:gd name="connsiteX26" fmla="*/ 55843 w 78182"/>
                <a:gd name="connsiteY26" fmla="*/ 113980 h 112688"/>
                <a:gd name="connsiteX27" fmla="*/ 78675 w 78182"/>
                <a:gd name="connsiteY27" fmla="*/ 93619 h 112688"/>
                <a:gd name="connsiteX28" fmla="*/ 78675 w 78182"/>
                <a:gd name="connsiteY28" fmla="*/ 60894 h 112688"/>
                <a:gd name="connsiteX29" fmla="*/ 63368 w 78182"/>
                <a:gd name="connsiteY29" fmla="*/ 41678 h 11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8182" h="112688">
                  <a:moveTo>
                    <a:pt x="53055" y="40542"/>
                  </a:moveTo>
                  <a:lnTo>
                    <a:pt x="26109" y="40542"/>
                  </a:lnTo>
                  <a:lnTo>
                    <a:pt x="26109" y="19740"/>
                  </a:lnTo>
                  <a:cubicBezTo>
                    <a:pt x="26109" y="13912"/>
                    <a:pt x="31434" y="9171"/>
                    <a:pt x="37973" y="9171"/>
                  </a:cubicBezTo>
                  <a:lnTo>
                    <a:pt x="41195" y="9171"/>
                  </a:lnTo>
                  <a:cubicBezTo>
                    <a:pt x="47728" y="9171"/>
                    <a:pt x="53055" y="13912"/>
                    <a:pt x="53055" y="19740"/>
                  </a:cubicBezTo>
                  <a:lnTo>
                    <a:pt x="53055" y="40542"/>
                  </a:lnTo>
                  <a:close/>
                  <a:moveTo>
                    <a:pt x="30134" y="89966"/>
                  </a:moveTo>
                  <a:lnTo>
                    <a:pt x="35657" y="75916"/>
                  </a:lnTo>
                  <a:cubicBezTo>
                    <a:pt x="33301" y="74555"/>
                    <a:pt x="31704" y="72012"/>
                    <a:pt x="31704" y="69098"/>
                  </a:cubicBezTo>
                  <a:cubicBezTo>
                    <a:pt x="31704" y="64743"/>
                    <a:pt x="35234" y="61216"/>
                    <a:pt x="39584" y="61216"/>
                  </a:cubicBezTo>
                  <a:cubicBezTo>
                    <a:pt x="43930" y="61216"/>
                    <a:pt x="47460" y="64743"/>
                    <a:pt x="47460" y="69098"/>
                  </a:cubicBezTo>
                  <a:cubicBezTo>
                    <a:pt x="47460" y="72012"/>
                    <a:pt x="45863" y="74555"/>
                    <a:pt x="43505" y="75916"/>
                  </a:cubicBezTo>
                  <a:lnTo>
                    <a:pt x="49034" y="89966"/>
                  </a:lnTo>
                  <a:lnTo>
                    <a:pt x="30134" y="89966"/>
                  </a:lnTo>
                  <a:close/>
                  <a:moveTo>
                    <a:pt x="63368" y="41678"/>
                  </a:moveTo>
                  <a:lnTo>
                    <a:pt x="61892" y="41220"/>
                  </a:lnTo>
                  <a:lnTo>
                    <a:pt x="61892" y="19740"/>
                  </a:lnTo>
                  <a:cubicBezTo>
                    <a:pt x="61892" y="9565"/>
                    <a:pt x="52603" y="1292"/>
                    <a:pt x="41195" y="1292"/>
                  </a:cubicBezTo>
                  <a:lnTo>
                    <a:pt x="37973" y="1292"/>
                  </a:lnTo>
                  <a:cubicBezTo>
                    <a:pt x="26555" y="1292"/>
                    <a:pt x="17275" y="9565"/>
                    <a:pt x="17275" y="19740"/>
                  </a:cubicBezTo>
                  <a:lnTo>
                    <a:pt x="17275" y="41220"/>
                  </a:lnTo>
                  <a:lnTo>
                    <a:pt x="15796" y="41678"/>
                  </a:lnTo>
                  <a:cubicBezTo>
                    <a:pt x="6640" y="44529"/>
                    <a:pt x="492" y="52252"/>
                    <a:pt x="492" y="60894"/>
                  </a:cubicBezTo>
                  <a:lnTo>
                    <a:pt x="492" y="93619"/>
                  </a:lnTo>
                  <a:cubicBezTo>
                    <a:pt x="492" y="104847"/>
                    <a:pt x="10733" y="113980"/>
                    <a:pt x="23325" y="113980"/>
                  </a:cubicBezTo>
                  <a:lnTo>
                    <a:pt x="55843" y="113980"/>
                  </a:lnTo>
                  <a:cubicBezTo>
                    <a:pt x="68434" y="113980"/>
                    <a:pt x="78675" y="104847"/>
                    <a:pt x="78675" y="93619"/>
                  </a:cubicBezTo>
                  <a:lnTo>
                    <a:pt x="78675" y="60894"/>
                  </a:lnTo>
                  <a:cubicBezTo>
                    <a:pt x="78675" y="52252"/>
                    <a:pt x="72524" y="44529"/>
                    <a:pt x="63368" y="41678"/>
                  </a:cubicBezTo>
                </a:path>
              </a:pathLst>
            </a:custGeom>
            <a:solidFill>
              <a:srgbClr val="FFFFFF"/>
            </a:solidFill>
            <a:ln w="2873" cap="flat">
              <a:noFill/>
              <a:prstDash val="solid"/>
              <a:miter/>
            </a:ln>
          </p:spPr>
          <p:txBody>
            <a:bodyPr rtlCol="0" anchor="ctr"/>
            <a:lstStyle/>
            <a:p>
              <a:endParaRPr lang="en-GB"/>
            </a:p>
          </p:txBody>
        </p:sp>
        <p:sp>
          <p:nvSpPr>
            <p:cNvPr id="578" name="Graphic 1127">
              <a:extLst>
                <a:ext uri="{FF2B5EF4-FFF2-40B4-BE49-F238E27FC236}">
                  <a16:creationId xmlns:a16="http://schemas.microsoft.com/office/drawing/2014/main" id="{8C0AECFA-D888-4FDE-92E0-2A36959840AB}"/>
                </a:ext>
              </a:extLst>
            </p:cNvPr>
            <p:cNvSpPr/>
            <p:nvPr/>
          </p:nvSpPr>
          <p:spPr>
            <a:xfrm>
              <a:off x="5945895" y="3435162"/>
              <a:ext cx="9719" cy="15279"/>
            </a:xfrm>
            <a:custGeom>
              <a:avLst/>
              <a:gdLst>
                <a:gd name="connsiteX0" fmla="*/ 5253 w 9719"/>
                <a:gd name="connsiteY0" fmla="*/ 1296 h 15279"/>
                <a:gd name="connsiteX1" fmla="*/ 8660 w 9719"/>
                <a:gd name="connsiteY1" fmla="*/ 2843 h 15279"/>
                <a:gd name="connsiteX2" fmla="*/ 10123 w 9719"/>
                <a:gd name="connsiteY2" fmla="*/ 8947 h 15279"/>
                <a:gd name="connsiteX3" fmla="*/ 8660 w 9719"/>
                <a:gd name="connsiteY3" fmla="*/ 15050 h 15279"/>
                <a:gd name="connsiteX4" fmla="*/ 5253 w 9719"/>
                <a:gd name="connsiteY4" fmla="*/ 16576 h 15279"/>
                <a:gd name="connsiteX5" fmla="*/ 1742 w 9719"/>
                <a:gd name="connsiteY5" fmla="*/ 14904 h 15279"/>
                <a:gd name="connsiteX6" fmla="*/ 404 w 9719"/>
                <a:gd name="connsiteY6" fmla="*/ 8926 h 15279"/>
                <a:gd name="connsiteX7" fmla="*/ 1867 w 9719"/>
                <a:gd name="connsiteY7" fmla="*/ 2822 h 15279"/>
                <a:gd name="connsiteX8" fmla="*/ 5253 w 9719"/>
                <a:gd name="connsiteY8" fmla="*/ 1296 h 15279"/>
                <a:gd name="connsiteX9" fmla="*/ 5253 w 9719"/>
                <a:gd name="connsiteY9" fmla="*/ 3679 h 15279"/>
                <a:gd name="connsiteX10" fmla="*/ 4333 w 9719"/>
                <a:gd name="connsiteY10" fmla="*/ 4014 h 15279"/>
                <a:gd name="connsiteX11" fmla="*/ 3706 w 9719"/>
                <a:gd name="connsiteY11" fmla="*/ 5205 h 15279"/>
                <a:gd name="connsiteX12" fmla="*/ 3414 w 9719"/>
                <a:gd name="connsiteY12" fmla="*/ 8947 h 15279"/>
                <a:gd name="connsiteX13" fmla="*/ 3665 w 9719"/>
                <a:gd name="connsiteY13" fmla="*/ 12563 h 15279"/>
                <a:gd name="connsiteX14" fmla="*/ 4333 w 9719"/>
                <a:gd name="connsiteY14" fmla="*/ 13880 h 15279"/>
                <a:gd name="connsiteX15" fmla="*/ 5253 w 9719"/>
                <a:gd name="connsiteY15" fmla="*/ 14193 h 15279"/>
                <a:gd name="connsiteX16" fmla="*/ 6194 w 9719"/>
                <a:gd name="connsiteY16" fmla="*/ 13880 h 15279"/>
                <a:gd name="connsiteX17" fmla="*/ 6821 w 9719"/>
                <a:gd name="connsiteY17" fmla="*/ 12688 h 15279"/>
                <a:gd name="connsiteX18" fmla="*/ 7113 w 9719"/>
                <a:gd name="connsiteY18" fmla="*/ 8947 h 15279"/>
                <a:gd name="connsiteX19" fmla="*/ 6863 w 9719"/>
                <a:gd name="connsiteY19" fmla="*/ 5331 h 15279"/>
                <a:gd name="connsiteX20" fmla="*/ 6194 w 9719"/>
                <a:gd name="connsiteY20" fmla="*/ 4014 h 15279"/>
                <a:gd name="connsiteX21" fmla="*/ 5253 w 9719"/>
                <a:gd name="connsiteY21" fmla="*/ 3679 h 1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19" h="15279">
                  <a:moveTo>
                    <a:pt x="5253" y="1296"/>
                  </a:moveTo>
                  <a:cubicBezTo>
                    <a:pt x="6716" y="1296"/>
                    <a:pt x="7845" y="1819"/>
                    <a:pt x="8660" y="2843"/>
                  </a:cubicBezTo>
                  <a:cubicBezTo>
                    <a:pt x="9643" y="4076"/>
                    <a:pt x="10123" y="6104"/>
                    <a:pt x="10123" y="8947"/>
                  </a:cubicBezTo>
                  <a:cubicBezTo>
                    <a:pt x="10123" y="11769"/>
                    <a:pt x="9622" y="13817"/>
                    <a:pt x="8660" y="15050"/>
                  </a:cubicBezTo>
                  <a:cubicBezTo>
                    <a:pt x="7845" y="16074"/>
                    <a:pt x="6716" y="16576"/>
                    <a:pt x="5253" y="16576"/>
                  </a:cubicBezTo>
                  <a:cubicBezTo>
                    <a:pt x="3811" y="16576"/>
                    <a:pt x="2640" y="16012"/>
                    <a:pt x="1742" y="14904"/>
                  </a:cubicBezTo>
                  <a:cubicBezTo>
                    <a:pt x="843" y="13775"/>
                    <a:pt x="404" y="11789"/>
                    <a:pt x="404" y="8926"/>
                  </a:cubicBezTo>
                  <a:cubicBezTo>
                    <a:pt x="404" y="6104"/>
                    <a:pt x="885" y="4076"/>
                    <a:pt x="1867" y="2822"/>
                  </a:cubicBezTo>
                  <a:cubicBezTo>
                    <a:pt x="2682" y="1819"/>
                    <a:pt x="3811" y="1296"/>
                    <a:pt x="5253" y="1296"/>
                  </a:cubicBezTo>
                  <a:close/>
                  <a:moveTo>
                    <a:pt x="5253" y="3679"/>
                  </a:moveTo>
                  <a:cubicBezTo>
                    <a:pt x="4919" y="3679"/>
                    <a:pt x="4605" y="3784"/>
                    <a:pt x="4333" y="4014"/>
                  </a:cubicBezTo>
                  <a:cubicBezTo>
                    <a:pt x="4062" y="4223"/>
                    <a:pt x="3853" y="4620"/>
                    <a:pt x="3706" y="5205"/>
                  </a:cubicBezTo>
                  <a:cubicBezTo>
                    <a:pt x="3497" y="5937"/>
                    <a:pt x="3414" y="7191"/>
                    <a:pt x="3414" y="8947"/>
                  </a:cubicBezTo>
                  <a:cubicBezTo>
                    <a:pt x="3414" y="10702"/>
                    <a:pt x="3497" y="11915"/>
                    <a:pt x="3665" y="12563"/>
                  </a:cubicBezTo>
                  <a:cubicBezTo>
                    <a:pt x="3853" y="13211"/>
                    <a:pt x="4062" y="13650"/>
                    <a:pt x="4333" y="13880"/>
                  </a:cubicBezTo>
                  <a:cubicBezTo>
                    <a:pt x="4605" y="14089"/>
                    <a:pt x="4919" y="14193"/>
                    <a:pt x="5253" y="14193"/>
                  </a:cubicBezTo>
                  <a:cubicBezTo>
                    <a:pt x="5608" y="14193"/>
                    <a:pt x="5922" y="14089"/>
                    <a:pt x="6194" y="13880"/>
                  </a:cubicBezTo>
                  <a:cubicBezTo>
                    <a:pt x="6465" y="13650"/>
                    <a:pt x="6675" y="13253"/>
                    <a:pt x="6821" y="12688"/>
                  </a:cubicBezTo>
                  <a:cubicBezTo>
                    <a:pt x="7030" y="11957"/>
                    <a:pt x="7113" y="10702"/>
                    <a:pt x="7113" y="8947"/>
                  </a:cubicBezTo>
                  <a:cubicBezTo>
                    <a:pt x="7113" y="7191"/>
                    <a:pt x="7030" y="5979"/>
                    <a:pt x="6863" y="5331"/>
                  </a:cubicBezTo>
                  <a:cubicBezTo>
                    <a:pt x="6675" y="4662"/>
                    <a:pt x="6445" y="4223"/>
                    <a:pt x="6194" y="4014"/>
                  </a:cubicBezTo>
                  <a:cubicBezTo>
                    <a:pt x="5922" y="3784"/>
                    <a:pt x="5608" y="3679"/>
                    <a:pt x="5253" y="3679"/>
                  </a:cubicBezTo>
                  <a:close/>
                </a:path>
              </a:pathLst>
            </a:custGeom>
            <a:solidFill>
              <a:srgbClr val="245BA7"/>
            </a:solidFill>
            <a:ln w="20876" cap="flat">
              <a:noFill/>
              <a:prstDash val="solid"/>
              <a:miter/>
            </a:ln>
          </p:spPr>
          <p:txBody>
            <a:bodyPr rtlCol="0" anchor="ctr"/>
            <a:lstStyle/>
            <a:p>
              <a:endParaRPr lang="en-GB"/>
            </a:p>
          </p:txBody>
        </p:sp>
      </p:grpSp>
      <p:grpSp>
        <p:nvGrpSpPr>
          <p:cNvPr id="579" name="Group 578">
            <a:extLst>
              <a:ext uri="{FF2B5EF4-FFF2-40B4-BE49-F238E27FC236}">
                <a16:creationId xmlns:a16="http://schemas.microsoft.com/office/drawing/2014/main" id="{1C07F9D4-0121-4089-897D-22BDFD4820E9}"/>
              </a:ext>
            </a:extLst>
          </p:cNvPr>
          <p:cNvGrpSpPr>
            <a:grpSpLocks noChangeAspect="1"/>
          </p:cNvGrpSpPr>
          <p:nvPr/>
        </p:nvGrpSpPr>
        <p:grpSpPr>
          <a:xfrm>
            <a:off x="8320922" y="841084"/>
            <a:ext cx="3583897" cy="4248388"/>
            <a:chOff x="6525142" y="3002499"/>
            <a:chExt cx="1369934" cy="1622852"/>
          </a:xfrm>
        </p:grpSpPr>
        <p:sp>
          <p:nvSpPr>
            <p:cNvPr id="580" name="Graphic 1127">
              <a:extLst>
                <a:ext uri="{FF2B5EF4-FFF2-40B4-BE49-F238E27FC236}">
                  <a16:creationId xmlns:a16="http://schemas.microsoft.com/office/drawing/2014/main" id="{50E40A63-A878-4B60-8631-3944393DD7C5}"/>
                </a:ext>
              </a:extLst>
            </p:cNvPr>
            <p:cNvSpPr/>
            <p:nvPr/>
          </p:nvSpPr>
          <p:spPr>
            <a:xfrm>
              <a:off x="6525142" y="3002499"/>
              <a:ext cx="1369934" cy="173078"/>
            </a:xfrm>
            <a:custGeom>
              <a:avLst/>
              <a:gdLst>
                <a:gd name="connsiteX0" fmla="*/ 0 w 1369934"/>
                <a:gd name="connsiteY0" fmla="*/ -38 h 173078"/>
                <a:gd name="connsiteX1" fmla="*/ 1369935 w 1369934"/>
                <a:gd name="connsiteY1" fmla="*/ -38 h 173078"/>
                <a:gd name="connsiteX2" fmla="*/ 1369935 w 1369934"/>
                <a:gd name="connsiteY2" fmla="*/ 173040 h 173078"/>
                <a:gd name="connsiteX3" fmla="*/ 0 w 1369934"/>
                <a:gd name="connsiteY3" fmla="*/ 173040 h 173078"/>
              </a:gdLst>
              <a:ahLst/>
              <a:cxnLst>
                <a:cxn ang="0">
                  <a:pos x="connsiteX0" y="connsiteY0"/>
                </a:cxn>
                <a:cxn ang="0">
                  <a:pos x="connsiteX1" y="connsiteY1"/>
                </a:cxn>
                <a:cxn ang="0">
                  <a:pos x="connsiteX2" y="connsiteY2"/>
                </a:cxn>
                <a:cxn ang="0">
                  <a:pos x="connsiteX3" y="connsiteY3"/>
                </a:cxn>
              </a:cxnLst>
              <a:rect l="l" t="t" r="r" b="b"/>
              <a:pathLst>
                <a:path w="1369934" h="173078">
                  <a:moveTo>
                    <a:pt x="0" y="-38"/>
                  </a:moveTo>
                  <a:lnTo>
                    <a:pt x="1369935" y="-38"/>
                  </a:lnTo>
                  <a:lnTo>
                    <a:pt x="1369935" y="173040"/>
                  </a:lnTo>
                  <a:lnTo>
                    <a:pt x="0" y="173040"/>
                  </a:lnTo>
                  <a:close/>
                </a:path>
              </a:pathLst>
            </a:custGeom>
            <a:solidFill>
              <a:srgbClr val="245BA7"/>
            </a:solidFill>
            <a:ln w="2873" cap="flat">
              <a:noFill/>
              <a:prstDash val="solid"/>
              <a:miter/>
            </a:ln>
          </p:spPr>
          <p:txBody>
            <a:bodyPr rtlCol="0" anchor="ctr"/>
            <a:lstStyle/>
            <a:p>
              <a:endParaRPr lang="en-GB"/>
            </a:p>
          </p:txBody>
        </p:sp>
        <p:sp>
          <p:nvSpPr>
            <p:cNvPr id="581" name="Graphic 1127">
              <a:extLst>
                <a:ext uri="{FF2B5EF4-FFF2-40B4-BE49-F238E27FC236}">
                  <a16:creationId xmlns:a16="http://schemas.microsoft.com/office/drawing/2014/main" id="{0A739AA7-F17D-4552-B159-B0DA28D20FD0}"/>
                </a:ext>
              </a:extLst>
            </p:cNvPr>
            <p:cNvSpPr/>
            <p:nvPr/>
          </p:nvSpPr>
          <p:spPr>
            <a:xfrm>
              <a:off x="6580659" y="3053900"/>
              <a:ext cx="50845" cy="71686"/>
            </a:xfrm>
            <a:custGeom>
              <a:avLst/>
              <a:gdLst>
                <a:gd name="connsiteX0" fmla="*/ 51477 w 50845"/>
                <a:gd name="connsiteY0" fmla="*/ 72861 h 71686"/>
                <a:gd name="connsiteX1" fmla="*/ 40603 w 50845"/>
                <a:gd name="connsiteY1" fmla="*/ 72861 h 71686"/>
                <a:gd name="connsiteX2" fmla="*/ 40603 w 50845"/>
                <a:gd name="connsiteY2" fmla="*/ 41548 h 71686"/>
                <a:gd name="connsiteX3" fmla="*/ 11505 w 50845"/>
                <a:gd name="connsiteY3" fmla="*/ 41548 h 71686"/>
                <a:gd name="connsiteX4" fmla="*/ 11505 w 50845"/>
                <a:gd name="connsiteY4" fmla="*/ 72861 h 71686"/>
                <a:gd name="connsiteX5" fmla="*/ 632 w 50845"/>
                <a:gd name="connsiteY5" fmla="*/ 72861 h 71686"/>
                <a:gd name="connsiteX6" fmla="*/ 632 w 50845"/>
                <a:gd name="connsiteY6" fmla="*/ 1174 h 71686"/>
                <a:gd name="connsiteX7" fmla="*/ 11505 w 50845"/>
                <a:gd name="connsiteY7" fmla="*/ 1174 h 71686"/>
                <a:gd name="connsiteX8" fmla="*/ 11505 w 50845"/>
                <a:gd name="connsiteY8" fmla="*/ 31782 h 71686"/>
                <a:gd name="connsiteX9" fmla="*/ 40603 w 50845"/>
                <a:gd name="connsiteY9" fmla="*/ 31782 h 71686"/>
                <a:gd name="connsiteX10" fmla="*/ 40603 w 50845"/>
                <a:gd name="connsiteY10" fmla="*/ 1174 h 71686"/>
                <a:gd name="connsiteX11" fmla="*/ 51477 w 50845"/>
                <a:gd name="connsiteY11" fmla="*/ 1174 h 71686"/>
                <a:gd name="connsiteX12" fmla="*/ 51477 w 50845"/>
                <a:gd name="connsiteY12" fmla="*/ 72861 h 7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45" h="71686">
                  <a:moveTo>
                    <a:pt x="51477" y="72861"/>
                  </a:moveTo>
                  <a:lnTo>
                    <a:pt x="40603" y="72861"/>
                  </a:lnTo>
                  <a:lnTo>
                    <a:pt x="40603" y="41548"/>
                  </a:lnTo>
                  <a:lnTo>
                    <a:pt x="11505" y="41548"/>
                  </a:lnTo>
                  <a:lnTo>
                    <a:pt x="11505" y="72861"/>
                  </a:lnTo>
                  <a:lnTo>
                    <a:pt x="632" y="72861"/>
                  </a:lnTo>
                  <a:lnTo>
                    <a:pt x="632" y="1174"/>
                  </a:lnTo>
                  <a:lnTo>
                    <a:pt x="11505" y="1174"/>
                  </a:lnTo>
                  <a:lnTo>
                    <a:pt x="11505" y="31782"/>
                  </a:lnTo>
                  <a:lnTo>
                    <a:pt x="40603" y="31782"/>
                  </a:lnTo>
                  <a:lnTo>
                    <a:pt x="40603" y="1174"/>
                  </a:lnTo>
                  <a:lnTo>
                    <a:pt x="51477" y="1174"/>
                  </a:lnTo>
                  <a:lnTo>
                    <a:pt x="51477" y="72861"/>
                  </a:lnTo>
                  <a:close/>
                </a:path>
              </a:pathLst>
            </a:custGeom>
            <a:solidFill>
              <a:srgbClr val="FFFFFF"/>
            </a:solidFill>
            <a:ln w="100555" cap="flat">
              <a:noFill/>
              <a:prstDash val="solid"/>
              <a:miter/>
            </a:ln>
          </p:spPr>
          <p:txBody>
            <a:bodyPr rtlCol="0" anchor="ctr"/>
            <a:lstStyle/>
            <a:p>
              <a:endParaRPr lang="en-GB"/>
            </a:p>
          </p:txBody>
        </p:sp>
        <p:sp>
          <p:nvSpPr>
            <p:cNvPr id="582" name="Graphic 1127">
              <a:extLst>
                <a:ext uri="{FF2B5EF4-FFF2-40B4-BE49-F238E27FC236}">
                  <a16:creationId xmlns:a16="http://schemas.microsoft.com/office/drawing/2014/main" id="{EECFF283-ACE9-4155-AE76-9DAA3F02CC59}"/>
                </a:ext>
              </a:extLst>
            </p:cNvPr>
            <p:cNvSpPr/>
            <p:nvPr/>
          </p:nvSpPr>
          <p:spPr>
            <a:xfrm>
              <a:off x="6645934" y="3073936"/>
              <a:ext cx="42589" cy="52254"/>
            </a:xfrm>
            <a:custGeom>
              <a:avLst/>
              <a:gdLst>
                <a:gd name="connsiteX0" fmla="*/ 43242 w 42589"/>
                <a:gd name="connsiteY0" fmla="*/ 27254 h 52254"/>
                <a:gd name="connsiteX1" fmla="*/ 37201 w 42589"/>
                <a:gd name="connsiteY1" fmla="*/ 47391 h 52254"/>
                <a:gd name="connsiteX2" fmla="*/ 21897 w 42589"/>
                <a:gd name="connsiteY2" fmla="*/ 53432 h 52254"/>
                <a:gd name="connsiteX3" fmla="*/ 6694 w 42589"/>
                <a:gd name="connsiteY3" fmla="*/ 47391 h 52254"/>
                <a:gd name="connsiteX4" fmla="*/ 653 w 42589"/>
                <a:gd name="connsiteY4" fmla="*/ 27254 h 52254"/>
                <a:gd name="connsiteX5" fmla="*/ 1962 w 42589"/>
                <a:gd name="connsiteY5" fmla="*/ 15474 h 52254"/>
                <a:gd name="connsiteX6" fmla="*/ 6694 w 42589"/>
                <a:gd name="connsiteY6" fmla="*/ 7218 h 52254"/>
                <a:gd name="connsiteX7" fmla="*/ 21897 w 42589"/>
                <a:gd name="connsiteY7" fmla="*/ 1177 h 52254"/>
                <a:gd name="connsiteX8" fmla="*/ 37201 w 42589"/>
                <a:gd name="connsiteY8" fmla="*/ 7218 h 52254"/>
                <a:gd name="connsiteX9" fmla="*/ 41933 w 42589"/>
                <a:gd name="connsiteY9" fmla="*/ 15474 h 52254"/>
                <a:gd name="connsiteX10" fmla="*/ 43242 w 42589"/>
                <a:gd name="connsiteY10" fmla="*/ 27254 h 52254"/>
                <a:gd name="connsiteX11" fmla="*/ 29448 w 42589"/>
                <a:gd name="connsiteY11" fmla="*/ 41249 h 52254"/>
                <a:gd name="connsiteX12" fmla="*/ 32972 w 42589"/>
                <a:gd name="connsiteY12" fmla="*/ 27254 h 52254"/>
                <a:gd name="connsiteX13" fmla="*/ 29448 w 42589"/>
                <a:gd name="connsiteY13" fmla="*/ 13259 h 52254"/>
                <a:gd name="connsiteX14" fmla="*/ 21897 w 42589"/>
                <a:gd name="connsiteY14" fmla="*/ 10339 h 52254"/>
                <a:gd name="connsiteX15" fmla="*/ 14447 w 42589"/>
                <a:gd name="connsiteY15" fmla="*/ 13259 h 52254"/>
                <a:gd name="connsiteX16" fmla="*/ 10923 w 42589"/>
                <a:gd name="connsiteY16" fmla="*/ 27254 h 52254"/>
                <a:gd name="connsiteX17" fmla="*/ 14447 w 42589"/>
                <a:gd name="connsiteY17" fmla="*/ 41249 h 52254"/>
                <a:gd name="connsiteX18" fmla="*/ 21897 w 42589"/>
                <a:gd name="connsiteY18" fmla="*/ 44270 h 52254"/>
                <a:gd name="connsiteX19" fmla="*/ 29448 w 42589"/>
                <a:gd name="connsiteY19" fmla="*/ 41249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89" h="52254">
                  <a:moveTo>
                    <a:pt x="43242" y="27254"/>
                  </a:moveTo>
                  <a:cubicBezTo>
                    <a:pt x="43242" y="36517"/>
                    <a:pt x="41228" y="43263"/>
                    <a:pt x="37201" y="47391"/>
                  </a:cubicBezTo>
                  <a:cubicBezTo>
                    <a:pt x="33274" y="51418"/>
                    <a:pt x="28240" y="53432"/>
                    <a:pt x="21897" y="53432"/>
                  </a:cubicBezTo>
                  <a:cubicBezTo>
                    <a:pt x="15655" y="53432"/>
                    <a:pt x="10621" y="51418"/>
                    <a:pt x="6694" y="47391"/>
                  </a:cubicBezTo>
                  <a:cubicBezTo>
                    <a:pt x="2667" y="43263"/>
                    <a:pt x="653" y="36517"/>
                    <a:pt x="653" y="27254"/>
                  </a:cubicBezTo>
                  <a:cubicBezTo>
                    <a:pt x="653" y="22623"/>
                    <a:pt x="1056" y="18696"/>
                    <a:pt x="1962" y="15474"/>
                  </a:cubicBezTo>
                  <a:cubicBezTo>
                    <a:pt x="2868" y="12353"/>
                    <a:pt x="4378" y="9534"/>
                    <a:pt x="6694" y="7218"/>
                  </a:cubicBezTo>
                  <a:cubicBezTo>
                    <a:pt x="10621" y="3191"/>
                    <a:pt x="15655" y="1177"/>
                    <a:pt x="21897" y="1177"/>
                  </a:cubicBezTo>
                  <a:cubicBezTo>
                    <a:pt x="28240" y="1177"/>
                    <a:pt x="33274" y="3191"/>
                    <a:pt x="37201" y="7218"/>
                  </a:cubicBezTo>
                  <a:cubicBezTo>
                    <a:pt x="39517" y="9534"/>
                    <a:pt x="41027" y="12353"/>
                    <a:pt x="41933" y="15474"/>
                  </a:cubicBezTo>
                  <a:cubicBezTo>
                    <a:pt x="42839" y="18696"/>
                    <a:pt x="43242" y="22623"/>
                    <a:pt x="43242" y="27254"/>
                  </a:cubicBezTo>
                  <a:close/>
                  <a:moveTo>
                    <a:pt x="29448" y="41249"/>
                  </a:moveTo>
                  <a:cubicBezTo>
                    <a:pt x="31764" y="38934"/>
                    <a:pt x="32972" y="34202"/>
                    <a:pt x="32972" y="27254"/>
                  </a:cubicBezTo>
                  <a:cubicBezTo>
                    <a:pt x="32972" y="20307"/>
                    <a:pt x="31764" y="15575"/>
                    <a:pt x="29448" y="13259"/>
                  </a:cubicBezTo>
                  <a:cubicBezTo>
                    <a:pt x="27535" y="11346"/>
                    <a:pt x="25018" y="10339"/>
                    <a:pt x="21897" y="10339"/>
                  </a:cubicBezTo>
                  <a:cubicBezTo>
                    <a:pt x="18877" y="10339"/>
                    <a:pt x="16360" y="11346"/>
                    <a:pt x="14447" y="13259"/>
                  </a:cubicBezTo>
                  <a:cubicBezTo>
                    <a:pt x="12131" y="15575"/>
                    <a:pt x="10923" y="20307"/>
                    <a:pt x="10923" y="27254"/>
                  </a:cubicBezTo>
                  <a:cubicBezTo>
                    <a:pt x="10923" y="34202"/>
                    <a:pt x="12131" y="38934"/>
                    <a:pt x="14447" y="41249"/>
                  </a:cubicBezTo>
                  <a:cubicBezTo>
                    <a:pt x="16460" y="43263"/>
                    <a:pt x="18977" y="44270"/>
                    <a:pt x="21897" y="44270"/>
                  </a:cubicBezTo>
                  <a:cubicBezTo>
                    <a:pt x="24918" y="44270"/>
                    <a:pt x="27435" y="43263"/>
                    <a:pt x="29448" y="41249"/>
                  </a:cubicBezTo>
                  <a:close/>
                </a:path>
              </a:pathLst>
            </a:custGeom>
            <a:solidFill>
              <a:srgbClr val="FFFFFF"/>
            </a:solidFill>
            <a:ln w="100555" cap="flat">
              <a:noFill/>
              <a:prstDash val="solid"/>
              <a:miter/>
            </a:ln>
          </p:spPr>
          <p:txBody>
            <a:bodyPr rtlCol="0" anchor="ctr"/>
            <a:lstStyle/>
            <a:p>
              <a:endParaRPr lang="en-GB"/>
            </a:p>
          </p:txBody>
        </p:sp>
        <p:sp>
          <p:nvSpPr>
            <p:cNvPr id="583" name="Graphic 1127">
              <a:extLst>
                <a:ext uri="{FF2B5EF4-FFF2-40B4-BE49-F238E27FC236}">
                  <a16:creationId xmlns:a16="http://schemas.microsoft.com/office/drawing/2014/main" id="{BC67610E-EBC2-4620-AA67-C51D3F7BC2CC}"/>
                </a:ext>
              </a:extLst>
            </p:cNvPr>
            <p:cNvSpPr/>
            <p:nvPr/>
          </p:nvSpPr>
          <p:spPr>
            <a:xfrm>
              <a:off x="6697116" y="3059941"/>
              <a:ext cx="25976" cy="65645"/>
            </a:xfrm>
            <a:custGeom>
              <a:avLst/>
              <a:gdLst>
                <a:gd name="connsiteX0" fmla="*/ 26644 w 25976"/>
                <a:gd name="connsiteY0" fmla="*/ 66821 h 65645"/>
                <a:gd name="connsiteX1" fmla="*/ 20503 w 25976"/>
                <a:gd name="connsiteY1" fmla="*/ 66821 h 65645"/>
                <a:gd name="connsiteX2" fmla="*/ 10132 w 25976"/>
                <a:gd name="connsiteY2" fmla="*/ 62693 h 65645"/>
                <a:gd name="connsiteX3" fmla="*/ 6508 w 25976"/>
                <a:gd name="connsiteY3" fmla="*/ 52624 h 65645"/>
                <a:gd name="connsiteX4" fmla="*/ 6508 w 25976"/>
                <a:gd name="connsiteY4" fmla="*/ 23627 h 65645"/>
                <a:gd name="connsiteX5" fmla="*/ 668 w 25976"/>
                <a:gd name="connsiteY5" fmla="*/ 23627 h 65645"/>
                <a:gd name="connsiteX6" fmla="*/ 668 w 25976"/>
                <a:gd name="connsiteY6" fmla="*/ 15774 h 65645"/>
                <a:gd name="connsiteX7" fmla="*/ 6508 w 25976"/>
                <a:gd name="connsiteY7" fmla="*/ 15774 h 65645"/>
                <a:gd name="connsiteX8" fmla="*/ 6508 w 25976"/>
                <a:gd name="connsiteY8" fmla="*/ 1175 h 65645"/>
                <a:gd name="connsiteX9" fmla="*/ 16777 w 25976"/>
                <a:gd name="connsiteY9" fmla="*/ 1175 h 65645"/>
                <a:gd name="connsiteX10" fmla="*/ 16777 w 25976"/>
                <a:gd name="connsiteY10" fmla="*/ 15774 h 65645"/>
                <a:gd name="connsiteX11" fmla="*/ 26644 w 25976"/>
                <a:gd name="connsiteY11" fmla="*/ 15774 h 65645"/>
                <a:gd name="connsiteX12" fmla="*/ 26644 w 25976"/>
                <a:gd name="connsiteY12" fmla="*/ 23627 h 65645"/>
                <a:gd name="connsiteX13" fmla="*/ 16777 w 25976"/>
                <a:gd name="connsiteY13" fmla="*/ 23627 h 65645"/>
                <a:gd name="connsiteX14" fmla="*/ 16777 w 25976"/>
                <a:gd name="connsiteY14" fmla="*/ 52121 h 65645"/>
                <a:gd name="connsiteX15" fmla="*/ 22416 w 25976"/>
                <a:gd name="connsiteY15" fmla="*/ 58061 h 65645"/>
                <a:gd name="connsiteX16" fmla="*/ 26644 w 25976"/>
                <a:gd name="connsiteY16" fmla="*/ 58061 h 65645"/>
                <a:gd name="connsiteX17" fmla="*/ 26644 w 25976"/>
                <a:gd name="connsiteY17" fmla="*/ 66821 h 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76" h="65645">
                  <a:moveTo>
                    <a:pt x="26644" y="66821"/>
                  </a:moveTo>
                  <a:lnTo>
                    <a:pt x="20503" y="66821"/>
                  </a:lnTo>
                  <a:cubicBezTo>
                    <a:pt x="15972" y="66821"/>
                    <a:pt x="12549" y="65411"/>
                    <a:pt x="10132" y="62693"/>
                  </a:cubicBezTo>
                  <a:cubicBezTo>
                    <a:pt x="7716" y="59974"/>
                    <a:pt x="6508" y="56551"/>
                    <a:pt x="6508" y="52624"/>
                  </a:cubicBezTo>
                  <a:lnTo>
                    <a:pt x="6508" y="23627"/>
                  </a:lnTo>
                  <a:lnTo>
                    <a:pt x="668" y="23627"/>
                  </a:lnTo>
                  <a:lnTo>
                    <a:pt x="668" y="15774"/>
                  </a:lnTo>
                  <a:lnTo>
                    <a:pt x="6508" y="15774"/>
                  </a:lnTo>
                  <a:lnTo>
                    <a:pt x="6508" y="1175"/>
                  </a:lnTo>
                  <a:lnTo>
                    <a:pt x="16777" y="1175"/>
                  </a:lnTo>
                  <a:lnTo>
                    <a:pt x="16777" y="15774"/>
                  </a:lnTo>
                  <a:lnTo>
                    <a:pt x="26644" y="15774"/>
                  </a:lnTo>
                  <a:lnTo>
                    <a:pt x="26644" y="23627"/>
                  </a:lnTo>
                  <a:lnTo>
                    <a:pt x="16777" y="23627"/>
                  </a:lnTo>
                  <a:lnTo>
                    <a:pt x="16777" y="52121"/>
                  </a:lnTo>
                  <a:cubicBezTo>
                    <a:pt x="16777" y="56047"/>
                    <a:pt x="18690" y="58061"/>
                    <a:pt x="22416" y="58061"/>
                  </a:cubicBezTo>
                  <a:lnTo>
                    <a:pt x="26644" y="58061"/>
                  </a:lnTo>
                  <a:lnTo>
                    <a:pt x="26644" y="66821"/>
                  </a:lnTo>
                  <a:close/>
                </a:path>
              </a:pathLst>
            </a:custGeom>
            <a:solidFill>
              <a:srgbClr val="FFFFFF"/>
            </a:solidFill>
            <a:ln w="100555" cap="flat">
              <a:noFill/>
              <a:prstDash val="solid"/>
              <a:miter/>
            </a:ln>
          </p:spPr>
          <p:txBody>
            <a:bodyPr rtlCol="0" anchor="ctr"/>
            <a:lstStyle/>
            <a:p>
              <a:endParaRPr lang="en-GB"/>
            </a:p>
          </p:txBody>
        </p:sp>
        <p:sp>
          <p:nvSpPr>
            <p:cNvPr id="584" name="Graphic 1127">
              <a:extLst>
                <a:ext uri="{FF2B5EF4-FFF2-40B4-BE49-F238E27FC236}">
                  <a16:creationId xmlns:a16="http://schemas.microsoft.com/office/drawing/2014/main" id="{8A15707F-CF01-4BCB-9F02-03790A026097}"/>
                </a:ext>
              </a:extLst>
            </p:cNvPr>
            <p:cNvSpPr/>
            <p:nvPr/>
          </p:nvSpPr>
          <p:spPr>
            <a:xfrm>
              <a:off x="6754641" y="3053900"/>
              <a:ext cx="85480" cy="71686"/>
            </a:xfrm>
            <a:custGeom>
              <a:avLst/>
              <a:gdLst>
                <a:gd name="connsiteX0" fmla="*/ 86178 w 85480"/>
                <a:gd name="connsiteY0" fmla="*/ 1174 h 71686"/>
                <a:gd name="connsiteX1" fmla="*/ 67451 w 85480"/>
                <a:gd name="connsiteY1" fmla="*/ 72861 h 71686"/>
                <a:gd name="connsiteX2" fmla="*/ 57987 w 85480"/>
                <a:gd name="connsiteY2" fmla="*/ 72861 h 71686"/>
                <a:gd name="connsiteX3" fmla="*/ 43388 w 85480"/>
                <a:gd name="connsiteY3" fmla="*/ 22619 h 71686"/>
                <a:gd name="connsiteX4" fmla="*/ 28889 w 85480"/>
                <a:gd name="connsiteY4" fmla="*/ 72861 h 71686"/>
                <a:gd name="connsiteX5" fmla="*/ 19425 w 85480"/>
                <a:gd name="connsiteY5" fmla="*/ 72861 h 71686"/>
                <a:gd name="connsiteX6" fmla="*/ 698 w 85480"/>
                <a:gd name="connsiteY6" fmla="*/ 1174 h 71686"/>
                <a:gd name="connsiteX7" fmla="*/ 12176 w 85480"/>
                <a:gd name="connsiteY7" fmla="*/ 1174 h 71686"/>
                <a:gd name="connsiteX8" fmla="*/ 24661 w 85480"/>
                <a:gd name="connsiteY8" fmla="*/ 52422 h 71686"/>
                <a:gd name="connsiteX9" fmla="*/ 39058 w 85480"/>
                <a:gd name="connsiteY9" fmla="*/ 1174 h 71686"/>
                <a:gd name="connsiteX10" fmla="*/ 47818 w 85480"/>
                <a:gd name="connsiteY10" fmla="*/ 1174 h 71686"/>
                <a:gd name="connsiteX11" fmla="*/ 62216 w 85480"/>
                <a:gd name="connsiteY11" fmla="*/ 52422 h 71686"/>
                <a:gd name="connsiteX12" fmla="*/ 74701 w 85480"/>
                <a:gd name="connsiteY12" fmla="*/ 1174 h 71686"/>
                <a:gd name="connsiteX13" fmla="*/ 86178 w 85480"/>
                <a:gd name="connsiteY13" fmla="*/ 1174 h 7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480" h="71686">
                  <a:moveTo>
                    <a:pt x="86178" y="1174"/>
                  </a:moveTo>
                  <a:lnTo>
                    <a:pt x="67451" y="72861"/>
                  </a:lnTo>
                  <a:lnTo>
                    <a:pt x="57987" y="72861"/>
                  </a:lnTo>
                  <a:lnTo>
                    <a:pt x="43388" y="22619"/>
                  </a:lnTo>
                  <a:lnTo>
                    <a:pt x="28889" y="72861"/>
                  </a:lnTo>
                  <a:lnTo>
                    <a:pt x="19425" y="72861"/>
                  </a:lnTo>
                  <a:lnTo>
                    <a:pt x="698" y="1174"/>
                  </a:lnTo>
                  <a:lnTo>
                    <a:pt x="12176" y="1174"/>
                  </a:lnTo>
                  <a:lnTo>
                    <a:pt x="24661" y="52422"/>
                  </a:lnTo>
                  <a:lnTo>
                    <a:pt x="39058" y="1174"/>
                  </a:lnTo>
                  <a:lnTo>
                    <a:pt x="47818" y="1174"/>
                  </a:lnTo>
                  <a:lnTo>
                    <a:pt x="62216" y="52422"/>
                  </a:lnTo>
                  <a:lnTo>
                    <a:pt x="74701" y="1174"/>
                  </a:lnTo>
                  <a:lnTo>
                    <a:pt x="86178" y="1174"/>
                  </a:lnTo>
                  <a:close/>
                </a:path>
              </a:pathLst>
            </a:custGeom>
            <a:solidFill>
              <a:srgbClr val="FFFFFF"/>
            </a:solidFill>
            <a:ln w="100555" cap="flat">
              <a:noFill/>
              <a:prstDash val="solid"/>
              <a:miter/>
            </a:ln>
          </p:spPr>
          <p:txBody>
            <a:bodyPr rtlCol="0" anchor="ctr"/>
            <a:lstStyle/>
            <a:p>
              <a:endParaRPr lang="en-GB"/>
            </a:p>
          </p:txBody>
        </p:sp>
        <p:sp>
          <p:nvSpPr>
            <p:cNvPr id="585" name="Graphic 1127">
              <a:extLst>
                <a:ext uri="{FF2B5EF4-FFF2-40B4-BE49-F238E27FC236}">
                  <a16:creationId xmlns:a16="http://schemas.microsoft.com/office/drawing/2014/main" id="{78E68B36-806A-46C8-81A5-DCAF8DA89E4F}"/>
                </a:ext>
              </a:extLst>
            </p:cNvPr>
            <p:cNvSpPr/>
            <p:nvPr/>
          </p:nvSpPr>
          <p:spPr>
            <a:xfrm>
              <a:off x="6846295" y="3073936"/>
              <a:ext cx="42589" cy="52254"/>
            </a:xfrm>
            <a:custGeom>
              <a:avLst/>
              <a:gdLst>
                <a:gd name="connsiteX0" fmla="*/ 43312 w 42589"/>
                <a:gd name="connsiteY0" fmla="*/ 27254 h 52254"/>
                <a:gd name="connsiteX1" fmla="*/ 37271 w 42589"/>
                <a:gd name="connsiteY1" fmla="*/ 47391 h 52254"/>
                <a:gd name="connsiteX2" fmla="*/ 21967 w 42589"/>
                <a:gd name="connsiteY2" fmla="*/ 53432 h 52254"/>
                <a:gd name="connsiteX3" fmla="*/ 6764 w 42589"/>
                <a:gd name="connsiteY3" fmla="*/ 47391 h 52254"/>
                <a:gd name="connsiteX4" fmla="*/ 723 w 42589"/>
                <a:gd name="connsiteY4" fmla="*/ 27254 h 52254"/>
                <a:gd name="connsiteX5" fmla="*/ 2031 w 42589"/>
                <a:gd name="connsiteY5" fmla="*/ 15474 h 52254"/>
                <a:gd name="connsiteX6" fmla="*/ 6764 w 42589"/>
                <a:gd name="connsiteY6" fmla="*/ 7218 h 52254"/>
                <a:gd name="connsiteX7" fmla="*/ 21967 w 42589"/>
                <a:gd name="connsiteY7" fmla="*/ 1177 h 52254"/>
                <a:gd name="connsiteX8" fmla="*/ 37271 w 42589"/>
                <a:gd name="connsiteY8" fmla="*/ 7218 h 52254"/>
                <a:gd name="connsiteX9" fmla="*/ 42003 w 42589"/>
                <a:gd name="connsiteY9" fmla="*/ 15474 h 52254"/>
                <a:gd name="connsiteX10" fmla="*/ 43312 w 42589"/>
                <a:gd name="connsiteY10" fmla="*/ 27254 h 52254"/>
                <a:gd name="connsiteX11" fmla="*/ 29518 w 42589"/>
                <a:gd name="connsiteY11" fmla="*/ 41249 h 52254"/>
                <a:gd name="connsiteX12" fmla="*/ 33042 w 42589"/>
                <a:gd name="connsiteY12" fmla="*/ 27254 h 52254"/>
                <a:gd name="connsiteX13" fmla="*/ 29518 w 42589"/>
                <a:gd name="connsiteY13" fmla="*/ 13259 h 52254"/>
                <a:gd name="connsiteX14" fmla="*/ 21967 w 42589"/>
                <a:gd name="connsiteY14" fmla="*/ 10339 h 52254"/>
                <a:gd name="connsiteX15" fmla="*/ 14516 w 42589"/>
                <a:gd name="connsiteY15" fmla="*/ 13259 h 52254"/>
                <a:gd name="connsiteX16" fmla="*/ 10992 w 42589"/>
                <a:gd name="connsiteY16" fmla="*/ 27254 h 52254"/>
                <a:gd name="connsiteX17" fmla="*/ 14516 w 42589"/>
                <a:gd name="connsiteY17" fmla="*/ 41249 h 52254"/>
                <a:gd name="connsiteX18" fmla="*/ 21967 w 42589"/>
                <a:gd name="connsiteY18" fmla="*/ 44270 h 52254"/>
                <a:gd name="connsiteX19" fmla="*/ 29518 w 42589"/>
                <a:gd name="connsiteY19" fmla="*/ 41249 h 5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89" h="52254">
                  <a:moveTo>
                    <a:pt x="43312" y="27254"/>
                  </a:moveTo>
                  <a:cubicBezTo>
                    <a:pt x="43312" y="36517"/>
                    <a:pt x="41298" y="43263"/>
                    <a:pt x="37271" y="47391"/>
                  </a:cubicBezTo>
                  <a:cubicBezTo>
                    <a:pt x="33344" y="51418"/>
                    <a:pt x="28310" y="53432"/>
                    <a:pt x="21967" y="53432"/>
                  </a:cubicBezTo>
                  <a:cubicBezTo>
                    <a:pt x="15724" y="53432"/>
                    <a:pt x="10690" y="51418"/>
                    <a:pt x="6764" y="47391"/>
                  </a:cubicBezTo>
                  <a:cubicBezTo>
                    <a:pt x="2736" y="43263"/>
                    <a:pt x="723" y="36517"/>
                    <a:pt x="723" y="27254"/>
                  </a:cubicBezTo>
                  <a:cubicBezTo>
                    <a:pt x="723" y="22623"/>
                    <a:pt x="1125" y="18696"/>
                    <a:pt x="2031" y="15474"/>
                  </a:cubicBezTo>
                  <a:cubicBezTo>
                    <a:pt x="2938" y="12353"/>
                    <a:pt x="4448" y="9534"/>
                    <a:pt x="6764" y="7218"/>
                  </a:cubicBezTo>
                  <a:cubicBezTo>
                    <a:pt x="10690" y="3191"/>
                    <a:pt x="15724" y="1177"/>
                    <a:pt x="21967" y="1177"/>
                  </a:cubicBezTo>
                  <a:cubicBezTo>
                    <a:pt x="28310" y="1177"/>
                    <a:pt x="33344" y="3191"/>
                    <a:pt x="37271" y="7218"/>
                  </a:cubicBezTo>
                  <a:cubicBezTo>
                    <a:pt x="39586" y="9534"/>
                    <a:pt x="41097" y="12353"/>
                    <a:pt x="42003" y="15474"/>
                  </a:cubicBezTo>
                  <a:cubicBezTo>
                    <a:pt x="42909" y="18696"/>
                    <a:pt x="43312" y="22623"/>
                    <a:pt x="43312" y="27254"/>
                  </a:cubicBezTo>
                  <a:close/>
                  <a:moveTo>
                    <a:pt x="29518" y="41249"/>
                  </a:moveTo>
                  <a:cubicBezTo>
                    <a:pt x="31834" y="38934"/>
                    <a:pt x="33042" y="34202"/>
                    <a:pt x="33042" y="27254"/>
                  </a:cubicBezTo>
                  <a:cubicBezTo>
                    <a:pt x="33042" y="20307"/>
                    <a:pt x="31834" y="15575"/>
                    <a:pt x="29518" y="13259"/>
                  </a:cubicBezTo>
                  <a:cubicBezTo>
                    <a:pt x="27605" y="11346"/>
                    <a:pt x="25088" y="10339"/>
                    <a:pt x="21967" y="10339"/>
                  </a:cubicBezTo>
                  <a:cubicBezTo>
                    <a:pt x="18946" y="10339"/>
                    <a:pt x="16429" y="11346"/>
                    <a:pt x="14516" y="13259"/>
                  </a:cubicBezTo>
                  <a:cubicBezTo>
                    <a:pt x="12201" y="15575"/>
                    <a:pt x="10992" y="20307"/>
                    <a:pt x="10992" y="27254"/>
                  </a:cubicBezTo>
                  <a:cubicBezTo>
                    <a:pt x="10992" y="34202"/>
                    <a:pt x="12201" y="38934"/>
                    <a:pt x="14516" y="41249"/>
                  </a:cubicBezTo>
                  <a:cubicBezTo>
                    <a:pt x="16530" y="43263"/>
                    <a:pt x="19047" y="44270"/>
                    <a:pt x="21967" y="44270"/>
                  </a:cubicBezTo>
                  <a:cubicBezTo>
                    <a:pt x="24987" y="44270"/>
                    <a:pt x="27504" y="43263"/>
                    <a:pt x="29518" y="41249"/>
                  </a:cubicBezTo>
                  <a:close/>
                </a:path>
              </a:pathLst>
            </a:custGeom>
            <a:solidFill>
              <a:srgbClr val="FFFFFF"/>
            </a:solidFill>
            <a:ln w="100555" cap="flat">
              <a:noFill/>
              <a:prstDash val="solid"/>
              <a:miter/>
            </a:ln>
          </p:spPr>
          <p:txBody>
            <a:bodyPr rtlCol="0" anchor="ctr"/>
            <a:lstStyle/>
            <a:p>
              <a:endParaRPr lang="en-GB"/>
            </a:p>
          </p:txBody>
        </p:sp>
        <p:sp>
          <p:nvSpPr>
            <p:cNvPr id="586" name="Graphic 1127">
              <a:extLst>
                <a:ext uri="{FF2B5EF4-FFF2-40B4-BE49-F238E27FC236}">
                  <a16:creationId xmlns:a16="http://schemas.microsoft.com/office/drawing/2014/main" id="{876E4BA0-1041-488A-99B4-D12E6C374EC8}"/>
                </a:ext>
              </a:extLst>
            </p:cNvPr>
            <p:cNvSpPr/>
            <p:nvPr/>
          </p:nvSpPr>
          <p:spPr>
            <a:xfrm>
              <a:off x="6902108" y="3073936"/>
              <a:ext cx="35843" cy="51650"/>
            </a:xfrm>
            <a:custGeom>
              <a:avLst/>
              <a:gdLst>
                <a:gd name="connsiteX0" fmla="*/ 36584 w 35843"/>
                <a:gd name="connsiteY0" fmla="*/ 6010 h 51650"/>
                <a:gd name="connsiteX1" fmla="*/ 28832 w 35843"/>
                <a:gd name="connsiteY1" fmla="*/ 13763 h 51650"/>
                <a:gd name="connsiteX2" fmla="*/ 21180 w 35843"/>
                <a:gd name="connsiteY2" fmla="*/ 10339 h 51650"/>
                <a:gd name="connsiteX3" fmla="*/ 13930 w 35843"/>
                <a:gd name="connsiteY3" fmla="*/ 13461 h 51650"/>
                <a:gd name="connsiteX4" fmla="*/ 11011 w 35843"/>
                <a:gd name="connsiteY4" fmla="*/ 21817 h 51650"/>
                <a:gd name="connsiteX5" fmla="*/ 11011 w 35843"/>
                <a:gd name="connsiteY5" fmla="*/ 52828 h 51650"/>
                <a:gd name="connsiteX6" fmla="*/ 741 w 35843"/>
                <a:gd name="connsiteY6" fmla="*/ 52828 h 51650"/>
                <a:gd name="connsiteX7" fmla="*/ 741 w 35843"/>
                <a:gd name="connsiteY7" fmla="*/ 1781 h 51650"/>
                <a:gd name="connsiteX8" fmla="*/ 10809 w 35843"/>
                <a:gd name="connsiteY8" fmla="*/ 1781 h 51650"/>
                <a:gd name="connsiteX9" fmla="*/ 10809 w 35843"/>
                <a:gd name="connsiteY9" fmla="*/ 7319 h 51650"/>
                <a:gd name="connsiteX10" fmla="*/ 16447 w 35843"/>
                <a:gd name="connsiteY10" fmla="*/ 2889 h 51650"/>
                <a:gd name="connsiteX11" fmla="*/ 24401 w 35843"/>
                <a:gd name="connsiteY11" fmla="*/ 1177 h 51650"/>
                <a:gd name="connsiteX12" fmla="*/ 36584 w 35843"/>
                <a:gd name="connsiteY12" fmla="*/ 6010 h 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43" h="51650">
                  <a:moveTo>
                    <a:pt x="36584" y="6010"/>
                  </a:moveTo>
                  <a:lnTo>
                    <a:pt x="28832" y="13763"/>
                  </a:lnTo>
                  <a:cubicBezTo>
                    <a:pt x="26516" y="11447"/>
                    <a:pt x="23999" y="10339"/>
                    <a:pt x="21180" y="10339"/>
                  </a:cubicBezTo>
                  <a:cubicBezTo>
                    <a:pt x="18260" y="10339"/>
                    <a:pt x="15843" y="11447"/>
                    <a:pt x="13930" y="13461"/>
                  </a:cubicBezTo>
                  <a:cubicBezTo>
                    <a:pt x="12017" y="15575"/>
                    <a:pt x="11011" y="18394"/>
                    <a:pt x="11011" y="21817"/>
                  </a:cubicBezTo>
                  <a:lnTo>
                    <a:pt x="11011" y="52828"/>
                  </a:lnTo>
                  <a:lnTo>
                    <a:pt x="741" y="52828"/>
                  </a:lnTo>
                  <a:lnTo>
                    <a:pt x="741" y="1781"/>
                  </a:lnTo>
                  <a:lnTo>
                    <a:pt x="10809" y="1781"/>
                  </a:lnTo>
                  <a:lnTo>
                    <a:pt x="10809" y="7319"/>
                  </a:lnTo>
                  <a:cubicBezTo>
                    <a:pt x="12118" y="5507"/>
                    <a:pt x="14031" y="3996"/>
                    <a:pt x="16447" y="2889"/>
                  </a:cubicBezTo>
                  <a:cubicBezTo>
                    <a:pt x="18965" y="1781"/>
                    <a:pt x="21582" y="1177"/>
                    <a:pt x="24401" y="1177"/>
                  </a:cubicBezTo>
                  <a:cubicBezTo>
                    <a:pt x="29335" y="1177"/>
                    <a:pt x="33362" y="2788"/>
                    <a:pt x="36584" y="6010"/>
                  </a:cubicBezTo>
                  <a:close/>
                </a:path>
              </a:pathLst>
            </a:custGeom>
            <a:solidFill>
              <a:srgbClr val="FFFFFF"/>
            </a:solidFill>
            <a:ln w="100555" cap="flat">
              <a:noFill/>
              <a:prstDash val="solid"/>
              <a:miter/>
            </a:ln>
          </p:spPr>
          <p:txBody>
            <a:bodyPr rtlCol="0" anchor="ctr"/>
            <a:lstStyle/>
            <a:p>
              <a:endParaRPr lang="en-GB"/>
            </a:p>
          </p:txBody>
        </p:sp>
        <p:sp>
          <p:nvSpPr>
            <p:cNvPr id="587" name="Graphic 1127">
              <a:extLst>
                <a:ext uri="{FF2B5EF4-FFF2-40B4-BE49-F238E27FC236}">
                  <a16:creationId xmlns:a16="http://schemas.microsoft.com/office/drawing/2014/main" id="{3515065C-FDE9-4ECC-A443-088DA383D8D1}"/>
                </a:ext>
              </a:extLst>
            </p:cNvPr>
            <p:cNvSpPr/>
            <p:nvPr/>
          </p:nvSpPr>
          <p:spPr>
            <a:xfrm>
              <a:off x="6945638" y="3053900"/>
              <a:ext cx="44804" cy="71686"/>
            </a:xfrm>
            <a:custGeom>
              <a:avLst/>
              <a:gdLst>
                <a:gd name="connsiteX0" fmla="*/ 45562 w 44804"/>
                <a:gd name="connsiteY0" fmla="*/ 72861 h 71686"/>
                <a:gd name="connsiteX1" fmla="*/ 32876 w 44804"/>
                <a:gd name="connsiteY1" fmla="*/ 72861 h 71686"/>
                <a:gd name="connsiteX2" fmla="*/ 18578 w 44804"/>
                <a:gd name="connsiteY2" fmla="*/ 49301 h 71686"/>
                <a:gd name="connsiteX3" fmla="*/ 11027 w 44804"/>
                <a:gd name="connsiteY3" fmla="*/ 57859 h 71686"/>
                <a:gd name="connsiteX4" fmla="*/ 11027 w 44804"/>
                <a:gd name="connsiteY4" fmla="*/ 72861 h 71686"/>
                <a:gd name="connsiteX5" fmla="*/ 757 w 44804"/>
                <a:gd name="connsiteY5" fmla="*/ 72861 h 71686"/>
                <a:gd name="connsiteX6" fmla="*/ 757 w 44804"/>
                <a:gd name="connsiteY6" fmla="*/ 1174 h 71686"/>
                <a:gd name="connsiteX7" fmla="*/ 11027 w 44804"/>
                <a:gd name="connsiteY7" fmla="*/ 1174 h 71686"/>
                <a:gd name="connsiteX8" fmla="*/ 11027 w 44804"/>
                <a:gd name="connsiteY8" fmla="*/ 45374 h 71686"/>
                <a:gd name="connsiteX9" fmla="*/ 30862 w 44804"/>
                <a:gd name="connsiteY9" fmla="*/ 21814 h 71686"/>
                <a:gd name="connsiteX10" fmla="*/ 43347 w 44804"/>
                <a:gd name="connsiteY10" fmla="*/ 21814 h 71686"/>
                <a:gd name="connsiteX11" fmla="*/ 25626 w 44804"/>
                <a:gd name="connsiteY11" fmla="*/ 41850 h 71686"/>
                <a:gd name="connsiteX12" fmla="*/ 45562 w 44804"/>
                <a:gd name="connsiteY12" fmla="*/ 72861 h 7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804" h="71686">
                  <a:moveTo>
                    <a:pt x="45562" y="72861"/>
                  </a:moveTo>
                  <a:lnTo>
                    <a:pt x="32876" y="72861"/>
                  </a:lnTo>
                  <a:lnTo>
                    <a:pt x="18578" y="49301"/>
                  </a:lnTo>
                  <a:lnTo>
                    <a:pt x="11027" y="57859"/>
                  </a:lnTo>
                  <a:lnTo>
                    <a:pt x="11027" y="72861"/>
                  </a:lnTo>
                  <a:lnTo>
                    <a:pt x="757" y="72861"/>
                  </a:lnTo>
                  <a:lnTo>
                    <a:pt x="757" y="1174"/>
                  </a:lnTo>
                  <a:lnTo>
                    <a:pt x="11027" y="1174"/>
                  </a:lnTo>
                  <a:lnTo>
                    <a:pt x="11027" y="45374"/>
                  </a:lnTo>
                  <a:lnTo>
                    <a:pt x="30862" y="21814"/>
                  </a:lnTo>
                  <a:lnTo>
                    <a:pt x="43347" y="21814"/>
                  </a:lnTo>
                  <a:lnTo>
                    <a:pt x="25626" y="41850"/>
                  </a:lnTo>
                  <a:lnTo>
                    <a:pt x="45562" y="72861"/>
                  </a:lnTo>
                  <a:close/>
                </a:path>
              </a:pathLst>
            </a:custGeom>
            <a:solidFill>
              <a:srgbClr val="FFFFFF"/>
            </a:solidFill>
            <a:ln w="100555" cap="flat">
              <a:noFill/>
              <a:prstDash val="solid"/>
              <a:miter/>
            </a:ln>
          </p:spPr>
          <p:txBody>
            <a:bodyPr rtlCol="0" anchor="ctr"/>
            <a:lstStyle/>
            <a:p>
              <a:endParaRPr lang="en-GB"/>
            </a:p>
          </p:txBody>
        </p:sp>
        <p:sp>
          <p:nvSpPr>
            <p:cNvPr id="588" name="Graphic 1127">
              <a:extLst>
                <a:ext uri="{FF2B5EF4-FFF2-40B4-BE49-F238E27FC236}">
                  <a16:creationId xmlns:a16="http://schemas.microsoft.com/office/drawing/2014/main" id="{B5EB6681-4E3B-40DC-A3D8-2D59459BD2B9}"/>
                </a:ext>
              </a:extLst>
            </p:cNvPr>
            <p:cNvSpPr/>
            <p:nvPr/>
          </p:nvSpPr>
          <p:spPr>
            <a:xfrm>
              <a:off x="6585219" y="3233865"/>
              <a:ext cx="44013" cy="62481"/>
            </a:xfrm>
            <a:custGeom>
              <a:avLst/>
              <a:gdLst>
                <a:gd name="connsiteX0" fmla="*/ 44645 w 44013"/>
                <a:gd name="connsiteY0" fmla="*/ 44816 h 62481"/>
                <a:gd name="connsiteX1" fmla="*/ 37223 w 44013"/>
                <a:gd name="connsiteY1" fmla="*/ 58797 h 62481"/>
                <a:gd name="connsiteX2" fmla="*/ 22725 w 44013"/>
                <a:gd name="connsiteY2" fmla="*/ 63716 h 62481"/>
                <a:gd name="connsiteX3" fmla="*/ 6846 w 44013"/>
                <a:gd name="connsiteY3" fmla="*/ 57503 h 62481"/>
                <a:gd name="connsiteX4" fmla="*/ 1668 w 44013"/>
                <a:gd name="connsiteY4" fmla="*/ 48355 h 62481"/>
                <a:gd name="connsiteX5" fmla="*/ 632 w 44013"/>
                <a:gd name="connsiteY5" fmla="*/ 32475 h 62481"/>
                <a:gd name="connsiteX6" fmla="*/ 1668 w 44013"/>
                <a:gd name="connsiteY6" fmla="*/ 16596 h 62481"/>
                <a:gd name="connsiteX7" fmla="*/ 6846 w 44013"/>
                <a:gd name="connsiteY7" fmla="*/ 7448 h 62481"/>
                <a:gd name="connsiteX8" fmla="*/ 22725 w 44013"/>
                <a:gd name="connsiteY8" fmla="*/ 1235 h 62481"/>
                <a:gd name="connsiteX9" fmla="*/ 37223 w 44013"/>
                <a:gd name="connsiteY9" fmla="*/ 6154 h 62481"/>
                <a:gd name="connsiteX10" fmla="*/ 44645 w 44013"/>
                <a:gd name="connsiteY10" fmla="*/ 20134 h 62481"/>
                <a:gd name="connsiteX11" fmla="*/ 35152 w 44013"/>
                <a:gd name="connsiteY11" fmla="*/ 20134 h 62481"/>
                <a:gd name="connsiteX12" fmla="*/ 30923 w 44013"/>
                <a:gd name="connsiteY12" fmla="*/ 12367 h 62481"/>
                <a:gd name="connsiteX13" fmla="*/ 22725 w 44013"/>
                <a:gd name="connsiteY13" fmla="*/ 9520 h 62481"/>
                <a:gd name="connsiteX14" fmla="*/ 13663 w 44013"/>
                <a:gd name="connsiteY14" fmla="*/ 13317 h 62481"/>
                <a:gd name="connsiteX15" fmla="*/ 10643 w 44013"/>
                <a:gd name="connsiteY15" fmla="*/ 19530 h 62481"/>
                <a:gd name="connsiteX16" fmla="*/ 9952 w 44013"/>
                <a:gd name="connsiteY16" fmla="*/ 32475 h 62481"/>
                <a:gd name="connsiteX17" fmla="*/ 10643 w 44013"/>
                <a:gd name="connsiteY17" fmla="*/ 45507 h 62481"/>
                <a:gd name="connsiteX18" fmla="*/ 13663 w 44013"/>
                <a:gd name="connsiteY18" fmla="*/ 51634 h 62481"/>
                <a:gd name="connsiteX19" fmla="*/ 22725 w 44013"/>
                <a:gd name="connsiteY19" fmla="*/ 55431 h 62481"/>
                <a:gd name="connsiteX20" fmla="*/ 31010 w 44013"/>
                <a:gd name="connsiteY20" fmla="*/ 52583 h 62481"/>
                <a:gd name="connsiteX21" fmla="*/ 35325 w 44013"/>
                <a:gd name="connsiteY21" fmla="*/ 44816 h 62481"/>
                <a:gd name="connsiteX22" fmla="*/ 44645 w 44013"/>
                <a:gd name="connsiteY22" fmla="*/ 44816 h 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013" h="62481">
                  <a:moveTo>
                    <a:pt x="44645" y="44816"/>
                  </a:moveTo>
                  <a:cubicBezTo>
                    <a:pt x="43610" y="50771"/>
                    <a:pt x="41107" y="55431"/>
                    <a:pt x="37223" y="58797"/>
                  </a:cubicBezTo>
                  <a:cubicBezTo>
                    <a:pt x="33254" y="62076"/>
                    <a:pt x="28421" y="63716"/>
                    <a:pt x="22725" y="63716"/>
                  </a:cubicBezTo>
                  <a:cubicBezTo>
                    <a:pt x="16252" y="63716"/>
                    <a:pt x="10988" y="61645"/>
                    <a:pt x="6846" y="57503"/>
                  </a:cubicBezTo>
                  <a:cubicBezTo>
                    <a:pt x="4084" y="54655"/>
                    <a:pt x="2358" y="51634"/>
                    <a:pt x="1668" y="48355"/>
                  </a:cubicBezTo>
                  <a:cubicBezTo>
                    <a:pt x="977" y="44989"/>
                    <a:pt x="632" y="39725"/>
                    <a:pt x="632" y="32475"/>
                  </a:cubicBezTo>
                  <a:cubicBezTo>
                    <a:pt x="632" y="25226"/>
                    <a:pt x="977" y="19962"/>
                    <a:pt x="1668" y="16596"/>
                  </a:cubicBezTo>
                  <a:cubicBezTo>
                    <a:pt x="2358" y="13317"/>
                    <a:pt x="4084" y="10296"/>
                    <a:pt x="6846" y="7448"/>
                  </a:cubicBezTo>
                  <a:cubicBezTo>
                    <a:pt x="10988" y="3306"/>
                    <a:pt x="16252" y="1235"/>
                    <a:pt x="22725" y="1235"/>
                  </a:cubicBezTo>
                  <a:cubicBezTo>
                    <a:pt x="28507" y="1235"/>
                    <a:pt x="33340" y="2874"/>
                    <a:pt x="37223" y="6154"/>
                  </a:cubicBezTo>
                  <a:cubicBezTo>
                    <a:pt x="41107" y="9520"/>
                    <a:pt x="43523" y="14180"/>
                    <a:pt x="44645" y="20134"/>
                  </a:cubicBezTo>
                  <a:lnTo>
                    <a:pt x="35152" y="20134"/>
                  </a:lnTo>
                  <a:cubicBezTo>
                    <a:pt x="34462" y="16855"/>
                    <a:pt x="33081" y="14266"/>
                    <a:pt x="30923" y="12367"/>
                  </a:cubicBezTo>
                  <a:cubicBezTo>
                    <a:pt x="28766" y="10469"/>
                    <a:pt x="26091" y="9520"/>
                    <a:pt x="22725" y="9520"/>
                  </a:cubicBezTo>
                  <a:cubicBezTo>
                    <a:pt x="19014" y="9520"/>
                    <a:pt x="15993" y="10814"/>
                    <a:pt x="13663" y="13317"/>
                  </a:cubicBezTo>
                  <a:cubicBezTo>
                    <a:pt x="12110" y="14956"/>
                    <a:pt x="11074" y="16941"/>
                    <a:pt x="10643" y="19530"/>
                  </a:cubicBezTo>
                  <a:cubicBezTo>
                    <a:pt x="10211" y="22033"/>
                    <a:pt x="9952" y="26348"/>
                    <a:pt x="9952" y="32475"/>
                  </a:cubicBezTo>
                  <a:cubicBezTo>
                    <a:pt x="9952" y="38603"/>
                    <a:pt x="10211" y="43004"/>
                    <a:pt x="10643" y="45507"/>
                  </a:cubicBezTo>
                  <a:cubicBezTo>
                    <a:pt x="11074" y="47923"/>
                    <a:pt x="12110" y="49994"/>
                    <a:pt x="13663" y="51634"/>
                  </a:cubicBezTo>
                  <a:cubicBezTo>
                    <a:pt x="15993" y="54137"/>
                    <a:pt x="19014" y="55431"/>
                    <a:pt x="22725" y="55431"/>
                  </a:cubicBezTo>
                  <a:cubicBezTo>
                    <a:pt x="26091" y="55431"/>
                    <a:pt x="28852" y="54482"/>
                    <a:pt x="31010" y="52583"/>
                  </a:cubicBezTo>
                  <a:cubicBezTo>
                    <a:pt x="33167" y="50685"/>
                    <a:pt x="34548" y="48096"/>
                    <a:pt x="35325" y="44816"/>
                  </a:cubicBezTo>
                  <a:lnTo>
                    <a:pt x="44645" y="44816"/>
                  </a:lnTo>
                  <a:close/>
                </a:path>
              </a:pathLst>
            </a:custGeom>
            <a:solidFill>
              <a:srgbClr val="245BA7"/>
            </a:solidFill>
            <a:ln w="86190" cap="flat">
              <a:noFill/>
              <a:prstDash val="solid"/>
              <a:miter/>
            </a:ln>
          </p:spPr>
          <p:txBody>
            <a:bodyPr rtlCol="0" anchor="ctr"/>
            <a:lstStyle/>
            <a:p>
              <a:endParaRPr lang="en-GB"/>
            </a:p>
          </p:txBody>
        </p:sp>
        <p:sp>
          <p:nvSpPr>
            <p:cNvPr id="589" name="Graphic 1127">
              <a:extLst>
                <a:ext uri="{FF2B5EF4-FFF2-40B4-BE49-F238E27FC236}">
                  <a16:creationId xmlns:a16="http://schemas.microsoft.com/office/drawing/2014/main" id="{F15D7E34-EEC8-43D3-BBC6-70064DB0ADB7}"/>
                </a:ext>
              </a:extLst>
            </p:cNvPr>
            <p:cNvSpPr/>
            <p:nvPr/>
          </p:nvSpPr>
          <p:spPr>
            <a:xfrm>
              <a:off x="6638334" y="3251556"/>
              <a:ext cx="36505" cy="44789"/>
            </a:xfrm>
            <a:custGeom>
              <a:avLst/>
              <a:gdLst>
                <a:gd name="connsiteX0" fmla="*/ 37154 w 36505"/>
                <a:gd name="connsiteY0" fmla="*/ 23589 h 44789"/>
                <a:gd name="connsiteX1" fmla="*/ 31976 w 36505"/>
                <a:gd name="connsiteY1" fmla="*/ 40850 h 44789"/>
                <a:gd name="connsiteX2" fmla="*/ 18859 w 36505"/>
                <a:gd name="connsiteY2" fmla="*/ 46028 h 44789"/>
                <a:gd name="connsiteX3" fmla="*/ 5827 w 36505"/>
                <a:gd name="connsiteY3" fmla="*/ 40850 h 44789"/>
                <a:gd name="connsiteX4" fmla="*/ 649 w 36505"/>
                <a:gd name="connsiteY4" fmla="*/ 23589 h 44789"/>
                <a:gd name="connsiteX5" fmla="*/ 1771 w 36505"/>
                <a:gd name="connsiteY5" fmla="*/ 13492 h 44789"/>
                <a:gd name="connsiteX6" fmla="*/ 5827 w 36505"/>
                <a:gd name="connsiteY6" fmla="*/ 6416 h 44789"/>
                <a:gd name="connsiteX7" fmla="*/ 18859 w 36505"/>
                <a:gd name="connsiteY7" fmla="*/ 1238 h 44789"/>
                <a:gd name="connsiteX8" fmla="*/ 31976 w 36505"/>
                <a:gd name="connsiteY8" fmla="*/ 6416 h 44789"/>
                <a:gd name="connsiteX9" fmla="*/ 36032 w 36505"/>
                <a:gd name="connsiteY9" fmla="*/ 13492 h 44789"/>
                <a:gd name="connsiteX10" fmla="*/ 37154 w 36505"/>
                <a:gd name="connsiteY10" fmla="*/ 23589 h 44789"/>
                <a:gd name="connsiteX11" fmla="*/ 25331 w 36505"/>
                <a:gd name="connsiteY11" fmla="*/ 35585 h 44789"/>
                <a:gd name="connsiteX12" fmla="*/ 28352 w 36505"/>
                <a:gd name="connsiteY12" fmla="*/ 23589 h 44789"/>
                <a:gd name="connsiteX13" fmla="*/ 25331 w 36505"/>
                <a:gd name="connsiteY13" fmla="*/ 11594 h 44789"/>
                <a:gd name="connsiteX14" fmla="*/ 18859 w 36505"/>
                <a:gd name="connsiteY14" fmla="*/ 9091 h 44789"/>
                <a:gd name="connsiteX15" fmla="*/ 12472 w 36505"/>
                <a:gd name="connsiteY15" fmla="*/ 11594 h 44789"/>
                <a:gd name="connsiteX16" fmla="*/ 9452 w 36505"/>
                <a:gd name="connsiteY16" fmla="*/ 23589 h 44789"/>
                <a:gd name="connsiteX17" fmla="*/ 12472 w 36505"/>
                <a:gd name="connsiteY17" fmla="*/ 35585 h 44789"/>
                <a:gd name="connsiteX18" fmla="*/ 18859 w 36505"/>
                <a:gd name="connsiteY18" fmla="*/ 38174 h 44789"/>
                <a:gd name="connsiteX19" fmla="*/ 25331 w 36505"/>
                <a:gd name="connsiteY19" fmla="*/ 35585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7154" y="23589"/>
                  </a:moveTo>
                  <a:cubicBezTo>
                    <a:pt x="37154" y="31529"/>
                    <a:pt x="35428" y="37311"/>
                    <a:pt x="31976" y="40850"/>
                  </a:cubicBezTo>
                  <a:cubicBezTo>
                    <a:pt x="28611" y="44302"/>
                    <a:pt x="24295" y="46028"/>
                    <a:pt x="18859" y="46028"/>
                  </a:cubicBezTo>
                  <a:cubicBezTo>
                    <a:pt x="13508" y="46028"/>
                    <a:pt x="9193" y="44302"/>
                    <a:pt x="5827" y="40850"/>
                  </a:cubicBezTo>
                  <a:cubicBezTo>
                    <a:pt x="2375" y="37311"/>
                    <a:pt x="649" y="31529"/>
                    <a:pt x="649" y="23589"/>
                  </a:cubicBezTo>
                  <a:cubicBezTo>
                    <a:pt x="649" y="19620"/>
                    <a:pt x="994" y="16254"/>
                    <a:pt x="1771" y="13492"/>
                  </a:cubicBezTo>
                  <a:cubicBezTo>
                    <a:pt x="2548" y="10817"/>
                    <a:pt x="3842" y="8401"/>
                    <a:pt x="5827" y="6416"/>
                  </a:cubicBezTo>
                  <a:cubicBezTo>
                    <a:pt x="9193" y="2964"/>
                    <a:pt x="13508" y="1238"/>
                    <a:pt x="18859" y="1238"/>
                  </a:cubicBezTo>
                  <a:cubicBezTo>
                    <a:pt x="24295" y="1238"/>
                    <a:pt x="28611" y="2964"/>
                    <a:pt x="31976" y="6416"/>
                  </a:cubicBezTo>
                  <a:cubicBezTo>
                    <a:pt x="33961" y="8401"/>
                    <a:pt x="35256" y="10817"/>
                    <a:pt x="36032" y="13492"/>
                  </a:cubicBezTo>
                  <a:cubicBezTo>
                    <a:pt x="36809" y="16254"/>
                    <a:pt x="37154" y="19620"/>
                    <a:pt x="37154" y="23589"/>
                  </a:cubicBezTo>
                  <a:close/>
                  <a:moveTo>
                    <a:pt x="25331" y="35585"/>
                  </a:moveTo>
                  <a:cubicBezTo>
                    <a:pt x="27316" y="33600"/>
                    <a:pt x="28352" y="29544"/>
                    <a:pt x="28352" y="23589"/>
                  </a:cubicBezTo>
                  <a:cubicBezTo>
                    <a:pt x="28352" y="17635"/>
                    <a:pt x="27316" y="13579"/>
                    <a:pt x="25331" y="11594"/>
                  </a:cubicBezTo>
                  <a:cubicBezTo>
                    <a:pt x="23691" y="9954"/>
                    <a:pt x="21534" y="9091"/>
                    <a:pt x="18859" y="9091"/>
                  </a:cubicBezTo>
                  <a:cubicBezTo>
                    <a:pt x="16270" y="9091"/>
                    <a:pt x="14112" y="9954"/>
                    <a:pt x="12472" y="11594"/>
                  </a:cubicBezTo>
                  <a:cubicBezTo>
                    <a:pt x="10487" y="13579"/>
                    <a:pt x="9452" y="17635"/>
                    <a:pt x="9452" y="23589"/>
                  </a:cubicBezTo>
                  <a:cubicBezTo>
                    <a:pt x="9452" y="29544"/>
                    <a:pt x="10487" y="33600"/>
                    <a:pt x="12472" y="35585"/>
                  </a:cubicBezTo>
                  <a:cubicBezTo>
                    <a:pt x="14198" y="37311"/>
                    <a:pt x="16356" y="38174"/>
                    <a:pt x="18859" y="38174"/>
                  </a:cubicBezTo>
                  <a:cubicBezTo>
                    <a:pt x="21448" y="38174"/>
                    <a:pt x="23605" y="37311"/>
                    <a:pt x="25331" y="35585"/>
                  </a:cubicBezTo>
                  <a:close/>
                </a:path>
              </a:pathLst>
            </a:custGeom>
            <a:solidFill>
              <a:srgbClr val="245BA7"/>
            </a:solidFill>
            <a:ln w="86190" cap="flat">
              <a:noFill/>
              <a:prstDash val="solid"/>
              <a:miter/>
            </a:ln>
          </p:spPr>
          <p:txBody>
            <a:bodyPr rtlCol="0" anchor="ctr"/>
            <a:lstStyle/>
            <a:p>
              <a:endParaRPr lang="en-GB"/>
            </a:p>
          </p:txBody>
        </p:sp>
        <p:sp>
          <p:nvSpPr>
            <p:cNvPr id="590" name="Graphic 1127">
              <a:extLst>
                <a:ext uri="{FF2B5EF4-FFF2-40B4-BE49-F238E27FC236}">
                  <a16:creationId xmlns:a16="http://schemas.microsoft.com/office/drawing/2014/main" id="{8DFE851C-ABC8-4CD6-8498-AE06BFFF2CB3}"/>
                </a:ext>
              </a:extLst>
            </p:cNvPr>
            <p:cNvSpPr/>
            <p:nvPr/>
          </p:nvSpPr>
          <p:spPr>
            <a:xfrm>
              <a:off x="6686533" y="3251556"/>
              <a:ext cx="35469" cy="44272"/>
            </a:xfrm>
            <a:custGeom>
              <a:avLst/>
              <a:gdLst>
                <a:gd name="connsiteX0" fmla="*/ 36135 w 35469"/>
                <a:gd name="connsiteY0" fmla="*/ 45510 h 44272"/>
                <a:gd name="connsiteX1" fmla="*/ 27333 w 35469"/>
                <a:gd name="connsiteY1" fmla="*/ 45510 h 44272"/>
                <a:gd name="connsiteX2" fmla="*/ 27333 w 35469"/>
                <a:gd name="connsiteY2" fmla="*/ 18843 h 44272"/>
                <a:gd name="connsiteX3" fmla="*/ 24916 w 35469"/>
                <a:gd name="connsiteY3" fmla="*/ 11507 h 44272"/>
                <a:gd name="connsiteX4" fmla="*/ 18530 w 35469"/>
                <a:gd name="connsiteY4" fmla="*/ 9091 h 44272"/>
                <a:gd name="connsiteX5" fmla="*/ 12057 w 35469"/>
                <a:gd name="connsiteY5" fmla="*/ 11507 h 44272"/>
                <a:gd name="connsiteX6" fmla="*/ 9468 w 35469"/>
                <a:gd name="connsiteY6" fmla="*/ 18843 h 44272"/>
                <a:gd name="connsiteX7" fmla="*/ 9468 w 35469"/>
                <a:gd name="connsiteY7" fmla="*/ 45510 h 44272"/>
                <a:gd name="connsiteX8" fmla="*/ 666 w 35469"/>
                <a:gd name="connsiteY8" fmla="*/ 45510 h 44272"/>
                <a:gd name="connsiteX9" fmla="*/ 666 w 35469"/>
                <a:gd name="connsiteY9" fmla="*/ 1755 h 44272"/>
                <a:gd name="connsiteX10" fmla="*/ 9296 w 35469"/>
                <a:gd name="connsiteY10" fmla="*/ 1755 h 44272"/>
                <a:gd name="connsiteX11" fmla="*/ 9296 w 35469"/>
                <a:gd name="connsiteY11" fmla="*/ 6157 h 44272"/>
                <a:gd name="connsiteX12" fmla="*/ 20946 w 35469"/>
                <a:gd name="connsiteY12" fmla="*/ 1238 h 44272"/>
                <a:gd name="connsiteX13" fmla="*/ 31734 w 35469"/>
                <a:gd name="connsiteY13" fmla="*/ 5207 h 44272"/>
                <a:gd name="connsiteX14" fmla="*/ 36135 w 35469"/>
                <a:gd name="connsiteY14" fmla="*/ 17548 h 44272"/>
                <a:gd name="connsiteX15" fmla="*/ 36135 w 35469"/>
                <a:gd name="connsiteY15" fmla="*/ 4551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6135" y="45510"/>
                  </a:moveTo>
                  <a:lnTo>
                    <a:pt x="27333" y="45510"/>
                  </a:lnTo>
                  <a:lnTo>
                    <a:pt x="27333" y="18843"/>
                  </a:lnTo>
                  <a:cubicBezTo>
                    <a:pt x="27333" y="15563"/>
                    <a:pt x="26556" y="13147"/>
                    <a:pt x="24916" y="11507"/>
                  </a:cubicBezTo>
                  <a:cubicBezTo>
                    <a:pt x="23276" y="9868"/>
                    <a:pt x="21205" y="9091"/>
                    <a:pt x="18530" y="9091"/>
                  </a:cubicBezTo>
                  <a:cubicBezTo>
                    <a:pt x="15855" y="9091"/>
                    <a:pt x="13697" y="9954"/>
                    <a:pt x="12057" y="11507"/>
                  </a:cubicBezTo>
                  <a:cubicBezTo>
                    <a:pt x="10331" y="13147"/>
                    <a:pt x="9468" y="15650"/>
                    <a:pt x="9468" y="18843"/>
                  </a:cubicBezTo>
                  <a:lnTo>
                    <a:pt x="9468" y="45510"/>
                  </a:lnTo>
                  <a:lnTo>
                    <a:pt x="666" y="45510"/>
                  </a:lnTo>
                  <a:lnTo>
                    <a:pt x="666" y="1755"/>
                  </a:lnTo>
                  <a:lnTo>
                    <a:pt x="9296" y="1755"/>
                  </a:lnTo>
                  <a:lnTo>
                    <a:pt x="9296" y="6157"/>
                  </a:lnTo>
                  <a:cubicBezTo>
                    <a:pt x="12316" y="2877"/>
                    <a:pt x="16200" y="1238"/>
                    <a:pt x="20946" y="1238"/>
                  </a:cubicBezTo>
                  <a:cubicBezTo>
                    <a:pt x="25348" y="1238"/>
                    <a:pt x="28972" y="2532"/>
                    <a:pt x="31734" y="5207"/>
                  </a:cubicBezTo>
                  <a:cubicBezTo>
                    <a:pt x="34668" y="8055"/>
                    <a:pt x="36135" y="12198"/>
                    <a:pt x="36135" y="17548"/>
                  </a:cubicBezTo>
                  <a:lnTo>
                    <a:pt x="36135" y="45510"/>
                  </a:lnTo>
                  <a:close/>
                </a:path>
              </a:pathLst>
            </a:custGeom>
            <a:solidFill>
              <a:srgbClr val="245BA7"/>
            </a:solidFill>
            <a:ln w="86190" cap="flat">
              <a:noFill/>
              <a:prstDash val="solid"/>
              <a:miter/>
            </a:ln>
          </p:spPr>
          <p:txBody>
            <a:bodyPr rtlCol="0" anchor="ctr"/>
            <a:lstStyle/>
            <a:p>
              <a:endParaRPr lang="en-GB"/>
            </a:p>
          </p:txBody>
        </p:sp>
        <p:sp>
          <p:nvSpPr>
            <p:cNvPr id="591" name="Graphic 1127">
              <a:extLst>
                <a:ext uri="{FF2B5EF4-FFF2-40B4-BE49-F238E27FC236}">
                  <a16:creationId xmlns:a16="http://schemas.microsoft.com/office/drawing/2014/main" id="{95627D35-0F3C-411F-AD62-772BC59BE99D}"/>
                </a:ext>
              </a:extLst>
            </p:cNvPr>
            <p:cNvSpPr/>
            <p:nvPr/>
          </p:nvSpPr>
          <p:spPr>
            <a:xfrm>
              <a:off x="6731366" y="3239561"/>
              <a:ext cx="22265" cy="56267"/>
            </a:xfrm>
            <a:custGeom>
              <a:avLst/>
              <a:gdLst>
                <a:gd name="connsiteX0" fmla="*/ 22945 w 22265"/>
                <a:gd name="connsiteY0" fmla="*/ 57503 h 56267"/>
                <a:gd name="connsiteX1" fmla="*/ 17680 w 22265"/>
                <a:gd name="connsiteY1" fmla="*/ 57503 h 56267"/>
                <a:gd name="connsiteX2" fmla="*/ 8791 w 22265"/>
                <a:gd name="connsiteY2" fmla="*/ 53965 h 56267"/>
                <a:gd name="connsiteX3" fmla="*/ 5685 w 22265"/>
                <a:gd name="connsiteY3" fmla="*/ 45335 h 56267"/>
                <a:gd name="connsiteX4" fmla="*/ 5685 w 22265"/>
                <a:gd name="connsiteY4" fmla="*/ 20481 h 56267"/>
                <a:gd name="connsiteX5" fmla="*/ 679 w 22265"/>
                <a:gd name="connsiteY5" fmla="*/ 20481 h 56267"/>
                <a:gd name="connsiteX6" fmla="*/ 679 w 22265"/>
                <a:gd name="connsiteY6" fmla="*/ 13749 h 56267"/>
                <a:gd name="connsiteX7" fmla="*/ 5685 w 22265"/>
                <a:gd name="connsiteY7" fmla="*/ 13749 h 56267"/>
                <a:gd name="connsiteX8" fmla="*/ 5685 w 22265"/>
                <a:gd name="connsiteY8" fmla="*/ 1236 h 56267"/>
                <a:gd name="connsiteX9" fmla="*/ 14487 w 22265"/>
                <a:gd name="connsiteY9" fmla="*/ 1236 h 56267"/>
                <a:gd name="connsiteX10" fmla="*/ 14487 w 22265"/>
                <a:gd name="connsiteY10" fmla="*/ 13749 h 56267"/>
                <a:gd name="connsiteX11" fmla="*/ 22945 w 22265"/>
                <a:gd name="connsiteY11" fmla="*/ 13749 h 56267"/>
                <a:gd name="connsiteX12" fmla="*/ 22945 w 22265"/>
                <a:gd name="connsiteY12" fmla="*/ 20481 h 56267"/>
                <a:gd name="connsiteX13" fmla="*/ 14487 w 22265"/>
                <a:gd name="connsiteY13" fmla="*/ 20481 h 56267"/>
                <a:gd name="connsiteX14" fmla="*/ 14487 w 22265"/>
                <a:gd name="connsiteY14" fmla="*/ 44904 h 56267"/>
                <a:gd name="connsiteX15" fmla="*/ 19320 w 22265"/>
                <a:gd name="connsiteY15" fmla="*/ 49995 h 56267"/>
                <a:gd name="connsiteX16" fmla="*/ 22945 w 22265"/>
                <a:gd name="connsiteY16" fmla="*/ 49995 h 56267"/>
                <a:gd name="connsiteX17" fmla="*/ 22945 w 22265"/>
                <a:gd name="connsiteY17" fmla="*/ 57503 h 5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265" h="56267">
                  <a:moveTo>
                    <a:pt x="22945" y="57503"/>
                  </a:moveTo>
                  <a:lnTo>
                    <a:pt x="17680" y="57503"/>
                  </a:lnTo>
                  <a:cubicBezTo>
                    <a:pt x="13797" y="57503"/>
                    <a:pt x="10863" y="56295"/>
                    <a:pt x="8791" y="53965"/>
                  </a:cubicBezTo>
                  <a:cubicBezTo>
                    <a:pt x="6720" y="51635"/>
                    <a:pt x="5685" y="48701"/>
                    <a:pt x="5685" y="45335"/>
                  </a:cubicBezTo>
                  <a:lnTo>
                    <a:pt x="5685" y="20481"/>
                  </a:lnTo>
                  <a:lnTo>
                    <a:pt x="679" y="20481"/>
                  </a:lnTo>
                  <a:lnTo>
                    <a:pt x="679" y="13749"/>
                  </a:lnTo>
                  <a:lnTo>
                    <a:pt x="5685" y="13749"/>
                  </a:lnTo>
                  <a:lnTo>
                    <a:pt x="5685" y="1236"/>
                  </a:lnTo>
                  <a:lnTo>
                    <a:pt x="14487" y="1236"/>
                  </a:lnTo>
                  <a:lnTo>
                    <a:pt x="14487" y="13749"/>
                  </a:lnTo>
                  <a:lnTo>
                    <a:pt x="22945" y="13749"/>
                  </a:lnTo>
                  <a:lnTo>
                    <a:pt x="22945" y="20481"/>
                  </a:lnTo>
                  <a:lnTo>
                    <a:pt x="14487" y="20481"/>
                  </a:lnTo>
                  <a:lnTo>
                    <a:pt x="14487" y="44904"/>
                  </a:lnTo>
                  <a:cubicBezTo>
                    <a:pt x="14487" y="48269"/>
                    <a:pt x="16127" y="49995"/>
                    <a:pt x="19320" y="49995"/>
                  </a:cubicBezTo>
                  <a:lnTo>
                    <a:pt x="22945" y="49995"/>
                  </a:lnTo>
                  <a:lnTo>
                    <a:pt x="22945" y="57503"/>
                  </a:lnTo>
                  <a:close/>
                </a:path>
              </a:pathLst>
            </a:custGeom>
            <a:solidFill>
              <a:srgbClr val="245BA7"/>
            </a:solidFill>
            <a:ln w="86190" cap="flat">
              <a:noFill/>
              <a:prstDash val="solid"/>
              <a:miter/>
            </a:ln>
          </p:spPr>
          <p:txBody>
            <a:bodyPr rtlCol="0" anchor="ctr"/>
            <a:lstStyle/>
            <a:p>
              <a:endParaRPr lang="en-GB"/>
            </a:p>
          </p:txBody>
        </p:sp>
        <p:sp>
          <p:nvSpPr>
            <p:cNvPr id="592" name="Graphic 1127">
              <a:extLst>
                <a:ext uri="{FF2B5EF4-FFF2-40B4-BE49-F238E27FC236}">
                  <a16:creationId xmlns:a16="http://schemas.microsoft.com/office/drawing/2014/main" id="{1EC2A9F3-AF49-4E00-91FA-4E932365519F}"/>
                </a:ext>
              </a:extLst>
            </p:cNvPr>
            <p:cNvSpPr/>
            <p:nvPr/>
          </p:nvSpPr>
          <p:spPr>
            <a:xfrm>
              <a:off x="6764634" y="3251556"/>
              <a:ext cx="30722" cy="44272"/>
            </a:xfrm>
            <a:custGeom>
              <a:avLst/>
              <a:gdLst>
                <a:gd name="connsiteX0" fmla="*/ 31415 w 30722"/>
                <a:gd name="connsiteY0" fmla="*/ 5380 h 44272"/>
                <a:gd name="connsiteX1" fmla="*/ 24770 w 30722"/>
                <a:gd name="connsiteY1" fmla="*/ 12025 h 44272"/>
                <a:gd name="connsiteX2" fmla="*/ 18211 w 30722"/>
                <a:gd name="connsiteY2" fmla="*/ 9091 h 44272"/>
                <a:gd name="connsiteX3" fmla="*/ 11997 w 30722"/>
                <a:gd name="connsiteY3" fmla="*/ 11766 h 44272"/>
                <a:gd name="connsiteX4" fmla="*/ 9495 w 30722"/>
                <a:gd name="connsiteY4" fmla="*/ 18929 h 44272"/>
                <a:gd name="connsiteX5" fmla="*/ 9495 w 30722"/>
                <a:gd name="connsiteY5" fmla="*/ 45510 h 44272"/>
                <a:gd name="connsiteX6" fmla="*/ 692 w 30722"/>
                <a:gd name="connsiteY6" fmla="*/ 45510 h 44272"/>
                <a:gd name="connsiteX7" fmla="*/ 692 w 30722"/>
                <a:gd name="connsiteY7" fmla="*/ 1755 h 44272"/>
                <a:gd name="connsiteX8" fmla="*/ 9322 w 30722"/>
                <a:gd name="connsiteY8" fmla="*/ 1755 h 44272"/>
                <a:gd name="connsiteX9" fmla="*/ 9322 w 30722"/>
                <a:gd name="connsiteY9" fmla="*/ 6502 h 44272"/>
                <a:gd name="connsiteX10" fmla="*/ 14155 w 30722"/>
                <a:gd name="connsiteY10" fmla="*/ 2705 h 44272"/>
                <a:gd name="connsiteX11" fmla="*/ 20973 w 30722"/>
                <a:gd name="connsiteY11" fmla="*/ 1238 h 44272"/>
                <a:gd name="connsiteX12" fmla="*/ 31415 w 30722"/>
                <a:gd name="connsiteY12" fmla="*/ 538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1415" y="5380"/>
                  </a:moveTo>
                  <a:lnTo>
                    <a:pt x="24770" y="12025"/>
                  </a:lnTo>
                  <a:cubicBezTo>
                    <a:pt x="22785" y="10040"/>
                    <a:pt x="20627" y="9091"/>
                    <a:pt x="18211" y="9091"/>
                  </a:cubicBezTo>
                  <a:cubicBezTo>
                    <a:pt x="15708" y="9091"/>
                    <a:pt x="13637" y="10040"/>
                    <a:pt x="11997" y="11766"/>
                  </a:cubicBezTo>
                  <a:cubicBezTo>
                    <a:pt x="10358" y="13579"/>
                    <a:pt x="9495" y="15995"/>
                    <a:pt x="9495" y="18929"/>
                  </a:cubicBezTo>
                  <a:lnTo>
                    <a:pt x="9495" y="45510"/>
                  </a:lnTo>
                  <a:lnTo>
                    <a:pt x="692" y="45510"/>
                  </a:lnTo>
                  <a:lnTo>
                    <a:pt x="692" y="1755"/>
                  </a:lnTo>
                  <a:lnTo>
                    <a:pt x="9322" y="1755"/>
                  </a:lnTo>
                  <a:lnTo>
                    <a:pt x="9322" y="6502"/>
                  </a:lnTo>
                  <a:cubicBezTo>
                    <a:pt x="10444" y="4949"/>
                    <a:pt x="12084" y="3654"/>
                    <a:pt x="14155" y="2705"/>
                  </a:cubicBezTo>
                  <a:cubicBezTo>
                    <a:pt x="16312" y="1755"/>
                    <a:pt x="18556" y="1238"/>
                    <a:pt x="20973" y="1238"/>
                  </a:cubicBezTo>
                  <a:cubicBezTo>
                    <a:pt x="25201" y="1238"/>
                    <a:pt x="28653" y="2618"/>
                    <a:pt x="31415" y="5380"/>
                  </a:cubicBezTo>
                  <a:close/>
                </a:path>
              </a:pathLst>
            </a:custGeom>
            <a:solidFill>
              <a:srgbClr val="245BA7"/>
            </a:solidFill>
            <a:ln w="86190" cap="flat">
              <a:noFill/>
              <a:prstDash val="solid"/>
              <a:miter/>
            </a:ln>
          </p:spPr>
          <p:txBody>
            <a:bodyPr rtlCol="0" anchor="ctr"/>
            <a:lstStyle/>
            <a:p>
              <a:endParaRPr lang="en-GB"/>
            </a:p>
          </p:txBody>
        </p:sp>
        <p:sp>
          <p:nvSpPr>
            <p:cNvPr id="593" name="Graphic 1127">
              <a:extLst>
                <a:ext uri="{FF2B5EF4-FFF2-40B4-BE49-F238E27FC236}">
                  <a16:creationId xmlns:a16="http://schemas.microsoft.com/office/drawing/2014/main" id="{9E9602DA-C4C6-45A5-9D7F-3E21E42D40AD}"/>
                </a:ext>
              </a:extLst>
            </p:cNvPr>
            <p:cNvSpPr/>
            <p:nvPr/>
          </p:nvSpPr>
          <p:spPr>
            <a:xfrm>
              <a:off x="6800233" y="3251556"/>
              <a:ext cx="36505" cy="44789"/>
            </a:xfrm>
            <a:custGeom>
              <a:avLst/>
              <a:gdLst>
                <a:gd name="connsiteX0" fmla="*/ 37211 w 36505"/>
                <a:gd name="connsiteY0" fmla="*/ 23589 h 44789"/>
                <a:gd name="connsiteX1" fmla="*/ 32033 w 36505"/>
                <a:gd name="connsiteY1" fmla="*/ 40850 h 44789"/>
                <a:gd name="connsiteX2" fmla="*/ 18915 w 36505"/>
                <a:gd name="connsiteY2" fmla="*/ 46028 h 44789"/>
                <a:gd name="connsiteX3" fmla="*/ 5884 w 36505"/>
                <a:gd name="connsiteY3" fmla="*/ 40850 h 44789"/>
                <a:gd name="connsiteX4" fmla="*/ 705 w 36505"/>
                <a:gd name="connsiteY4" fmla="*/ 23589 h 44789"/>
                <a:gd name="connsiteX5" fmla="*/ 1827 w 36505"/>
                <a:gd name="connsiteY5" fmla="*/ 13492 h 44789"/>
                <a:gd name="connsiteX6" fmla="*/ 5884 w 36505"/>
                <a:gd name="connsiteY6" fmla="*/ 6416 h 44789"/>
                <a:gd name="connsiteX7" fmla="*/ 18915 w 36505"/>
                <a:gd name="connsiteY7" fmla="*/ 1238 h 44789"/>
                <a:gd name="connsiteX8" fmla="*/ 32033 w 36505"/>
                <a:gd name="connsiteY8" fmla="*/ 6416 h 44789"/>
                <a:gd name="connsiteX9" fmla="*/ 36089 w 36505"/>
                <a:gd name="connsiteY9" fmla="*/ 13492 h 44789"/>
                <a:gd name="connsiteX10" fmla="*/ 37211 w 36505"/>
                <a:gd name="connsiteY10" fmla="*/ 23589 h 44789"/>
                <a:gd name="connsiteX11" fmla="*/ 25387 w 36505"/>
                <a:gd name="connsiteY11" fmla="*/ 35585 h 44789"/>
                <a:gd name="connsiteX12" fmla="*/ 28408 w 36505"/>
                <a:gd name="connsiteY12" fmla="*/ 23589 h 44789"/>
                <a:gd name="connsiteX13" fmla="*/ 25387 w 36505"/>
                <a:gd name="connsiteY13" fmla="*/ 11594 h 44789"/>
                <a:gd name="connsiteX14" fmla="*/ 18915 w 36505"/>
                <a:gd name="connsiteY14" fmla="*/ 9091 h 44789"/>
                <a:gd name="connsiteX15" fmla="*/ 12529 w 36505"/>
                <a:gd name="connsiteY15" fmla="*/ 11594 h 44789"/>
                <a:gd name="connsiteX16" fmla="*/ 9508 w 36505"/>
                <a:gd name="connsiteY16" fmla="*/ 23589 h 44789"/>
                <a:gd name="connsiteX17" fmla="*/ 12529 w 36505"/>
                <a:gd name="connsiteY17" fmla="*/ 35585 h 44789"/>
                <a:gd name="connsiteX18" fmla="*/ 18915 w 36505"/>
                <a:gd name="connsiteY18" fmla="*/ 38174 h 44789"/>
                <a:gd name="connsiteX19" fmla="*/ 25387 w 36505"/>
                <a:gd name="connsiteY19" fmla="*/ 35585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7211" y="23589"/>
                  </a:moveTo>
                  <a:cubicBezTo>
                    <a:pt x="37211" y="31529"/>
                    <a:pt x="35485" y="37311"/>
                    <a:pt x="32033" y="40850"/>
                  </a:cubicBezTo>
                  <a:cubicBezTo>
                    <a:pt x="28667" y="44302"/>
                    <a:pt x="24352" y="46028"/>
                    <a:pt x="18915" y="46028"/>
                  </a:cubicBezTo>
                  <a:cubicBezTo>
                    <a:pt x="13564" y="46028"/>
                    <a:pt x="9249" y="44302"/>
                    <a:pt x="5884" y="40850"/>
                  </a:cubicBezTo>
                  <a:cubicBezTo>
                    <a:pt x="2431" y="37311"/>
                    <a:pt x="705" y="31529"/>
                    <a:pt x="705" y="23589"/>
                  </a:cubicBezTo>
                  <a:cubicBezTo>
                    <a:pt x="705" y="19620"/>
                    <a:pt x="1051" y="16254"/>
                    <a:pt x="1827" y="13492"/>
                  </a:cubicBezTo>
                  <a:cubicBezTo>
                    <a:pt x="2604" y="10817"/>
                    <a:pt x="3899" y="8401"/>
                    <a:pt x="5884" y="6416"/>
                  </a:cubicBezTo>
                  <a:cubicBezTo>
                    <a:pt x="9249" y="2964"/>
                    <a:pt x="13564" y="1238"/>
                    <a:pt x="18915" y="1238"/>
                  </a:cubicBezTo>
                  <a:cubicBezTo>
                    <a:pt x="24352" y="1238"/>
                    <a:pt x="28667" y="2964"/>
                    <a:pt x="32033" y="6416"/>
                  </a:cubicBezTo>
                  <a:cubicBezTo>
                    <a:pt x="34017" y="8401"/>
                    <a:pt x="35312" y="10817"/>
                    <a:pt x="36089" y="13492"/>
                  </a:cubicBezTo>
                  <a:cubicBezTo>
                    <a:pt x="36865" y="16254"/>
                    <a:pt x="37211" y="19620"/>
                    <a:pt x="37211" y="23589"/>
                  </a:cubicBezTo>
                  <a:close/>
                  <a:moveTo>
                    <a:pt x="25387" y="35585"/>
                  </a:moveTo>
                  <a:cubicBezTo>
                    <a:pt x="27372" y="33600"/>
                    <a:pt x="28408" y="29544"/>
                    <a:pt x="28408" y="23589"/>
                  </a:cubicBezTo>
                  <a:cubicBezTo>
                    <a:pt x="28408" y="17635"/>
                    <a:pt x="27372" y="13579"/>
                    <a:pt x="25387" y="11594"/>
                  </a:cubicBezTo>
                  <a:cubicBezTo>
                    <a:pt x="23748" y="9954"/>
                    <a:pt x="21590" y="9091"/>
                    <a:pt x="18915" y="9091"/>
                  </a:cubicBezTo>
                  <a:cubicBezTo>
                    <a:pt x="16326" y="9091"/>
                    <a:pt x="14168" y="9954"/>
                    <a:pt x="12529" y="11594"/>
                  </a:cubicBezTo>
                  <a:cubicBezTo>
                    <a:pt x="10544" y="13579"/>
                    <a:pt x="9508" y="17635"/>
                    <a:pt x="9508" y="23589"/>
                  </a:cubicBezTo>
                  <a:cubicBezTo>
                    <a:pt x="9508" y="29544"/>
                    <a:pt x="10544" y="33600"/>
                    <a:pt x="12529" y="35585"/>
                  </a:cubicBezTo>
                  <a:cubicBezTo>
                    <a:pt x="14255" y="37311"/>
                    <a:pt x="16412" y="38174"/>
                    <a:pt x="18915" y="38174"/>
                  </a:cubicBezTo>
                  <a:cubicBezTo>
                    <a:pt x="21504" y="38174"/>
                    <a:pt x="23661" y="37311"/>
                    <a:pt x="25387" y="35585"/>
                  </a:cubicBezTo>
                  <a:close/>
                </a:path>
              </a:pathLst>
            </a:custGeom>
            <a:solidFill>
              <a:srgbClr val="245BA7"/>
            </a:solidFill>
            <a:ln w="86190" cap="flat">
              <a:noFill/>
              <a:prstDash val="solid"/>
              <a:miter/>
            </a:ln>
          </p:spPr>
          <p:txBody>
            <a:bodyPr rtlCol="0" anchor="ctr"/>
            <a:lstStyle/>
            <a:p>
              <a:endParaRPr lang="en-GB"/>
            </a:p>
          </p:txBody>
        </p:sp>
        <p:sp>
          <p:nvSpPr>
            <p:cNvPr id="594" name="Graphic 1127">
              <a:extLst>
                <a:ext uri="{FF2B5EF4-FFF2-40B4-BE49-F238E27FC236}">
                  <a16:creationId xmlns:a16="http://schemas.microsoft.com/office/drawing/2014/main" id="{AB7C4AD9-80EE-43CD-A5A4-5FC8CCB958FE}"/>
                </a:ext>
              </a:extLst>
            </p:cNvPr>
            <p:cNvSpPr/>
            <p:nvPr/>
          </p:nvSpPr>
          <p:spPr>
            <a:xfrm>
              <a:off x="6848170" y="3234383"/>
              <a:ext cx="17432" cy="61445"/>
            </a:xfrm>
            <a:custGeom>
              <a:avLst/>
              <a:gdLst>
                <a:gd name="connsiteX0" fmla="*/ 18152 w 17432"/>
                <a:gd name="connsiteY0" fmla="*/ 62681 h 61445"/>
                <a:gd name="connsiteX1" fmla="*/ 12715 w 17432"/>
                <a:gd name="connsiteY1" fmla="*/ 62681 h 61445"/>
                <a:gd name="connsiteX2" fmla="*/ 3739 w 17432"/>
                <a:gd name="connsiteY2" fmla="*/ 59229 h 61445"/>
                <a:gd name="connsiteX3" fmla="*/ 719 w 17432"/>
                <a:gd name="connsiteY3" fmla="*/ 50599 h 61445"/>
                <a:gd name="connsiteX4" fmla="*/ 719 w 17432"/>
                <a:gd name="connsiteY4" fmla="*/ 1235 h 61445"/>
                <a:gd name="connsiteX5" fmla="*/ 9522 w 17432"/>
                <a:gd name="connsiteY5" fmla="*/ 1235 h 61445"/>
                <a:gd name="connsiteX6" fmla="*/ 9522 w 17432"/>
                <a:gd name="connsiteY6" fmla="*/ 50081 h 61445"/>
                <a:gd name="connsiteX7" fmla="*/ 10643 w 17432"/>
                <a:gd name="connsiteY7" fmla="*/ 53878 h 61445"/>
                <a:gd name="connsiteX8" fmla="*/ 14268 w 17432"/>
                <a:gd name="connsiteY8" fmla="*/ 55172 h 61445"/>
                <a:gd name="connsiteX9" fmla="*/ 18152 w 17432"/>
                <a:gd name="connsiteY9" fmla="*/ 55172 h 61445"/>
                <a:gd name="connsiteX10" fmla="*/ 18152 w 17432"/>
                <a:gd name="connsiteY10" fmla="*/ 62681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2" h="61445">
                  <a:moveTo>
                    <a:pt x="18152" y="62681"/>
                  </a:moveTo>
                  <a:lnTo>
                    <a:pt x="12715" y="62681"/>
                  </a:lnTo>
                  <a:cubicBezTo>
                    <a:pt x="8745" y="62681"/>
                    <a:pt x="5724" y="61559"/>
                    <a:pt x="3739" y="59229"/>
                  </a:cubicBezTo>
                  <a:cubicBezTo>
                    <a:pt x="1755" y="56985"/>
                    <a:pt x="719" y="54137"/>
                    <a:pt x="719" y="50599"/>
                  </a:cubicBezTo>
                  <a:lnTo>
                    <a:pt x="719" y="1235"/>
                  </a:lnTo>
                  <a:lnTo>
                    <a:pt x="9522" y="1235"/>
                  </a:lnTo>
                  <a:lnTo>
                    <a:pt x="9522" y="50081"/>
                  </a:lnTo>
                  <a:cubicBezTo>
                    <a:pt x="9522" y="51807"/>
                    <a:pt x="9867" y="53101"/>
                    <a:pt x="10643" y="53878"/>
                  </a:cubicBezTo>
                  <a:cubicBezTo>
                    <a:pt x="11334" y="54741"/>
                    <a:pt x="12542" y="55172"/>
                    <a:pt x="14268" y="55172"/>
                  </a:cubicBezTo>
                  <a:lnTo>
                    <a:pt x="18152" y="55172"/>
                  </a:lnTo>
                  <a:lnTo>
                    <a:pt x="18152" y="62681"/>
                  </a:lnTo>
                  <a:close/>
                </a:path>
              </a:pathLst>
            </a:custGeom>
            <a:solidFill>
              <a:srgbClr val="245BA7"/>
            </a:solidFill>
            <a:ln w="86190" cap="flat">
              <a:noFill/>
              <a:prstDash val="solid"/>
              <a:miter/>
            </a:ln>
          </p:spPr>
          <p:txBody>
            <a:bodyPr rtlCol="0" anchor="ctr"/>
            <a:lstStyle/>
            <a:p>
              <a:endParaRPr lang="en-GB"/>
            </a:p>
          </p:txBody>
        </p:sp>
        <p:sp>
          <p:nvSpPr>
            <p:cNvPr id="595" name="Graphic 1127">
              <a:extLst>
                <a:ext uri="{FF2B5EF4-FFF2-40B4-BE49-F238E27FC236}">
                  <a16:creationId xmlns:a16="http://schemas.microsoft.com/office/drawing/2014/main" id="{73D94E90-2276-4D55-BA31-9EC58314B816}"/>
                </a:ext>
              </a:extLst>
            </p:cNvPr>
            <p:cNvSpPr/>
            <p:nvPr/>
          </p:nvSpPr>
          <p:spPr>
            <a:xfrm>
              <a:off x="6892137" y="3233951"/>
              <a:ext cx="22524" cy="61877"/>
            </a:xfrm>
            <a:custGeom>
              <a:avLst/>
              <a:gdLst>
                <a:gd name="connsiteX0" fmla="*/ 23259 w 22524"/>
                <a:gd name="connsiteY0" fmla="*/ 26089 h 61877"/>
                <a:gd name="connsiteX1" fmla="*/ 14543 w 22524"/>
                <a:gd name="connsiteY1" fmla="*/ 26089 h 61877"/>
                <a:gd name="connsiteX2" fmla="*/ 14543 w 22524"/>
                <a:gd name="connsiteY2" fmla="*/ 63112 h 61877"/>
                <a:gd name="connsiteX3" fmla="*/ 5741 w 22524"/>
                <a:gd name="connsiteY3" fmla="*/ 63112 h 61877"/>
                <a:gd name="connsiteX4" fmla="*/ 5741 w 22524"/>
                <a:gd name="connsiteY4" fmla="*/ 26089 h 61877"/>
                <a:gd name="connsiteX5" fmla="*/ 735 w 22524"/>
                <a:gd name="connsiteY5" fmla="*/ 26089 h 61877"/>
                <a:gd name="connsiteX6" fmla="*/ 735 w 22524"/>
                <a:gd name="connsiteY6" fmla="*/ 19358 h 61877"/>
                <a:gd name="connsiteX7" fmla="*/ 5741 w 22524"/>
                <a:gd name="connsiteY7" fmla="*/ 19358 h 61877"/>
                <a:gd name="connsiteX8" fmla="*/ 5741 w 22524"/>
                <a:gd name="connsiteY8" fmla="*/ 13403 h 61877"/>
                <a:gd name="connsiteX9" fmla="*/ 8847 w 22524"/>
                <a:gd name="connsiteY9" fmla="*/ 4773 h 61877"/>
                <a:gd name="connsiteX10" fmla="*/ 17736 w 22524"/>
                <a:gd name="connsiteY10" fmla="*/ 1235 h 61877"/>
                <a:gd name="connsiteX11" fmla="*/ 23259 w 22524"/>
                <a:gd name="connsiteY11" fmla="*/ 1235 h 61877"/>
                <a:gd name="connsiteX12" fmla="*/ 23259 w 22524"/>
                <a:gd name="connsiteY12" fmla="*/ 8743 h 61877"/>
                <a:gd name="connsiteX13" fmla="*/ 19376 w 22524"/>
                <a:gd name="connsiteY13" fmla="*/ 8743 h 61877"/>
                <a:gd name="connsiteX14" fmla="*/ 14543 w 22524"/>
                <a:gd name="connsiteY14" fmla="*/ 13834 h 61877"/>
                <a:gd name="connsiteX15" fmla="*/ 14543 w 22524"/>
                <a:gd name="connsiteY15" fmla="*/ 19358 h 61877"/>
                <a:gd name="connsiteX16" fmla="*/ 23259 w 22524"/>
                <a:gd name="connsiteY16" fmla="*/ 19358 h 61877"/>
                <a:gd name="connsiteX17" fmla="*/ 23259 w 22524"/>
                <a:gd name="connsiteY17" fmla="*/ 26089 h 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24" h="61877">
                  <a:moveTo>
                    <a:pt x="23259" y="26089"/>
                  </a:moveTo>
                  <a:lnTo>
                    <a:pt x="14543" y="26089"/>
                  </a:lnTo>
                  <a:lnTo>
                    <a:pt x="14543" y="63112"/>
                  </a:lnTo>
                  <a:lnTo>
                    <a:pt x="5741" y="63112"/>
                  </a:lnTo>
                  <a:lnTo>
                    <a:pt x="5741" y="26089"/>
                  </a:lnTo>
                  <a:lnTo>
                    <a:pt x="735" y="26089"/>
                  </a:lnTo>
                  <a:lnTo>
                    <a:pt x="735" y="19358"/>
                  </a:lnTo>
                  <a:lnTo>
                    <a:pt x="5741" y="19358"/>
                  </a:lnTo>
                  <a:lnTo>
                    <a:pt x="5741" y="13403"/>
                  </a:lnTo>
                  <a:cubicBezTo>
                    <a:pt x="5741" y="10037"/>
                    <a:pt x="6776" y="7103"/>
                    <a:pt x="8847" y="4773"/>
                  </a:cubicBezTo>
                  <a:cubicBezTo>
                    <a:pt x="10919" y="2443"/>
                    <a:pt x="13853" y="1235"/>
                    <a:pt x="17736" y="1235"/>
                  </a:cubicBezTo>
                  <a:lnTo>
                    <a:pt x="23259" y="1235"/>
                  </a:lnTo>
                  <a:lnTo>
                    <a:pt x="23259" y="8743"/>
                  </a:lnTo>
                  <a:lnTo>
                    <a:pt x="19376" y="8743"/>
                  </a:lnTo>
                  <a:cubicBezTo>
                    <a:pt x="16183" y="8743"/>
                    <a:pt x="14543" y="10469"/>
                    <a:pt x="14543" y="13834"/>
                  </a:cubicBezTo>
                  <a:lnTo>
                    <a:pt x="14543" y="19358"/>
                  </a:lnTo>
                  <a:lnTo>
                    <a:pt x="23259" y="19358"/>
                  </a:lnTo>
                  <a:lnTo>
                    <a:pt x="23259" y="26089"/>
                  </a:lnTo>
                  <a:close/>
                </a:path>
              </a:pathLst>
            </a:custGeom>
            <a:solidFill>
              <a:srgbClr val="245BA7"/>
            </a:solidFill>
            <a:ln w="86190" cap="flat">
              <a:noFill/>
              <a:prstDash val="solid"/>
              <a:miter/>
            </a:ln>
          </p:spPr>
          <p:txBody>
            <a:bodyPr rtlCol="0" anchor="ctr"/>
            <a:lstStyle/>
            <a:p>
              <a:endParaRPr lang="en-GB"/>
            </a:p>
          </p:txBody>
        </p:sp>
        <p:sp>
          <p:nvSpPr>
            <p:cNvPr id="596" name="Graphic 1127">
              <a:extLst>
                <a:ext uri="{FF2B5EF4-FFF2-40B4-BE49-F238E27FC236}">
                  <a16:creationId xmlns:a16="http://schemas.microsoft.com/office/drawing/2014/main" id="{458AAAE5-96AD-4A1D-B468-1C0D0EEEDD68}"/>
                </a:ext>
              </a:extLst>
            </p:cNvPr>
            <p:cNvSpPr/>
            <p:nvPr/>
          </p:nvSpPr>
          <p:spPr>
            <a:xfrm>
              <a:off x="6923594" y="3234383"/>
              <a:ext cx="17432" cy="61445"/>
            </a:xfrm>
            <a:custGeom>
              <a:avLst/>
              <a:gdLst>
                <a:gd name="connsiteX0" fmla="*/ 18178 w 17432"/>
                <a:gd name="connsiteY0" fmla="*/ 62681 h 61445"/>
                <a:gd name="connsiteX1" fmla="*/ 12741 w 17432"/>
                <a:gd name="connsiteY1" fmla="*/ 62681 h 61445"/>
                <a:gd name="connsiteX2" fmla="*/ 3766 w 17432"/>
                <a:gd name="connsiteY2" fmla="*/ 59229 h 61445"/>
                <a:gd name="connsiteX3" fmla="*/ 745 w 17432"/>
                <a:gd name="connsiteY3" fmla="*/ 50599 h 61445"/>
                <a:gd name="connsiteX4" fmla="*/ 745 w 17432"/>
                <a:gd name="connsiteY4" fmla="*/ 1235 h 61445"/>
                <a:gd name="connsiteX5" fmla="*/ 9548 w 17432"/>
                <a:gd name="connsiteY5" fmla="*/ 1235 h 61445"/>
                <a:gd name="connsiteX6" fmla="*/ 9548 w 17432"/>
                <a:gd name="connsiteY6" fmla="*/ 50081 h 61445"/>
                <a:gd name="connsiteX7" fmla="*/ 10670 w 17432"/>
                <a:gd name="connsiteY7" fmla="*/ 53878 h 61445"/>
                <a:gd name="connsiteX8" fmla="*/ 14294 w 17432"/>
                <a:gd name="connsiteY8" fmla="*/ 55172 h 61445"/>
                <a:gd name="connsiteX9" fmla="*/ 18178 w 17432"/>
                <a:gd name="connsiteY9" fmla="*/ 55172 h 61445"/>
                <a:gd name="connsiteX10" fmla="*/ 18178 w 17432"/>
                <a:gd name="connsiteY10" fmla="*/ 62681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2" h="61445">
                  <a:moveTo>
                    <a:pt x="18178" y="62681"/>
                  </a:moveTo>
                  <a:lnTo>
                    <a:pt x="12741" y="62681"/>
                  </a:lnTo>
                  <a:cubicBezTo>
                    <a:pt x="8771" y="62681"/>
                    <a:pt x="5751" y="61559"/>
                    <a:pt x="3766" y="59229"/>
                  </a:cubicBezTo>
                  <a:cubicBezTo>
                    <a:pt x="1781" y="56985"/>
                    <a:pt x="745" y="54137"/>
                    <a:pt x="745" y="50599"/>
                  </a:cubicBezTo>
                  <a:lnTo>
                    <a:pt x="745" y="1235"/>
                  </a:lnTo>
                  <a:lnTo>
                    <a:pt x="9548" y="1235"/>
                  </a:lnTo>
                  <a:lnTo>
                    <a:pt x="9548" y="50081"/>
                  </a:lnTo>
                  <a:cubicBezTo>
                    <a:pt x="9548" y="51807"/>
                    <a:pt x="9893" y="53101"/>
                    <a:pt x="10670" y="53878"/>
                  </a:cubicBezTo>
                  <a:cubicBezTo>
                    <a:pt x="11360" y="54741"/>
                    <a:pt x="12568" y="55172"/>
                    <a:pt x="14294" y="55172"/>
                  </a:cubicBezTo>
                  <a:lnTo>
                    <a:pt x="18178" y="55172"/>
                  </a:lnTo>
                  <a:lnTo>
                    <a:pt x="18178" y="62681"/>
                  </a:lnTo>
                  <a:close/>
                </a:path>
              </a:pathLst>
            </a:custGeom>
            <a:solidFill>
              <a:srgbClr val="245BA7"/>
            </a:solidFill>
            <a:ln w="86190" cap="flat">
              <a:noFill/>
              <a:prstDash val="solid"/>
              <a:miter/>
            </a:ln>
          </p:spPr>
          <p:txBody>
            <a:bodyPr rtlCol="0" anchor="ctr"/>
            <a:lstStyle/>
            <a:p>
              <a:endParaRPr lang="en-GB"/>
            </a:p>
          </p:txBody>
        </p:sp>
        <p:sp>
          <p:nvSpPr>
            <p:cNvPr id="597" name="Graphic 1127">
              <a:extLst>
                <a:ext uri="{FF2B5EF4-FFF2-40B4-BE49-F238E27FC236}">
                  <a16:creationId xmlns:a16="http://schemas.microsoft.com/office/drawing/2014/main" id="{C1505C8B-E7C0-41C5-AF9E-77AF77F390BD}"/>
                </a:ext>
              </a:extLst>
            </p:cNvPr>
            <p:cNvSpPr/>
            <p:nvPr/>
          </p:nvSpPr>
          <p:spPr>
            <a:xfrm>
              <a:off x="6947194" y="3251556"/>
              <a:ext cx="35469" cy="44789"/>
            </a:xfrm>
            <a:custGeom>
              <a:avLst/>
              <a:gdLst>
                <a:gd name="connsiteX0" fmla="*/ 36226 w 35469"/>
                <a:gd name="connsiteY0" fmla="*/ 45510 h 44789"/>
                <a:gd name="connsiteX1" fmla="*/ 27596 w 35469"/>
                <a:gd name="connsiteY1" fmla="*/ 45510 h 44789"/>
                <a:gd name="connsiteX2" fmla="*/ 27596 w 35469"/>
                <a:gd name="connsiteY2" fmla="*/ 41540 h 44789"/>
                <a:gd name="connsiteX3" fmla="*/ 22590 w 35469"/>
                <a:gd name="connsiteY3" fmla="*/ 44992 h 44789"/>
                <a:gd name="connsiteX4" fmla="*/ 15945 w 35469"/>
                <a:gd name="connsiteY4" fmla="*/ 46028 h 44789"/>
                <a:gd name="connsiteX5" fmla="*/ 4208 w 35469"/>
                <a:gd name="connsiteY5" fmla="*/ 42058 h 44789"/>
                <a:gd name="connsiteX6" fmla="*/ 756 w 35469"/>
                <a:gd name="connsiteY6" fmla="*/ 32651 h 44789"/>
                <a:gd name="connsiteX7" fmla="*/ 4726 w 35469"/>
                <a:gd name="connsiteY7" fmla="*/ 23503 h 44789"/>
                <a:gd name="connsiteX8" fmla="*/ 15945 w 35469"/>
                <a:gd name="connsiteY8" fmla="*/ 20051 h 44789"/>
                <a:gd name="connsiteX9" fmla="*/ 27423 w 35469"/>
                <a:gd name="connsiteY9" fmla="*/ 20051 h 44789"/>
                <a:gd name="connsiteX10" fmla="*/ 27423 w 35469"/>
                <a:gd name="connsiteY10" fmla="*/ 16944 h 44789"/>
                <a:gd name="connsiteX11" fmla="*/ 25179 w 35469"/>
                <a:gd name="connsiteY11" fmla="*/ 10731 h 44789"/>
                <a:gd name="connsiteX12" fmla="*/ 17844 w 35469"/>
                <a:gd name="connsiteY12" fmla="*/ 8746 h 44789"/>
                <a:gd name="connsiteX13" fmla="*/ 12321 w 35469"/>
                <a:gd name="connsiteY13" fmla="*/ 9781 h 44789"/>
                <a:gd name="connsiteX14" fmla="*/ 8265 w 35469"/>
                <a:gd name="connsiteY14" fmla="*/ 13061 h 44789"/>
                <a:gd name="connsiteX15" fmla="*/ 2569 w 35469"/>
                <a:gd name="connsiteY15" fmla="*/ 7624 h 44789"/>
                <a:gd name="connsiteX16" fmla="*/ 9128 w 35469"/>
                <a:gd name="connsiteY16" fmla="*/ 2618 h 44789"/>
                <a:gd name="connsiteX17" fmla="*/ 18189 w 35469"/>
                <a:gd name="connsiteY17" fmla="*/ 1238 h 44789"/>
                <a:gd name="connsiteX18" fmla="*/ 36226 w 35469"/>
                <a:gd name="connsiteY18" fmla="*/ 16254 h 44789"/>
                <a:gd name="connsiteX19" fmla="*/ 36226 w 35469"/>
                <a:gd name="connsiteY19" fmla="*/ 45510 h 44789"/>
                <a:gd name="connsiteX20" fmla="*/ 27423 w 35469"/>
                <a:gd name="connsiteY20" fmla="*/ 29717 h 44789"/>
                <a:gd name="connsiteX21" fmla="*/ 27423 w 35469"/>
                <a:gd name="connsiteY21" fmla="*/ 26178 h 44789"/>
                <a:gd name="connsiteX22" fmla="*/ 17326 w 35469"/>
                <a:gd name="connsiteY22" fmla="*/ 26178 h 44789"/>
                <a:gd name="connsiteX23" fmla="*/ 9300 w 35469"/>
                <a:gd name="connsiteY23" fmla="*/ 32478 h 44789"/>
                <a:gd name="connsiteX24" fmla="*/ 17585 w 35469"/>
                <a:gd name="connsiteY24" fmla="*/ 38692 h 44789"/>
                <a:gd name="connsiteX25" fmla="*/ 25525 w 35469"/>
                <a:gd name="connsiteY25" fmla="*/ 36189 h 44789"/>
                <a:gd name="connsiteX26" fmla="*/ 27423 w 35469"/>
                <a:gd name="connsiteY26" fmla="*/ 2971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69" h="44789">
                  <a:moveTo>
                    <a:pt x="36226" y="45510"/>
                  </a:moveTo>
                  <a:lnTo>
                    <a:pt x="27596" y="45510"/>
                  </a:lnTo>
                  <a:lnTo>
                    <a:pt x="27596" y="41540"/>
                  </a:lnTo>
                  <a:cubicBezTo>
                    <a:pt x="25956" y="43180"/>
                    <a:pt x="24316" y="44302"/>
                    <a:pt x="22590" y="44992"/>
                  </a:cubicBezTo>
                  <a:cubicBezTo>
                    <a:pt x="20778" y="45682"/>
                    <a:pt x="18621" y="46028"/>
                    <a:pt x="15945" y="46028"/>
                  </a:cubicBezTo>
                  <a:cubicBezTo>
                    <a:pt x="10767" y="46028"/>
                    <a:pt x="6884" y="44733"/>
                    <a:pt x="4208" y="42058"/>
                  </a:cubicBezTo>
                  <a:cubicBezTo>
                    <a:pt x="1878" y="39641"/>
                    <a:pt x="756" y="36535"/>
                    <a:pt x="756" y="32651"/>
                  </a:cubicBezTo>
                  <a:cubicBezTo>
                    <a:pt x="756" y="28854"/>
                    <a:pt x="2051" y="25833"/>
                    <a:pt x="4726" y="23503"/>
                  </a:cubicBezTo>
                  <a:cubicBezTo>
                    <a:pt x="7315" y="21173"/>
                    <a:pt x="11026" y="20051"/>
                    <a:pt x="15945" y="20051"/>
                  </a:cubicBezTo>
                  <a:lnTo>
                    <a:pt x="27423" y="20051"/>
                  </a:lnTo>
                  <a:lnTo>
                    <a:pt x="27423" y="16944"/>
                  </a:lnTo>
                  <a:cubicBezTo>
                    <a:pt x="27423" y="14096"/>
                    <a:pt x="26647" y="12025"/>
                    <a:pt x="25179" y="10731"/>
                  </a:cubicBezTo>
                  <a:cubicBezTo>
                    <a:pt x="23712" y="9436"/>
                    <a:pt x="21210" y="8746"/>
                    <a:pt x="17844" y="8746"/>
                  </a:cubicBezTo>
                  <a:cubicBezTo>
                    <a:pt x="15514" y="8746"/>
                    <a:pt x="13701" y="9091"/>
                    <a:pt x="12321" y="9781"/>
                  </a:cubicBezTo>
                  <a:cubicBezTo>
                    <a:pt x="10854" y="10386"/>
                    <a:pt x="9559" y="11507"/>
                    <a:pt x="8265" y="13061"/>
                  </a:cubicBezTo>
                  <a:lnTo>
                    <a:pt x="2569" y="7624"/>
                  </a:lnTo>
                  <a:cubicBezTo>
                    <a:pt x="4554" y="5294"/>
                    <a:pt x="6797" y="3568"/>
                    <a:pt x="9128" y="2618"/>
                  </a:cubicBezTo>
                  <a:cubicBezTo>
                    <a:pt x="11458" y="1755"/>
                    <a:pt x="14478" y="1238"/>
                    <a:pt x="18189" y="1238"/>
                  </a:cubicBezTo>
                  <a:cubicBezTo>
                    <a:pt x="30185" y="1238"/>
                    <a:pt x="36226" y="6243"/>
                    <a:pt x="36226" y="16254"/>
                  </a:cubicBezTo>
                  <a:lnTo>
                    <a:pt x="36226" y="45510"/>
                  </a:lnTo>
                  <a:close/>
                  <a:moveTo>
                    <a:pt x="27423" y="29717"/>
                  </a:moveTo>
                  <a:lnTo>
                    <a:pt x="27423" y="26178"/>
                  </a:lnTo>
                  <a:lnTo>
                    <a:pt x="17326" y="26178"/>
                  </a:lnTo>
                  <a:cubicBezTo>
                    <a:pt x="11975" y="26178"/>
                    <a:pt x="9300" y="28250"/>
                    <a:pt x="9300" y="32478"/>
                  </a:cubicBezTo>
                  <a:cubicBezTo>
                    <a:pt x="9300" y="36621"/>
                    <a:pt x="12062" y="38692"/>
                    <a:pt x="17585" y="38692"/>
                  </a:cubicBezTo>
                  <a:cubicBezTo>
                    <a:pt x="21123" y="38692"/>
                    <a:pt x="23712" y="37829"/>
                    <a:pt x="25525" y="36189"/>
                  </a:cubicBezTo>
                  <a:cubicBezTo>
                    <a:pt x="26819" y="34981"/>
                    <a:pt x="27423" y="32824"/>
                    <a:pt x="27423" y="29717"/>
                  </a:cubicBezTo>
                  <a:close/>
                </a:path>
              </a:pathLst>
            </a:custGeom>
            <a:solidFill>
              <a:srgbClr val="245BA7"/>
            </a:solidFill>
            <a:ln w="86190" cap="flat">
              <a:noFill/>
              <a:prstDash val="solid"/>
              <a:miter/>
            </a:ln>
          </p:spPr>
          <p:txBody>
            <a:bodyPr rtlCol="0" anchor="ctr"/>
            <a:lstStyle/>
            <a:p>
              <a:endParaRPr lang="en-GB"/>
            </a:p>
          </p:txBody>
        </p:sp>
        <p:sp>
          <p:nvSpPr>
            <p:cNvPr id="598" name="Graphic 1127">
              <a:extLst>
                <a:ext uri="{FF2B5EF4-FFF2-40B4-BE49-F238E27FC236}">
                  <a16:creationId xmlns:a16="http://schemas.microsoft.com/office/drawing/2014/main" id="{00C6B51A-449F-4B20-A0D7-959F4A16B653}"/>
                </a:ext>
              </a:extLst>
            </p:cNvPr>
            <p:cNvSpPr/>
            <p:nvPr/>
          </p:nvSpPr>
          <p:spPr>
            <a:xfrm>
              <a:off x="6995997" y="3251556"/>
              <a:ext cx="62136" cy="44272"/>
            </a:xfrm>
            <a:custGeom>
              <a:avLst/>
              <a:gdLst>
                <a:gd name="connsiteX0" fmla="*/ 62914 w 62136"/>
                <a:gd name="connsiteY0" fmla="*/ 45510 h 44272"/>
                <a:gd name="connsiteX1" fmla="*/ 54111 w 62136"/>
                <a:gd name="connsiteY1" fmla="*/ 45510 h 44272"/>
                <a:gd name="connsiteX2" fmla="*/ 54111 w 62136"/>
                <a:gd name="connsiteY2" fmla="*/ 18843 h 44272"/>
                <a:gd name="connsiteX3" fmla="*/ 51695 w 62136"/>
                <a:gd name="connsiteY3" fmla="*/ 11507 h 44272"/>
                <a:gd name="connsiteX4" fmla="*/ 45309 w 62136"/>
                <a:gd name="connsiteY4" fmla="*/ 9091 h 44272"/>
                <a:gd name="connsiteX5" fmla="*/ 38923 w 62136"/>
                <a:gd name="connsiteY5" fmla="*/ 11507 h 44272"/>
                <a:gd name="connsiteX6" fmla="*/ 36247 w 62136"/>
                <a:gd name="connsiteY6" fmla="*/ 18411 h 44272"/>
                <a:gd name="connsiteX7" fmla="*/ 36247 w 62136"/>
                <a:gd name="connsiteY7" fmla="*/ 45510 h 44272"/>
                <a:gd name="connsiteX8" fmla="*/ 27445 w 62136"/>
                <a:gd name="connsiteY8" fmla="*/ 45510 h 44272"/>
                <a:gd name="connsiteX9" fmla="*/ 27445 w 62136"/>
                <a:gd name="connsiteY9" fmla="*/ 18843 h 44272"/>
                <a:gd name="connsiteX10" fmla="*/ 25028 w 62136"/>
                <a:gd name="connsiteY10" fmla="*/ 11507 h 44272"/>
                <a:gd name="connsiteX11" fmla="*/ 18642 w 62136"/>
                <a:gd name="connsiteY11" fmla="*/ 9091 h 44272"/>
                <a:gd name="connsiteX12" fmla="*/ 12169 w 62136"/>
                <a:gd name="connsiteY12" fmla="*/ 11507 h 44272"/>
                <a:gd name="connsiteX13" fmla="*/ 9580 w 62136"/>
                <a:gd name="connsiteY13" fmla="*/ 18843 h 44272"/>
                <a:gd name="connsiteX14" fmla="*/ 9580 w 62136"/>
                <a:gd name="connsiteY14" fmla="*/ 45510 h 44272"/>
                <a:gd name="connsiteX15" fmla="*/ 778 w 62136"/>
                <a:gd name="connsiteY15" fmla="*/ 45510 h 44272"/>
                <a:gd name="connsiteX16" fmla="*/ 778 w 62136"/>
                <a:gd name="connsiteY16" fmla="*/ 1755 h 44272"/>
                <a:gd name="connsiteX17" fmla="*/ 9408 w 62136"/>
                <a:gd name="connsiteY17" fmla="*/ 1755 h 44272"/>
                <a:gd name="connsiteX18" fmla="*/ 9408 w 62136"/>
                <a:gd name="connsiteY18" fmla="*/ 6157 h 44272"/>
                <a:gd name="connsiteX19" fmla="*/ 21058 w 62136"/>
                <a:gd name="connsiteY19" fmla="*/ 1238 h 44272"/>
                <a:gd name="connsiteX20" fmla="*/ 33486 w 62136"/>
                <a:gd name="connsiteY20" fmla="*/ 7624 h 44272"/>
                <a:gd name="connsiteX21" fmla="*/ 47207 w 62136"/>
                <a:gd name="connsiteY21" fmla="*/ 1238 h 44272"/>
                <a:gd name="connsiteX22" fmla="*/ 58254 w 62136"/>
                <a:gd name="connsiteY22" fmla="*/ 5207 h 44272"/>
                <a:gd name="connsiteX23" fmla="*/ 62914 w 62136"/>
                <a:gd name="connsiteY23" fmla="*/ 17548 h 44272"/>
                <a:gd name="connsiteX24" fmla="*/ 62914 w 62136"/>
                <a:gd name="connsiteY24" fmla="*/ 4551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136" h="44272">
                  <a:moveTo>
                    <a:pt x="62914" y="45510"/>
                  </a:moveTo>
                  <a:lnTo>
                    <a:pt x="54111" y="45510"/>
                  </a:lnTo>
                  <a:lnTo>
                    <a:pt x="54111" y="18843"/>
                  </a:lnTo>
                  <a:cubicBezTo>
                    <a:pt x="54111" y="15563"/>
                    <a:pt x="53335" y="13147"/>
                    <a:pt x="51695" y="11507"/>
                  </a:cubicBezTo>
                  <a:cubicBezTo>
                    <a:pt x="50055" y="9868"/>
                    <a:pt x="47898" y="9091"/>
                    <a:pt x="45309" y="9091"/>
                  </a:cubicBezTo>
                  <a:cubicBezTo>
                    <a:pt x="42806" y="9091"/>
                    <a:pt x="40649" y="9868"/>
                    <a:pt x="38923" y="11507"/>
                  </a:cubicBezTo>
                  <a:cubicBezTo>
                    <a:pt x="37110" y="13147"/>
                    <a:pt x="36247" y="15391"/>
                    <a:pt x="36247" y="18411"/>
                  </a:cubicBezTo>
                  <a:lnTo>
                    <a:pt x="36247" y="45510"/>
                  </a:lnTo>
                  <a:lnTo>
                    <a:pt x="27445" y="45510"/>
                  </a:lnTo>
                  <a:lnTo>
                    <a:pt x="27445" y="18843"/>
                  </a:lnTo>
                  <a:cubicBezTo>
                    <a:pt x="27445" y="15563"/>
                    <a:pt x="26668" y="13147"/>
                    <a:pt x="25028" y="11507"/>
                  </a:cubicBezTo>
                  <a:cubicBezTo>
                    <a:pt x="23389" y="9868"/>
                    <a:pt x="21317" y="9091"/>
                    <a:pt x="18642" y="9091"/>
                  </a:cubicBezTo>
                  <a:cubicBezTo>
                    <a:pt x="15967" y="9091"/>
                    <a:pt x="13809" y="9954"/>
                    <a:pt x="12169" y="11507"/>
                  </a:cubicBezTo>
                  <a:cubicBezTo>
                    <a:pt x="10443" y="13147"/>
                    <a:pt x="9580" y="15650"/>
                    <a:pt x="9580" y="18843"/>
                  </a:cubicBezTo>
                  <a:lnTo>
                    <a:pt x="9580" y="45510"/>
                  </a:lnTo>
                  <a:lnTo>
                    <a:pt x="778" y="45510"/>
                  </a:lnTo>
                  <a:lnTo>
                    <a:pt x="778" y="1755"/>
                  </a:lnTo>
                  <a:lnTo>
                    <a:pt x="9408" y="1755"/>
                  </a:lnTo>
                  <a:lnTo>
                    <a:pt x="9408" y="6157"/>
                  </a:lnTo>
                  <a:cubicBezTo>
                    <a:pt x="12428" y="2877"/>
                    <a:pt x="16312" y="1238"/>
                    <a:pt x="21058" y="1238"/>
                  </a:cubicBezTo>
                  <a:cubicBezTo>
                    <a:pt x="26582" y="1238"/>
                    <a:pt x="30724" y="3395"/>
                    <a:pt x="33486" y="7624"/>
                  </a:cubicBezTo>
                  <a:cubicBezTo>
                    <a:pt x="37024" y="3395"/>
                    <a:pt x="41598" y="1238"/>
                    <a:pt x="47207" y="1238"/>
                  </a:cubicBezTo>
                  <a:cubicBezTo>
                    <a:pt x="51781" y="1238"/>
                    <a:pt x="55492" y="2532"/>
                    <a:pt x="58254" y="5207"/>
                  </a:cubicBezTo>
                  <a:cubicBezTo>
                    <a:pt x="61361" y="8228"/>
                    <a:pt x="62914" y="12370"/>
                    <a:pt x="62914" y="17548"/>
                  </a:cubicBezTo>
                  <a:lnTo>
                    <a:pt x="62914" y="45510"/>
                  </a:lnTo>
                  <a:close/>
                </a:path>
              </a:pathLst>
            </a:custGeom>
            <a:solidFill>
              <a:srgbClr val="245BA7"/>
            </a:solidFill>
            <a:ln w="86190" cap="flat">
              <a:noFill/>
              <a:prstDash val="solid"/>
              <a:miter/>
            </a:ln>
          </p:spPr>
          <p:txBody>
            <a:bodyPr rtlCol="0" anchor="ctr"/>
            <a:lstStyle/>
            <a:p>
              <a:endParaRPr lang="en-GB"/>
            </a:p>
          </p:txBody>
        </p:sp>
        <p:sp>
          <p:nvSpPr>
            <p:cNvPr id="599" name="Graphic 1127">
              <a:extLst>
                <a:ext uri="{FF2B5EF4-FFF2-40B4-BE49-F238E27FC236}">
                  <a16:creationId xmlns:a16="http://schemas.microsoft.com/office/drawing/2014/main" id="{6315E2DE-46EE-407B-ADE6-34ED5F258E23}"/>
                </a:ext>
              </a:extLst>
            </p:cNvPr>
            <p:cNvSpPr/>
            <p:nvPr/>
          </p:nvSpPr>
          <p:spPr>
            <a:xfrm>
              <a:off x="7071467" y="3251556"/>
              <a:ext cx="62136" cy="44272"/>
            </a:xfrm>
            <a:custGeom>
              <a:avLst/>
              <a:gdLst>
                <a:gd name="connsiteX0" fmla="*/ 62940 w 62136"/>
                <a:gd name="connsiteY0" fmla="*/ 45510 h 44272"/>
                <a:gd name="connsiteX1" fmla="*/ 54138 w 62136"/>
                <a:gd name="connsiteY1" fmla="*/ 45510 h 44272"/>
                <a:gd name="connsiteX2" fmla="*/ 54138 w 62136"/>
                <a:gd name="connsiteY2" fmla="*/ 18843 h 44272"/>
                <a:gd name="connsiteX3" fmla="*/ 51721 w 62136"/>
                <a:gd name="connsiteY3" fmla="*/ 11507 h 44272"/>
                <a:gd name="connsiteX4" fmla="*/ 45335 w 62136"/>
                <a:gd name="connsiteY4" fmla="*/ 9091 h 44272"/>
                <a:gd name="connsiteX5" fmla="*/ 38949 w 62136"/>
                <a:gd name="connsiteY5" fmla="*/ 11507 h 44272"/>
                <a:gd name="connsiteX6" fmla="*/ 36273 w 62136"/>
                <a:gd name="connsiteY6" fmla="*/ 18411 h 44272"/>
                <a:gd name="connsiteX7" fmla="*/ 36273 w 62136"/>
                <a:gd name="connsiteY7" fmla="*/ 45510 h 44272"/>
                <a:gd name="connsiteX8" fmla="*/ 27471 w 62136"/>
                <a:gd name="connsiteY8" fmla="*/ 45510 h 44272"/>
                <a:gd name="connsiteX9" fmla="*/ 27471 w 62136"/>
                <a:gd name="connsiteY9" fmla="*/ 18843 h 44272"/>
                <a:gd name="connsiteX10" fmla="*/ 25054 w 62136"/>
                <a:gd name="connsiteY10" fmla="*/ 11507 h 44272"/>
                <a:gd name="connsiteX11" fmla="*/ 18668 w 62136"/>
                <a:gd name="connsiteY11" fmla="*/ 9091 h 44272"/>
                <a:gd name="connsiteX12" fmla="*/ 12196 w 62136"/>
                <a:gd name="connsiteY12" fmla="*/ 11507 h 44272"/>
                <a:gd name="connsiteX13" fmla="*/ 9607 w 62136"/>
                <a:gd name="connsiteY13" fmla="*/ 18843 h 44272"/>
                <a:gd name="connsiteX14" fmla="*/ 9607 w 62136"/>
                <a:gd name="connsiteY14" fmla="*/ 45510 h 44272"/>
                <a:gd name="connsiteX15" fmla="*/ 804 w 62136"/>
                <a:gd name="connsiteY15" fmla="*/ 45510 h 44272"/>
                <a:gd name="connsiteX16" fmla="*/ 804 w 62136"/>
                <a:gd name="connsiteY16" fmla="*/ 1755 h 44272"/>
                <a:gd name="connsiteX17" fmla="*/ 9434 w 62136"/>
                <a:gd name="connsiteY17" fmla="*/ 1755 h 44272"/>
                <a:gd name="connsiteX18" fmla="*/ 9434 w 62136"/>
                <a:gd name="connsiteY18" fmla="*/ 6157 h 44272"/>
                <a:gd name="connsiteX19" fmla="*/ 21085 w 62136"/>
                <a:gd name="connsiteY19" fmla="*/ 1238 h 44272"/>
                <a:gd name="connsiteX20" fmla="*/ 33512 w 62136"/>
                <a:gd name="connsiteY20" fmla="*/ 7624 h 44272"/>
                <a:gd name="connsiteX21" fmla="*/ 47234 w 62136"/>
                <a:gd name="connsiteY21" fmla="*/ 1238 h 44272"/>
                <a:gd name="connsiteX22" fmla="*/ 58280 w 62136"/>
                <a:gd name="connsiteY22" fmla="*/ 5207 h 44272"/>
                <a:gd name="connsiteX23" fmla="*/ 62940 w 62136"/>
                <a:gd name="connsiteY23" fmla="*/ 17548 h 44272"/>
                <a:gd name="connsiteX24" fmla="*/ 62940 w 62136"/>
                <a:gd name="connsiteY24" fmla="*/ 45510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136" h="44272">
                  <a:moveTo>
                    <a:pt x="62940" y="45510"/>
                  </a:moveTo>
                  <a:lnTo>
                    <a:pt x="54138" y="45510"/>
                  </a:lnTo>
                  <a:lnTo>
                    <a:pt x="54138" y="18843"/>
                  </a:lnTo>
                  <a:cubicBezTo>
                    <a:pt x="54138" y="15563"/>
                    <a:pt x="53361" y="13147"/>
                    <a:pt x="51721" y="11507"/>
                  </a:cubicBezTo>
                  <a:cubicBezTo>
                    <a:pt x="50082" y="9868"/>
                    <a:pt x="47924" y="9091"/>
                    <a:pt x="45335" y="9091"/>
                  </a:cubicBezTo>
                  <a:cubicBezTo>
                    <a:pt x="42832" y="9091"/>
                    <a:pt x="40675" y="9868"/>
                    <a:pt x="38949" y="11507"/>
                  </a:cubicBezTo>
                  <a:cubicBezTo>
                    <a:pt x="37136" y="13147"/>
                    <a:pt x="36273" y="15391"/>
                    <a:pt x="36273" y="18411"/>
                  </a:cubicBezTo>
                  <a:lnTo>
                    <a:pt x="36273" y="45510"/>
                  </a:lnTo>
                  <a:lnTo>
                    <a:pt x="27471" y="45510"/>
                  </a:lnTo>
                  <a:lnTo>
                    <a:pt x="27471" y="18843"/>
                  </a:lnTo>
                  <a:cubicBezTo>
                    <a:pt x="27471" y="15563"/>
                    <a:pt x="26694" y="13147"/>
                    <a:pt x="25054" y="11507"/>
                  </a:cubicBezTo>
                  <a:cubicBezTo>
                    <a:pt x="23415" y="9868"/>
                    <a:pt x="21344" y="9091"/>
                    <a:pt x="18668" y="9091"/>
                  </a:cubicBezTo>
                  <a:cubicBezTo>
                    <a:pt x="15993" y="9091"/>
                    <a:pt x="13835" y="9954"/>
                    <a:pt x="12196" y="11507"/>
                  </a:cubicBezTo>
                  <a:cubicBezTo>
                    <a:pt x="10470" y="13147"/>
                    <a:pt x="9607" y="15650"/>
                    <a:pt x="9607" y="18843"/>
                  </a:cubicBezTo>
                  <a:lnTo>
                    <a:pt x="9607" y="45510"/>
                  </a:lnTo>
                  <a:lnTo>
                    <a:pt x="804" y="45510"/>
                  </a:lnTo>
                  <a:lnTo>
                    <a:pt x="804" y="1755"/>
                  </a:lnTo>
                  <a:lnTo>
                    <a:pt x="9434" y="1755"/>
                  </a:lnTo>
                  <a:lnTo>
                    <a:pt x="9434" y="6157"/>
                  </a:lnTo>
                  <a:cubicBezTo>
                    <a:pt x="12455" y="2877"/>
                    <a:pt x="16338" y="1238"/>
                    <a:pt x="21085" y="1238"/>
                  </a:cubicBezTo>
                  <a:cubicBezTo>
                    <a:pt x="26608" y="1238"/>
                    <a:pt x="30750" y="3395"/>
                    <a:pt x="33512" y="7624"/>
                  </a:cubicBezTo>
                  <a:cubicBezTo>
                    <a:pt x="37050" y="3395"/>
                    <a:pt x="41624" y="1238"/>
                    <a:pt x="47234" y="1238"/>
                  </a:cubicBezTo>
                  <a:cubicBezTo>
                    <a:pt x="51808" y="1238"/>
                    <a:pt x="55518" y="2532"/>
                    <a:pt x="58280" y="5207"/>
                  </a:cubicBezTo>
                  <a:cubicBezTo>
                    <a:pt x="61387" y="8228"/>
                    <a:pt x="62940" y="12370"/>
                    <a:pt x="62940" y="17548"/>
                  </a:cubicBezTo>
                  <a:lnTo>
                    <a:pt x="62940" y="45510"/>
                  </a:lnTo>
                  <a:close/>
                </a:path>
              </a:pathLst>
            </a:custGeom>
            <a:solidFill>
              <a:srgbClr val="245BA7"/>
            </a:solidFill>
            <a:ln w="86190" cap="flat">
              <a:noFill/>
              <a:prstDash val="solid"/>
              <a:miter/>
            </a:ln>
          </p:spPr>
          <p:txBody>
            <a:bodyPr rtlCol="0" anchor="ctr"/>
            <a:lstStyle/>
            <a:p>
              <a:endParaRPr lang="en-GB"/>
            </a:p>
          </p:txBody>
        </p:sp>
        <p:sp>
          <p:nvSpPr>
            <p:cNvPr id="600" name="Graphic 1127">
              <a:extLst>
                <a:ext uri="{FF2B5EF4-FFF2-40B4-BE49-F238E27FC236}">
                  <a16:creationId xmlns:a16="http://schemas.microsoft.com/office/drawing/2014/main" id="{1DF43B15-4EB0-4A11-81CD-AF13FFF5AA43}"/>
                </a:ext>
              </a:extLst>
            </p:cNvPr>
            <p:cNvSpPr/>
            <p:nvPr/>
          </p:nvSpPr>
          <p:spPr>
            <a:xfrm>
              <a:off x="7143657" y="3251556"/>
              <a:ext cx="35469" cy="44789"/>
            </a:xfrm>
            <a:custGeom>
              <a:avLst/>
              <a:gdLst>
                <a:gd name="connsiteX0" fmla="*/ 36294 w 35469"/>
                <a:gd name="connsiteY0" fmla="*/ 45510 h 44789"/>
                <a:gd name="connsiteX1" fmla="*/ 27664 w 35469"/>
                <a:gd name="connsiteY1" fmla="*/ 45510 h 44789"/>
                <a:gd name="connsiteX2" fmla="*/ 27664 w 35469"/>
                <a:gd name="connsiteY2" fmla="*/ 41540 h 44789"/>
                <a:gd name="connsiteX3" fmla="*/ 22659 w 35469"/>
                <a:gd name="connsiteY3" fmla="*/ 44992 h 44789"/>
                <a:gd name="connsiteX4" fmla="*/ 16014 w 35469"/>
                <a:gd name="connsiteY4" fmla="*/ 46028 h 44789"/>
                <a:gd name="connsiteX5" fmla="*/ 4277 w 35469"/>
                <a:gd name="connsiteY5" fmla="*/ 42058 h 44789"/>
                <a:gd name="connsiteX6" fmla="*/ 825 w 35469"/>
                <a:gd name="connsiteY6" fmla="*/ 32651 h 44789"/>
                <a:gd name="connsiteX7" fmla="*/ 4795 w 35469"/>
                <a:gd name="connsiteY7" fmla="*/ 23503 h 44789"/>
                <a:gd name="connsiteX8" fmla="*/ 16014 w 35469"/>
                <a:gd name="connsiteY8" fmla="*/ 20051 h 44789"/>
                <a:gd name="connsiteX9" fmla="*/ 27492 w 35469"/>
                <a:gd name="connsiteY9" fmla="*/ 20051 h 44789"/>
                <a:gd name="connsiteX10" fmla="*/ 27492 w 35469"/>
                <a:gd name="connsiteY10" fmla="*/ 16944 h 44789"/>
                <a:gd name="connsiteX11" fmla="*/ 25248 w 35469"/>
                <a:gd name="connsiteY11" fmla="*/ 10731 h 44789"/>
                <a:gd name="connsiteX12" fmla="*/ 17912 w 35469"/>
                <a:gd name="connsiteY12" fmla="*/ 8746 h 44789"/>
                <a:gd name="connsiteX13" fmla="*/ 12389 w 35469"/>
                <a:gd name="connsiteY13" fmla="*/ 9781 h 44789"/>
                <a:gd name="connsiteX14" fmla="*/ 8333 w 35469"/>
                <a:gd name="connsiteY14" fmla="*/ 13061 h 44789"/>
                <a:gd name="connsiteX15" fmla="*/ 2637 w 35469"/>
                <a:gd name="connsiteY15" fmla="*/ 7624 h 44789"/>
                <a:gd name="connsiteX16" fmla="*/ 9196 w 35469"/>
                <a:gd name="connsiteY16" fmla="*/ 2618 h 44789"/>
                <a:gd name="connsiteX17" fmla="*/ 18257 w 35469"/>
                <a:gd name="connsiteY17" fmla="*/ 1238 h 44789"/>
                <a:gd name="connsiteX18" fmla="*/ 36294 w 35469"/>
                <a:gd name="connsiteY18" fmla="*/ 16254 h 44789"/>
                <a:gd name="connsiteX19" fmla="*/ 36294 w 35469"/>
                <a:gd name="connsiteY19" fmla="*/ 45510 h 44789"/>
                <a:gd name="connsiteX20" fmla="*/ 27492 w 35469"/>
                <a:gd name="connsiteY20" fmla="*/ 29717 h 44789"/>
                <a:gd name="connsiteX21" fmla="*/ 27492 w 35469"/>
                <a:gd name="connsiteY21" fmla="*/ 26178 h 44789"/>
                <a:gd name="connsiteX22" fmla="*/ 17394 w 35469"/>
                <a:gd name="connsiteY22" fmla="*/ 26178 h 44789"/>
                <a:gd name="connsiteX23" fmla="*/ 9368 w 35469"/>
                <a:gd name="connsiteY23" fmla="*/ 32478 h 44789"/>
                <a:gd name="connsiteX24" fmla="*/ 17653 w 35469"/>
                <a:gd name="connsiteY24" fmla="*/ 38692 h 44789"/>
                <a:gd name="connsiteX25" fmla="*/ 25593 w 35469"/>
                <a:gd name="connsiteY25" fmla="*/ 36189 h 44789"/>
                <a:gd name="connsiteX26" fmla="*/ 27492 w 35469"/>
                <a:gd name="connsiteY26" fmla="*/ 2971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69" h="44789">
                  <a:moveTo>
                    <a:pt x="36294" y="45510"/>
                  </a:moveTo>
                  <a:lnTo>
                    <a:pt x="27664" y="45510"/>
                  </a:lnTo>
                  <a:lnTo>
                    <a:pt x="27664" y="41540"/>
                  </a:lnTo>
                  <a:cubicBezTo>
                    <a:pt x="26024" y="43180"/>
                    <a:pt x="24385" y="44302"/>
                    <a:pt x="22659" y="44992"/>
                  </a:cubicBezTo>
                  <a:cubicBezTo>
                    <a:pt x="20846" y="45682"/>
                    <a:pt x="18689" y="46028"/>
                    <a:pt x="16014" y="46028"/>
                  </a:cubicBezTo>
                  <a:cubicBezTo>
                    <a:pt x="10836" y="46028"/>
                    <a:pt x="6952" y="44733"/>
                    <a:pt x="4277" y="42058"/>
                  </a:cubicBezTo>
                  <a:cubicBezTo>
                    <a:pt x="1947" y="39641"/>
                    <a:pt x="825" y="36535"/>
                    <a:pt x="825" y="32651"/>
                  </a:cubicBezTo>
                  <a:cubicBezTo>
                    <a:pt x="825" y="28854"/>
                    <a:pt x="2119" y="25833"/>
                    <a:pt x="4795" y="23503"/>
                  </a:cubicBezTo>
                  <a:cubicBezTo>
                    <a:pt x="7384" y="21173"/>
                    <a:pt x="11094" y="20051"/>
                    <a:pt x="16014" y="20051"/>
                  </a:cubicBezTo>
                  <a:lnTo>
                    <a:pt x="27492" y="20051"/>
                  </a:lnTo>
                  <a:lnTo>
                    <a:pt x="27492" y="16944"/>
                  </a:lnTo>
                  <a:cubicBezTo>
                    <a:pt x="27492" y="14096"/>
                    <a:pt x="26715" y="12025"/>
                    <a:pt x="25248" y="10731"/>
                  </a:cubicBezTo>
                  <a:cubicBezTo>
                    <a:pt x="23781" y="9436"/>
                    <a:pt x="21278" y="8746"/>
                    <a:pt x="17912" y="8746"/>
                  </a:cubicBezTo>
                  <a:cubicBezTo>
                    <a:pt x="15582" y="8746"/>
                    <a:pt x="13770" y="9091"/>
                    <a:pt x="12389" y="9781"/>
                  </a:cubicBezTo>
                  <a:cubicBezTo>
                    <a:pt x="10922" y="10386"/>
                    <a:pt x="9627" y="11507"/>
                    <a:pt x="8333" y="13061"/>
                  </a:cubicBezTo>
                  <a:lnTo>
                    <a:pt x="2637" y="7624"/>
                  </a:lnTo>
                  <a:cubicBezTo>
                    <a:pt x="4622" y="5294"/>
                    <a:pt x="6866" y="3568"/>
                    <a:pt x="9196" y="2618"/>
                  </a:cubicBezTo>
                  <a:cubicBezTo>
                    <a:pt x="11526" y="1755"/>
                    <a:pt x="14546" y="1238"/>
                    <a:pt x="18257" y="1238"/>
                  </a:cubicBezTo>
                  <a:cubicBezTo>
                    <a:pt x="30253" y="1238"/>
                    <a:pt x="36294" y="6243"/>
                    <a:pt x="36294" y="16254"/>
                  </a:cubicBezTo>
                  <a:lnTo>
                    <a:pt x="36294" y="45510"/>
                  </a:lnTo>
                  <a:close/>
                  <a:moveTo>
                    <a:pt x="27492" y="29717"/>
                  </a:moveTo>
                  <a:lnTo>
                    <a:pt x="27492" y="26178"/>
                  </a:lnTo>
                  <a:lnTo>
                    <a:pt x="17394" y="26178"/>
                  </a:lnTo>
                  <a:cubicBezTo>
                    <a:pt x="12044" y="26178"/>
                    <a:pt x="9368" y="28250"/>
                    <a:pt x="9368" y="32478"/>
                  </a:cubicBezTo>
                  <a:cubicBezTo>
                    <a:pt x="9368" y="36621"/>
                    <a:pt x="12130" y="38692"/>
                    <a:pt x="17653" y="38692"/>
                  </a:cubicBezTo>
                  <a:cubicBezTo>
                    <a:pt x="21192" y="38692"/>
                    <a:pt x="23781" y="37829"/>
                    <a:pt x="25593" y="36189"/>
                  </a:cubicBezTo>
                  <a:cubicBezTo>
                    <a:pt x="26887" y="34981"/>
                    <a:pt x="27492" y="32824"/>
                    <a:pt x="27492" y="29717"/>
                  </a:cubicBezTo>
                  <a:close/>
                </a:path>
              </a:pathLst>
            </a:custGeom>
            <a:solidFill>
              <a:srgbClr val="245BA7"/>
            </a:solidFill>
            <a:ln w="86190" cap="flat">
              <a:noFill/>
              <a:prstDash val="solid"/>
              <a:miter/>
            </a:ln>
          </p:spPr>
          <p:txBody>
            <a:bodyPr rtlCol="0" anchor="ctr"/>
            <a:lstStyle/>
            <a:p>
              <a:endParaRPr lang="en-GB"/>
            </a:p>
          </p:txBody>
        </p:sp>
        <p:sp>
          <p:nvSpPr>
            <p:cNvPr id="601" name="Graphic 1127">
              <a:extLst>
                <a:ext uri="{FF2B5EF4-FFF2-40B4-BE49-F238E27FC236}">
                  <a16:creationId xmlns:a16="http://schemas.microsoft.com/office/drawing/2014/main" id="{0B86157C-088D-4819-A52C-901155F3F9CE}"/>
                </a:ext>
              </a:extLst>
            </p:cNvPr>
            <p:cNvSpPr/>
            <p:nvPr/>
          </p:nvSpPr>
          <p:spPr>
            <a:xfrm>
              <a:off x="7192460" y="3234383"/>
              <a:ext cx="35814" cy="61963"/>
            </a:xfrm>
            <a:custGeom>
              <a:avLst/>
              <a:gdLst>
                <a:gd name="connsiteX0" fmla="*/ 36656 w 35814"/>
                <a:gd name="connsiteY0" fmla="*/ 40760 h 61963"/>
                <a:gd name="connsiteX1" fmla="*/ 31737 w 35814"/>
                <a:gd name="connsiteY1" fmla="*/ 59315 h 61963"/>
                <a:gd name="connsiteX2" fmla="*/ 21036 w 35814"/>
                <a:gd name="connsiteY2" fmla="*/ 63198 h 61963"/>
                <a:gd name="connsiteX3" fmla="*/ 9472 w 35814"/>
                <a:gd name="connsiteY3" fmla="*/ 58020 h 61963"/>
                <a:gd name="connsiteX4" fmla="*/ 9472 w 35814"/>
                <a:gd name="connsiteY4" fmla="*/ 62681 h 61963"/>
                <a:gd name="connsiteX5" fmla="*/ 842 w 35814"/>
                <a:gd name="connsiteY5" fmla="*/ 62681 h 61963"/>
                <a:gd name="connsiteX6" fmla="*/ 842 w 35814"/>
                <a:gd name="connsiteY6" fmla="*/ 1235 h 61963"/>
                <a:gd name="connsiteX7" fmla="*/ 9644 w 35814"/>
                <a:gd name="connsiteY7" fmla="*/ 1235 h 61963"/>
                <a:gd name="connsiteX8" fmla="*/ 9644 w 35814"/>
                <a:gd name="connsiteY8" fmla="*/ 23328 h 61963"/>
                <a:gd name="connsiteX9" fmla="*/ 21122 w 35814"/>
                <a:gd name="connsiteY9" fmla="*/ 18409 h 61963"/>
                <a:gd name="connsiteX10" fmla="*/ 31737 w 35814"/>
                <a:gd name="connsiteY10" fmla="*/ 22292 h 61963"/>
                <a:gd name="connsiteX11" fmla="*/ 36656 w 35814"/>
                <a:gd name="connsiteY11" fmla="*/ 40760 h 61963"/>
                <a:gd name="connsiteX12" fmla="*/ 27595 w 35814"/>
                <a:gd name="connsiteY12" fmla="*/ 46370 h 61963"/>
                <a:gd name="connsiteX13" fmla="*/ 27854 w 35814"/>
                <a:gd name="connsiteY13" fmla="*/ 40760 h 61963"/>
                <a:gd name="connsiteX14" fmla="*/ 27595 w 35814"/>
                <a:gd name="connsiteY14" fmla="*/ 35151 h 61963"/>
                <a:gd name="connsiteX15" fmla="*/ 26387 w 35814"/>
                <a:gd name="connsiteY15" fmla="*/ 30663 h 61963"/>
                <a:gd name="connsiteX16" fmla="*/ 23539 w 35814"/>
                <a:gd name="connsiteY16" fmla="*/ 27384 h 61963"/>
                <a:gd name="connsiteX17" fmla="*/ 18792 w 35814"/>
                <a:gd name="connsiteY17" fmla="*/ 26262 h 61963"/>
                <a:gd name="connsiteX18" fmla="*/ 13959 w 35814"/>
                <a:gd name="connsiteY18" fmla="*/ 27384 h 61963"/>
                <a:gd name="connsiteX19" fmla="*/ 11198 w 35814"/>
                <a:gd name="connsiteY19" fmla="*/ 30663 h 61963"/>
                <a:gd name="connsiteX20" fmla="*/ 9990 w 35814"/>
                <a:gd name="connsiteY20" fmla="*/ 35151 h 61963"/>
                <a:gd name="connsiteX21" fmla="*/ 9644 w 35814"/>
                <a:gd name="connsiteY21" fmla="*/ 40760 h 61963"/>
                <a:gd name="connsiteX22" fmla="*/ 9990 w 35814"/>
                <a:gd name="connsiteY22" fmla="*/ 46370 h 61963"/>
                <a:gd name="connsiteX23" fmla="*/ 11198 w 35814"/>
                <a:gd name="connsiteY23" fmla="*/ 50857 h 61963"/>
                <a:gd name="connsiteX24" fmla="*/ 14046 w 35814"/>
                <a:gd name="connsiteY24" fmla="*/ 54223 h 61963"/>
                <a:gd name="connsiteX25" fmla="*/ 18792 w 35814"/>
                <a:gd name="connsiteY25" fmla="*/ 55345 h 61963"/>
                <a:gd name="connsiteX26" fmla="*/ 23539 w 35814"/>
                <a:gd name="connsiteY26" fmla="*/ 54223 h 61963"/>
                <a:gd name="connsiteX27" fmla="*/ 26387 w 35814"/>
                <a:gd name="connsiteY27" fmla="*/ 50857 h 61963"/>
                <a:gd name="connsiteX28" fmla="*/ 27595 w 35814"/>
                <a:gd name="connsiteY28" fmla="*/ 46370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6656" y="40760"/>
                  </a:moveTo>
                  <a:cubicBezTo>
                    <a:pt x="36656" y="49822"/>
                    <a:pt x="35017" y="55949"/>
                    <a:pt x="31737" y="59315"/>
                  </a:cubicBezTo>
                  <a:cubicBezTo>
                    <a:pt x="29148" y="61904"/>
                    <a:pt x="25610" y="63198"/>
                    <a:pt x="21036" y="63198"/>
                  </a:cubicBezTo>
                  <a:cubicBezTo>
                    <a:pt x="16203" y="63198"/>
                    <a:pt x="12320" y="61472"/>
                    <a:pt x="9472" y="58020"/>
                  </a:cubicBezTo>
                  <a:lnTo>
                    <a:pt x="9472" y="62681"/>
                  </a:lnTo>
                  <a:lnTo>
                    <a:pt x="842" y="62681"/>
                  </a:lnTo>
                  <a:lnTo>
                    <a:pt x="842" y="1235"/>
                  </a:lnTo>
                  <a:lnTo>
                    <a:pt x="9644" y="1235"/>
                  </a:lnTo>
                  <a:lnTo>
                    <a:pt x="9644" y="23328"/>
                  </a:lnTo>
                  <a:cubicBezTo>
                    <a:pt x="12406" y="20048"/>
                    <a:pt x="16203" y="18409"/>
                    <a:pt x="21122" y="18409"/>
                  </a:cubicBezTo>
                  <a:cubicBezTo>
                    <a:pt x="25610" y="18409"/>
                    <a:pt x="29148" y="19703"/>
                    <a:pt x="31737" y="22292"/>
                  </a:cubicBezTo>
                  <a:cubicBezTo>
                    <a:pt x="35017" y="25658"/>
                    <a:pt x="36656" y="31785"/>
                    <a:pt x="36656" y="40760"/>
                  </a:cubicBezTo>
                  <a:close/>
                  <a:moveTo>
                    <a:pt x="27595" y="46370"/>
                  </a:moveTo>
                  <a:cubicBezTo>
                    <a:pt x="27767" y="44816"/>
                    <a:pt x="27854" y="42918"/>
                    <a:pt x="27854" y="40760"/>
                  </a:cubicBezTo>
                  <a:cubicBezTo>
                    <a:pt x="27854" y="38603"/>
                    <a:pt x="27767" y="36704"/>
                    <a:pt x="27595" y="35151"/>
                  </a:cubicBezTo>
                  <a:cubicBezTo>
                    <a:pt x="27336" y="33597"/>
                    <a:pt x="26991" y="32130"/>
                    <a:pt x="26387" y="30663"/>
                  </a:cubicBezTo>
                  <a:cubicBezTo>
                    <a:pt x="25782" y="29196"/>
                    <a:pt x="24833" y="28161"/>
                    <a:pt x="23539" y="27384"/>
                  </a:cubicBezTo>
                  <a:cubicBezTo>
                    <a:pt x="22244" y="26607"/>
                    <a:pt x="20691" y="26262"/>
                    <a:pt x="18792" y="26262"/>
                  </a:cubicBezTo>
                  <a:cubicBezTo>
                    <a:pt x="16807" y="26262"/>
                    <a:pt x="15254" y="26607"/>
                    <a:pt x="13959" y="27384"/>
                  </a:cubicBezTo>
                  <a:cubicBezTo>
                    <a:pt x="12665" y="28161"/>
                    <a:pt x="11716" y="29196"/>
                    <a:pt x="11198" y="30663"/>
                  </a:cubicBezTo>
                  <a:cubicBezTo>
                    <a:pt x="10594" y="32130"/>
                    <a:pt x="10162" y="33597"/>
                    <a:pt x="9990" y="35151"/>
                  </a:cubicBezTo>
                  <a:cubicBezTo>
                    <a:pt x="9731" y="36704"/>
                    <a:pt x="9644" y="38603"/>
                    <a:pt x="9644" y="40760"/>
                  </a:cubicBezTo>
                  <a:cubicBezTo>
                    <a:pt x="9644" y="42918"/>
                    <a:pt x="9731" y="44816"/>
                    <a:pt x="9990" y="46370"/>
                  </a:cubicBezTo>
                  <a:cubicBezTo>
                    <a:pt x="10162" y="47923"/>
                    <a:pt x="10594" y="49390"/>
                    <a:pt x="11198" y="50857"/>
                  </a:cubicBezTo>
                  <a:cubicBezTo>
                    <a:pt x="11716" y="52411"/>
                    <a:pt x="12751" y="53447"/>
                    <a:pt x="14046" y="54223"/>
                  </a:cubicBezTo>
                  <a:cubicBezTo>
                    <a:pt x="15340" y="55000"/>
                    <a:pt x="16894" y="55345"/>
                    <a:pt x="18792" y="55345"/>
                  </a:cubicBezTo>
                  <a:cubicBezTo>
                    <a:pt x="20691" y="55345"/>
                    <a:pt x="22244" y="55000"/>
                    <a:pt x="23539" y="54223"/>
                  </a:cubicBezTo>
                  <a:cubicBezTo>
                    <a:pt x="24833" y="53447"/>
                    <a:pt x="25782" y="52411"/>
                    <a:pt x="26387" y="50857"/>
                  </a:cubicBezTo>
                  <a:cubicBezTo>
                    <a:pt x="26991" y="49390"/>
                    <a:pt x="27336" y="47923"/>
                    <a:pt x="27595" y="46370"/>
                  </a:cubicBezTo>
                  <a:close/>
                </a:path>
              </a:pathLst>
            </a:custGeom>
            <a:solidFill>
              <a:srgbClr val="245BA7"/>
            </a:solidFill>
            <a:ln w="86190" cap="flat">
              <a:noFill/>
              <a:prstDash val="solid"/>
              <a:miter/>
            </a:ln>
          </p:spPr>
          <p:txBody>
            <a:bodyPr rtlCol="0" anchor="ctr"/>
            <a:lstStyle/>
            <a:p>
              <a:endParaRPr lang="en-GB"/>
            </a:p>
          </p:txBody>
        </p:sp>
        <p:sp>
          <p:nvSpPr>
            <p:cNvPr id="602" name="Graphic 1127">
              <a:extLst>
                <a:ext uri="{FF2B5EF4-FFF2-40B4-BE49-F238E27FC236}">
                  <a16:creationId xmlns:a16="http://schemas.microsoft.com/office/drawing/2014/main" id="{AC07E733-108C-4074-9334-73BC3BFC0141}"/>
                </a:ext>
              </a:extLst>
            </p:cNvPr>
            <p:cNvSpPr/>
            <p:nvPr/>
          </p:nvSpPr>
          <p:spPr>
            <a:xfrm>
              <a:off x="7239706" y="3234383"/>
              <a:ext cx="17432" cy="61445"/>
            </a:xfrm>
            <a:custGeom>
              <a:avLst/>
              <a:gdLst>
                <a:gd name="connsiteX0" fmla="*/ 18288 w 17432"/>
                <a:gd name="connsiteY0" fmla="*/ 62681 h 61445"/>
                <a:gd name="connsiteX1" fmla="*/ 12851 w 17432"/>
                <a:gd name="connsiteY1" fmla="*/ 62681 h 61445"/>
                <a:gd name="connsiteX2" fmla="*/ 3876 w 17432"/>
                <a:gd name="connsiteY2" fmla="*/ 59229 h 61445"/>
                <a:gd name="connsiteX3" fmla="*/ 855 w 17432"/>
                <a:gd name="connsiteY3" fmla="*/ 50599 h 61445"/>
                <a:gd name="connsiteX4" fmla="*/ 855 w 17432"/>
                <a:gd name="connsiteY4" fmla="*/ 1235 h 61445"/>
                <a:gd name="connsiteX5" fmla="*/ 9658 w 17432"/>
                <a:gd name="connsiteY5" fmla="*/ 1235 h 61445"/>
                <a:gd name="connsiteX6" fmla="*/ 9658 w 17432"/>
                <a:gd name="connsiteY6" fmla="*/ 50081 h 61445"/>
                <a:gd name="connsiteX7" fmla="*/ 10780 w 17432"/>
                <a:gd name="connsiteY7" fmla="*/ 53878 h 61445"/>
                <a:gd name="connsiteX8" fmla="*/ 14404 w 17432"/>
                <a:gd name="connsiteY8" fmla="*/ 55172 h 61445"/>
                <a:gd name="connsiteX9" fmla="*/ 18288 w 17432"/>
                <a:gd name="connsiteY9" fmla="*/ 55172 h 61445"/>
                <a:gd name="connsiteX10" fmla="*/ 18288 w 17432"/>
                <a:gd name="connsiteY10" fmla="*/ 62681 h 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2" h="61445">
                  <a:moveTo>
                    <a:pt x="18288" y="62681"/>
                  </a:moveTo>
                  <a:lnTo>
                    <a:pt x="12851" y="62681"/>
                  </a:lnTo>
                  <a:cubicBezTo>
                    <a:pt x="8881" y="62681"/>
                    <a:pt x="5860" y="61559"/>
                    <a:pt x="3876" y="59229"/>
                  </a:cubicBezTo>
                  <a:cubicBezTo>
                    <a:pt x="1891" y="56985"/>
                    <a:pt x="855" y="54137"/>
                    <a:pt x="855" y="50599"/>
                  </a:cubicBezTo>
                  <a:lnTo>
                    <a:pt x="855" y="1235"/>
                  </a:lnTo>
                  <a:lnTo>
                    <a:pt x="9658" y="1235"/>
                  </a:lnTo>
                  <a:lnTo>
                    <a:pt x="9658" y="50081"/>
                  </a:lnTo>
                  <a:cubicBezTo>
                    <a:pt x="9658" y="51807"/>
                    <a:pt x="10003" y="53101"/>
                    <a:pt x="10780" y="53878"/>
                  </a:cubicBezTo>
                  <a:cubicBezTo>
                    <a:pt x="11470" y="54741"/>
                    <a:pt x="12678" y="55172"/>
                    <a:pt x="14404" y="55172"/>
                  </a:cubicBezTo>
                  <a:lnTo>
                    <a:pt x="18288" y="55172"/>
                  </a:lnTo>
                  <a:lnTo>
                    <a:pt x="18288" y="62681"/>
                  </a:lnTo>
                  <a:close/>
                </a:path>
              </a:pathLst>
            </a:custGeom>
            <a:solidFill>
              <a:srgbClr val="245BA7"/>
            </a:solidFill>
            <a:ln w="86190" cap="flat">
              <a:noFill/>
              <a:prstDash val="solid"/>
              <a:miter/>
            </a:ln>
          </p:spPr>
          <p:txBody>
            <a:bodyPr rtlCol="0" anchor="ctr"/>
            <a:lstStyle/>
            <a:p>
              <a:endParaRPr lang="en-GB"/>
            </a:p>
          </p:txBody>
        </p:sp>
        <p:sp>
          <p:nvSpPr>
            <p:cNvPr id="603" name="Graphic 1127">
              <a:extLst>
                <a:ext uri="{FF2B5EF4-FFF2-40B4-BE49-F238E27FC236}">
                  <a16:creationId xmlns:a16="http://schemas.microsoft.com/office/drawing/2014/main" id="{397451F0-4243-49BC-8498-03B210BC0D10}"/>
                </a:ext>
              </a:extLst>
            </p:cNvPr>
            <p:cNvSpPr/>
            <p:nvPr/>
          </p:nvSpPr>
          <p:spPr>
            <a:xfrm>
              <a:off x="7264345" y="3251556"/>
              <a:ext cx="37109" cy="44789"/>
            </a:xfrm>
            <a:custGeom>
              <a:avLst/>
              <a:gdLst>
                <a:gd name="connsiteX0" fmla="*/ 37976 w 37109"/>
                <a:gd name="connsiteY0" fmla="*/ 26178 h 44789"/>
                <a:gd name="connsiteX1" fmla="*/ 9583 w 37109"/>
                <a:gd name="connsiteY1" fmla="*/ 26178 h 44789"/>
                <a:gd name="connsiteX2" fmla="*/ 12517 w 37109"/>
                <a:gd name="connsiteY2" fmla="*/ 35240 h 44789"/>
                <a:gd name="connsiteX3" fmla="*/ 20716 w 37109"/>
                <a:gd name="connsiteY3" fmla="*/ 38433 h 44789"/>
                <a:gd name="connsiteX4" fmla="*/ 26584 w 37109"/>
                <a:gd name="connsiteY4" fmla="*/ 37398 h 44789"/>
                <a:gd name="connsiteX5" fmla="*/ 31331 w 37109"/>
                <a:gd name="connsiteY5" fmla="*/ 33946 h 44789"/>
                <a:gd name="connsiteX6" fmla="*/ 36940 w 37109"/>
                <a:gd name="connsiteY6" fmla="*/ 39210 h 44789"/>
                <a:gd name="connsiteX7" fmla="*/ 29778 w 37109"/>
                <a:gd name="connsiteY7" fmla="*/ 44388 h 44789"/>
                <a:gd name="connsiteX8" fmla="*/ 20543 w 37109"/>
                <a:gd name="connsiteY8" fmla="*/ 46028 h 44789"/>
                <a:gd name="connsiteX9" fmla="*/ 6218 w 37109"/>
                <a:gd name="connsiteY9" fmla="*/ 40677 h 44789"/>
                <a:gd name="connsiteX10" fmla="*/ 867 w 37109"/>
                <a:gd name="connsiteY10" fmla="*/ 23589 h 44789"/>
                <a:gd name="connsiteX11" fmla="*/ 5872 w 37109"/>
                <a:gd name="connsiteY11" fmla="*/ 7106 h 44789"/>
                <a:gd name="connsiteX12" fmla="*/ 19421 w 37109"/>
                <a:gd name="connsiteY12" fmla="*/ 1238 h 44789"/>
                <a:gd name="connsiteX13" fmla="*/ 33057 w 37109"/>
                <a:gd name="connsiteY13" fmla="*/ 7020 h 44789"/>
                <a:gd name="connsiteX14" fmla="*/ 37976 w 37109"/>
                <a:gd name="connsiteY14" fmla="*/ 22468 h 44789"/>
                <a:gd name="connsiteX15" fmla="*/ 37976 w 37109"/>
                <a:gd name="connsiteY15" fmla="*/ 26178 h 44789"/>
                <a:gd name="connsiteX16" fmla="*/ 29260 w 37109"/>
                <a:gd name="connsiteY16" fmla="*/ 20051 h 44789"/>
                <a:gd name="connsiteX17" fmla="*/ 28052 w 37109"/>
                <a:gd name="connsiteY17" fmla="*/ 14096 h 44789"/>
                <a:gd name="connsiteX18" fmla="*/ 19421 w 37109"/>
                <a:gd name="connsiteY18" fmla="*/ 8573 h 44789"/>
                <a:gd name="connsiteX19" fmla="*/ 10705 w 37109"/>
                <a:gd name="connsiteY19" fmla="*/ 14096 h 44789"/>
                <a:gd name="connsiteX20" fmla="*/ 9583 w 37109"/>
                <a:gd name="connsiteY20" fmla="*/ 20051 h 44789"/>
                <a:gd name="connsiteX21" fmla="*/ 29260 w 37109"/>
                <a:gd name="connsiteY21" fmla="*/ 2005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976" y="26178"/>
                  </a:moveTo>
                  <a:lnTo>
                    <a:pt x="9583" y="26178"/>
                  </a:lnTo>
                  <a:cubicBezTo>
                    <a:pt x="9583" y="30062"/>
                    <a:pt x="10533" y="32996"/>
                    <a:pt x="12517" y="35240"/>
                  </a:cubicBezTo>
                  <a:cubicBezTo>
                    <a:pt x="14416" y="37311"/>
                    <a:pt x="17178" y="38433"/>
                    <a:pt x="20716" y="38433"/>
                  </a:cubicBezTo>
                  <a:cubicBezTo>
                    <a:pt x="23046" y="38433"/>
                    <a:pt x="25031" y="38088"/>
                    <a:pt x="26584" y="37398"/>
                  </a:cubicBezTo>
                  <a:cubicBezTo>
                    <a:pt x="28138" y="36707"/>
                    <a:pt x="29691" y="35585"/>
                    <a:pt x="31331" y="33946"/>
                  </a:cubicBezTo>
                  <a:lnTo>
                    <a:pt x="36940" y="39210"/>
                  </a:lnTo>
                  <a:cubicBezTo>
                    <a:pt x="34610" y="41540"/>
                    <a:pt x="32194" y="43266"/>
                    <a:pt x="29778" y="44388"/>
                  </a:cubicBezTo>
                  <a:cubicBezTo>
                    <a:pt x="27275" y="45510"/>
                    <a:pt x="24254" y="46028"/>
                    <a:pt x="20543" y="46028"/>
                  </a:cubicBezTo>
                  <a:cubicBezTo>
                    <a:pt x="14589" y="46028"/>
                    <a:pt x="9756" y="44215"/>
                    <a:pt x="6218" y="40677"/>
                  </a:cubicBezTo>
                  <a:cubicBezTo>
                    <a:pt x="2679" y="37139"/>
                    <a:pt x="867" y="31443"/>
                    <a:pt x="867" y="23589"/>
                  </a:cubicBezTo>
                  <a:cubicBezTo>
                    <a:pt x="867" y="16599"/>
                    <a:pt x="2507" y="11076"/>
                    <a:pt x="5872" y="7106"/>
                  </a:cubicBezTo>
                  <a:cubicBezTo>
                    <a:pt x="9238" y="3223"/>
                    <a:pt x="13726" y="1238"/>
                    <a:pt x="19421" y="1238"/>
                  </a:cubicBezTo>
                  <a:cubicBezTo>
                    <a:pt x="25204" y="1238"/>
                    <a:pt x="29778" y="3136"/>
                    <a:pt x="33057" y="7020"/>
                  </a:cubicBezTo>
                  <a:cubicBezTo>
                    <a:pt x="36336" y="10903"/>
                    <a:pt x="37976" y="15995"/>
                    <a:pt x="37976" y="22468"/>
                  </a:cubicBezTo>
                  <a:lnTo>
                    <a:pt x="37976" y="26178"/>
                  </a:lnTo>
                  <a:close/>
                  <a:moveTo>
                    <a:pt x="29260" y="20051"/>
                  </a:moveTo>
                  <a:cubicBezTo>
                    <a:pt x="29087" y="17462"/>
                    <a:pt x="28656" y="15477"/>
                    <a:pt x="28052" y="14096"/>
                  </a:cubicBezTo>
                  <a:cubicBezTo>
                    <a:pt x="26412" y="10386"/>
                    <a:pt x="23478" y="8573"/>
                    <a:pt x="19421" y="8573"/>
                  </a:cubicBezTo>
                  <a:cubicBezTo>
                    <a:pt x="15279" y="8573"/>
                    <a:pt x="12345" y="10386"/>
                    <a:pt x="10705" y="14096"/>
                  </a:cubicBezTo>
                  <a:cubicBezTo>
                    <a:pt x="10015" y="15564"/>
                    <a:pt x="9670" y="17548"/>
                    <a:pt x="9583" y="20051"/>
                  </a:cubicBezTo>
                  <a:lnTo>
                    <a:pt x="29260" y="20051"/>
                  </a:lnTo>
                  <a:close/>
                </a:path>
              </a:pathLst>
            </a:custGeom>
            <a:solidFill>
              <a:srgbClr val="245BA7"/>
            </a:solidFill>
            <a:ln w="86190" cap="flat">
              <a:noFill/>
              <a:prstDash val="solid"/>
              <a:miter/>
            </a:ln>
          </p:spPr>
          <p:txBody>
            <a:bodyPr rtlCol="0" anchor="ctr"/>
            <a:lstStyle/>
            <a:p>
              <a:endParaRPr lang="en-GB"/>
            </a:p>
          </p:txBody>
        </p:sp>
        <p:sp>
          <p:nvSpPr>
            <p:cNvPr id="604" name="Graphic 1127">
              <a:extLst>
                <a:ext uri="{FF2B5EF4-FFF2-40B4-BE49-F238E27FC236}">
                  <a16:creationId xmlns:a16="http://schemas.microsoft.com/office/drawing/2014/main" id="{A782DF6A-9F9F-46AA-884C-1DC8579EFB17}"/>
                </a:ext>
              </a:extLst>
            </p:cNvPr>
            <p:cNvSpPr/>
            <p:nvPr/>
          </p:nvSpPr>
          <p:spPr>
            <a:xfrm>
              <a:off x="7308660" y="3251556"/>
              <a:ext cx="36591" cy="44789"/>
            </a:xfrm>
            <a:custGeom>
              <a:avLst/>
              <a:gdLst>
                <a:gd name="connsiteX0" fmla="*/ 37474 w 36591"/>
                <a:gd name="connsiteY0" fmla="*/ 32133 h 44789"/>
                <a:gd name="connsiteX1" fmla="*/ 32468 w 36591"/>
                <a:gd name="connsiteY1" fmla="*/ 42403 h 44789"/>
                <a:gd name="connsiteX2" fmla="*/ 19264 w 36591"/>
                <a:gd name="connsiteY2" fmla="*/ 46028 h 44789"/>
                <a:gd name="connsiteX3" fmla="*/ 882 w 36591"/>
                <a:gd name="connsiteY3" fmla="*/ 39728 h 44789"/>
                <a:gd name="connsiteX4" fmla="*/ 6664 w 36591"/>
                <a:gd name="connsiteY4" fmla="*/ 33946 h 44789"/>
                <a:gd name="connsiteX5" fmla="*/ 19264 w 36591"/>
                <a:gd name="connsiteY5" fmla="*/ 38519 h 44789"/>
                <a:gd name="connsiteX6" fmla="*/ 26255 w 36591"/>
                <a:gd name="connsiteY6" fmla="*/ 36966 h 44789"/>
                <a:gd name="connsiteX7" fmla="*/ 28844 w 36591"/>
                <a:gd name="connsiteY7" fmla="*/ 32478 h 44789"/>
                <a:gd name="connsiteX8" fmla="*/ 22975 w 36591"/>
                <a:gd name="connsiteY8" fmla="*/ 27300 h 44789"/>
                <a:gd name="connsiteX9" fmla="*/ 15985 w 36591"/>
                <a:gd name="connsiteY9" fmla="*/ 26696 h 44789"/>
                <a:gd name="connsiteX10" fmla="*/ 3040 w 36591"/>
                <a:gd name="connsiteY10" fmla="*/ 14614 h 44789"/>
                <a:gd name="connsiteX11" fmla="*/ 7700 w 36591"/>
                <a:gd name="connsiteY11" fmla="*/ 4776 h 44789"/>
                <a:gd name="connsiteX12" fmla="*/ 19523 w 36591"/>
                <a:gd name="connsiteY12" fmla="*/ 1238 h 44789"/>
                <a:gd name="connsiteX13" fmla="*/ 35748 w 36591"/>
                <a:gd name="connsiteY13" fmla="*/ 6157 h 44789"/>
                <a:gd name="connsiteX14" fmla="*/ 30224 w 36591"/>
                <a:gd name="connsiteY14" fmla="*/ 11766 h 44789"/>
                <a:gd name="connsiteX15" fmla="*/ 19437 w 36591"/>
                <a:gd name="connsiteY15" fmla="*/ 8573 h 44789"/>
                <a:gd name="connsiteX16" fmla="*/ 13568 w 36591"/>
                <a:gd name="connsiteY16" fmla="*/ 10127 h 44789"/>
                <a:gd name="connsiteX17" fmla="*/ 11497 w 36591"/>
                <a:gd name="connsiteY17" fmla="*/ 14183 h 44789"/>
                <a:gd name="connsiteX18" fmla="*/ 12964 w 36591"/>
                <a:gd name="connsiteY18" fmla="*/ 17635 h 44789"/>
                <a:gd name="connsiteX19" fmla="*/ 17538 w 36591"/>
                <a:gd name="connsiteY19" fmla="*/ 19188 h 44789"/>
                <a:gd name="connsiteX20" fmla="*/ 23666 w 36591"/>
                <a:gd name="connsiteY20" fmla="*/ 19706 h 44789"/>
                <a:gd name="connsiteX21" fmla="*/ 37474 w 36591"/>
                <a:gd name="connsiteY21" fmla="*/ 32133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591" h="44789">
                  <a:moveTo>
                    <a:pt x="37474" y="32133"/>
                  </a:moveTo>
                  <a:cubicBezTo>
                    <a:pt x="37474" y="36535"/>
                    <a:pt x="35834" y="39987"/>
                    <a:pt x="32468" y="42403"/>
                  </a:cubicBezTo>
                  <a:cubicBezTo>
                    <a:pt x="29102" y="44819"/>
                    <a:pt x="24701" y="46028"/>
                    <a:pt x="19264" y="46028"/>
                  </a:cubicBezTo>
                  <a:cubicBezTo>
                    <a:pt x="11238" y="46028"/>
                    <a:pt x="5111" y="43956"/>
                    <a:pt x="882" y="39728"/>
                  </a:cubicBezTo>
                  <a:lnTo>
                    <a:pt x="6664" y="33946"/>
                  </a:lnTo>
                  <a:cubicBezTo>
                    <a:pt x="9685" y="36966"/>
                    <a:pt x="13827" y="38519"/>
                    <a:pt x="19264" y="38519"/>
                  </a:cubicBezTo>
                  <a:cubicBezTo>
                    <a:pt x="22112" y="38519"/>
                    <a:pt x="24442" y="38002"/>
                    <a:pt x="26255" y="36966"/>
                  </a:cubicBezTo>
                  <a:cubicBezTo>
                    <a:pt x="27981" y="36017"/>
                    <a:pt x="28844" y="34463"/>
                    <a:pt x="28844" y="32478"/>
                  </a:cubicBezTo>
                  <a:cubicBezTo>
                    <a:pt x="28844" y="29458"/>
                    <a:pt x="26859" y="27732"/>
                    <a:pt x="22975" y="27300"/>
                  </a:cubicBezTo>
                  <a:lnTo>
                    <a:pt x="15985" y="26696"/>
                  </a:lnTo>
                  <a:cubicBezTo>
                    <a:pt x="7355" y="25920"/>
                    <a:pt x="3040" y="21863"/>
                    <a:pt x="3040" y="14614"/>
                  </a:cubicBezTo>
                  <a:cubicBezTo>
                    <a:pt x="3040" y="10386"/>
                    <a:pt x="4593" y="7106"/>
                    <a:pt x="7700" y="4776"/>
                  </a:cubicBezTo>
                  <a:cubicBezTo>
                    <a:pt x="10807" y="2446"/>
                    <a:pt x="14777" y="1238"/>
                    <a:pt x="19523" y="1238"/>
                  </a:cubicBezTo>
                  <a:cubicBezTo>
                    <a:pt x="26600" y="1238"/>
                    <a:pt x="32037" y="2877"/>
                    <a:pt x="35748" y="6157"/>
                  </a:cubicBezTo>
                  <a:lnTo>
                    <a:pt x="30224" y="11766"/>
                  </a:lnTo>
                  <a:cubicBezTo>
                    <a:pt x="27722" y="9609"/>
                    <a:pt x="24097" y="8573"/>
                    <a:pt x="19437" y="8573"/>
                  </a:cubicBezTo>
                  <a:cubicBezTo>
                    <a:pt x="16848" y="8573"/>
                    <a:pt x="14863" y="9091"/>
                    <a:pt x="13568" y="10127"/>
                  </a:cubicBezTo>
                  <a:cubicBezTo>
                    <a:pt x="12188" y="11076"/>
                    <a:pt x="11497" y="12457"/>
                    <a:pt x="11497" y="14183"/>
                  </a:cubicBezTo>
                  <a:cubicBezTo>
                    <a:pt x="11497" y="15736"/>
                    <a:pt x="12015" y="16858"/>
                    <a:pt x="12964" y="17635"/>
                  </a:cubicBezTo>
                  <a:cubicBezTo>
                    <a:pt x="13914" y="18411"/>
                    <a:pt x="15381" y="18929"/>
                    <a:pt x="17538" y="19188"/>
                  </a:cubicBezTo>
                  <a:lnTo>
                    <a:pt x="23666" y="19706"/>
                  </a:lnTo>
                  <a:cubicBezTo>
                    <a:pt x="32900" y="20483"/>
                    <a:pt x="37474" y="24625"/>
                    <a:pt x="37474" y="32133"/>
                  </a:cubicBezTo>
                  <a:close/>
                </a:path>
              </a:pathLst>
            </a:custGeom>
            <a:solidFill>
              <a:srgbClr val="245BA7"/>
            </a:solidFill>
            <a:ln w="86190" cap="flat">
              <a:noFill/>
              <a:prstDash val="solid"/>
              <a:miter/>
            </a:ln>
          </p:spPr>
          <p:txBody>
            <a:bodyPr rtlCol="0" anchor="ctr"/>
            <a:lstStyle/>
            <a:p>
              <a:endParaRPr lang="en-GB"/>
            </a:p>
          </p:txBody>
        </p:sp>
        <p:sp>
          <p:nvSpPr>
            <p:cNvPr id="605" name="Graphic 1127">
              <a:extLst>
                <a:ext uri="{FF2B5EF4-FFF2-40B4-BE49-F238E27FC236}">
                  <a16:creationId xmlns:a16="http://schemas.microsoft.com/office/drawing/2014/main" id="{330FCD6F-756D-4985-AC48-339F8EA414E1}"/>
                </a:ext>
              </a:extLst>
            </p:cNvPr>
            <p:cNvSpPr/>
            <p:nvPr/>
          </p:nvSpPr>
          <p:spPr>
            <a:xfrm>
              <a:off x="6583148" y="3355117"/>
              <a:ext cx="35469" cy="44789"/>
            </a:xfrm>
            <a:custGeom>
              <a:avLst/>
              <a:gdLst>
                <a:gd name="connsiteX0" fmla="*/ 36099 w 35469"/>
                <a:gd name="connsiteY0" fmla="*/ 45546 h 44789"/>
                <a:gd name="connsiteX1" fmla="*/ 27469 w 35469"/>
                <a:gd name="connsiteY1" fmla="*/ 45546 h 44789"/>
                <a:gd name="connsiteX2" fmla="*/ 27469 w 35469"/>
                <a:gd name="connsiteY2" fmla="*/ 41576 h 44789"/>
                <a:gd name="connsiteX3" fmla="*/ 22464 w 35469"/>
                <a:gd name="connsiteY3" fmla="*/ 45028 h 44789"/>
                <a:gd name="connsiteX4" fmla="*/ 15819 w 35469"/>
                <a:gd name="connsiteY4" fmla="*/ 46064 h 44789"/>
                <a:gd name="connsiteX5" fmla="*/ 4082 w 35469"/>
                <a:gd name="connsiteY5" fmla="*/ 42094 h 44789"/>
                <a:gd name="connsiteX6" fmla="*/ 630 w 35469"/>
                <a:gd name="connsiteY6" fmla="*/ 32687 h 44789"/>
                <a:gd name="connsiteX7" fmla="*/ 4600 w 35469"/>
                <a:gd name="connsiteY7" fmla="*/ 23539 h 44789"/>
                <a:gd name="connsiteX8" fmla="*/ 15819 w 35469"/>
                <a:gd name="connsiteY8" fmla="*/ 20087 h 44789"/>
                <a:gd name="connsiteX9" fmla="*/ 27297 w 35469"/>
                <a:gd name="connsiteY9" fmla="*/ 20087 h 44789"/>
                <a:gd name="connsiteX10" fmla="*/ 27297 w 35469"/>
                <a:gd name="connsiteY10" fmla="*/ 16980 h 44789"/>
                <a:gd name="connsiteX11" fmla="*/ 25053 w 35469"/>
                <a:gd name="connsiteY11" fmla="*/ 10767 h 44789"/>
                <a:gd name="connsiteX12" fmla="*/ 17717 w 35469"/>
                <a:gd name="connsiteY12" fmla="*/ 8782 h 44789"/>
                <a:gd name="connsiteX13" fmla="*/ 12194 w 35469"/>
                <a:gd name="connsiteY13" fmla="*/ 9817 h 44789"/>
                <a:gd name="connsiteX14" fmla="*/ 8138 w 35469"/>
                <a:gd name="connsiteY14" fmla="*/ 13097 h 44789"/>
                <a:gd name="connsiteX15" fmla="*/ 2442 w 35469"/>
                <a:gd name="connsiteY15" fmla="*/ 7660 h 44789"/>
                <a:gd name="connsiteX16" fmla="*/ 9001 w 35469"/>
                <a:gd name="connsiteY16" fmla="*/ 2654 h 44789"/>
                <a:gd name="connsiteX17" fmla="*/ 18063 w 35469"/>
                <a:gd name="connsiteY17" fmla="*/ 1274 h 44789"/>
                <a:gd name="connsiteX18" fmla="*/ 36099 w 35469"/>
                <a:gd name="connsiteY18" fmla="*/ 16290 h 44789"/>
                <a:gd name="connsiteX19" fmla="*/ 36099 w 35469"/>
                <a:gd name="connsiteY19" fmla="*/ 45546 h 44789"/>
                <a:gd name="connsiteX20" fmla="*/ 27297 w 35469"/>
                <a:gd name="connsiteY20" fmla="*/ 29753 h 44789"/>
                <a:gd name="connsiteX21" fmla="*/ 27297 w 35469"/>
                <a:gd name="connsiteY21" fmla="*/ 26214 h 44789"/>
                <a:gd name="connsiteX22" fmla="*/ 17200 w 35469"/>
                <a:gd name="connsiteY22" fmla="*/ 26214 h 44789"/>
                <a:gd name="connsiteX23" fmla="*/ 9174 w 35469"/>
                <a:gd name="connsiteY23" fmla="*/ 32514 h 44789"/>
                <a:gd name="connsiteX24" fmla="*/ 17458 w 35469"/>
                <a:gd name="connsiteY24" fmla="*/ 38728 h 44789"/>
                <a:gd name="connsiteX25" fmla="*/ 25398 w 35469"/>
                <a:gd name="connsiteY25" fmla="*/ 36225 h 44789"/>
                <a:gd name="connsiteX26" fmla="*/ 27297 w 35469"/>
                <a:gd name="connsiteY26" fmla="*/ 29753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69" h="44789">
                  <a:moveTo>
                    <a:pt x="36099" y="45546"/>
                  </a:moveTo>
                  <a:lnTo>
                    <a:pt x="27469" y="45546"/>
                  </a:lnTo>
                  <a:lnTo>
                    <a:pt x="27469" y="41576"/>
                  </a:lnTo>
                  <a:cubicBezTo>
                    <a:pt x="25830" y="43216"/>
                    <a:pt x="24190" y="44338"/>
                    <a:pt x="22464" y="45028"/>
                  </a:cubicBezTo>
                  <a:cubicBezTo>
                    <a:pt x="20652" y="45718"/>
                    <a:pt x="18494" y="46064"/>
                    <a:pt x="15819" y="46064"/>
                  </a:cubicBezTo>
                  <a:cubicBezTo>
                    <a:pt x="10641" y="46064"/>
                    <a:pt x="6757" y="44769"/>
                    <a:pt x="4082" y="42094"/>
                  </a:cubicBezTo>
                  <a:cubicBezTo>
                    <a:pt x="1752" y="39677"/>
                    <a:pt x="630" y="36571"/>
                    <a:pt x="630" y="32687"/>
                  </a:cubicBezTo>
                  <a:cubicBezTo>
                    <a:pt x="630" y="28890"/>
                    <a:pt x="1924" y="25869"/>
                    <a:pt x="4600" y="23539"/>
                  </a:cubicBezTo>
                  <a:cubicBezTo>
                    <a:pt x="7189" y="21209"/>
                    <a:pt x="10900" y="20087"/>
                    <a:pt x="15819" y="20087"/>
                  </a:cubicBezTo>
                  <a:lnTo>
                    <a:pt x="27297" y="20087"/>
                  </a:lnTo>
                  <a:lnTo>
                    <a:pt x="27297" y="16980"/>
                  </a:lnTo>
                  <a:cubicBezTo>
                    <a:pt x="27297" y="14132"/>
                    <a:pt x="26520" y="12061"/>
                    <a:pt x="25053" y="10767"/>
                  </a:cubicBezTo>
                  <a:cubicBezTo>
                    <a:pt x="23586" y="9472"/>
                    <a:pt x="21083" y="8782"/>
                    <a:pt x="17717" y="8782"/>
                  </a:cubicBezTo>
                  <a:cubicBezTo>
                    <a:pt x="15387" y="8782"/>
                    <a:pt x="13575" y="9127"/>
                    <a:pt x="12194" y="9817"/>
                  </a:cubicBezTo>
                  <a:cubicBezTo>
                    <a:pt x="10727" y="10422"/>
                    <a:pt x="9432" y="11543"/>
                    <a:pt x="8138" y="13097"/>
                  </a:cubicBezTo>
                  <a:lnTo>
                    <a:pt x="2442" y="7660"/>
                  </a:lnTo>
                  <a:cubicBezTo>
                    <a:pt x="4427" y="5330"/>
                    <a:pt x="6671" y="3604"/>
                    <a:pt x="9001" y="2654"/>
                  </a:cubicBezTo>
                  <a:cubicBezTo>
                    <a:pt x="11331" y="1791"/>
                    <a:pt x="14352" y="1274"/>
                    <a:pt x="18063" y="1274"/>
                  </a:cubicBezTo>
                  <a:cubicBezTo>
                    <a:pt x="30058" y="1274"/>
                    <a:pt x="36099" y="6279"/>
                    <a:pt x="36099" y="16290"/>
                  </a:cubicBezTo>
                  <a:lnTo>
                    <a:pt x="36099" y="45546"/>
                  </a:lnTo>
                  <a:close/>
                  <a:moveTo>
                    <a:pt x="27297" y="29753"/>
                  </a:moveTo>
                  <a:lnTo>
                    <a:pt x="27297" y="26214"/>
                  </a:lnTo>
                  <a:lnTo>
                    <a:pt x="17200" y="26214"/>
                  </a:lnTo>
                  <a:cubicBezTo>
                    <a:pt x="11849" y="26214"/>
                    <a:pt x="9174" y="28286"/>
                    <a:pt x="9174" y="32514"/>
                  </a:cubicBezTo>
                  <a:cubicBezTo>
                    <a:pt x="9174" y="36657"/>
                    <a:pt x="11935" y="38728"/>
                    <a:pt x="17458" y="38728"/>
                  </a:cubicBezTo>
                  <a:cubicBezTo>
                    <a:pt x="20997" y="38728"/>
                    <a:pt x="23586" y="37865"/>
                    <a:pt x="25398" y="36225"/>
                  </a:cubicBezTo>
                  <a:cubicBezTo>
                    <a:pt x="26693" y="35017"/>
                    <a:pt x="27297" y="32860"/>
                    <a:pt x="27297" y="29753"/>
                  </a:cubicBezTo>
                  <a:close/>
                </a:path>
              </a:pathLst>
            </a:custGeom>
            <a:solidFill>
              <a:srgbClr val="245BA7"/>
            </a:solidFill>
            <a:ln w="86190" cap="flat">
              <a:noFill/>
              <a:prstDash val="solid"/>
              <a:miter/>
            </a:ln>
          </p:spPr>
          <p:txBody>
            <a:bodyPr rtlCol="0" anchor="ctr"/>
            <a:lstStyle/>
            <a:p>
              <a:endParaRPr lang="en-GB"/>
            </a:p>
          </p:txBody>
        </p:sp>
        <p:sp>
          <p:nvSpPr>
            <p:cNvPr id="606" name="Graphic 1127">
              <a:extLst>
                <a:ext uri="{FF2B5EF4-FFF2-40B4-BE49-F238E27FC236}">
                  <a16:creationId xmlns:a16="http://schemas.microsoft.com/office/drawing/2014/main" id="{E243035A-CAC3-486A-9A22-A5E835DC665E}"/>
                </a:ext>
              </a:extLst>
            </p:cNvPr>
            <p:cNvSpPr/>
            <p:nvPr/>
          </p:nvSpPr>
          <p:spPr>
            <a:xfrm>
              <a:off x="6631936" y="3355117"/>
              <a:ext cx="35469" cy="44272"/>
            </a:xfrm>
            <a:custGeom>
              <a:avLst/>
              <a:gdLst>
                <a:gd name="connsiteX0" fmla="*/ 36116 w 35469"/>
                <a:gd name="connsiteY0" fmla="*/ 45546 h 44272"/>
                <a:gd name="connsiteX1" fmla="*/ 27314 w 35469"/>
                <a:gd name="connsiteY1" fmla="*/ 45546 h 44272"/>
                <a:gd name="connsiteX2" fmla="*/ 27314 w 35469"/>
                <a:gd name="connsiteY2" fmla="*/ 18879 h 44272"/>
                <a:gd name="connsiteX3" fmla="*/ 24897 w 35469"/>
                <a:gd name="connsiteY3" fmla="*/ 11543 h 44272"/>
                <a:gd name="connsiteX4" fmla="*/ 18511 w 35469"/>
                <a:gd name="connsiteY4" fmla="*/ 9127 h 44272"/>
                <a:gd name="connsiteX5" fmla="*/ 12038 w 35469"/>
                <a:gd name="connsiteY5" fmla="*/ 11543 h 44272"/>
                <a:gd name="connsiteX6" fmla="*/ 9449 w 35469"/>
                <a:gd name="connsiteY6" fmla="*/ 18879 h 44272"/>
                <a:gd name="connsiteX7" fmla="*/ 9449 w 35469"/>
                <a:gd name="connsiteY7" fmla="*/ 45546 h 44272"/>
                <a:gd name="connsiteX8" fmla="*/ 647 w 35469"/>
                <a:gd name="connsiteY8" fmla="*/ 45546 h 44272"/>
                <a:gd name="connsiteX9" fmla="*/ 647 w 35469"/>
                <a:gd name="connsiteY9" fmla="*/ 1791 h 44272"/>
                <a:gd name="connsiteX10" fmla="*/ 9277 w 35469"/>
                <a:gd name="connsiteY10" fmla="*/ 1791 h 44272"/>
                <a:gd name="connsiteX11" fmla="*/ 9277 w 35469"/>
                <a:gd name="connsiteY11" fmla="*/ 6193 h 44272"/>
                <a:gd name="connsiteX12" fmla="*/ 20927 w 35469"/>
                <a:gd name="connsiteY12" fmla="*/ 1274 h 44272"/>
                <a:gd name="connsiteX13" fmla="*/ 31715 w 35469"/>
                <a:gd name="connsiteY13" fmla="*/ 5243 h 44272"/>
                <a:gd name="connsiteX14" fmla="*/ 36116 w 35469"/>
                <a:gd name="connsiteY14" fmla="*/ 17584 h 44272"/>
                <a:gd name="connsiteX15" fmla="*/ 36116 w 35469"/>
                <a:gd name="connsiteY15" fmla="*/ 4554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6116" y="45546"/>
                  </a:moveTo>
                  <a:lnTo>
                    <a:pt x="27314" y="45546"/>
                  </a:lnTo>
                  <a:lnTo>
                    <a:pt x="27314" y="18879"/>
                  </a:lnTo>
                  <a:cubicBezTo>
                    <a:pt x="27314" y="15599"/>
                    <a:pt x="26537" y="13183"/>
                    <a:pt x="24897" y="11543"/>
                  </a:cubicBezTo>
                  <a:cubicBezTo>
                    <a:pt x="23257" y="9904"/>
                    <a:pt x="21186" y="9127"/>
                    <a:pt x="18511" y="9127"/>
                  </a:cubicBezTo>
                  <a:cubicBezTo>
                    <a:pt x="15836" y="9127"/>
                    <a:pt x="13678" y="9990"/>
                    <a:pt x="12038" y="11543"/>
                  </a:cubicBezTo>
                  <a:cubicBezTo>
                    <a:pt x="10312" y="13183"/>
                    <a:pt x="9449" y="15686"/>
                    <a:pt x="9449" y="18879"/>
                  </a:cubicBezTo>
                  <a:lnTo>
                    <a:pt x="9449" y="45546"/>
                  </a:lnTo>
                  <a:lnTo>
                    <a:pt x="647" y="45546"/>
                  </a:lnTo>
                  <a:lnTo>
                    <a:pt x="647" y="1791"/>
                  </a:lnTo>
                  <a:lnTo>
                    <a:pt x="9277" y="1791"/>
                  </a:lnTo>
                  <a:lnTo>
                    <a:pt x="9277" y="6193"/>
                  </a:lnTo>
                  <a:cubicBezTo>
                    <a:pt x="12297" y="2913"/>
                    <a:pt x="16181" y="1274"/>
                    <a:pt x="20927" y="1274"/>
                  </a:cubicBezTo>
                  <a:cubicBezTo>
                    <a:pt x="25329" y="1274"/>
                    <a:pt x="28953" y="2568"/>
                    <a:pt x="31715" y="5243"/>
                  </a:cubicBezTo>
                  <a:cubicBezTo>
                    <a:pt x="34649" y="8091"/>
                    <a:pt x="36116" y="12234"/>
                    <a:pt x="36116" y="17584"/>
                  </a:cubicBezTo>
                  <a:lnTo>
                    <a:pt x="36116" y="45546"/>
                  </a:lnTo>
                  <a:close/>
                </a:path>
              </a:pathLst>
            </a:custGeom>
            <a:solidFill>
              <a:srgbClr val="245BA7"/>
            </a:solidFill>
            <a:ln w="86190" cap="flat">
              <a:noFill/>
              <a:prstDash val="solid"/>
              <a:miter/>
            </a:ln>
          </p:spPr>
          <p:txBody>
            <a:bodyPr rtlCol="0" anchor="ctr"/>
            <a:lstStyle/>
            <a:p>
              <a:endParaRPr lang="en-GB"/>
            </a:p>
          </p:txBody>
        </p:sp>
        <p:sp>
          <p:nvSpPr>
            <p:cNvPr id="607" name="Graphic 1127">
              <a:extLst>
                <a:ext uri="{FF2B5EF4-FFF2-40B4-BE49-F238E27FC236}">
                  <a16:creationId xmlns:a16="http://schemas.microsoft.com/office/drawing/2014/main" id="{DB937A36-8110-468B-8147-2204F80A75B8}"/>
                </a:ext>
              </a:extLst>
            </p:cNvPr>
            <p:cNvSpPr/>
            <p:nvPr/>
          </p:nvSpPr>
          <p:spPr>
            <a:xfrm>
              <a:off x="6678653" y="3337943"/>
              <a:ext cx="35814" cy="61963"/>
            </a:xfrm>
            <a:custGeom>
              <a:avLst/>
              <a:gdLst>
                <a:gd name="connsiteX0" fmla="*/ 36478 w 35814"/>
                <a:gd name="connsiteY0" fmla="*/ 62717 h 61963"/>
                <a:gd name="connsiteX1" fmla="*/ 27848 w 35814"/>
                <a:gd name="connsiteY1" fmla="*/ 62717 h 61963"/>
                <a:gd name="connsiteX2" fmla="*/ 27848 w 35814"/>
                <a:gd name="connsiteY2" fmla="*/ 58056 h 61963"/>
                <a:gd name="connsiteX3" fmla="*/ 16283 w 35814"/>
                <a:gd name="connsiteY3" fmla="*/ 63234 h 61963"/>
                <a:gd name="connsiteX4" fmla="*/ 5582 w 35814"/>
                <a:gd name="connsiteY4" fmla="*/ 59351 h 61963"/>
                <a:gd name="connsiteX5" fmla="*/ 663 w 35814"/>
                <a:gd name="connsiteY5" fmla="*/ 40796 h 61963"/>
                <a:gd name="connsiteX6" fmla="*/ 5582 w 35814"/>
                <a:gd name="connsiteY6" fmla="*/ 22328 h 61963"/>
                <a:gd name="connsiteX7" fmla="*/ 16197 w 35814"/>
                <a:gd name="connsiteY7" fmla="*/ 18445 h 61963"/>
                <a:gd name="connsiteX8" fmla="*/ 27675 w 35814"/>
                <a:gd name="connsiteY8" fmla="*/ 23364 h 61963"/>
                <a:gd name="connsiteX9" fmla="*/ 27675 w 35814"/>
                <a:gd name="connsiteY9" fmla="*/ 1271 h 61963"/>
                <a:gd name="connsiteX10" fmla="*/ 36478 w 35814"/>
                <a:gd name="connsiteY10" fmla="*/ 1271 h 61963"/>
                <a:gd name="connsiteX11" fmla="*/ 36478 w 35814"/>
                <a:gd name="connsiteY11" fmla="*/ 62717 h 61963"/>
                <a:gd name="connsiteX12" fmla="*/ 27416 w 35814"/>
                <a:gd name="connsiteY12" fmla="*/ 46406 h 61963"/>
                <a:gd name="connsiteX13" fmla="*/ 27675 w 35814"/>
                <a:gd name="connsiteY13" fmla="*/ 40796 h 61963"/>
                <a:gd name="connsiteX14" fmla="*/ 27416 w 35814"/>
                <a:gd name="connsiteY14" fmla="*/ 35187 h 61963"/>
                <a:gd name="connsiteX15" fmla="*/ 26208 w 35814"/>
                <a:gd name="connsiteY15" fmla="*/ 30699 h 61963"/>
                <a:gd name="connsiteX16" fmla="*/ 23360 w 35814"/>
                <a:gd name="connsiteY16" fmla="*/ 27420 h 61963"/>
                <a:gd name="connsiteX17" fmla="*/ 18614 w 35814"/>
                <a:gd name="connsiteY17" fmla="*/ 26298 h 61963"/>
                <a:gd name="connsiteX18" fmla="*/ 13781 w 35814"/>
                <a:gd name="connsiteY18" fmla="*/ 27420 h 61963"/>
                <a:gd name="connsiteX19" fmla="*/ 11019 w 35814"/>
                <a:gd name="connsiteY19" fmla="*/ 30699 h 61963"/>
                <a:gd name="connsiteX20" fmla="*/ 9811 w 35814"/>
                <a:gd name="connsiteY20" fmla="*/ 35187 h 61963"/>
                <a:gd name="connsiteX21" fmla="*/ 9466 w 35814"/>
                <a:gd name="connsiteY21" fmla="*/ 40796 h 61963"/>
                <a:gd name="connsiteX22" fmla="*/ 9811 w 35814"/>
                <a:gd name="connsiteY22" fmla="*/ 46406 h 61963"/>
                <a:gd name="connsiteX23" fmla="*/ 11019 w 35814"/>
                <a:gd name="connsiteY23" fmla="*/ 50893 h 61963"/>
                <a:gd name="connsiteX24" fmla="*/ 13867 w 35814"/>
                <a:gd name="connsiteY24" fmla="*/ 54259 h 61963"/>
                <a:gd name="connsiteX25" fmla="*/ 18614 w 35814"/>
                <a:gd name="connsiteY25" fmla="*/ 55381 h 61963"/>
                <a:gd name="connsiteX26" fmla="*/ 23360 w 35814"/>
                <a:gd name="connsiteY26" fmla="*/ 54259 h 61963"/>
                <a:gd name="connsiteX27" fmla="*/ 26208 w 35814"/>
                <a:gd name="connsiteY27" fmla="*/ 50893 h 61963"/>
                <a:gd name="connsiteX28" fmla="*/ 27416 w 35814"/>
                <a:gd name="connsiteY28" fmla="*/ 46406 h 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14" h="61963">
                  <a:moveTo>
                    <a:pt x="36478" y="62717"/>
                  </a:moveTo>
                  <a:lnTo>
                    <a:pt x="27848" y="62717"/>
                  </a:lnTo>
                  <a:lnTo>
                    <a:pt x="27848" y="58056"/>
                  </a:lnTo>
                  <a:cubicBezTo>
                    <a:pt x="25000" y="61508"/>
                    <a:pt x="21116" y="63234"/>
                    <a:pt x="16283" y="63234"/>
                  </a:cubicBezTo>
                  <a:cubicBezTo>
                    <a:pt x="11710" y="63234"/>
                    <a:pt x="8171" y="61940"/>
                    <a:pt x="5582" y="59351"/>
                  </a:cubicBezTo>
                  <a:cubicBezTo>
                    <a:pt x="2303" y="55985"/>
                    <a:pt x="663" y="49858"/>
                    <a:pt x="663" y="40796"/>
                  </a:cubicBezTo>
                  <a:cubicBezTo>
                    <a:pt x="663" y="31821"/>
                    <a:pt x="2303" y="25694"/>
                    <a:pt x="5582" y="22328"/>
                  </a:cubicBezTo>
                  <a:cubicBezTo>
                    <a:pt x="8171" y="19739"/>
                    <a:pt x="11710" y="18445"/>
                    <a:pt x="16197" y="18445"/>
                  </a:cubicBezTo>
                  <a:cubicBezTo>
                    <a:pt x="21116" y="18445"/>
                    <a:pt x="24914" y="20084"/>
                    <a:pt x="27675" y="23364"/>
                  </a:cubicBezTo>
                  <a:lnTo>
                    <a:pt x="27675" y="1271"/>
                  </a:lnTo>
                  <a:lnTo>
                    <a:pt x="36478" y="1271"/>
                  </a:lnTo>
                  <a:lnTo>
                    <a:pt x="36478" y="62717"/>
                  </a:lnTo>
                  <a:close/>
                  <a:moveTo>
                    <a:pt x="27416" y="46406"/>
                  </a:moveTo>
                  <a:cubicBezTo>
                    <a:pt x="27589" y="44852"/>
                    <a:pt x="27675" y="42954"/>
                    <a:pt x="27675" y="40796"/>
                  </a:cubicBezTo>
                  <a:cubicBezTo>
                    <a:pt x="27675" y="38639"/>
                    <a:pt x="27589" y="36740"/>
                    <a:pt x="27416" y="35187"/>
                  </a:cubicBezTo>
                  <a:cubicBezTo>
                    <a:pt x="27157" y="33633"/>
                    <a:pt x="26812" y="32166"/>
                    <a:pt x="26208" y="30699"/>
                  </a:cubicBezTo>
                  <a:cubicBezTo>
                    <a:pt x="25518" y="29232"/>
                    <a:pt x="24655" y="28197"/>
                    <a:pt x="23360" y="27420"/>
                  </a:cubicBezTo>
                  <a:cubicBezTo>
                    <a:pt x="22066" y="26643"/>
                    <a:pt x="20512" y="26298"/>
                    <a:pt x="18614" y="26298"/>
                  </a:cubicBezTo>
                  <a:cubicBezTo>
                    <a:pt x="16629" y="26298"/>
                    <a:pt x="15075" y="26643"/>
                    <a:pt x="13781" y="27420"/>
                  </a:cubicBezTo>
                  <a:cubicBezTo>
                    <a:pt x="12486" y="28197"/>
                    <a:pt x="11623" y="29232"/>
                    <a:pt x="11019" y="30699"/>
                  </a:cubicBezTo>
                  <a:cubicBezTo>
                    <a:pt x="10415" y="32166"/>
                    <a:pt x="9984" y="33633"/>
                    <a:pt x="9811" y="35187"/>
                  </a:cubicBezTo>
                  <a:cubicBezTo>
                    <a:pt x="9552" y="36740"/>
                    <a:pt x="9466" y="38639"/>
                    <a:pt x="9466" y="40796"/>
                  </a:cubicBezTo>
                  <a:cubicBezTo>
                    <a:pt x="9466" y="42954"/>
                    <a:pt x="9552" y="44852"/>
                    <a:pt x="9811" y="46406"/>
                  </a:cubicBezTo>
                  <a:cubicBezTo>
                    <a:pt x="9984" y="47959"/>
                    <a:pt x="10415" y="49426"/>
                    <a:pt x="11019" y="50893"/>
                  </a:cubicBezTo>
                  <a:cubicBezTo>
                    <a:pt x="11623" y="52447"/>
                    <a:pt x="12573" y="53483"/>
                    <a:pt x="13867" y="54259"/>
                  </a:cubicBezTo>
                  <a:cubicBezTo>
                    <a:pt x="15162" y="55036"/>
                    <a:pt x="16715" y="55381"/>
                    <a:pt x="18614" y="55381"/>
                  </a:cubicBezTo>
                  <a:cubicBezTo>
                    <a:pt x="20512" y="55381"/>
                    <a:pt x="22066" y="55036"/>
                    <a:pt x="23360" y="54259"/>
                  </a:cubicBezTo>
                  <a:cubicBezTo>
                    <a:pt x="24655" y="53483"/>
                    <a:pt x="25518" y="52447"/>
                    <a:pt x="26208" y="50893"/>
                  </a:cubicBezTo>
                  <a:cubicBezTo>
                    <a:pt x="26812" y="49426"/>
                    <a:pt x="27157" y="47959"/>
                    <a:pt x="27416" y="46406"/>
                  </a:cubicBezTo>
                  <a:close/>
                </a:path>
              </a:pathLst>
            </a:custGeom>
            <a:solidFill>
              <a:srgbClr val="245BA7"/>
            </a:solidFill>
            <a:ln w="86190" cap="flat">
              <a:noFill/>
              <a:prstDash val="solid"/>
              <a:miter/>
            </a:ln>
          </p:spPr>
          <p:txBody>
            <a:bodyPr rtlCol="0" anchor="ctr"/>
            <a:lstStyle/>
            <a:p>
              <a:endParaRPr lang="en-GB"/>
            </a:p>
          </p:txBody>
        </p:sp>
        <p:sp>
          <p:nvSpPr>
            <p:cNvPr id="608" name="Graphic 1127">
              <a:extLst>
                <a:ext uri="{FF2B5EF4-FFF2-40B4-BE49-F238E27FC236}">
                  <a16:creationId xmlns:a16="http://schemas.microsoft.com/office/drawing/2014/main" id="{8D907F57-7128-4B2F-B76F-FC97DEEC495D}"/>
                </a:ext>
              </a:extLst>
            </p:cNvPr>
            <p:cNvSpPr/>
            <p:nvPr/>
          </p:nvSpPr>
          <p:spPr>
            <a:xfrm>
              <a:off x="6748669" y="3337684"/>
              <a:ext cx="9320" cy="61704"/>
            </a:xfrm>
            <a:custGeom>
              <a:avLst/>
              <a:gdLst>
                <a:gd name="connsiteX0" fmla="*/ 9745 w 9320"/>
                <a:gd name="connsiteY0" fmla="*/ 62975 h 61704"/>
                <a:gd name="connsiteX1" fmla="*/ 942 w 9320"/>
                <a:gd name="connsiteY1" fmla="*/ 62975 h 61704"/>
                <a:gd name="connsiteX2" fmla="*/ 942 w 9320"/>
                <a:gd name="connsiteY2" fmla="*/ 19221 h 61704"/>
                <a:gd name="connsiteX3" fmla="*/ 9745 w 9320"/>
                <a:gd name="connsiteY3" fmla="*/ 19221 h 61704"/>
                <a:gd name="connsiteX4" fmla="*/ 9745 w 9320"/>
                <a:gd name="connsiteY4" fmla="*/ 62975 h 61704"/>
                <a:gd name="connsiteX5" fmla="*/ 10003 w 9320"/>
                <a:gd name="connsiteY5" fmla="*/ 10591 h 61704"/>
                <a:gd name="connsiteX6" fmla="*/ 683 w 9320"/>
                <a:gd name="connsiteY6" fmla="*/ 10591 h 61704"/>
                <a:gd name="connsiteX7" fmla="*/ 683 w 9320"/>
                <a:gd name="connsiteY7" fmla="*/ 1271 h 61704"/>
                <a:gd name="connsiteX8" fmla="*/ 10003 w 9320"/>
                <a:gd name="connsiteY8" fmla="*/ 1271 h 61704"/>
                <a:gd name="connsiteX9" fmla="*/ 10003 w 9320"/>
                <a:gd name="connsiteY9" fmla="*/ 10591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745" y="62975"/>
                  </a:moveTo>
                  <a:lnTo>
                    <a:pt x="942" y="62975"/>
                  </a:lnTo>
                  <a:lnTo>
                    <a:pt x="942" y="19221"/>
                  </a:lnTo>
                  <a:lnTo>
                    <a:pt x="9745" y="19221"/>
                  </a:lnTo>
                  <a:lnTo>
                    <a:pt x="9745" y="62975"/>
                  </a:lnTo>
                  <a:close/>
                  <a:moveTo>
                    <a:pt x="10003" y="10591"/>
                  </a:moveTo>
                  <a:lnTo>
                    <a:pt x="683" y="10591"/>
                  </a:lnTo>
                  <a:lnTo>
                    <a:pt x="683" y="1271"/>
                  </a:lnTo>
                  <a:lnTo>
                    <a:pt x="10003" y="1271"/>
                  </a:lnTo>
                  <a:lnTo>
                    <a:pt x="10003" y="10591"/>
                  </a:lnTo>
                  <a:close/>
                </a:path>
              </a:pathLst>
            </a:custGeom>
            <a:solidFill>
              <a:srgbClr val="245BA7"/>
            </a:solidFill>
            <a:ln w="86190" cap="flat">
              <a:noFill/>
              <a:prstDash val="solid"/>
              <a:miter/>
            </a:ln>
          </p:spPr>
          <p:txBody>
            <a:bodyPr rtlCol="0" anchor="ctr"/>
            <a:lstStyle/>
            <a:p>
              <a:endParaRPr lang="en-GB"/>
            </a:p>
          </p:txBody>
        </p:sp>
        <p:sp>
          <p:nvSpPr>
            <p:cNvPr id="609" name="Graphic 1127">
              <a:extLst>
                <a:ext uri="{FF2B5EF4-FFF2-40B4-BE49-F238E27FC236}">
                  <a16:creationId xmlns:a16="http://schemas.microsoft.com/office/drawing/2014/main" id="{1C9621C4-A9A8-48E2-A2A4-2A37B4EAF1C0}"/>
                </a:ext>
              </a:extLst>
            </p:cNvPr>
            <p:cNvSpPr/>
            <p:nvPr/>
          </p:nvSpPr>
          <p:spPr>
            <a:xfrm>
              <a:off x="6769412" y="3355117"/>
              <a:ext cx="35469" cy="62481"/>
            </a:xfrm>
            <a:custGeom>
              <a:avLst/>
              <a:gdLst>
                <a:gd name="connsiteX0" fmla="*/ 36164 w 35469"/>
                <a:gd name="connsiteY0" fmla="*/ 45290 h 62481"/>
                <a:gd name="connsiteX1" fmla="*/ 31072 w 35469"/>
                <a:gd name="connsiteY1" fmla="*/ 58580 h 62481"/>
                <a:gd name="connsiteX2" fmla="*/ 17437 w 35469"/>
                <a:gd name="connsiteY2" fmla="*/ 63758 h 62481"/>
                <a:gd name="connsiteX3" fmla="*/ 8979 w 35469"/>
                <a:gd name="connsiteY3" fmla="*/ 62464 h 62481"/>
                <a:gd name="connsiteX4" fmla="*/ 1989 w 35469"/>
                <a:gd name="connsiteY4" fmla="*/ 57976 h 62481"/>
                <a:gd name="connsiteX5" fmla="*/ 7599 w 35469"/>
                <a:gd name="connsiteY5" fmla="*/ 52366 h 62481"/>
                <a:gd name="connsiteX6" fmla="*/ 17092 w 35469"/>
                <a:gd name="connsiteY6" fmla="*/ 56250 h 62481"/>
                <a:gd name="connsiteX7" fmla="*/ 24859 w 35469"/>
                <a:gd name="connsiteY7" fmla="*/ 53057 h 62481"/>
                <a:gd name="connsiteX8" fmla="*/ 27361 w 35469"/>
                <a:gd name="connsiteY8" fmla="*/ 45117 h 62481"/>
                <a:gd name="connsiteX9" fmla="*/ 27361 w 35469"/>
                <a:gd name="connsiteY9" fmla="*/ 39508 h 62481"/>
                <a:gd name="connsiteX10" fmla="*/ 16056 w 35469"/>
                <a:gd name="connsiteY10" fmla="*/ 44513 h 62481"/>
                <a:gd name="connsiteX11" fmla="*/ 5614 w 35469"/>
                <a:gd name="connsiteY11" fmla="*/ 40630 h 62481"/>
                <a:gd name="connsiteX12" fmla="*/ 1730 w 35469"/>
                <a:gd name="connsiteY12" fmla="*/ 33467 h 62481"/>
                <a:gd name="connsiteX13" fmla="*/ 695 w 35469"/>
                <a:gd name="connsiteY13" fmla="*/ 22852 h 62481"/>
                <a:gd name="connsiteX14" fmla="*/ 1730 w 35469"/>
                <a:gd name="connsiteY14" fmla="*/ 12237 h 62481"/>
                <a:gd name="connsiteX15" fmla="*/ 5614 w 35469"/>
                <a:gd name="connsiteY15" fmla="*/ 5074 h 62481"/>
                <a:gd name="connsiteX16" fmla="*/ 16142 w 35469"/>
                <a:gd name="connsiteY16" fmla="*/ 1277 h 62481"/>
                <a:gd name="connsiteX17" fmla="*/ 27620 w 35469"/>
                <a:gd name="connsiteY17" fmla="*/ 6455 h 62481"/>
                <a:gd name="connsiteX18" fmla="*/ 27620 w 35469"/>
                <a:gd name="connsiteY18" fmla="*/ 1794 h 62481"/>
                <a:gd name="connsiteX19" fmla="*/ 36164 w 35469"/>
                <a:gd name="connsiteY19" fmla="*/ 1794 h 62481"/>
                <a:gd name="connsiteX20" fmla="*/ 36164 w 35469"/>
                <a:gd name="connsiteY20" fmla="*/ 45290 h 62481"/>
                <a:gd name="connsiteX21" fmla="*/ 27103 w 35469"/>
                <a:gd name="connsiteY21" fmla="*/ 28030 h 62481"/>
                <a:gd name="connsiteX22" fmla="*/ 27361 w 35469"/>
                <a:gd name="connsiteY22" fmla="*/ 22852 h 62481"/>
                <a:gd name="connsiteX23" fmla="*/ 27103 w 35469"/>
                <a:gd name="connsiteY23" fmla="*/ 17674 h 62481"/>
                <a:gd name="connsiteX24" fmla="*/ 25894 w 35469"/>
                <a:gd name="connsiteY24" fmla="*/ 13445 h 62481"/>
                <a:gd name="connsiteX25" fmla="*/ 23219 w 35469"/>
                <a:gd name="connsiteY25" fmla="*/ 10252 h 62481"/>
                <a:gd name="connsiteX26" fmla="*/ 18472 w 35469"/>
                <a:gd name="connsiteY26" fmla="*/ 9130 h 62481"/>
                <a:gd name="connsiteX27" fmla="*/ 13726 w 35469"/>
                <a:gd name="connsiteY27" fmla="*/ 10252 h 62481"/>
                <a:gd name="connsiteX28" fmla="*/ 10964 w 35469"/>
                <a:gd name="connsiteY28" fmla="*/ 13445 h 62481"/>
                <a:gd name="connsiteX29" fmla="*/ 9842 w 35469"/>
                <a:gd name="connsiteY29" fmla="*/ 17760 h 62481"/>
                <a:gd name="connsiteX30" fmla="*/ 9497 w 35469"/>
                <a:gd name="connsiteY30" fmla="*/ 22852 h 62481"/>
                <a:gd name="connsiteX31" fmla="*/ 9842 w 35469"/>
                <a:gd name="connsiteY31" fmla="*/ 27943 h 62481"/>
                <a:gd name="connsiteX32" fmla="*/ 10964 w 35469"/>
                <a:gd name="connsiteY32" fmla="*/ 32172 h 62481"/>
                <a:gd name="connsiteX33" fmla="*/ 13726 w 35469"/>
                <a:gd name="connsiteY33" fmla="*/ 35452 h 62481"/>
                <a:gd name="connsiteX34" fmla="*/ 18472 w 35469"/>
                <a:gd name="connsiteY34" fmla="*/ 36574 h 62481"/>
                <a:gd name="connsiteX35" fmla="*/ 23219 w 35469"/>
                <a:gd name="connsiteY35" fmla="*/ 35452 h 62481"/>
                <a:gd name="connsiteX36" fmla="*/ 25894 w 35469"/>
                <a:gd name="connsiteY36" fmla="*/ 32172 h 62481"/>
                <a:gd name="connsiteX37" fmla="*/ 27103 w 35469"/>
                <a:gd name="connsiteY37" fmla="*/ 28030 h 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469" h="62481">
                  <a:moveTo>
                    <a:pt x="36164" y="45290"/>
                  </a:moveTo>
                  <a:cubicBezTo>
                    <a:pt x="36164" y="50727"/>
                    <a:pt x="34524" y="55214"/>
                    <a:pt x="31072" y="58580"/>
                  </a:cubicBezTo>
                  <a:cubicBezTo>
                    <a:pt x="27793" y="62032"/>
                    <a:pt x="23219" y="63758"/>
                    <a:pt x="17437" y="63758"/>
                  </a:cubicBezTo>
                  <a:cubicBezTo>
                    <a:pt x="14071" y="63758"/>
                    <a:pt x="11310" y="63327"/>
                    <a:pt x="8979" y="62464"/>
                  </a:cubicBezTo>
                  <a:cubicBezTo>
                    <a:pt x="6649" y="61601"/>
                    <a:pt x="4319" y="60133"/>
                    <a:pt x="1989" y="57976"/>
                  </a:cubicBezTo>
                  <a:lnTo>
                    <a:pt x="7599" y="52366"/>
                  </a:lnTo>
                  <a:cubicBezTo>
                    <a:pt x="10360" y="54955"/>
                    <a:pt x="13553" y="56250"/>
                    <a:pt x="17092" y="56250"/>
                  </a:cubicBezTo>
                  <a:cubicBezTo>
                    <a:pt x="20630" y="56250"/>
                    <a:pt x="23219" y="55214"/>
                    <a:pt x="24859" y="53057"/>
                  </a:cubicBezTo>
                  <a:cubicBezTo>
                    <a:pt x="26498" y="50986"/>
                    <a:pt x="27361" y="48310"/>
                    <a:pt x="27361" y="45117"/>
                  </a:cubicBezTo>
                  <a:lnTo>
                    <a:pt x="27361" y="39508"/>
                  </a:lnTo>
                  <a:cubicBezTo>
                    <a:pt x="24513" y="42873"/>
                    <a:pt x="20803" y="44513"/>
                    <a:pt x="16056" y="44513"/>
                  </a:cubicBezTo>
                  <a:cubicBezTo>
                    <a:pt x="11655" y="44513"/>
                    <a:pt x="8203" y="43219"/>
                    <a:pt x="5614" y="40630"/>
                  </a:cubicBezTo>
                  <a:cubicBezTo>
                    <a:pt x="3629" y="38645"/>
                    <a:pt x="2334" y="36315"/>
                    <a:pt x="1730" y="33467"/>
                  </a:cubicBezTo>
                  <a:cubicBezTo>
                    <a:pt x="1040" y="30619"/>
                    <a:pt x="695" y="27080"/>
                    <a:pt x="695" y="22852"/>
                  </a:cubicBezTo>
                  <a:cubicBezTo>
                    <a:pt x="695" y="18623"/>
                    <a:pt x="1040" y="15085"/>
                    <a:pt x="1730" y="12237"/>
                  </a:cubicBezTo>
                  <a:cubicBezTo>
                    <a:pt x="2334" y="9389"/>
                    <a:pt x="3629" y="7059"/>
                    <a:pt x="5614" y="5074"/>
                  </a:cubicBezTo>
                  <a:cubicBezTo>
                    <a:pt x="8116" y="2571"/>
                    <a:pt x="11655" y="1277"/>
                    <a:pt x="16142" y="1277"/>
                  </a:cubicBezTo>
                  <a:cubicBezTo>
                    <a:pt x="20889" y="1277"/>
                    <a:pt x="24772" y="3003"/>
                    <a:pt x="27620" y="6455"/>
                  </a:cubicBezTo>
                  <a:lnTo>
                    <a:pt x="27620" y="1794"/>
                  </a:lnTo>
                  <a:lnTo>
                    <a:pt x="36164" y="1794"/>
                  </a:lnTo>
                  <a:lnTo>
                    <a:pt x="36164" y="45290"/>
                  </a:lnTo>
                  <a:close/>
                  <a:moveTo>
                    <a:pt x="27103" y="28030"/>
                  </a:moveTo>
                  <a:cubicBezTo>
                    <a:pt x="27275" y="26563"/>
                    <a:pt x="27361" y="24837"/>
                    <a:pt x="27361" y="22852"/>
                  </a:cubicBezTo>
                  <a:cubicBezTo>
                    <a:pt x="27361" y="20867"/>
                    <a:pt x="27275" y="19141"/>
                    <a:pt x="27103" y="17674"/>
                  </a:cubicBezTo>
                  <a:cubicBezTo>
                    <a:pt x="26844" y="16293"/>
                    <a:pt x="26498" y="14912"/>
                    <a:pt x="25894" y="13445"/>
                  </a:cubicBezTo>
                  <a:cubicBezTo>
                    <a:pt x="25290" y="12064"/>
                    <a:pt x="24427" y="11029"/>
                    <a:pt x="23219" y="10252"/>
                  </a:cubicBezTo>
                  <a:cubicBezTo>
                    <a:pt x="21924" y="9475"/>
                    <a:pt x="20371" y="9130"/>
                    <a:pt x="18472" y="9130"/>
                  </a:cubicBezTo>
                  <a:cubicBezTo>
                    <a:pt x="16574" y="9130"/>
                    <a:pt x="15020" y="9475"/>
                    <a:pt x="13726" y="10252"/>
                  </a:cubicBezTo>
                  <a:cubicBezTo>
                    <a:pt x="12431" y="11029"/>
                    <a:pt x="11568" y="12064"/>
                    <a:pt x="10964" y="13445"/>
                  </a:cubicBezTo>
                  <a:cubicBezTo>
                    <a:pt x="10360" y="14912"/>
                    <a:pt x="10015" y="16293"/>
                    <a:pt x="9842" y="17760"/>
                  </a:cubicBezTo>
                  <a:cubicBezTo>
                    <a:pt x="9584" y="19227"/>
                    <a:pt x="9497" y="20867"/>
                    <a:pt x="9497" y="22852"/>
                  </a:cubicBezTo>
                  <a:cubicBezTo>
                    <a:pt x="9497" y="24837"/>
                    <a:pt x="9584" y="26476"/>
                    <a:pt x="9842" y="27943"/>
                  </a:cubicBezTo>
                  <a:cubicBezTo>
                    <a:pt x="10015" y="29411"/>
                    <a:pt x="10360" y="30791"/>
                    <a:pt x="10964" y="32172"/>
                  </a:cubicBezTo>
                  <a:cubicBezTo>
                    <a:pt x="11568" y="33639"/>
                    <a:pt x="12431" y="34675"/>
                    <a:pt x="13726" y="35452"/>
                  </a:cubicBezTo>
                  <a:cubicBezTo>
                    <a:pt x="15020" y="36228"/>
                    <a:pt x="16574" y="36574"/>
                    <a:pt x="18472" y="36574"/>
                  </a:cubicBezTo>
                  <a:cubicBezTo>
                    <a:pt x="20371" y="36574"/>
                    <a:pt x="21924" y="36228"/>
                    <a:pt x="23219" y="35452"/>
                  </a:cubicBezTo>
                  <a:cubicBezTo>
                    <a:pt x="24427" y="34675"/>
                    <a:pt x="25290" y="33639"/>
                    <a:pt x="25894" y="32172"/>
                  </a:cubicBezTo>
                  <a:cubicBezTo>
                    <a:pt x="26498" y="30791"/>
                    <a:pt x="26844" y="29411"/>
                    <a:pt x="27103" y="28030"/>
                  </a:cubicBezTo>
                  <a:close/>
                </a:path>
              </a:pathLst>
            </a:custGeom>
            <a:solidFill>
              <a:srgbClr val="245BA7"/>
            </a:solidFill>
            <a:ln w="86190" cap="flat">
              <a:noFill/>
              <a:prstDash val="solid"/>
              <a:miter/>
            </a:ln>
          </p:spPr>
          <p:txBody>
            <a:bodyPr rtlCol="0" anchor="ctr"/>
            <a:lstStyle/>
            <a:p>
              <a:endParaRPr lang="en-GB"/>
            </a:p>
          </p:txBody>
        </p:sp>
        <p:sp>
          <p:nvSpPr>
            <p:cNvPr id="610" name="Graphic 1127">
              <a:extLst>
                <a:ext uri="{FF2B5EF4-FFF2-40B4-BE49-F238E27FC236}">
                  <a16:creationId xmlns:a16="http://schemas.microsoft.com/office/drawing/2014/main" id="{C8E87737-81B1-40CE-82B9-CEFDCFA32F27}"/>
                </a:ext>
              </a:extLst>
            </p:cNvPr>
            <p:cNvSpPr/>
            <p:nvPr/>
          </p:nvSpPr>
          <p:spPr>
            <a:xfrm>
              <a:off x="6818632" y="3355117"/>
              <a:ext cx="35469" cy="44272"/>
            </a:xfrm>
            <a:custGeom>
              <a:avLst/>
              <a:gdLst>
                <a:gd name="connsiteX0" fmla="*/ 36181 w 35469"/>
                <a:gd name="connsiteY0" fmla="*/ 45546 h 44272"/>
                <a:gd name="connsiteX1" fmla="*/ 27378 w 35469"/>
                <a:gd name="connsiteY1" fmla="*/ 45546 h 44272"/>
                <a:gd name="connsiteX2" fmla="*/ 27378 w 35469"/>
                <a:gd name="connsiteY2" fmla="*/ 18879 h 44272"/>
                <a:gd name="connsiteX3" fmla="*/ 24962 w 35469"/>
                <a:gd name="connsiteY3" fmla="*/ 11543 h 44272"/>
                <a:gd name="connsiteX4" fmla="*/ 18576 w 35469"/>
                <a:gd name="connsiteY4" fmla="*/ 9127 h 44272"/>
                <a:gd name="connsiteX5" fmla="*/ 12103 w 35469"/>
                <a:gd name="connsiteY5" fmla="*/ 11543 h 44272"/>
                <a:gd name="connsiteX6" fmla="*/ 9514 w 35469"/>
                <a:gd name="connsiteY6" fmla="*/ 18879 h 44272"/>
                <a:gd name="connsiteX7" fmla="*/ 9514 w 35469"/>
                <a:gd name="connsiteY7" fmla="*/ 45546 h 44272"/>
                <a:gd name="connsiteX8" fmla="*/ 712 w 35469"/>
                <a:gd name="connsiteY8" fmla="*/ 45546 h 44272"/>
                <a:gd name="connsiteX9" fmla="*/ 712 w 35469"/>
                <a:gd name="connsiteY9" fmla="*/ 1791 h 44272"/>
                <a:gd name="connsiteX10" fmla="*/ 9342 w 35469"/>
                <a:gd name="connsiteY10" fmla="*/ 1791 h 44272"/>
                <a:gd name="connsiteX11" fmla="*/ 9342 w 35469"/>
                <a:gd name="connsiteY11" fmla="*/ 6193 h 44272"/>
                <a:gd name="connsiteX12" fmla="*/ 20992 w 35469"/>
                <a:gd name="connsiteY12" fmla="*/ 1274 h 44272"/>
                <a:gd name="connsiteX13" fmla="*/ 31780 w 35469"/>
                <a:gd name="connsiteY13" fmla="*/ 5243 h 44272"/>
                <a:gd name="connsiteX14" fmla="*/ 36181 w 35469"/>
                <a:gd name="connsiteY14" fmla="*/ 17584 h 44272"/>
                <a:gd name="connsiteX15" fmla="*/ 36181 w 35469"/>
                <a:gd name="connsiteY15" fmla="*/ 4554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6181" y="45546"/>
                  </a:moveTo>
                  <a:lnTo>
                    <a:pt x="27378" y="45546"/>
                  </a:lnTo>
                  <a:lnTo>
                    <a:pt x="27378" y="18879"/>
                  </a:lnTo>
                  <a:cubicBezTo>
                    <a:pt x="27378" y="15599"/>
                    <a:pt x="26602" y="13183"/>
                    <a:pt x="24962" y="11543"/>
                  </a:cubicBezTo>
                  <a:cubicBezTo>
                    <a:pt x="23322" y="9904"/>
                    <a:pt x="21251" y="9127"/>
                    <a:pt x="18576" y="9127"/>
                  </a:cubicBezTo>
                  <a:cubicBezTo>
                    <a:pt x="15901" y="9127"/>
                    <a:pt x="13743" y="9990"/>
                    <a:pt x="12103" y="11543"/>
                  </a:cubicBezTo>
                  <a:cubicBezTo>
                    <a:pt x="10377" y="13183"/>
                    <a:pt x="9514" y="15686"/>
                    <a:pt x="9514" y="18879"/>
                  </a:cubicBezTo>
                  <a:lnTo>
                    <a:pt x="9514" y="45546"/>
                  </a:lnTo>
                  <a:lnTo>
                    <a:pt x="712" y="45546"/>
                  </a:lnTo>
                  <a:lnTo>
                    <a:pt x="712" y="1791"/>
                  </a:lnTo>
                  <a:lnTo>
                    <a:pt x="9342" y="1791"/>
                  </a:lnTo>
                  <a:lnTo>
                    <a:pt x="9342" y="6193"/>
                  </a:lnTo>
                  <a:cubicBezTo>
                    <a:pt x="12362" y="2913"/>
                    <a:pt x="16246" y="1274"/>
                    <a:pt x="20992" y="1274"/>
                  </a:cubicBezTo>
                  <a:cubicBezTo>
                    <a:pt x="25394" y="1274"/>
                    <a:pt x="29018" y="2568"/>
                    <a:pt x="31780" y="5243"/>
                  </a:cubicBezTo>
                  <a:cubicBezTo>
                    <a:pt x="34714" y="8091"/>
                    <a:pt x="36181" y="12234"/>
                    <a:pt x="36181" y="17584"/>
                  </a:cubicBezTo>
                  <a:lnTo>
                    <a:pt x="36181" y="45546"/>
                  </a:lnTo>
                  <a:close/>
                </a:path>
              </a:pathLst>
            </a:custGeom>
            <a:solidFill>
              <a:srgbClr val="245BA7"/>
            </a:solidFill>
            <a:ln w="86190" cap="flat">
              <a:noFill/>
              <a:prstDash val="solid"/>
              <a:miter/>
            </a:ln>
          </p:spPr>
          <p:txBody>
            <a:bodyPr rtlCol="0" anchor="ctr"/>
            <a:lstStyle/>
            <a:p>
              <a:endParaRPr lang="en-GB"/>
            </a:p>
          </p:txBody>
        </p:sp>
        <p:sp>
          <p:nvSpPr>
            <p:cNvPr id="611" name="Graphic 1127">
              <a:extLst>
                <a:ext uri="{FF2B5EF4-FFF2-40B4-BE49-F238E27FC236}">
                  <a16:creationId xmlns:a16="http://schemas.microsoft.com/office/drawing/2014/main" id="{98DB8E18-063B-4CFB-A06D-E46CEEA3D461}"/>
                </a:ext>
              </a:extLst>
            </p:cNvPr>
            <p:cNvSpPr/>
            <p:nvPr/>
          </p:nvSpPr>
          <p:spPr>
            <a:xfrm>
              <a:off x="6867162" y="3337684"/>
              <a:ext cx="9320" cy="61704"/>
            </a:xfrm>
            <a:custGeom>
              <a:avLst/>
              <a:gdLst>
                <a:gd name="connsiteX0" fmla="*/ 9786 w 9320"/>
                <a:gd name="connsiteY0" fmla="*/ 62975 h 61704"/>
                <a:gd name="connsiteX1" fmla="*/ 983 w 9320"/>
                <a:gd name="connsiteY1" fmla="*/ 62975 h 61704"/>
                <a:gd name="connsiteX2" fmla="*/ 983 w 9320"/>
                <a:gd name="connsiteY2" fmla="*/ 19221 h 61704"/>
                <a:gd name="connsiteX3" fmla="*/ 9786 w 9320"/>
                <a:gd name="connsiteY3" fmla="*/ 19221 h 61704"/>
                <a:gd name="connsiteX4" fmla="*/ 9786 w 9320"/>
                <a:gd name="connsiteY4" fmla="*/ 62975 h 61704"/>
                <a:gd name="connsiteX5" fmla="*/ 10045 w 9320"/>
                <a:gd name="connsiteY5" fmla="*/ 10591 h 61704"/>
                <a:gd name="connsiteX6" fmla="*/ 724 w 9320"/>
                <a:gd name="connsiteY6" fmla="*/ 10591 h 61704"/>
                <a:gd name="connsiteX7" fmla="*/ 724 w 9320"/>
                <a:gd name="connsiteY7" fmla="*/ 1271 h 61704"/>
                <a:gd name="connsiteX8" fmla="*/ 10045 w 9320"/>
                <a:gd name="connsiteY8" fmla="*/ 1271 h 61704"/>
                <a:gd name="connsiteX9" fmla="*/ 10045 w 9320"/>
                <a:gd name="connsiteY9" fmla="*/ 10591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786" y="62975"/>
                  </a:moveTo>
                  <a:lnTo>
                    <a:pt x="983" y="62975"/>
                  </a:lnTo>
                  <a:lnTo>
                    <a:pt x="983" y="19221"/>
                  </a:lnTo>
                  <a:lnTo>
                    <a:pt x="9786" y="19221"/>
                  </a:lnTo>
                  <a:lnTo>
                    <a:pt x="9786" y="62975"/>
                  </a:lnTo>
                  <a:close/>
                  <a:moveTo>
                    <a:pt x="10045" y="10591"/>
                  </a:moveTo>
                  <a:lnTo>
                    <a:pt x="724" y="10591"/>
                  </a:lnTo>
                  <a:lnTo>
                    <a:pt x="724" y="1271"/>
                  </a:lnTo>
                  <a:lnTo>
                    <a:pt x="10045" y="1271"/>
                  </a:lnTo>
                  <a:lnTo>
                    <a:pt x="10045" y="10591"/>
                  </a:lnTo>
                  <a:close/>
                </a:path>
              </a:pathLst>
            </a:custGeom>
            <a:solidFill>
              <a:srgbClr val="245BA7"/>
            </a:solidFill>
            <a:ln w="86190" cap="flat">
              <a:noFill/>
              <a:prstDash val="solid"/>
              <a:miter/>
            </a:ln>
          </p:spPr>
          <p:txBody>
            <a:bodyPr rtlCol="0" anchor="ctr"/>
            <a:lstStyle/>
            <a:p>
              <a:endParaRPr lang="en-GB"/>
            </a:p>
          </p:txBody>
        </p:sp>
        <p:sp>
          <p:nvSpPr>
            <p:cNvPr id="612" name="Graphic 1127">
              <a:extLst>
                <a:ext uri="{FF2B5EF4-FFF2-40B4-BE49-F238E27FC236}">
                  <a16:creationId xmlns:a16="http://schemas.microsoft.com/office/drawing/2014/main" id="{A49C3155-CA69-4D4A-AE93-901BE18A6430}"/>
                </a:ext>
              </a:extLst>
            </p:cNvPr>
            <p:cNvSpPr/>
            <p:nvPr/>
          </p:nvSpPr>
          <p:spPr>
            <a:xfrm>
              <a:off x="6886007" y="3343121"/>
              <a:ext cx="22265" cy="56267"/>
            </a:xfrm>
            <a:custGeom>
              <a:avLst/>
              <a:gdLst>
                <a:gd name="connsiteX0" fmla="*/ 22998 w 22265"/>
                <a:gd name="connsiteY0" fmla="*/ 57539 h 56267"/>
                <a:gd name="connsiteX1" fmla="*/ 17734 w 22265"/>
                <a:gd name="connsiteY1" fmla="*/ 57539 h 56267"/>
                <a:gd name="connsiteX2" fmla="*/ 8845 w 22265"/>
                <a:gd name="connsiteY2" fmla="*/ 54001 h 56267"/>
                <a:gd name="connsiteX3" fmla="*/ 5738 w 22265"/>
                <a:gd name="connsiteY3" fmla="*/ 45371 h 56267"/>
                <a:gd name="connsiteX4" fmla="*/ 5738 w 22265"/>
                <a:gd name="connsiteY4" fmla="*/ 20517 h 56267"/>
                <a:gd name="connsiteX5" fmla="*/ 733 w 22265"/>
                <a:gd name="connsiteY5" fmla="*/ 20517 h 56267"/>
                <a:gd name="connsiteX6" fmla="*/ 733 w 22265"/>
                <a:gd name="connsiteY6" fmla="*/ 13785 h 56267"/>
                <a:gd name="connsiteX7" fmla="*/ 5738 w 22265"/>
                <a:gd name="connsiteY7" fmla="*/ 13785 h 56267"/>
                <a:gd name="connsiteX8" fmla="*/ 5738 w 22265"/>
                <a:gd name="connsiteY8" fmla="*/ 1272 h 56267"/>
                <a:gd name="connsiteX9" fmla="*/ 14541 w 22265"/>
                <a:gd name="connsiteY9" fmla="*/ 1272 h 56267"/>
                <a:gd name="connsiteX10" fmla="*/ 14541 w 22265"/>
                <a:gd name="connsiteY10" fmla="*/ 13785 h 56267"/>
                <a:gd name="connsiteX11" fmla="*/ 22998 w 22265"/>
                <a:gd name="connsiteY11" fmla="*/ 13785 h 56267"/>
                <a:gd name="connsiteX12" fmla="*/ 22998 w 22265"/>
                <a:gd name="connsiteY12" fmla="*/ 20517 h 56267"/>
                <a:gd name="connsiteX13" fmla="*/ 14541 w 22265"/>
                <a:gd name="connsiteY13" fmla="*/ 20517 h 56267"/>
                <a:gd name="connsiteX14" fmla="*/ 14541 w 22265"/>
                <a:gd name="connsiteY14" fmla="*/ 44940 h 56267"/>
                <a:gd name="connsiteX15" fmla="*/ 19374 w 22265"/>
                <a:gd name="connsiteY15" fmla="*/ 50031 h 56267"/>
                <a:gd name="connsiteX16" fmla="*/ 22998 w 22265"/>
                <a:gd name="connsiteY16" fmla="*/ 50031 h 56267"/>
                <a:gd name="connsiteX17" fmla="*/ 22998 w 22265"/>
                <a:gd name="connsiteY17" fmla="*/ 57539 h 5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265" h="56267">
                  <a:moveTo>
                    <a:pt x="22998" y="57539"/>
                  </a:moveTo>
                  <a:lnTo>
                    <a:pt x="17734" y="57539"/>
                  </a:lnTo>
                  <a:cubicBezTo>
                    <a:pt x="13851" y="57539"/>
                    <a:pt x="10916" y="56331"/>
                    <a:pt x="8845" y="54001"/>
                  </a:cubicBezTo>
                  <a:cubicBezTo>
                    <a:pt x="6774" y="51671"/>
                    <a:pt x="5738" y="48737"/>
                    <a:pt x="5738" y="45371"/>
                  </a:cubicBezTo>
                  <a:lnTo>
                    <a:pt x="5738" y="20517"/>
                  </a:lnTo>
                  <a:lnTo>
                    <a:pt x="733" y="20517"/>
                  </a:lnTo>
                  <a:lnTo>
                    <a:pt x="733" y="13785"/>
                  </a:lnTo>
                  <a:lnTo>
                    <a:pt x="5738" y="13785"/>
                  </a:lnTo>
                  <a:lnTo>
                    <a:pt x="5738" y="1272"/>
                  </a:lnTo>
                  <a:lnTo>
                    <a:pt x="14541" y="1272"/>
                  </a:lnTo>
                  <a:lnTo>
                    <a:pt x="14541" y="13785"/>
                  </a:lnTo>
                  <a:lnTo>
                    <a:pt x="22998" y="13785"/>
                  </a:lnTo>
                  <a:lnTo>
                    <a:pt x="22998" y="20517"/>
                  </a:lnTo>
                  <a:lnTo>
                    <a:pt x="14541" y="20517"/>
                  </a:lnTo>
                  <a:lnTo>
                    <a:pt x="14541" y="44940"/>
                  </a:lnTo>
                  <a:cubicBezTo>
                    <a:pt x="14541" y="48305"/>
                    <a:pt x="16181" y="50031"/>
                    <a:pt x="19374" y="50031"/>
                  </a:cubicBezTo>
                  <a:lnTo>
                    <a:pt x="22998" y="50031"/>
                  </a:lnTo>
                  <a:lnTo>
                    <a:pt x="22998" y="57539"/>
                  </a:lnTo>
                  <a:close/>
                </a:path>
              </a:pathLst>
            </a:custGeom>
            <a:solidFill>
              <a:srgbClr val="245BA7"/>
            </a:solidFill>
            <a:ln w="86190" cap="flat">
              <a:noFill/>
              <a:prstDash val="solid"/>
              <a:miter/>
            </a:ln>
          </p:spPr>
          <p:txBody>
            <a:bodyPr rtlCol="0" anchor="ctr"/>
            <a:lstStyle/>
            <a:p>
              <a:endParaRPr lang="en-GB"/>
            </a:p>
          </p:txBody>
        </p:sp>
        <p:sp>
          <p:nvSpPr>
            <p:cNvPr id="613" name="Graphic 1127">
              <a:extLst>
                <a:ext uri="{FF2B5EF4-FFF2-40B4-BE49-F238E27FC236}">
                  <a16:creationId xmlns:a16="http://schemas.microsoft.com/office/drawing/2014/main" id="{DD73C35F-433A-4E67-B02A-A50EB9182FD5}"/>
                </a:ext>
              </a:extLst>
            </p:cNvPr>
            <p:cNvSpPr/>
            <p:nvPr/>
          </p:nvSpPr>
          <p:spPr>
            <a:xfrm>
              <a:off x="6919003" y="3337684"/>
              <a:ext cx="9320" cy="61704"/>
            </a:xfrm>
            <a:custGeom>
              <a:avLst/>
              <a:gdLst>
                <a:gd name="connsiteX0" fmla="*/ 9804 w 9320"/>
                <a:gd name="connsiteY0" fmla="*/ 62975 h 61704"/>
                <a:gd name="connsiteX1" fmla="*/ 1001 w 9320"/>
                <a:gd name="connsiteY1" fmla="*/ 62975 h 61704"/>
                <a:gd name="connsiteX2" fmla="*/ 1001 w 9320"/>
                <a:gd name="connsiteY2" fmla="*/ 19221 h 61704"/>
                <a:gd name="connsiteX3" fmla="*/ 9804 w 9320"/>
                <a:gd name="connsiteY3" fmla="*/ 19221 h 61704"/>
                <a:gd name="connsiteX4" fmla="*/ 9804 w 9320"/>
                <a:gd name="connsiteY4" fmla="*/ 62975 h 61704"/>
                <a:gd name="connsiteX5" fmla="*/ 10063 w 9320"/>
                <a:gd name="connsiteY5" fmla="*/ 10591 h 61704"/>
                <a:gd name="connsiteX6" fmla="*/ 742 w 9320"/>
                <a:gd name="connsiteY6" fmla="*/ 10591 h 61704"/>
                <a:gd name="connsiteX7" fmla="*/ 742 w 9320"/>
                <a:gd name="connsiteY7" fmla="*/ 1271 h 61704"/>
                <a:gd name="connsiteX8" fmla="*/ 10063 w 9320"/>
                <a:gd name="connsiteY8" fmla="*/ 1271 h 61704"/>
                <a:gd name="connsiteX9" fmla="*/ 10063 w 9320"/>
                <a:gd name="connsiteY9" fmla="*/ 10591 h 6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0" h="61704">
                  <a:moveTo>
                    <a:pt x="9804" y="62975"/>
                  </a:moveTo>
                  <a:lnTo>
                    <a:pt x="1001" y="62975"/>
                  </a:lnTo>
                  <a:lnTo>
                    <a:pt x="1001" y="19221"/>
                  </a:lnTo>
                  <a:lnTo>
                    <a:pt x="9804" y="19221"/>
                  </a:lnTo>
                  <a:lnTo>
                    <a:pt x="9804" y="62975"/>
                  </a:lnTo>
                  <a:close/>
                  <a:moveTo>
                    <a:pt x="10063" y="10591"/>
                  </a:moveTo>
                  <a:lnTo>
                    <a:pt x="742" y="10591"/>
                  </a:lnTo>
                  <a:lnTo>
                    <a:pt x="742" y="1271"/>
                  </a:lnTo>
                  <a:lnTo>
                    <a:pt x="10063" y="1271"/>
                  </a:lnTo>
                  <a:lnTo>
                    <a:pt x="10063" y="10591"/>
                  </a:lnTo>
                  <a:close/>
                </a:path>
              </a:pathLst>
            </a:custGeom>
            <a:solidFill>
              <a:srgbClr val="245BA7"/>
            </a:solidFill>
            <a:ln w="86190" cap="flat">
              <a:noFill/>
              <a:prstDash val="solid"/>
              <a:miter/>
            </a:ln>
          </p:spPr>
          <p:txBody>
            <a:bodyPr rtlCol="0" anchor="ctr"/>
            <a:lstStyle/>
            <a:p>
              <a:endParaRPr lang="en-GB"/>
            </a:p>
          </p:txBody>
        </p:sp>
        <p:sp>
          <p:nvSpPr>
            <p:cNvPr id="614" name="Graphic 1127">
              <a:extLst>
                <a:ext uri="{FF2B5EF4-FFF2-40B4-BE49-F238E27FC236}">
                  <a16:creationId xmlns:a16="http://schemas.microsoft.com/office/drawing/2014/main" id="{73AC52BB-BFED-464F-9590-D336BF33B560}"/>
                </a:ext>
              </a:extLst>
            </p:cNvPr>
            <p:cNvSpPr/>
            <p:nvPr/>
          </p:nvSpPr>
          <p:spPr>
            <a:xfrm>
              <a:off x="6939746" y="3355117"/>
              <a:ext cx="36505" cy="44789"/>
            </a:xfrm>
            <a:custGeom>
              <a:avLst/>
              <a:gdLst>
                <a:gd name="connsiteX0" fmla="*/ 37259 w 36505"/>
                <a:gd name="connsiteY0" fmla="*/ 23625 h 44789"/>
                <a:gd name="connsiteX1" fmla="*/ 32081 w 36505"/>
                <a:gd name="connsiteY1" fmla="*/ 40886 h 44789"/>
                <a:gd name="connsiteX2" fmla="*/ 18963 w 36505"/>
                <a:gd name="connsiteY2" fmla="*/ 46064 h 44789"/>
                <a:gd name="connsiteX3" fmla="*/ 5932 w 36505"/>
                <a:gd name="connsiteY3" fmla="*/ 40886 h 44789"/>
                <a:gd name="connsiteX4" fmla="*/ 754 w 36505"/>
                <a:gd name="connsiteY4" fmla="*/ 23625 h 44789"/>
                <a:gd name="connsiteX5" fmla="*/ 1876 w 36505"/>
                <a:gd name="connsiteY5" fmla="*/ 13528 h 44789"/>
                <a:gd name="connsiteX6" fmla="*/ 5932 w 36505"/>
                <a:gd name="connsiteY6" fmla="*/ 6452 h 44789"/>
                <a:gd name="connsiteX7" fmla="*/ 18963 w 36505"/>
                <a:gd name="connsiteY7" fmla="*/ 1274 h 44789"/>
                <a:gd name="connsiteX8" fmla="*/ 32081 w 36505"/>
                <a:gd name="connsiteY8" fmla="*/ 6452 h 44789"/>
                <a:gd name="connsiteX9" fmla="*/ 36137 w 36505"/>
                <a:gd name="connsiteY9" fmla="*/ 13528 h 44789"/>
                <a:gd name="connsiteX10" fmla="*/ 37259 w 36505"/>
                <a:gd name="connsiteY10" fmla="*/ 23625 h 44789"/>
                <a:gd name="connsiteX11" fmla="*/ 25436 w 36505"/>
                <a:gd name="connsiteY11" fmla="*/ 35621 h 44789"/>
                <a:gd name="connsiteX12" fmla="*/ 28456 w 36505"/>
                <a:gd name="connsiteY12" fmla="*/ 23625 h 44789"/>
                <a:gd name="connsiteX13" fmla="*/ 25436 w 36505"/>
                <a:gd name="connsiteY13" fmla="*/ 11630 h 44789"/>
                <a:gd name="connsiteX14" fmla="*/ 18963 w 36505"/>
                <a:gd name="connsiteY14" fmla="*/ 9127 h 44789"/>
                <a:gd name="connsiteX15" fmla="*/ 12577 w 36505"/>
                <a:gd name="connsiteY15" fmla="*/ 11630 h 44789"/>
                <a:gd name="connsiteX16" fmla="*/ 9557 w 36505"/>
                <a:gd name="connsiteY16" fmla="*/ 23625 h 44789"/>
                <a:gd name="connsiteX17" fmla="*/ 12577 w 36505"/>
                <a:gd name="connsiteY17" fmla="*/ 35621 h 44789"/>
                <a:gd name="connsiteX18" fmla="*/ 18963 w 36505"/>
                <a:gd name="connsiteY18" fmla="*/ 38210 h 44789"/>
                <a:gd name="connsiteX19" fmla="*/ 25436 w 36505"/>
                <a:gd name="connsiteY19" fmla="*/ 3562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7259" y="23625"/>
                  </a:moveTo>
                  <a:cubicBezTo>
                    <a:pt x="37259" y="31565"/>
                    <a:pt x="35533" y="37347"/>
                    <a:pt x="32081" y="40886"/>
                  </a:cubicBezTo>
                  <a:cubicBezTo>
                    <a:pt x="28715" y="44338"/>
                    <a:pt x="24400" y="46064"/>
                    <a:pt x="18963" y="46064"/>
                  </a:cubicBezTo>
                  <a:cubicBezTo>
                    <a:pt x="13613" y="46064"/>
                    <a:pt x="9298" y="44338"/>
                    <a:pt x="5932" y="40886"/>
                  </a:cubicBezTo>
                  <a:cubicBezTo>
                    <a:pt x="2480" y="37347"/>
                    <a:pt x="754" y="31565"/>
                    <a:pt x="754" y="23625"/>
                  </a:cubicBezTo>
                  <a:cubicBezTo>
                    <a:pt x="754" y="19656"/>
                    <a:pt x="1099" y="16290"/>
                    <a:pt x="1876" y="13528"/>
                  </a:cubicBezTo>
                  <a:cubicBezTo>
                    <a:pt x="2653" y="10853"/>
                    <a:pt x="3947" y="8437"/>
                    <a:pt x="5932" y="6452"/>
                  </a:cubicBezTo>
                  <a:cubicBezTo>
                    <a:pt x="9298" y="3000"/>
                    <a:pt x="13613" y="1274"/>
                    <a:pt x="18963" y="1274"/>
                  </a:cubicBezTo>
                  <a:cubicBezTo>
                    <a:pt x="24400" y="1274"/>
                    <a:pt x="28715" y="3000"/>
                    <a:pt x="32081" y="6452"/>
                  </a:cubicBezTo>
                  <a:cubicBezTo>
                    <a:pt x="34066" y="8437"/>
                    <a:pt x="35360" y="10853"/>
                    <a:pt x="36137" y="13528"/>
                  </a:cubicBezTo>
                  <a:cubicBezTo>
                    <a:pt x="36914" y="16290"/>
                    <a:pt x="37259" y="19656"/>
                    <a:pt x="37259" y="23625"/>
                  </a:cubicBezTo>
                  <a:close/>
                  <a:moveTo>
                    <a:pt x="25436" y="35621"/>
                  </a:moveTo>
                  <a:cubicBezTo>
                    <a:pt x="27421" y="33636"/>
                    <a:pt x="28456" y="29580"/>
                    <a:pt x="28456" y="23625"/>
                  </a:cubicBezTo>
                  <a:cubicBezTo>
                    <a:pt x="28456" y="17671"/>
                    <a:pt x="27421" y="13615"/>
                    <a:pt x="25436" y="11630"/>
                  </a:cubicBezTo>
                  <a:cubicBezTo>
                    <a:pt x="23796" y="9990"/>
                    <a:pt x="21639" y="9127"/>
                    <a:pt x="18963" y="9127"/>
                  </a:cubicBezTo>
                  <a:cubicBezTo>
                    <a:pt x="16374" y="9127"/>
                    <a:pt x="14217" y="9990"/>
                    <a:pt x="12577" y="11630"/>
                  </a:cubicBezTo>
                  <a:cubicBezTo>
                    <a:pt x="10592" y="13615"/>
                    <a:pt x="9557" y="17671"/>
                    <a:pt x="9557" y="23625"/>
                  </a:cubicBezTo>
                  <a:cubicBezTo>
                    <a:pt x="9557" y="29580"/>
                    <a:pt x="10592" y="33636"/>
                    <a:pt x="12577" y="35621"/>
                  </a:cubicBezTo>
                  <a:cubicBezTo>
                    <a:pt x="14303" y="37347"/>
                    <a:pt x="16461" y="38210"/>
                    <a:pt x="18963" y="38210"/>
                  </a:cubicBezTo>
                  <a:cubicBezTo>
                    <a:pt x="21552" y="38210"/>
                    <a:pt x="23710" y="37347"/>
                    <a:pt x="25436" y="35621"/>
                  </a:cubicBezTo>
                  <a:close/>
                </a:path>
              </a:pathLst>
            </a:custGeom>
            <a:solidFill>
              <a:srgbClr val="245BA7"/>
            </a:solidFill>
            <a:ln w="86190" cap="flat">
              <a:noFill/>
              <a:prstDash val="solid"/>
              <a:miter/>
            </a:ln>
          </p:spPr>
          <p:txBody>
            <a:bodyPr rtlCol="0" anchor="ctr"/>
            <a:lstStyle/>
            <a:p>
              <a:endParaRPr lang="en-GB"/>
            </a:p>
          </p:txBody>
        </p:sp>
        <p:sp>
          <p:nvSpPr>
            <p:cNvPr id="615" name="Graphic 1127">
              <a:extLst>
                <a:ext uri="{FF2B5EF4-FFF2-40B4-BE49-F238E27FC236}">
                  <a16:creationId xmlns:a16="http://schemas.microsoft.com/office/drawing/2014/main" id="{72461E33-39B8-4B59-ACAD-6838E8A091FF}"/>
                </a:ext>
              </a:extLst>
            </p:cNvPr>
            <p:cNvSpPr/>
            <p:nvPr/>
          </p:nvSpPr>
          <p:spPr>
            <a:xfrm>
              <a:off x="6987931" y="3355117"/>
              <a:ext cx="35469" cy="44272"/>
            </a:xfrm>
            <a:custGeom>
              <a:avLst/>
              <a:gdLst>
                <a:gd name="connsiteX0" fmla="*/ 36240 w 35469"/>
                <a:gd name="connsiteY0" fmla="*/ 45546 h 44272"/>
                <a:gd name="connsiteX1" fmla="*/ 27437 w 35469"/>
                <a:gd name="connsiteY1" fmla="*/ 45546 h 44272"/>
                <a:gd name="connsiteX2" fmla="*/ 27437 w 35469"/>
                <a:gd name="connsiteY2" fmla="*/ 18879 h 44272"/>
                <a:gd name="connsiteX3" fmla="*/ 25021 w 35469"/>
                <a:gd name="connsiteY3" fmla="*/ 11543 h 44272"/>
                <a:gd name="connsiteX4" fmla="*/ 18635 w 35469"/>
                <a:gd name="connsiteY4" fmla="*/ 9127 h 44272"/>
                <a:gd name="connsiteX5" fmla="*/ 12162 w 35469"/>
                <a:gd name="connsiteY5" fmla="*/ 11543 h 44272"/>
                <a:gd name="connsiteX6" fmla="*/ 9573 w 35469"/>
                <a:gd name="connsiteY6" fmla="*/ 18879 h 44272"/>
                <a:gd name="connsiteX7" fmla="*/ 9573 w 35469"/>
                <a:gd name="connsiteY7" fmla="*/ 45546 h 44272"/>
                <a:gd name="connsiteX8" fmla="*/ 771 w 35469"/>
                <a:gd name="connsiteY8" fmla="*/ 45546 h 44272"/>
                <a:gd name="connsiteX9" fmla="*/ 771 w 35469"/>
                <a:gd name="connsiteY9" fmla="*/ 1791 h 44272"/>
                <a:gd name="connsiteX10" fmla="*/ 9401 w 35469"/>
                <a:gd name="connsiteY10" fmla="*/ 1791 h 44272"/>
                <a:gd name="connsiteX11" fmla="*/ 9401 w 35469"/>
                <a:gd name="connsiteY11" fmla="*/ 6193 h 44272"/>
                <a:gd name="connsiteX12" fmla="*/ 21051 w 35469"/>
                <a:gd name="connsiteY12" fmla="*/ 1274 h 44272"/>
                <a:gd name="connsiteX13" fmla="*/ 31839 w 35469"/>
                <a:gd name="connsiteY13" fmla="*/ 5243 h 44272"/>
                <a:gd name="connsiteX14" fmla="*/ 36240 w 35469"/>
                <a:gd name="connsiteY14" fmla="*/ 17584 h 44272"/>
                <a:gd name="connsiteX15" fmla="*/ 36240 w 35469"/>
                <a:gd name="connsiteY15" fmla="*/ 4554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6240" y="45546"/>
                  </a:moveTo>
                  <a:lnTo>
                    <a:pt x="27437" y="45546"/>
                  </a:lnTo>
                  <a:lnTo>
                    <a:pt x="27437" y="18879"/>
                  </a:lnTo>
                  <a:cubicBezTo>
                    <a:pt x="27437" y="15599"/>
                    <a:pt x="26661" y="13183"/>
                    <a:pt x="25021" y="11543"/>
                  </a:cubicBezTo>
                  <a:cubicBezTo>
                    <a:pt x="23381" y="9904"/>
                    <a:pt x="21310" y="9127"/>
                    <a:pt x="18635" y="9127"/>
                  </a:cubicBezTo>
                  <a:cubicBezTo>
                    <a:pt x="15959" y="9127"/>
                    <a:pt x="13802" y="9990"/>
                    <a:pt x="12162" y="11543"/>
                  </a:cubicBezTo>
                  <a:cubicBezTo>
                    <a:pt x="10436" y="13183"/>
                    <a:pt x="9573" y="15686"/>
                    <a:pt x="9573" y="18879"/>
                  </a:cubicBezTo>
                  <a:lnTo>
                    <a:pt x="9573" y="45546"/>
                  </a:lnTo>
                  <a:lnTo>
                    <a:pt x="771" y="45546"/>
                  </a:lnTo>
                  <a:lnTo>
                    <a:pt x="771" y="1791"/>
                  </a:lnTo>
                  <a:lnTo>
                    <a:pt x="9401" y="1791"/>
                  </a:lnTo>
                  <a:lnTo>
                    <a:pt x="9401" y="6193"/>
                  </a:lnTo>
                  <a:cubicBezTo>
                    <a:pt x="12421" y="2913"/>
                    <a:pt x="16305" y="1274"/>
                    <a:pt x="21051" y="1274"/>
                  </a:cubicBezTo>
                  <a:cubicBezTo>
                    <a:pt x="25452" y="1274"/>
                    <a:pt x="29077" y="2568"/>
                    <a:pt x="31839" y="5243"/>
                  </a:cubicBezTo>
                  <a:cubicBezTo>
                    <a:pt x="34773" y="8091"/>
                    <a:pt x="36240" y="12234"/>
                    <a:pt x="36240" y="17584"/>
                  </a:cubicBezTo>
                  <a:lnTo>
                    <a:pt x="36240" y="45546"/>
                  </a:lnTo>
                  <a:close/>
                </a:path>
              </a:pathLst>
            </a:custGeom>
            <a:solidFill>
              <a:srgbClr val="245BA7"/>
            </a:solidFill>
            <a:ln w="86190" cap="flat">
              <a:noFill/>
              <a:prstDash val="solid"/>
              <a:miter/>
            </a:ln>
          </p:spPr>
          <p:txBody>
            <a:bodyPr rtlCol="0" anchor="ctr"/>
            <a:lstStyle/>
            <a:p>
              <a:endParaRPr lang="en-GB"/>
            </a:p>
          </p:txBody>
        </p:sp>
        <p:sp>
          <p:nvSpPr>
            <p:cNvPr id="616" name="Graphic 1127">
              <a:extLst>
                <a:ext uri="{FF2B5EF4-FFF2-40B4-BE49-F238E27FC236}">
                  <a16:creationId xmlns:a16="http://schemas.microsoft.com/office/drawing/2014/main" id="{E411E865-8065-4B7F-BF7C-000D061137C2}"/>
                </a:ext>
              </a:extLst>
            </p:cNvPr>
            <p:cNvSpPr/>
            <p:nvPr/>
          </p:nvSpPr>
          <p:spPr>
            <a:xfrm>
              <a:off x="7055728" y="3355117"/>
              <a:ext cx="36591" cy="44789"/>
            </a:xfrm>
            <a:custGeom>
              <a:avLst/>
              <a:gdLst>
                <a:gd name="connsiteX0" fmla="*/ 37386 w 36591"/>
                <a:gd name="connsiteY0" fmla="*/ 32169 h 44789"/>
                <a:gd name="connsiteX1" fmla="*/ 32380 w 36591"/>
                <a:gd name="connsiteY1" fmla="*/ 42439 h 44789"/>
                <a:gd name="connsiteX2" fmla="*/ 19176 w 36591"/>
                <a:gd name="connsiteY2" fmla="*/ 46064 h 44789"/>
                <a:gd name="connsiteX3" fmla="*/ 794 w 36591"/>
                <a:gd name="connsiteY3" fmla="*/ 39764 h 44789"/>
                <a:gd name="connsiteX4" fmla="*/ 6576 w 36591"/>
                <a:gd name="connsiteY4" fmla="*/ 33982 h 44789"/>
                <a:gd name="connsiteX5" fmla="*/ 19176 w 36591"/>
                <a:gd name="connsiteY5" fmla="*/ 38555 h 44789"/>
                <a:gd name="connsiteX6" fmla="*/ 26167 w 36591"/>
                <a:gd name="connsiteY6" fmla="*/ 37002 h 44789"/>
                <a:gd name="connsiteX7" fmla="*/ 28756 w 36591"/>
                <a:gd name="connsiteY7" fmla="*/ 32514 h 44789"/>
                <a:gd name="connsiteX8" fmla="*/ 22887 w 36591"/>
                <a:gd name="connsiteY8" fmla="*/ 27336 h 44789"/>
                <a:gd name="connsiteX9" fmla="*/ 15897 w 36591"/>
                <a:gd name="connsiteY9" fmla="*/ 26732 h 44789"/>
                <a:gd name="connsiteX10" fmla="*/ 2952 w 36591"/>
                <a:gd name="connsiteY10" fmla="*/ 14650 h 44789"/>
                <a:gd name="connsiteX11" fmla="*/ 7612 w 36591"/>
                <a:gd name="connsiteY11" fmla="*/ 4812 h 44789"/>
                <a:gd name="connsiteX12" fmla="*/ 19435 w 36591"/>
                <a:gd name="connsiteY12" fmla="*/ 1274 h 44789"/>
                <a:gd name="connsiteX13" fmla="*/ 35660 w 36591"/>
                <a:gd name="connsiteY13" fmla="*/ 6193 h 44789"/>
                <a:gd name="connsiteX14" fmla="*/ 30136 w 36591"/>
                <a:gd name="connsiteY14" fmla="*/ 11802 h 44789"/>
                <a:gd name="connsiteX15" fmla="*/ 19349 w 36591"/>
                <a:gd name="connsiteY15" fmla="*/ 8609 h 44789"/>
                <a:gd name="connsiteX16" fmla="*/ 13480 w 36591"/>
                <a:gd name="connsiteY16" fmla="*/ 10163 h 44789"/>
                <a:gd name="connsiteX17" fmla="*/ 11409 w 36591"/>
                <a:gd name="connsiteY17" fmla="*/ 14219 h 44789"/>
                <a:gd name="connsiteX18" fmla="*/ 12876 w 36591"/>
                <a:gd name="connsiteY18" fmla="*/ 17671 h 44789"/>
                <a:gd name="connsiteX19" fmla="*/ 17450 w 36591"/>
                <a:gd name="connsiteY19" fmla="*/ 19224 h 44789"/>
                <a:gd name="connsiteX20" fmla="*/ 23578 w 36591"/>
                <a:gd name="connsiteY20" fmla="*/ 19742 h 44789"/>
                <a:gd name="connsiteX21" fmla="*/ 37386 w 36591"/>
                <a:gd name="connsiteY21" fmla="*/ 32169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591" h="44789">
                  <a:moveTo>
                    <a:pt x="37386" y="32169"/>
                  </a:moveTo>
                  <a:cubicBezTo>
                    <a:pt x="37386" y="36571"/>
                    <a:pt x="35746" y="40023"/>
                    <a:pt x="32380" y="42439"/>
                  </a:cubicBezTo>
                  <a:cubicBezTo>
                    <a:pt x="29015" y="44855"/>
                    <a:pt x="24613" y="46064"/>
                    <a:pt x="19176" y="46064"/>
                  </a:cubicBezTo>
                  <a:cubicBezTo>
                    <a:pt x="11150" y="46064"/>
                    <a:pt x="5023" y="43992"/>
                    <a:pt x="794" y="39764"/>
                  </a:cubicBezTo>
                  <a:lnTo>
                    <a:pt x="6576" y="33982"/>
                  </a:lnTo>
                  <a:cubicBezTo>
                    <a:pt x="9597" y="37002"/>
                    <a:pt x="13739" y="38555"/>
                    <a:pt x="19176" y="38555"/>
                  </a:cubicBezTo>
                  <a:cubicBezTo>
                    <a:pt x="22024" y="38555"/>
                    <a:pt x="24354" y="38038"/>
                    <a:pt x="26167" y="37002"/>
                  </a:cubicBezTo>
                  <a:cubicBezTo>
                    <a:pt x="27893" y="36053"/>
                    <a:pt x="28756" y="34499"/>
                    <a:pt x="28756" y="32514"/>
                  </a:cubicBezTo>
                  <a:cubicBezTo>
                    <a:pt x="28756" y="29494"/>
                    <a:pt x="26771" y="27768"/>
                    <a:pt x="22887" y="27336"/>
                  </a:cubicBezTo>
                  <a:lnTo>
                    <a:pt x="15897" y="26732"/>
                  </a:lnTo>
                  <a:cubicBezTo>
                    <a:pt x="7267" y="25956"/>
                    <a:pt x="2952" y="21899"/>
                    <a:pt x="2952" y="14650"/>
                  </a:cubicBezTo>
                  <a:cubicBezTo>
                    <a:pt x="2952" y="10422"/>
                    <a:pt x="4505" y="7142"/>
                    <a:pt x="7612" y="4812"/>
                  </a:cubicBezTo>
                  <a:cubicBezTo>
                    <a:pt x="10719" y="2482"/>
                    <a:pt x="14689" y="1274"/>
                    <a:pt x="19435" y="1274"/>
                  </a:cubicBezTo>
                  <a:cubicBezTo>
                    <a:pt x="26512" y="1274"/>
                    <a:pt x="31949" y="2913"/>
                    <a:pt x="35660" y="6193"/>
                  </a:cubicBezTo>
                  <a:lnTo>
                    <a:pt x="30136" y="11802"/>
                  </a:lnTo>
                  <a:cubicBezTo>
                    <a:pt x="27634" y="9645"/>
                    <a:pt x="24009" y="8609"/>
                    <a:pt x="19349" y="8609"/>
                  </a:cubicBezTo>
                  <a:cubicBezTo>
                    <a:pt x="16760" y="8609"/>
                    <a:pt x="14775" y="9127"/>
                    <a:pt x="13480" y="10163"/>
                  </a:cubicBezTo>
                  <a:cubicBezTo>
                    <a:pt x="12100" y="11112"/>
                    <a:pt x="11409" y="12493"/>
                    <a:pt x="11409" y="14219"/>
                  </a:cubicBezTo>
                  <a:cubicBezTo>
                    <a:pt x="11409" y="15772"/>
                    <a:pt x="11927" y="16894"/>
                    <a:pt x="12876" y="17671"/>
                  </a:cubicBezTo>
                  <a:cubicBezTo>
                    <a:pt x="13826" y="18447"/>
                    <a:pt x="15293" y="18965"/>
                    <a:pt x="17450" y="19224"/>
                  </a:cubicBezTo>
                  <a:lnTo>
                    <a:pt x="23578" y="19742"/>
                  </a:lnTo>
                  <a:cubicBezTo>
                    <a:pt x="32812" y="20519"/>
                    <a:pt x="37386" y="24661"/>
                    <a:pt x="37386" y="32169"/>
                  </a:cubicBezTo>
                  <a:close/>
                </a:path>
              </a:pathLst>
            </a:custGeom>
            <a:solidFill>
              <a:srgbClr val="245BA7"/>
            </a:solidFill>
            <a:ln w="86190" cap="flat">
              <a:noFill/>
              <a:prstDash val="solid"/>
              <a:miter/>
            </a:ln>
          </p:spPr>
          <p:txBody>
            <a:bodyPr rtlCol="0" anchor="ctr"/>
            <a:lstStyle/>
            <a:p>
              <a:endParaRPr lang="en-GB"/>
            </a:p>
          </p:txBody>
        </p:sp>
        <p:sp>
          <p:nvSpPr>
            <p:cNvPr id="617" name="Graphic 1127">
              <a:extLst>
                <a:ext uri="{FF2B5EF4-FFF2-40B4-BE49-F238E27FC236}">
                  <a16:creationId xmlns:a16="http://schemas.microsoft.com/office/drawing/2014/main" id="{ECF08DE6-DE56-4EE1-8873-B30C500EAD67}"/>
                </a:ext>
              </a:extLst>
            </p:cNvPr>
            <p:cNvSpPr/>
            <p:nvPr/>
          </p:nvSpPr>
          <p:spPr>
            <a:xfrm>
              <a:off x="7100720" y="3355117"/>
              <a:ext cx="36505" cy="44789"/>
            </a:xfrm>
            <a:custGeom>
              <a:avLst/>
              <a:gdLst>
                <a:gd name="connsiteX0" fmla="*/ 37315 w 36505"/>
                <a:gd name="connsiteY0" fmla="*/ 23625 h 44789"/>
                <a:gd name="connsiteX1" fmla="*/ 32137 w 36505"/>
                <a:gd name="connsiteY1" fmla="*/ 40886 h 44789"/>
                <a:gd name="connsiteX2" fmla="*/ 19019 w 36505"/>
                <a:gd name="connsiteY2" fmla="*/ 46064 h 44789"/>
                <a:gd name="connsiteX3" fmla="*/ 5988 w 36505"/>
                <a:gd name="connsiteY3" fmla="*/ 40886 h 44789"/>
                <a:gd name="connsiteX4" fmla="*/ 810 w 36505"/>
                <a:gd name="connsiteY4" fmla="*/ 23625 h 44789"/>
                <a:gd name="connsiteX5" fmla="*/ 1932 w 36505"/>
                <a:gd name="connsiteY5" fmla="*/ 13528 h 44789"/>
                <a:gd name="connsiteX6" fmla="*/ 5988 w 36505"/>
                <a:gd name="connsiteY6" fmla="*/ 6452 h 44789"/>
                <a:gd name="connsiteX7" fmla="*/ 19019 w 36505"/>
                <a:gd name="connsiteY7" fmla="*/ 1274 h 44789"/>
                <a:gd name="connsiteX8" fmla="*/ 32137 w 36505"/>
                <a:gd name="connsiteY8" fmla="*/ 6452 h 44789"/>
                <a:gd name="connsiteX9" fmla="*/ 36193 w 36505"/>
                <a:gd name="connsiteY9" fmla="*/ 13528 h 44789"/>
                <a:gd name="connsiteX10" fmla="*/ 37315 w 36505"/>
                <a:gd name="connsiteY10" fmla="*/ 23625 h 44789"/>
                <a:gd name="connsiteX11" fmla="*/ 25492 w 36505"/>
                <a:gd name="connsiteY11" fmla="*/ 35621 h 44789"/>
                <a:gd name="connsiteX12" fmla="*/ 28512 w 36505"/>
                <a:gd name="connsiteY12" fmla="*/ 23625 h 44789"/>
                <a:gd name="connsiteX13" fmla="*/ 25492 w 36505"/>
                <a:gd name="connsiteY13" fmla="*/ 11630 h 44789"/>
                <a:gd name="connsiteX14" fmla="*/ 19019 w 36505"/>
                <a:gd name="connsiteY14" fmla="*/ 9127 h 44789"/>
                <a:gd name="connsiteX15" fmla="*/ 12633 w 36505"/>
                <a:gd name="connsiteY15" fmla="*/ 11630 h 44789"/>
                <a:gd name="connsiteX16" fmla="*/ 9613 w 36505"/>
                <a:gd name="connsiteY16" fmla="*/ 23625 h 44789"/>
                <a:gd name="connsiteX17" fmla="*/ 12633 w 36505"/>
                <a:gd name="connsiteY17" fmla="*/ 35621 h 44789"/>
                <a:gd name="connsiteX18" fmla="*/ 19019 w 36505"/>
                <a:gd name="connsiteY18" fmla="*/ 38210 h 44789"/>
                <a:gd name="connsiteX19" fmla="*/ 25492 w 36505"/>
                <a:gd name="connsiteY19" fmla="*/ 35621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05" h="44789">
                  <a:moveTo>
                    <a:pt x="37315" y="23625"/>
                  </a:moveTo>
                  <a:cubicBezTo>
                    <a:pt x="37315" y="31565"/>
                    <a:pt x="35589" y="37347"/>
                    <a:pt x="32137" y="40886"/>
                  </a:cubicBezTo>
                  <a:cubicBezTo>
                    <a:pt x="28771" y="44338"/>
                    <a:pt x="24456" y="46064"/>
                    <a:pt x="19019" y="46064"/>
                  </a:cubicBezTo>
                  <a:cubicBezTo>
                    <a:pt x="13669" y="46064"/>
                    <a:pt x="9354" y="44338"/>
                    <a:pt x="5988" y="40886"/>
                  </a:cubicBezTo>
                  <a:cubicBezTo>
                    <a:pt x="2536" y="37347"/>
                    <a:pt x="810" y="31565"/>
                    <a:pt x="810" y="23625"/>
                  </a:cubicBezTo>
                  <a:cubicBezTo>
                    <a:pt x="810" y="19656"/>
                    <a:pt x="1155" y="16290"/>
                    <a:pt x="1932" y="13528"/>
                  </a:cubicBezTo>
                  <a:cubicBezTo>
                    <a:pt x="2709" y="10853"/>
                    <a:pt x="4003" y="8437"/>
                    <a:pt x="5988" y="6452"/>
                  </a:cubicBezTo>
                  <a:cubicBezTo>
                    <a:pt x="9354" y="3000"/>
                    <a:pt x="13669" y="1274"/>
                    <a:pt x="19019" y="1274"/>
                  </a:cubicBezTo>
                  <a:cubicBezTo>
                    <a:pt x="24456" y="1274"/>
                    <a:pt x="28771" y="3000"/>
                    <a:pt x="32137" y="6452"/>
                  </a:cubicBezTo>
                  <a:cubicBezTo>
                    <a:pt x="34122" y="8437"/>
                    <a:pt x="35416" y="10853"/>
                    <a:pt x="36193" y="13528"/>
                  </a:cubicBezTo>
                  <a:cubicBezTo>
                    <a:pt x="36970" y="16290"/>
                    <a:pt x="37315" y="19656"/>
                    <a:pt x="37315" y="23625"/>
                  </a:cubicBezTo>
                  <a:close/>
                  <a:moveTo>
                    <a:pt x="25492" y="35621"/>
                  </a:moveTo>
                  <a:cubicBezTo>
                    <a:pt x="27477" y="33636"/>
                    <a:pt x="28512" y="29580"/>
                    <a:pt x="28512" y="23625"/>
                  </a:cubicBezTo>
                  <a:cubicBezTo>
                    <a:pt x="28512" y="17671"/>
                    <a:pt x="27477" y="13615"/>
                    <a:pt x="25492" y="11630"/>
                  </a:cubicBezTo>
                  <a:cubicBezTo>
                    <a:pt x="23852" y="9990"/>
                    <a:pt x="21695" y="9127"/>
                    <a:pt x="19019" y="9127"/>
                  </a:cubicBezTo>
                  <a:cubicBezTo>
                    <a:pt x="16430" y="9127"/>
                    <a:pt x="14273" y="9990"/>
                    <a:pt x="12633" y="11630"/>
                  </a:cubicBezTo>
                  <a:cubicBezTo>
                    <a:pt x="10648" y="13615"/>
                    <a:pt x="9613" y="17671"/>
                    <a:pt x="9613" y="23625"/>
                  </a:cubicBezTo>
                  <a:cubicBezTo>
                    <a:pt x="9613" y="29580"/>
                    <a:pt x="10648" y="33636"/>
                    <a:pt x="12633" y="35621"/>
                  </a:cubicBezTo>
                  <a:cubicBezTo>
                    <a:pt x="14359" y="37347"/>
                    <a:pt x="16517" y="38210"/>
                    <a:pt x="19019" y="38210"/>
                  </a:cubicBezTo>
                  <a:cubicBezTo>
                    <a:pt x="21608" y="38210"/>
                    <a:pt x="23766" y="37347"/>
                    <a:pt x="25492" y="35621"/>
                  </a:cubicBezTo>
                  <a:close/>
                </a:path>
              </a:pathLst>
            </a:custGeom>
            <a:solidFill>
              <a:srgbClr val="245BA7"/>
            </a:solidFill>
            <a:ln w="86190" cap="flat">
              <a:noFill/>
              <a:prstDash val="solid"/>
              <a:miter/>
            </a:ln>
          </p:spPr>
          <p:txBody>
            <a:bodyPr rtlCol="0" anchor="ctr"/>
            <a:lstStyle/>
            <a:p>
              <a:endParaRPr lang="en-GB"/>
            </a:p>
          </p:txBody>
        </p:sp>
        <p:sp>
          <p:nvSpPr>
            <p:cNvPr id="618" name="Graphic 1127">
              <a:extLst>
                <a:ext uri="{FF2B5EF4-FFF2-40B4-BE49-F238E27FC236}">
                  <a16:creationId xmlns:a16="http://schemas.microsoft.com/office/drawing/2014/main" id="{7DBC3CF9-4285-45AB-B0F4-397B8C5DFB90}"/>
                </a:ext>
              </a:extLst>
            </p:cNvPr>
            <p:cNvSpPr/>
            <p:nvPr/>
          </p:nvSpPr>
          <p:spPr>
            <a:xfrm>
              <a:off x="7148472" y="3355635"/>
              <a:ext cx="35469" cy="44272"/>
            </a:xfrm>
            <a:custGeom>
              <a:avLst/>
              <a:gdLst>
                <a:gd name="connsiteX0" fmla="*/ 36296 w 35469"/>
                <a:gd name="connsiteY0" fmla="*/ 45028 h 44272"/>
                <a:gd name="connsiteX1" fmla="*/ 27666 w 35469"/>
                <a:gd name="connsiteY1" fmla="*/ 45028 h 44272"/>
                <a:gd name="connsiteX2" fmla="*/ 27666 w 35469"/>
                <a:gd name="connsiteY2" fmla="*/ 40627 h 44272"/>
                <a:gd name="connsiteX3" fmla="*/ 16015 w 35469"/>
                <a:gd name="connsiteY3" fmla="*/ 45546 h 44272"/>
                <a:gd name="connsiteX4" fmla="*/ 5228 w 35469"/>
                <a:gd name="connsiteY4" fmla="*/ 41576 h 44272"/>
                <a:gd name="connsiteX5" fmla="*/ 826 w 35469"/>
                <a:gd name="connsiteY5" fmla="*/ 29235 h 44272"/>
                <a:gd name="connsiteX6" fmla="*/ 826 w 35469"/>
                <a:gd name="connsiteY6" fmla="*/ 1274 h 44272"/>
                <a:gd name="connsiteX7" fmla="*/ 9629 w 35469"/>
                <a:gd name="connsiteY7" fmla="*/ 1274 h 44272"/>
                <a:gd name="connsiteX8" fmla="*/ 9629 w 35469"/>
                <a:gd name="connsiteY8" fmla="*/ 27941 h 44272"/>
                <a:gd name="connsiteX9" fmla="*/ 12045 w 35469"/>
                <a:gd name="connsiteY9" fmla="*/ 35190 h 44272"/>
                <a:gd name="connsiteX10" fmla="*/ 18432 w 35469"/>
                <a:gd name="connsiteY10" fmla="*/ 37693 h 44272"/>
                <a:gd name="connsiteX11" fmla="*/ 24990 w 35469"/>
                <a:gd name="connsiteY11" fmla="*/ 35190 h 44272"/>
                <a:gd name="connsiteX12" fmla="*/ 27493 w 35469"/>
                <a:gd name="connsiteY12" fmla="*/ 27941 h 44272"/>
                <a:gd name="connsiteX13" fmla="*/ 27493 w 35469"/>
                <a:gd name="connsiteY13" fmla="*/ 1274 h 44272"/>
                <a:gd name="connsiteX14" fmla="*/ 36296 w 35469"/>
                <a:gd name="connsiteY14" fmla="*/ 1274 h 44272"/>
                <a:gd name="connsiteX15" fmla="*/ 36296 w 35469"/>
                <a:gd name="connsiteY15" fmla="*/ 45028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9" h="44272">
                  <a:moveTo>
                    <a:pt x="36296" y="45028"/>
                  </a:moveTo>
                  <a:lnTo>
                    <a:pt x="27666" y="45028"/>
                  </a:lnTo>
                  <a:lnTo>
                    <a:pt x="27666" y="40627"/>
                  </a:lnTo>
                  <a:cubicBezTo>
                    <a:pt x="24645" y="43906"/>
                    <a:pt x="20762" y="45546"/>
                    <a:pt x="16015" y="45546"/>
                  </a:cubicBezTo>
                  <a:cubicBezTo>
                    <a:pt x="11614" y="45546"/>
                    <a:pt x="7989" y="44251"/>
                    <a:pt x="5228" y="41576"/>
                  </a:cubicBezTo>
                  <a:cubicBezTo>
                    <a:pt x="2293" y="38728"/>
                    <a:pt x="826" y="34586"/>
                    <a:pt x="826" y="29235"/>
                  </a:cubicBezTo>
                  <a:lnTo>
                    <a:pt x="826" y="1274"/>
                  </a:lnTo>
                  <a:lnTo>
                    <a:pt x="9629" y="1274"/>
                  </a:lnTo>
                  <a:lnTo>
                    <a:pt x="9629" y="27941"/>
                  </a:lnTo>
                  <a:cubicBezTo>
                    <a:pt x="9629" y="31134"/>
                    <a:pt x="10406" y="33550"/>
                    <a:pt x="12045" y="35190"/>
                  </a:cubicBezTo>
                  <a:cubicBezTo>
                    <a:pt x="13685" y="36830"/>
                    <a:pt x="15756" y="37693"/>
                    <a:pt x="18432" y="37693"/>
                  </a:cubicBezTo>
                  <a:cubicBezTo>
                    <a:pt x="21107" y="37693"/>
                    <a:pt x="23264" y="36830"/>
                    <a:pt x="24990" y="35190"/>
                  </a:cubicBezTo>
                  <a:cubicBezTo>
                    <a:pt x="26630" y="33550"/>
                    <a:pt x="27493" y="31134"/>
                    <a:pt x="27493" y="27941"/>
                  </a:cubicBezTo>
                  <a:lnTo>
                    <a:pt x="27493" y="1274"/>
                  </a:lnTo>
                  <a:lnTo>
                    <a:pt x="36296" y="1274"/>
                  </a:lnTo>
                  <a:lnTo>
                    <a:pt x="36296" y="45028"/>
                  </a:lnTo>
                  <a:close/>
                </a:path>
              </a:pathLst>
            </a:custGeom>
            <a:solidFill>
              <a:srgbClr val="245BA7"/>
            </a:solidFill>
            <a:ln w="86190" cap="flat">
              <a:noFill/>
              <a:prstDash val="solid"/>
              <a:miter/>
            </a:ln>
          </p:spPr>
          <p:txBody>
            <a:bodyPr rtlCol="0" anchor="ctr"/>
            <a:lstStyle/>
            <a:p>
              <a:endParaRPr lang="en-GB"/>
            </a:p>
          </p:txBody>
        </p:sp>
        <p:sp>
          <p:nvSpPr>
            <p:cNvPr id="619" name="Graphic 1127">
              <a:extLst>
                <a:ext uri="{FF2B5EF4-FFF2-40B4-BE49-F238E27FC236}">
                  <a16:creationId xmlns:a16="http://schemas.microsoft.com/office/drawing/2014/main" id="{EC8CF09F-F5B4-4A40-B298-BCB0612F4526}"/>
                </a:ext>
              </a:extLst>
            </p:cNvPr>
            <p:cNvSpPr/>
            <p:nvPr/>
          </p:nvSpPr>
          <p:spPr>
            <a:xfrm>
              <a:off x="7197695" y="3355117"/>
              <a:ext cx="30722" cy="44272"/>
            </a:xfrm>
            <a:custGeom>
              <a:avLst/>
              <a:gdLst>
                <a:gd name="connsiteX0" fmla="*/ 31566 w 30722"/>
                <a:gd name="connsiteY0" fmla="*/ 5416 h 44272"/>
                <a:gd name="connsiteX1" fmla="*/ 24920 w 30722"/>
                <a:gd name="connsiteY1" fmla="*/ 12061 h 44272"/>
                <a:gd name="connsiteX2" fmla="*/ 18362 w 30722"/>
                <a:gd name="connsiteY2" fmla="*/ 9127 h 44272"/>
                <a:gd name="connsiteX3" fmla="*/ 12148 w 30722"/>
                <a:gd name="connsiteY3" fmla="*/ 11802 h 44272"/>
                <a:gd name="connsiteX4" fmla="*/ 9645 w 30722"/>
                <a:gd name="connsiteY4" fmla="*/ 18965 h 44272"/>
                <a:gd name="connsiteX5" fmla="*/ 9645 w 30722"/>
                <a:gd name="connsiteY5" fmla="*/ 45546 h 44272"/>
                <a:gd name="connsiteX6" fmla="*/ 843 w 30722"/>
                <a:gd name="connsiteY6" fmla="*/ 45546 h 44272"/>
                <a:gd name="connsiteX7" fmla="*/ 843 w 30722"/>
                <a:gd name="connsiteY7" fmla="*/ 1791 h 44272"/>
                <a:gd name="connsiteX8" fmla="*/ 9473 w 30722"/>
                <a:gd name="connsiteY8" fmla="*/ 1791 h 44272"/>
                <a:gd name="connsiteX9" fmla="*/ 9473 w 30722"/>
                <a:gd name="connsiteY9" fmla="*/ 6538 h 44272"/>
                <a:gd name="connsiteX10" fmla="*/ 14306 w 30722"/>
                <a:gd name="connsiteY10" fmla="*/ 2741 h 44272"/>
                <a:gd name="connsiteX11" fmla="*/ 21123 w 30722"/>
                <a:gd name="connsiteY11" fmla="*/ 1274 h 44272"/>
                <a:gd name="connsiteX12" fmla="*/ 31566 w 30722"/>
                <a:gd name="connsiteY12" fmla="*/ 5416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22" h="44272">
                  <a:moveTo>
                    <a:pt x="31566" y="5416"/>
                  </a:moveTo>
                  <a:lnTo>
                    <a:pt x="24920" y="12061"/>
                  </a:lnTo>
                  <a:cubicBezTo>
                    <a:pt x="22936" y="10076"/>
                    <a:pt x="20778" y="9127"/>
                    <a:pt x="18362" y="9127"/>
                  </a:cubicBezTo>
                  <a:cubicBezTo>
                    <a:pt x="15859" y="9127"/>
                    <a:pt x="13788" y="10076"/>
                    <a:pt x="12148" y="11802"/>
                  </a:cubicBezTo>
                  <a:cubicBezTo>
                    <a:pt x="10508" y="13615"/>
                    <a:pt x="9645" y="16031"/>
                    <a:pt x="9645" y="18965"/>
                  </a:cubicBezTo>
                  <a:lnTo>
                    <a:pt x="9645" y="45546"/>
                  </a:lnTo>
                  <a:lnTo>
                    <a:pt x="843" y="45546"/>
                  </a:lnTo>
                  <a:lnTo>
                    <a:pt x="843" y="1791"/>
                  </a:lnTo>
                  <a:lnTo>
                    <a:pt x="9473" y="1791"/>
                  </a:lnTo>
                  <a:lnTo>
                    <a:pt x="9473" y="6538"/>
                  </a:lnTo>
                  <a:cubicBezTo>
                    <a:pt x="10595" y="4985"/>
                    <a:pt x="12234" y="3690"/>
                    <a:pt x="14306" y="2741"/>
                  </a:cubicBezTo>
                  <a:cubicBezTo>
                    <a:pt x="16463" y="1791"/>
                    <a:pt x="18707" y="1274"/>
                    <a:pt x="21123" y="1274"/>
                  </a:cubicBezTo>
                  <a:cubicBezTo>
                    <a:pt x="25352" y="1274"/>
                    <a:pt x="28804" y="2654"/>
                    <a:pt x="31566" y="5416"/>
                  </a:cubicBezTo>
                  <a:close/>
                </a:path>
              </a:pathLst>
            </a:custGeom>
            <a:solidFill>
              <a:srgbClr val="245BA7"/>
            </a:solidFill>
            <a:ln w="86190" cap="flat">
              <a:noFill/>
              <a:prstDash val="solid"/>
              <a:miter/>
            </a:ln>
          </p:spPr>
          <p:txBody>
            <a:bodyPr rtlCol="0" anchor="ctr"/>
            <a:lstStyle/>
            <a:p>
              <a:endParaRPr lang="en-GB"/>
            </a:p>
          </p:txBody>
        </p:sp>
        <p:sp>
          <p:nvSpPr>
            <p:cNvPr id="620" name="Graphic 1127">
              <a:extLst>
                <a:ext uri="{FF2B5EF4-FFF2-40B4-BE49-F238E27FC236}">
                  <a16:creationId xmlns:a16="http://schemas.microsoft.com/office/drawing/2014/main" id="{DA811376-15EA-43C4-99DF-980DFDD69EEA}"/>
                </a:ext>
              </a:extLst>
            </p:cNvPr>
            <p:cNvSpPr/>
            <p:nvPr/>
          </p:nvSpPr>
          <p:spPr>
            <a:xfrm>
              <a:off x="7233107" y="3355117"/>
              <a:ext cx="33916" cy="44789"/>
            </a:xfrm>
            <a:custGeom>
              <a:avLst/>
              <a:gdLst>
                <a:gd name="connsiteX0" fmla="*/ 34772 w 33916"/>
                <a:gd name="connsiteY0" fmla="*/ 39850 h 44789"/>
                <a:gd name="connsiteX1" fmla="*/ 20359 w 33916"/>
                <a:gd name="connsiteY1" fmla="*/ 46064 h 44789"/>
                <a:gd name="connsiteX2" fmla="*/ 13110 w 33916"/>
                <a:gd name="connsiteY2" fmla="*/ 44769 h 44789"/>
                <a:gd name="connsiteX3" fmla="*/ 6983 w 33916"/>
                <a:gd name="connsiteY3" fmla="*/ 40972 h 44789"/>
                <a:gd name="connsiteX4" fmla="*/ 2495 w 33916"/>
                <a:gd name="connsiteY4" fmla="*/ 33982 h 44789"/>
                <a:gd name="connsiteX5" fmla="*/ 856 w 33916"/>
                <a:gd name="connsiteY5" fmla="*/ 23625 h 44789"/>
                <a:gd name="connsiteX6" fmla="*/ 2495 w 33916"/>
                <a:gd name="connsiteY6" fmla="*/ 13183 h 44789"/>
                <a:gd name="connsiteX7" fmla="*/ 6983 w 33916"/>
                <a:gd name="connsiteY7" fmla="*/ 6193 h 44789"/>
                <a:gd name="connsiteX8" fmla="*/ 13110 w 33916"/>
                <a:gd name="connsiteY8" fmla="*/ 2482 h 44789"/>
                <a:gd name="connsiteX9" fmla="*/ 20359 w 33916"/>
                <a:gd name="connsiteY9" fmla="*/ 1274 h 44789"/>
                <a:gd name="connsiteX10" fmla="*/ 34772 w 33916"/>
                <a:gd name="connsiteY10" fmla="*/ 7401 h 44789"/>
                <a:gd name="connsiteX11" fmla="*/ 28731 w 33916"/>
                <a:gd name="connsiteY11" fmla="*/ 13269 h 44789"/>
                <a:gd name="connsiteX12" fmla="*/ 24847 w 33916"/>
                <a:gd name="connsiteY12" fmla="*/ 10076 h 44789"/>
                <a:gd name="connsiteX13" fmla="*/ 20359 w 33916"/>
                <a:gd name="connsiteY13" fmla="*/ 9127 h 44789"/>
                <a:gd name="connsiteX14" fmla="*/ 12247 w 33916"/>
                <a:gd name="connsiteY14" fmla="*/ 13011 h 44789"/>
                <a:gd name="connsiteX15" fmla="*/ 9658 w 33916"/>
                <a:gd name="connsiteY15" fmla="*/ 23625 h 44789"/>
                <a:gd name="connsiteX16" fmla="*/ 12247 w 33916"/>
                <a:gd name="connsiteY16" fmla="*/ 34327 h 44789"/>
                <a:gd name="connsiteX17" fmla="*/ 20359 w 33916"/>
                <a:gd name="connsiteY17" fmla="*/ 38210 h 44789"/>
                <a:gd name="connsiteX18" fmla="*/ 24847 w 33916"/>
                <a:gd name="connsiteY18" fmla="*/ 37261 h 44789"/>
                <a:gd name="connsiteX19" fmla="*/ 28731 w 33916"/>
                <a:gd name="connsiteY19" fmla="*/ 34068 h 44789"/>
                <a:gd name="connsiteX20" fmla="*/ 34772 w 33916"/>
                <a:gd name="connsiteY20" fmla="*/ 39850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16" h="44789">
                  <a:moveTo>
                    <a:pt x="34772" y="39850"/>
                  </a:moveTo>
                  <a:cubicBezTo>
                    <a:pt x="30888" y="43992"/>
                    <a:pt x="26055" y="46064"/>
                    <a:pt x="20359" y="46064"/>
                  </a:cubicBezTo>
                  <a:cubicBezTo>
                    <a:pt x="17770" y="46064"/>
                    <a:pt x="15354" y="45632"/>
                    <a:pt x="13110" y="44769"/>
                  </a:cubicBezTo>
                  <a:cubicBezTo>
                    <a:pt x="10866" y="43992"/>
                    <a:pt x="8795" y="42698"/>
                    <a:pt x="6983" y="40972"/>
                  </a:cubicBezTo>
                  <a:cubicBezTo>
                    <a:pt x="5084" y="39332"/>
                    <a:pt x="3617" y="37002"/>
                    <a:pt x="2495" y="33982"/>
                  </a:cubicBezTo>
                  <a:cubicBezTo>
                    <a:pt x="1373" y="31047"/>
                    <a:pt x="856" y="27595"/>
                    <a:pt x="856" y="23625"/>
                  </a:cubicBezTo>
                  <a:cubicBezTo>
                    <a:pt x="856" y="19656"/>
                    <a:pt x="1373" y="16204"/>
                    <a:pt x="2495" y="13183"/>
                  </a:cubicBezTo>
                  <a:cubicBezTo>
                    <a:pt x="3617" y="10249"/>
                    <a:pt x="5084" y="7919"/>
                    <a:pt x="6983" y="6193"/>
                  </a:cubicBezTo>
                  <a:cubicBezTo>
                    <a:pt x="8795" y="4553"/>
                    <a:pt x="10866" y="3259"/>
                    <a:pt x="13110" y="2482"/>
                  </a:cubicBezTo>
                  <a:cubicBezTo>
                    <a:pt x="15354" y="1705"/>
                    <a:pt x="17770" y="1274"/>
                    <a:pt x="20359" y="1274"/>
                  </a:cubicBezTo>
                  <a:cubicBezTo>
                    <a:pt x="26142" y="1274"/>
                    <a:pt x="30888" y="3345"/>
                    <a:pt x="34772" y="7401"/>
                  </a:cubicBezTo>
                  <a:lnTo>
                    <a:pt x="28731" y="13269"/>
                  </a:lnTo>
                  <a:cubicBezTo>
                    <a:pt x="27350" y="11802"/>
                    <a:pt x="26055" y="10680"/>
                    <a:pt x="24847" y="10076"/>
                  </a:cubicBezTo>
                  <a:cubicBezTo>
                    <a:pt x="23553" y="9472"/>
                    <a:pt x="22085" y="9127"/>
                    <a:pt x="20359" y="9127"/>
                  </a:cubicBezTo>
                  <a:cubicBezTo>
                    <a:pt x="16907" y="9127"/>
                    <a:pt x="14232" y="10422"/>
                    <a:pt x="12247" y="13011"/>
                  </a:cubicBezTo>
                  <a:cubicBezTo>
                    <a:pt x="10521" y="15168"/>
                    <a:pt x="9658" y="18706"/>
                    <a:pt x="9658" y="23625"/>
                  </a:cubicBezTo>
                  <a:cubicBezTo>
                    <a:pt x="9658" y="28545"/>
                    <a:pt x="10521" y="32169"/>
                    <a:pt x="12247" y="34327"/>
                  </a:cubicBezTo>
                  <a:cubicBezTo>
                    <a:pt x="14232" y="36916"/>
                    <a:pt x="16907" y="38210"/>
                    <a:pt x="20359" y="38210"/>
                  </a:cubicBezTo>
                  <a:cubicBezTo>
                    <a:pt x="22085" y="38210"/>
                    <a:pt x="23553" y="37865"/>
                    <a:pt x="24847" y="37261"/>
                  </a:cubicBezTo>
                  <a:cubicBezTo>
                    <a:pt x="26055" y="36657"/>
                    <a:pt x="27350" y="35535"/>
                    <a:pt x="28731" y="34068"/>
                  </a:cubicBezTo>
                  <a:lnTo>
                    <a:pt x="34772" y="39850"/>
                  </a:lnTo>
                  <a:close/>
                </a:path>
              </a:pathLst>
            </a:custGeom>
            <a:solidFill>
              <a:srgbClr val="245BA7"/>
            </a:solidFill>
            <a:ln w="86190" cap="flat">
              <a:noFill/>
              <a:prstDash val="solid"/>
              <a:miter/>
            </a:ln>
          </p:spPr>
          <p:txBody>
            <a:bodyPr rtlCol="0" anchor="ctr"/>
            <a:lstStyle/>
            <a:p>
              <a:endParaRPr lang="en-GB"/>
            </a:p>
          </p:txBody>
        </p:sp>
        <p:sp>
          <p:nvSpPr>
            <p:cNvPr id="621" name="Graphic 1127">
              <a:extLst>
                <a:ext uri="{FF2B5EF4-FFF2-40B4-BE49-F238E27FC236}">
                  <a16:creationId xmlns:a16="http://schemas.microsoft.com/office/drawing/2014/main" id="{25A583CF-07E4-4460-B4E6-55FD5342077A}"/>
                </a:ext>
              </a:extLst>
            </p:cNvPr>
            <p:cNvSpPr/>
            <p:nvPr/>
          </p:nvSpPr>
          <p:spPr>
            <a:xfrm>
              <a:off x="7274736" y="3355117"/>
              <a:ext cx="37109" cy="44789"/>
            </a:xfrm>
            <a:custGeom>
              <a:avLst/>
              <a:gdLst>
                <a:gd name="connsiteX0" fmla="*/ 37980 w 37109"/>
                <a:gd name="connsiteY0" fmla="*/ 26214 h 44789"/>
                <a:gd name="connsiteX1" fmla="*/ 9587 w 37109"/>
                <a:gd name="connsiteY1" fmla="*/ 26214 h 44789"/>
                <a:gd name="connsiteX2" fmla="*/ 12521 w 37109"/>
                <a:gd name="connsiteY2" fmla="*/ 35276 h 44789"/>
                <a:gd name="connsiteX3" fmla="*/ 20720 w 37109"/>
                <a:gd name="connsiteY3" fmla="*/ 38469 h 44789"/>
                <a:gd name="connsiteX4" fmla="*/ 26588 w 37109"/>
                <a:gd name="connsiteY4" fmla="*/ 37434 h 44789"/>
                <a:gd name="connsiteX5" fmla="*/ 31335 w 37109"/>
                <a:gd name="connsiteY5" fmla="*/ 33982 h 44789"/>
                <a:gd name="connsiteX6" fmla="*/ 36944 w 37109"/>
                <a:gd name="connsiteY6" fmla="*/ 39246 h 44789"/>
                <a:gd name="connsiteX7" fmla="*/ 29781 w 37109"/>
                <a:gd name="connsiteY7" fmla="*/ 44424 h 44789"/>
                <a:gd name="connsiteX8" fmla="*/ 20547 w 37109"/>
                <a:gd name="connsiteY8" fmla="*/ 46064 h 44789"/>
                <a:gd name="connsiteX9" fmla="*/ 6221 w 37109"/>
                <a:gd name="connsiteY9" fmla="*/ 40713 h 44789"/>
                <a:gd name="connsiteX10" fmla="*/ 871 w 37109"/>
                <a:gd name="connsiteY10" fmla="*/ 23625 h 44789"/>
                <a:gd name="connsiteX11" fmla="*/ 5876 w 37109"/>
                <a:gd name="connsiteY11" fmla="*/ 7142 h 44789"/>
                <a:gd name="connsiteX12" fmla="*/ 19425 w 37109"/>
                <a:gd name="connsiteY12" fmla="*/ 1274 h 44789"/>
                <a:gd name="connsiteX13" fmla="*/ 33061 w 37109"/>
                <a:gd name="connsiteY13" fmla="*/ 7056 h 44789"/>
                <a:gd name="connsiteX14" fmla="*/ 37980 w 37109"/>
                <a:gd name="connsiteY14" fmla="*/ 22504 h 44789"/>
                <a:gd name="connsiteX15" fmla="*/ 37980 w 37109"/>
                <a:gd name="connsiteY15" fmla="*/ 26214 h 44789"/>
                <a:gd name="connsiteX16" fmla="*/ 29263 w 37109"/>
                <a:gd name="connsiteY16" fmla="*/ 20087 h 44789"/>
                <a:gd name="connsiteX17" fmla="*/ 28055 w 37109"/>
                <a:gd name="connsiteY17" fmla="*/ 14132 h 44789"/>
                <a:gd name="connsiteX18" fmla="*/ 19425 w 37109"/>
                <a:gd name="connsiteY18" fmla="*/ 8609 h 44789"/>
                <a:gd name="connsiteX19" fmla="*/ 10709 w 37109"/>
                <a:gd name="connsiteY19" fmla="*/ 14132 h 44789"/>
                <a:gd name="connsiteX20" fmla="*/ 9587 w 37109"/>
                <a:gd name="connsiteY20" fmla="*/ 20087 h 44789"/>
                <a:gd name="connsiteX21" fmla="*/ 29263 w 37109"/>
                <a:gd name="connsiteY21" fmla="*/ 20087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09" h="44789">
                  <a:moveTo>
                    <a:pt x="37980" y="26214"/>
                  </a:moveTo>
                  <a:lnTo>
                    <a:pt x="9587" y="26214"/>
                  </a:lnTo>
                  <a:cubicBezTo>
                    <a:pt x="9587" y="30098"/>
                    <a:pt x="10536" y="33032"/>
                    <a:pt x="12521" y="35276"/>
                  </a:cubicBezTo>
                  <a:cubicBezTo>
                    <a:pt x="14420" y="37347"/>
                    <a:pt x="17181" y="38469"/>
                    <a:pt x="20720" y="38469"/>
                  </a:cubicBezTo>
                  <a:cubicBezTo>
                    <a:pt x="23050" y="38469"/>
                    <a:pt x="25035" y="38124"/>
                    <a:pt x="26588" y="37434"/>
                  </a:cubicBezTo>
                  <a:cubicBezTo>
                    <a:pt x="28141" y="36743"/>
                    <a:pt x="29695" y="35621"/>
                    <a:pt x="31335" y="33982"/>
                  </a:cubicBezTo>
                  <a:lnTo>
                    <a:pt x="36944" y="39246"/>
                  </a:lnTo>
                  <a:cubicBezTo>
                    <a:pt x="34614" y="41576"/>
                    <a:pt x="32198" y="43302"/>
                    <a:pt x="29781" y="44424"/>
                  </a:cubicBezTo>
                  <a:cubicBezTo>
                    <a:pt x="27278" y="45546"/>
                    <a:pt x="24258" y="46064"/>
                    <a:pt x="20547" y="46064"/>
                  </a:cubicBezTo>
                  <a:cubicBezTo>
                    <a:pt x="14592" y="46064"/>
                    <a:pt x="9759" y="44251"/>
                    <a:pt x="6221" y="40713"/>
                  </a:cubicBezTo>
                  <a:cubicBezTo>
                    <a:pt x="2683" y="37175"/>
                    <a:pt x="871" y="31479"/>
                    <a:pt x="871" y="23625"/>
                  </a:cubicBezTo>
                  <a:cubicBezTo>
                    <a:pt x="871" y="16635"/>
                    <a:pt x="2510" y="11112"/>
                    <a:pt x="5876" y="7142"/>
                  </a:cubicBezTo>
                  <a:cubicBezTo>
                    <a:pt x="9242" y="3259"/>
                    <a:pt x="13729" y="1274"/>
                    <a:pt x="19425" y="1274"/>
                  </a:cubicBezTo>
                  <a:cubicBezTo>
                    <a:pt x="25207" y="1274"/>
                    <a:pt x="29781" y="3172"/>
                    <a:pt x="33061" y="7056"/>
                  </a:cubicBezTo>
                  <a:cubicBezTo>
                    <a:pt x="36340" y="10939"/>
                    <a:pt x="37980" y="16031"/>
                    <a:pt x="37980" y="22504"/>
                  </a:cubicBezTo>
                  <a:lnTo>
                    <a:pt x="37980" y="26214"/>
                  </a:lnTo>
                  <a:close/>
                  <a:moveTo>
                    <a:pt x="29263" y="20087"/>
                  </a:moveTo>
                  <a:cubicBezTo>
                    <a:pt x="29091" y="17498"/>
                    <a:pt x="28659" y="15513"/>
                    <a:pt x="28055" y="14132"/>
                  </a:cubicBezTo>
                  <a:cubicBezTo>
                    <a:pt x="26415" y="10422"/>
                    <a:pt x="23481" y="8609"/>
                    <a:pt x="19425" y="8609"/>
                  </a:cubicBezTo>
                  <a:cubicBezTo>
                    <a:pt x="15283" y="8609"/>
                    <a:pt x="12348" y="10422"/>
                    <a:pt x="10709" y="14132"/>
                  </a:cubicBezTo>
                  <a:cubicBezTo>
                    <a:pt x="10018" y="15600"/>
                    <a:pt x="9673" y="17584"/>
                    <a:pt x="9587" y="20087"/>
                  </a:cubicBezTo>
                  <a:lnTo>
                    <a:pt x="29263" y="20087"/>
                  </a:lnTo>
                  <a:close/>
                </a:path>
              </a:pathLst>
            </a:custGeom>
            <a:solidFill>
              <a:srgbClr val="245BA7"/>
            </a:solidFill>
            <a:ln w="86190" cap="flat">
              <a:noFill/>
              <a:prstDash val="solid"/>
              <a:miter/>
            </a:ln>
          </p:spPr>
          <p:txBody>
            <a:bodyPr rtlCol="0" anchor="ctr"/>
            <a:lstStyle/>
            <a:p>
              <a:endParaRPr lang="en-GB"/>
            </a:p>
          </p:txBody>
        </p:sp>
        <p:sp>
          <p:nvSpPr>
            <p:cNvPr id="622" name="Graphic 1127">
              <a:extLst>
                <a:ext uri="{FF2B5EF4-FFF2-40B4-BE49-F238E27FC236}">
                  <a16:creationId xmlns:a16="http://schemas.microsoft.com/office/drawing/2014/main" id="{774E1822-74F6-4C8B-8737-3AA58984AD44}"/>
                </a:ext>
              </a:extLst>
            </p:cNvPr>
            <p:cNvSpPr/>
            <p:nvPr/>
          </p:nvSpPr>
          <p:spPr>
            <a:xfrm>
              <a:off x="7319036" y="3355117"/>
              <a:ext cx="36591" cy="44789"/>
            </a:xfrm>
            <a:custGeom>
              <a:avLst/>
              <a:gdLst>
                <a:gd name="connsiteX0" fmla="*/ 37477 w 36591"/>
                <a:gd name="connsiteY0" fmla="*/ 32169 h 44789"/>
                <a:gd name="connsiteX1" fmla="*/ 32472 w 36591"/>
                <a:gd name="connsiteY1" fmla="*/ 42439 h 44789"/>
                <a:gd name="connsiteX2" fmla="*/ 19268 w 36591"/>
                <a:gd name="connsiteY2" fmla="*/ 46064 h 44789"/>
                <a:gd name="connsiteX3" fmla="*/ 886 w 36591"/>
                <a:gd name="connsiteY3" fmla="*/ 39764 h 44789"/>
                <a:gd name="connsiteX4" fmla="*/ 6668 w 36591"/>
                <a:gd name="connsiteY4" fmla="*/ 33982 h 44789"/>
                <a:gd name="connsiteX5" fmla="*/ 19268 w 36591"/>
                <a:gd name="connsiteY5" fmla="*/ 38555 h 44789"/>
                <a:gd name="connsiteX6" fmla="*/ 26258 w 36591"/>
                <a:gd name="connsiteY6" fmla="*/ 37002 h 44789"/>
                <a:gd name="connsiteX7" fmla="*/ 28847 w 36591"/>
                <a:gd name="connsiteY7" fmla="*/ 32514 h 44789"/>
                <a:gd name="connsiteX8" fmla="*/ 22979 w 36591"/>
                <a:gd name="connsiteY8" fmla="*/ 27336 h 44789"/>
                <a:gd name="connsiteX9" fmla="*/ 15988 w 36591"/>
                <a:gd name="connsiteY9" fmla="*/ 26732 h 44789"/>
                <a:gd name="connsiteX10" fmla="*/ 3043 w 36591"/>
                <a:gd name="connsiteY10" fmla="*/ 14650 h 44789"/>
                <a:gd name="connsiteX11" fmla="*/ 7704 w 36591"/>
                <a:gd name="connsiteY11" fmla="*/ 4812 h 44789"/>
                <a:gd name="connsiteX12" fmla="*/ 19527 w 36591"/>
                <a:gd name="connsiteY12" fmla="*/ 1274 h 44789"/>
                <a:gd name="connsiteX13" fmla="*/ 35751 w 36591"/>
                <a:gd name="connsiteY13" fmla="*/ 6193 h 44789"/>
                <a:gd name="connsiteX14" fmla="*/ 30228 w 36591"/>
                <a:gd name="connsiteY14" fmla="*/ 11802 h 44789"/>
                <a:gd name="connsiteX15" fmla="*/ 19440 w 36591"/>
                <a:gd name="connsiteY15" fmla="*/ 8609 h 44789"/>
                <a:gd name="connsiteX16" fmla="*/ 13572 w 36591"/>
                <a:gd name="connsiteY16" fmla="*/ 10163 h 44789"/>
                <a:gd name="connsiteX17" fmla="*/ 11501 w 36591"/>
                <a:gd name="connsiteY17" fmla="*/ 14219 h 44789"/>
                <a:gd name="connsiteX18" fmla="*/ 12968 w 36591"/>
                <a:gd name="connsiteY18" fmla="*/ 17671 h 44789"/>
                <a:gd name="connsiteX19" fmla="*/ 17542 w 36591"/>
                <a:gd name="connsiteY19" fmla="*/ 19224 h 44789"/>
                <a:gd name="connsiteX20" fmla="*/ 23669 w 36591"/>
                <a:gd name="connsiteY20" fmla="*/ 19742 h 44789"/>
                <a:gd name="connsiteX21" fmla="*/ 37477 w 36591"/>
                <a:gd name="connsiteY21" fmla="*/ 32169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591" h="44789">
                  <a:moveTo>
                    <a:pt x="37477" y="32169"/>
                  </a:moveTo>
                  <a:cubicBezTo>
                    <a:pt x="37477" y="36571"/>
                    <a:pt x="35838" y="40023"/>
                    <a:pt x="32472" y="42439"/>
                  </a:cubicBezTo>
                  <a:cubicBezTo>
                    <a:pt x="29106" y="44855"/>
                    <a:pt x="24705" y="46064"/>
                    <a:pt x="19268" y="46064"/>
                  </a:cubicBezTo>
                  <a:cubicBezTo>
                    <a:pt x="11242" y="46064"/>
                    <a:pt x="5115" y="43992"/>
                    <a:pt x="886" y="39764"/>
                  </a:cubicBezTo>
                  <a:lnTo>
                    <a:pt x="6668" y="33982"/>
                  </a:lnTo>
                  <a:cubicBezTo>
                    <a:pt x="9689" y="37002"/>
                    <a:pt x="13831" y="38555"/>
                    <a:pt x="19268" y="38555"/>
                  </a:cubicBezTo>
                  <a:cubicBezTo>
                    <a:pt x="22116" y="38555"/>
                    <a:pt x="24446" y="38038"/>
                    <a:pt x="26258" y="37002"/>
                  </a:cubicBezTo>
                  <a:cubicBezTo>
                    <a:pt x="27984" y="36053"/>
                    <a:pt x="28847" y="34499"/>
                    <a:pt x="28847" y="32514"/>
                  </a:cubicBezTo>
                  <a:cubicBezTo>
                    <a:pt x="28847" y="29494"/>
                    <a:pt x="26862" y="27768"/>
                    <a:pt x="22979" y="27336"/>
                  </a:cubicBezTo>
                  <a:lnTo>
                    <a:pt x="15988" y="26732"/>
                  </a:lnTo>
                  <a:cubicBezTo>
                    <a:pt x="7358" y="25956"/>
                    <a:pt x="3043" y="21899"/>
                    <a:pt x="3043" y="14650"/>
                  </a:cubicBezTo>
                  <a:cubicBezTo>
                    <a:pt x="3043" y="10422"/>
                    <a:pt x="4597" y="7142"/>
                    <a:pt x="7704" y="4812"/>
                  </a:cubicBezTo>
                  <a:cubicBezTo>
                    <a:pt x="10810" y="2482"/>
                    <a:pt x="14780" y="1274"/>
                    <a:pt x="19527" y="1274"/>
                  </a:cubicBezTo>
                  <a:cubicBezTo>
                    <a:pt x="26603" y="1274"/>
                    <a:pt x="32040" y="2913"/>
                    <a:pt x="35751" y="6193"/>
                  </a:cubicBezTo>
                  <a:lnTo>
                    <a:pt x="30228" y="11802"/>
                  </a:lnTo>
                  <a:cubicBezTo>
                    <a:pt x="27725" y="9645"/>
                    <a:pt x="24101" y="8609"/>
                    <a:pt x="19440" y="8609"/>
                  </a:cubicBezTo>
                  <a:cubicBezTo>
                    <a:pt x="16851" y="8609"/>
                    <a:pt x="14867" y="9127"/>
                    <a:pt x="13572" y="10163"/>
                  </a:cubicBezTo>
                  <a:cubicBezTo>
                    <a:pt x="12191" y="11112"/>
                    <a:pt x="11501" y="12493"/>
                    <a:pt x="11501" y="14219"/>
                  </a:cubicBezTo>
                  <a:cubicBezTo>
                    <a:pt x="11501" y="15772"/>
                    <a:pt x="12019" y="16894"/>
                    <a:pt x="12968" y="17671"/>
                  </a:cubicBezTo>
                  <a:cubicBezTo>
                    <a:pt x="13917" y="18447"/>
                    <a:pt x="15384" y="18965"/>
                    <a:pt x="17542" y="19224"/>
                  </a:cubicBezTo>
                  <a:lnTo>
                    <a:pt x="23669" y="19742"/>
                  </a:lnTo>
                  <a:cubicBezTo>
                    <a:pt x="32903" y="20519"/>
                    <a:pt x="37477" y="24661"/>
                    <a:pt x="37477" y="32169"/>
                  </a:cubicBezTo>
                  <a:close/>
                </a:path>
              </a:pathLst>
            </a:custGeom>
            <a:solidFill>
              <a:srgbClr val="245BA7"/>
            </a:solidFill>
            <a:ln w="86190" cap="flat">
              <a:noFill/>
              <a:prstDash val="solid"/>
              <a:miter/>
            </a:ln>
          </p:spPr>
          <p:txBody>
            <a:bodyPr rtlCol="0" anchor="ctr"/>
            <a:lstStyle/>
            <a:p>
              <a:endParaRPr lang="en-GB"/>
            </a:p>
          </p:txBody>
        </p:sp>
        <p:sp>
          <p:nvSpPr>
            <p:cNvPr id="623" name="Graphic 1127">
              <a:extLst>
                <a:ext uri="{FF2B5EF4-FFF2-40B4-BE49-F238E27FC236}">
                  <a16:creationId xmlns:a16="http://schemas.microsoft.com/office/drawing/2014/main" id="{6F74D692-E12F-4698-BFAA-5149E7CD0B25}"/>
                </a:ext>
              </a:extLst>
            </p:cNvPr>
            <p:cNvSpPr/>
            <p:nvPr/>
          </p:nvSpPr>
          <p:spPr>
            <a:xfrm>
              <a:off x="6587506" y="3494568"/>
              <a:ext cx="23913" cy="23913"/>
            </a:xfrm>
            <a:custGeom>
              <a:avLst/>
              <a:gdLst>
                <a:gd name="connsiteX0" fmla="*/ 21022 w 23913"/>
                <a:gd name="connsiteY0" fmla="*/ 4766 h 23913"/>
                <a:gd name="connsiteX1" fmla="*/ 24543 w 23913"/>
                <a:gd name="connsiteY1" fmla="*/ 13276 h 23913"/>
                <a:gd name="connsiteX2" fmla="*/ 21022 w 23913"/>
                <a:gd name="connsiteY2" fmla="*/ 21711 h 23913"/>
                <a:gd name="connsiteX3" fmla="*/ 12586 w 23913"/>
                <a:gd name="connsiteY3" fmla="*/ 25232 h 23913"/>
                <a:gd name="connsiteX4" fmla="*/ 4150 w 23913"/>
                <a:gd name="connsiteY4" fmla="*/ 21711 h 23913"/>
                <a:gd name="connsiteX5" fmla="*/ 629 w 23913"/>
                <a:gd name="connsiteY5" fmla="*/ 13276 h 23913"/>
                <a:gd name="connsiteX6" fmla="*/ 4150 w 23913"/>
                <a:gd name="connsiteY6" fmla="*/ 4766 h 23913"/>
                <a:gd name="connsiteX7" fmla="*/ 12586 w 23913"/>
                <a:gd name="connsiteY7" fmla="*/ 1319 h 23913"/>
                <a:gd name="connsiteX8" fmla="*/ 21022 w 23913"/>
                <a:gd name="connsiteY8" fmla="*/ 4766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1022" y="4766"/>
                  </a:moveTo>
                  <a:cubicBezTo>
                    <a:pt x="23369" y="7114"/>
                    <a:pt x="24543" y="9975"/>
                    <a:pt x="24543" y="13276"/>
                  </a:cubicBezTo>
                  <a:cubicBezTo>
                    <a:pt x="24543" y="16577"/>
                    <a:pt x="23369" y="19437"/>
                    <a:pt x="21022" y="21711"/>
                  </a:cubicBezTo>
                  <a:cubicBezTo>
                    <a:pt x="18675" y="24059"/>
                    <a:pt x="15887" y="25232"/>
                    <a:pt x="12586" y="25232"/>
                  </a:cubicBezTo>
                  <a:cubicBezTo>
                    <a:pt x="9285" y="25232"/>
                    <a:pt x="6498" y="24059"/>
                    <a:pt x="4150" y="21711"/>
                  </a:cubicBezTo>
                  <a:cubicBezTo>
                    <a:pt x="1803" y="19437"/>
                    <a:pt x="629" y="16577"/>
                    <a:pt x="629" y="13276"/>
                  </a:cubicBezTo>
                  <a:cubicBezTo>
                    <a:pt x="629" y="9975"/>
                    <a:pt x="1803" y="7114"/>
                    <a:pt x="4150" y="4766"/>
                  </a:cubicBezTo>
                  <a:cubicBezTo>
                    <a:pt x="6498" y="2492"/>
                    <a:pt x="9285" y="1319"/>
                    <a:pt x="12586" y="1319"/>
                  </a:cubicBezTo>
                  <a:cubicBezTo>
                    <a:pt x="15887" y="1319"/>
                    <a:pt x="18675" y="2492"/>
                    <a:pt x="21022" y="4766"/>
                  </a:cubicBezTo>
                  <a:close/>
                </a:path>
              </a:pathLst>
            </a:custGeom>
            <a:solidFill>
              <a:srgbClr val="000000"/>
            </a:solidFill>
            <a:ln w="73262" cap="flat">
              <a:noFill/>
              <a:prstDash val="solid"/>
              <a:miter/>
            </a:ln>
          </p:spPr>
          <p:txBody>
            <a:bodyPr rtlCol="0" anchor="ctr"/>
            <a:lstStyle/>
            <a:p>
              <a:endParaRPr lang="en-GB"/>
            </a:p>
          </p:txBody>
        </p:sp>
        <p:sp>
          <p:nvSpPr>
            <p:cNvPr id="624" name="Graphic 1127">
              <a:extLst>
                <a:ext uri="{FF2B5EF4-FFF2-40B4-BE49-F238E27FC236}">
                  <a16:creationId xmlns:a16="http://schemas.microsoft.com/office/drawing/2014/main" id="{20D36139-C3A4-48F1-9E80-EA6696CA2532}"/>
                </a:ext>
              </a:extLst>
            </p:cNvPr>
            <p:cNvSpPr/>
            <p:nvPr/>
          </p:nvSpPr>
          <p:spPr>
            <a:xfrm>
              <a:off x="6656825" y="3478797"/>
              <a:ext cx="3961" cy="52228"/>
            </a:xfrm>
            <a:custGeom>
              <a:avLst/>
              <a:gdLst>
                <a:gd name="connsiteX0" fmla="*/ 650 w 3961"/>
                <a:gd name="connsiteY0" fmla="*/ 1318 h 52228"/>
                <a:gd name="connsiteX1" fmla="*/ 4611 w 3961"/>
                <a:gd name="connsiteY1" fmla="*/ 1318 h 52228"/>
                <a:gd name="connsiteX2" fmla="*/ 4611 w 3961"/>
                <a:gd name="connsiteY2" fmla="*/ 53547 h 52228"/>
                <a:gd name="connsiteX3" fmla="*/ 650 w 3961"/>
                <a:gd name="connsiteY3" fmla="*/ 53547 h 52228"/>
              </a:gdLst>
              <a:ahLst/>
              <a:cxnLst>
                <a:cxn ang="0">
                  <a:pos x="connsiteX0" y="connsiteY0"/>
                </a:cxn>
                <a:cxn ang="0">
                  <a:pos x="connsiteX1" y="connsiteY1"/>
                </a:cxn>
                <a:cxn ang="0">
                  <a:pos x="connsiteX2" y="connsiteY2"/>
                </a:cxn>
                <a:cxn ang="0">
                  <a:pos x="connsiteX3" y="connsiteY3"/>
                </a:cxn>
              </a:cxnLst>
              <a:rect l="l" t="t" r="r" b="b"/>
              <a:pathLst>
                <a:path w="3961" h="52228">
                  <a:moveTo>
                    <a:pt x="650" y="1318"/>
                  </a:moveTo>
                  <a:lnTo>
                    <a:pt x="4611" y="1318"/>
                  </a:lnTo>
                  <a:lnTo>
                    <a:pt x="4611" y="53547"/>
                  </a:lnTo>
                  <a:lnTo>
                    <a:pt x="650" y="53547"/>
                  </a:lnTo>
                  <a:close/>
                </a:path>
              </a:pathLst>
            </a:custGeom>
            <a:solidFill>
              <a:srgbClr val="000000"/>
            </a:solidFill>
            <a:ln w="73262" cap="flat">
              <a:noFill/>
              <a:prstDash val="solid"/>
              <a:miter/>
            </a:ln>
          </p:spPr>
          <p:txBody>
            <a:bodyPr rtlCol="0" anchor="ctr"/>
            <a:lstStyle/>
            <a:p>
              <a:endParaRPr lang="en-GB"/>
            </a:p>
          </p:txBody>
        </p:sp>
        <p:sp>
          <p:nvSpPr>
            <p:cNvPr id="625" name="Graphic 1127">
              <a:extLst>
                <a:ext uri="{FF2B5EF4-FFF2-40B4-BE49-F238E27FC236}">
                  <a16:creationId xmlns:a16="http://schemas.microsoft.com/office/drawing/2014/main" id="{1E91E237-7D4B-44C1-994A-A56354455CB6}"/>
                </a:ext>
              </a:extLst>
            </p:cNvPr>
            <p:cNvSpPr/>
            <p:nvPr/>
          </p:nvSpPr>
          <p:spPr>
            <a:xfrm>
              <a:off x="6694059" y="3478797"/>
              <a:ext cx="4621" cy="52228"/>
            </a:xfrm>
            <a:custGeom>
              <a:avLst/>
              <a:gdLst>
                <a:gd name="connsiteX0" fmla="*/ 4844 w 4621"/>
                <a:gd name="connsiteY0" fmla="*/ 53547 h 52228"/>
                <a:gd name="connsiteX1" fmla="*/ 1103 w 4621"/>
                <a:gd name="connsiteY1" fmla="*/ 53547 h 52228"/>
                <a:gd name="connsiteX2" fmla="*/ 1103 w 4621"/>
                <a:gd name="connsiteY2" fmla="*/ 18190 h 52228"/>
                <a:gd name="connsiteX3" fmla="*/ 4844 w 4621"/>
                <a:gd name="connsiteY3" fmla="*/ 18190 h 52228"/>
                <a:gd name="connsiteX4" fmla="*/ 4844 w 4621"/>
                <a:gd name="connsiteY4" fmla="*/ 53547 h 52228"/>
                <a:gd name="connsiteX5" fmla="*/ 5285 w 4621"/>
                <a:gd name="connsiteY5" fmla="*/ 5939 h 52228"/>
                <a:gd name="connsiteX6" fmla="*/ 663 w 4621"/>
                <a:gd name="connsiteY6" fmla="*/ 5939 h 52228"/>
                <a:gd name="connsiteX7" fmla="*/ 663 w 4621"/>
                <a:gd name="connsiteY7" fmla="*/ 1318 h 52228"/>
                <a:gd name="connsiteX8" fmla="*/ 5285 w 4621"/>
                <a:gd name="connsiteY8" fmla="*/ 1318 h 52228"/>
                <a:gd name="connsiteX9" fmla="*/ 5285 w 4621"/>
                <a:gd name="connsiteY9" fmla="*/ 5939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844" y="53547"/>
                  </a:moveTo>
                  <a:lnTo>
                    <a:pt x="1103" y="53547"/>
                  </a:lnTo>
                  <a:lnTo>
                    <a:pt x="1103" y="18190"/>
                  </a:lnTo>
                  <a:lnTo>
                    <a:pt x="4844" y="18190"/>
                  </a:lnTo>
                  <a:lnTo>
                    <a:pt x="4844" y="53547"/>
                  </a:lnTo>
                  <a:close/>
                  <a:moveTo>
                    <a:pt x="5285" y="5939"/>
                  </a:moveTo>
                  <a:lnTo>
                    <a:pt x="663" y="5939"/>
                  </a:lnTo>
                  <a:lnTo>
                    <a:pt x="663" y="1318"/>
                  </a:lnTo>
                  <a:lnTo>
                    <a:pt x="5285" y="1318"/>
                  </a:lnTo>
                  <a:lnTo>
                    <a:pt x="5285" y="5939"/>
                  </a:lnTo>
                  <a:close/>
                </a:path>
              </a:pathLst>
            </a:custGeom>
            <a:solidFill>
              <a:srgbClr val="000000"/>
            </a:solidFill>
            <a:ln w="73262" cap="flat">
              <a:noFill/>
              <a:prstDash val="solid"/>
              <a:miter/>
            </a:ln>
          </p:spPr>
          <p:txBody>
            <a:bodyPr rtlCol="0" anchor="ctr"/>
            <a:lstStyle/>
            <a:p>
              <a:endParaRPr lang="en-GB"/>
            </a:p>
          </p:txBody>
        </p:sp>
        <p:sp>
          <p:nvSpPr>
            <p:cNvPr id="626" name="Graphic 1127">
              <a:extLst>
                <a:ext uri="{FF2B5EF4-FFF2-40B4-BE49-F238E27FC236}">
                  <a16:creationId xmlns:a16="http://schemas.microsoft.com/office/drawing/2014/main" id="{47FBFA7F-5585-4D10-996B-AFE481AD5E1A}"/>
                </a:ext>
              </a:extLst>
            </p:cNvPr>
            <p:cNvSpPr/>
            <p:nvPr/>
          </p:nvSpPr>
          <p:spPr>
            <a:xfrm>
              <a:off x="6710244" y="3478797"/>
              <a:ext cx="27434" cy="52669"/>
            </a:xfrm>
            <a:custGeom>
              <a:avLst/>
              <a:gdLst>
                <a:gd name="connsiteX0" fmla="*/ 28108 w 27434"/>
                <a:gd name="connsiteY0" fmla="*/ 53547 h 52669"/>
                <a:gd name="connsiteX1" fmla="*/ 24366 w 27434"/>
                <a:gd name="connsiteY1" fmla="*/ 53547 h 52669"/>
                <a:gd name="connsiteX2" fmla="*/ 24366 w 27434"/>
                <a:gd name="connsiteY2" fmla="*/ 48999 h 52669"/>
                <a:gd name="connsiteX3" fmla="*/ 19672 w 27434"/>
                <a:gd name="connsiteY3" fmla="*/ 52887 h 52669"/>
                <a:gd name="connsiteX4" fmla="*/ 13877 w 27434"/>
                <a:gd name="connsiteY4" fmla="*/ 53987 h 52669"/>
                <a:gd name="connsiteX5" fmla="*/ 5221 w 27434"/>
                <a:gd name="connsiteY5" fmla="*/ 50906 h 52669"/>
                <a:gd name="connsiteX6" fmla="*/ 673 w 27434"/>
                <a:gd name="connsiteY6" fmla="*/ 35868 h 52669"/>
                <a:gd name="connsiteX7" fmla="*/ 5221 w 27434"/>
                <a:gd name="connsiteY7" fmla="*/ 20831 h 52669"/>
                <a:gd name="connsiteX8" fmla="*/ 13877 w 27434"/>
                <a:gd name="connsiteY8" fmla="*/ 17750 h 52669"/>
                <a:gd name="connsiteX9" fmla="*/ 19672 w 27434"/>
                <a:gd name="connsiteY9" fmla="*/ 18850 h 52669"/>
                <a:gd name="connsiteX10" fmla="*/ 24366 w 27434"/>
                <a:gd name="connsiteY10" fmla="*/ 22738 h 52669"/>
                <a:gd name="connsiteX11" fmla="*/ 24366 w 27434"/>
                <a:gd name="connsiteY11" fmla="*/ 1318 h 52669"/>
                <a:gd name="connsiteX12" fmla="*/ 28108 w 27434"/>
                <a:gd name="connsiteY12" fmla="*/ 1318 h 52669"/>
                <a:gd name="connsiteX13" fmla="*/ 28108 w 27434"/>
                <a:gd name="connsiteY13" fmla="*/ 53547 h 52669"/>
                <a:gd name="connsiteX14" fmla="*/ 24000 w 27434"/>
                <a:gd name="connsiteY14" fmla="*/ 41370 h 52669"/>
                <a:gd name="connsiteX15" fmla="*/ 24366 w 27434"/>
                <a:gd name="connsiteY15" fmla="*/ 35868 h 52669"/>
                <a:gd name="connsiteX16" fmla="*/ 24000 w 27434"/>
                <a:gd name="connsiteY16" fmla="*/ 30367 h 52669"/>
                <a:gd name="connsiteX17" fmla="*/ 22679 w 27434"/>
                <a:gd name="connsiteY17" fmla="*/ 25745 h 52669"/>
                <a:gd name="connsiteX18" fmla="*/ 19598 w 27434"/>
                <a:gd name="connsiteY18" fmla="*/ 22224 h 52669"/>
                <a:gd name="connsiteX19" fmla="*/ 14390 w 27434"/>
                <a:gd name="connsiteY19" fmla="*/ 21051 h 52669"/>
                <a:gd name="connsiteX20" fmla="*/ 9255 w 27434"/>
                <a:gd name="connsiteY20" fmla="*/ 22224 h 52669"/>
                <a:gd name="connsiteX21" fmla="*/ 6101 w 27434"/>
                <a:gd name="connsiteY21" fmla="*/ 25745 h 52669"/>
                <a:gd name="connsiteX22" fmla="*/ 4781 w 27434"/>
                <a:gd name="connsiteY22" fmla="*/ 30367 h 52669"/>
                <a:gd name="connsiteX23" fmla="*/ 4414 w 27434"/>
                <a:gd name="connsiteY23" fmla="*/ 35868 h 52669"/>
                <a:gd name="connsiteX24" fmla="*/ 4781 w 27434"/>
                <a:gd name="connsiteY24" fmla="*/ 41370 h 52669"/>
                <a:gd name="connsiteX25" fmla="*/ 6101 w 27434"/>
                <a:gd name="connsiteY25" fmla="*/ 45992 h 52669"/>
                <a:gd name="connsiteX26" fmla="*/ 9255 w 27434"/>
                <a:gd name="connsiteY26" fmla="*/ 49439 h 52669"/>
                <a:gd name="connsiteX27" fmla="*/ 14390 w 27434"/>
                <a:gd name="connsiteY27" fmla="*/ 50686 h 52669"/>
                <a:gd name="connsiteX28" fmla="*/ 19598 w 27434"/>
                <a:gd name="connsiteY28" fmla="*/ 49439 h 52669"/>
                <a:gd name="connsiteX29" fmla="*/ 22679 w 27434"/>
                <a:gd name="connsiteY29" fmla="*/ 45992 h 52669"/>
                <a:gd name="connsiteX30" fmla="*/ 24000 w 27434"/>
                <a:gd name="connsiteY30" fmla="*/ 41370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108" y="53547"/>
                  </a:moveTo>
                  <a:lnTo>
                    <a:pt x="24366" y="53547"/>
                  </a:lnTo>
                  <a:lnTo>
                    <a:pt x="24366" y="48999"/>
                  </a:lnTo>
                  <a:cubicBezTo>
                    <a:pt x="22899" y="50906"/>
                    <a:pt x="21359" y="52227"/>
                    <a:pt x="19672" y="52887"/>
                  </a:cubicBezTo>
                  <a:cubicBezTo>
                    <a:pt x="17984" y="53620"/>
                    <a:pt x="16077" y="53987"/>
                    <a:pt x="13877" y="53987"/>
                  </a:cubicBezTo>
                  <a:cubicBezTo>
                    <a:pt x="10135" y="53987"/>
                    <a:pt x="7275" y="52960"/>
                    <a:pt x="5221" y="50906"/>
                  </a:cubicBezTo>
                  <a:cubicBezTo>
                    <a:pt x="2213" y="47899"/>
                    <a:pt x="673" y="42837"/>
                    <a:pt x="673" y="35868"/>
                  </a:cubicBezTo>
                  <a:cubicBezTo>
                    <a:pt x="673" y="28900"/>
                    <a:pt x="2213" y="23838"/>
                    <a:pt x="5221" y="20831"/>
                  </a:cubicBezTo>
                  <a:cubicBezTo>
                    <a:pt x="7275" y="18777"/>
                    <a:pt x="10135" y="17750"/>
                    <a:pt x="13877" y="17750"/>
                  </a:cubicBezTo>
                  <a:cubicBezTo>
                    <a:pt x="16077" y="17750"/>
                    <a:pt x="17984" y="18117"/>
                    <a:pt x="19672" y="18850"/>
                  </a:cubicBezTo>
                  <a:cubicBezTo>
                    <a:pt x="21359" y="19510"/>
                    <a:pt x="22899" y="20831"/>
                    <a:pt x="24366" y="22738"/>
                  </a:cubicBezTo>
                  <a:lnTo>
                    <a:pt x="24366" y="1318"/>
                  </a:lnTo>
                  <a:lnTo>
                    <a:pt x="28108" y="1318"/>
                  </a:lnTo>
                  <a:lnTo>
                    <a:pt x="28108" y="53547"/>
                  </a:lnTo>
                  <a:close/>
                  <a:moveTo>
                    <a:pt x="24000" y="41370"/>
                  </a:moveTo>
                  <a:cubicBezTo>
                    <a:pt x="24220" y="39830"/>
                    <a:pt x="24366" y="37996"/>
                    <a:pt x="24366" y="35868"/>
                  </a:cubicBezTo>
                  <a:cubicBezTo>
                    <a:pt x="24366" y="33741"/>
                    <a:pt x="24220" y="31907"/>
                    <a:pt x="24000" y="30367"/>
                  </a:cubicBezTo>
                  <a:cubicBezTo>
                    <a:pt x="23780" y="28826"/>
                    <a:pt x="23339" y="27286"/>
                    <a:pt x="22679" y="25745"/>
                  </a:cubicBezTo>
                  <a:cubicBezTo>
                    <a:pt x="22019" y="24205"/>
                    <a:pt x="20919" y="23031"/>
                    <a:pt x="19598" y="22224"/>
                  </a:cubicBezTo>
                  <a:cubicBezTo>
                    <a:pt x="18205" y="21418"/>
                    <a:pt x="16444" y="21051"/>
                    <a:pt x="14390" y="21051"/>
                  </a:cubicBezTo>
                  <a:cubicBezTo>
                    <a:pt x="12336" y="21051"/>
                    <a:pt x="10576" y="21418"/>
                    <a:pt x="9255" y="22224"/>
                  </a:cubicBezTo>
                  <a:cubicBezTo>
                    <a:pt x="7861" y="23031"/>
                    <a:pt x="6834" y="24205"/>
                    <a:pt x="6101" y="25745"/>
                  </a:cubicBezTo>
                  <a:cubicBezTo>
                    <a:pt x="5514" y="27286"/>
                    <a:pt x="5001" y="28826"/>
                    <a:pt x="4781" y="30367"/>
                  </a:cubicBezTo>
                  <a:cubicBezTo>
                    <a:pt x="4560" y="31907"/>
                    <a:pt x="4414" y="33741"/>
                    <a:pt x="4414" y="35868"/>
                  </a:cubicBezTo>
                  <a:cubicBezTo>
                    <a:pt x="4414" y="37996"/>
                    <a:pt x="4560" y="39830"/>
                    <a:pt x="4781" y="41370"/>
                  </a:cubicBezTo>
                  <a:cubicBezTo>
                    <a:pt x="5001" y="42911"/>
                    <a:pt x="5514" y="44451"/>
                    <a:pt x="6101" y="45992"/>
                  </a:cubicBezTo>
                  <a:cubicBezTo>
                    <a:pt x="6834" y="47532"/>
                    <a:pt x="7861" y="48632"/>
                    <a:pt x="9255" y="49439"/>
                  </a:cubicBezTo>
                  <a:cubicBezTo>
                    <a:pt x="10576" y="50246"/>
                    <a:pt x="12336" y="50686"/>
                    <a:pt x="14390" y="50686"/>
                  </a:cubicBezTo>
                  <a:cubicBezTo>
                    <a:pt x="16444" y="50686"/>
                    <a:pt x="18205" y="50246"/>
                    <a:pt x="19598" y="49439"/>
                  </a:cubicBezTo>
                  <a:cubicBezTo>
                    <a:pt x="20919" y="48632"/>
                    <a:pt x="22019" y="47532"/>
                    <a:pt x="22679" y="45992"/>
                  </a:cubicBezTo>
                  <a:cubicBezTo>
                    <a:pt x="23339" y="44451"/>
                    <a:pt x="23780" y="42911"/>
                    <a:pt x="24000" y="41370"/>
                  </a:cubicBezTo>
                  <a:close/>
                </a:path>
              </a:pathLst>
            </a:custGeom>
            <a:solidFill>
              <a:srgbClr val="000000"/>
            </a:solidFill>
            <a:ln w="73262" cap="flat">
              <a:noFill/>
              <a:prstDash val="solid"/>
              <a:miter/>
            </a:ln>
          </p:spPr>
          <p:txBody>
            <a:bodyPr rtlCol="0" anchor="ctr"/>
            <a:lstStyle/>
            <a:p>
              <a:endParaRPr lang="en-GB"/>
            </a:p>
          </p:txBody>
        </p:sp>
        <p:sp>
          <p:nvSpPr>
            <p:cNvPr id="627" name="Graphic 1127">
              <a:extLst>
                <a:ext uri="{FF2B5EF4-FFF2-40B4-BE49-F238E27FC236}">
                  <a16:creationId xmlns:a16="http://schemas.microsoft.com/office/drawing/2014/main" id="{26B1A1EE-0044-45D2-B032-BED799ECD42B}"/>
                </a:ext>
              </a:extLst>
            </p:cNvPr>
            <p:cNvSpPr/>
            <p:nvPr/>
          </p:nvSpPr>
          <p:spPr>
            <a:xfrm>
              <a:off x="6749683" y="3495228"/>
              <a:ext cx="28315" cy="36237"/>
            </a:xfrm>
            <a:custGeom>
              <a:avLst/>
              <a:gdLst>
                <a:gd name="connsiteX0" fmla="*/ 29002 w 28315"/>
                <a:gd name="connsiteY0" fmla="*/ 20247 h 36237"/>
                <a:gd name="connsiteX1" fmla="*/ 4428 w 28315"/>
                <a:gd name="connsiteY1" fmla="*/ 20247 h 36237"/>
                <a:gd name="connsiteX2" fmla="*/ 7362 w 28315"/>
                <a:gd name="connsiteY2" fmla="*/ 30590 h 36237"/>
                <a:gd name="connsiteX3" fmla="*/ 15944 w 28315"/>
                <a:gd name="connsiteY3" fmla="*/ 34184 h 36237"/>
                <a:gd name="connsiteX4" fmla="*/ 21226 w 28315"/>
                <a:gd name="connsiteY4" fmla="*/ 33157 h 36237"/>
                <a:gd name="connsiteX5" fmla="*/ 25701 w 28315"/>
                <a:gd name="connsiteY5" fmla="*/ 29929 h 36237"/>
                <a:gd name="connsiteX6" fmla="*/ 28488 w 28315"/>
                <a:gd name="connsiteY6" fmla="*/ 32130 h 36237"/>
                <a:gd name="connsiteX7" fmla="*/ 22766 w 28315"/>
                <a:gd name="connsiteY7" fmla="*/ 36238 h 36237"/>
                <a:gd name="connsiteX8" fmla="*/ 15724 w 28315"/>
                <a:gd name="connsiteY8" fmla="*/ 37558 h 36237"/>
                <a:gd name="connsiteX9" fmla="*/ 4574 w 28315"/>
                <a:gd name="connsiteY9" fmla="*/ 32937 h 36237"/>
                <a:gd name="connsiteX10" fmla="*/ 686 w 28315"/>
                <a:gd name="connsiteY10" fmla="*/ 19440 h 36237"/>
                <a:gd name="connsiteX11" fmla="*/ 4428 w 28315"/>
                <a:gd name="connsiteY11" fmla="*/ 6089 h 36237"/>
                <a:gd name="connsiteX12" fmla="*/ 14844 w 28315"/>
                <a:gd name="connsiteY12" fmla="*/ 1321 h 36237"/>
                <a:gd name="connsiteX13" fmla="*/ 25261 w 28315"/>
                <a:gd name="connsiteY13" fmla="*/ 5869 h 36237"/>
                <a:gd name="connsiteX14" fmla="*/ 29002 w 28315"/>
                <a:gd name="connsiteY14" fmla="*/ 18559 h 36237"/>
                <a:gd name="connsiteX15" fmla="*/ 29002 w 28315"/>
                <a:gd name="connsiteY15" fmla="*/ 20247 h 36237"/>
                <a:gd name="connsiteX16" fmla="*/ 25261 w 28315"/>
                <a:gd name="connsiteY16" fmla="*/ 17239 h 36237"/>
                <a:gd name="connsiteX17" fmla="*/ 24013 w 28315"/>
                <a:gd name="connsiteY17" fmla="*/ 10564 h 36237"/>
                <a:gd name="connsiteX18" fmla="*/ 20419 w 28315"/>
                <a:gd name="connsiteY18" fmla="*/ 6162 h 36237"/>
                <a:gd name="connsiteX19" fmla="*/ 14844 w 28315"/>
                <a:gd name="connsiteY19" fmla="*/ 4622 h 36237"/>
                <a:gd name="connsiteX20" fmla="*/ 9342 w 28315"/>
                <a:gd name="connsiteY20" fmla="*/ 6162 h 36237"/>
                <a:gd name="connsiteX21" fmla="*/ 5675 w 28315"/>
                <a:gd name="connsiteY21" fmla="*/ 10564 h 36237"/>
                <a:gd name="connsiteX22" fmla="*/ 4428 w 28315"/>
                <a:gd name="connsiteY22" fmla="*/ 17239 h 36237"/>
                <a:gd name="connsiteX23" fmla="*/ 25261 w 28315"/>
                <a:gd name="connsiteY23" fmla="*/ 1723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002" y="20247"/>
                  </a:moveTo>
                  <a:lnTo>
                    <a:pt x="4428" y="20247"/>
                  </a:lnTo>
                  <a:cubicBezTo>
                    <a:pt x="4428" y="24795"/>
                    <a:pt x="5381" y="28242"/>
                    <a:pt x="7362" y="30590"/>
                  </a:cubicBezTo>
                  <a:cubicBezTo>
                    <a:pt x="9342" y="33010"/>
                    <a:pt x="12203" y="34184"/>
                    <a:pt x="15944" y="34184"/>
                  </a:cubicBezTo>
                  <a:cubicBezTo>
                    <a:pt x="17998" y="34184"/>
                    <a:pt x="19759" y="33817"/>
                    <a:pt x="21226" y="33157"/>
                  </a:cubicBezTo>
                  <a:cubicBezTo>
                    <a:pt x="22693" y="32497"/>
                    <a:pt x="24160" y="31470"/>
                    <a:pt x="25701" y="29929"/>
                  </a:cubicBezTo>
                  <a:lnTo>
                    <a:pt x="28488" y="32130"/>
                  </a:lnTo>
                  <a:cubicBezTo>
                    <a:pt x="26581" y="34037"/>
                    <a:pt x="24674" y="35431"/>
                    <a:pt x="22766" y="36238"/>
                  </a:cubicBezTo>
                  <a:cubicBezTo>
                    <a:pt x="20859" y="37118"/>
                    <a:pt x="18512" y="37558"/>
                    <a:pt x="15724" y="37558"/>
                  </a:cubicBezTo>
                  <a:cubicBezTo>
                    <a:pt x="10810" y="37558"/>
                    <a:pt x="7142" y="36018"/>
                    <a:pt x="4574" y="32937"/>
                  </a:cubicBezTo>
                  <a:cubicBezTo>
                    <a:pt x="1934" y="29856"/>
                    <a:pt x="686" y="25381"/>
                    <a:pt x="686" y="19440"/>
                  </a:cubicBezTo>
                  <a:cubicBezTo>
                    <a:pt x="686" y="13718"/>
                    <a:pt x="1934" y="9243"/>
                    <a:pt x="4428" y="6089"/>
                  </a:cubicBezTo>
                  <a:cubicBezTo>
                    <a:pt x="6922" y="2935"/>
                    <a:pt x="10369" y="1321"/>
                    <a:pt x="14844" y="1321"/>
                  </a:cubicBezTo>
                  <a:cubicBezTo>
                    <a:pt x="19319" y="1321"/>
                    <a:pt x="22766" y="2861"/>
                    <a:pt x="25261" y="5869"/>
                  </a:cubicBezTo>
                  <a:cubicBezTo>
                    <a:pt x="27755" y="8876"/>
                    <a:pt x="29002" y="13131"/>
                    <a:pt x="29002" y="18559"/>
                  </a:cubicBezTo>
                  <a:lnTo>
                    <a:pt x="29002" y="20247"/>
                  </a:lnTo>
                  <a:close/>
                  <a:moveTo>
                    <a:pt x="25261" y="17239"/>
                  </a:moveTo>
                  <a:cubicBezTo>
                    <a:pt x="25040" y="14231"/>
                    <a:pt x="24674" y="11957"/>
                    <a:pt x="24013" y="10564"/>
                  </a:cubicBezTo>
                  <a:cubicBezTo>
                    <a:pt x="23207" y="8730"/>
                    <a:pt x="22033" y="7263"/>
                    <a:pt x="20419" y="6162"/>
                  </a:cubicBezTo>
                  <a:cubicBezTo>
                    <a:pt x="18732" y="5135"/>
                    <a:pt x="16898" y="4622"/>
                    <a:pt x="14844" y="4622"/>
                  </a:cubicBezTo>
                  <a:cubicBezTo>
                    <a:pt x="12790" y="4622"/>
                    <a:pt x="10956" y="5135"/>
                    <a:pt x="9342" y="6162"/>
                  </a:cubicBezTo>
                  <a:cubicBezTo>
                    <a:pt x="7729" y="7263"/>
                    <a:pt x="6482" y="8730"/>
                    <a:pt x="5675" y="10564"/>
                  </a:cubicBezTo>
                  <a:cubicBezTo>
                    <a:pt x="5014" y="11957"/>
                    <a:pt x="4648" y="14231"/>
                    <a:pt x="4428" y="17239"/>
                  </a:cubicBezTo>
                  <a:lnTo>
                    <a:pt x="25261" y="17239"/>
                  </a:lnTo>
                  <a:close/>
                </a:path>
              </a:pathLst>
            </a:custGeom>
            <a:solidFill>
              <a:srgbClr val="000000"/>
            </a:solidFill>
            <a:ln w="73262" cap="flat">
              <a:noFill/>
              <a:prstDash val="solid"/>
              <a:miter/>
            </a:ln>
          </p:spPr>
          <p:txBody>
            <a:bodyPr rtlCol="0" anchor="ctr"/>
            <a:lstStyle/>
            <a:p>
              <a:endParaRPr lang="en-GB"/>
            </a:p>
          </p:txBody>
        </p:sp>
        <p:sp>
          <p:nvSpPr>
            <p:cNvPr id="628" name="Graphic 1127">
              <a:extLst>
                <a:ext uri="{FF2B5EF4-FFF2-40B4-BE49-F238E27FC236}">
                  <a16:creationId xmlns:a16="http://schemas.microsoft.com/office/drawing/2014/main" id="{3B6460D0-8D1B-4BC8-B209-6A52E8F1FB66}"/>
                </a:ext>
              </a:extLst>
            </p:cNvPr>
            <p:cNvSpPr/>
            <p:nvPr/>
          </p:nvSpPr>
          <p:spPr>
            <a:xfrm>
              <a:off x="6789928" y="3495228"/>
              <a:ext cx="27214" cy="35797"/>
            </a:xfrm>
            <a:custGeom>
              <a:avLst/>
              <a:gdLst>
                <a:gd name="connsiteX0" fmla="*/ 27915 w 27214"/>
                <a:gd name="connsiteY0" fmla="*/ 37118 h 35797"/>
                <a:gd name="connsiteX1" fmla="*/ 24174 w 27214"/>
                <a:gd name="connsiteY1" fmla="*/ 37118 h 35797"/>
                <a:gd name="connsiteX2" fmla="*/ 24174 w 27214"/>
                <a:gd name="connsiteY2" fmla="*/ 15185 h 35797"/>
                <a:gd name="connsiteX3" fmla="*/ 21680 w 27214"/>
                <a:gd name="connsiteY3" fmla="*/ 7336 h 35797"/>
                <a:gd name="connsiteX4" fmla="*/ 14418 w 27214"/>
                <a:gd name="connsiteY4" fmla="*/ 4622 h 35797"/>
                <a:gd name="connsiteX5" fmla="*/ 7082 w 27214"/>
                <a:gd name="connsiteY5" fmla="*/ 7336 h 35797"/>
                <a:gd name="connsiteX6" fmla="*/ 4441 w 27214"/>
                <a:gd name="connsiteY6" fmla="*/ 15185 h 35797"/>
                <a:gd name="connsiteX7" fmla="*/ 4441 w 27214"/>
                <a:gd name="connsiteY7" fmla="*/ 37118 h 35797"/>
                <a:gd name="connsiteX8" fmla="*/ 700 w 27214"/>
                <a:gd name="connsiteY8" fmla="*/ 37118 h 35797"/>
                <a:gd name="connsiteX9" fmla="*/ 700 w 27214"/>
                <a:gd name="connsiteY9" fmla="*/ 1761 h 35797"/>
                <a:gd name="connsiteX10" fmla="*/ 4441 w 27214"/>
                <a:gd name="connsiteY10" fmla="*/ 1761 h 35797"/>
                <a:gd name="connsiteX11" fmla="*/ 4441 w 27214"/>
                <a:gd name="connsiteY11" fmla="*/ 5942 h 35797"/>
                <a:gd name="connsiteX12" fmla="*/ 14858 w 27214"/>
                <a:gd name="connsiteY12" fmla="*/ 1321 h 35797"/>
                <a:gd name="connsiteX13" fmla="*/ 24247 w 27214"/>
                <a:gd name="connsiteY13" fmla="*/ 4695 h 35797"/>
                <a:gd name="connsiteX14" fmla="*/ 27915 w 27214"/>
                <a:gd name="connsiteY14" fmla="*/ 14525 h 35797"/>
                <a:gd name="connsiteX15" fmla="*/ 27915 w 27214"/>
                <a:gd name="connsiteY15" fmla="*/ 3711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915" y="37118"/>
                  </a:moveTo>
                  <a:lnTo>
                    <a:pt x="24174" y="37118"/>
                  </a:lnTo>
                  <a:lnTo>
                    <a:pt x="24174" y="15185"/>
                  </a:lnTo>
                  <a:cubicBezTo>
                    <a:pt x="24174" y="11737"/>
                    <a:pt x="23367" y="9170"/>
                    <a:pt x="21680" y="7336"/>
                  </a:cubicBezTo>
                  <a:cubicBezTo>
                    <a:pt x="19993" y="5502"/>
                    <a:pt x="17572" y="4622"/>
                    <a:pt x="14418" y="4622"/>
                  </a:cubicBezTo>
                  <a:cubicBezTo>
                    <a:pt x="11263" y="4622"/>
                    <a:pt x="8769" y="5502"/>
                    <a:pt x="7082" y="7336"/>
                  </a:cubicBezTo>
                  <a:cubicBezTo>
                    <a:pt x="5322" y="9170"/>
                    <a:pt x="4441" y="11811"/>
                    <a:pt x="4441" y="15185"/>
                  </a:cubicBezTo>
                  <a:lnTo>
                    <a:pt x="4441" y="37118"/>
                  </a:lnTo>
                  <a:lnTo>
                    <a:pt x="700" y="37118"/>
                  </a:lnTo>
                  <a:lnTo>
                    <a:pt x="700" y="1761"/>
                  </a:lnTo>
                  <a:lnTo>
                    <a:pt x="4441" y="1761"/>
                  </a:lnTo>
                  <a:lnTo>
                    <a:pt x="4441" y="5942"/>
                  </a:lnTo>
                  <a:cubicBezTo>
                    <a:pt x="7082" y="2861"/>
                    <a:pt x="10530" y="1321"/>
                    <a:pt x="14858" y="1321"/>
                  </a:cubicBezTo>
                  <a:cubicBezTo>
                    <a:pt x="18819" y="1321"/>
                    <a:pt x="21973" y="2421"/>
                    <a:pt x="24247" y="4695"/>
                  </a:cubicBezTo>
                  <a:cubicBezTo>
                    <a:pt x="26668" y="7043"/>
                    <a:pt x="27915" y="10344"/>
                    <a:pt x="27915" y="14525"/>
                  </a:cubicBezTo>
                  <a:lnTo>
                    <a:pt x="27915" y="37118"/>
                  </a:lnTo>
                  <a:close/>
                </a:path>
              </a:pathLst>
            </a:custGeom>
            <a:solidFill>
              <a:srgbClr val="000000"/>
            </a:solidFill>
            <a:ln w="73262" cap="flat">
              <a:noFill/>
              <a:prstDash val="solid"/>
              <a:miter/>
            </a:ln>
          </p:spPr>
          <p:txBody>
            <a:bodyPr rtlCol="0" anchor="ctr"/>
            <a:lstStyle/>
            <a:p>
              <a:endParaRPr lang="en-GB"/>
            </a:p>
          </p:txBody>
        </p:sp>
        <p:sp>
          <p:nvSpPr>
            <p:cNvPr id="629" name="Graphic 1127">
              <a:extLst>
                <a:ext uri="{FF2B5EF4-FFF2-40B4-BE49-F238E27FC236}">
                  <a16:creationId xmlns:a16="http://schemas.microsoft.com/office/drawing/2014/main" id="{D6AEED9C-94F3-40FE-BADB-098E94CD6D40}"/>
                </a:ext>
              </a:extLst>
            </p:cNvPr>
            <p:cNvSpPr/>
            <p:nvPr/>
          </p:nvSpPr>
          <p:spPr>
            <a:xfrm>
              <a:off x="6826798" y="3484372"/>
              <a:ext cx="16578" cy="46653"/>
            </a:xfrm>
            <a:custGeom>
              <a:avLst/>
              <a:gdLst>
                <a:gd name="connsiteX0" fmla="*/ 17290 w 16578"/>
                <a:gd name="connsiteY0" fmla="*/ 47973 h 46653"/>
                <a:gd name="connsiteX1" fmla="*/ 14062 w 16578"/>
                <a:gd name="connsiteY1" fmla="*/ 47973 h 46653"/>
                <a:gd name="connsiteX2" fmla="*/ 7827 w 16578"/>
                <a:gd name="connsiteY2" fmla="*/ 45406 h 46653"/>
                <a:gd name="connsiteX3" fmla="*/ 5553 w 16578"/>
                <a:gd name="connsiteY3" fmla="*/ 38730 h 46653"/>
                <a:gd name="connsiteX4" fmla="*/ 5553 w 16578"/>
                <a:gd name="connsiteY4" fmla="*/ 15403 h 46653"/>
                <a:gd name="connsiteX5" fmla="*/ 711 w 16578"/>
                <a:gd name="connsiteY5" fmla="*/ 15403 h 46653"/>
                <a:gd name="connsiteX6" fmla="*/ 711 w 16578"/>
                <a:gd name="connsiteY6" fmla="*/ 12616 h 46653"/>
                <a:gd name="connsiteX7" fmla="*/ 5553 w 16578"/>
                <a:gd name="connsiteY7" fmla="*/ 12616 h 46653"/>
                <a:gd name="connsiteX8" fmla="*/ 5553 w 16578"/>
                <a:gd name="connsiteY8" fmla="*/ 1319 h 46653"/>
                <a:gd name="connsiteX9" fmla="*/ 9294 w 16578"/>
                <a:gd name="connsiteY9" fmla="*/ 1319 h 46653"/>
                <a:gd name="connsiteX10" fmla="*/ 9294 w 16578"/>
                <a:gd name="connsiteY10" fmla="*/ 12616 h 46653"/>
                <a:gd name="connsiteX11" fmla="*/ 17290 w 16578"/>
                <a:gd name="connsiteY11" fmla="*/ 12616 h 46653"/>
                <a:gd name="connsiteX12" fmla="*/ 17290 w 16578"/>
                <a:gd name="connsiteY12" fmla="*/ 15403 h 46653"/>
                <a:gd name="connsiteX13" fmla="*/ 9294 w 16578"/>
                <a:gd name="connsiteY13" fmla="*/ 15403 h 46653"/>
                <a:gd name="connsiteX14" fmla="*/ 9294 w 16578"/>
                <a:gd name="connsiteY14" fmla="*/ 38804 h 46653"/>
                <a:gd name="connsiteX15" fmla="*/ 14722 w 16578"/>
                <a:gd name="connsiteY15" fmla="*/ 44672 h 46653"/>
                <a:gd name="connsiteX16" fmla="*/ 17290 w 16578"/>
                <a:gd name="connsiteY16" fmla="*/ 44672 h 46653"/>
                <a:gd name="connsiteX17" fmla="*/ 17290 w 16578"/>
                <a:gd name="connsiteY17" fmla="*/ 47973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290" y="47973"/>
                  </a:moveTo>
                  <a:lnTo>
                    <a:pt x="14062" y="47973"/>
                  </a:lnTo>
                  <a:cubicBezTo>
                    <a:pt x="11348" y="47973"/>
                    <a:pt x="9294" y="47093"/>
                    <a:pt x="7827" y="45406"/>
                  </a:cubicBezTo>
                  <a:cubicBezTo>
                    <a:pt x="6286" y="43718"/>
                    <a:pt x="5553" y="41518"/>
                    <a:pt x="5553" y="38730"/>
                  </a:cubicBezTo>
                  <a:lnTo>
                    <a:pt x="5553" y="15403"/>
                  </a:lnTo>
                  <a:lnTo>
                    <a:pt x="711" y="15403"/>
                  </a:lnTo>
                  <a:lnTo>
                    <a:pt x="711" y="12616"/>
                  </a:lnTo>
                  <a:lnTo>
                    <a:pt x="5553" y="12616"/>
                  </a:lnTo>
                  <a:lnTo>
                    <a:pt x="5553" y="1319"/>
                  </a:lnTo>
                  <a:lnTo>
                    <a:pt x="9294" y="1319"/>
                  </a:lnTo>
                  <a:lnTo>
                    <a:pt x="9294" y="12616"/>
                  </a:lnTo>
                  <a:lnTo>
                    <a:pt x="17290" y="12616"/>
                  </a:lnTo>
                  <a:lnTo>
                    <a:pt x="17290" y="15403"/>
                  </a:lnTo>
                  <a:lnTo>
                    <a:pt x="9294" y="15403"/>
                  </a:lnTo>
                  <a:lnTo>
                    <a:pt x="9294" y="38804"/>
                  </a:lnTo>
                  <a:cubicBezTo>
                    <a:pt x="9294" y="42691"/>
                    <a:pt x="11128" y="44672"/>
                    <a:pt x="14722" y="44672"/>
                  </a:cubicBezTo>
                  <a:lnTo>
                    <a:pt x="17290" y="44672"/>
                  </a:lnTo>
                  <a:lnTo>
                    <a:pt x="17290" y="47973"/>
                  </a:lnTo>
                  <a:close/>
                </a:path>
              </a:pathLst>
            </a:custGeom>
            <a:solidFill>
              <a:srgbClr val="000000"/>
            </a:solidFill>
            <a:ln w="73262" cap="flat">
              <a:noFill/>
              <a:prstDash val="solid"/>
              <a:miter/>
            </a:ln>
          </p:spPr>
          <p:txBody>
            <a:bodyPr rtlCol="0" anchor="ctr"/>
            <a:lstStyle/>
            <a:p>
              <a:endParaRPr lang="en-GB"/>
            </a:p>
          </p:txBody>
        </p:sp>
        <p:sp>
          <p:nvSpPr>
            <p:cNvPr id="630" name="Graphic 1127">
              <a:extLst>
                <a:ext uri="{FF2B5EF4-FFF2-40B4-BE49-F238E27FC236}">
                  <a16:creationId xmlns:a16="http://schemas.microsoft.com/office/drawing/2014/main" id="{82016A79-1A26-433C-B3DB-38C497024748}"/>
                </a:ext>
              </a:extLst>
            </p:cNvPr>
            <p:cNvSpPr/>
            <p:nvPr/>
          </p:nvSpPr>
          <p:spPr>
            <a:xfrm>
              <a:off x="6853985" y="3478797"/>
              <a:ext cx="4621" cy="52228"/>
            </a:xfrm>
            <a:custGeom>
              <a:avLst/>
              <a:gdLst>
                <a:gd name="connsiteX0" fmla="*/ 4900 w 4621"/>
                <a:gd name="connsiteY0" fmla="*/ 53547 h 52228"/>
                <a:gd name="connsiteX1" fmla="*/ 1159 w 4621"/>
                <a:gd name="connsiteY1" fmla="*/ 53547 h 52228"/>
                <a:gd name="connsiteX2" fmla="*/ 1159 w 4621"/>
                <a:gd name="connsiteY2" fmla="*/ 18190 h 52228"/>
                <a:gd name="connsiteX3" fmla="*/ 4900 w 4621"/>
                <a:gd name="connsiteY3" fmla="*/ 18190 h 52228"/>
                <a:gd name="connsiteX4" fmla="*/ 4900 w 4621"/>
                <a:gd name="connsiteY4" fmla="*/ 53547 h 52228"/>
                <a:gd name="connsiteX5" fmla="*/ 5340 w 4621"/>
                <a:gd name="connsiteY5" fmla="*/ 5939 h 52228"/>
                <a:gd name="connsiteX6" fmla="*/ 719 w 4621"/>
                <a:gd name="connsiteY6" fmla="*/ 5939 h 52228"/>
                <a:gd name="connsiteX7" fmla="*/ 719 w 4621"/>
                <a:gd name="connsiteY7" fmla="*/ 1318 h 52228"/>
                <a:gd name="connsiteX8" fmla="*/ 5340 w 4621"/>
                <a:gd name="connsiteY8" fmla="*/ 1318 h 52228"/>
                <a:gd name="connsiteX9" fmla="*/ 5340 w 4621"/>
                <a:gd name="connsiteY9" fmla="*/ 5939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900" y="53547"/>
                  </a:moveTo>
                  <a:lnTo>
                    <a:pt x="1159" y="53547"/>
                  </a:lnTo>
                  <a:lnTo>
                    <a:pt x="1159" y="18190"/>
                  </a:lnTo>
                  <a:lnTo>
                    <a:pt x="4900" y="18190"/>
                  </a:lnTo>
                  <a:lnTo>
                    <a:pt x="4900" y="53547"/>
                  </a:lnTo>
                  <a:close/>
                  <a:moveTo>
                    <a:pt x="5340" y="5939"/>
                  </a:moveTo>
                  <a:lnTo>
                    <a:pt x="719" y="5939"/>
                  </a:lnTo>
                  <a:lnTo>
                    <a:pt x="719" y="1318"/>
                  </a:lnTo>
                  <a:lnTo>
                    <a:pt x="5340" y="1318"/>
                  </a:lnTo>
                  <a:lnTo>
                    <a:pt x="5340" y="5939"/>
                  </a:lnTo>
                  <a:close/>
                </a:path>
              </a:pathLst>
            </a:custGeom>
            <a:solidFill>
              <a:srgbClr val="000000"/>
            </a:solidFill>
            <a:ln w="73262" cap="flat">
              <a:noFill/>
              <a:prstDash val="solid"/>
              <a:miter/>
            </a:ln>
          </p:spPr>
          <p:txBody>
            <a:bodyPr rtlCol="0" anchor="ctr"/>
            <a:lstStyle/>
            <a:p>
              <a:endParaRPr lang="en-GB"/>
            </a:p>
          </p:txBody>
        </p:sp>
        <p:sp>
          <p:nvSpPr>
            <p:cNvPr id="631" name="Graphic 1127">
              <a:extLst>
                <a:ext uri="{FF2B5EF4-FFF2-40B4-BE49-F238E27FC236}">
                  <a16:creationId xmlns:a16="http://schemas.microsoft.com/office/drawing/2014/main" id="{C999CB1B-D89F-4285-9D88-9B4510F2640E}"/>
                </a:ext>
              </a:extLst>
            </p:cNvPr>
            <p:cNvSpPr/>
            <p:nvPr/>
          </p:nvSpPr>
          <p:spPr>
            <a:xfrm>
              <a:off x="6868482" y="3478797"/>
              <a:ext cx="16578" cy="52228"/>
            </a:xfrm>
            <a:custGeom>
              <a:avLst/>
              <a:gdLst>
                <a:gd name="connsiteX0" fmla="*/ 17304 w 16578"/>
                <a:gd name="connsiteY0" fmla="*/ 20977 h 52228"/>
                <a:gd name="connsiteX1" fmla="*/ 9308 w 16578"/>
                <a:gd name="connsiteY1" fmla="*/ 20977 h 52228"/>
                <a:gd name="connsiteX2" fmla="*/ 9308 w 16578"/>
                <a:gd name="connsiteY2" fmla="*/ 53547 h 52228"/>
                <a:gd name="connsiteX3" fmla="*/ 5567 w 16578"/>
                <a:gd name="connsiteY3" fmla="*/ 53547 h 52228"/>
                <a:gd name="connsiteX4" fmla="*/ 5567 w 16578"/>
                <a:gd name="connsiteY4" fmla="*/ 20977 h 52228"/>
                <a:gd name="connsiteX5" fmla="*/ 726 w 16578"/>
                <a:gd name="connsiteY5" fmla="*/ 20977 h 52228"/>
                <a:gd name="connsiteX6" fmla="*/ 726 w 16578"/>
                <a:gd name="connsiteY6" fmla="*/ 18190 h 52228"/>
                <a:gd name="connsiteX7" fmla="*/ 5567 w 16578"/>
                <a:gd name="connsiteY7" fmla="*/ 18190 h 52228"/>
                <a:gd name="connsiteX8" fmla="*/ 5567 w 16578"/>
                <a:gd name="connsiteY8" fmla="*/ 10561 h 52228"/>
                <a:gd name="connsiteX9" fmla="*/ 7768 w 16578"/>
                <a:gd name="connsiteY9" fmla="*/ 3812 h 52228"/>
                <a:gd name="connsiteX10" fmla="*/ 14077 w 16578"/>
                <a:gd name="connsiteY10" fmla="*/ 1318 h 52228"/>
                <a:gd name="connsiteX11" fmla="*/ 17304 w 16578"/>
                <a:gd name="connsiteY11" fmla="*/ 1318 h 52228"/>
                <a:gd name="connsiteX12" fmla="*/ 17304 w 16578"/>
                <a:gd name="connsiteY12" fmla="*/ 4619 h 52228"/>
                <a:gd name="connsiteX13" fmla="*/ 14737 w 16578"/>
                <a:gd name="connsiteY13" fmla="*/ 4619 h 52228"/>
                <a:gd name="connsiteX14" fmla="*/ 9308 w 16578"/>
                <a:gd name="connsiteY14" fmla="*/ 10487 h 52228"/>
                <a:gd name="connsiteX15" fmla="*/ 9308 w 16578"/>
                <a:gd name="connsiteY15" fmla="*/ 18190 h 52228"/>
                <a:gd name="connsiteX16" fmla="*/ 17304 w 16578"/>
                <a:gd name="connsiteY16" fmla="*/ 18190 h 52228"/>
                <a:gd name="connsiteX17" fmla="*/ 17304 w 16578"/>
                <a:gd name="connsiteY17" fmla="*/ 2097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7304" y="20977"/>
                  </a:moveTo>
                  <a:lnTo>
                    <a:pt x="9308" y="20977"/>
                  </a:lnTo>
                  <a:lnTo>
                    <a:pt x="9308" y="53547"/>
                  </a:lnTo>
                  <a:lnTo>
                    <a:pt x="5567" y="53547"/>
                  </a:lnTo>
                  <a:lnTo>
                    <a:pt x="5567" y="20977"/>
                  </a:lnTo>
                  <a:lnTo>
                    <a:pt x="726" y="20977"/>
                  </a:lnTo>
                  <a:lnTo>
                    <a:pt x="726" y="18190"/>
                  </a:lnTo>
                  <a:lnTo>
                    <a:pt x="5567" y="18190"/>
                  </a:lnTo>
                  <a:lnTo>
                    <a:pt x="5567" y="10561"/>
                  </a:lnTo>
                  <a:cubicBezTo>
                    <a:pt x="5567" y="7773"/>
                    <a:pt x="6301" y="5499"/>
                    <a:pt x="7768" y="3812"/>
                  </a:cubicBezTo>
                  <a:cubicBezTo>
                    <a:pt x="9308" y="2125"/>
                    <a:pt x="11362" y="1318"/>
                    <a:pt x="14077" y="1318"/>
                  </a:cubicBezTo>
                  <a:lnTo>
                    <a:pt x="17304" y="1318"/>
                  </a:lnTo>
                  <a:lnTo>
                    <a:pt x="17304" y="4619"/>
                  </a:lnTo>
                  <a:lnTo>
                    <a:pt x="14737" y="4619"/>
                  </a:lnTo>
                  <a:cubicBezTo>
                    <a:pt x="11142" y="4619"/>
                    <a:pt x="9308" y="6600"/>
                    <a:pt x="9308" y="10487"/>
                  </a:cubicBezTo>
                  <a:lnTo>
                    <a:pt x="9308" y="18190"/>
                  </a:lnTo>
                  <a:lnTo>
                    <a:pt x="17304" y="18190"/>
                  </a:lnTo>
                  <a:lnTo>
                    <a:pt x="17304" y="20977"/>
                  </a:lnTo>
                  <a:close/>
                </a:path>
              </a:pathLst>
            </a:custGeom>
            <a:solidFill>
              <a:srgbClr val="000000"/>
            </a:solidFill>
            <a:ln w="73262" cap="flat">
              <a:noFill/>
              <a:prstDash val="solid"/>
              <a:miter/>
            </a:ln>
          </p:spPr>
          <p:txBody>
            <a:bodyPr rtlCol="0" anchor="ctr"/>
            <a:lstStyle/>
            <a:p>
              <a:endParaRPr lang="en-GB"/>
            </a:p>
          </p:txBody>
        </p:sp>
        <p:sp>
          <p:nvSpPr>
            <p:cNvPr id="632" name="Graphic 1127">
              <a:extLst>
                <a:ext uri="{FF2B5EF4-FFF2-40B4-BE49-F238E27FC236}">
                  <a16:creationId xmlns:a16="http://schemas.microsoft.com/office/drawing/2014/main" id="{6D23FB51-C1CA-4BF9-8A87-5C71302092CF}"/>
                </a:ext>
              </a:extLst>
            </p:cNvPr>
            <p:cNvSpPr/>
            <p:nvPr/>
          </p:nvSpPr>
          <p:spPr>
            <a:xfrm>
              <a:off x="6888262" y="3495668"/>
              <a:ext cx="29488" cy="51348"/>
            </a:xfrm>
            <a:custGeom>
              <a:avLst/>
              <a:gdLst>
                <a:gd name="connsiteX0" fmla="*/ 30224 w 29488"/>
                <a:gd name="connsiteY0" fmla="*/ 1324 h 51348"/>
                <a:gd name="connsiteX1" fmla="*/ 13792 w 29488"/>
                <a:gd name="connsiteY1" fmla="*/ 46290 h 51348"/>
                <a:gd name="connsiteX2" fmla="*/ 11371 w 29488"/>
                <a:gd name="connsiteY2" fmla="*/ 50398 h 51348"/>
                <a:gd name="connsiteX3" fmla="*/ 4696 w 29488"/>
                <a:gd name="connsiteY3" fmla="*/ 52672 h 51348"/>
                <a:gd name="connsiteX4" fmla="*/ 2936 w 29488"/>
                <a:gd name="connsiteY4" fmla="*/ 52672 h 51348"/>
                <a:gd name="connsiteX5" fmla="*/ 2936 w 29488"/>
                <a:gd name="connsiteY5" fmla="*/ 49371 h 51348"/>
                <a:gd name="connsiteX6" fmla="*/ 4329 w 29488"/>
                <a:gd name="connsiteY6" fmla="*/ 49371 h 51348"/>
                <a:gd name="connsiteX7" fmla="*/ 8584 w 29488"/>
                <a:gd name="connsiteY7" fmla="*/ 48344 h 51348"/>
                <a:gd name="connsiteX8" fmla="*/ 10785 w 29488"/>
                <a:gd name="connsiteY8" fmla="*/ 44530 h 51348"/>
                <a:gd name="connsiteX9" fmla="*/ 13645 w 29488"/>
                <a:gd name="connsiteY9" fmla="*/ 36681 h 51348"/>
                <a:gd name="connsiteX10" fmla="*/ 735 w 29488"/>
                <a:gd name="connsiteY10" fmla="*/ 1324 h 51348"/>
                <a:gd name="connsiteX11" fmla="*/ 4843 w 29488"/>
                <a:gd name="connsiteY11" fmla="*/ 1324 h 51348"/>
                <a:gd name="connsiteX12" fmla="*/ 15479 w 29488"/>
                <a:gd name="connsiteY12" fmla="*/ 32279 h 51348"/>
                <a:gd name="connsiteX13" fmla="*/ 26116 w 29488"/>
                <a:gd name="connsiteY13" fmla="*/ 1324 h 51348"/>
                <a:gd name="connsiteX14" fmla="*/ 30224 w 29488"/>
                <a:gd name="connsiteY14" fmla="*/ 1324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30224" y="1324"/>
                  </a:moveTo>
                  <a:lnTo>
                    <a:pt x="13792" y="46290"/>
                  </a:lnTo>
                  <a:cubicBezTo>
                    <a:pt x="13132" y="48271"/>
                    <a:pt x="12325" y="49591"/>
                    <a:pt x="11371" y="50398"/>
                  </a:cubicBezTo>
                  <a:cubicBezTo>
                    <a:pt x="9831" y="51939"/>
                    <a:pt x="7557" y="52672"/>
                    <a:pt x="4696" y="52672"/>
                  </a:cubicBezTo>
                  <a:lnTo>
                    <a:pt x="2936" y="52672"/>
                  </a:lnTo>
                  <a:lnTo>
                    <a:pt x="2936" y="49371"/>
                  </a:lnTo>
                  <a:lnTo>
                    <a:pt x="4329" y="49371"/>
                  </a:lnTo>
                  <a:cubicBezTo>
                    <a:pt x="6310" y="49371"/>
                    <a:pt x="7704" y="49005"/>
                    <a:pt x="8584" y="48344"/>
                  </a:cubicBezTo>
                  <a:cubicBezTo>
                    <a:pt x="9391" y="47684"/>
                    <a:pt x="10124" y="46364"/>
                    <a:pt x="10785" y="44530"/>
                  </a:cubicBezTo>
                  <a:lnTo>
                    <a:pt x="13645" y="36681"/>
                  </a:lnTo>
                  <a:lnTo>
                    <a:pt x="735" y="1324"/>
                  </a:lnTo>
                  <a:lnTo>
                    <a:pt x="4843" y="1324"/>
                  </a:lnTo>
                  <a:lnTo>
                    <a:pt x="15479" y="32279"/>
                  </a:lnTo>
                  <a:lnTo>
                    <a:pt x="26116" y="1324"/>
                  </a:lnTo>
                  <a:lnTo>
                    <a:pt x="30224" y="1324"/>
                  </a:lnTo>
                  <a:close/>
                </a:path>
              </a:pathLst>
            </a:custGeom>
            <a:solidFill>
              <a:srgbClr val="000000"/>
            </a:solidFill>
            <a:ln w="73262" cap="flat">
              <a:noFill/>
              <a:prstDash val="solid"/>
              <a:miter/>
            </a:ln>
          </p:spPr>
          <p:txBody>
            <a:bodyPr rtlCol="0" anchor="ctr"/>
            <a:lstStyle/>
            <a:p>
              <a:endParaRPr lang="en-GB"/>
            </a:p>
          </p:txBody>
        </p:sp>
        <p:sp>
          <p:nvSpPr>
            <p:cNvPr id="633" name="Graphic 1127">
              <a:extLst>
                <a:ext uri="{FF2B5EF4-FFF2-40B4-BE49-F238E27FC236}">
                  <a16:creationId xmlns:a16="http://schemas.microsoft.com/office/drawing/2014/main" id="{470D57DC-07D5-48C2-97BF-271103529F5C}"/>
                </a:ext>
              </a:extLst>
            </p:cNvPr>
            <p:cNvSpPr/>
            <p:nvPr/>
          </p:nvSpPr>
          <p:spPr>
            <a:xfrm>
              <a:off x="6942985" y="3495228"/>
              <a:ext cx="27508" cy="36237"/>
            </a:xfrm>
            <a:custGeom>
              <a:avLst/>
              <a:gdLst>
                <a:gd name="connsiteX0" fmla="*/ 28262 w 27508"/>
                <a:gd name="connsiteY0" fmla="*/ 37118 h 36237"/>
                <a:gd name="connsiteX1" fmla="*/ 24521 w 27508"/>
                <a:gd name="connsiteY1" fmla="*/ 37118 h 36237"/>
                <a:gd name="connsiteX2" fmla="*/ 24521 w 27508"/>
                <a:gd name="connsiteY2" fmla="*/ 33597 h 36237"/>
                <a:gd name="connsiteX3" fmla="*/ 19973 w 27508"/>
                <a:gd name="connsiteY3" fmla="*/ 36678 h 36237"/>
                <a:gd name="connsiteX4" fmla="*/ 13737 w 27508"/>
                <a:gd name="connsiteY4" fmla="*/ 37558 h 36237"/>
                <a:gd name="connsiteX5" fmla="*/ 3321 w 27508"/>
                <a:gd name="connsiteY5" fmla="*/ 34331 h 36237"/>
                <a:gd name="connsiteX6" fmla="*/ 754 w 27508"/>
                <a:gd name="connsiteY6" fmla="*/ 27435 h 36237"/>
                <a:gd name="connsiteX7" fmla="*/ 4055 w 27508"/>
                <a:gd name="connsiteY7" fmla="*/ 19953 h 36237"/>
                <a:gd name="connsiteX8" fmla="*/ 13077 w 27508"/>
                <a:gd name="connsiteY8" fmla="*/ 17239 h 36237"/>
                <a:gd name="connsiteX9" fmla="*/ 24521 w 27508"/>
                <a:gd name="connsiteY9" fmla="*/ 17239 h 36237"/>
                <a:gd name="connsiteX10" fmla="*/ 24521 w 27508"/>
                <a:gd name="connsiteY10" fmla="*/ 13278 h 36237"/>
                <a:gd name="connsiteX11" fmla="*/ 22173 w 27508"/>
                <a:gd name="connsiteY11" fmla="*/ 6823 h 36237"/>
                <a:gd name="connsiteX12" fmla="*/ 14544 w 27508"/>
                <a:gd name="connsiteY12" fmla="*/ 4622 h 36237"/>
                <a:gd name="connsiteX13" fmla="*/ 8749 w 27508"/>
                <a:gd name="connsiteY13" fmla="*/ 5649 h 36237"/>
                <a:gd name="connsiteX14" fmla="*/ 4788 w 27508"/>
                <a:gd name="connsiteY14" fmla="*/ 9097 h 36237"/>
                <a:gd name="connsiteX15" fmla="*/ 2074 w 27508"/>
                <a:gd name="connsiteY15" fmla="*/ 6749 h 36237"/>
                <a:gd name="connsiteX16" fmla="*/ 7135 w 27508"/>
                <a:gd name="connsiteY16" fmla="*/ 2568 h 36237"/>
                <a:gd name="connsiteX17" fmla="*/ 14544 w 27508"/>
                <a:gd name="connsiteY17" fmla="*/ 1321 h 36237"/>
                <a:gd name="connsiteX18" fmla="*/ 28262 w 27508"/>
                <a:gd name="connsiteY18" fmla="*/ 12911 h 36237"/>
                <a:gd name="connsiteX19" fmla="*/ 28262 w 27508"/>
                <a:gd name="connsiteY19" fmla="*/ 37118 h 36237"/>
                <a:gd name="connsiteX20" fmla="*/ 24521 w 27508"/>
                <a:gd name="connsiteY20" fmla="*/ 24795 h 36237"/>
                <a:gd name="connsiteX21" fmla="*/ 24521 w 27508"/>
                <a:gd name="connsiteY21" fmla="*/ 20247 h 36237"/>
                <a:gd name="connsiteX22" fmla="*/ 13517 w 27508"/>
                <a:gd name="connsiteY22" fmla="*/ 20247 h 36237"/>
                <a:gd name="connsiteX23" fmla="*/ 4495 w 27508"/>
                <a:gd name="connsiteY23" fmla="*/ 27362 h 36237"/>
                <a:gd name="connsiteX24" fmla="*/ 6695 w 27508"/>
                <a:gd name="connsiteY24" fmla="*/ 32570 h 36237"/>
                <a:gd name="connsiteX25" fmla="*/ 13737 w 27508"/>
                <a:gd name="connsiteY25" fmla="*/ 34257 h 36237"/>
                <a:gd name="connsiteX26" fmla="*/ 22540 w 27508"/>
                <a:gd name="connsiteY26" fmla="*/ 31543 h 36237"/>
                <a:gd name="connsiteX27" fmla="*/ 24521 w 27508"/>
                <a:gd name="connsiteY27" fmla="*/ 2479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262" y="37118"/>
                  </a:moveTo>
                  <a:lnTo>
                    <a:pt x="24521" y="37118"/>
                  </a:lnTo>
                  <a:lnTo>
                    <a:pt x="24521" y="33597"/>
                  </a:lnTo>
                  <a:cubicBezTo>
                    <a:pt x="23054" y="35064"/>
                    <a:pt x="21513" y="36091"/>
                    <a:pt x="19973" y="36678"/>
                  </a:cubicBezTo>
                  <a:cubicBezTo>
                    <a:pt x="18359" y="37265"/>
                    <a:pt x="16305" y="37558"/>
                    <a:pt x="13737" y="37558"/>
                  </a:cubicBezTo>
                  <a:cubicBezTo>
                    <a:pt x="8896" y="37558"/>
                    <a:pt x="5448" y="36458"/>
                    <a:pt x="3321" y="34331"/>
                  </a:cubicBezTo>
                  <a:cubicBezTo>
                    <a:pt x="1634" y="32644"/>
                    <a:pt x="754" y="30296"/>
                    <a:pt x="754" y="27435"/>
                  </a:cubicBezTo>
                  <a:cubicBezTo>
                    <a:pt x="754" y="24208"/>
                    <a:pt x="1854" y="21714"/>
                    <a:pt x="4055" y="19953"/>
                  </a:cubicBezTo>
                  <a:cubicBezTo>
                    <a:pt x="6182" y="18119"/>
                    <a:pt x="9189" y="17239"/>
                    <a:pt x="13077" y="17239"/>
                  </a:cubicBezTo>
                  <a:lnTo>
                    <a:pt x="24521" y="17239"/>
                  </a:lnTo>
                  <a:lnTo>
                    <a:pt x="24521" y="13278"/>
                  </a:lnTo>
                  <a:cubicBezTo>
                    <a:pt x="24521" y="10417"/>
                    <a:pt x="23714" y="8216"/>
                    <a:pt x="22173" y="6823"/>
                  </a:cubicBezTo>
                  <a:cubicBezTo>
                    <a:pt x="20633" y="5355"/>
                    <a:pt x="18065" y="4622"/>
                    <a:pt x="14544" y="4622"/>
                  </a:cubicBezTo>
                  <a:cubicBezTo>
                    <a:pt x="12124" y="4622"/>
                    <a:pt x="10143" y="4989"/>
                    <a:pt x="8749" y="5649"/>
                  </a:cubicBezTo>
                  <a:cubicBezTo>
                    <a:pt x="7282" y="6309"/>
                    <a:pt x="5962" y="7483"/>
                    <a:pt x="4788" y="9097"/>
                  </a:cubicBezTo>
                  <a:lnTo>
                    <a:pt x="2074" y="6749"/>
                  </a:lnTo>
                  <a:cubicBezTo>
                    <a:pt x="3541" y="4769"/>
                    <a:pt x="5228" y="3301"/>
                    <a:pt x="7135" y="2568"/>
                  </a:cubicBezTo>
                  <a:cubicBezTo>
                    <a:pt x="9116" y="1688"/>
                    <a:pt x="11537" y="1321"/>
                    <a:pt x="14544" y="1321"/>
                  </a:cubicBezTo>
                  <a:cubicBezTo>
                    <a:pt x="23714" y="1321"/>
                    <a:pt x="28262" y="5209"/>
                    <a:pt x="28262" y="12911"/>
                  </a:cubicBezTo>
                  <a:lnTo>
                    <a:pt x="28262" y="37118"/>
                  </a:lnTo>
                  <a:close/>
                  <a:moveTo>
                    <a:pt x="24521" y="24795"/>
                  </a:moveTo>
                  <a:lnTo>
                    <a:pt x="24521" y="20247"/>
                  </a:lnTo>
                  <a:lnTo>
                    <a:pt x="13517" y="20247"/>
                  </a:lnTo>
                  <a:cubicBezTo>
                    <a:pt x="7502" y="20247"/>
                    <a:pt x="4495" y="22594"/>
                    <a:pt x="4495" y="27362"/>
                  </a:cubicBezTo>
                  <a:cubicBezTo>
                    <a:pt x="4495" y="29709"/>
                    <a:pt x="5228" y="31470"/>
                    <a:pt x="6695" y="32570"/>
                  </a:cubicBezTo>
                  <a:cubicBezTo>
                    <a:pt x="8162" y="33671"/>
                    <a:pt x="10510" y="34257"/>
                    <a:pt x="13737" y="34257"/>
                  </a:cubicBezTo>
                  <a:cubicBezTo>
                    <a:pt x="17699" y="34257"/>
                    <a:pt x="20633" y="33377"/>
                    <a:pt x="22540" y="31543"/>
                  </a:cubicBezTo>
                  <a:cubicBezTo>
                    <a:pt x="23860" y="30296"/>
                    <a:pt x="24521" y="28096"/>
                    <a:pt x="24521" y="24795"/>
                  </a:cubicBezTo>
                  <a:close/>
                </a:path>
              </a:pathLst>
            </a:custGeom>
            <a:solidFill>
              <a:srgbClr val="000000"/>
            </a:solidFill>
            <a:ln w="73262" cap="flat">
              <a:noFill/>
              <a:prstDash val="solid"/>
              <a:miter/>
            </a:ln>
          </p:spPr>
          <p:txBody>
            <a:bodyPr rtlCol="0" anchor="ctr"/>
            <a:lstStyle/>
            <a:p>
              <a:endParaRPr lang="en-GB"/>
            </a:p>
          </p:txBody>
        </p:sp>
        <p:sp>
          <p:nvSpPr>
            <p:cNvPr id="634" name="Graphic 1127">
              <a:extLst>
                <a:ext uri="{FF2B5EF4-FFF2-40B4-BE49-F238E27FC236}">
                  <a16:creationId xmlns:a16="http://schemas.microsoft.com/office/drawing/2014/main" id="{C6C3AF6C-2E73-4CD6-B197-73B925E2C4E7}"/>
                </a:ext>
              </a:extLst>
            </p:cNvPr>
            <p:cNvSpPr/>
            <p:nvPr/>
          </p:nvSpPr>
          <p:spPr>
            <a:xfrm>
              <a:off x="6984256" y="3495228"/>
              <a:ext cx="27214" cy="35797"/>
            </a:xfrm>
            <a:custGeom>
              <a:avLst/>
              <a:gdLst>
                <a:gd name="connsiteX0" fmla="*/ 27983 w 27214"/>
                <a:gd name="connsiteY0" fmla="*/ 37118 h 35797"/>
                <a:gd name="connsiteX1" fmla="*/ 24242 w 27214"/>
                <a:gd name="connsiteY1" fmla="*/ 37118 h 35797"/>
                <a:gd name="connsiteX2" fmla="*/ 24242 w 27214"/>
                <a:gd name="connsiteY2" fmla="*/ 15185 h 35797"/>
                <a:gd name="connsiteX3" fmla="*/ 21747 w 27214"/>
                <a:gd name="connsiteY3" fmla="*/ 7336 h 35797"/>
                <a:gd name="connsiteX4" fmla="*/ 14485 w 27214"/>
                <a:gd name="connsiteY4" fmla="*/ 4622 h 35797"/>
                <a:gd name="connsiteX5" fmla="*/ 7150 w 27214"/>
                <a:gd name="connsiteY5" fmla="*/ 7336 h 35797"/>
                <a:gd name="connsiteX6" fmla="*/ 4509 w 27214"/>
                <a:gd name="connsiteY6" fmla="*/ 15185 h 35797"/>
                <a:gd name="connsiteX7" fmla="*/ 4509 w 27214"/>
                <a:gd name="connsiteY7" fmla="*/ 37118 h 35797"/>
                <a:gd name="connsiteX8" fmla="*/ 768 w 27214"/>
                <a:gd name="connsiteY8" fmla="*/ 37118 h 35797"/>
                <a:gd name="connsiteX9" fmla="*/ 768 w 27214"/>
                <a:gd name="connsiteY9" fmla="*/ 1761 h 35797"/>
                <a:gd name="connsiteX10" fmla="*/ 4509 w 27214"/>
                <a:gd name="connsiteY10" fmla="*/ 1761 h 35797"/>
                <a:gd name="connsiteX11" fmla="*/ 4509 w 27214"/>
                <a:gd name="connsiteY11" fmla="*/ 5942 h 35797"/>
                <a:gd name="connsiteX12" fmla="*/ 14925 w 27214"/>
                <a:gd name="connsiteY12" fmla="*/ 1321 h 35797"/>
                <a:gd name="connsiteX13" fmla="*/ 24315 w 27214"/>
                <a:gd name="connsiteY13" fmla="*/ 4695 h 35797"/>
                <a:gd name="connsiteX14" fmla="*/ 27983 w 27214"/>
                <a:gd name="connsiteY14" fmla="*/ 14525 h 35797"/>
                <a:gd name="connsiteX15" fmla="*/ 27983 w 27214"/>
                <a:gd name="connsiteY15" fmla="*/ 3711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983" y="37118"/>
                  </a:moveTo>
                  <a:lnTo>
                    <a:pt x="24242" y="37118"/>
                  </a:lnTo>
                  <a:lnTo>
                    <a:pt x="24242" y="15185"/>
                  </a:lnTo>
                  <a:cubicBezTo>
                    <a:pt x="24242" y="11737"/>
                    <a:pt x="23435" y="9170"/>
                    <a:pt x="21747" y="7336"/>
                  </a:cubicBezTo>
                  <a:cubicBezTo>
                    <a:pt x="20060" y="5502"/>
                    <a:pt x="17640" y="4622"/>
                    <a:pt x="14485" y="4622"/>
                  </a:cubicBezTo>
                  <a:cubicBezTo>
                    <a:pt x="11331" y="4622"/>
                    <a:pt x="8837" y="5502"/>
                    <a:pt x="7150" y="7336"/>
                  </a:cubicBezTo>
                  <a:cubicBezTo>
                    <a:pt x="5389" y="9170"/>
                    <a:pt x="4509" y="11811"/>
                    <a:pt x="4509" y="15185"/>
                  </a:cubicBezTo>
                  <a:lnTo>
                    <a:pt x="4509" y="37118"/>
                  </a:lnTo>
                  <a:lnTo>
                    <a:pt x="768" y="37118"/>
                  </a:lnTo>
                  <a:lnTo>
                    <a:pt x="768" y="1761"/>
                  </a:lnTo>
                  <a:lnTo>
                    <a:pt x="4509" y="1761"/>
                  </a:lnTo>
                  <a:lnTo>
                    <a:pt x="4509" y="5942"/>
                  </a:lnTo>
                  <a:cubicBezTo>
                    <a:pt x="7150" y="2861"/>
                    <a:pt x="10597" y="1321"/>
                    <a:pt x="14925" y="1321"/>
                  </a:cubicBezTo>
                  <a:cubicBezTo>
                    <a:pt x="18887" y="1321"/>
                    <a:pt x="22041" y="2421"/>
                    <a:pt x="24315" y="4695"/>
                  </a:cubicBezTo>
                  <a:cubicBezTo>
                    <a:pt x="26736" y="7043"/>
                    <a:pt x="27983" y="10344"/>
                    <a:pt x="27983" y="14525"/>
                  </a:cubicBezTo>
                  <a:lnTo>
                    <a:pt x="27983" y="37118"/>
                  </a:lnTo>
                  <a:close/>
                </a:path>
              </a:pathLst>
            </a:custGeom>
            <a:solidFill>
              <a:srgbClr val="000000"/>
            </a:solidFill>
            <a:ln w="73262" cap="flat">
              <a:noFill/>
              <a:prstDash val="solid"/>
              <a:miter/>
            </a:ln>
          </p:spPr>
          <p:txBody>
            <a:bodyPr rtlCol="0" anchor="ctr"/>
            <a:lstStyle/>
            <a:p>
              <a:endParaRPr lang="en-GB"/>
            </a:p>
          </p:txBody>
        </p:sp>
        <p:sp>
          <p:nvSpPr>
            <p:cNvPr id="635" name="Graphic 1127">
              <a:extLst>
                <a:ext uri="{FF2B5EF4-FFF2-40B4-BE49-F238E27FC236}">
                  <a16:creationId xmlns:a16="http://schemas.microsoft.com/office/drawing/2014/main" id="{DF150F5B-40F3-4886-9312-F39ECBA2CD74}"/>
                </a:ext>
              </a:extLst>
            </p:cNvPr>
            <p:cNvSpPr/>
            <p:nvPr/>
          </p:nvSpPr>
          <p:spPr>
            <a:xfrm>
              <a:off x="7023033" y="3478797"/>
              <a:ext cx="27434" cy="52669"/>
            </a:xfrm>
            <a:custGeom>
              <a:avLst/>
              <a:gdLst>
                <a:gd name="connsiteX0" fmla="*/ 28216 w 27434"/>
                <a:gd name="connsiteY0" fmla="*/ 53547 h 52669"/>
                <a:gd name="connsiteX1" fmla="*/ 24475 w 27434"/>
                <a:gd name="connsiteY1" fmla="*/ 53547 h 52669"/>
                <a:gd name="connsiteX2" fmla="*/ 24475 w 27434"/>
                <a:gd name="connsiteY2" fmla="*/ 48999 h 52669"/>
                <a:gd name="connsiteX3" fmla="*/ 19780 w 27434"/>
                <a:gd name="connsiteY3" fmla="*/ 52887 h 52669"/>
                <a:gd name="connsiteX4" fmla="*/ 13985 w 27434"/>
                <a:gd name="connsiteY4" fmla="*/ 53987 h 52669"/>
                <a:gd name="connsiteX5" fmla="*/ 5329 w 27434"/>
                <a:gd name="connsiteY5" fmla="*/ 50906 h 52669"/>
                <a:gd name="connsiteX6" fmla="*/ 781 w 27434"/>
                <a:gd name="connsiteY6" fmla="*/ 35868 h 52669"/>
                <a:gd name="connsiteX7" fmla="*/ 5329 w 27434"/>
                <a:gd name="connsiteY7" fmla="*/ 20831 h 52669"/>
                <a:gd name="connsiteX8" fmla="*/ 13985 w 27434"/>
                <a:gd name="connsiteY8" fmla="*/ 17750 h 52669"/>
                <a:gd name="connsiteX9" fmla="*/ 19780 w 27434"/>
                <a:gd name="connsiteY9" fmla="*/ 18850 h 52669"/>
                <a:gd name="connsiteX10" fmla="*/ 24475 w 27434"/>
                <a:gd name="connsiteY10" fmla="*/ 22738 h 52669"/>
                <a:gd name="connsiteX11" fmla="*/ 24475 w 27434"/>
                <a:gd name="connsiteY11" fmla="*/ 1318 h 52669"/>
                <a:gd name="connsiteX12" fmla="*/ 28216 w 27434"/>
                <a:gd name="connsiteY12" fmla="*/ 1318 h 52669"/>
                <a:gd name="connsiteX13" fmla="*/ 28216 w 27434"/>
                <a:gd name="connsiteY13" fmla="*/ 53547 h 52669"/>
                <a:gd name="connsiteX14" fmla="*/ 24108 w 27434"/>
                <a:gd name="connsiteY14" fmla="*/ 41370 h 52669"/>
                <a:gd name="connsiteX15" fmla="*/ 24475 w 27434"/>
                <a:gd name="connsiteY15" fmla="*/ 35868 h 52669"/>
                <a:gd name="connsiteX16" fmla="*/ 24108 w 27434"/>
                <a:gd name="connsiteY16" fmla="*/ 30367 h 52669"/>
                <a:gd name="connsiteX17" fmla="*/ 22788 w 27434"/>
                <a:gd name="connsiteY17" fmla="*/ 25745 h 52669"/>
                <a:gd name="connsiteX18" fmla="*/ 19707 w 27434"/>
                <a:gd name="connsiteY18" fmla="*/ 22224 h 52669"/>
                <a:gd name="connsiteX19" fmla="*/ 14499 w 27434"/>
                <a:gd name="connsiteY19" fmla="*/ 21051 h 52669"/>
                <a:gd name="connsiteX20" fmla="*/ 9364 w 27434"/>
                <a:gd name="connsiteY20" fmla="*/ 22224 h 52669"/>
                <a:gd name="connsiteX21" fmla="*/ 6210 w 27434"/>
                <a:gd name="connsiteY21" fmla="*/ 25745 h 52669"/>
                <a:gd name="connsiteX22" fmla="*/ 4889 w 27434"/>
                <a:gd name="connsiteY22" fmla="*/ 30367 h 52669"/>
                <a:gd name="connsiteX23" fmla="*/ 4522 w 27434"/>
                <a:gd name="connsiteY23" fmla="*/ 35868 h 52669"/>
                <a:gd name="connsiteX24" fmla="*/ 4889 w 27434"/>
                <a:gd name="connsiteY24" fmla="*/ 41370 h 52669"/>
                <a:gd name="connsiteX25" fmla="*/ 6210 w 27434"/>
                <a:gd name="connsiteY25" fmla="*/ 45992 h 52669"/>
                <a:gd name="connsiteX26" fmla="*/ 9364 w 27434"/>
                <a:gd name="connsiteY26" fmla="*/ 49439 h 52669"/>
                <a:gd name="connsiteX27" fmla="*/ 14499 w 27434"/>
                <a:gd name="connsiteY27" fmla="*/ 50686 h 52669"/>
                <a:gd name="connsiteX28" fmla="*/ 19707 w 27434"/>
                <a:gd name="connsiteY28" fmla="*/ 49439 h 52669"/>
                <a:gd name="connsiteX29" fmla="*/ 22788 w 27434"/>
                <a:gd name="connsiteY29" fmla="*/ 45992 h 52669"/>
                <a:gd name="connsiteX30" fmla="*/ 24108 w 27434"/>
                <a:gd name="connsiteY30" fmla="*/ 41370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216" y="53547"/>
                  </a:moveTo>
                  <a:lnTo>
                    <a:pt x="24475" y="53547"/>
                  </a:lnTo>
                  <a:lnTo>
                    <a:pt x="24475" y="48999"/>
                  </a:lnTo>
                  <a:cubicBezTo>
                    <a:pt x="23008" y="50906"/>
                    <a:pt x="21468" y="52227"/>
                    <a:pt x="19780" y="52887"/>
                  </a:cubicBezTo>
                  <a:cubicBezTo>
                    <a:pt x="18093" y="53620"/>
                    <a:pt x="16186" y="53987"/>
                    <a:pt x="13985" y="53987"/>
                  </a:cubicBezTo>
                  <a:cubicBezTo>
                    <a:pt x="10244" y="53987"/>
                    <a:pt x="7383" y="52960"/>
                    <a:pt x="5329" y="50906"/>
                  </a:cubicBezTo>
                  <a:cubicBezTo>
                    <a:pt x="2322" y="47899"/>
                    <a:pt x="781" y="42837"/>
                    <a:pt x="781" y="35868"/>
                  </a:cubicBezTo>
                  <a:cubicBezTo>
                    <a:pt x="781" y="28900"/>
                    <a:pt x="2322" y="23838"/>
                    <a:pt x="5329" y="20831"/>
                  </a:cubicBezTo>
                  <a:cubicBezTo>
                    <a:pt x="7383" y="18777"/>
                    <a:pt x="10244" y="17750"/>
                    <a:pt x="13985" y="17750"/>
                  </a:cubicBezTo>
                  <a:cubicBezTo>
                    <a:pt x="16186" y="17750"/>
                    <a:pt x="18093" y="18117"/>
                    <a:pt x="19780" y="18850"/>
                  </a:cubicBezTo>
                  <a:cubicBezTo>
                    <a:pt x="21468" y="19510"/>
                    <a:pt x="23008" y="20831"/>
                    <a:pt x="24475" y="22738"/>
                  </a:cubicBezTo>
                  <a:lnTo>
                    <a:pt x="24475" y="1318"/>
                  </a:lnTo>
                  <a:lnTo>
                    <a:pt x="28216" y="1318"/>
                  </a:lnTo>
                  <a:lnTo>
                    <a:pt x="28216" y="53547"/>
                  </a:lnTo>
                  <a:close/>
                  <a:moveTo>
                    <a:pt x="24108" y="41370"/>
                  </a:moveTo>
                  <a:cubicBezTo>
                    <a:pt x="24328" y="39830"/>
                    <a:pt x="24475" y="37996"/>
                    <a:pt x="24475" y="35868"/>
                  </a:cubicBezTo>
                  <a:cubicBezTo>
                    <a:pt x="24475" y="33741"/>
                    <a:pt x="24328" y="31907"/>
                    <a:pt x="24108" y="30367"/>
                  </a:cubicBezTo>
                  <a:cubicBezTo>
                    <a:pt x="23888" y="28826"/>
                    <a:pt x="23448" y="27286"/>
                    <a:pt x="22788" y="25745"/>
                  </a:cubicBezTo>
                  <a:cubicBezTo>
                    <a:pt x="22128" y="24205"/>
                    <a:pt x="21027" y="23031"/>
                    <a:pt x="19707" y="22224"/>
                  </a:cubicBezTo>
                  <a:cubicBezTo>
                    <a:pt x="18313" y="21418"/>
                    <a:pt x="16553" y="21051"/>
                    <a:pt x="14499" y="21051"/>
                  </a:cubicBezTo>
                  <a:cubicBezTo>
                    <a:pt x="12445" y="21051"/>
                    <a:pt x="10684" y="21418"/>
                    <a:pt x="9364" y="22224"/>
                  </a:cubicBezTo>
                  <a:cubicBezTo>
                    <a:pt x="7970" y="23031"/>
                    <a:pt x="6943" y="24205"/>
                    <a:pt x="6210" y="25745"/>
                  </a:cubicBezTo>
                  <a:cubicBezTo>
                    <a:pt x="5623" y="27286"/>
                    <a:pt x="5109" y="28826"/>
                    <a:pt x="4889" y="30367"/>
                  </a:cubicBezTo>
                  <a:cubicBezTo>
                    <a:pt x="4669" y="31907"/>
                    <a:pt x="4522" y="33741"/>
                    <a:pt x="4522" y="35868"/>
                  </a:cubicBezTo>
                  <a:cubicBezTo>
                    <a:pt x="4522" y="37996"/>
                    <a:pt x="4669" y="39830"/>
                    <a:pt x="4889" y="41370"/>
                  </a:cubicBezTo>
                  <a:cubicBezTo>
                    <a:pt x="5109" y="42911"/>
                    <a:pt x="5623" y="44451"/>
                    <a:pt x="6210" y="45992"/>
                  </a:cubicBezTo>
                  <a:cubicBezTo>
                    <a:pt x="6943" y="47532"/>
                    <a:pt x="7970" y="48632"/>
                    <a:pt x="9364" y="49439"/>
                  </a:cubicBezTo>
                  <a:cubicBezTo>
                    <a:pt x="10684" y="50246"/>
                    <a:pt x="12445" y="50686"/>
                    <a:pt x="14499" y="50686"/>
                  </a:cubicBezTo>
                  <a:cubicBezTo>
                    <a:pt x="16553" y="50686"/>
                    <a:pt x="18313" y="50246"/>
                    <a:pt x="19707" y="49439"/>
                  </a:cubicBezTo>
                  <a:cubicBezTo>
                    <a:pt x="21027" y="48632"/>
                    <a:pt x="22128" y="47532"/>
                    <a:pt x="22788" y="45992"/>
                  </a:cubicBezTo>
                  <a:cubicBezTo>
                    <a:pt x="23448" y="44451"/>
                    <a:pt x="23888" y="42911"/>
                    <a:pt x="24108" y="41370"/>
                  </a:cubicBezTo>
                  <a:close/>
                </a:path>
              </a:pathLst>
            </a:custGeom>
            <a:solidFill>
              <a:srgbClr val="000000"/>
            </a:solidFill>
            <a:ln w="73262" cap="flat">
              <a:noFill/>
              <a:prstDash val="solid"/>
              <a:miter/>
            </a:ln>
          </p:spPr>
          <p:txBody>
            <a:bodyPr rtlCol="0" anchor="ctr"/>
            <a:lstStyle/>
            <a:p>
              <a:endParaRPr lang="en-GB"/>
            </a:p>
          </p:txBody>
        </p:sp>
        <p:sp>
          <p:nvSpPr>
            <p:cNvPr id="636" name="Graphic 1127">
              <a:extLst>
                <a:ext uri="{FF2B5EF4-FFF2-40B4-BE49-F238E27FC236}">
                  <a16:creationId xmlns:a16="http://schemas.microsoft.com/office/drawing/2014/main" id="{D16B5C4C-4F2A-418C-88D0-FA4C0946C2A3}"/>
                </a:ext>
              </a:extLst>
            </p:cNvPr>
            <p:cNvSpPr/>
            <p:nvPr/>
          </p:nvSpPr>
          <p:spPr>
            <a:xfrm>
              <a:off x="7081174" y="3495228"/>
              <a:ext cx="27214" cy="36237"/>
            </a:xfrm>
            <a:custGeom>
              <a:avLst/>
              <a:gdLst>
                <a:gd name="connsiteX0" fmla="*/ 28016 w 27214"/>
                <a:gd name="connsiteY0" fmla="*/ 32130 h 36237"/>
                <a:gd name="connsiteX1" fmla="*/ 22735 w 27214"/>
                <a:gd name="connsiteY1" fmla="*/ 36385 h 36237"/>
                <a:gd name="connsiteX2" fmla="*/ 16353 w 27214"/>
                <a:gd name="connsiteY2" fmla="*/ 37558 h 36237"/>
                <a:gd name="connsiteX3" fmla="*/ 4983 w 27214"/>
                <a:gd name="connsiteY3" fmla="*/ 32717 h 36237"/>
                <a:gd name="connsiteX4" fmla="*/ 802 w 27214"/>
                <a:gd name="connsiteY4" fmla="*/ 19440 h 36237"/>
                <a:gd name="connsiteX5" fmla="*/ 4983 w 27214"/>
                <a:gd name="connsiteY5" fmla="*/ 6162 h 36237"/>
                <a:gd name="connsiteX6" fmla="*/ 16353 w 27214"/>
                <a:gd name="connsiteY6" fmla="*/ 1321 h 36237"/>
                <a:gd name="connsiteX7" fmla="*/ 22735 w 27214"/>
                <a:gd name="connsiteY7" fmla="*/ 2495 h 36237"/>
                <a:gd name="connsiteX8" fmla="*/ 28016 w 27214"/>
                <a:gd name="connsiteY8" fmla="*/ 6749 h 36237"/>
                <a:gd name="connsiteX9" fmla="*/ 25449 w 27214"/>
                <a:gd name="connsiteY9" fmla="*/ 9097 h 36237"/>
                <a:gd name="connsiteX10" fmla="*/ 21194 w 27214"/>
                <a:gd name="connsiteY10" fmla="*/ 5576 h 36237"/>
                <a:gd name="connsiteX11" fmla="*/ 16353 w 27214"/>
                <a:gd name="connsiteY11" fmla="*/ 4622 h 36237"/>
                <a:gd name="connsiteX12" fmla="*/ 6963 w 27214"/>
                <a:gd name="connsiteY12" fmla="*/ 9317 h 36237"/>
                <a:gd name="connsiteX13" fmla="*/ 4543 w 27214"/>
                <a:gd name="connsiteY13" fmla="*/ 19440 h 36237"/>
                <a:gd name="connsiteX14" fmla="*/ 6963 w 27214"/>
                <a:gd name="connsiteY14" fmla="*/ 29563 h 36237"/>
                <a:gd name="connsiteX15" fmla="*/ 16353 w 27214"/>
                <a:gd name="connsiteY15" fmla="*/ 34257 h 36237"/>
                <a:gd name="connsiteX16" fmla="*/ 21121 w 27214"/>
                <a:gd name="connsiteY16" fmla="*/ 33230 h 36237"/>
                <a:gd name="connsiteX17" fmla="*/ 25449 w 27214"/>
                <a:gd name="connsiteY17" fmla="*/ 29783 h 36237"/>
                <a:gd name="connsiteX18" fmla="*/ 28016 w 27214"/>
                <a:gd name="connsiteY18" fmla="*/ 3213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016" y="32130"/>
                  </a:moveTo>
                  <a:cubicBezTo>
                    <a:pt x="26182" y="34184"/>
                    <a:pt x="24422" y="35578"/>
                    <a:pt x="22735" y="36385"/>
                  </a:cubicBezTo>
                  <a:cubicBezTo>
                    <a:pt x="20974" y="37192"/>
                    <a:pt x="18847" y="37558"/>
                    <a:pt x="16353" y="37558"/>
                  </a:cubicBezTo>
                  <a:cubicBezTo>
                    <a:pt x="11511" y="37558"/>
                    <a:pt x="7697" y="35945"/>
                    <a:pt x="4983" y="32717"/>
                  </a:cubicBezTo>
                  <a:cubicBezTo>
                    <a:pt x="2195" y="29489"/>
                    <a:pt x="802" y="25088"/>
                    <a:pt x="802" y="19440"/>
                  </a:cubicBezTo>
                  <a:cubicBezTo>
                    <a:pt x="802" y="13791"/>
                    <a:pt x="2195" y="9390"/>
                    <a:pt x="4983" y="6162"/>
                  </a:cubicBezTo>
                  <a:cubicBezTo>
                    <a:pt x="7697" y="2935"/>
                    <a:pt x="11511" y="1321"/>
                    <a:pt x="16353" y="1321"/>
                  </a:cubicBezTo>
                  <a:cubicBezTo>
                    <a:pt x="18847" y="1321"/>
                    <a:pt x="20974" y="1688"/>
                    <a:pt x="22735" y="2495"/>
                  </a:cubicBezTo>
                  <a:cubicBezTo>
                    <a:pt x="24422" y="3301"/>
                    <a:pt x="26182" y="4695"/>
                    <a:pt x="28016" y="6749"/>
                  </a:cubicBezTo>
                  <a:lnTo>
                    <a:pt x="25449" y="9097"/>
                  </a:lnTo>
                  <a:cubicBezTo>
                    <a:pt x="23908" y="7409"/>
                    <a:pt x="22515" y="6236"/>
                    <a:pt x="21194" y="5576"/>
                  </a:cubicBezTo>
                  <a:cubicBezTo>
                    <a:pt x="19874" y="4915"/>
                    <a:pt x="18260" y="4622"/>
                    <a:pt x="16353" y="4622"/>
                  </a:cubicBezTo>
                  <a:cubicBezTo>
                    <a:pt x="12172" y="4622"/>
                    <a:pt x="9091" y="6162"/>
                    <a:pt x="6963" y="9317"/>
                  </a:cubicBezTo>
                  <a:cubicBezTo>
                    <a:pt x="5350" y="11664"/>
                    <a:pt x="4543" y="15038"/>
                    <a:pt x="4543" y="19440"/>
                  </a:cubicBezTo>
                  <a:cubicBezTo>
                    <a:pt x="4543" y="23841"/>
                    <a:pt x="5350" y="27215"/>
                    <a:pt x="6963" y="29563"/>
                  </a:cubicBezTo>
                  <a:cubicBezTo>
                    <a:pt x="9091" y="32717"/>
                    <a:pt x="12172" y="34257"/>
                    <a:pt x="16353" y="34257"/>
                  </a:cubicBezTo>
                  <a:cubicBezTo>
                    <a:pt x="18187" y="34257"/>
                    <a:pt x="19801" y="33964"/>
                    <a:pt x="21121" y="33230"/>
                  </a:cubicBezTo>
                  <a:cubicBezTo>
                    <a:pt x="22515" y="32570"/>
                    <a:pt x="23908" y="31470"/>
                    <a:pt x="25449" y="29783"/>
                  </a:cubicBezTo>
                  <a:lnTo>
                    <a:pt x="28016" y="32130"/>
                  </a:lnTo>
                  <a:close/>
                </a:path>
              </a:pathLst>
            </a:custGeom>
            <a:solidFill>
              <a:srgbClr val="000000"/>
            </a:solidFill>
            <a:ln w="73262" cap="flat">
              <a:noFill/>
              <a:prstDash val="solid"/>
              <a:miter/>
            </a:ln>
          </p:spPr>
          <p:txBody>
            <a:bodyPr rtlCol="0" anchor="ctr"/>
            <a:lstStyle/>
            <a:p>
              <a:endParaRPr lang="en-GB"/>
            </a:p>
          </p:txBody>
        </p:sp>
        <p:sp>
          <p:nvSpPr>
            <p:cNvPr id="637" name="Graphic 1127">
              <a:extLst>
                <a:ext uri="{FF2B5EF4-FFF2-40B4-BE49-F238E27FC236}">
                  <a16:creationId xmlns:a16="http://schemas.microsoft.com/office/drawing/2014/main" id="{7CCB6ACE-1B8D-4A40-B7DB-79F1CE4DBC87}"/>
                </a:ext>
              </a:extLst>
            </p:cNvPr>
            <p:cNvSpPr/>
            <p:nvPr/>
          </p:nvSpPr>
          <p:spPr>
            <a:xfrm>
              <a:off x="7117167" y="3495228"/>
              <a:ext cx="28461" cy="36237"/>
            </a:xfrm>
            <a:custGeom>
              <a:avLst/>
              <a:gdLst>
                <a:gd name="connsiteX0" fmla="*/ 24875 w 28461"/>
                <a:gd name="connsiteY0" fmla="*/ 5209 h 36237"/>
                <a:gd name="connsiteX1" fmla="*/ 29276 w 28461"/>
                <a:gd name="connsiteY1" fmla="*/ 19440 h 36237"/>
                <a:gd name="connsiteX2" fmla="*/ 24875 w 28461"/>
                <a:gd name="connsiteY2" fmla="*/ 33671 h 36237"/>
                <a:gd name="connsiteX3" fmla="*/ 15045 w 28461"/>
                <a:gd name="connsiteY3" fmla="*/ 37558 h 36237"/>
                <a:gd name="connsiteX4" fmla="*/ 5216 w 28461"/>
                <a:gd name="connsiteY4" fmla="*/ 33671 h 36237"/>
                <a:gd name="connsiteX5" fmla="*/ 814 w 28461"/>
                <a:gd name="connsiteY5" fmla="*/ 19440 h 36237"/>
                <a:gd name="connsiteX6" fmla="*/ 5216 w 28461"/>
                <a:gd name="connsiteY6" fmla="*/ 5209 h 36237"/>
                <a:gd name="connsiteX7" fmla="*/ 15045 w 28461"/>
                <a:gd name="connsiteY7" fmla="*/ 1321 h 36237"/>
                <a:gd name="connsiteX8" fmla="*/ 24875 w 28461"/>
                <a:gd name="connsiteY8" fmla="*/ 5209 h 36237"/>
                <a:gd name="connsiteX9" fmla="*/ 22381 w 28461"/>
                <a:gd name="connsiteY9" fmla="*/ 31250 h 36237"/>
                <a:gd name="connsiteX10" fmla="*/ 25535 w 28461"/>
                <a:gd name="connsiteY10" fmla="*/ 19440 h 36237"/>
                <a:gd name="connsiteX11" fmla="*/ 22381 w 28461"/>
                <a:gd name="connsiteY11" fmla="*/ 7629 h 36237"/>
                <a:gd name="connsiteX12" fmla="*/ 15045 w 28461"/>
                <a:gd name="connsiteY12" fmla="*/ 4622 h 36237"/>
                <a:gd name="connsiteX13" fmla="*/ 7710 w 28461"/>
                <a:gd name="connsiteY13" fmla="*/ 7629 h 36237"/>
                <a:gd name="connsiteX14" fmla="*/ 4555 w 28461"/>
                <a:gd name="connsiteY14" fmla="*/ 19440 h 36237"/>
                <a:gd name="connsiteX15" fmla="*/ 7710 w 28461"/>
                <a:gd name="connsiteY15" fmla="*/ 31250 h 36237"/>
                <a:gd name="connsiteX16" fmla="*/ 15045 w 28461"/>
                <a:gd name="connsiteY16" fmla="*/ 34257 h 36237"/>
                <a:gd name="connsiteX17" fmla="*/ 22381 w 28461"/>
                <a:gd name="connsiteY17" fmla="*/ 3125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875" y="5209"/>
                  </a:moveTo>
                  <a:cubicBezTo>
                    <a:pt x="27809" y="8143"/>
                    <a:pt x="29276" y="12911"/>
                    <a:pt x="29276" y="19440"/>
                  </a:cubicBezTo>
                  <a:cubicBezTo>
                    <a:pt x="29276" y="25968"/>
                    <a:pt x="27809" y="30736"/>
                    <a:pt x="24875" y="33671"/>
                  </a:cubicBezTo>
                  <a:cubicBezTo>
                    <a:pt x="22307" y="36238"/>
                    <a:pt x="19006" y="37558"/>
                    <a:pt x="15045" y="37558"/>
                  </a:cubicBezTo>
                  <a:cubicBezTo>
                    <a:pt x="11084" y="37558"/>
                    <a:pt x="7783" y="36238"/>
                    <a:pt x="5216" y="33671"/>
                  </a:cubicBezTo>
                  <a:cubicBezTo>
                    <a:pt x="2281" y="30736"/>
                    <a:pt x="814" y="25968"/>
                    <a:pt x="814" y="19440"/>
                  </a:cubicBezTo>
                  <a:cubicBezTo>
                    <a:pt x="814" y="12911"/>
                    <a:pt x="2281" y="8143"/>
                    <a:pt x="5216" y="5209"/>
                  </a:cubicBezTo>
                  <a:cubicBezTo>
                    <a:pt x="7783" y="2641"/>
                    <a:pt x="11084" y="1321"/>
                    <a:pt x="15045" y="1321"/>
                  </a:cubicBezTo>
                  <a:cubicBezTo>
                    <a:pt x="19006" y="1321"/>
                    <a:pt x="22307" y="2641"/>
                    <a:pt x="24875" y="5209"/>
                  </a:cubicBezTo>
                  <a:close/>
                  <a:moveTo>
                    <a:pt x="22381" y="31250"/>
                  </a:moveTo>
                  <a:cubicBezTo>
                    <a:pt x="24508" y="29123"/>
                    <a:pt x="25535" y="25235"/>
                    <a:pt x="25535" y="19440"/>
                  </a:cubicBezTo>
                  <a:cubicBezTo>
                    <a:pt x="25535" y="13645"/>
                    <a:pt x="24508" y="9757"/>
                    <a:pt x="22381" y="7629"/>
                  </a:cubicBezTo>
                  <a:cubicBezTo>
                    <a:pt x="20400" y="5649"/>
                    <a:pt x="17906" y="4622"/>
                    <a:pt x="15045" y="4622"/>
                  </a:cubicBezTo>
                  <a:cubicBezTo>
                    <a:pt x="12184" y="4622"/>
                    <a:pt x="9690" y="5649"/>
                    <a:pt x="7710" y="7629"/>
                  </a:cubicBezTo>
                  <a:cubicBezTo>
                    <a:pt x="5582" y="9757"/>
                    <a:pt x="4555" y="13645"/>
                    <a:pt x="4555" y="19440"/>
                  </a:cubicBezTo>
                  <a:cubicBezTo>
                    <a:pt x="4555" y="25235"/>
                    <a:pt x="5582" y="29123"/>
                    <a:pt x="7710" y="31250"/>
                  </a:cubicBezTo>
                  <a:cubicBezTo>
                    <a:pt x="9690" y="33230"/>
                    <a:pt x="12184" y="34257"/>
                    <a:pt x="15045" y="34257"/>
                  </a:cubicBezTo>
                  <a:cubicBezTo>
                    <a:pt x="17906" y="34257"/>
                    <a:pt x="20400" y="33230"/>
                    <a:pt x="22381" y="31250"/>
                  </a:cubicBezTo>
                  <a:close/>
                </a:path>
              </a:pathLst>
            </a:custGeom>
            <a:solidFill>
              <a:srgbClr val="000000"/>
            </a:solidFill>
            <a:ln w="73262" cap="flat">
              <a:noFill/>
              <a:prstDash val="solid"/>
              <a:miter/>
            </a:ln>
          </p:spPr>
          <p:txBody>
            <a:bodyPr rtlCol="0" anchor="ctr"/>
            <a:lstStyle/>
            <a:p>
              <a:endParaRPr lang="en-GB"/>
            </a:p>
          </p:txBody>
        </p:sp>
        <p:sp>
          <p:nvSpPr>
            <p:cNvPr id="638" name="Graphic 1127">
              <a:extLst>
                <a:ext uri="{FF2B5EF4-FFF2-40B4-BE49-F238E27FC236}">
                  <a16:creationId xmlns:a16="http://schemas.microsoft.com/office/drawing/2014/main" id="{F5AC8B7F-6EE7-4BF8-A74E-FDB0D53B5FE3}"/>
                </a:ext>
              </a:extLst>
            </p:cNvPr>
            <p:cNvSpPr/>
            <p:nvPr/>
          </p:nvSpPr>
          <p:spPr>
            <a:xfrm>
              <a:off x="7157630" y="3495228"/>
              <a:ext cx="27214" cy="35797"/>
            </a:xfrm>
            <a:custGeom>
              <a:avLst/>
              <a:gdLst>
                <a:gd name="connsiteX0" fmla="*/ 28043 w 27214"/>
                <a:gd name="connsiteY0" fmla="*/ 37118 h 35797"/>
                <a:gd name="connsiteX1" fmla="*/ 24302 w 27214"/>
                <a:gd name="connsiteY1" fmla="*/ 37118 h 35797"/>
                <a:gd name="connsiteX2" fmla="*/ 24302 w 27214"/>
                <a:gd name="connsiteY2" fmla="*/ 15185 h 35797"/>
                <a:gd name="connsiteX3" fmla="*/ 21808 w 27214"/>
                <a:gd name="connsiteY3" fmla="*/ 7336 h 35797"/>
                <a:gd name="connsiteX4" fmla="*/ 14546 w 27214"/>
                <a:gd name="connsiteY4" fmla="*/ 4622 h 35797"/>
                <a:gd name="connsiteX5" fmla="*/ 7210 w 27214"/>
                <a:gd name="connsiteY5" fmla="*/ 7336 h 35797"/>
                <a:gd name="connsiteX6" fmla="*/ 4569 w 27214"/>
                <a:gd name="connsiteY6" fmla="*/ 15185 h 35797"/>
                <a:gd name="connsiteX7" fmla="*/ 4569 w 27214"/>
                <a:gd name="connsiteY7" fmla="*/ 37118 h 35797"/>
                <a:gd name="connsiteX8" fmla="*/ 828 w 27214"/>
                <a:gd name="connsiteY8" fmla="*/ 37118 h 35797"/>
                <a:gd name="connsiteX9" fmla="*/ 828 w 27214"/>
                <a:gd name="connsiteY9" fmla="*/ 1761 h 35797"/>
                <a:gd name="connsiteX10" fmla="*/ 4569 w 27214"/>
                <a:gd name="connsiteY10" fmla="*/ 1761 h 35797"/>
                <a:gd name="connsiteX11" fmla="*/ 4569 w 27214"/>
                <a:gd name="connsiteY11" fmla="*/ 5942 h 35797"/>
                <a:gd name="connsiteX12" fmla="*/ 14986 w 27214"/>
                <a:gd name="connsiteY12" fmla="*/ 1321 h 35797"/>
                <a:gd name="connsiteX13" fmla="*/ 24375 w 27214"/>
                <a:gd name="connsiteY13" fmla="*/ 4695 h 35797"/>
                <a:gd name="connsiteX14" fmla="*/ 28043 w 27214"/>
                <a:gd name="connsiteY14" fmla="*/ 14525 h 35797"/>
                <a:gd name="connsiteX15" fmla="*/ 28043 w 27214"/>
                <a:gd name="connsiteY15" fmla="*/ 3711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043" y="37118"/>
                  </a:moveTo>
                  <a:lnTo>
                    <a:pt x="24302" y="37118"/>
                  </a:lnTo>
                  <a:lnTo>
                    <a:pt x="24302" y="15185"/>
                  </a:lnTo>
                  <a:cubicBezTo>
                    <a:pt x="24302" y="11737"/>
                    <a:pt x="23495" y="9170"/>
                    <a:pt x="21808" y="7336"/>
                  </a:cubicBezTo>
                  <a:cubicBezTo>
                    <a:pt x="20121" y="5502"/>
                    <a:pt x="17700" y="4622"/>
                    <a:pt x="14546" y="4622"/>
                  </a:cubicBezTo>
                  <a:cubicBezTo>
                    <a:pt x="11391" y="4622"/>
                    <a:pt x="8897" y="5502"/>
                    <a:pt x="7210" y="7336"/>
                  </a:cubicBezTo>
                  <a:cubicBezTo>
                    <a:pt x="5449" y="9170"/>
                    <a:pt x="4569" y="11811"/>
                    <a:pt x="4569" y="15185"/>
                  </a:cubicBezTo>
                  <a:lnTo>
                    <a:pt x="4569" y="37118"/>
                  </a:lnTo>
                  <a:lnTo>
                    <a:pt x="828" y="37118"/>
                  </a:lnTo>
                  <a:lnTo>
                    <a:pt x="828" y="1761"/>
                  </a:lnTo>
                  <a:lnTo>
                    <a:pt x="4569" y="1761"/>
                  </a:lnTo>
                  <a:lnTo>
                    <a:pt x="4569" y="5942"/>
                  </a:lnTo>
                  <a:cubicBezTo>
                    <a:pt x="7210" y="2861"/>
                    <a:pt x="10658" y="1321"/>
                    <a:pt x="14986" y="1321"/>
                  </a:cubicBezTo>
                  <a:cubicBezTo>
                    <a:pt x="18947" y="1321"/>
                    <a:pt x="22101" y="2421"/>
                    <a:pt x="24375" y="4695"/>
                  </a:cubicBezTo>
                  <a:cubicBezTo>
                    <a:pt x="26796" y="7043"/>
                    <a:pt x="28043" y="10344"/>
                    <a:pt x="28043" y="14525"/>
                  </a:cubicBezTo>
                  <a:lnTo>
                    <a:pt x="28043" y="37118"/>
                  </a:lnTo>
                  <a:close/>
                </a:path>
              </a:pathLst>
            </a:custGeom>
            <a:solidFill>
              <a:srgbClr val="000000"/>
            </a:solidFill>
            <a:ln w="73262" cap="flat">
              <a:noFill/>
              <a:prstDash val="solid"/>
              <a:miter/>
            </a:ln>
          </p:spPr>
          <p:txBody>
            <a:bodyPr rtlCol="0" anchor="ctr"/>
            <a:lstStyle/>
            <a:p>
              <a:endParaRPr lang="en-GB"/>
            </a:p>
          </p:txBody>
        </p:sp>
        <p:sp>
          <p:nvSpPr>
            <p:cNvPr id="639" name="Graphic 1127">
              <a:extLst>
                <a:ext uri="{FF2B5EF4-FFF2-40B4-BE49-F238E27FC236}">
                  <a16:creationId xmlns:a16="http://schemas.microsoft.com/office/drawing/2014/main" id="{DEA815E6-6C28-406E-B0DC-20A7DE22B5EF}"/>
                </a:ext>
              </a:extLst>
            </p:cNvPr>
            <p:cNvSpPr/>
            <p:nvPr/>
          </p:nvSpPr>
          <p:spPr>
            <a:xfrm>
              <a:off x="7194501" y="3484372"/>
              <a:ext cx="16578" cy="46653"/>
            </a:xfrm>
            <a:custGeom>
              <a:avLst/>
              <a:gdLst>
                <a:gd name="connsiteX0" fmla="*/ 17417 w 16578"/>
                <a:gd name="connsiteY0" fmla="*/ 47973 h 46653"/>
                <a:gd name="connsiteX1" fmla="*/ 14190 w 16578"/>
                <a:gd name="connsiteY1" fmla="*/ 47973 h 46653"/>
                <a:gd name="connsiteX2" fmla="*/ 7955 w 16578"/>
                <a:gd name="connsiteY2" fmla="*/ 45406 h 46653"/>
                <a:gd name="connsiteX3" fmla="*/ 5681 w 16578"/>
                <a:gd name="connsiteY3" fmla="*/ 38730 h 46653"/>
                <a:gd name="connsiteX4" fmla="*/ 5681 w 16578"/>
                <a:gd name="connsiteY4" fmla="*/ 15403 h 46653"/>
                <a:gd name="connsiteX5" fmla="*/ 839 w 16578"/>
                <a:gd name="connsiteY5" fmla="*/ 15403 h 46653"/>
                <a:gd name="connsiteX6" fmla="*/ 839 w 16578"/>
                <a:gd name="connsiteY6" fmla="*/ 12616 h 46653"/>
                <a:gd name="connsiteX7" fmla="*/ 5681 w 16578"/>
                <a:gd name="connsiteY7" fmla="*/ 12616 h 46653"/>
                <a:gd name="connsiteX8" fmla="*/ 5681 w 16578"/>
                <a:gd name="connsiteY8" fmla="*/ 1319 h 46653"/>
                <a:gd name="connsiteX9" fmla="*/ 9422 w 16578"/>
                <a:gd name="connsiteY9" fmla="*/ 1319 h 46653"/>
                <a:gd name="connsiteX10" fmla="*/ 9422 w 16578"/>
                <a:gd name="connsiteY10" fmla="*/ 12616 h 46653"/>
                <a:gd name="connsiteX11" fmla="*/ 17417 w 16578"/>
                <a:gd name="connsiteY11" fmla="*/ 12616 h 46653"/>
                <a:gd name="connsiteX12" fmla="*/ 17417 w 16578"/>
                <a:gd name="connsiteY12" fmla="*/ 15403 h 46653"/>
                <a:gd name="connsiteX13" fmla="*/ 9422 w 16578"/>
                <a:gd name="connsiteY13" fmla="*/ 15403 h 46653"/>
                <a:gd name="connsiteX14" fmla="*/ 9422 w 16578"/>
                <a:gd name="connsiteY14" fmla="*/ 38804 h 46653"/>
                <a:gd name="connsiteX15" fmla="*/ 14850 w 16578"/>
                <a:gd name="connsiteY15" fmla="*/ 44672 h 46653"/>
                <a:gd name="connsiteX16" fmla="*/ 17417 w 16578"/>
                <a:gd name="connsiteY16" fmla="*/ 44672 h 46653"/>
                <a:gd name="connsiteX17" fmla="*/ 17417 w 16578"/>
                <a:gd name="connsiteY17" fmla="*/ 47973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417" y="47973"/>
                  </a:moveTo>
                  <a:lnTo>
                    <a:pt x="14190" y="47973"/>
                  </a:lnTo>
                  <a:cubicBezTo>
                    <a:pt x="11476" y="47973"/>
                    <a:pt x="9422" y="47093"/>
                    <a:pt x="7955" y="45406"/>
                  </a:cubicBezTo>
                  <a:cubicBezTo>
                    <a:pt x="6414" y="43718"/>
                    <a:pt x="5681" y="41518"/>
                    <a:pt x="5681" y="38730"/>
                  </a:cubicBezTo>
                  <a:lnTo>
                    <a:pt x="5681" y="15403"/>
                  </a:lnTo>
                  <a:lnTo>
                    <a:pt x="839" y="15403"/>
                  </a:lnTo>
                  <a:lnTo>
                    <a:pt x="839" y="12616"/>
                  </a:lnTo>
                  <a:lnTo>
                    <a:pt x="5681" y="12616"/>
                  </a:lnTo>
                  <a:lnTo>
                    <a:pt x="5681" y="1319"/>
                  </a:lnTo>
                  <a:lnTo>
                    <a:pt x="9422" y="1319"/>
                  </a:lnTo>
                  <a:lnTo>
                    <a:pt x="9422" y="12616"/>
                  </a:lnTo>
                  <a:lnTo>
                    <a:pt x="17417" y="12616"/>
                  </a:lnTo>
                  <a:lnTo>
                    <a:pt x="17417" y="15403"/>
                  </a:lnTo>
                  <a:lnTo>
                    <a:pt x="9422" y="15403"/>
                  </a:lnTo>
                  <a:lnTo>
                    <a:pt x="9422" y="38804"/>
                  </a:lnTo>
                  <a:cubicBezTo>
                    <a:pt x="9422" y="42691"/>
                    <a:pt x="11256" y="44672"/>
                    <a:pt x="14850" y="44672"/>
                  </a:cubicBezTo>
                  <a:lnTo>
                    <a:pt x="17417" y="44672"/>
                  </a:lnTo>
                  <a:lnTo>
                    <a:pt x="17417" y="47973"/>
                  </a:lnTo>
                  <a:close/>
                </a:path>
              </a:pathLst>
            </a:custGeom>
            <a:solidFill>
              <a:srgbClr val="000000"/>
            </a:solidFill>
            <a:ln w="73262" cap="flat">
              <a:noFill/>
              <a:prstDash val="solid"/>
              <a:miter/>
            </a:ln>
          </p:spPr>
          <p:txBody>
            <a:bodyPr rtlCol="0" anchor="ctr"/>
            <a:lstStyle/>
            <a:p>
              <a:endParaRPr lang="en-GB"/>
            </a:p>
          </p:txBody>
        </p:sp>
        <p:sp>
          <p:nvSpPr>
            <p:cNvPr id="640" name="Graphic 1127">
              <a:extLst>
                <a:ext uri="{FF2B5EF4-FFF2-40B4-BE49-F238E27FC236}">
                  <a16:creationId xmlns:a16="http://schemas.microsoft.com/office/drawing/2014/main" id="{7E691B11-6AB2-49DD-B27B-08C89F21003F}"/>
                </a:ext>
              </a:extLst>
            </p:cNvPr>
            <p:cNvSpPr/>
            <p:nvPr/>
          </p:nvSpPr>
          <p:spPr>
            <a:xfrm>
              <a:off x="7222128" y="3495228"/>
              <a:ext cx="22593" cy="35797"/>
            </a:xfrm>
            <a:custGeom>
              <a:avLst/>
              <a:gdLst>
                <a:gd name="connsiteX0" fmla="*/ 20729 w 22593"/>
                <a:gd name="connsiteY0" fmla="*/ 7409 h 35797"/>
                <a:gd name="connsiteX1" fmla="*/ 17721 w 22593"/>
                <a:gd name="connsiteY1" fmla="*/ 5209 h 35797"/>
                <a:gd name="connsiteX2" fmla="*/ 14054 w 22593"/>
                <a:gd name="connsiteY2" fmla="*/ 4622 h 35797"/>
                <a:gd name="connsiteX3" fmla="*/ 7158 w 22593"/>
                <a:gd name="connsiteY3" fmla="*/ 7703 h 35797"/>
                <a:gd name="connsiteX4" fmla="*/ 4591 w 22593"/>
                <a:gd name="connsiteY4" fmla="*/ 15332 h 35797"/>
                <a:gd name="connsiteX5" fmla="*/ 4591 w 22593"/>
                <a:gd name="connsiteY5" fmla="*/ 37118 h 35797"/>
                <a:gd name="connsiteX6" fmla="*/ 850 w 22593"/>
                <a:gd name="connsiteY6" fmla="*/ 37118 h 35797"/>
                <a:gd name="connsiteX7" fmla="*/ 850 w 22593"/>
                <a:gd name="connsiteY7" fmla="*/ 1761 h 35797"/>
                <a:gd name="connsiteX8" fmla="*/ 4591 w 22593"/>
                <a:gd name="connsiteY8" fmla="*/ 1761 h 35797"/>
                <a:gd name="connsiteX9" fmla="*/ 4591 w 22593"/>
                <a:gd name="connsiteY9" fmla="*/ 6456 h 35797"/>
                <a:gd name="connsiteX10" fmla="*/ 8919 w 22593"/>
                <a:gd name="connsiteY10" fmla="*/ 2715 h 35797"/>
                <a:gd name="connsiteX11" fmla="*/ 14934 w 22593"/>
                <a:gd name="connsiteY11" fmla="*/ 1321 h 35797"/>
                <a:gd name="connsiteX12" fmla="*/ 23443 w 22593"/>
                <a:gd name="connsiteY12" fmla="*/ 4695 h 35797"/>
                <a:gd name="connsiteX13" fmla="*/ 20729 w 22593"/>
                <a:gd name="connsiteY13" fmla="*/ 740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729" y="7409"/>
                  </a:moveTo>
                  <a:cubicBezTo>
                    <a:pt x="19629" y="6309"/>
                    <a:pt x="18675" y="5575"/>
                    <a:pt x="17721" y="5209"/>
                  </a:cubicBezTo>
                  <a:cubicBezTo>
                    <a:pt x="16768" y="4842"/>
                    <a:pt x="15521" y="4622"/>
                    <a:pt x="14054" y="4622"/>
                  </a:cubicBezTo>
                  <a:cubicBezTo>
                    <a:pt x="11119" y="4622"/>
                    <a:pt x="8772" y="5649"/>
                    <a:pt x="7158" y="7703"/>
                  </a:cubicBezTo>
                  <a:cubicBezTo>
                    <a:pt x="5471" y="9830"/>
                    <a:pt x="4591" y="12324"/>
                    <a:pt x="4591" y="15332"/>
                  </a:cubicBezTo>
                  <a:lnTo>
                    <a:pt x="4591" y="37118"/>
                  </a:lnTo>
                  <a:lnTo>
                    <a:pt x="850" y="37118"/>
                  </a:lnTo>
                  <a:lnTo>
                    <a:pt x="850" y="1761"/>
                  </a:lnTo>
                  <a:lnTo>
                    <a:pt x="4591" y="1761"/>
                  </a:lnTo>
                  <a:lnTo>
                    <a:pt x="4591" y="6456"/>
                  </a:lnTo>
                  <a:cubicBezTo>
                    <a:pt x="5618" y="4842"/>
                    <a:pt x="7085" y="3595"/>
                    <a:pt x="8919" y="2715"/>
                  </a:cubicBezTo>
                  <a:cubicBezTo>
                    <a:pt x="10753" y="1761"/>
                    <a:pt x="12807" y="1321"/>
                    <a:pt x="14934" y="1321"/>
                  </a:cubicBezTo>
                  <a:cubicBezTo>
                    <a:pt x="18382" y="1321"/>
                    <a:pt x="21169" y="2421"/>
                    <a:pt x="23443" y="4695"/>
                  </a:cubicBezTo>
                  <a:lnTo>
                    <a:pt x="20729" y="7409"/>
                  </a:lnTo>
                  <a:close/>
                </a:path>
              </a:pathLst>
            </a:custGeom>
            <a:solidFill>
              <a:srgbClr val="000000"/>
            </a:solidFill>
            <a:ln w="73262" cap="flat">
              <a:noFill/>
              <a:prstDash val="solid"/>
              <a:miter/>
            </a:ln>
          </p:spPr>
          <p:txBody>
            <a:bodyPr rtlCol="0" anchor="ctr"/>
            <a:lstStyle/>
            <a:p>
              <a:endParaRPr lang="en-GB"/>
            </a:p>
          </p:txBody>
        </p:sp>
        <p:sp>
          <p:nvSpPr>
            <p:cNvPr id="641" name="Graphic 1127">
              <a:extLst>
                <a:ext uri="{FF2B5EF4-FFF2-40B4-BE49-F238E27FC236}">
                  <a16:creationId xmlns:a16="http://schemas.microsoft.com/office/drawing/2014/main" id="{DDB07E69-1F3B-4651-B41A-AA01D22AFC48}"/>
                </a:ext>
              </a:extLst>
            </p:cNvPr>
            <p:cNvSpPr/>
            <p:nvPr/>
          </p:nvSpPr>
          <p:spPr>
            <a:xfrm>
              <a:off x="7249903" y="3495228"/>
              <a:ext cx="28461" cy="36237"/>
            </a:xfrm>
            <a:custGeom>
              <a:avLst/>
              <a:gdLst>
                <a:gd name="connsiteX0" fmla="*/ 24921 w 28461"/>
                <a:gd name="connsiteY0" fmla="*/ 5209 h 36237"/>
                <a:gd name="connsiteX1" fmla="*/ 29322 w 28461"/>
                <a:gd name="connsiteY1" fmla="*/ 19440 h 36237"/>
                <a:gd name="connsiteX2" fmla="*/ 24921 w 28461"/>
                <a:gd name="connsiteY2" fmla="*/ 33671 h 36237"/>
                <a:gd name="connsiteX3" fmla="*/ 15091 w 28461"/>
                <a:gd name="connsiteY3" fmla="*/ 37558 h 36237"/>
                <a:gd name="connsiteX4" fmla="*/ 5262 w 28461"/>
                <a:gd name="connsiteY4" fmla="*/ 33671 h 36237"/>
                <a:gd name="connsiteX5" fmla="*/ 860 w 28461"/>
                <a:gd name="connsiteY5" fmla="*/ 19440 h 36237"/>
                <a:gd name="connsiteX6" fmla="*/ 5262 w 28461"/>
                <a:gd name="connsiteY6" fmla="*/ 5209 h 36237"/>
                <a:gd name="connsiteX7" fmla="*/ 15091 w 28461"/>
                <a:gd name="connsiteY7" fmla="*/ 1321 h 36237"/>
                <a:gd name="connsiteX8" fmla="*/ 24921 w 28461"/>
                <a:gd name="connsiteY8" fmla="*/ 5209 h 36237"/>
                <a:gd name="connsiteX9" fmla="*/ 22427 w 28461"/>
                <a:gd name="connsiteY9" fmla="*/ 31250 h 36237"/>
                <a:gd name="connsiteX10" fmla="*/ 25581 w 28461"/>
                <a:gd name="connsiteY10" fmla="*/ 19440 h 36237"/>
                <a:gd name="connsiteX11" fmla="*/ 22427 w 28461"/>
                <a:gd name="connsiteY11" fmla="*/ 7629 h 36237"/>
                <a:gd name="connsiteX12" fmla="*/ 15091 w 28461"/>
                <a:gd name="connsiteY12" fmla="*/ 4622 h 36237"/>
                <a:gd name="connsiteX13" fmla="*/ 7756 w 28461"/>
                <a:gd name="connsiteY13" fmla="*/ 7629 h 36237"/>
                <a:gd name="connsiteX14" fmla="*/ 4602 w 28461"/>
                <a:gd name="connsiteY14" fmla="*/ 19440 h 36237"/>
                <a:gd name="connsiteX15" fmla="*/ 7756 w 28461"/>
                <a:gd name="connsiteY15" fmla="*/ 31250 h 36237"/>
                <a:gd name="connsiteX16" fmla="*/ 15091 w 28461"/>
                <a:gd name="connsiteY16" fmla="*/ 34257 h 36237"/>
                <a:gd name="connsiteX17" fmla="*/ 22427 w 28461"/>
                <a:gd name="connsiteY17" fmla="*/ 3125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21" y="5209"/>
                  </a:moveTo>
                  <a:cubicBezTo>
                    <a:pt x="27855" y="8143"/>
                    <a:pt x="29322" y="12911"/>
                    <a:pt x="29322" y="19440"/>
                  </a:cubicBezTo>
                  <a:cubicBezTo>
                    <a:pt x="29322" y="25968"/>
                    <a:pt x="27855" y="30736"/>
                    <a:pt x="24921" y="33671"/>
                  </a:cubicBezTo>
                  <a:cubicBezTo>
                    <a:pt x="22354" y="36238"/>
                    <a:pt x="19053" y="37558"/>
                    <a:pt x="15091" y="37558"/>
                  </a:cubicBezTo>
                  <a:cubicBezTo>
                    <a:pt x="11130" y="37558"/>
                    <a:pt x="7829" y="36238"/>
                    <a:pt x="5262" y="33671"/>
                  </a:cubicBezTo>
                  <a:cubicBezTo>
                    <a:pt x="2328" y="30736"/>
                    <a:pt x="860" y="25968"/>
                    <a:pt x="860" y="19440"/>
                  </a:cubicBezTo>
                  <a:cubicBezTo>
                    <a:pt x="860" y="12911"/>
                    <a:pt x="2328" y="8143"/>
                    <a:pt x="5262" y="5209"/>
                  </a:cubicBezTo>
                  <a:cubicBezTo>
                    <a:pt x="7829" y="2641"/>
                    <a:pt x="11130" y="1321"/>
                    <a:pt x="15091" y="1321"/>
                  </a:cubicBezTo>
                  <a:cubicBezTo>
                    <a:pt x="19053" y="1321"/>
                    <a:pt x="22354" y="2641"/>
                    <a:pt x="24921" y="5209"/>
                  </a:cubicBezTo>
                  <a:close/>
                  <a:moveTo>
                    <a:pt x="22427" y="31250"/>
                  </a:moveTo>
                  <a:cubicBezTo>
                    <a:pt x="24554" y="29123"/>
                    <a:pt x="25581" y="25235"/>
                    <a:pt x="25581" y="19440"/>
                  </a:cubicBezTo>
                  <a:cubicBezTo>
                    <a:pt x="25581" y="13645"/>
                    <a:pt x="24554" y="9757"/>
                    <a:pt x="22427" y="7629"/>
                  </a:cubicBezTo>
                  <a:cubicBezTo>
                    <a:pt x="20446" y="5649"/>
                    <a:pt x="17952" y="4622"/>
                    <a:pt x="15091" y="4622"/>
                  </a:cubicBezTo>
                  <a:cubicBezTo>
                    <a:pt x="12230" y="4622"/>
                    <a:pt x="9736" y="5649"/>
                    <a:pt x="7756" y="7629"/>
                  </a:cubicBezTo>
                  <a:cubicBezTo>
                    <a:pt x="5629" y="9757"/>
                    <a:pt x="4602" y="13645"/>
                    <a:pt x="4602" y="19440"/>
                  </a:cubicBezTo>
                  <a:cubicBezTo>
                    <a:pt x="4602" y="25235"/>
                    <a:pt x="5629" y="29123"/>
                    <a:pt x="7756" y="31250"/>
                  </a:cubicBezTo>
                  <a:cubicBezTo>
                    <a:pt x="9736" y="33230"/>
                    <a:pt x="12230" y="34257"/>
                    <a:pt x="15091" y="34257"/>
                  </a:cubicBezTo>
                  <a:cubicBezTo>
                    <a:pt x="17952" y="34257"/>
                    <a:pt x="20446" y="33230"/>
                    <a:pt x="22427" y="31250"/>
                  </a:cubicBezTo>
                  <a:close/>
                </a:path>
              </a:pathLst>
            </a:custGeom>
            <a:solidFill>
              <a:srgbClr val="000000"/>
            </a:solidFill>
            <a:ln w="73262" cap="flat">
              <a:noFill/>
              <a:prstDash val="solid"/>
              <a:miter/>
            </a:ln>
          </p:spPr>
          <p:txBody>
            <a:bodyPr rtlCol="0" anchor="ctr"/>
            <a:lstStyle/>
            <a:p>
              <a:endParaRPr lang="en-GB"/>
            </a:p>
          </p:txBody>
        </p:sp>
        <p:sp>
          <p:nvSpPr>
            <p:cNvPr id="642" name="Graphic 1127">
              <a:extLst>
                <a:ext uri="{FF2B5EF4-FFF2-40B4-BE49-F238E27FC236}">
                  <a16:creationId xmlns:a16="http://schemas.microsoft.com/office/drawing/2014/main" id="{38B48272-4C73-4246-82D8-382BF9508EFC}"/>
                </a:ext>
              </a:extLst>
            </p:cNvPr>
            <p:cNvSpPr/>
            <p:nvPr/>
          </p:nvSpPr>
          <p:spPr>
            <a:xfrm>
              <a:off x="7290222" y="3478797"/>
              <a:ext cx="11736" cy="52228"/>
            </a:xfrm>
            <a:custGeom>
              <a:avLst/>
              <a:gdLst>
                <a:gd name="connsiteX0" fmla="*/ 12608 w 11736"/>
                <a:gd name="connsiteY0" fmla="*/ 53547 h 52228"/>
                <a:gd name="connsiteX1" fmla="*/ 9381 w 11736"/>
                <a:gd name="connsiteY1" fmla="*/ 53547 h 52228"/>
                <a:gd name="connsiteX2" fmla="*/ 2999 w 11736"/>
                <a:gd name="connsiteY2" fmla="*/ 51126 h 52228"/>
                <a:gd name="connsiteX3" fmla="*/ 872 w 11736"/>
                <a:gd name="connsiteY3" fmla="*/ 44378 h 52228"/>
                <a:gd name="connsiteX4" fmla="*/ 872 w 11736"/>
                <a:gd name="connsiteY4" fmla="*/ 1318 h 52228"/>
                <a:gd name="connsiteX5" fmla="*/ 4613 w 11736"/>
                <a:gd name="connsiteY5" fmla="*/ 1318 h 52228"/>
                <a:gd name="connsiteX6" fmla="*/ 4613 w 11736"/>
                <a:gd name="connsiteY6" fmla="*/ 44304 h 52228"/>
                <a:gd name="connsiteX7" fmla="*/ 5860 w 11736"/>
                <a:gd name="connsiteY7" fmla="*/ 48852 h 52228"/>
                <a:gd name="connsiteX8" fmla="*/ 10041 w 11736"/>
                <a:gd name="connsiteY8" fmla="*/ 50246 h 52228"/>
                <a:gd name="connsiteX9" fmla="*/ 12608 w 11736"/>
                <a:gd name="connsiteY9" fmla="*/ 50246 h 52228"/>
                <a:gd name="connsiteX10" fmla="*/ 12608 w 11736"/>
                <a:gd name="connsiteY10" fmla="*/ 5354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608" y="53547"/>
                  </a:moveTo>
                  <a:lnTo>
                    <a:pt x="9381" y="53547"/>
                  </a:lnTo>
                  <a:cubicBezTo>
                    <a:pt x="6520" y="53547"/>
                    <a:pt x="4393" y="52740"/>
                    <a:pt x="2999" y="51126"/>
                  </a:cubicBezTo>
                  <a:cubicBezTo>
                    <a:pt x="1605" y="49513"/>
                    <a:pt x="872" y="47238"/>
                    <a:pt x="872" y="44378"/>
                  </a:cubicBezTo>
                  <a:lnTo>
                    <a:pt x="872" y="1318"/>
                  </a:lnTo>
                  <a:lnTo>
                    <a:pt x="4613" y="1318"/>
                  </a:lnTo>
                  <a:lnTo>
                    <a:pt x="4613" y="44304"/>
                  </a:lnTo>
                  <a:cubicBezTo>
                    <a:pt x="4613" y="46432"/>
                    <a:pt x="5053" y="47899"/>
                    <a:pt x="5860" y="48852"/>
                  </a:cubicBezTo>
                  <a:cubicBezTo>
                    <a:pt x="6593" y="49806"/>
                    <a:pt x="8060" y="50246"/>
                    <a:pt x="10041" y="50246"/>
                  </a:cubicBezTo>
                  <a:lnTo>
                    <a:pt x="12608" y="50246"/>
                  </a:lnTo>
                  <a:lnTo>
                    <a:pt x="12608" y="53547"/>
                  </a:lnTo>
                  <a:close/>
                </a:path>
              </a:pathLst>
            </a:custGeom>
            <a:solidFill>
              <a:srgbClr val="000000"/>
            </a:solidFill>
            <a:ln w="73262" cap="flat">
              <a:noFill/>
              <a:prstDash val="solid"/>
              <a:miter/>
            </a:ln>
          </p:spPr>
          <p:txBody>
            <a:bodyPr rtlCol="0" anchor="ctr"/>
            <a:lstStyle/>
            <a:p>
              <a:endParaRPr lang="en-GB"/>
            </a:p>
          </p:txBody>
        </p:sp>
        <p:sp>
          <p:nvSpPr>
            <p:cNvPr id="643" name="Graphic 1127">
              <a:extLst>
                <a:ext uri="{FF2B5EF4-FFF2-40B4-BE49-F238E27FC236}">
                  <a16:creationId xmlns:a16="http://schemas.microsoft.com/office/drawing/2014/main" id="{3755CE4D-2D75-45DE-BBBB-647964C469F3}"/>
                </a:ext>
              </a:extLst>
            </p:cNvPr>
            <p:cNvSpPr/>
            <p:nvPr/>
          </p:nvSpPr>
          <p:spPr>
            <a:xfrm>
              <a:off x="6655431" y="3573727"/>
              <a:ext cx="4621" cy="52228"/>
            </a:xfrm>
            <a:custGeom>
              <a:avLst/>
              <a:gdLst>
                <a:gd name="connsiteX0" fmla="*/ 4831 w 4621"/>
                <a:gd name="connsiteY0" fmla="*/ 53580 h 52228"/>
                <a:gd name="connsiteX1" fmla="*/ 1090 w 4621"/>
                <a:gd name="connsiteY1" fmla="*/ 53580 h 52228"/>
                <a:gd name="connsiteX2" fmla="*/ 1090 w 4621"/>
                <a:gd name="connsiteY2" fmla="*/ 18223 h 52228"/>
                <a:gd name="connsiteX3" fmla="*/ 4831 w 4621"/>
                <a:gd name="connsiteY3" fmla="*/ 18223 h 52228"/>
                <a:gd name="connsiteX4" fmla="*/ 4831 w 4621"/>
                <a:gd name="connsiteY4" fmla="*/ 53580 h 52228"/>
                <a:gd name="connsiteX5" fmla="*/ 5271 w 4621"/>
                <a:gd name="connsiteY5" fmla="*/ 5972 h 52228"/>
                <a:gd name="connsiteX6" fmla="*/ 650 w 4621"/>
                <a:gd name="connsiteY6" fmla="*/ 5972 h 52228"/>
                <a:gd name="connsiteX7" fmla="*/ 650 w 4621"/>
                <a:gd name="connsiteY7" fmla="*/ 1351 h 52228"/>
                <a:gd name="connsiteX8" fmla="*/ 5271 w 4621"/>
                <a:gd name="connsiteY8" fmla="*/ 1351 h 52228"/>
                <a:gd name="connsiteX9" fmla="*/ 5271 w 4621"/>
                <a:gd name="connsiteY9" fmla="*/ 597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831" y="53580"/>
                  </a:moveTo>
                  <a:lnTo>
                    <a:pt x="1090" y="53580"/>
                  </a:lnTo>
                  <a:lnTo>
                    <a:pt x="1090" y="18223"/>
                  </a:lnTo>
                  <a:lnTo>
                    <a:pt x="4831" y="18223"/>
                  </a:lnTo>
                  <a:lnTo>
                    <a:pt x="4831" y="53580"/>
                  </a:lnTo>
                  <a:close/>
                  <a:moveTo>
                    <a:pt x="5271" y="5972"/>
                  </a:moveTo>
                  <a:lnTo>
                    <a:pt x="650" y="5972"/>
                  </a:lnTo>
                  <a:lnTo>
                    <a:pt x="650" y="1351"/>
                  </a:lnTo>
                  <a:lnTo>
                    <a:pt x="5271" y="1351"/>
                  </a:lnTo>
                  <a:lnTo>
                    <a:pt x="5271" y="5972"/>
                  </a:lnTo>
                  <a:close/>
                </a:path>
              </a:pathLst>
            </a:custGeom>
            <a:solidFill>
              <a:srgbClr val="000000"/>
            </a:solidFill>
            <a:ln w="73262" cap="flat">
              <a:noFill/>
              <a:prstDash val="solid"/>
              <a:miter/>
            </a:ln>
          </p:spPr>
          <p:txBody>
            <a:bodyPr rtlCol="0" anchor="ctr"/>
            <a:lstStyle/>
            <a:p>
              <a:endParaRPr lang="en-GB"/>
            </a:p>
          </p:txBody>
        </p:sp>
        <p:sp>
          <p:nvSpPr>
            <p:cNvPr id="644" name="Graphic 1127">
              <a:extLst>
                <a:ext uri="{FF2B5EF4-FFF2-40B4-BE49-F238E27FC236}">
                  <a16:creationId xmlns:a16="http://schemas.microsoft.com/office/drawing/2014/main" id="{78A35BDF-A8D8-40C0-AE43-5EEC3C13560D}"/>
                </a:ext>
              </a:extLst>
            </p:cNvPr>
            <p:cNvSpPr/>
            <p:nvPr/>
          </p:nvSpPr>
          <p:spPr>
            <a:xfrm>
              <a:off x="6671555" y="3590159"/>
              <a:ext cx="27434" cy="53109"/>
            </a:xfrm>
            <a:custGeom>
              <a:avLst/>
              <a:gdLst>
                <a:gd name="connsiteX0" fmla="*/ 28094 w 27434"/>
                <a:gd name="connsiteY0" fmla="*/ 39135 h 53109"/>
                <a:gd name="connsiteX1" fmla="*/ 24280 w 27434"/>
                <a:gd name="connsiteY1" fmla="*/ 50211 h 53109"/>
                <a:gd name="connsiteX2" fmla="*/ 13643 w 27434"/>
                <a:gd name="connsiteY2" fmla="*/ 54466 h 53109"/>
                <a:gd name="connsiteX3" fmla="*/ 7335 w 27434"/>
                <a:gd name="connsiteY3" fmla="*/ 53366 h 53109"/>
                <a:gd name="connsiteX4" fmla="*/ 1980 w 27434"/>
                <a:gd name="connsiteY4" fmla="*/ 49771 h 53109"/>
                <a:gd name="connsiteX5" fmla="*/ 4474 w 27434"/>
                <a:gd name="connsiteY5" fmla="*/ 47277 h 53109"/>
                <a:gd name="connsiteX6" fmla="*/ 8655 w 27434"/>
                <a:gd name="connsiteY6" fmla="*/ 50285 h 53109"/>
                <a:gd name="connsiteX7" fmla="*/ 13643 w 27434"/>
                <a:gd name="connsiteY7" fmla="*/ 51165 h 53109"/>
                <a:gd name="connsiteX8" fmla="*/ 21712 w 27434"/>
                <a:gd name="connsiteY8" fmla="*/ 47791 h 53109"/>
                <a:gd name="connsiteX9" fmla="*/ 24353 w 27434"/>
                <a:gd name="connsiteY9" fmla="*/ 38915 h 53109"/>
                <a:gd name="connsiteX10" fmla="*/ 24353 w 27434"/>
                <a:gd name="connsiteY10" fmla="*/ 32606 h 53109"/>
                <a:gd name="connsiteX11" fmla="*/ 19658 w 27434"/>
                <a:gd name="connsiteY11" fmla="*/ 36494 h 53109"/>
                <a:gd name="connsiteX12" fmla="*/ 13863 w 27434"/>
                <a:gd name="connsiteY12" fmla="*/ 37594 h 53109"/>
                <a:gd name="connsiteX13" fmla="*/ 5207 w 27434"/>
                <a:gd name="connsiteY13" fmla="*/ 34513 h 53109"/>
                <a:gd name="connsiteX14" fmla="*/ 659 w 27434"/>
                <a:gd name="connsiteY14" fmla="*/ 19475 h 53109"/>
                <a:gd name="connsiteX15" fmla="*/ 5207 w 27434"/>
                <a:gd name="connsiteY15" fmla="*/ 4438 h 53109"/>
                <a:gd name="connsiteX16" fmla="*/ 13863 w 27434"/>
                <a:gd name="connsiteY16" fmla="*/ 1357 h 53109"/>
                <a:gd name="connsiteX17" fmla="*/ 19658 w 27434"/>
                <a:gd name="connsiteY17" fmla="*/ 2457 h 53109"/>
                <a:gd name="connsiteX18" fmla="*/ 24353 w 27434"/>
                <a:gd name="connsiteY18" fmla="*/ 6345 h 53109"/>
                <a:gd name="connsiteX19" fmla="*/ 24353 w 27434"/>
                <a:gd name="connsiteY19" fmla="*/ 1797 h 53109"/>
                <a:gd name="connsiteX20" fmla="*/ 28094 w 27434"/>
                <a:gd name="connsiteY20" fmla="*/ 1797 h 53109"/>
                <a:gd name="connsiteX21" fmla="*/ 28094 w 27434"/>
                <a:gd name="connsiteY21" fmla="*/ 39135 h 53109"/>
                <a:gd name="connsiteX22" fmla="*/ 23986 w 27434"/>
                <a:gd name="connsiteY22" fmla="*/ 24977 h 53109"/>
                <a:gd name="connsiteX23" fmla="*/ 24353 w 27434"/>
                <a:gd name="connsiteY23" fmla="*/ 19475 h 53109"/>
                <a:gd name="connsiteX24" fmla="*/ 23986 w 27434"/>
                <a:gd name="connsiteY24" fmla="*/ 13974 h 53109"/>
                <a:gd name="connsiteX25" fmla="*/ 22666 w 27434"/>
                <a:gd name="connsiteY25" fmla="*/ 9352 h 53109"/>
                <a:gd name="connsiteX26" fmla="*/ 19585 w 27434"/>
                <a:gd name="connsiteY26" fmla="*/ 5831 h 53109"/>
                <a:gd name="connsiteX27" fmla="*/ 14377 w 27434"/>
                <a:gd name="connsiteY27" fmla="*/ 4658 h 53109"/>
                <a:gd name="connsiteX28" fmla="*/ 9242 w 27434"/>
                <a:gd name="connsiteY28" fmla="*/ 5831 h 53109"/>
                <a:gd name="connsiteX29" fmla="*/ 6087 w 27434"/>
                <a:gd name="connsiteY29" fmla="*/ 9352 h 53109"/>
                <a:gd name="connsiteX30" fmla="*/ 4767 w 27434"/>
                <a:gd name="connsiteY30" fmla="*/ 13974 h 53109"/>
                <a:gd name="connsiteX31" fmla="*/ 4400 w 27434"/>
                <a:gd name="connsiteY31" fmla="*/ 19475 h 53109"/>
                <a:gd name="connsiteX32" fmla="*/ 4767 w 27434"/>
                <a:gd name="connsiteY32" fmla="*/ 24977 h 53109"/>
                <a:gd name="connsiteX33" fmla="*/ 6087 w 27434"/>
                <a:gd name="connsiteY33" fmla="*/ 29598 h 53109"/>
                <a:gd name="connsiteX34" fmla="*/ 9242 w 27434"/>
                <a:gd name="connsiteY34" fmla="*/ 33046 h 53109"/>
                <a:gd name="connsiteX35" fmla="*/ 14377 w 27434"/>
                <a:gd name="connsiteY35" fmla="*/ 34293 h 53109"/>
                <a:gd name="connsiteX36" fmla="*/ 19585 w 27434"/>
                <a:gd name="connsiteY36" fmla="*/ 33046 h 53109"/>
                <a:gd name="connsiteX37" fmla="*/ 22666 w 27434"/>
                <a:gd name="connsiteY37" fmla="*/ 29598 h 53109"/>
                <a:gd name="connsiteX38" fmla="*/ 23986 w 27434"/>
                <a:gd name="connsiteY38" fmla="*/ 24977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8094" y="39135"/>
                  </a:moveTo>
                  <a:cubicBezTo>
                    <a:pt x="28094" y="43683"/>
                    <a:pt x="26847" y="47350"/>
                    <a:pt x="24280" y="50211"/>
                  </a:cubicBezTo>
                  <a:cubicBezTo>
                    <a:pt x="21712" y="53072"/>
                    <a:pt x="18118" y="54466"/>
                    <a:pt x="13643" y="54466"/>
                  </a:cubicBezTo>
                  <a:cubicBezTo>
                    <a:pt x="11076" y="54466"/>
                    <a:pt x="9022" y="54099"/>
                    <a:pt x="7335" y="53366"/>
                  </a:cubicBezTo>
                  <a:cubicBezTo>
                    <a:pt x="5647" y="52705"/>
                    <a:pt x="3887" y="51458"/>
                    <a:pt x="1980" y="49771"/>
                  </a:cubicBezTo>
                  <a:lnTo>
                    <a:pt x="4474" y="47277"/>
                  </a:lnTo>
                  <a:cubicBezTo>
                    <a:pt x="6014" y="48671"/>
                    <a:pt x="7408" y="49698"/>
                    <a:pt x="8655" y="50285"/>
                  </a:cubicBezTo>
                  <a:cubicBezTo>
                    <a:pt x="9902" y="50872"/>
                    <a:pt x="11516" y="51165"/>
                    <a:pt x="13643" y="51165"/>
                  </a:cubicBezTo>
                  <a:cubicBezTo>
                    <a:pt x="17237" y="51165"/>
                    <a:pt x="19878" y="50065"/>
                    <a:pt x="21712" y="47791"/>
                  </a:cubicBezTo>
                  <a:cubicBezTo>
                    <a:pt x="23473" y="45590"/>
                    <a:pt x="24353" y="42656"/>
                    <a:pt x="24353" y="38915"/>
                  </a:cubicBezTo>
                  <a:lnTo>
                    <a:pt x="24353" y="32606"/>
                  </a:lnTo>
                  <a:cubicBezTo>
                    <a:pt x="22886" y="34513"/>
                    <a:pt x="21345" y="35834"/>
                    <a:pt x="19658" y="36494"/>
                  </a:cubicBezTo>
                  <a:cubicBezTo>
                    <a:pt x="17971" y="37227"/>
                    <a:pt x="16064" y="37594"/>
                    <a:pt x="13863" y="37594"/>
                  </a:cubicBezTo>
                  <a:cubicBezTo>
                    <a:pt x="10122" y="37594"/>
                    <a:pt x="7261" y="36567"/>
                    <a:pt x="5207" y="34513"/>
                  </a:cubicBezTo>
                  <a:cubicBezTo>
                    <a:pt x="2200" y="31506"/>
                    <a:pt x="659" y="26444"/>
                    <a:pt x="659" y="19475"/>
                  </a:cubicBezTo>
                  <a:cubicBezTo>
                    <a:pt x="659" y="12507"/>
                    <a:pt x="2200" y="7445"/>
                    <a:pt x="5207" y="4438"/>
                  </a:cubicBezTo>
                  <a:cubicBezTo>
                    <a:pt x="7261" y="2384"/>
                    <a:pt x="10122" y="1357"/>
                    <a:pt x="13863" y="1357"/>
                  </a:cubicBezTo>
                  <a:cubicBezTo>
                    <a:pt x="16064" y="1357"/>
                    <a:pt x="17971" y="1723"/>
                    <a:pt x="19658" y="2457"/>
                  </a:cubicBezTo>
                  <a:cubicBezTo>
                    <a:pt x="21345" y="3117"/>
                    <a:pt x="22886" y="4438"/>
                    <a:pt x="24353" y="6345"/>
                  </a:cubicBezTo>
                  <a:lnTo>
                    <a:pt x="24353" y="1797"/>
                  </a:lnTo>
                  <a:lnTo>
                    <a:pt x="28094" y="1797"/>
                  </a:lnTo>
                  <a:lnTo>
                    <a:pt x="28094" y="39135"/>
                  </a:lnTo>
                  <a:close/>
                  <a:moveTo>
                    <a:pt x="23986" y="24977"/>
                  </a:moveTo>
                  <a:cubicBezTo>
                    <a:pt x="24206" y="23437"/>
                    <a:pt x="24353" y="21603"/>
                    <a:pt x="24353" y="19475"/>
                  </a:cubicBezTo>
                  <a:cubicBezTo>
                    <a:pt x="24353" y="17348"/>
                    <a:pt x="24206" y="15514"/>
                    <a:pt x="23986" y="13974"/>
                  </a:cubicBezTo>
                  <a:cubicBezTo>
                    <a:pt x="23766" y="12433"/>
                    <a:pt x="23326" y="10893"/>
                    <a:pt x="22666" y="9352"/>
                  </a:cubicBezTo>
                  <a:cubicBezTo>
                    <a:pt x="22006" y="7812"/>
                    <a:pt x="20905" y="6638"/>
                    <a:pt x="19585" y="5831"/>
                  </a:cubicBezTo>
                  <a:cubicBezTo>
                    <a:pt x="18191" y="5024"/>
                    <a:pt x="16431" y="4658"/>
                    <a:pt x="14377" y="4658"/>
                  </a:cubicBezTo>
                  <a:cubicBezTo>
                    <a:pt x="12323" y="4658"/>
                    <a:pt x="10562" y="5024"/>
                    <a:pt x="9242" y="5831"/>
                  </a:cubicBezTo>
                  <a:cubicBezTo>
                    <a:pt x="7848" y="6638"/>
                    <a:pt x="6821" y="7812"/>
                    <a:pt x="6087" y="9352"/>
                  </a:cubicBezTo>
                  <a:cubicBezTo>
                    <a:pt x="5501" y="10893"/>
                    <a:pt x="4987" y="12433"/>
                    <a:pt x="4767" y="13974"/>
                  </a:cubicBezTo>
                  <a:cubicBezTo>
                    <a:pt x="4547" y="15514"/>
                    <a:pt x="4400" y="17348"/>
                    <a:pt x="4400" y="19475"/>
                  </a:cubicBezTo>
                  <a:cubicBezTo>
                    <a:pt x="4400" y="21603"/>
                    <a:pt x="4547" y="23437"/>
                    <a:pt x="4767" y="24977"/>
                  </a:cubicBezTo>
                  <a:cubicBezTo>
                    <a:pt x="4987" y="26518"/>
                    <a:pt x="5501" y="28058"/>
                    <a:pt x="6087" y="29598"/>
                  </a:cubicBezTo>
                  <a:cubicBezTo>
                    <a:pt x="6821" y="31139"/>
                    <a:pt x="7848" y="32239"/>
                    <a:pt x="9242" y="33046"/>
                  </a:cubicBezTo>
                  <a:cubicBezTo>
                    <a:pt x="10562" y="33853"/>
                    <a:pt x="12323" y="34293"/>
                    <a:pt x="14377" y="34293"/>
                  </a:cubicBezTo>
                  <a:cubicBezTo>
                    <a:pt x="16431" y="34293"/>
                    <a:pt x="18191" y="33853"/>
                    <a:pt x="19585" y="33046"/>
                  </a:cubicBezTo>
                  <a:cubicBezTo>
                    <a:pt x="20905" y="32239"/>
                    <a:pt x="22006" y="31139"/>
                    <a:pt x="22666" y="29598"/>
                  </a:cubicBezTo>
                  <a:cubicBezTo>
                    <a:pt x="23326" y="28058"/>
                    <a:pt x="23766" y="26518"/>
                    <a:pt x="23986" y="24977"/>
                  </a:cubicBezTo>
                  <a:close/>
                </a:path>
              </a:pathLst>
            </a:custGeom>
            <a:solidFill>
              <a:srgbClr val="000000"/>
            </a:solidFill>
            <a:ln w="73262" cap="flat">
              <a:noFill/>
              <a:prstDash val="solid"/>
              <a:miter/>
            </a:ln>
          </p:spPr>
          <p:txBody>
            <a:bodyPr rtlCol="0" anchor="ctr"/>
            <a:lstStyle/>
            <a:p>
              <a:endParaRPr lang="en-GB"/>
            </a:p>
          </p:txBody>
        </p:sp>
        <p:sp>
          <p:nvSpPr>
            <p:cNvPr id="645" name="Graphic 1127">
              <a:extLst>
                <a:ext uri="{FF2B5EF4-FFF2-40B4-BE49-F238E27FC236}">
                  <a16:creationId xmlns:a16="http://schemas.microsoft.com/office/drawing/2014/main" id="{970D05B4-F020-49F3-8363-2B04ACB61A53}"/>
                </a:ext>
              </a:extLst>
            </p:cNvPr>
            <p:cNvSpPr/>
            <p:nvPr/>
          </p:nvSpPr>
          <p:spPr>
            <a:xfrm>
              <a:off x="6712985" y="3590159"/>
              <a:ext cx="27214" cy="35797"/>
            </a:xfrm>
            <a:custGeom>
              <a:avLst/>
              <a:gdLst>
                <a:gd name="connsiteX0" fmla="*/ 27888 w 27214"/>
                <a:gd name="connsiteY0" fmla="*/ 37151 h 35797"/>
                <a:gd name="connsiteX1" fmla="*/ 24147 w 27214"/>
                <a:gd name="connsiteY1" fmla="*/ 37151 h 35797"/>
                <a:gd name="connsiteX2" fmla="*/ 24147 w 27214"/>
                <a:gd name="connsiteY2" fmla="*/ 15218 h 35797"/>
                <a:gd name="connsiteX3" fmla="*/ 21653 w 27214"/>
                <a:gd name="connsiteY3" fmla="*/ 7369 h 35797"/>
                <a:gd name="connsiteX4" fmla="*/ 14391 w 27214"/>
                <a:gd name="connsiteY4" fmla="*/ 4655 h 35797"/>
                <a:gd name="connsiteX5" fmla="*/ 7055 w 27214"/>
                <a:gd name="connsiteY5" fmla="*/ 7369 h 35797"/>
                <a:gd name="connsiteX6" fmla="*/ 4415 w 27214"/>
                <a:gd name="connsiteY6" fmla="*/ 15218 h 35797"/>
                <a:gd name="connsiteX7" fmla="*/ 4415 w 27214"/>
                <a:gd name="connsiteY7" fmla="*/ 37151 h 35797"/>
                <a:gd name="connsiteX8" fmla="*/ 674 w 27214"/>
                <a:gd name="connsiteY8" fmla="*/ 37151 h 35797"/>
                <a:gd name="connsiteX9" fmla="*/ 674 w 27214"/>
                <a:gd name="connsiteY9" fmla="*/ 1794 h 35797"/>
                <a:gd name="connsiteX10" fmla="*/ 4415 w 27214"/>
                <a:gd name="connsiteY10" fmla="*/ 1794 h 35797"/>
                <a:gd name="connsiteX11" fmla="*/ 4415 w 27214"/>
                <a:gd name="connsiteY11" fmla="*/ 5975 h 35797"/>
                <a:gd name="connsiteX12" fmla="*/ 14831 w 27214"/>
                <a:gd name="connsiteY12" fmla="*/ 1354 h 35797"/>
                <a:gd name="connsiteX13" fmla="*/ 24221 w 27214"/>
                <a:gd name="connsiteY13" fmla="*/ 4728 h 35797"/>
                <a:gd name="connsiteX14" fmla="*/ 27888 w 27214"/>
                <a:gd name="connsiteY14" fmla="*/ 14558 h 35797"/>
                <a:gd name="connsiteX15" fmla="*/ 27888 w 27214"/>
                <a:gd name="connsiteY15" fmla="*/ 3715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888" y="37151"/>
                  </a:moveTo>
                  <a:lnTo>
                    <a:pt x="24147" y="37151"/>
                  </a:lnTo>
                  <a:lnTo>
                    <a:pt x="24147" y="15218"/>
                  </a:lnTo>
                  <a:cubicBezTo>
                    <a:pt x="24147" y="11770"/>
                    <a:pt x="23340" y="9203"/>
                    <a:pt x="21653" y="7369"/>
                  </a:cubicBezTo>
                  <a:cubicBezTo>
                    <a:pt x="19966" y="5535"/>
                    <a:pt x="17545" y="4655"/>
                    <a:pt x="14391" y="4655"/>
                  </a:cubicBezTo>
                  <a:cubicBezTo>
                    <a:pt x="11237" y="4655"/>
                    <a:pt x="8743" y="5535"/>
                    <a:pt x="7055" y="7369"/>
                  </a:cubicBezTo>
                  <a:cubicBezTo>
                    <a:pt x="5295" y="9203"/>
                    <a:pt x="4415" y="11844"/>
                    <a:pt x="4415" y="15218"/>
                  </a:cubicBezTo>
                  <a:lnTo>
                    <a:pt x="4415" y="37151"/>
                  </a:lnTo>
                  <a:lnTo>
                    <a:pt x="674" y="37151"/>
                  </a:lnTo>
                  <a:lnTo>
                    <a:pt x="674" y="1794"/>
                  </a:lnTo>
                  <a:lnTo>
                    <a:pt x="4415" y="1794"/>
                  </a:lnTo>
                  <a:lnTo>
                    <a:pt x="4415" y="5975"/>
                  </a:lnTo>
                  <a:cubicBezTo>
                    <a:pt x="7055" y="2894"/>
                    <a:pt x="10503" y="1354"/>
                    <a:pt x="14831" y="1354"/>
                  </a:cubicBezTo>
                  <a:cubicBezTo>
                    <a:pt x="18792" y="1354"/>
                    <a:pt x="21947" y="2454"/>
                    <a:pt x="24221" y="4728"/>
                  </a:cubicBezTo>
                  <a:cubicBezTo>
                    <a:pt x="26641" y="7076"/>
                    <a:pt x="27888" y="10377"/>
                    <a:pt x="27888" y="14558"/>
                  </a:cubicBezTo>
                  <a:lnTo>
                    <a:pt x="27888" y="37151"/>
                  </a:lnTo>
                  <a:close/>
                </a:path>
              </a:pathLst>
            </a:custGeom>
            <a:solidFill>
              <a:srgbClr val="000000"/>
            </a:solidFill>
            <a:ln w="73262" cap="flat">
              <a:noFill/>
              <a:prstDash val="solid"/>
              <a:miter/>
            </a:ln>
          </p:spPr>
          <p:txBody>
            <a:bodyPr rtlCol="0" anchor="ctr"/>
            <a:lstStyle/>
            <a:p>
              <a:endParaRPr lang="en-GB"/>
            </a:p>
          </p:txBody>
        </p:sp>
        <p:sp>
          <p:nvSpPr>
            <p:cNvPr id="646" name="Graphic 1127">
              <a:extLst>
                <a:ext uri="{FF2B5EF4-FFF2-40B4-BE49-F238E27FC236}">
                  <a16:creationId xmlns:a16="http://schemas.microsoft.com/office/drawing/2014/main" id="{D54C7F04-6150-48A0-9AE0-F75199B28E20}"/>
                </a:ext>
              </a:extLst>
            </p:cNvPr>
            <p:cNvSpPr/>
            <p:nvPr/>
          </p:nvSpPr>
          <p:spPr>
            <a:xfrm>
              <a:off x="6753313" y="3573727"/>
              <a:ext cx="4621" cy="52228"/>
            </a:xfrm>
            <a:custGeom>
              <a:avLst/>
              <a:gdLst>
                <a:gd name="connsiteX0" fmla="*/ 4865 w 4621"/>
                <a:gd name="connsiteY0" fmla="*/ 53580 h 52228"/>
                <a:gd name="connsiteX1" fmla="*/ 1124 w 4621"/>
                <a:gd name="connsiteY1" fmla="*/ 53580 h 52228"/>
                <a:gd name="connsiteX2" fmla="*/ 1124 w 4621"/>
                <a:gd name="connsiteY2" fmla="*/ 18223 h 52228"/>
                <a:gd name="connsiteX3" fmla="*/ 4865 w 4621"/>
                <a:gd name="connsiteY3" fmla="*/ 18223 h 52228"/>
                <a:gd name="connsiteX4" fmla="*/ 4865 w 4621"/>
                <a:gd name="connsiteY4" fmla="*/ 53580 h 52228"/>
                <a:gd name="connsiteX5" fmla="*/ 5305 w 4621"/>
                <a:gd name="connsiteY5" fmla="*/ 5972 h 52228"/>
                <a:gd name="connsiteX6" fmla="*/ 684 w 4621"/>
                <a:gd name="connsiteY6" fmla="*/ 5972 h 52228"/>
                <a:gd name="connsiteX7" fmla="*/ 684 w 4621"/>
                <a:gd name="connsiteY7" fmla="*/ 1351 h 52228"/>
                <a:gd name="connsiteX8" fmla="*/ 5305 w 4621"/>
                <a:gd name="connsiteY8" fmla="*/ 1351 h 52228"/>
                <a:gd name="connsiteX9" fmla="*/ 5305 w 4621"/>
                <a:gd name="connsiteY9" fmla="*/ 597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865" y="53580"/>
                  </a:moveTo>
                  <a:lnTo>
                    <a:pt x="1124" y="53580"/>
                  </a:lnTo>
                  <a:lnTo>
                    <a:pt x="1124" y="18223"/>
                  </a:lnTo>
                  <a:lnTo>
                    <a:pt x="4865" y="18223"/>
                  </a:lnTo>
                  <a:lnTo>
                    <a:pt x="4865" y="53580"/>
                  </a:lnTo>
                  <a:close/>
                  <a:moveTo>
                    <a:pt x="5305" y="5972"/>
                  </a:moveTo>
                  <a:lnTo>
                    <a:pt x="684" y="5972"/>
                  </a:lnTo>
                  <a:lnTo>
                    <a:pt x="684" y="1351"/>
                  </a:lnTo>
                  <a:lnTo>
                    <a:pt x="5305" y="1351"/>
                  </a:lnTo>
                  <a:lnTo>
                    <a:pt x="5305" y="5972"/>
                  </a:lnTo>
                  <a:close/>
                </a:path>
              </a:pathLst>
            </a:custGeom>
            <a:solidFill>
              <a:srgbClr val="000000"/>
            </a:solidFill>
            <a:ln w="73262" cap="flat">
              <a:noFill/>
              <a:prstDash val="solid"/>
              <a:miter/>
            </a:ln>
          </p:spPr>
          <p:txBody>
            <a:bodyPr rtlCol="0" anchor="ctr"/>
            <a:lstStyle/>
            <a:p>
              <a:endParaRPr lang="en-GB"/>
            </a:p>
          </p:txBody>
        </p:sp>
        <p:sp>
          <p:nvSpPr>
            <p:cNvPr id="647" name="Graphic 1127">
              <a:extLst>
                <a:ext uri="{FF2B5EF4-FFF2-40B4-BE49-F238E27FC236}">
                  <a16:creationId xmlns:a16="http://schemas.microsoft.com/office/drawing/2014/main" id="{5309A36F-E49A-45BB-8F3C-C5837E60ABC4}"/>
                </a:ext>
              </a:extLst>
            </p:cNvPr>
            <p:cNvSpPr/>
            <p:nvPr/>
          </p:nvSpPr>
          <p:spPr>
            <a:xfrm>
              <a:off x="6767530" y="3579302"/>
              <a:ext cx="16578" cy="46653"/>
            </a:xfrm>
            <a:custGeom>
              <a:avLst/>
              <a:gdLst>
                <a:gd name="connsiteX0" fmla="*/ 17269 w 16578"/>
                <a:gd name="connsiteY0" fmla="*/ 48006 h 46653"/>
                <a:gd name="connsiteX1" fmla="*/ 14041 w 16578"/>
                <a:gd name="connsiteY1" fmla="*/ 48006 h 46653"/>
                <a:gd name="connsiteX2" fmla="*/ 7806 w 16578"/>
                <a:gd name="connsiteY2" fmla="*/ 45439 h 46653"/>
                <a:gd name="connsiteX3" fmla="*/ 5532 w 16578"/>
                <a:gd name="connsiteY3" fmla="*/ 38763 h 46653"/>
                <a:gd name="connsiteX4" fmla="*/ 5532 w 16578"/>
                <a:gd name="connsiteY4" fmla="*/ 15436 h 46653"/>
                <a:gd name="connsiteX5" fmla="*/ 691 w 16578"/>
                <a:gd name="connsiteY5" fmla="*/ 15436 h 46653"/>
                <a:gd name="connsiteX6" fmla="*/ 691 w 16578"/>
                <a:gd name="connsiteY6" fmla="*/ 12649 h 46653"/>
                <a:gd name="connsiteX7" fmla="*/ 5532 w 16578"/>
                <a:gd name="connsiteY7" fmla="*/ 12649 h 46653"/>
                <a:gd name="connsiteX8" fmla="*/ 5532 w 16578"/>
                <a:gd name="connsiteY8" fmla="*/ 1352 h 46653"/>
                <a:gd name="connsiteX9" fmla="*/ 9273 w 16578"/>
                <a:gd name="connsiteY9" fmla="*/ 1352 h 46653"/>
                <a:gd name="connsiteX10" fmla="*/ 9273 w 16578"/>
                <a:gd name="connsiteY10" fmla="*/ 12649 h 46653"/>
                <a:gd name="connsiteX11" fmla="*/ 17269 w 16578"/>
                <a:gd name="connsiteY11" fmla="*/ 12649 h 46653"/>
                <a:gd name="connsiteX12" fmla="*/ 17269 w 16578"/>
                <a:gd name="connsiteY12" fmla="*/ 15436 h 46653"/>
                <a:gd name="connsiteX13" fmla="*/ 9273 w 16578"/>
                <a:gd name="connsiteY13" fmla="*/ 15436 h 46653"/>
                <a:gd name="connsiteX14" fmla="*/ 9273 w 16578"/>
                <a:gd name="connsiteY14" fmla="*/ 38837 h 46653"/>
                <a:gd name="connsiteX15" fmla="*/ 14702 w 16578"/>
                <a:gd name="connsiteY15" fmla="*/ 44705 h 46653"/>
                <a:gd name="connsiteX16" fmla="*/ 17269 w 16578"/>
                <a:gd name="connsiteY16" fmla="*/ 44705 h 46653"/>
                <a:gd name="connsiteX17" fmla="*/ 17269 w 16578"/>
                <a:gd name="connsiteY17" fmla="*/ 48006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269" y="48006"/>
                  </a:moveTo>
                  <a:lnTo>
                    <a:pt x="14041" y="48006"/>
                  </a:lnTo>
                  <a:cubicBezTo>
                    <a:pt x="11327" y="48006"/>
                    <a:pt x="9273" y="47126"/>
                    <a:pt x="7806" y="45439"/>
                  </a:cubicBezTo>
                  <a:cubicBezTo>
                    <a:pt x="6266" y="43751"/>
                    <a:pt x="5532" y="41551"/>
                    <a:pt x="5532" y="38763"/>
                  </a:cubicBezTo>
                  <a:lnTo>
                    <a:pt x="5532" y="15436"/>
                  </a:lnTo>
                  <a:lnTo>
                    <a:pt x="691" y="15436"/>
                  </a:lnTo>
                  <a:lnTo>
                    <a:pt x="691" y="12649"/>
                  </a:lnTo>
                  <a:lnTo>
                    <a:pt x="5532" y="12649"/>
                  </a:lnTo>
                  <a:lnTo>
                    <a:pt x="5532" y="1352"/>
                  </a:lnTo>
                  <a:lnTo>
                    <a:pt x="9273" y="1352"/>
                  </a:lnTo>
                  <a:lnTo>
                    <a:pt x="9273" y="12649"/>
                  </a:lnTo>
                  <a:lnTo>
                    <a:pt x="17269" y="12649"/>
                  </a:lnTo>
                  <a:lnTo>
                    <a:pt x="17269" y="15436"/>
                  </a:lnTo>
                  <a:lnTo>
                    <a:pt x="9273" y="15436"/>
                  </a:lnTo>
                  <a:lnTo>
                    <a:pt x="9273" y="38837"/>
                  </a:lnTo>
                  <a:cubicBezTo>
                    <a:pt x="9273" y="42724"/>
                    <a:pt x="11107" y="44705"/>
                    <a:pt x="14702" y="44705"/>
                  </a:cubicBezTo>
                  <a:lnTo>
                    <a:pt x="17269" y="44705"/>
                  </a:lnTo>
                  <a:lnTo>
                    <a:pt x="17269" y="48006"/>
                  </a:lnTo>
                  <a:close/>
                </a:path>
              </a:pathLst>
            </a:custGeom>
            <a:solidFill>
              <a:srgbClr val="000000"/>
            </a:solidFill>
            <a:ln w="73262" cap="flat">
              <a:noFill/>
              <a:prstDash val="solid"/>
              <a:miter/>
            </a:ln>
          </p:spPr>
          <p:txBody>
            <a:bodyPr rtlCol="0" anchor="ctr"/>
            <a:lstStyle/>
            <a:p>
              <a:endParaRPr lang="en-GB"/>
            </a:p>
          </p:txBody>
        </p:sp>
        <p:sp>
          <p:nvSpPr>
            <p:cNvPr id="648" name="Graphic 1127">
              <a:extLst>
                <a:ext uri="{FF2B5EF4-FFF2-40B4-BE49-F238E27FC236}">
                  <a16:creationId xmlns:a16="http://schemas.microsoft.com/office/drawing/2014/main" id="{1C9CB627-7147-4D45-9AFD-AA671CC16E0C}"/>
                </a:ext>
              </a:extLst>
            </p:cNvPr>
            <p:cNvSpPr/>
            <p:nvPr/>
          </p:nvSpPr>
          <p:spPr>
            <a:xfrm>
              <a:off x="6794654" y="3573727"/>
              <a:ext cx="4621" cy="52228"/>
            </a:xfrm>
            <a:custGeom>
              <a:avLst/>
              <a:gdLst>
                <a:gd name="connsiteX0" fmla="*/ 4879 w 4621"/>
                <a:gd name="connsiteY0" fmla="*/ 53580 h 52228"/>
                <a:gd name="connsiteX1" fmla="*/ 1138 w 4621"/>
                <a:gd name="connsiteY1" fmla="*/ 53580 h 52228"/>
                <a:gd name="connsiteX2" fmla="*/ 1138 w 4621"/>
                <a:gd name="connsiteY2" fmla="*/ 18223 h 52228"/>
                <a:gd name="connsiteX3" fmla="*/ 4879 w 4621"/>
                <a:gd name="connsiteY3" fmla="*/ 18223 h 52228"/>
                <a:gd name="connsiteX4" fmla="*/ 4879 w 4621"/>
                <a:gd name="connsiteY4" fmla="*/ 53580 h 52228"/>
                <a:gd name="connsiteX5" fmla="*/ 5320 w 4621"/>
                <a:gd name="connsiteY5" fmla="*/ 5972 h 52228"/>
                <a:gd name="connsiteX6" fmla="*/ 698 w 4621"/>
                <a:gd name="connsiteY6" fmla="*/ 5972 h 52228"/>
                <a:gd name="connsiteX7" fmla="*/ 698 w 4621"/>
                <a:gd name="connsiteY7" fmla="*/ 1351 h 52228"/>
                <a:gd name="connsiteX8" fmla="*/ 5320 w 4621"/>
                <a:gd name="connsiteY8" fmla="*/ 1351 h 52228"/>
                <a:gd name="connsiteX9" fmla="*/ 5320 w 4621"/>
                <a:gd name="connsiteY9" fmla="*/ 597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879" y="53580"/>
                  </a:moveTo>
                  <a:lnTo>
                    <a:pt x="1138" y="53580"/>
                  </a:lnTo>
                  <a:lnTo>
                    <a:pt x="1138" y="18223"/>
                  </a:lnTo>
                  <a:lnTo>
                    <a:pt x="4879" y="18223"/>
                  </a:lnTo>
                  <a:lnTo>
                    <a:pt x="4879" y="53580"/>
                  </a:lnTo>
                  <a:close/>
                  <a:moveTo>
                    <a:pt x="5320" y="5972"/>
                  </a:moveTo>
                  <a:lnTo>
                    <a:pt x="698" y="5972"/>
                  </a:lnTo>
                  <a:lnTo>
                    <a:pt x="698" y="1351"/>
                  </a:lnTo>
                  <a:lnTo>
                    <a:pt x="5320" y="1351"/>
                  </a:lnTo>
                  <a:lnTo>
                    <a:pt x="5320" y="5972"/>
                  </a:lnTo>
                  <a:close/>
                </a:path>
              </a:pathLst>
            </a:custGeom>
            <a:solidFill>
              <a:srgbClr val="000000"/>
            </a:solidFill>
            <a:ln w="73262" cap="flat">
              <a:noFill/>
              <a:prstDash val="solid"/>
              <a:miter/>
            </a:ln>
          </p:spPr>
          <p:txBody>
            <a:bodyPr rtlCol="0" anchor="ctr"/>
            <a:lstStyle/>
            <a:p>
              <a:endParaRPr lang="en-GB"/>
            </a:p>
          </p:txBody>
        </p:sp>
        <p:sp>
          <p:nvSpPr>
            <p:cNvPr id="649" name="Graphic 1127">
              <a:extLst>
                <a:ext uri="{FF2B5EF4-FFF2-40B4-BE49-F238E27FC236}">
                  <a16:creationId xmlns:a16="http://schemas.microsoft.com/office/drawing/2014/main" id="{27946CF5-27D9-4165-AD6E-AD61E63499BF}"/>
                </a:ext>
              </a:extLst>
            </p:cNvPr>
            <p:cNvSpPr/>
            <p:nvPr/>
          </p:nvSpPr>
          <p:spPr>
            <a:xfrm>
              <a:off x="6810778" y="3590159"/>
              <a:ext cx="28461" cy="36237"/>
            </a:xfrm>
            <a:custGeom>
              <a:avLst/>
              <a:gdLst>
                <a:gd name="connsiteX0" fmla="*/ 24768 w 28461"/>
                <a:gd name="connsiteY0" fmla="*/ 5242 h 36237"/>
                <a:gd name="connsiteX1" fmla="*/ 29170 w 28461"/>
                <a:gd name="connsiteY1" fmla="*/ 19473 h 36237"/>
                <a:gd name="connsiteX2" fmla="*/ 24768 w 28461"/>
                <a:gd name="connsiteY2" fmla="*/ 33704 h 36237"/>
                <a:gd name="connsiteX3" fmla="*/ 14939 w 28461"/>
                <a:gd name="connsiteY3" fmla="*/ 37591 h 36237"/>
                <a:gd name="connsiteX4" fmla="*/ 5109 w 28461"/>
                <a:gd name="connsiteY4" fmla="*/ 33704 h 36237"/>
                <a:gd name="connsiteX5" fmla="*/ 708 w 28461"/>
                <a:gd name="connsiteY5" fmla="*/ 19473 h 36237"/>
                <a:gd name="connsiteX6" fmla="*/ 5109 w 28461"/>
                <a:gd name="connsiteY6" fmla="*/ 5242 h 36237"/>
                <a:gd name="connsiteX7" fmla="*/ 14939 w 28461"/>
                <a:gd name="connsiteY7" fmla="*/ 1354 h 36237"/>
                <a:gd name="connsiteX8" fmla="*/ 24768 w 28461"/>
                <a:gd name="connsiteY8" fmla="*/ 5242 h 36237"/>
                <a:gd name="connsiteX9" fmla="*/ 22274 w 28461"/>
                <a:gd name="connsiteY9" fmla="*/ 31283 h 36237"/>
                <a:gd name="connsiteX10" fmla="*/ 25428 w 28461"/>
                <a:gd name="connsiteY10" fmla="*/ 19473 h 36237"/>
                <a:gd name="connsiteX11" fmla="*/ 22274 w 28461"/>
                <a:gd name="connsiteY11" fmla="*/ 7662 h 36237"/>
                <a:gd name="connsiteX12" fmla="*/ 14939 w 28461"/>
                <a:gd name="connsiteY12" fmla="*/ 4655 h 36237"/>
                <a:gd name="connsiteX13" fmla="*/ 7603 w 28461"/>
                <a:gd name="connsiteY13" fmla="*/ 7662 h 36237"/>
                <a:gd name="connsiteX14" fmla="*/ 4449 w 28461"/>
                <a:gd name="connsiteY14" fmla="*/ 19473 h 36237"/>
                <a:gd name="connsiteX15" fmla="*/ 7603 w 28461"/>
                <a:gd name="connsiteY15" fmla="*/ 31283 h 36237"/>
                <a:gd name="connsiteX16" fmla="*/ 14939 w 28461"/>
                <a:gd name="connsiteY16" fmla="*/ 34290 h 36237"/>
                <a:gd name="connsiteX17" fmla="*/ 22274 w 28461"/>
                <a:gd name="connsiteY17" fmla="*/ 3128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768" y="5242"/>
                  </a:moveTo>
                  <a:cubicBezTo>
                    <a:pt x="27703" y="8176"/>
                    <a:pt x="29170" y="12944"/>
                    <a:pt x="29170" y="19473"/>
                  </a:cubicBezTo>
                  <a:cubicBezTo>
                    <a:pt x="29170" y="26001"/>
                    <a:pt x="27703" y="30769"/>
                    <a:pt x="24768" y="33704"/>
                  </a:cubicBezTo>
                  <a:cubicBezTo>
                    <a:pt x="22201" y="36271"/>
                    <a:pt x="18900" y="37591"/>
                    <a:pt x="14939" y="37591"/>
                  </a:cubicBezTo>
                  <a:cubicBezTo>
                    <a:pt x="10977" y="37591"/>
                    <a:pt x="7677" y="36271"/>
                    <a:pt x="5109" y="33704"/>
                  </a:cubicBezTo>
                  <a:cubicBezTo>
                    <a:pt x="2175" y="30769"/>
                    <a:pt x="708" y="26001"/>
                    <a:pt x="708" y="19473"/>
                  </a:cubicBezTo>
                  <a:cubicBezTo>
                    <a:pt x="708" y="12944"/>
                    <a:pt x="2175" y="8176"/>
                    <a:pt x="5109" y="5242"/>
                  </a:cubicBezTo>
                  <a:cubicBezTo>
                    <a:pt x="7677" y="2674"/>
                    <a:pt x="10977" y="1354"/>
                    <a:pt x="14939" y="1354"/>
                  </a:cubicBezTo>
                  <a:cubicBezTo>
                    <a:pt x="18900" y="1354"/>
                    <a:pt x="22201" y="2674"/>
                    <a:pt x="24768" y="5242"/>
                  </a:cubicBezTo>
                  <a:close/>
                  <a:moveTo>
                    <a:pt x="22274" y="31283"/>
                  </a:moveTo>
                  <a:cubicBezTo>
                    <a:pt x="24402" y="29156"/>
                    <a:pt x="25428" y="25268"/>
                    <a:pt x="25428" y="19473"/>
                  </a:cubicBezTo>
                  <a:cubicBezTo>
                    <a:pt x="25428" y="13678"/>
                    <a:pt x="24402" y="9790"/>
                    <a:pt x="22274" y="7662"/>
                  </a:cubicBezTo>
                  <a:cubicBezTo>
                    <a:pt x="20294" y="5682"/>
                    <a:pt x="17800" y="4655"/>
                    <a:pt x="14939" y="4655"/>
                  </a:cubicBezTo>
                  <a:cubicBezTo>
                    <a:pt x="12078" y="4655"/>
                    <a:pt x="9584" y="5682"/>
                    <a:pt x="7603" y="7662"/>
                  </a:cubicBezTo>
                  <a:cubicBezTo>
                    <a:pt x="5476" y="9790"/>
                    <a:pt x="4449" y="13678"/>
                    <a:pt x="4449" y="19473"/>
                  </a:cubicBezTo>
                  <a:cubicBezTo>
                    <a:pt x="4449" y="25268"/>
                    <a:pt x="5476" y="29156"/>
                    <a:pt x="7603" y="31283"/>
                  </a:cubicBezTo>
                  <a:cubicBezTo>
                    <a:pt x="9584" y="33263"/>
                    <a:pt x="12078" y="34290"/>
                    <a:pt x="14939" y="34290"/>
                  </a:cubicBezTo>
                  <a:cubicBezTo>
                    <a:pt x="17800" y="34290"/>
                    <a:pt x="20294" y="33263"/>
                    <a:pt x="22274" y="31283"/>
                  </a:cubicBezTo>
                  <a:close/>
                </a:path>
              </a:pathLst>
            </a:custGeom>
            <a:solidFill>
              <a:srgbClr val="000000"/>
            </a:solidFill>
            <a:ln w="73262" cap="flat">
              <a:noFill/>
              <a:prstDash val="solid"/>
              <a:miter/>
            </a:ln>
          </p:spPr>
          <p:txBody>
            <a:bodyPr rtlCol="0" anchor="ctr"/>
            <a:lstStyle/>
            <a:p>
              <a:endParaRPr lang="en-GB"/>
            </a:p>
          </p:txBody>
        </p:sp>
        <p:sp>
          <p:nvSpPr>
            <p:cNvPr id="650" name="Graphic 1127">
              <a:extLst>
                <a:ext uri="{FF2B5EF4-FFF2-40B4-BE49-F238E27FC236}">
                  <a16:creationId xmlns:a16="http://schemas.microsoft.com/office/drawing/2014/main" id="{003950B7-6FD7-4D5F-8D4F-D6425AF2689A}"/>
                </a:ext>
              </a:extLst>
            </p:cNvPr>
            <p:cNvSpPr/>
            <p:nvPr/>
          </p:nvSpPr>
          <p:spPr>
            <a:xfrm>
              <a:off x="6851181" y="3590159"/>
              <a:ext cx="27214" cy="35797"/>
            </a:xfrm>
            <a:custGeom>
              <a:avLst/>
              <a:gdLst>
                <a:gd name="connsiteX0" fmla="*/ 27936 w 27214"/>
                <a:gd name="connsiteY0" fmla="*/ 37151 h 35797"/>
                <a:gd name="connsiteX1" fmla="*/ 24195 w 27214"/>
                <a:gd name="connsiteY1" fmla="*/ 37151 h 35797"/>
                <a:gd name="connsiteX2" fmla="*/ 24195 w 27214"/>
                <a:gd name="connsiteY2" fmla="*/ 15218 h 35797"/>
                <a:gd name="connsiteX3" fmla="*/ 21701 w 27214"/>
                <a:gd name="connsiteY3" fmla="*/ 7369 h 35797"/>
                <a:gd name="connsiteX4" fmla="*/ 14439 w 27214"/>
                <a:gd name="connsiteY4" fmla="*/ 4655 h 35797"/>
                <a:gd name="connsiteX5" fmla="*/ 7103 w 27214"/>
                <a:gd name="connsiteY5" fmla="*/ 7369 h 35797"/>
                <a:gd name="connsiteX6" fmla="*/ 4463 w 27214"/>
                <a:gd name="connsiteY6" fmla="*/ 15218 h 35797"/>
                <a:gd name="connsiteX7" fmla="*/ 4463 w 27214"/>
                <a:gd name="connsiteY7" fmla="*/ 37151 h 35797"/>
                <a:gd name="connsiteX8" fmla="*/ 722 w 27214"/>
                <a:gd name="connsiteY8" fmla="*/ 37151 h 35797"/>
                <a:gd name="connsiteX9" fmla="*/ 722 w 27214"/>
                <a:gd name="connsiteY9" fmla="*/ 1794 h 35797"/>
                <a:gd name="connsiteX10" fmla="*/ 4463 w 27214"/>
                <a:gd name="connsiteY10" fmla="*/ 1794 h 35797"/>
                <a:gd name="connsiteX11" fmla="*/ 4463 w 27214"/>
                <a:gd name="connsiteY11" fmla="*/ 5975 h 35797"/>
                <a:gd name="connsiteX12" fmla="*/ 14879 w 27214"/>
                <a:gd name="connsiteY12" fmla="*/ 1354 h 35797"/>
                <a:gd name="connsiteX13" fmla="*/ 24269 w 27214"/>
                <a:gd name="connsiteY13" fmla="*/ 4728 h 35797"/>
                <a:gd name="connsiteX14" fmla="*/ 27936 w 27214"/>
                <a:gd name="connsiteY14" fmla="*/ 14558 h 35797"/>
                <a:gd name="connsiteX15" fmla="*/ 27936 w 27214"/>
                <a:gd name="connsiteY15" fmla="*/ 3715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936" y="37151"/>
                  </a:moveTo>
                  <a:lnTo>
                    <a:pt x="24195" y="37151"/>
                  </a:lnTo>
                  <a:lnTo>
                    <a:pt x="24195" y="15218"/>
                  </a:lnTo>
                  <a:cubicBezTo>
                    <a:pt x="24195" y="11770"/>
                    <a:pt x="23388" y="9203"/>
                    <a:pt x="21701" y="7369"/>
                  </a:cubicBezTo>
                  <a:cubicBezTo>
                    <a:pt x="20014" y="5535"/>
                    <a:pt x="17593" y="4655"/>
                    <a:pt x="14439" y="4655"/>
                  </a:cubicBezTo>
                  <a:cubicBezTo>
                    <a:pt x="11285" y="4655"/>
                    <a:pt x="8791" y="5535"/>
                    <a:pt x="7103" y="7369"/>
                  </a:cubicBezTo>
                  <a:cubicBezTo>
                    <a:pt x="5343" y="9203"/>
                    <a:pt x="4463" y="11844"/>
                    <a:pt x="4463" y="15218"/>
                  </a:cubicBezTo>
                  <a:lnTo>
                    <a:pt x="4463" y="37151"/>
                  </a:lnTo>
                  <a:lnTo>
                    <a:pt x="722" y="37151"/>
                  </a:lnTo>
                  <a:lnTo>
                    <a:pt x="722" y="1794"/>
                  </a:lnTo>
                  <a:lnTo>
                    <a:pt x="4463" y="1794"/>
                  </a:lnTo>
                  <a:lnTo>
                    <a:pt x="4463" y="5975"/>
                  </a:lnTo>
                  <a:cubicBezTo>
                    <a:pt x="7103" y="2894"/>
                    <a:pt x="10551" y="1354"/>
                    <a:pt x="14879" y="1354"/>
                  </a:cubicBezTo>
                  <a:cubicBezTo>
                    <a:pt x="18840" y="1354"/>
                    <a:pt x="21995" y="2454"/>
                    <a:pt x="24269" y="4728"/>
                  </a:cubicBezTo>
                  <a:cubicBezTo>
                    <a:pt x="26689" y="7076"/>
                    <a:pt x="27936" y="10377"/>
                    <a:pt x="27936" y="14558"/>
                  </a:cubicBezTo>
                  <a:lnTo>
                    <a:pt x="27936" y="37151"/>
                  </a:lnTo>
                  <a:close/>
                </a:path>
              </a:pathLst>
            </a:custGeom>
            <a:solidFill>
              <a:srgbClr val="000000"/>
            </a:solidFill>
            <a:ln w="73262" cap="flat">
              <a:noFill/>
              <a:prstDash val="solid"/>
              <a:miter/>
            </a:ln>
          </p:spPr>
          <p:txBody>
            <a:bodyPr rtlCol="0" anchor="ctr"/>
            <a:lstStyle/>
            <a:p>
              <a:endParaRPr lang="en-GB"/>
            </a:p>
          </p:txBody>
        </p:sp>
        <p:sp>
          <p:nvSpPr>
            <p:cNvPr id="651" name="Graphic 1127">
              <a:extLst>
                <a:ext uri="{FF2B5EF4-FFF2-40B4-BE49-F238E27FC236}">
                  <a16:creationId xmlns:a16="http://schemas.microsoft.com/office/drawing/2014/main" id="{AA42648A-3542-4292-AE70-615D29E85BC9}"/>
                </a:ext>
              </a:extLst>
            </p:cNvPr>
            <p:cNvSpPr/>
            <p:nvPr/>
          </p:nvSpPr>
          <p:spPr>
            <a:xfrm>
              <a:off x="6909095" y="3590159"/>
              <a:ext cx="28461" cy="36237"/>
            </a:xfrm>
            <a:custGeom>
              <a:avLst/>
              <a:gdLst>
                <a:gd name="connsiteX0" fmla="*/ 29204 w 28461"/>
                <a:gd name="connsiteY0" fmla="*/ 27102 h 36237"/>
                <a:gd name="connsiteX1" fmla="*/ 25389 w 28461"/>
                <a:gd name="connsiteY1" fmla="*/ 34731 h 36237"/>
                <a:gd name="connsiteX2" fmla="*/ 15046 w 28461"/>
                <a:gd name="connsiteY2" fmla="*/ 37591 h 36237"/>
                <a:gd name="connsiteX3" fmla="*/ 742 w 28461"/>
                <a:gd name="connsiteY3" fmla="*/ 32530 h 36237"/>
                <a:gd name="connsiteX4" fmla="*/ 3309 w 28461"/>
                <a:gd name="connsiteY4" fmla="*/ 29962 h 36237"/>
                <a:gd name="connsiteX5" fmla="*/ 14900 w 28461"/>
                <a:gd name="connsiteY5" fmla="*/ 34290 h 36237"/>
                <a:gd name="connsiteX6" fmla="*/ 25536 w 28461"/>
                <a:gd name="connsiteY6" fmla="*/ 27102 h 36237"/>
                <a:gd name="connsiteX7" fmla="*/ 23922 w 28461"/>
                <a:gd name="connsiteY7" fmla="*/ 22920 h 36237"/>
                <a:gd name="connsiteX8" fmla="*/ 18787 w 28461"/>
                <a:gd name="connsiteY8" fmla="*/ 21160 h 36237"/>
                <a:gd name="connsiteX9" fmla="*/ 12919 w 28461"/>
                <a:gd name="connsiteY9" fmla="*/ 20646 h 36237"/>
                <a:gd name="connsiteX10" fmla="*/ 2282 w 28461"/>
                <a:gd name="connsiteY10" fmla="*/ 11404 h 36237"/>
                <a:gd name="connsiteX11" fmla="*/ 5730 w 28461"/>
                <a:gd name="connsiteY11" fmla="*/ 4068 h 36237"/>
                <a:gd name="connsiteX12" fmla="*/ 14973 w 28461"/>
                <a:gd name="connsiteY12" fmla="*/ 1354 h 36237"/>
                <a:gd name="connsiteX13" fmla="*/ 27370 w 28461"/>
                <a:gd name="connsiteY13" fmla="*/ 5095 h 36237"/>
                <a:gd name="connsiteX14" fmla="*/ 24876 w 28461"/>
                <a:gd name="connsiteY14" fmla="*/ 7589 h 36237"/>
                <a:gd name="connsiteX15" fmla="*/ 14973 w 28461"/>
                <a:gd name="connsiteY15" fmla="*/ 4582 h 36237"/>
                <a:gd name="connsiteX16" fmla="*/ 8298 w 28461"/>
                <a:gd name="connsiteY16" fmla="*/ 6342 h 36237"/>
                <a:gd name="connsiteX17" fmla="*/ 5950 w 28461"/>
                <a:gd name="connsiteY17" fmla="*/ 11404 h 36237"/>
                <a:gd name="connsiteX18" fmla="*/ 7711 w 28461"/>
                <a:gd name="connsiteY18" fmla="*/ 15585 h 36237"/>
                <a:gd name="connsiteX19" fmla="*/ 13139 w 28461"/>
                <a:gd name="connsiteY19" fmla="*/ 17345 h 36237"/>
                <a:gd name="connsiteX20" fmla="*/ 18861 w 28461"/>
                <a:gd name="connsiteY20" fmla="*/ 17859 h 36237"/>
                <a:gd name="connsiteX21" fmla="*/ 26563 w 28461"/>
                <a:gd name="connsiteY21" fmla="*/ 20353 h 36237"/>
                <a:gd name="connsiteX22" fmla="*/ 29204 w 28461"/>
                <a:gd name="connsiteY22" fmla="*/ 2710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204" y="27102"/>
                  </a:moveTo>
                  <a:cubicBezTo>
                    <a:pt x="29204" y="30329"/>
                    <a:pt x="27957" y="32897"/>
                    <a:pt x="25389" y="34731"/>
                  </a:cubicBezTo>
                  <a:cubicBezTo>
                    <a:pt x="22822" y="36638"/>
                    <a:pt x="19374" y="37591"/>
                    <a:pt x="15046" y="37591"/>
                  </a:cubicBezTo>
                  <a:cubicBezTo>
                    <a:pt x="9031" y="37591"/>
                    <a:pt x="4263" y="35904"/>
                    <a:pt x="742" y="32530"/>
                  </a:cubicBezTo>
                  <a:lnTo>
                    <a:pt x="3309" y="29962"/>
                  </a:lnTo>
                  <a:cubicBezTo>
                    <a:pt x="6024" y="32823"/>
                    <a:pt x="9911" y="34290"/>
                    <a:pt x="14900" y="34290"/>
                  </a:cubicBezTo>
                  <a:cubicBezTo>
                    <a:pt x="22015" y="34290"/>
                    <a:pt x="25536" y="31870"/>
                    <a:pt x="25536" y="27102"/>
                  </a:cubicBezTo>
                  <a:cubicBezTo>
                    <a:pt x="25536" y="25268"/>
                    <a:pt x="25023" y="23874"/>
                    <a:pt x="23922" y="22920"/>
                  </a:cubicBezTo>
                  <a:cubicBezTo>
                    <a:pt x="22822" y="21967"/>
                    <a:pt x="21135" y="21380"/>
                    <a:pt x="18787" y="21160"/>
                  </a:cubicBezTo>
                  <a:lnTo>
                    <a:pt x="12919" y="20646"/>
                  </a:lnTo>
                  <a:cubicBezTo>
                    <a:pt x="5803" y="20059"/>
                    <a:pt x="2282" y="16979"/>
                    <a:pt x="2282" y="11404"/>
                  </a:cubicBezTo>
                  <a:cubicBezTo>
                    <a:pt x="2282" y="8323"/>
                    <a:pt x="3456" y="5902"/>
                    <a:pt x="5730" y="4068"/>
                  </a:cubicBezTo>
                  <a:cubicBezTo>
                    <a:pt x="8004" y="2234"/>
                    <a:pt x="11085" y="1354"/>
                    <a:pt x="14973" y="1354"/>
                  </a:cubicBezTo>
                  <a:cubicBezTo>
                    <a:pt x="19888" y="1354"/>
                    <a:pt x="23996" y="2601"/>
                    <a:pt x="27370" y="5095"/>
                  </a:cubicBezTo>
                  <a:lnTo>
                    <a:pt x="24876" y="7589"/>
                  </a:lnTo>
                  <a:cubicBezTo>
                    <a:pt x="22162" y="5609"/>
                    <a:pt x="18861" y="4582"/>
                    <a:pt x="14973" y="4582"/>
                  </a:cubicBezTo>
                  <a:cubicBezTo>
                    <a:pt x="12039" y="4582"/>
                    <a:pt x="9765" y="5168"/>
                    <a:pt x="8298" y="6342"/>
                  </a:cubicBezTo>
                  <a:cubicBezTo>
                    <a:pt x="6757" y="7516"/>
                    <a:pt x="5950" y="9203"/>
                    <a:pt x="5950" y="11404"/>
                  </a:cubicBezTo>
                  <a:cubicBezTo>
                    <a:pt x="5950" y="13237"/>
                    <a:pt x="6537" y="14631"/>
                    <a:pt x="7711" y="15585"/>
                  </a:cubicBezTo>
                  <a:cubicBezTo>
                    <a:pt x="8811" y="16538"/>
                    <a:pt x="10645" y="17125"/>
                    <a:pt x="13139" y="17345"/>
                  </a:cubicBezTo>
                  <a:lnTo>
                    <a:pt x="18861" y="17859"/>
                  </a:lnTo>
                  <a:cubicBezTo>
                    <a:pt x="22162" y="18226"/>
                    <a:pt x="24729" y="19033"/>
                    <a:pt x="26563" y="20353"/>
                  </a:cubicBezTo>
                  <a:cubicBezTo>
                    <a:pt x="28324" y="21673"/>
                    <a:pt x="29204" y="23947"/>
                    <a:pt x="29204" y="27102"/>
                  </a:cubicBezTo>
                  <a:close/>
                </a:path>
              </a:pathLst>
            </a:custGeom>
            <a:solidFill>
              <a:srgbClr val="000000"/>
            </a:solidFill>
            <a:ln w="73262" cap="flat">
              <a:noFill/>
              <a:prstDash val="solid"/>
              <a:miter/>
            </a:ln>
          </p:spPr>
          <p:txBody>
            <a:bodyPr rtlCol="0" anchor="ctr"/>
            <a:lstStyle/>
            <a:p>
              <a:endParaRPr lang="en-GB"/>
            </a:p>
          </p:txBody>
        </p:sp>
        <p:sp>
          <p:nvSpPr>
            <p:cNvPr id="652" name="Graphic 1127">
              <a:extLst>
                <a:ext uri="{FF2B5EF4-FFF2-40B4-BE49-F238E27FC236}">
                  <a16:creationId xmlns:a16="http://schemas.microsoft.com/office/drawing/2014/main" id="{AC970C86-1C73-43E6-A639-EE34C496B378}"/>
                </a:ext>
              </a:extLst>
            </p:cNvPr>
            <p:cNvSpPr/>
            <p:nvPr/>
          </p:nvSpPr>
          <p:spPr>
            <a:xfrm>
              <a:off x="6946491" y="3590159"/>
              <a:ext cx="28461" cy="36237"/>
            </a:xfrm>
            <a:custGeom>
              <a:avLst/>
              <a:gdLst>
                <a:gd name="connsiteX0" fmla="*/ 24815 w 28461"/>
                <a:gd name="connsiteY0" fmla="*/ 5242 h 36237"/>
                <a:gd name="connsiteX1" fmla="*/ 29217 w 28461"/>
                <a:gd name="connsiteY1" fmla="*/ 19473 h 36237"/>
                <a:gd name="connsiteX2" fmla="*/ 24815 w 28461"/>
                <a:gd name="connsiteY2" fmla="*/ 33704 h 36237"/>
                <a:gd name="connsiteX3" fmla="*/ 14986 w 28461"/>
                <a:gd name="connsiteY3" fmla="*/ 37591 h 36237"/>
                <a:gd name="connsiteX4" fmla="*/ 5156 w 28461"/>
                <a:gd name="connsiteY4" fmla="*/ 33704 h 36237"/>
                <a:gd name="connsiteX5" fmla="*/ 755 w 28461"/>
                <a:gd name="connsiteY5" fmla="*/ 19473 h 36237"/>
                <a:gd name="connsiteX6" fmla="*/ 5156 w 28461"/>
                <a:gd name="connsiteY6" fmla="*/ 5242 h 36237"/>
                <a:gd name="connsiteX7" fmla="*/ 14986 w 28461"/>
                <a:gd name="connsiteY7" fmla="*/ 1354 h 36237"/>
                <a:gd name="connsiteX8" fmla="*/ 24815 w 28461"/>
                <a:gd name="connsiteY8" fmla="*/ 5242 h 36237"/>
                <a:gd name="connsiteX9" fmla="*/ 22321 w 28461"/>
                <a:gd name="connsiteY9" fmla="*/ 31283 h 36237"/>
                <a:gd name="connsiteX10" fmla="*/ 25476 w 28461"/>
                <a:gd name="connsiteY10" fmla="*/ 19473 h 36237"/>
                <a:gd name="connsiteX11" fmla="*/ 22321 w 28461"/>
                <a:gd name="connsiteY11" fmla="*/ 7662 h 36237"/>
                <a:gd name="connsiteX12" fmla="*/ 14986 w 28461"/>
                <a:gd name="connsiteY12" fmla="*/ 4655 h 36237"/>
                <a:gd name="connsiteX13" fmla="*/ 7650 w 28461"/>
                <a:gd name="connsiteY13" fmla="*/ 7662 h 36237"/>
                <a:gd name="connsiteX14" fmla="*/ 4496 w 28461"/>
                <a:gd name="connsiteY14" fmla="*/ 19473 h 36237"/>
                <a:gd name="connsiteX15" fmla="*/ 7650 w 28461"/>
                <a:gd name="connsiteY15" fmla="*/ 31283 h 36237"/>
                <a:gd name="connsiteX16" fmla="*/ 14986 w 28461"/>
                <a:gd name="connsiteY16" fmla="*/ 34290 h 36237"/>
                <a:gd name="connsiteX17" fmla="*/ 22321 w 28461"/>
                <a:gd name="connsiteY17" fmla="*/ 3128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815" y="5242"/>
                  </a:moveTo>
                  <a:cubicBezTo>
                    <a:pt x="27750" y="8176"/>
                    <a:pt x="29217" y="12944"/>
                    <a:pt x="29217" y="19473"/>
                  </a:cubicBezTo>
                  <a:cubicBezTo>
                    <a:pt x="29217" y="26001"/>
                    <a:pt x="27750" y="30769"/>
                    <a:pt x="24815" y="33704"/>
                  </a:cubicBezTo>
                  <a:cubicBezTo>
                    <a:pt x="22248" y="36271"/>
                    <a:pt x="18947" y="37591"/>
                    <a:pt x="14986" y="37591"/>
                  </a:cubicBezTo>
                  <a:cubicBezTo>
                    <a:pt x="11025" y="37591"/>
                    <a:pt x="7724" y="36271"/>
                    <a:pt x="5156" y="33704"/>
                  </a:cubicBezTo>
                  <a:cubicBezTo>
                    <a:pt x="2222" y="30769"/>
                    <a:pt x="755" y="26001"/>
                    <a:pt x="755" y="19473"/>
                  </a:cubicBezTo>
                  <a:cubicBezTo>
                    <a:pt x="755" y="12944"/>
                    <a:pt x="2222" y="8176"/>
                    <a:pt x="5156" y="5242"/>
                  </a:cubicBezTo>
                  <a:cubicBezTo>
                    <a:pt x="7724" y="2674"/>
                    <a:pt x="11025" y="1354"/>
                    <a:pt x="14986" y="1354"/>
                  </a:cubicBezTo>
                  <a:cubicBezTo>
                    <a:pt x="18947" y="1354"/>
                    <a:pt x="22248" y="2674"/>
                    <a:pt x="24815" y="5242"/>
                  </a:cubicBezTo>
                  <a:close/>
                  <a:moveTo>
                    <a:pt x="22321" y="31283"/>
                  </a:moveTo>
                  <a:cubicBezTo>
                    <a:pt x="24449" y="29156"/>
                    <a:pt x="25476" y="25268"/>
                    <a:pt x="25476" y="19473"/>
                  </a:cubicBezTo>
                  <a:cubicBezTo>
                    <a:pt x="25476" y="13678"/>
                    <a:pt x="24449" y="9790"/>
                    <a:pt x="22321" y="7662"/>
                  </a:cubicBezTo>
                  <a:cubicBezTo>
                    <a:pt x="20341" y="5682"/>
                    <a:pt x="17847" y="4655"/>
                    <a:pt x="14986" y="4655"/>
                  </a:cubicBezTo>
                  <a:cubicBezTo>
                    <a:pt x="12125" y="4655"/>
                    <a:pt x="9631" y="5682"/>
                    <a:pt x="7650" y="7662"/>
                  </a:cubicBezTo>
                  <a:cubicBezTo>
                    <a:pt x="5523" y="9790"/>
                    <a:pt x="4496" y="13678"/>
                    <a:pt x="4496" y="19473"/>
                  </a:cubicBezTo>
                  <a:cubicBezTo>
                    <a:pt x="4496" y="25268"/>
                    <a:pt x="5523" y="29156"/>
                    <a:pt x="7650" y="31283"/>
                  </a:cubicBezTo>
                  <a:cubicBezTo>
                    <a:pt x="9631" y="33263"/>
                    <a:pt x="12125" y="34290"/>
                    <a:pt x="14986" y="34290"/>
                  </a:cubicBezTo>
                  <a:cubicBezTo>
                    <a:pt x="17847" y="34290"/>
                    <a:pt x="20341" y="33263"/>
                    <a:pt x="22321" y="31283"/>
                  </a:cubicBezTo>
                  <a:close/>
                </a:path>
              </a:pathLst>
            </a:custGeom>
            <a:solidFill>
              <a:srgbClr val="000000"/>
            </a:solidFill>
            <a:ln w="73262" cap="flat">
              <a:noFill/>
              <a:prstDash val="solid"/>
              <a:miter/>
            </a:ln>
          </p:spPr>
          <p:txBody>
            <a:bodyPr rtlCol="0" anchor="ctr"/>
            <a:lstStyle/>
            <a:p>
              <a:endParaRPr lang="en-GB"/>
            </a:p>
          </p:txBody>
        </p:sp>
        <p:sp>
          <p:nvSpPr>
            <p:cNvPr id="653" name="Graphic 1127">
              <a:extLst>
                <a:ext uri="{FF2B5EF4-FFF2-40B4-BE49-F238E27FC236}">
                  <a16:creationId xmlns:a16="http://schemas.microsoft.com/office/drawing/2014/main" id="{205C4D80-9150-42BB-B072-6CFEF9A6824D}"/>
                </a:ext>
              </a:extLst>
            </p:cNvPr>
            <p:cNvSpPr/>
            <p:nvPr/>
          </p:nvSpPr>
          <p:spPr>
            <a:xfrm>
              <a:off x="6986454" y="3590599"/>
              <a:ext cx="27214" cy="35797"/>
            </a:xfrm>
            <a:custGeom>
              <a:avLst/>
              <a:gdLst>
                <a:gd name="connsiteX0" fmla="*/ 27983 w 27214"/>
                <a:gd name="connsiteY0" fmla="*/ 36711 h 35797"/>
                <a:gd name="connsiteX1" fmla="*/ 24242 w 27214"/>
                <a:gd name="connsiteY1" fmla="*/ 36711 h 35797"/>
                <a:gd name="connsiteX2" fmla="*/ 24242 w 27214"/>
                <a:gd name="connsiteY2" fmla="*/ 32530 h 35797"/>
                <a:gd name="connsiteX3" fmla="*/ 13826 w 27214"/>
                <a:gd name="connsiteY3" fmla="*/ 37151 h 35797"/>
                <a:gd name="connsiteX4" fmla="*/ 4436 w 27214"/>
                <a:gd name="connsiteY4" fmla="*/ 33777 h 35797"/>
                <a:gd name="connsiteX5" fmla="*/ 769 w 27214"/>
                <a:gd name="connsiteY5" fmla="*/ 23947 h 35797"/>
                <a:gd name="connsiteX6" fmla="*/ 769 w 27214"/>
                <a:gd name="connsiteY6" fmla="*/ 1354 h 35797"/>
                <a:gd name="connsiteX7" fmla="*/ 4510 w 27214"/>
                <a:gd name="connsiteY7" fmla="*/ 1354 h 35797"/>
                <a:gd name="connsiteX8" fmla="*/ 4510 w 27214"/>
                <a:gd name="connsiteY8" fmla="*/ 23287 h 35797"/>
                <a:gd name="connsiteX9" fmla="*/ 7004 w 27214"/>
                <a:gd name="connsiteY9" fmla="*/ 31136 h 35797"/>
                <a:gd name="connsiteX10" fmla="*/ 14266 w 27214"/>
                <a:gd name="connsiteY10" fmla="*/ 33850 h 35797"/>
                <a:gd name="connsiteX11" fmla="*/ 21675 w 27214"/>
                <a:gd name="connsiteY11" fmla="*/ 31063 h 35797"/>
                <a:gd name="connsiteX12" fmla="*/ 24242 w 27214"/>
                <a:gd name="connsiteY12" fmla="*/ 23287 h 35797"/>
                <a:gd name="connsiteX13" fmla="*/ 24242 w 27214"/>
                <a:gd name="connsiteY13" fmla="*/ 1354 h 35797"/>
                <a:gd name="connsiteX14" fmla="*/ 27983 w 27214"/>
                <a:gd name="connsiteY14" fmla="*/ 1354 h 35797"/>
                <a:gd name="connsiteX15" fmla="*/ 27983 w 27214"/>
                <a:gd name="connsiteY15" fmla="*/ 3671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983" y="36711"/>
                  </a:moveTo>
                  <a:lnTo>
                    <a:pt x="24242" y="36711"/>
                  </a:lnTo>
                  <a:lnTo>
                    <a:pt x="24242" y="32530"/>
                  </a:lnTo>
                  <a:cubicBezTo>
                    <a:pt x="21602" y="35611"/>
                    <a:pt x="18154" y="37151"/>
                    <a:pt x="13826" y="37151"/>
                  </a:cubicBezTo>
                  <a:cubicBezTo>
                    <a:pt x="9865" y="37151"/>
                    <a:pt x="6710" y="36051"/>
                    <a:pt x="4436" y="33777"/>
                  </a:cubicBezTo>
                  <a:cubicBezTo>
                    <a:pt x="2016" y="31430"/>
                    <a:pt x="769" y="28129"/>
                    <a:pt x="769" y="23947"/>
                  </a:cubicBezTo>
                  <a:lnTo>
                    <a:pt x="769" y="1354"/>
                  </a:lnTo>
                  <a:lnTo>
                    <a:pt x="4510" y="1354"/>
                  </a:lnTo>
                  <a:lnTo>
                    <a:pt x="4510" y="23287"/>
                  </a:lnTo>
                  <a:cubicBezTo>
                    <a:pt x="4510" y="26735"/>
                    <a:pt x="5317" y="29302"/>
                    <a:pt x="7004" y="31136"/>
                  </a:cubicBezTo>
                  <a:cubicBezTo>
                    <a:pt x="8691" y="32970"/>
                    <a:pt x="11112" y="33850"/>
                    <a:pt x="14266" y="33850"/>
                  </a:cubicBezTo>
                  <a:cubicBezTo>
                    <a:pt x="17420" y="33850"/>
                    <a:pt x="19914" y="32970"/>
                    <a:pt x="21675" y="31063"/>
                  </a:cubicBezTo>
                  <a:cubicBezTo>
                    <a:pt x="23362" y="29229"/>
                    <a:pt x="24242" y="26662"/>
                    <a:pt x="24242" y="23287"/>
                  </a:cubicBezTo>
                  <a:lnTo>
                    <a:pt x="24242" y="1354"/>
                  </a:lnTo>
                  <a:lnTo>
                    <a:pt x="27983" y="1354"/>
                  </a:lnTo>
                  <a:lnTo>
                    <a:pt x="27983" y="36711"/>
                  </a:lnTo>
                  <a:close/>
                </a:path>
              </a:pathLst>
            </a:custGeom>
            <a:solidFill>
              <a:srgbClr val="000000"/>
            </a:solidFill>
            <a:ln w="73262" cap="flat">
              <a:noFill/>
              <a:prstDash val="solid"/>
              <a:miter/>
            </a:ln>
          </p:spPr>
          <p:txBody>
            <a:bodyPr rtlCol="0" anchor="ctr"/>
            <a:lstStyle/>
            <a:p>
              <a:endParaRPr lang="en-GB"/>
            </a:p>
          </p:txBody>
        </p:sp>
        <p:sp>
          <p:nvSpPr>
            <p:cNvPr id="654" name="Graphic 1127">
              <a:extLst>
                <a:ext uri="{FF2B5EF4-FFF2-40B4-BE49-F238E27FC236}">
                  <a16:creationId xmlns:a16="http://schemas.microsoft.com/office/drawing/2014/main" id="{FFB8C5D1-F77C-4E95-AAE9-25B381095481}"/>
                </a:ext>
              </a:extLst>
            </p:cNvPr>
            <p:cNvSpPr/>
            <p:nvPr/>
          </p:nvSpPr>
          <p:spPr>
            <a:xfrm>
              <a:off x="7027662" y="3590159"/>
              <a:ext cx="22593" cy="35797"/>
            </a:xfrm>
            <a:custGeom>
              <a:avLst/>
              <a:gdLst>
                <a:gd name="connsiteX0" fmla="*/ 20661 w 22593"/>
                <a:gd name="connsiteY0" fmla="*/ 7442 h 35797"/>
                <a:gd name="connsiteX1" fmla="*/ 17654 w 22593"/>
                <a:gd name="connsiteY1" fmla="*/ 5242 h 35797"/>
                <a:gd name="connsiteX2" fmla="*/ 13986 w 22593"/>
                <a:gd name="connsiteY2" fmla="*/ 4655 h 35797"/>
                <a:gd name="connsiteX3" fmla="*/ 7091 w 22593"/>
                <a:gd name="connsiteY3" fmla="*/ 7736 h 35797"/>
                <a:gd name="connsiteX4" fmla="*/ 4523 w 22593"/>
                <a:gd name="connsiteY4" fmla="*/ 15365 h 35797"/>
                <a:gd name="connsiteX5" fmla="*/ 4523 w 22593"/>
                <a:gd name="connsiteY5" fmla="*/ 37151 h 35797"/>
                <a:gd name="connsiteX6" fmla="*/ 782 w 22593"/>
                <a:gd name="connsiteY6" fmla="*/ 37151 h 35797"/>
                <a:gd name="connsiteX7" fmla="*/ 782 w 22593"/>
                <a:gd name="connsiteY7" fmla="*/ 1794 h 35797"/>
                <a:gd name="connsiteX8" fmla="*/ 4523 w 22593"/>
                <a:gd name="connsiteY8" fmla="*/ 1794 h 35797"/>
                <a:gd name="connsiteX9" fmla="*/ 4523 w 22593"/>
                <a:gd name="connsiteY9" fmla="*/ 6489 h 35797"/>
                <a:gd name="connsiteX10" fmla="*/ 8851 w 22593"/>
                <a:gd name="connsiteY10" fmla="*/ 2748 h 35797"/>
                <a:gd name="connsiteX11" fmla="*/ 14866 w 22593"/>
                <a:gd name="connsiteY11" fmla="*/ 1354 h 35797"/>
                <a:gd name="connsiteX12" fmla="*/ 23376 w 22593"/>
                <a:gd name="connsiteY12" fmla="*/ 4728 h 35797"/>
                <a:gd name="connsiteX13" fmla="*/ 20661 w 22593"/>
                <a:gd name="connsiteY13" fmla="*/ 7442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661" y="7442"/>
                  </a:moveTo>
                  <a:cubicBezTo>
                    <a:pt x="19561" y="6342"/>
                    <a:pt x="18607" y="5608"/>
                    <a:pt x="17654" y="5242"/>
                  </a:cubicBezTo>
                  <a:cubicBezTo>
                    <a:pt x="16700" y="4875"/>
                    <a:pt x="15453" y="4655"/>
                    <a:pt x="13986" y="4655"/>
                  </a:cubicBezTo>
                  <a:cubicBezTo>
                    <a:pt x="11052" y="4655"/>
                    <a:pt x="8705" y="5682"/>
                    <a:pt x="7091" y="7736"/>
                  </a:cubicBezTo>
                  <a:cubicBezTo>
                    <a:pt x="5404" y="9863"/>
                    <a:pt x="4523" y="12357"/>
                    <a:pt x="4523" y="15365"/>
                  </a:cubicBezTo>
                  <a:lnTo>
                    <a:pt x="4523" y="37151"/>
                  </a:lnTo>
                  <a:lnTo>
                    <a:pt x="782" y="37151"/>
                  </a:lnTo>
                  <a:lnTo>
                    <a:pt x="782" y="1794"/>
                  </a:lnTo>
                  <a:lnTo>
                    <a:pt x="4523" y="1794"/>
                  </a:lnTo>
                  <a:lnTo>
                    <a:pt x="4523" y="6489"/>
                  </a:lnTo>
                  <a:cubicBezTo>
                    <a:pt x="5550" y="4875"/>
                    <a:pt x="7017" y="3628"/>
                    <a:pt x="8851" y="2748"/>
                  </a:cubicBezTo>
                  <a:cubicBezTo>
                    <a:pt x="10685" y="1794"/>
                    <a:pt x="12739" y="1354"/>
                    <a:pt x="14866" y="1354"/>
                  </a:cubicBezTo>
                  <a:cubicBezTo>
                    <a:pt x="18314" y="1354"/>
                    <a:pt x="21102" y="2454"/>
                    <a:pt x="23376" y="4728"/>
                  </a:cubicBezTo>
                  <a:lnTo>
                    <a:pt x="20661" y="7442"/>
                  </a:lnTo>
                  <a:close/>
                </a:path>
              </a:pathLst>
            </a:custGeom>
            <a:solidFill>
              <a:srgbClr val="000000"/>
            </a:solidFill>
            <a:ln w="73262" cap="flat">
              <a:noFill/>
              <a:prstDash val="solid"/>
              <a:miter/>
            </a:ln>
          </p:spPr>
          <p:txBody>
            <a:bodyPr rtlCol="0" anchor="ctr"/>
            <a:lstStyle/>
            <a:p>
              <a:endParaRPr lang="en-GB"/>
            </a:p>
          </p:txBody>
        </p:sp>
        <p:sp>
          <p:nvSpPr>
            <p:cNvPr id="655" name="Graphic 1127">
              <a:extLst>
                <a:ext uri="{FF2B5EF4-FFF2-40B4-BE49-F238E27FC236}">
                  <a16:creationId xmlns:a16="http://schemas.microsoft.com/office/drawing/2014/main" id="{B3EF08D8-E870-462A-AD29-B07009836681}"/>
                </a:ext>
              </a:extLst>
            </p:cNvPr>
            <p:cNvSpPr/>
            <p:nvPr/>
          </p:nvSpPr>
          <p:spPr>
            <a:xfrm>
              <a:off x="7055376" y="3590159"/>
              <a:ext cx="27214" cy="36237"/>
            </a:xfrm>
            <a:custGeom>
              <a:avLst/>
              <a:gdLst>
                <a:gd name="connsiteX0" fmla="*/ 28007 w 27214"/>
                <a:gd name="connsiteY0" fmla="*/ 32163 h 36237"/>
                <a:gd name="connsiteX1" fmla="*/ 22726 w 27214"/>
                <a:gd name="connsiteY1" fmla="*/ 36418 h 36237"/>
                <a:gd name="connsiteX2" fmla="*/ 16344 w 27214"/>
                <a:gd name="connsiteY2" fmla="*/ 37591 h 36237"/>
                <a:gd name="connsiteX3" fmla="*/ 4974 w 27214"/>
                <a:gd name="connsiteY3" fmla="*/ 32750 h 36237"/>
                <a:gd name="connsiteX4" fmla="*/ 793 w 27214"/>
                <a:gd name="connsiteY4" fmla="*/ 19473 h 36237"/>
                <a:gd name="connsiteX5" fmla="*/ 4974 w 27214"/>
                <a:gd name="connsiteY5" fmla="*/ 6195 h 36237"/>
                <a:gd name="connsiteX6" fmla="*/ 16344 w 27214"/>
                <a:gd name="connsiteY6" fmla="*/ 1354 h 36237"/>
                <a:gd name="connsiteX7" fmla="*/ 22726 w 27214"/>
                <a:gd name="connsiteY7" fmla="*/ 2528 h 36237"/>
                <a:gd name="connsiteX8" fmla="*/ 28007 w 27214"/>
                <a:gd name="connsiteY8" fmla="*/ 6782 h 36237"/>
                <a:gd name="connsiteX9" fmla="*/ 25440 w 27214"/>
                <a:gd name="connsiteY9" fmla="*/ 9130 h 36237"/>
                <a:gd name="connsiteX10" fmla="*/ 21185 w 27214"/>
                <a:gd name="connsiteY10" fmla="*/ 5609 h 36237"/>
                <a:gd name="connsiteX11" fmla="*/ 16344 w 27214"/>
                <a:gd name="connsiteY11" fmla="*/ 4655 h 36237"/>
                <a:gd name="connsiteX12" fmla="*/ 6954 w 27214"/>
                <a:gd name="connsiteY12" fmla="*/ 9350 h 36237"/>
                <a:gd name="connsiteX13" fmla="*/ 4534 w 27214"/>
                <a:gd name="connsiteY13" fmla="*/ 19473 h 36237"/>
                <a:gd name="connsiteX14" fmla="*/ 6954 w 27214"/>
                <a:gd name="connsiteY14" fmla="*/ 29596 h 36237"/>
                <a:gd name="connsiteX15" fmla="*/ 16344 w 27214"/>
                <a:gd name="connsiteY15" fmla="*/ 34290 h 36237"/>
                <a:gd name="connsiteX16" fmla="*/ 21112 w 27214"/>
                <a:gd name="connsiteY16" fmla="*/ 33263 h 36237"/>
                <a:gd name="connsiteX17" fmla="*/ 25440 w 27214"/>
                <a:gd name="connsiteY17" fmla="*/ 29816 h 36237"/>
                <a:gd name="connsiteX18" fmla="*/ 28007 w 27214"/>
                <a:gd name="connsiteY18" fmla="*/ 3216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007" y="32163"/>
                  </a:moveTo>
                  <a:cubicBezTo>
                    <a:pt x="26174" y="34217"/>
                    <a:pt x="24413" y="35611"/>
                    <a:pt x="22726" y="36418"/>
                  </a:cubicBezTo>
                  <a:cubicBezTo>
                    <a:pt x="20965" y="37225"/>
                    <a:pt x="18838" y="37591"/>
                    <a:pt x="16344" y="37591"/>
                  </a:cubicBezTo>
                  <a:cubicBezTo>
                    <a:pt x="11502" y="37591"/>
                    <a:pt x="7688" y="35978"/>
                    <a:pt x="4974" y="32750"/>
                  </a:cubicBezTo>
                  <a:cubicBezTo>
                    <a:pt x="2186" y="29522"/>
                    <a:pt x="793" y="25121"/>
                    <a:pt x="793" y="19473"/>
                  </a:cubicBezTo>
                  <a:cubicBezTo>
                    <a:pt x="793" y="13824"/>
                    <a:pt x="2186" y="9423"/>
                    <a:pt x="4974" y="6195"/>
                  </a:cubicBezTo>
                  <a:cubicBezTo>
                    <a:pt x="7688" y="2968"/>
                    <a:pt x="11502" y="1354"/>
                    <a:pt x="16344" y="1354"/>
                  </a:cubicBezTo>
                  <a:cubicBezTo>
                    <a:pt x="18838" y="1354"/>
                    <a:pt x="20965" y="1721"/>
                    <a:pt x="22726" y="2528"/>
                  </a:cubicBezTo>
                  <a:cubicBezTo>
                    <a:pt x="24413" y="3334"/>
                    <a:pt x="26174" y="4728"/>
                    <a:pt x="28007" y="6782"/>
                  </a:cubicBezTo>
                  <a:lnTo>
                    <a:pt x="25440" y="9130"/>
                  </a:lnTo>
                  <a:cubicBezTo>
                    <a:pt x="23899" y="7442"/>
                    <a:pt x="22506" y="6269"/>
                    <a:pt x="21185" y="5609"/>
                  </a:cubicBezTo>
                  <a:cubicBezTo>
                    <a:pt x="19865" y="4948"/>
                    <a:pt x="18251" y="4655"/>
                    <a:pt x="16344" y="4655"/>
                  </a:cubicBezTo>
                  <a:cubicBezTo>
                    <a:pt x="12163" y="4655"/>
                    <a:pt x="9082" y="6195"/>
                    <a:pt x="6954" y="9350"/>
                  </a:cubicBezTo>
                  <a:cubicBezTo>
                    <a:pt x="5341" y="11697"/>
                    <a:pt x="4534" y="15071"/>
                    <a:pt x="4534" y="19473"/>
                  </a:cubicBezTo>
                  <a:cubicBezTo>
                    <a:pt x="4534" y="23874"/>
                    <a:pt x="5341" y="27248"/>
                    <a:pt x="6954" y="29596"/>
                  </a:cubicBezTo>
                  <a:cubicBezTo>
                    <a:pt x="9082" y="32750"/>
                    <a:pt x="12163" y="34290"/>
                    <a:pt x="16344" y="34290"/>
                  </a:cubicBezTo>
                  <a:cubicBezTo>
                    <a:pt x="18178" y="34290"/>
                    <a:pt x="19792" y="33997"/>
                    <a:pt x="21112" y="33263"/>
                  </a:cubicBezTo>
                  <a:cubicBezTo>
                    <a:pt x="22506" y="32603"/>
                    <a:pt x="23899" y="31503"/>
                    <a:pt x="25440" y="29816"/>
                  </a:cubicBezTo>
                  <a:lnTo>
                    <a:pt x="28007" y="32163"/>
                  </a:lnTo>
                  <a:close/>
                </a:path>
              </a:pathLst>
            </a:custGeom>
            <a:solidFill>
              <a:srgbClr val="000000"/>
            </a:solidFill>
            <a:ln w="73262" cap="flat">
              <a:noFill/>
              <a:prstDash val="solid"/>
              <a:miter/>
            </a:ln>
          </p:spPr>
          <p:txBody>
            <a:bodyPr rtlCol="0" anchor="ctr"/>
            <a:lstStyle/>
            <a:p>
              <a:endParaRPr lang="en-GB"/>
            </a:p>
          </p:txBody>
        </p:sp>
        <p:sp>
          <p:nvSpPr>
            <p:cNvPr id="656" name="Graphic 1127">
              <a:extLst>
                <a:ext uri="{FF2B5EF4-FFF2-40B4-BE49-F238E27FC236}">
                  <a16:creationId xmlns:a16="http://schemas.microsoft.com/office/drawing/2014/main" id="{28ADB37C-40B6-4231-A214-B98AF38EB9D2}"/>
                </a:ext>
              </a:extLst>
            </p:cNvPr>
            <p:cNvSpPr/>
            <p:nvPr/>
          </p:nvSpPr>
          <p:spPr>
            <a:xfrm>
              <a:off x="7091303" y="3590159"/>
              <a:ext cx="28315" cy="36237"/>
            </a:xfrm>
            <a:custGeom>
              <a:avLst/>
              <a:gdLst>
                <a:gd name="connsiteX0" fmla="*/ 29120 w 28315"/>
                <a:gd name="connsiteY0" fmla="*/ 20280 h 36237"/>
                <a:gd name="connsiteX1" fmla="*/ 4546 w 28315"/>
                <a:gd name="connsiteY1" fmla="*/ 20280 h 36237"/>
                <a:gd name="connsiteX2" fmla="*/ 7481 w 28315"/>
                <a:gd name="connsiteY2" fmla="*/ 30623 h 36237"/>
                <a:gd name="connsiteX3" fmla="*/ 16063 w 28315"/>
                <a:gd name="connsiteY3" fmla="*/ 34217 h 36237"/>
                <a:gd name="connsiteX4" fmla="*/ 21345 w 28315"/>
                <a:gd name="connsiteY4" fmla="*/ 33190 h 36237"/>
                <a:gd name="connsiteX5" fmla="*/ 25819 w 28315"/>
                <a:gd name="connsiteY5" fmla="*/ 29962 h 36237"/>
                <a:gd name="connsiteX6" fmla="*/ 28607 w 28315"/>
                <a:gd name="connsiteY6" fmla="*/ 32163 h 36237"/>
                <a:gd name="connsiteX7" fmla="*/ 22885 w 28315"/>
                <a:gd name="connsiteY7" fmla="*/ 36271 h 36237"/>
                <a:gd name="connsiteX8" fmla="*/ 15843 w 28315"/>
                <a:gd name="connsiteY8" fmla="*/ 37591 h 36237"/>
                <a:gd name="connsiteX9" fmla="*/ 4693 w 28315"/>
                <a:gd name="connsiteY9" fmla="*/ 32970 h 36237"/>
                <a:gd name="connsiteX10" fmla="*/ 805 w 28315"/>
                <a:gd name="connsiteY10" fmla="*/ 19473 h 36237"/>
                <a:gd name="connsiteX11" fmla="*/ 4546 w 28315"/>
                <a:gd name="connsiteY11" fmla="*/ 6122 h 36237"/>
                <a:gd name="connsiteX12" fmla="*/ 14963 w 28315"/>
                <a:gd name="connsiteY12" fmla="*/ 1354 h 36237"/>
                <a:gd name="connsiteX13" fmla="*/ 25379 w 28315"/>
                <a:gd name="connsiteY13" fmla="*/ 5902 h 36237"/>
                <a:gd name="connsiteX14" fmla="*/ 29120 w 28315"/>
                <a:gd name="connsiteY14" fmla="*/ 18592 h 36237"/>
                <a:gd name="connsiteX15" fmla="*/ 29120 w 28315"/>
                <a:gd name="connsiteY15" fmla="*/ 20280 h 36237"/>
                <a:gd name="connsiteX16" fmla="*/ 25379 w 28315"/>
                <a:gd name="connsiteY16" fmla="*/ 17272 h 36237"/>
                <a:gd name="connsiteX17" fmla="*/ 24132 w 28315"/>
                <a:gd name="connsiteY17" fmla="*/ 10597 h 36237"/>
                <a:gd name="connsiteX18" fmla="*/ 20538 w 28315"/>
                <a:gd name="connsiteY18" fmla="*/ 6195 h 36237"/>
                <a:gd name="connsiteX19" fmla="*/ 14963 w 28315"/>
                <a:gd name="connsiteY19" fmla="*/ 4655 h 36237"/>
                <a:gd name="connsiteX20" fmla="*/ 9461 w 28315"/>
                <a:gd name="connsiteY20" fmla="*/ 6195 h 36237"/>
                <a:gd name="connsiteX21" fmla="*/ 5793 w 28315"/>
                <a:gd name="connsiteY21" fmla="*/ 10597 h 36237"/>
                <a:gd name="connsiteX22" fmla="*/ 4546 w 28315"/>
                <a:gd name="connsiteY22" fmla="*/ 17272 h 36237"/>
                <a:gd name="connsiteX23" fmla="*/ 25379 w 28315"/>
                <a:gd name="connsiteY23" fmla="*/ 1727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120" y="20280"/>
                  </a:moveTo>
                  <a:lnTo>
                    <a:pt x="4546" y="20280"/>
                  </a:lnTo>
                  <a:cubicBezTo>
                    <a:pt x="4546" y="24828"/>
                    <a:pt x="5500" y="28275"/>
                    <a:pt x="7481" y="30623"/>
                  </a:cubicBezTo>
                  <a:cubicBezTo>
                    <a:pt x="9461" y="33043"/>
                    <a:pt x="12322" y="34217"/>
                    <a:pt x="16063" y="34217"/>
                  </a:cubicBezTo>
                  <a:cubicBezTo>
                    <a:pt x="18117" y="34217"/>
                    <a:pt x="19878" y="33850"/>
                    <a:pt x="21345" y="33190"/>
                  </a:cubicBezTo>
                  <a:cubicBezTo>
                    <a:pt x="22812" y="32530"/>
                    <a:pt x="24279" y="31503"/>
                    <a:pt x="25819" y="29962"/>
                  </a:cubicBezTo>
                  <a:lnTo>
                    <a:pt x="28607" y="32163"/>
                  </a:lnTo>
                  <a:cubicBezTo>
                    <a:pt x="26700" y="34070"/>
                    <a:pt x="24792" y="35464"/>
                    <a:pt x="22885" y="36271"/>
                  </a:cubicBezTo>
                  <a:cubicBezTo>
                    <a:pt x="20978" y="37151"/>
                    <a:pt x="18631" y="37591"/>
                    <a:pt x="15843" y="37591"/>
                  </a:cubicBezTo>
                  <a:cubicBezTo>
                    <a:pt x="10928" y="37591"/>
                    <a:pt x="7261" y="36051"/>
                    <a:pt x="4693" y="32970"/>
                  </a:cubicBezTo>
                  <a:cubicBezTo>
                    <a:pt x="2052" y="29889"/>
                    <a:pt x="805" y="25414"/>
                    <a:pt x="805" y="19473"/>
                  </a:cubicBezTo>
                  <a:cubicBezTo>
                    <a:pt x="805" y="13751"/>
                    <a:pt x="2052" y="9276"/>
                    <a:pt x="4546" y="6122"/>
                  </a:cubicBezTo>
                  <a:cubicBezTo>
                    <a:pt x="7040" y="2968"/>
                    <a:pt x="10488" y="1354"/>
                    <a:pt x="14963" y="1354"/>
                  </a:cubicBezTo>
                  <a:cubicBezTo>
                    <a:pt x="19437" y="1354"/>
                    <a:pt x="22885" y="2894"/>
                    <a:pt x="25379" y="5902"/>
                  </a:cubicBezTo>
                  <a:cubicBezTo>
                    <a:pt x="27873" y="8909"/>
                    <a:pt x="29120" y="13164"/>
                    <a:pt x="29120" y="18592"/>
                  </a:cubicBezTo>
                  <a:lnTo>
                    <a:pt x="29120" y="20280"/>
                  </a:lnTo>
                  <a:close/>
                  <a:moveTo>
                    <a:pt x="25379" y="17272"/>
                  </a:moveTo>
                  <a:cubicBezTo>
                    <a:pt x="25159" y="14264"/>
                    <a:pt x="24792" y="11990"/>
                    <a:pt x="24132" y="10597"/>
                  </a:cubicBezTo>
                  <a:cubicBezTo>
                    <a:pt x="23325" y="8763"/>
                    <a:pt x="22152" y="7296"/>
                    <a:pt x="20538" y="6195"/>
                  </a:cubicBezTo>
                  <a:cubicBezTo>
                    <a:pt x="18851" y="5168"/>
                    <a:pt x="17017" y="4655"/>
                    <a:pt x="14963" y="4655"/>
                  </a:cubicBezTo>
                  <a:cubicBezTo>
                    <a:pt x="12909" y="4655"/>
                    <a:pt x="11075" y="5168"/>
                    <a:pt x="9461" y="6195"/>
                  </a:cubicBezTo>
                  <a:cubicBezTo>
                    <a:pt x="7847" y="7296"/>
                    <a:pt x="6600" y="8763"/>
                    <a:pt x="5793" y="10597"/>
                  </a:cubicBezTo>
                  <a:cubicBezTo>
                    <a:pt x="5133" y="11990"/>
                    <a:pt x="4766" y="14264"/>
                    <a:pt x="4546" y="17272"/>
                  </a:cubicBezTo>
                  <a:lnTo>
                    <a:pt x="25379" y="17272"/>
                  </a:lnTo>
                  <a:close/>
                </a:path>
              </a:pathLst>
            </a:custGeom>
            <a:solidFill>
              <a:srgbClr val="000000"/>
            </a:solidFill>
            <a:ln w="73262" cap="flat">
              <a:noFill/>
              <a:prstDash val="solid"/>
              <a:miter/>
            </a:ln>
          </p:spPr>
          <p:txBody>
            <a:bodyPr rtlCol="0" anchor="ctr"/>
            <a:lstStyle/>
            <a:p>
              <a:endParaRPr lang="en-GB"/>
            </a:p>
          </p:txBody>
        </p:sp>
        <p:sp>
          <p:nvSpPr>
            <p:cNvPr id="657" name="Graphic 1127">
              <a:extLst>
                <a:ext uri="{FF2B5EF4-FFF2-40B4-BE49-F238E27FC236}">
                  <a16:creationId xmlns:a16="http://schemas.microsoft.com/office/drawing/2014/main" id="{6A6E1327-2434-4D55-BC44-21609F2CFC48}"/>
                </a:ext>
              </a:extLst>
            </p:cNvPr>
            <p:cNvSpPr/>
            <p:nvPr/>
          </p:nvSpPr>
          <p:spPr>
            <a:xfrm>
              <a:off x="7128039" y="3590159"/>
              <a:ext cx="28461" cy="36237"/>
            </a:xfrm>
            <a:custGeom>
              <a:avLst/>
              <a:gdLst>
                <a:gd name="connsiteX0" fmla="*/ 29280 w 28461"/>
                <a:gd name="connsiteY0" fmla="*/ 27102 h 36237"/>
                <a:gd name="connsiteX1" fmla="*/ 25465 w 28461"/>
                <a:gd name="connsiteY1" fmla="*/ 34731 h 36237"/>
                <a:gd name="connsiteX2" fmla="*/ 15122 w 28461"/>
                <a:gd name="connsiteY2" fmla="*/ 37591 h 36237"/>
                <a:gd name="connsiteX3" fmla="*/ 818 w 28461"/>
                <a:gd name="connsiteY3" fmla="*/ 32530 h 36237"/>
                <a:gd name="connsiteX4" fmla="*/ 3385 w 28461"/>
                <a:gd name="connsiteY4" fmla="*/ 29962 h 36237"/>
                <a:gd name="connsiteX5" fmla="*/ 14976 w 28461"/>
                <a:gd name="connsiteY5" fmla="*/ 34290 h 36237"/>
                <a:gd name="connsiteX6" fmla="*/ 25612 w 28461"/>
                <a:gd name="connsiteY6" fmla="*/ 27102 h 36237"/>
                <a:gd name="connsiteX7" fmla="*/ 23998 w 28461"/>
                <a:gd name="connsiteY7" fmla="*/ 22920 h 36237"/>
                <a:gd name="connsiteX8" fmla="*/ 18863 w 28461"/>
                <a:gd name="connsiteY8" fmla="*/ 21160 h 36237"/>
                <a:gd name="connsiteX9" fmla="*/ 12995 w 28461"/>
                <a:gd name="connsiteY9" fmla="*/ 20646 h 36237"/>
                <a:gd name="connsiteX10" fmla="*/ 2359 w 28461"/>
                <a:gd name="connsiteY10" fmla="*/ 11404 h 36237"/>
                <a:gd name="connsiteX11" fmla="*/ 5806 w 28461"/>
                <a:gd name="connsiteY11" fmla="*/ 4068 h 36237"/>
                <a:gd name="connsiteX12" fmla="*/ 15049 w 28461"/>
                <a:gd name="connsiteY12" fmla="*/ 1354 h 36237"/>
                <a:gd name="connsiteX13" fmla="*/ 27446 w 28461"/>
                <a:gd name="connsiteY13" fmla="*/ 5095 h 36237"/>
                <a:gd name="connsiteX14" fmla="*/ 24952 w 28461"/>
                <a:gd name="connsiteY14" fmla="*/ 7589 h 36237"/>
                <a:gd name="connsiteX15" fmla="*/ 15049 w 28461"/>
                <a:gd name="connsiteY15" fmla="*/ 4582 h 36237"/>
                <a:gd name="connsiteX16" fmla="*/ 8374 w 28461"/>
                <a:gd name="connsiteY16" fmla="*/ 6342 h 36237"/>
                <a:gd name="connsiteX17" fmla="*/ 6026 w 28461"/>
                <a:gd name="connsiteY17" fmla="*/ 11404 h 36237"/>
                <a:gd name="connsiteX18" fmla="*/ 7787 w 28461"/>
                <a:gd name="connsiteY18" fmla="*/ 15585 h 36237"/>
                <a:gd name="connsiteX19" fmla="*/ 13215 w 28461"/>
                <a:gd name="connsiteY19" fmla="*/ 17345 h 36237"/>
                <a:gd name="connsiteX20" fmla="*/ 18937 w 28461"/>
                <a:gd name="connsiteY20" fmla="*/ 17859 h 36237"/>
                <a:gd name="connsiteX21" fmla="*/ 26639 w 28461"/>
                <a:gd name="connsiteY21" fmla="*/ 20353 h 36237"/>
                <a:gd name="connsiteX22" fmla="*/ 29280 w 28461"/>
                <a:gd name="connsiteY22" fmla="*/ 2710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280" y="27102"/>
                  </a:moveTo>
                  <a:cubicBezTo>
                    <a:pt x="29280" y="30329"/>
                    <a:pt x="28033" y="32897"/>
                    <a:pt x="25465" y="34731"/>
                  </a:cubicBezTo>
                  <a:cubicBezTo>
                    <a:pt x="22898" y="36638"/>
                    <a:pt x="19450" y="37591"/>
                    <a:pt x="15122" y="37591"/>
                  </a:cubicBezTo>
                  <a:cubicBezTo>
                    <a:pt x="9107" y="37591"/>
                    <a:pt x="4339" y="35904"/>
                    <a:pt x="818" y="32530"/>
                  </a:cubicBezTo>
                  <a:lnTo>
                    <a:pt x="3385" y="29962"/>
                  </a:lnTo>
                  <a:cubicBezTo>
                    <a:pt x="6100" y="32823"/>
                    <a:pt x="9987" y="34290"/>
                    <a:pt x="14976" y="34290"/>
                  </a:cubicBezTo>
                  <a:cubicBezTo>
                    <a:pt x="22091" y="34290"/>
                    <a:pt x="25612" y="31870"/>
                    <a:pt x="25612" y="27102"/>
                  </a:cubicBezTo>
                  <a:cubicBezTo>
                    <a:pt x="25612" y="25268"/>
                    <a:pt x="25099" y="23874"/>
                    <a:pt x="23998" y="22920"/>
                  </a:cubicBezTo>
                  <a:cubicBezTo>
                    <a:pt x="22898" y="21967"/>
                    <a:pt x="21211" y="21380"/>
                    <a:pt x="18863" y="21160"/>
                  </a:cubicBezTo>
                  <a:lnTo>
                    <a:pt x="12995" y="20646"/>
                  </a:lnTo>
                  <a:cubicBezTo>
                    <a:pt x="5880" y="20059"/>
                    <a:pt x="2359" y="16979"/>
                    <a:pt x="2359" y="11404"/>
                  </a:cubicBezTo>
                  <a:cubicBezTo>
                    <a:pt x="2359" y="8323"/>
                    <a:pt x="3532" y="5902"/>
                    <a:pt x="5806" y="4068"/>
                  </a:cubicBezTo>
                  <a:cubicBezTo>
                    <a:pt x="8080" y="2234"/>
                    <a:pt x="11161" y="1354"/>
                    <a:pt x="15049" y="1354"/>
                  </a:cubicBezTo>
                  <a:cubicBezTo>
                    <a:pt x="19964" y="1354"/>
                    <a:pt x="24072" y="2601"/>
                    <a:pt x="27446" y="5095"/>
                  </a:cubicBezTo>
                  <a:lnTo>
                    <a:pt x="24952" y="7589"/>
                  </a:lnTo>
                  <a:cubicBezTo>
                    <a:pt x="22238" y="5609"/>
                    <a:pt x="18937" y="4582"/>
                    <a:pt x="15049" y="4582"/>
                  </a:cubicBezTo>
                  <a:cubicBezTo>
                    <a:pt x="12115" y="4582"/>
                    <a:pt x="9841" y="5168"/>
                    <a:pt x="8374" y="6342"/>
                  </a:cubicBezTo>
                  <a:cubicBezTo>
                    <a:pt x="6833" y="7516"/>
                    <a:pt x="6026" y="9203"/>
                    <a:pt x="6026" y="11404"/>
                  </a:cubicBezTo>
                  <a:cubicBezTo>
                    <a:pt x="6026" y="13237"/>
                    <a:pt x="6613" y="14631"/>
                    <a:pt x="7787" y="15585"/>
                  </a:cubicBezTo>
                  <a:cubicBezTo>
                    <a:pt x="8887" y="16538"/>
                    <a:pt x="10721" y="17125"/>
                    <a:pt x="13215" y="17345"/>
                  </a:cubicBezTo>
                  <a:lnTo>
                    <a:pt x="18937" y="17859"/>
                  </a:lnTo>
                  <a:cubicBezTo>
                    <a:pt x="22238" y="18226"/>
                    <a:pt x="24805" y="19033"/>
                    <a:pt x="26639" y="20353"/>
                  </a:cubicBezTo>
                  <a:cubicBezTo>
                    <a:pt x="28400" y="21673"/>
                    <a:pt x="29280" y="23947"/>
                    <a:pt x="29280" y="27102"/>
                  </a:cubicBezTo>
                  <a:close/>
                </a:path>
              </a:pathLst>
            </a:custGeom>
            <a:solidFill>
              <a:srgbClr val="000000"/>
            </a:solidFill>
            <a:ln w="73262" cap="flat">
              <a:noFill/>
              <a:prstDash val="solid"/>
              <a:miter/>
            </a:ln>
          </p:spPr>
          <p:txBody>
            <a:bodyPr rtlCol="0" anchor="ctr"/>
            <a:lstStyle/>
            <a:p>
              <a:endParaRPr lang="en-GB"/>
            </a:p>
          </p:txBody>
        </p:sp>
        <p:sp>
          <p:nvSpPr>
            <p:cNvPr id="658" name="Graphic 1127">
              <a:extLst>
                <a:ext uri="{FF2B5EF4-FFF2-40B4-BE49-F238E27FC236}">
                  <a16:creationId xmlns:a16="http://schemas.microsoft.com/office/drawing/2014/main" id="{819229FE-65C7-41D3-8ED6-56589D1FB9B5}"/>
                </a:ext>
              </a:extLst>
            </p:cNvPr>
            <p:cNvSpPr/>
            <p:nvPr/>
          </p:nvSpPr>
          <p:spPr>
            <a:xfrm>
              <a:off x="6587506" y="3696683"/>
              <a:ext cx="23913" cy="23913"/>
            </a:xfrm>
            <a:custGeom>
              <a:avLst/>
              <a:gdLst>
                <a:gd name="connsiteX0" fmla="*/ 21022 w 23913"/>
                <a:gd name="connsiteY0" fmla="*/ 4837 h 23913"/>
                <a:gd name="connsiteX1" fmla="*/ 24543 w 23913"/>
                <a:gd name="connsiteY1" fmla="*/ 13346 h 23913"/>
                <a:gd name="connsiteX2" fmla="*/ 21022 w 23913"/>
                <a:gd name="connsiteY2" fmla="*/ 21782 h 23913"/>
                <a:gd name="connsiteX3" fmla="*/ 12586 w 23913"/>
                <a:gd name="connsiteY3" fmla="*/ 25303 h 23913"/>
                <a:gd name="connsiteX4" fmla="*/ 4150 w 23913"/>
                <a:gd name="connsiteY4" fmla="*/ 21782 h 23913"/>
                <a:gd name="connsiteX5" fmla="*/ 629 w 23913"/>
                <a:gd name="connsiteY5" fmla="*/ 13346 h 23913"/>
                <a:gd name="connsiteX6" fmla="*/ 4150 w 23913"/>
                <a:gd name="connsiteY6" fmla="*/ 4837 h 23913"/>
                <a:gd name="connsiteX7" fmla="*/ 12586 w 23913"/>
                <a:gd name="connsiteY7" fmla="*/ 1389 h 23913"/>
                <a:gd name="connsiteX8" fmla="*/ 21022 w 23913"/>
                <a:gd name="connsiteY8" fmla="*/ 4837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1022" y="4837"/>
                  </a:moveTo>
                  <a:cubicBezTo>
                    <a:pt x="23369" y="7184"/>
                    <a:pt x="24543" y="10045"/>
                    <a:pt x="24543" y="13346"/>
                  </a:cubicBezTo>
                  <a:cubicBezTo>
                    <a:pt x="24543" y="16647"/>
                    <a:pt x="23369" y="19508"/>
                    <a:pt x="21022" y="21782"/>
                  </a:cubicBezTo>
                  <a:cubicBezTo>
                    <a:pt x="18675" y="24129"/>
                    <a:pt x="15887" y="25303"/>
                    <a:pt x="12586" y="25303"/>
                  </a:cubicBezTo>
                  <a:cubicBezTo>
                    <a:pt x="9285" y="25303"/>
                    <a:pt x="6498" y="24129"/>
                    <a:pt x="4150" y="21782"/>
                  </a:cubicBezTo>
                  <a:cubicBezTo>
                    <a:pt x="1803" y="19508"/>
                    <a:pt x="629" y="16647"/>
                    <a:pt x="629" y="13346"/>
                  </a:cubicBezTo>
                  <a:cubicBezTo>
                    <a:pt x="629" y="10045"/>
                    <a:pt x="1803" y="7184"/>
                    <a:pt x="4150" y="4837"/>
                  </a:cubicBezTo>
                  <a:cubicBezTo>
                    <a:pt x="6498" y="2563"/>
                    <a:pt x="9285" y="1389"/>
                    <a:pt x="12586" y="1389"/>
                  </a:cubicBezTo>
                  <a:cubicBezTo>
                    <a:pt x="15887" y="1389"/>
                    <a:pt x="18675" y="2563"/>
                    <a:pt x="21022" y="4837"/>
                  </a:cubicBezTo>
                  <a:close/>
                </a:path>
              </a:pathLst>
            </a:custGeom>
            <a:solidFill>
              <a:srgbClr val="000000"/>
            </a:solidFill>
            <a:ln w="73262" cap="flat">
              <a:noFill/>
              <a:prstDash val="solid"/>
              <a:miter/>
            </a:ln>
          </p:spPr>
          <p:txBody>
            <a:bodyPr rtlCol="0" anchor="ctr"/>
            <a:lstStyle/>
            <a:p>
              <a:endParaRPr lang="en-GB"/>
            </a:p>
          </p:txBody>
        </p:sp>
        <p:sp>
          <p:nvSpPr>
            <p:cNvPr id="659" name="Graphic 1127">
              <a:extLst>
                <a:ext uri="{FF2B5EF4-FFF2-40B4-BE49-F238E27FC236}">
                  <a16:creationId xmlns:a16="http://schemas.microsoft.com/office/drawing/2014/main" id="{824B99F4-F933-4C70-9585-B009C5C4959C}"/>
                </a:ext>
              </a:extLst>
            </p:cNvPr>
            <p:cNvSpPr/>
            <p:nvPr/>
          </p:nvSpPr>
          <p:spPr>
            <a:xfrm>
              <a:off x="6656825" y="3680912"/>
              <a:ext cx="35137" cy="52228"/>
            </a:xfrm>
            <a:custGeom>
              <a:avLst/>
              <a:gdLst>
                <a:gd name="connsiteX0" fmla="*/ 35792 w 35137"/>
                <a:gd name="connsiteY0" fmla="*/ 39386 h 52228"/>
                <a:gd name="connsiteX1" fmla="*/ 31685 w 35137"/>
                <a:gd name="connsiteY1" fmla="*/ 49876 h 52228"/>
                <a:gd name="connsiteX2" fmla="*/ 20461 w 35137"/>
                <a:gd name="connsiteY2" fmla="*/ 53617 h 52228"/>
                <a:gd name="connsiteX3" fmla="*/ 655 w 35137"/>
                <a:gd name="connsiteY3" fmla="*/ 53617 h 52228"/>
                <a:gd name="connsiteX4" fmla="*/ 655 w 35137"/>
                <a:gd name="connsiteY4" fmla="*/ 1388 h 52228"/>
                <a:gd name="connsiteX5" fmla="*/ 19874 w 35137"/>
                <a:gd name="connsiteY5" fmla="*/ 1388 h 52228"/>
                <a:gd name="connsiteX6" fmla="*/ 30804 w 35137"/>
                <a:gd name="connsiteY6" fmla="*/ 5056 h 52228"/>
                <a:gd name="connsiteX7" fmla="*/ 34986 w 35137"/>
                <a:gd name="connsiteY7" fmla="*/ 15032 h 52228"/>
                <a:gd name="connsiteX8" fmla="*/ 32858 w 35137"/>
                <a:gd name="connsiteY8" fmla="*/ 22368 h 52228"/>
                <a:gd name="connsiteX9" fmla="*/ 26843 w 35137"/>
                <a:gd name="connsiteY9" fmla="*/ 26769 h 52228"/>
                <a:gd name="connsiteX10" fmla="*/ 33445 w 35137"/>
                <a:gd name="connsiteY10" fmla="*/ 31537 h 52228"/>
                <a:gd name="connsiteX11" fmla="*/ 35792 w 35137"/>
                <a:gd name="connsiteY11" fmla="*/ 39386 h 52228"/>
                <a:gd name="connsiteX12" fmla="*/ 28677 w 35137"/>
                <a:gd name="connsiteY12" fmla="*/ 47235 h 52228"/>
                <a:gd name="connsiteX13" fmla="*/ 31831 w 35137"/>
                <a:gd name="connsiteY13" fmla="*/ 39386 h 52228"/>
                <a:gd name="connsiteX14" fmla="*/ 28677 w 35137"/>
                <a:gd name="connsiteY14" fmla="*/ 31537 h 52228"/>
                <a:gd name="connsiteX15" fmla="*/ 20021 w 35137"/>
                <a:gd name="connsiteY15" fmla="*/ 28677 h 52228"/>
                <a:gd name="connsiteX16" fmla="*/ 4617 w 35137"/>
                <a:gd name="connsiteY16" fmla="*/ 28677 h 52228"/>
                <a:gd name="connsiteX17" fmla="*/ 4617 w 35137"/>
                <a:gd name="connsiteY17" fmla="*/ 50096 h 52228"/>
                <a:gd name="connsiteX18" fmla="*/ 20021 w 35137"/>
                <a:gd name="connsiteY18" fmla="*/ 50096 h 52228"/>
                <a:gd name="connsiteX19" fmla="*/ 28677 w 35137"/>
                <a:gd name="connsiteY19" fmla="*/ 47235 h 52228"/>
                <a:gd name="connsiteX20" fmla="*/ 27797 w 35137"/>
                <a:gd name="connsiteY20" fmla="*/ 22661 h 52228"/>
                <a:gd name="connsiteX21" fmla="*/ 31024 w 35137"/>
                <a:gd name="connsiteY21" fmla="*/ 15032 h 52228"/>
                <a:gd name="connsiteX22" fmla="*/ 27797 w 35137"/>
                <a:gd name="connsiteY22" fmla="*/ 7403 h 52228"/>
                <a:gd name="connsiteX23" fmla="*/ 19434 w 35137"/>
                <a:gd name="connsiteY23" fmla="*/ 4909 h 52228"/>
                <a:gd name="connsiteX24" fmla="*/ 4617 w 35137"/>
                <a:gd name="connsiteY24" fmla="*/ 4909 h 52228"/>
                <a:gd name="connsiteX25" fmla="*/ 4617 w 35137"/>
                <a:gd name="connsiteY25" fmla="*/ 25155 h 52228"/>
                <a:gd name="connsiteX26" fmla="*/ 19434 w 35137"/>
                <a:gd name="connsiteY26" fmla="*/ 25155 h 52228"/>
                <a:gd name="connsiteX27" fmla="*/ 27797 w 35137"/>
                <a:gd name="connsiteY27" fmla="*/ 22661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137" h="52228">
                  <a:moveTo>
                    <a:pt x="35792" y="39386"/>
                  </a:moveTo>
                  <a:cubicBezTo>
                    <a:pt x="35792" y="43934"/>
                    <a:pt x="34399" y="47455"/>
                    <a:pt x="31685" y="49876"/>
                  </a:cubicBezTo>
                  <a:cubicBezTo>
                    <a:pt x="28897" y="52370"/>
                    <a:pt x="25156" y="53617"/>
                    <a:pt x="20461" y="53617"/>
                  </a:cubicBezTo>
                  <a:lnTo>
                    <a:pt x="655" y="53617"/>
                  </a:lnTo>
                  <a:lnTo>
                    <a:pt x="655" y="1388"/>
                  </a:lnTo>
                  <a:lnTo>
                    <a:pt x="19874" y="1388"/>
                  </a:lnTo>
                  <a:cubicBezTo>
                    <a:pt x="24349" y="1388"/>
                    <a:pt x="27943" y="2635"/>
                    <a:pt x="30804" y="5056"/>
                  </a:cubicBezTo>
                  <a:cubicBezTo>
                    <a:pt x="33592" y="7477"/>
                    <a:pt x="34986" y="10851"/>
                    <a:pt x="34986" y="15032"/>
                  </a:cubicBezTo>
                  <a:cubicBezTo>
                    <a:pt x="34986" y="17820"/>
                    <a:pt x="34252" y="20241"/>
                    <a:pt x="32858" y="22368"/>
                  </a:cubicBezTo>
                  <a:cubicBezTo>
                    <a:pt x="31391" y="24495"/>
                    <a:pt x="29411" y="25962"/>
                    <a:pt x="26843" y="26769"/>
                  </a:cubicBezTo>
                  <a:cubicBezTo>
                    <a:pt x="29704" y="27723"/>
                    <a:pt x="31905" y="29337"/>
                    <a:pt x="33445" y="31537"/>
                  </a:cubicBezTo>
                  <a:cubicBezTo>
                    <a:pt x="34986" y="33738"/>
                    <a:pt x="35792" y="36379"/>
                    <a:pt x="35792" y="39386"/>
                  </a:cubicBezTo>
                  <a:close/>
                  <a:moveTo>
                    <a:pt x="28677" y="47235"/>
                  </a:moveTo>
                  <a:cubicBezTo>
                    <a:pt x="30804" y="45328"/>
                    <a:pt x="31831" y="42687"/>
                    <a:pt x="31831" y="39386"/>
                  </a:cubicBezTo>
                  <a:cubicBezTo>
                    <a:pt x="31831" y="36085"/>
                    <a:pt x="30804" y="33445"/>
                    <a:pt x="28677" y="31537"/>
                  </a:cubicBezTo>
                  <a:cubicBezTo>
                    <a:pt x="26550" y="29630"/>
                    <a:pt x="23616" y="28677"/>
                    <a:pt x="20021" y="28677"/>
                  </a:cubicBezTo>
                  <a:lnTo>
                    <a:pt x="4617" y="28677"/>
                  </a:lnTo>
                  <a:lnTo>
                    <a:pt x="4617" y="50096"/>
                  </a:lnTo>
                  <a:lnTo>
                    <a:pt x="20021" y="50096"/>
                  </a:lnTo>
                  <a:cubicBezTo>
                    <a:pt x="23616" y="50096"/>
                    <a:pt x="26550" y="49143"/>
                    <a:pt x="28677" y="47235"/>
                  </a:cubicBezTo>
                  <a:close/>
                  <a:moveTo>
                    <a:pt x="27797" y="22661"/>
                  </a:moveTo>
                  <a:cubicBezTo>
                    <a:pt x="29924" y="20974"/>
                    <a:pt x="31024" y="18480"/>
                    <a:pt x="31024" y="15032"/>
                  </a:cubicBezTo>
                  <a:cubicBezTo>
                    <a:pt x="31024" y="11585"/>
                    <a:pt x="29924" y="9091"/>
                    <a:pt x="27797" y="7403"/>
                  </a:cubicBezTo>
                  <a:cubicBezTo>
                    <a:pt x="25669" y="5716"/>
                    <a:pt x="22882" y="4909"/>
                    <a:pt x="19434" y="4909"/>
                  </a:cubicBezTo>
                  <a:lnTo>
                    <a:pt x="4617" y="4909"/>
                  </a:lnTo>
                  <a:lnTo>
                    <a:pt x="4617" y="25155"/>
                  </a:lnTo>
                  <a:lnTo>
                    <a:pt x="19434" y="25155"/>
                  </a:lnTo>
                  <a:cubicBezTo>
                    <a:pt x="22882" y="25155"/>
                    <a:pt x="25669" y="24349"/>
                    <a:pt x="27797" y="22661"/>
                  </a:cubicBezTo>
                  <a:close/>
                </a:path>
              </a:pathLst>
            </a:custGeom>
            <a:solidFill>
              <a:srgbClr val="000000"/>
            </a:solidFill>
            <a:ln w="73262" cap="flat">
              <a:noFill/>
              <a:prstDash val="solid"/>
              <a:miter/>
            </a:ln>
          </p:spPr>
          <p:txBody>
            <a:bodyPr rtlCol="0" anchor="ctr"/>
            <a:lstStyle/>
            <a:p>
              <a:endParaRPr lang="en-GB"/>
            </a:p>
          </p:txBody>
        </p:sp>
        <p:sp>
          <p:nvSpPr>
            <p:cNvPr id="660" name="Graphic 1127">
              <a:extLst>
                <a:ext uri="{FF2B5EF4-FFF2-40B4-BE49-F238E27FC236}">
                  <a16:creationId xmlns:a16="http://schemas.microsoft.com/office/drawing/2014/main" id="{4A625D74-8EC6-4120-95C6-57AD854B08B4}"/>
                </a:ext>
              </a:extLst>
            </p:cNvPr>
            <p:cNvSpPr/>
            <p:nvPr/>
          </p:nvSpPr>
          <p:spPr>
            <a:xfrm>
              <a:off x="6702848" y="3697344"/>
              <a:ext cx="28315" cy="36237"/>
            </a:xfrm>
            <a:custGeom>
              <a:avLst/>
              <a:gdLst>
                <a:gd name="connsiteX0" fmla="*/ 28985 w 28315"/>
                <a:gd name="connsiteY0" fmla="*/ 20317 h 36237"/>
                <a:gd name="connsiteX1" fmla="*/ 4411 w 28315"/>
                <a:gd name="connsiteY1" fmla="*/ 20317 h 36237"/>
                <a:gd name="connsiteX2" fmla="*/ 7346 w 28315"/>
                <a:gd name="connsiteY2" fmla="*/ 30660 h 36237"/>
                <a:gd name="connsiteX3" fmla="*/ 15928 w 28315"/>
                <a:gd name="connsiteY3" fmla="*/ 34254 h 36237"/>
                <a:gd name="connsiteX4" fmla="*/ 21210 w 28315"/>
                <a:gd name="connsiteY4" fmla="*/ 33227 h 36237"/>
                <a:gd name="connsiteX5" fmla="*/ 25684 w 28315"/>
                <a:gd name="connsiteY5" fmla="*/ 30000 h 36237"/>
                <a:gd name="connsiteX6" fmla="*/ 28472 w 28315"/>
                <a:gd name="connsiteY6" fmla="*/ 32200 h 36237"/>
                <a:gd name="connsiteX7" fmla="*/ 22750 w 28315"/>
                <a:gd name="connsiteY7" fmla="*/ 36308 h 36237"/>
                <a:gd name="connsiteX8" fmla="*/ 15708 w 28315"/>
                <a:gd name="connsiteY8" fmla="*/ 37629 h 36237"/>
                <a:gd name="connsiteX9" fmla="*/ 4558 w 28315"/>
                <a:gd name="connsiteY9" fmla="*/ 33007 h 36237"/>
                <a:gd name="connsiteX10" fmla="*/ 670 w 28315"/>
                <a:gd name="connsiteY10" fmla="*/ 19510 h 36237"/>
                <a:gd name="connsiteX11" fmla="*/ 4411 w 28315"/>
                <a:gd name="connsiteY11" fmla="*/ 6159 h 36237"/>
                <a:gd name="connsiteX12" fmla="*/ 14828 w 28315"/>
                <a:gd name="connsiteY12" fmla="*/ 1391 h 36237"/>
                <a:gd name="connsiteX13" fmla="*/ 25244 w 28315"/>
                <a:gd name="connsiteY13" fmla="*/ 5939 h 36237"/>
                <a:gd name="connsiteX14" fmla="*/ 28985 w 28315"/>
                <a:gd name="connsiteY14" fmla="*/ 18630 h 36237"/>
                <a:gd name="connsiteX15" fmla="*/ 28985 w 28315"/>
                <a:gd name="connsiteY15" fmla="*/ 20317 h 36237"/>
                <a:gd name="connsiteX16" fmla="*/ 25244 w 28315"/>
                <a:gd name="connsiteY16" fmla="*/ 17309 h 36237"/>
                <a:gd name="connsiteX17" fmla="*/ 23997 w 28315"/>
                <a:gd name="connsiteY17" fmla="*/ 10634 h 36237"/>
                <a:gd name="connsiteX18" fmla="*/ 20403 w 28315"/>
                <a:gd name="connsiteY18" fmla="*/ 6233 h 36237"/>
                <a:gd name="connsiteX19" fmla="*/ 14828 w 28315"/>
                <a:gd name="connsiteY19" fmla="*/ 4692 h 36237"/>
                <a:gd name="connsiteX20" fmla="*/ 9326 w 28315"/>
                <a:gd name="connsiteY20" fmla="*/ 6233 h 36237"/>
                <a:gd name="connsiteX21" fmla="*/ 5658 w 28315"/>
                <a:gd name="connsiteY21" fmla="*/ 10634 h 36237"/>
                <a:gd name="connsiteX22" fmla="*/ 4411 w 28315"/>
                <a:gd name="connsiteY22" fmla="*/ 17309 h 36237"/>
                <a:gd name="connsiteX23" fmla="*/ 25244 w 28315"/>
                <a:gd name="connsiteY23" fmla="*/ 1730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985" y="20317"/>
                  </a:moveTo>
                  <a:lnTo>
                    <a:pt x="4411" y="20317"/>
                  </a:lnTo>
                  <a:cubicBezTo>
                    <a:pt x="4411" y="24865"/>
                    <a:pt x="5365" y="28313"/>
                    <a:pt x="7346" y="30660"/>
                  </a:cubicBezTo>
                  <a:cubicBezTo>
                    <a:pt x="9326" y="33081"/>
                    <a:pt x="12187" y="34254"/>
                    <a:pt x="15928" y="34254"/>
                  </a:cubicBezTo>
                  <a:cubicBezTo>
                    <a:pt x="17982" y="34254"/>
                    <a:pt x="19743" y="33888"/>
                    <a:pt x="21210" y="33227"/>
                  </a:cubicBezTo>
                  <a:cubicBezTo>
                    <a:pt x="22677" y="32567"/>
                    <a:pt x="24144" y="31540"/>
                    <a:pt x="25684" y="30000"/>
                  </a:cubicBezTo>
                  <a:lnTo>
                    <a:pt x="28472" y="32200"/>
                  </a:lnTo>
                  <a:cubicBezTo>
                    <a:pt x="26565" y="34108"/>
                    <a:pt x="24657" y="35501"/>
                    <a:pt x="22750" y="36308"/>
                  </a:cubicBezTo>
                  <a:cubicBezTo>
                    <a:pt x="20843" y="37189"/>
                    <a:pt x="18496" y="37629"/>
                    <a:pt x="15708" y="37629"/>
                  </a:cubicBezTo>
                  <a:cubicBezTo>
                    <a:pt x="10793" y="37629"/>
                    <a:pt x="7125" y="36088"/>
                    <a:pt x="4558" y="33007"/>
                  </a:cubicBezTo>
                  <a:cubicBezTo>
                    <a:pt x="1917" y="29926"/>
                    <a:pt x="670" y="25452"/>
                    <a:pt x="670" y="19510"/>
                  </a:cubicBezTo>
                  <a:cubicBezTo>
                    <a:pt x="670" y="13788"/>
                    <a:pt x="1917" y="9314"/>
                    <a:pt x="4411" y="6159"/>
                  </a:cubicBezTo>
                  <a:cubicBezTo>
                    <a:pt x="6905" y="3005"/>
                    <a:pt x="10353" y="1391"/>
                    <a:pt x="14828" y="1391"/>
                  </a:cubicBezTo>
                  <a:cubicBezTo>
                    <a:pt x="19302" y="1391"/>
                    <a:pt x="22750" y="2932"/>
                    <a:pt x="25244" y="5939"/>
                  </a:cubicBezTo>
                  <a:cubicBezTo>
                    <a:pt x="27738" y="8947"/>
                    <a:pt x="28985" y="13201"/>
                    <a:pt x="28985" y="18630"/>
                  </a:cubicBezTo>
                  <a:lnTo>
                    <a:pt x="28985" y="20317"/>
                  </a:lnTo>
                  <a:close/>
                  <a:moveTo>
                    <a:pt x="25244" y="17309"/>
                  </a:moveTo>
                  <a:cubicBezTo>
                    <a:pt x="25024" y="14302"/>
                    <a:pt x="24657" y="12028"/>
                    <a:pt x="23997" y="10634"/>
                  </a:cubicBezTo>
                  <a:cubicBezTo>
                    <a:pt x="23190" y="8800"/>
                    <a:pt x="22017" y="7333"/>
                    <a:pt x="20403" y="6233"/>
                  </a:cubicBezTo>
                  <a:cubicBezTo>
                    <a:pt x="18716" y="5206"/>
                    <a:pt x="16882" y="4692"/>
                    <a:pt x="14828" y="4692"/>
                  </a:cubicBezTo>
                  <a:cubicBezTo>
                    <a:pt x="12774" y="4692"/>
                    <a:pt x="10940" y="5206"/>
                    <a:pt x="9326" y="6233"/>
                  </a:cubicBezTo>
                  <a:cubicBezTo>
                    <a:pt x="7712" y="7333"/>
                    <a:pt x="6465" y="8800"/>
                    <a:pt x="5658" y="10634"/>
                  </a:cubicBezTo>
                  <a:cubicBezTo>
                    <a:pt x="4998" y="12028"/>
                    <a:pt x="4631" y="14302"/>
                    <a:pt x="4411" y="17309"/>
                  </a:cubicBezTo>
                  <a:lnTo>
                    <a:pt x="25244" y="17309"/>
                  </a:lnTo>
                  <a:close/>
                </a:path>
              </a:pathLst>
            </a:custGeom>
            <a:solidFill>
              <a:srgbClr val="000000"/>
            </a:solidFill>
            <a:ln w="73262" cap="flat">
              <a:noFill/>
              <a:prstDash val="solid"/>
              <a:miter/>
            </a:ln>
          </p:spPr>
          <p:txBody>
            <a:bodyPr rtlCol="0" anchor="ctr"/>
            <a:lstStyle/>
            <a:p>
              <a:endParaRPr lang="en-GB"/>
            </a:p>
          </p:txBody>
        </p:sp>
        <p:sp>
          <p:nvSpPr>
            <p:cNvPr id="661" name="Graphic 1127">
              <a:extLst>
                <a:ext uri="{FF2B5EF4-FFF2-40B4-BE49-F238E27FC236}">
                  <a16:creationId xmlns:a16="http://schemas.microsoft.com/office/drawing/2014/main" id="{213CBC15-554A-4CF9-A76F-FD66BC23164D}"/>
                </a:ext>
              </a:extLst>
            </p:cNvPr>
            <p:cNvSpPr/>
            <p:nvPr/>
          </p:nvSpPr>
          <p:spPr>
            <a:xfrm>
              <a:off x="6739337" y="3680912"/>
              <a:ext cx="16578" cy="52228"/>
            </a:xfrm>
            <a:custGeom>
              <a:avLst/>
              <a:gdLst>
                <a:gd name="connsiteX0" fmla="*/ 17259 w 16578"/>
                <a:gd name="connsiteY0" fmla="*/ 21048 h 52228"/>
                <a:gd name="connsiteX1" fmla="*/ 9264 w 16578"/>
                <a:gd name="connsiteY1" fmla="*/ 21048 h 52228"/>
                <a:gd name="connsiteX2" fmla="*/ 9264 w 16578"/>
                <a:gd name="connsiteY2" fmla="*/ 53617 h 52228"/>
                <a:gd name="connsiteX3" fmla="*/ 5522 w 16578"/>
                <a:gd name="connsiteY3" fmla="*/ 53617 h 52228"/>
                <a:gd name="connsiteX4" fmla="*/ 5522 w 16578"/>
                <a:gd name="connsiteY4" fmla="*/ 21048 h 52228"/>
                <a:gd name="connsiteX5" fmla="*/ 681 w 16578"/>
                <a:gd name="connsiteY5" fmla="*/ 21048 h 52228"/>
                <a:gd name="connsiteX6" fmla="*/ 681 w 16578"/>
                <a:gd name="connsiteY6" fmla="*/ 18260 h 52228"/>
                <a:gd name="connsiteX7" fmla="*/ 5522 w 16578"/>
                <a:gd name="connsiteY7" fmla="*/ 18260 h 52228"/>
                <a:gd name="connsiteX8" fmla="*/ 5522 w 16578"/>
                <a:gd name="connsiteY8" fmla="*/ 10631 h 52228"/>
                <a:gd name="connsiteX9" fmla="*/ 7723 w 16578"/>
                <a:gd name="connsiteY9" fmla="*/ 3882 h 52228"/>
                <a:gd name="connsiteX10" fmla="*/ 14032 w 16578"/>
                <a:gd name="connsiteY10" fmla="*/ 1388 h 52228"/>
                <a:gd name="connsiteX11" fmla="*/ 17259 w 16578"/>
                <a:gd name="connsiteY11" fmla="*/ 1388 h 52228"/>
                <a:gd name="connsiteX12" fmla="*/ 17259 w 16578"/>
                <a:gd name="connsiteY12" fmla="*/ 4689 h 52228"/>
                <a:gd name="connsiteX13" fmla="*/ 14692 w 16578"/>
                <a:gd name="connsiteY13" fmla="*/ 4689 h 52228"/>
                <a:gd name="connsiteX14" fmla="*/ 9264 w 16578"/>
                <a:gd name="connsiteY14" fmla="*/ 10558 h 52228"/>
                <a:gd name="connsiteX15" fmla="*/ 9264 w 16578"/>
                <a:gd name="connsiteY15" fmla="*/ 18260 h 52228"/>
                <a:gd name="connsiteX16" fmla="*/ 17259 w 16578"/>
                <a:gd name="connsiteY16" fmla="*/ 18260 h 52228"/>
                <a:gd name="connsiteX17" fmla="*/ 17259 w 16578"/>
                <a:gd name="connsiteY17" fmla="*/ 21048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7259" y="21048"/>
                  </a:moveTo>
                  <a:lnTo>
                    <a:pt x="9264" y="21048"/>
                  </a:lnTo>
                  <a:lnTo>
                    <a:pt x="9264" y="53617"/>
                  </a:lnTo>
                  <a:lnTo>
                    <a:pt x="5522" y="53617"/>
                  </a:lnTo>
                  <a:lnTo>
                    <a:pt x="5522" y="21048"/>
                  </a:lnTo>
                  <a:lnTo>
                    <a:pt x="681" y="21048"/>
                  </a:lnTo>
                  <a:lnTo>
                    <a:pt x="681" y="18260"/>
                  </a:lnTo>
                  <a:lnTo>
                    <a:pt x="5522" y="18260"/>
                  </a:lnTo>
                  <a:lnTo>
                    <a:pt x="5522" y="10631"/>
                  </a:lnTo>
                  <a:cubicBezTo>
                    <a:pt x="5522" y="7844"/>
                    <a:pt x="6256" y="5570"/>
                    <a:pt x="7723" y="3882"/>
                  </a:cubicBezTo>
                  <a:cubicBezTo>
                    <a:pt x="9264" y="2195"/>
                    <a:pt x="11317" y="1388"/>
                    <a:pt x="14032" y="1388"/>
                  </a:cubicBezTo>
                  <a:lnTo>
                    <a:pt x="17259" y="1388"/>
                  </a:lnTo>
                  <a:lnTo>
                    <a:pt x="17259" y="4689"/>
                  </a:lnTo>
                  <a:lnTo>
                    <a:pt x="14692" y="4689"/>
                  </a:lnTo>
                  <a:cubicBezTo>
                    <a:pt x="11097" y="4689"/>
                    <a:pt x="9264" y="6670"/>
                    <a:pt x="9264" y="10558"/>
                  </a:cubicBezTo>
                  <a:lnTo>
                    <a:pt x="9264" y="18260"/>
                  </a:lnTo>
                  <a:lnTo>
                    <a:pt x="17259" y="18260"/>
                  </a:lnTo>
                  <a:lnTo>
                    <a:pt x="17259" y="21048"/>
                  </a:lnTo>
                  <a:close/>
                </a:path>
              </a:pathLst>
            </a:custGeom>
            <a:solidFill>
              <a:srgbClr val="000000"/>
            </a:solidFill>
            <a:ln w="73262" cap="flat">
              <a:noFill/>
              <a:prstDash val="solid"/>
              <a:miter/>
            </a:ln>
          </p:spPr>
          <p:txBody>
            <a:bodyPr rtlCol="0" anchor="ctr"/>
            <a:lstStyle/>
            <a:p>
              <a:endParaRPr lang="en-GB"/>
            </a:p>
          </p:txBody>
        </p:sp>
        <p:sp>
          <p:nvSpPr>
            <p:cNvPr id="662" name="Graphic 1127">
              <a:extLst>
                <a:ext uri="{FF2B5EF4-FFF2-40B4-BE49-F238E27FC236}">
                  <a16:creationId xmlns:a16="http://schemas.microsoft.com/office/drawing/2014/main" id="{B89E34EC-ACC9-4F37-BD73-86B883A8C8CA}"/>
                </a:ext>
              </a:extLst>
            </p:cNvPr>
            <p:cNvSpPr/>
            <p:nvPr/>
          </p:nvSpPr>
          <p:spPr>
            <a:xfrm>
              <a:off x="6763131" y="3697344"/>
              <a:ext cx="28461" cy="36237"/>
            </a:xfrm>
            <a:custGeom>
              <a:avLst/>
              <a:gdLst>
                <a:gd name="connsiteX0" fmla="*/ 24752 w 28461"/>
                <a:gd name="connsiteY0" fmla="*/ 5279 h 36237"/>
                <a:gd name="connsiteX1" fmla="*/ 29153 w 28461"/>
                <a:gd name="connsiteY1" fmla="*/ 19510 h 36237"/>
                <a:gd name="connsiteX2" fmla="*/ 24752 w 28461"/>
                <a:gd name="connsiteY2" fmla="*/ 33741 h 36237"/>
                <a:gd name="connsiteX3" fmla="*/ 14922 w 28461"/>
                <a:gd name="connsiteY3" fmla="*/ 37629 h 36237"/>
                <a:gd name="connsiteX4" fmla="*/ 5093 w 28461"/>
                <a:gd name="connsiteY4" fmla="*/ 33741 h 36237"/>
                <a:gd name="connsiteX5" fmla="*/ 691 w 28461"/>
                <a:gd name="connsiteY5" fmla="*/ 19510 h 36237"/>
                <a:gd name="connsiteX6" fmla="*/ 5093 w 28461"/>
                <a:gd name="connsiteY6" fmla="*/ 5279 h 36237"/>
                <a:gd name="connsiteX7" fmla="*/ 14922 w 28461"/>
                <a:gd name="connsiteY7" fmla="*/ 1391 h 36237"/>
                <a:gd name="connsiteX8" fmla="*/ 24752 w 28461"/>
                <a:gd name="connsiteY8" fmla="*/ 5279 h 36237"/>
                <a:gd name="connsiteX9" fmla="*/ 22258 w 28461"/>
                <a:gd name="connsiteY9" fmla="*/ 31320 h 36237"/>
                <a:gd name="connsiteX10" fmla="*/ 25412 w 28461"/>
                <a:gd name="connsiteY10" fmla="*/ 19510 h 36237"/>
                <a:gd name="connsiteX11" fmla="*/ 22258 w 28461"/>
                <a:gd name="connsiteY11" fmla="*/ 7700 h 36237"/>
                <a:gd name="connsiteX12" fmla="*/ 14922 w 28461"/>
                <a:gd name="connsiteY12" fmla="*/ 4692 h 36237"/>
                <a:gd name="connsiteX13" fmla="*/ 7587 w 28461"/>
                <a:gd name="connsiteY13" fmla="*/ 7700 h 36237"/>
                <a:gd name="connsiteX14" fmla="*/ 4432 w 28461"/>
                <a:gd name="connsiteY14" fmla="*/ 19510 h 36237"/>
                <a:gd name="connsiteX15" fmla="*/ 7587 w 28461"/>
                <a:gd name="connsiteY15" fmla="*/ 31320 h 36237"/>
                <a:gd name="connsiteX16" fmla="*/ 14922 w 28461"/>
                <a:gd name="connsiteY16" fmla="*/ 34328 h 36237"/>
                <a:gd name="connsiteX17" fmla="*/ 22258 w 28461"/>
                <a:gd name="connsiteY17" fmla="*/ 3132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752" y="5279"/>
                  </a:moveTo>
                  <a:cubicBezTo>
                    <a:pt x="27686" y="8213"/>
                    <a:pt x="29153" y="12981"/>
                    <a:pt x="29153" y="19510"/>
                  </a:cubicBezTo>
                  <a:cubicBezTo>
                    <a:pt x="29153" y="26039"/>
                    <a:pt x="27686" y="30807"/>
                    <a:pt x="24752" y="33741"/>
                  </a:cubicBezTo>
                  <a:cubicBezTo>
                    <a:pt x="22184" y="36308"/>
                    <a:pt x="18883" y="37629"/>
                    <a:pt x="14922" y="37629"/>
                  </a:cubicBezTo>
                  <a:cubicBezTo>
                    <a:pt x="10961" y="37629"/>
                    <a:pt x="7660" y="36308"/>
                    <a:pt x="5093" y="33741"/>
                  </a:cubicBezTo>
                  <a:cubicBezTo>
                    <a:pt x="2158" y="30807"/>
                    <a:pt x="691" y="26039"/>
                    <a:pt x="691" y="19510"/>
                  </a:cubicBezTo>
                  <a:cubicBezTo>
                    <a:pt x="691" y="12981"/>
                    <a:pt x="2158" y="8213"/>
                    <a:pt x="5093" y="5279"/>
                  </a:cubicBezTo>
                  <a:cubicBezTo>
                    <a:pt x="7660" y="2712"/>
                    <a:pt x="10961" y="1391"/>
                    <a:pt x="14922" y="1391"/>
                  </a:cubicBezTo>
                  <a:cubicBezTo>
                    <a:pt x="18883" y="1391"/>
                    <a:pt x="22184" y="2712"/>
                    <a:pt x="24752" y="5279"/>
                  </a:cubicBezTo>
                  <a:close/>
                  <a:moveTo>
                    <a:pt x="22258" y="31320"/>
                  </a:moveTo>
                  <a:cubicBezTo>
                    <a:pt x="24385" y="29193"/>
                    <a:pt x="25412" y="25305"/>
                    <a:pt x="25412" y="19510"/>
                  </a:cubicBezTo>
                  <a:cubicBezTo>
                    <a:pt x="25412" y="13715"/>
                    <a:pt x="24385" y="9827"/>
                    <a:pt x="22258" y="7700"/>
                  </a:cubicBezTo>
                  <a:cubicBezTo>
                    <a:pt x="20277" y="5719"/>
                    <a:pt x="17783" y="4692"/>
                    <a:pt x="14922" y="4692"/>
                  </a:cubicBezTo>
                  <a:cubicBezTo>
                    <a:pt x="12061" y="4692"/>
                    <a:pt x="9567" y="5719"/>
                    <a:pt x="7587" y="7700"/>
                  </a:cubicBezTo>
                  <a:cubicBezTo>
                    <a:pt x="5459" y="9827"/>
                    <a:pt x="4432" y="13715"/>
                    <a:pt x="4432" y="19510"/>
                  </a:cubicBezTo>
                  <a:cubicBezTo>
                    <a:pt x="4432" y="25305"/>
                    <a:pt x="5459" y="29193"/>
                    <a:pt x="7587" y="31320"/>
                  </a:cubicBezTo>
                  <a:cubicBezTo>
                    <a:pt x="9567" y="33301"/>
                    <a:pt x="12061" y="34328"/>
                    <a:pt x="14922" y="34328"/>
                  </a:cubicBezTo>
                  <a:cubicBezTo>
                    <a:pt x="17783" y="34328"/>
                    <a:pt x="20277" y="33301"/>
                    <a:pt x="22258" y="31320"/>
                  </a:cubicBezTo>
                  <a:close/>
                </a:path>
              </a:pathLst>
            </a:custGeom>
            <a:solidFill>
              <a:srgbClr val="000000"/>
            </a:solidFill>
            <a:ln w="73262" cap="flat">
              <a:noFill/>
              <a:prstDash val="solid"/>
              <a:miter/>
            </a:ln>
          </p:spPr>
          <p:txBody>
            <a:bodyPr rtlCol="0" anchor="ctr"/>
            <a:lstStyle/>
            <a:p>
              <a:endParaRPr lang="en-GB"/>
            </a:p>
          </p:txBody>
        </p:sp>
        <p:sp>
          <p:nvSpPr>
            <p:cNvPr id="663" name="Graphic 1127">
              <a:extLst>
                <a:ext uri="{FF2B5EF4-FFF2-40B4-BE49-F238E27FC236}">
                  <a16:creationId xmlns:a16="http://schemas.microsoft.com/office/drawing/2014/main" id="{34F7CF17-B918-4DFE-9CD2-A00042CE1740}"/>
                </a:ext>
              </a:extLst>
            </p:cNvPr>
            <p:cNvSpPr/>
            <p:nvPr/>
          </p:nvSpPr>
          <p:spPr>
            <a:xfrm>
              <a:off x="6803580" y="3697344"/>
              <a:ext cx="22593" cy="35797"/>
            </a:xfrm>
            <a:custGeom>
              <a:avLst/>
              <a:gdLst>
                <a:gd name="connsiteX0" fmla="*/ 20584 w 22593"/>
                <a:gd name="connsiteY0" fmla="*/ 7480 h 35797"/>
                <a:gd name="connsiteX1" fmla="*/ 17576 w 22593"/>
                <a:gd name="connsiteY1" fmla="*/ 5279 h 35797"/>
                <a:gd name="connsiteX2" fmla="*/ 13908 w 22593"/>
                <a:gd name="connsiteY2" fmla="*/ 4692 h 35797"/>
                <a:gd name="connsiteX3" fmla="*/ 7013 w 22593"/>
                <a:gd name="connsiteY3" fmla="*/ 7773 h 35797"/>
                <a:gd name="connsiteX4" fmla="*/ 4445 w 22593"/>
                <a:gd name="connsiteY4" fmla="*/ 15402 h 35797"/>
                <a:gd name="connsiteX5" fmla="*/ 4445 w 22593"/>
                <a:gd name="connsiteY5" fmla="*/ 37188 h 35797"/>
                <a:gd name="connsiteX6" fmla="*/ 704 w 22593"/>
                <a:gd name="connsiteY6" fmla="*/ 37188 h 35797"/>
                <a:gd name="connsiteX7" fmla="*/ 704 w 22593"/>
                <a:gd name="connsiteY7" fmla="*/ 1831 h 35797"/>
                <a:gd name="connsiteX8" fmla="*/ 4445 w 22593"/>
                <a:gd name="connsiteY8" fmla="*/ 1831 h 35797"/>
                <a:gd name="connsiteX9" fmla="*/ 4445 w 22593"/>
                <a:gd name="connsiteY9" fmla="*/ 6526 h 35797"/>
                <a:gd name="connsiteX10" fmla="*/ 8773 w 22593"/>
                <a:gd name="connsiteY10" fmla="*/ 2785 h 35797"/>
                <a:gd name="connsiteX11" fmla="*/ 14788 w 22593"/>
                <a:gd name="connsiteY11" fmla="*/ 1391 h 35797"/>
                <a:gd name="connsiteX12" fmla="*/ 23298 w 22593"/>
                <a:gd name="connsiteY12" fmla="*/ 4765 h 35797"/>
                <a:gd name="connsiteX13" fmla="*/ 20584 w 22593"/>
                <a:gd name="connsiteY13" fmla="*/ 748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584" y="7480"/>
                  </a:moveTo>
                  <a:cubicBezTo>
                    <a:pt x="19483" y="6379"/>
                    <a:pt x="18530" y="5646"/>
                    <a:pt x="17576" y="5279"/>
                  </a:cubicBezTo>
                  <a:cubicBezTo>
                    <a:pt x="16622" y="4912"/>
                    <a:pt x="15375" y="4692"/>
                    <a:pt x="13908" y="4692"/>
                  </a:cubicBezTo>
                  <a:cubicBezTo>
                    <a:pt x="10974" y="4692"/>
                    <a:pt x="8627" y="5719"/>
                    <a:pt x="7013" y="7773"/>
                  </a:cubicBezTo>
                  <a:cubicBezTo>
                    <a:pt x="5326" y="9900"/>
                    <a:pt x="4445" y="12394"/>
                    <a:pt x="4445" y="15402"/>
                  </a:cubicBezTo>
                  <a:lnTo>
                    <a:pt x="4445" y="37188"/>
                  </a:lnTo>
                  <a:lnTo>
                    <a:pt x="704" y="37188"/>
                  </a:lnTo>
                  <a:lnTo>
                    <a:pt x="704" y="1831"/>
                  </a:lnTo>
                  <a:lnTo>
                    <a:pt x="4445" y="1831"/>
                  </a:lnTo>
                  <a:lnTo>
                    <a:pt x="4445" y="6526"/>
                  </a:lnTo>
                  <a:cubicBezTo>
                    <a:pt x="5472" y="4912"/>
                    <a:pt x="6939" y="3665"/>
                    <a:pt x="8773" y="2785"/>
                  </a:cubicBezTo>
                  <a:cubicBezTo>
                    <a:pt x="10607" y="1831"/>
                    <a:pt x="12661" y="1391"/>
                    <a:pt x="14788" y="1391"/>
                  </a:cubicBezTo>
                  <a:cubicBezTo>
                    <a:pt x="18236" y="1391"/>
                    <a:pt x="21024" y="2491"/>
                    <a:pt x="23298" y="4765"/>
                  </a:cubicBezTo>
                  <a:lnTo>
                    <a:pt x="20584" y="7480"/>
                  </a:lnTo>
                  <a:close/>
                </a:path>
              </a:pathLst>
            </a:custGeom>
            <a:solidFill>
              <a:srgbClr val="000000"/>
            </a:solidFill>
            <a:ln w="73262" cap="flat">
              <a:noFill/>
              <a:prstDash val="solid"/>
              <a:miter/>
            </a:ln>
          </p:spPr>
          <p:txBody>
            <a:bodyPr rtlCol="0" anchor="ctr"/>
            <a:lstStyle/>
            <a:p>
              <a:endParaRPr lang="en-GB"/>
            </a:p>
          </p:txBody>
        </p:sp>
        <p:sp>
          <p:nvSpPr>
            <p:cNvPr id="664" name="Graphic 1127">
              <a:extLst>
                <a:ext uri="{FF2B5EF4-FFF2-40B4-BE49-F238E27FC236}">
                  <a16:creationId xmlns:a16="http://schemas.microsoft.com/office/drawing/2014/main" id="{02FABCCE-591D-4A0A-ACED-B03DBD6B8214}"/>
                </a:ext>
              </a:extLst>
            </p:cNvPr>
            <p:cNvSpPr/>
            <p:nvPr/>
          </p:nvSpPr>
          <p:spPr>
            <a:xfrm>
              <a:off x="6831337" y="3697344"/>
              <a:ext cx="28315" cy="36237"/>
            </a:xfrm>
            <a:custGeom>
              <a:avLst/>
              <a:gdLst>
                <a:gd name="connsiteX0" fmla="*/ 29030 w 28315"/>
                <a:gd name="connsiteY0" fmla="*/ 20317 h 36237"/>
                <a:gd name="connsiteX1" fmla="*/ 4456 w 28315"/>
                <a:gd name="connsiteY1" fmla="*/ 20317 h 36237"/>
                <a:gd name="connsiteX2" fmla="*/ 7390 w 28315"/>
                <a:gd name="connsiteY2" fmla="*/ 30660 h 36237"/>
                <a:gd name="connsiteX3" fmla="*/ 15973 w 28315"/>
                <a:gd name="connsiteY3" fmla="*/ 34254 h 36237"/>
                <a:gd name="connsiteX4" fmla="*/ 21254 w 28315"/>
                <a:gd name="connsiteY4" fmla="*/ 33227 h 36237"/>
                <a:gd name="connsiteX5" fmla="*/ 25729 w 28315"/>
                <a:gd name="connsiteY5" fmla="*/ 30000 h 36237"/>
                <a:gd name="connsiteX6" fmla="*/ 28517 w 28315"/>
                <a:gd name="connsiteY6" fmla="*/ 32200 h 36237"/>
                <a:gd name="connsiteX7" fmla="*/ 22795 w 28315"/>
                <a:gd name="connsiteY7" fmla="*/ 36308 h 36237"/>
                <a:gd name="connsiteX8" fmla="*/ 15753 w 28315"/>
                <a:gd name="connsiteY8" fmla="*/ 37629 h 36237"/>
                <a:gd name="connsiteX9" fmla="*/ 4603 w 28315"/>
                <a:gd name="connsiteY9" fmla="*/ 33007 h 36237"/>
                <a:gd name="connsiteX10" fmla="*/ 715 w 28315"/>
                <a:gd name="connsiteY10" fmla="*/ 19510 h 36237"/>
                <a:gd name="connsiteX11" fmla="*/ 4456 w 28315"/>
                <a:gd name="connsiteY11" fmla="*/ 6159 h 36237"/>
                <a:gd name="connsiteX12" fmla="*/ 14872 w 28315"/>
                <a:gd name="connsiteY12" fmla="*/ 1391 h 36237"/>
                <a:gd name="connsiteX13" fmla="*/ 25289 w 28315"/>
                <a:gd name="connsiteY13" fmla="*/ 5939 h 36237"/>
                <a:gd name="connsiteX14" fmla="*/ 29030 w 28315"/>
                <a:gd name="connsiteY14" fmla="*/ 18630 h 36237"/>
                <a:gd name="connsiteX15" fmla="*/ 29030 w 28315"/>
                <a:gd name="connsiteY15" fmla="*/ 20317 h 36237"/>
                <a:gd name="connsiteX16" fmla="*/ 25289 w 28315"/>
                <a:gd name="connsiteY16" fmla="*/ 17309 h 36237"/>
                <a:gd name="connsiteX17" fmla="*/ 24042 w 28315"/>
                <a:gd name="connsiteY17" fmla="*/ 10634 h 36237"/>
                <a:gd name="connsiteX18" fmla="*/ 20447 w 28315"/>
                <a:gd name="connsiteY18" fmla="*/ 6233 h 36237"/>
                <a:gd name="connsiteX19" fmla="*/ 14872 w 28315"/>
                <a:gd name="connsiteY19" fmla="*/ 4692 h 36237"/>
                <a:gd name="connsiteX20" fmla="*/ 9371 w 28315"/>
                <a:gd name="connsiteY20" fmla="*/ 6233 h 36237"/>
                <a:gd name="connsiteX21" fmla="*/ 5703 w 28315"/>
                <a:gd name="connsiteY21" fmla="*/ 10634 h 36237"/>
                <a:gd name="connsiteX22" fmla="*/ 4456 w 28315"/>
                <a:gd name="connsiteY22" fmla="*/ 17309 h 36237"/>
                <a:gd name="connsiteX23" fmla="*/ 25289 w 28315"/>
                <a:gd name="connsiteY23" fmla="*/ 1730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030" y="20317"/>
                  </a:moveTo>
                  <a:lnTo>
                    <a:pt x="4456" y="20317"/>
                  </a:lnTo>
                  <a:cubicBezTo>
                    <a:pt x="4456" y="24865"/>
                    <a:pt x="5410" y="28313"/>
                    <a:pt x="7390" y="30660"/>
                  </a:cubicBezTo>
                  <a:cubicBezTo>
                    <a:pt x="9371" y="33081"/>
                    <a:pt x="12232" y="34254"/>
                    <a:pt x="15973" y="34254"/>
                  </a:cubicBezTo>
                  <a:cubicBezTo>
                    <a:pt x="18027" y="34254"/>
                    <a:pt x="19787" y="33888"/>
                    <a:pt x="21254" y="33227"/>
                  </a:cubicBezTo>
                  <a:cubicBezTo>
                    <a:pt x="22721" y="32567"/>
                    <a:pt x="24189" y="31540"/>
                    <a:pt x="25729" y="30000"/>
                  </a:cubicBezTo>
                  <a:lnTo>
                    <a:pt x="28517" y="32200"/>
                  </a:lnTo>
                  <a:cubicBezTo>
                    <a:pt x="26609" y="34108"/>
                    <a:pt x="24702" y="35501"/>
                    <a:pt x="22795" y="36308"/>
                  </a:cubicBezTo>
                  <a:cubicBezTo>
                    <a:pt x="20888" y="37189"/>
                    <a:pt x="18540" y="37629"/>
                    <a:pt x="15753" y="37629"/>
                  </a:cubicBezTo>
                  <a:cubicBezTo>
                    <a:pt x="10838" y="37629"/>
                    <a:pt x="7170" y="36088"/>
                    <a:pt x="4603" y="33007"/>
                  </a:cubicBezTo>
                  <a:cubicBezTo>
                    <a:pt x="1962" y="29926"/>
                    <a:pt x="715" y="25452"/>
                    <a:pt x="715" y="19510"/>
                  </a:cubicBezTo>
                  <a:cubicBezTo>
                    <a:pt x="715" y="13788"/>
                    <a:pt x="1962" y="9314"/>
                    <a:pt x="4456" y="6159"/>
                  </a:cubicBezTo>
                  <a:cubicBezTo>
                    <a:pt x="6950" y="3005"/>
                    <a:pt x="10398" y="1391"/>
                    <a:pt x="14872" y="1391"/>
                  </a:cubicBezTo>
                  <a:cubicBezTo>
                    <a:pt x="19347" y="1391"/>
                    <a:pt x="22795" y="2932"/>
                    <a:pt x="25289" y="5939"/>
                  </a:cubicBezTo>
                  <a:cubicBezTo>
                    <a:pt x="27783" y="8947"/>
                    <a:pt x="29030" y="13201"/>
                    <a:pt x="29030" y="18630"/>
                  </a:cubicBezTo>
                  <a:lnTo>
                    <a:pt x="29030" y="20317"/>
                  </a:lnTo>
                  <a:close/>
                  <a:moveTo>
                    <a:pt x="25289" y="17309"/>
                  </a:moveTo>
                  <a:cubicBezTo>
                    <a:pt x="25069" y="14302"/>
                    <a:pt x="24702" y="12028"/>
                    <a:pt x="24042" y="10634"/>
                  </a:cubicBezTo>
                  <a:cubicBezTo>
                    <a:pt x="23235" y="8800"/>
                    <a:pt x="22061" y="7333"/>
                    <a:pt x="20447" y="6233"/>
                  </a:cubicBezTo>
                  <a:cubicBezTo>
                    <a:pt x="18760" y="5206"/>
                    <a:pt x="16926" y="4692"/>
                    <a:pt x="14872" y="4692"/>
                  </a:cubicBezTo>
                  <a:cubicBezTo>
                    <a:pt x="12819" y="4692"/>
                    <a:pt x="10985" y="5206"/>
                    <a:pt x="9371" y="6233"/>
                  </a:cubicBezTo>
                  <a:cubicBezTo>
                    <a:pt x="7757" y="7333"/>
                    <a:pt x="6510" y="8800"/>
                    <a:pt x="5703" y="10634"/>
                  </a:cubicBezTo>
                  <a:cubicBezTo>
                    <a:pt x="5043" y="12028"/>
                    <a:pt x="4676" y="14302"/>
                    <a:pt x="4456" y="17309"/>
                  </a:cubicBezTo>
                  <a:lnTo>
                    <a:pt x="25289" y="17309"/>
                  </a:lnTo>
                  <a:close/>
                </a:path>
              </a:pathLst>
            </a:custGeom>
            <a:solidFill>
              <a:srgbClr val="000000"/>
            </a:solidFill>
            <a:ln w="73262" cap="flat">
              <a:noFill/>
              <a:prstDash val="solid"/>
              <a:miter/>
            </a:ln>
          </p:spPr>
          <p:txBody>
            <a:bodyPr rtlCol="0" anchor="ctr"/>
            <a:lstStyle/>
            <a:p>
              <a:endParaRPr lang="en-GB"/>
            </a:p>
          </p:txBody>
        </p:sp>
        <p:sp>
          <p:nvSpPr>
            <p:cNvPr id="665" name="Graphic 1127">
              <a:extLst>
                <a:ext uri="{FF2B5EF4-FFF2-40B4-BE49-F238E27FC236}">
                  <a16:creationId xmlns:a16="http://schemas.microsoft.com/office/drawing/2014/main" id="{7FE4F8E7-8B23-43F6-9709-DCBE55CCD33D}"/>
                </a:ext>
              </a:extLst>
            </p:cNvPr>
            <p:cNvSpPr/>
            <p:nvPr/>
          </p:nvSpPr>
          <p:spPr>
            <a:xfrm>
              <a:off x="6884667" y="3697344"/>
              <a:ext cx="28461" cy="36237"/>
            </a:xfrm>
            <a:custGeom>
              <a:avLst/>
              <a:gdLst>
                <a:gd name="connsiteX0" fmla="*/ 29195 w 28461"/>
                <a:gd name="connsiteY0" fmla="*/ 27139 h 36237"/>
                <a:gd name="connsiteX1" fmla="*/ 25381 w 28461"/>
                <a:gd name="connsiteY1" fmla="*/ 34768 h 36237"/>
                <a:gd name="connsiteX2" fmla="*/ 15038 w 28461"/>
                <a:gd name="connsiteY2" fmla="*/ 37629 h 36237"/>
                <a:gd name="connsiteX3" fmla="*/ 733 w 28461"/>
                <a:gd name="connsiteY3" fmla="*/ 32567 h 36237"/>
                <a:gd name="connsiteX4" fmla="*/ 3301 w 28461"/>
                <a:gd name="connsiteY4" fmla="*/ 30000 h 36237"/>
                <a:gd name="connsiteX5" fmla="*/ 14891 w 28461"/>
                <a:gd name="connsiteY5" fmla="*/ 34328 h 36237"/>
                <a:gd name="connsiteX6" fmla="*/ 25528 w 28461"/>
                <a:gd name="connsiteY6" fmla="*/ 27139 h 36237"/>
                <a:gd name="connsiteX7" fmla="*/ 23914 w 28461"/>
                <a:gd name="connsiteY7" fmla="*/ 22958 h 36237"/>
                <a:gd name="connsiteX8" fmla="*/ 18779 w 28461"/>
                <a:gd name="connsiteY8" fmla="*/ 21197 h 36237"/>
                <a:gd name="connsiteX9" fmla="*/ 12910 w 28461"/>
                <a:gd name="connsiteY9" fmla="*/ 20684 h 36237"/>
                <a:gd name="connsiteX10" fmla="*/ 2274 w 28461"/>
                <a:gd name="connsiteY10" fmla="*/ 11441 h 36237"/>
                <a:gd name="connsiteX11" fmla="*/ 5722 w 28461"/>
                <a:gd name="connsiteY11" fmla="*/ 4105 h 36237"/>
                <a:gd name="connsiteX12" fmla="*/ 14964 w 28461"/>
                <a:gd name="connsiteY12" fmla="*/ 1391 h 36237"/>
                <a:gd name="connsiteX13" fmla="*/ 27361 w 28461"/>
                <a:gd name="connsiteY13" fmla="*/ 5132 h 36237"/>
                <a:gd name="connsiteX14" fmla="*/ 24867 w 28461"/>
                <a:gd name="connsiteY14" fmla="*/ 7626 h 36237"/>
                <a:gd name="connsiteX15" fmla="*/ 14964 w 28461"/>
                <a:gd name="connsiteY15" fmla="*/ 4619 h 36237"/>
                <a:gd name="connsiteX16" fmla="*/ 8289 w 28461"/>
                <a:gd name="connsiteY16" fmla="*/ 6379 h 36237"/>
                <a:gd name="connsiteX17" fmla="*/ 5942 w 28461"/>
                <a:gd name="connsiteY17" fmla="*/ 11441 h 36237"/>
                <a:gd name="connsiteX18" fmla="*/ 7702 w 28461"/>
                <a:gd name="connsiteY18" fmla="*/ 15622 h 36237"/>
                <a:gd name="connsiteX19" fmla="*/ 13131 w 28461"/>
                <a:gd name="connsiteY19" fmla="*/ 17383 h 36237"/>
                <a:gd name="connsiteX20" fmla="*/ 18852 w 28461"/>
                <a:gd name="connsiteY20" fmla="*/ 17896 h 36237"/>
                <a:gd name="connsiteX21" fmla="*/ 26555 w 28461"/>
                <a:gd name="connsiteY21" fmla="*/ 20390 h 36237"/>
                <a:gd name="connsiteX22" fmla="*/ 29195 w 28461"/>
                <a:gd name="connsiteY22" fmla="*/ 2713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195" y="27139"/>
                  </a:moveTo>
                  <a:cubicBezTo>
                    <a:pt x="29195" y="30366"/>
                    <a:pt x="27948" y="32934"/>
                    <a:pt x="25381" y="34768"/>
                  </a:cubicBezTo>
                  <a:cubicBezTo>
                    <a:pt x="22813" y="36675"/>
                    <a:pt x="19366" y="37629"/>
                    <a:pt x="15038" y="37629"/>
                  </a:cubicBezTo>
                  <a:cubicBezTo>
                    <a:pt x="9023" y="37629"/>
                    <a:pt x="4255" y="35941"/>
                    <a:pt x="733" y="32567"/>
                  </a:cubicBezTo>
                  <a:lnTo>
                    <a:pt x="3301" y="30000"/>
                  </a:lnTo>
                  <a:cubicBezTo>
                    <a:pt x="6015" y="32861"/>
                    <a:pt x="9903" y="34328"/>
                    <a:pt x="14891" y="34328"/>
                  </a:cubicBezTo>
                  <a:cubicBezTo>
                    <a:pt x="22006" y="34328"/>
                    <a:pt x="25528" y="31907"/>
                    <a:pt x="25528" y="27139"/>
                  </a:cubicBezTo>
                  <a:cubicBezTo>
                    <a:pt x="25528" y="25305"/>
                    <a:pt x="25014" y="23911"/>
                    <a:pt x="23914" y="22958"/>
                  </a:cubicBezTo>
                  <a:cubicBezTo>
                    <a:pt x="22813" y="22004"/>
                    <a:pt x="21126" y="21417"/>
                    <a:pt x="18779" y="21197"/>
                  </a:cubicBezTo>
                  <a:lnTo>
                    <a:pt x="12910" y="20684"/>
                  </a:lnTo>
                  <a:cubicBezTo>
                    <a:pt x="5795" y="20097"/>
                    <a:pt x="2274" y="17016"/>
                    <a:pt x="2274" y="11441"/>
                  </a:cubicBezTo>
                  <a:cubicBezTo>
                    <a:pt x="2274" y="8360"/>
                    <a:pt x="3448" y="5939"/>
                    <a:pt x="5722" y="4105"/>
                  </a:cubicBezTo>
                  <a:cubicBezTo>
                    <a:pt x="7996" y="2271"/>
                    <a:pt x="11077" y="1391"/>
                    <a:pt x="14964" y="1391"/>
                  </a:cubicBezTo>
                  <a:cubicBezTo>
                    <a:pt x="19879" y="1391"/>
                    <a:pt x="23987" y="2638"/>
                    <a:pt x="27361" y="5132"/>
                  </a:cubicBezTo>
                  <a:lnTo>
                    <a:pt x="24867" y="7626"/>
                  </a:lnTo>
                  <a:cubicBezTo>
                    <a:pt x="22153" y="5646"/>
                    <a:pt x="18852" y="4619"/>
                    <a:pt x="14964" y="4619"/>
                  </a:cubicBezTo>
                  <a:cubicBezTo>
                    <a:pt x="12030" y="4619"/>
                    <a:pt x="9756" y="5206"/>
                    <a:pt x="8289" y="6379"/>
                  </a:cubicBezTo>
                  <a:cubicBezTo>
                    <a:pt x="6749" y="7553"/>
                    <a:pt x="5942" y="9240"/>
                    <a:pt x="5942" y="11441"/>
                  </a:cubicBezTo>
                  <a:cubicBezTo>
                    <a:pt x="5942" y="13275"/>
                    <a:pt x="6529" y="14668"/>
                    <a:pt x="7702" y="15622"/>
                  </a:cubicBezTo>
                  <a:cubicBezTo>
                    <a:pt x="8803" y="16576"/>
                    <a:pt x="10636" y="17163"/>
                    <a:pt x="13131" y="17383"/>
                  </a:cubicBezTo>
                  <a:lnTo>
                    <a:pt x="18852" y="17896"/>
                  </a:lnTo>
                  <a:cubicBezTo>
                    <a:pt x="22153" y="18263"/>
                    <a:pt x="24721" y="19070"/>
                    <a:pt x="26555" y="20390"/>
                  </a:cubicBezTo>
                  <a:cubicBezTo>
                    <a:pt x="28315" y="21711"/>
                    <a:pt x="29195" y="23985"/>
                    <a:pt x="29195" y="27139"/>
                  </a:cubicBezTo>
                  <a:close/>
                </a:path>
              </a:pathLst>
            </a:custGeom>
            <a:solidFill>
              <a:srgbClr val="000000"/>
            </a:solidFill>
            <a:ln w="73262" cap="flat">
              <a:noFill/>
              <a:prstDash val="solid"/>
              <a:miter/>
            </a:ln>
          </p:spPr>
          <p:txBody>
            <a:bodyPr rtlCol="0" anchor="ctr"/>
            <a:lstStyle/>
            <a:p>
              <a:endParaRPr lang="en-GB"/>
            </a:p>
          </p:txBody>
        </p:sp>
        <p:sp>
          <p:nvSpPr>
            <p:cNvPr id="666" name="Graphic 1127">
              <a:extLst>
                <a:ext uri="{FF2B5EF4-FFF2-40B4-BE49-F238E27FC236}">
                  <a16:creationId xmlns:a16="http://schemas.microsoft.com/office/drawing/2014/main" id="{D8146F67-D3B2-4E05-815C-9485BBB3A279}"/>
                </a:ext>
              </a:extLst>
            </p:cNvPr>
            <p:cNvSpPr/>
            <p:nvPr/>
          </p:nvSpPr>
          <p:spPr>
            <a:xfrm>
              <a:off x="6920201" y="3686487"/>
              <a:ext cx="16578" cy="46653"/>
            </a:xfrm>
            <a:custGeom>
              <a:avLst/>
              <a:gdLst>
                <a:gd name="connsiteX0" fmla="*/ 17322 w 16578"/>
                <a:gd name="connsiteY0" fmla="*/ 48043 h 46653"/>
                <a:gd name="connsiteX1" fmla="*/ 14095 w 16578"/>
                <a:gd name="connsiteY1" fmla="*/ 48043 h 46653"/>
                <a:gd name="connsiteX2" fmla="*/ 7859 w 16578"/>
                <a:gd name="connsiteY2" fmla="*/ 45476 h 46653"/>
                <a:gd name="connsiteX3" fmla="*/ 5585 w 16578"/>
                <a:gd name="connsiteY3" fmla="*/ 38800 h 46653"/>
                <a:gd name="connsiteX4" fmla="*/ 5585 w 16578"/>
                <a:gd name="connsiteY4" fmla="*/ 15473 h 46653"/>
                <a:gd name="connsiteX5" fmla="*/ 744 w 16578"/>
                <a:gd name="connsiteY5" fmla="*/ 15473 h 46653"/>
                <a:gd name="connsiteX6" fmla="*/ 744 w 16578"/>
                <a:gd name="connsiteY6" fmla="*/ 12686 h 46653"/>
                <a:gd name="connsiteX7" fmla="*/ 5585 w 16578"/>
                <a:gd name="connsiteY7" fmla="*/ 12686 h 46653"/>
                <a:gd name="connsiteX8" fmla="*/ 5585 w 16578"/>
                <a:gd name="connsiteY8" fmla="*/ 1389 h 46653"/>
                <a:gd name="connsiteX9" fmla="*/ 9326 w 16578"/>
                <a:gd name="connsiteY9" fmla="*/ 1389 h 46653"/>
                <a:gd name="connsiteX10" fmla="*/ 9326 w 16578"/>
                <a:gd name="connsiteY10" fmla="*/ 12686 h 46653"/>
                <a:gd name="connsiteX11" fmla="*/ 17322 w 16578"/>
                <a:gd name="connsiteY11" fmla="*/ 12686 h 46653"/>
                <a:gd name="connsiteX12" fmla="*/ 17322 w 16578"/>
                <a:gd name="connsiteY12" fmla="*/ 15473 h 46653"/>
                <a:gd name="connsiteX13" fmla="*/ 9326 w 16578"/>
                <a:gd name="connsiteY13" fmla="*/ 15473 h 46653"/>
                <a:gd name="connsiteX14" fmla="*/ 9326 w 16578"/>
                <a:gd name="connsiteY14" fmla="*/ 38874 h 46653"/>
                <a:gd name="connsiteX15" fmla="*/ 14755 w 16578"/>
                <a:gd name="connsiteY15" fmla="*/ 44742 h 46653"/>
                <a:gd name="connsiteX16" fmla="*/ 17322 w 16578"/>
                <a:gd name="connsiteY16" fmla="*/ 44742 h 46653"/>
                <a:gd name="connsiteX17" fmla="*/ 17322 w 16578"/>
                <a:gd name="connsiteY17" fmla="*/ 48043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322" y="48043"/>
                  </a:moveTo>
                  <a:lnTo>
                    <a:pt x="14095" y="48043"/>
                  </a:lnTo>
                  <a:cubicBezTo>
                    <a:pt x="11380" y="48043"/>
                    <a:pt x="9326" y="47163"/>
                    <a:pt x="7859" y="45476"/>
                  </a:cubicBezTo>
                  <a:cubicBezTo>
                    <a:pt x="6319" y="43789"/>
                    <a:pt x="5585" y="41588"/>
                    <a:pt x="5585" y="38800"/>
                  </a:cubicBezTo>
                  <a:lnTo>
                    <a:pt x="5585" y="15473"/>
                  </a:lnTo>
                  <a:lnTo>
                    <a:pt x="744" y="15473"/>
                  </a:lnTo>
                  <a:lnTo>
                    <a:pt x="744" y="12686"/>
                  </a:lnTo>
                  <a:lnTo>
                    <a:pt x="5585" y="12686"/>
                  </a:lnTo>
                  <a:lnTo>
                    <a:pt x="5585" y="1389"/>
                  </a:lnTo>
                  <a:lnTo>
                    <a:pt x="9326" y="1389"/>
                  </a:lnTo>
                  <a:lnTo>
                    <a:pt x="9326" y="12686"/>
                  </a:lnTo>
                  <a:lnTo>
                    <a:pt x="17322" y="12686"/>
                  </a:lnTo>
                  <a:lnTo>
                    <a:pt x="17322" y="15473"/>
                  </a:lnTo>
                  <a:lnTo>
                    <a:pt x="9326" y="15473"/>
                  </a:lnTo>
                  <a:lnTo>
                    <a:pt x="9326" y="38874"/>
                  </a:lnTo>
                  <a:cubicBezTo>
                    <a:pt x="9326" y="42762"/>
                    <a:pt x="11160" y="44742"/>
                    <a:pt x="14755" y="44742"/>
                  </a:cubicBezTo>
                  <a:lnTo>
                    <a:pt x="17322" y="44742"/>
                  </a:lnTo>
                  <a:lnTo>
                    <a:pt x="17322" y="48043"/>
                  </a:lnTo>
                  <a:close/>
                </a:path>
              </a:pathLst>
            </a:custGeom>
            <a:solidFill>
              <a:srgbClr val="000000"/>
            </a:solidFill>
            <a:ln w="73262" cap="flat">
              <a:noFill/>
              <a:prstDash val="solid"/>
              <a:miter/>
            </a:ln>
          </p:spPr>
          <p:txBody>
            <a:bodyPr rtlCol="0" anchor="ctr"/>
            <a:lstStyle/>
            <a:p>
              <a:endParaRPr lang="en-GB"/>
            </a:p>
          </p:txBody>
        </p:sp>
        <p:sp>
          <p:nvSpPr>
            <p:cNvPr id="667" name="Graphic 1127">
              <a:extLst>
                <a:ext uri="{FF2B5EF4-FFF2-40B4-BE49-F238E27FC236}">
                  <a16:creationId xmlns:a16="http://schemas.microsoft.com/office/drawing/2014/main" id="{1E5E30BE-CE94-45FA-A4BD-8606D2E84811}"/>
                </a:ext>
              </a:extLst>
            </p:cNvPr>
            <p:cNvSpPr/>
            <p:nvPr/>
          </p:nvSpPr>
          <p:spPr>
            <a:xfrm>
              <a:off x="6944804" y="3697344"/>
              <a:ext cx="27508" cy="36237"/>
            </a:xfrm>
            <a:custGeom>
              <a:avLst/>
              <a:gdLst>
                <a:gd name="connsiteX0" fmla="*/ 28262 w 27508"/>
                <a:gd name="connsiteY0" fmla="*/ 37189 h 36237"/>
                <a:gd name="connsiteX1" fmla="*/ 24521 w 27508"/>
                <a:gd name="connsiteY1" fmla="*/ 37189 h 36237"/>
                <a:gd name="connsiteX2" fmla="*/ 24521 w 27508"/>
                <a:gd name="connsiteY2" fmla="*/ 33667 h 36237"/>
                <a:gd name="connsiteX3" fmla="*/ 19973 w 27508"/>
                <a:gd name="connsiteY3" fmla="*/ 36748 h 36237"/>
                <a:gd name="connsiteX4" fmla="*/ 13738 w 27508"/>
                <a:gd name="connsiteY4" fmla="*/ 37629 h 36237"/>
                <a:gd name="connsiteX5" fmla="*/ 3322 w 27508"/>
                <a:gd name="connsiteY5" fmla="*/ 34401 h 36237"/>
                <a:gd name="connsiteX6" fmla="*/ 754 w 27508"/>
                <a:gd name="connsiteY6" fmla="*/ 27506 h 36237"/>
                <a:gd name="connsiteX7" fmla="*/ 4055 w 27508"/>
                <a:gd name="connsiteY7" fmla="*/ 20023 h 36237"/>
                <a:gd name="connsiteX8" fmla="*/ 13078 w 27508"/>
                <a:gd name="connsiteY8" fmla="*/ 17309 h 36237"/>
                <a:gd name="connsiteX9" fmla="*/ 24521 w 27508"/>
                <a:gd name="connsiteY9" fmla="*/ 17309 h 36237"/>
                <a:gd name="connsiteX10" fmla="*/ 24521 w 27508"/>
                <a:gd name="connsiteY10" fmla="*/ 13348 h 36237"/>
                <a:gd name="connsiteX11" fmla="*/ 22174 w 27508"/>
                <a:gd name="connsiteY11" fmla="*/ 6893 h 36237"/>
                <a:gd name="connsiteX12" fmla="*/ 14545 w 27508"/>
                <a:gd name="connsiteY12" fmla="*/ 4692 h 36237"/>
                <a:gd name="connsiteX13" fmla="*/ 8750 w 27508"/>
                <a:gd name="connsiteY13" fmla="*/ 5719 h 36237"/>
                <a:gd name="connsiteX14" fmla="*/ 4789 w 27508"/>
                <a:gd name="connsiteY14" fmla="*/ 9167 h 36237"/>
                <a:gd name="connsiteX15" fmla="*/ 2075 w 27508"/>
                <a:gd name="connsiteY15" fmla="*/ 6819 h 36237"/>
                <a:gd name="connsiteX16" fmla="*/ 7136 w 27508"/>
                <a:gd name="connsiteY16" fmla="*/ 2638 h 36237"/>
                <a:gd name="connsiteX17" fmla="*/ 14545 w 27508"/>
                <a:gd name="connsiteY17" fmla="*/ 1391 h 36237"/>
                <a:gd name="connsiteX18" fmla="*/ 28262 w 27508"/>
                <a:gd name="connsiteY18" fmla="*/ 12981 h 36237"/>
                <a:gd name="connsiteX19" fmla="*/ 28262 w 27508"/>
                <a:gd name="connsiteY19" fmla="*/ 37189 h 36237"/>
                <a:gd name="connsiteX20" fmla="*/ 24521 w 27508"/>
                <a:gd name="connsiteY20" fmla="*/ 24865 h 36237"/>
                <a:gd name="connsiteX21" fmla="*/ 24521 w 27508"/>
                <a:gd name="connsiteY21" fmla="*/ 20317 h 36237"/>
                <a:gd name="connsiteX22" fmla="*/ 13518 w 27508"/>
                <a:gd name="connsiteY22" fmla="*/ 20317 h 36237"/>
                <a:gd name="connsiteX23" fmla="*/ 4495 w 27508"/>
                <a:gd name="connsiteY23" fmla="*/ 27432 h 36237"/>
                <a:gd name="connsiteX24" fmla="*/ 6696 w 27508"/>
                <a:gd name="connsiteY24" fmla="*/ 32641 h 36237"/>
                <a:gd name="connsiteX25" fmla="*/ 13738 w 27508"/>
                <a:gd name="connsiteY25" fmla="*/ 34328 h 36237"/>
                <a:gd name="connsiteX26" fmla="*/ 22541 w 27508"/>
                <a:gd name="connsiteY26" fmla="*/ 31614 h 36237"/>
                <a:gd name="connsiteX27" fmla="*/ 24521 w 27508"/>
                <a:gd name="connsiteY27" fmla="*/ 2486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262" y="37189"/>
                  </a:moveTo>
                  <a:lnTo>
                    <a:pt x="24521" y="37189"/>
                  </a:lnTo>
                  <a:lnTo>
                    <a:pt x="24521" y="33667"/>
                  </a:lnTo>
                  <a:cubicBezTo>
                    <a:pt x="23054" y="35135"/>
                    <a:pt x="21514" y="36162"/>
                    <a:pt x="19973" y="36748"/>
                  </a:cubicBezTo>
                  <a:cubicBezTo>
                    <a:pt x="18359" y="37335"/>
                    <a:pt x="16306" y="37629"/>
                    <a:pt x="13738" y="37629"/>
                  </a:cubicBezTo>
                  <a:cubicBezTo>
                    <a:pt x="8897" y="37629"/>
                    <a:pt x="5449" y="36528"/>
                    <a:pt x="3322" y="34401"/>
                  </a:cubicBezTo>
                  <a:cubicBezTo>
                    <a:pt x="1634" y="32714"/>
                    <a:pt x="754" y="30366"/>
                    <a:pt x="754" y="27506"/>
                  </a:cubicBezTo>
                  <a:cubicBezTo>
                    <a:pt x="754" y="24278"/>
                    <a:pt x="1855" y="21784"/>
                    <a:pt x="4055" y="20023"/>
                  </a:cubicBezTo>
                  <a:cubicBezTo>
                    <a:pt x="6182" y="18190"/>
                    <a:pt x="9190" y="17309"/>
                    <a:pt x="13078" y="17309"/>
                  </a:cubicBezTo>
                  <a:lnTo>
                    <a:pt x="24521" y="17309"/>
                  </a:lnTo>
                  <a:lnTo>
                    <a:pt x="24521" y="13348"/>
                  </a:lnTo>
                  <a:cubicBezTo>
                    <a:pt x="24521" y="10487"/>
                    <a:pt x="23714" y="8287"/>
                    <a:pt x="22174" y="6893"/>
                  </a:cubicBezTo>
                  <a:cubicBezTo>
                    <a:pt x="20633" y="5426"/>
                    <a:pt x="18066" y="4692"/>
                    <a:pt x="14545" y="4692"/>
                  </a:cubicBezTo>
                  <a:cubicBezTo>
                    <a:pt x="12124" y="4692"/>
                    <a:pt x="10144" y="5059"/>
                    <a:pt x="8750" y="5719"/>
                  </a:cubicBezTo>
                  <a:cubicBezTo>
                    <a:pt x="7283" y="6379"/>
                    <a:pt x="5962" y="7553"/>
                    <a:pt x="4789" y="9167"/>
                  </a:cubicBezTo>
                  <a:lnTo>
                    <a:pt x="2075" y="6819"/>
                  </a:lnTo>
                  <a:cubicBezTo>
                    <a:pt x="3542" y="4839"/>
                    <a:pt x="5229" y="3372"/>
                    <a:pt x="7136" y="2638"/>
                  </a:cubicBezTo>
                  <a:cubicBezTo>
                    <a:pt x="9117" y="1758"/>
                    <a:pt x="11537" y="1391"/>
                    <a:pt x="14545" y="1391"/>
                  </a:cubicBezTo>
                  <a:cubicBezTo>
                    <a:pt x="23714" y="1391"/>
                    <a:pt x="28262" y="5279"/>
                    <a:pt x="28262" y="12981"/>
                  </a:cubicBezTo>
                  <a:lnTo>
                    <a:pt x="28262" y="37189"/>
                  </a:lnTo>
                  <a:close/>
                  <a:moveTo>
                    <a:pt x="24521" y="24865"/>
                  </a:moveTo>
                  <a:lnTo>
                    <a:pt x="24521" y="20317"/>
                  </a:lnTo>
                  <a:lnTo>
                    <a:pt x="13518" y="20317"/>
                  </a:lnTo>
                  <a:cubicBezTo>
                    <a:pt x="7503" y="20317"/>
                    <a:pt x="4495" y="22664"/>
                    <a:pt x="4495" y="27432"/>
                  </a:cubicBezTo>
                  <a:cubicBezTo>
                    <a:pt x="4495" y="29780"/>
                    <a:pt x="5229" y="31540"/>
                    <a:pt x="6696" y="32641"/>
                  </a:cubicBezTo>
                  <a:cubicBezTo>
                    <a:pt x="8163" y="33741"/>
                    <a:pt x="10510" y="34328"/>
                    <a:pt x="13738" y="34328"/>
                  </a:cubicBezTo>
                  <a:cubicBezTo>
                    <a:pt x="17699" y="34328"/>
                    <a:pt x="20633" y="33447"/>
                    <a:pt x="22541" y="31614"/>
                  </a:cubicBezTo>
                  <a:cubicBezTo>
                    <a:pt x="23861" y="30366"/>
                    <a:pt x="24521" y="28166"/>
                    <a:pt x="24521" y="24865"/>
                  </a:cubicBezTo>
                  <a:close/>
                </a:path>
              </a:pathLst>
            </a:custGeom>
            <a:solidFill>
              <a:srgbClr val="000000"/>
            </a:solidFill>
            <a:ln w="73262" cap="flat">
              <a:noFill/>
              <a:prstDash val="solid"/>
              <a:miter/>
            </a:ln>
          </p:spPr>
          <p:txBody>
            <a:bodyPr rtlCol="0" anchor="ctr"/>
            <a:lstStyle/>
            <a:p>
              <a:endParaRPr lang="en-GB"/>
            </a:p>
          </p:txBody>
        </p:sp>
        <p:sp>
          <p:nvSpPr>
            <p:cNvPr id="668" name="Graphic 1127">
              <a:extLst>
                <a:ext uri="{FF2B5EF4-FFF2-40B4-BE49-F238E27FC236}">
                  <a16:creationId xmlns:a16="http://schemas.microsoft.com/office/drawing/2014/main" id="{6112D44A-04B4-4DE8-A2EA-1707D5C4CFF5}"/>
                </a:ext>
              </a:extLst>
            </p:cNvPr>
            <p:cNvSpPr/>
            <p:nvPr/>
          </p:nvSpPr>
          <p:spPr>
            <a:xfrm>
              <a:off x="6986059" y="3697344"/>
              <a:ext cx="22593" cy="35797"/>
            </a:xfrm>
            <a:custGeom>
              <a:avLst/>
              <a:gdLst>
                <a:gd name="connsiteX0" fmla="*/ 20647 w 22593"/>
                <a:gd name="connsiteY0" fmla="*/ 7480 h 35797"/>
                <a:gd name="connsiteX1" fmla="*/ 17639 w 22593"/>
                <a:gd name="connsiteY1" fmla="*/ 5279 h 35797"/>
                <a:gd name="connsiteX2" fmla="*/ 13972 w 22593"/>
                <a:gd name="connsiteY2" fmla="*/ 4692 h 35797"/>
                <a:gd name="connsiteX3" fmla="*/ 7076 w 22593"/>
                <a:gd name="connsiteY3" fmla="*/ 7773 h 35797"/>
                <a:gd name="connsiteX4" fmla="*/ 4509 w 22593"/>
                <a:gd name="connsiteY4" fmla="*/ 15402 h 35797"/>
                <a:gd name="connsiteX5" fmla="*/ 4509 w 22593"/>
                <a:gd name="connsiteY5" fmla="*/ 37188 h 35797"/>
                <a:gd name="connsiteX6" fmla="*/ 768 w 22593"/>
                <a:gd name="connsiteY6" fmla="*/ 37188 h 35797"/>
                <a:gd name="connsiteX7" fmla="*/ 768 w 22593"/>
                <a:gd name="connsiteY7" fmla="*/ 1831 h 35797"/>
                <a:gd name="connsiteX8" fmla="*/ 4509 w 22593"/>
                <a:gd name="connsiteY8" fmla="*/ 1831 h 35797"/>
                <a:gd name="connsiteX9" fmla="*/ 4509 w 22593"/>
                <a:gd name="connsiteY9" fmla="*/ 6526 h 35797"/>
                <a:gd name="connsiteX10" fmla="*/ 8837 w 22593"/>
                <a:gd name="connsiteY10" fmla="*/ 2785 h 35797"/>
                <a:gd name="connsiteX11" fmla="*/ 14852 w 22593"/>
                <a:gd name="connsiteY11" fmla="*/ 1391 h 35797"/>
                <a:gd name="connsiteX12" fmla="*/ 23361 w 22593"/>
                <a:gd name="connsiteY12" fmla="*/ 4765 h 35797"/>
                <a:gd name="connsiteX13" fmla="*/ 20647 w 22593"/>
                <a:gd name="connsiteY13" fmla="*/ 748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647" y="7480"/>
                  </a:moveTo>
                  <a:cubicBezTo>
                    <a:pt x="19547" y="6379"/>
                    <a:pt x="18593" y="5646"/>
                    <a:pt x="17639" y="5279"/>
                  </a:cubicBezTo>
                  <a:cubicBezTo>
                    <a:pt x="16686" y="4912"/>
                    <a:pt x="15439" y="4692"/>
                    <a:pt x="13972" y="4692"/>
                  </a:cubicBezTo>
                  <a:cubicBezTo>
                    <a:pt x="11037" y="4692"/>
                    <a:pt x="8690" y="5719"/>
                    <a:pt x="7076" y="7773"/>
                  </a:cubicBezTo>
                  <a:cubicBezTo>
                    <a:pt x="5389" y="9900"/>
                    <a:pt x="4509" y="12394"/>
                    <a:pt x="4509" y="15402"/>
                  </a:cubicBezTo>
                  <a:lnTo>
                    <a:pt x="4509" y="37188"/>
                  </a:lnTo>
                  <a:lnTo>
                    <a:pt x="768" y="37188"/>
                  </a:lnTo>
                  <a:lnTo>
                    <a:pt x="768" y="1831"/>
                  </a:lnTo>
                  <a:lnTo>
                    <a:pt x="4509" y="1831"/>
                  </a:lnTo>
                  <a:lnTo>
                    <a:pt x="4509" y="6526"/>
                  </a:lnTo>
                  <a:cubicBezTo>
                    <a:pt x="5536" y="4912"/>
                    <a:pt x="7003" y="3665"/>
                    <a:pt x="8837" y="2785"/>
                  </a:cubicBezTo>
                  <a:cubicBezTo>
                    <a:pt x="10671" y="1831"/>
                    <a:pt x="12725" y="1391"/>
                    <a:pt x="14852" y="1391"/>
                  </a:cubicBezTo>
                  <a:cubicBezTo>
                    <a:pt x="18300" y="1391"/>
                    <a:pt x="21087" y="2491"/>
                    <a:pt x="23361" y="4765"/>
                  </a:cubicBezTo>
                  <a:lnTo>
                    <a:pt x="20647" y="7480"/>
                  </a:lnTo>
                  <a:close/>
                </a:path>
              </a:pathLst>
            </a:custGeom>
            <a:solidFill>
              <a:srgbClr val="000000"/>
            </a:solidFill>
            <a:ln w="73262" cap="flat">
              <a:noFill/>
              <a:prstDash val="solid"/>
              <a:miter/>
            </a:ln>
          </p:spPr>
          <p:txBody>
            <a:bodyPr rtlCol="0" anchor="ctr"/>
            <a:lstStyle/>
            <a:p>
              <a:endParaRPr lang="en-GB"/>
            </a:p>
          </p:txBody>
        </p:sp>
        <p:sp>
          <p:nvSpPr>
            <p:cNvPr id="669" name="Graphic 1127">
              <a:extLst>
                <a:ext uri="{FF2B5EF4-FFF2-40B4-BE49-F238E27FC236}">
                  <a16:creationId xmlns:a16="http://schemas.microsoft.com/office/drawing/2014/main" id="{3DE14F4E-F4A7-488A-8B16-8A5566E1BCC3}"/>
                </a:ext>
              </a:extLst>
            </p:cNvPr>
            <p:cNvSpPr/>
            <p:nvPr/>
          </p:nvSpPr>
          <p:spPr>
            <a:xfrm>
              <a:off x="7011909" y="3686487"/>
              <a:ext cx="16578" cy="46653"/>
            </a:xfrm>
            <a:custGeom>
              <a:avLst/>
              <a:gdLst>
                <a:gd name="connsiteX0" fmla="*/ 17354 w 16578"/>
                <a:gd name="connsiteY0" fmla="*/ 48043 h 46653"/>
                <a:gd name="connsiteX1" fmla="*/ 14126 w 16578"/>
                <a:gd name="connsiteY1" fmla="*/ 48043 h 46653"/>
                <a:gd name="connsiteX2" fmla="*/ 7891 w 16578"/>
                <a:gd name="connsiteY2" fmla="*/ 45476 h 46653"/>
                <a:gd name="connsiteX3" fmla="*/ 5617 w 16578"/>
                <a:gd name="connsiteY3" fmla="*/ 38800 h 46653"/>
                <a:gd name="connsiteX4" fmla="*/ 5617 w 16578"/>
                <a:gd name="connsiteY4" fmla="*/ 15473 h 46653"/>
                <a:gd name="connsiteX5" fmla="*/ 776 w 16578"/>
                <a:gd name="connsiteY5" fmla="*/ 15473 h 46653"/>
                <a:gd name="connsiteX6" fmla="*/ 776 w 16578"/>
                <a:gd name="connsiteY6" fmla="*/ 12686 h 46653"/>
                <a:gd name="connsiteX7" fmla="*/ 5617 w 16578"/>
                <a:gd name="connsiteY7" fmla="*/ 12686 h 46653"/>
                <a:gd name="connsiteX8" fmla="*/ 5617 w 16578"/>
                <a:gd name="connsiteY8" fmla="*/ 1389 h 46653"/>
                <a:gd name="connsiteX9" fmla="*/ 9358 w 16578"/>
                <a:gd name="connsiteY9" fmla="*/ 1389 h 46653"/>
                <a:gd name="connsiteX10" fmla="*/ 9358 w 16578"/>
                <a:gd name="connsiteY10" fmla="*/ 12686 h 46653"/>
                <a:gd name="connsiteX11" fmla="*/ 17354 w 16578"/>
                <a:gd name="connsiteY11" fmla="*/ 12686 h 46653"/>
                <a:gd name="connsiteX12" fmla="*/ 17354 w 16578"/>
                <a:gd name="connsiteY12" fmla="*/ 15473 h 46653"/>
                <a:gd name="connsiteX13" fmla="*/ 9358 w 16578"/>
                <a:gd name="connsiteY13" fmla="*/ 15473 h 46653"/>
                <a:gd name="connsiteX14" fmla="*/ 9358 w 16578"/>
                <a:gd name="connsiteY14" fmla="*/ 38874 h 46653"/>
                <a:gd name="connsiteX15" fmla="*/ 14787 w 16578"/>
                <a:gd name="connsiteY15" fmla="*/ 44742 h 46653"/>
                <a:gd name="connsiteX16" fmla="*/ 17354 w 16578"/>
                <a:gd name="connsiteY16" fmla="*/ 44742 h 46653"/>
                <a:gd name="connsiteX17" fmla="*/ 17354 w 16578"/>
                <a:gd name="connsiteY17" fmla="*/ 48043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354" y="48043"/>
                  </a:moveTo>
                  <a:lnTo>
                    <a:pt x="14126" y="48043"/>
                  </a:lnTo>
                  <a:cubicBezTo>
                    <a:pt x="11412" y="48043"/>
                    <a:pt x="9358" y="47163"/>
                    <a:pt x="7891" y="45476"/>
                  </a:cubicBezTo>
                  <a:cubicBezTo>
                    <a:pt x="6351" y="43789"/>
                    <a:pt x="5617" y="41588"/>
                    <a:pt x="5617" y="38800"/>
                  </a:cubicBezTo>
                  <a:lnTo>
                    <a:pt x="5617" y="15473"/>
                  </a:lnTo>
                  <a:lnTo>
                    <a:pt x="776" y="15473"/>
                  </a:lnTo>
                  <a:lnTo>
                    <a:pt x="776" y="12686"/>
                  </a:lnTo>
                  <a:lnTo>
                    <a:pt x="5617" y="12686"/>
                  </a:lnTo>
                  <a:lnTo>
                    <a:pt x="5617" y="1389"/>
                  </a:lnTo>
                  <a:lnTo>
                    <a:pt x="9358" y="1389"/>
                  </a:lnTo>
                  <a:lnTo>
                    <a:pt x="9358" y="12686"/>
                  </a:lnTo>
                  <a:lnTo>
                    <a:pt x="17354" y="12686"/>
                  </a:lnTo>
                  <a:lnTo>
                    <a:pt x="17354" y="15473"/>
                  </a:lnTo>
                  <a:lnTo>
                    <a:pt x="9358" y="15473"/>
                  </a:lnTo>
                  <a:lnTo>
                    <a:pt x="9358" y="38874"/>
                  </a:lnTo>
                  <a:cubicBezTo>
                    <a:pt x="9358" y="42762"/>
                    <a:pt x="11192" y="44742"/>
                    <a:pt x="14787" y="44742"/>
                  </a:cubicBezTo>
                  <a:lnTo>
                    <a:pt x="17354" y="44742"/>
                  </a:lnTo>
                  <a:lnTo>
                    <a:pt x="17354" y="48043"/>
                  </a:lnTo>
                  <a:close/>
                </a:path>
              </a:pathLst>
            </a:custGeom>
            <a:solidFill>
              <a:srgbClr val="000000"/>
            </a:solidFill>
            <a:ln w="73262" cap="flat">
              <a:noFill/>
              <a:prstDash val="solid"/>
              <a:miter/>
            </a:ln>
          </p:spPr>
          <p:txBody>
            <a:bodyPr rtlCol="0" anchor="ctr"/>
            <a:lstStyle/>
            <a:p>
              <a:endParaRPr lang="en-GB"/>
            </a:p>
          </p:txBody>
        </p:sp>
        <p:sp>
          <p:nvSpPr>
            <p:cNvPr id="670" name="Graphic 1127">
              <a:extLst>
                <a:ext uri="{FF2B5EF4-FFF2-40B4-BE49-F238E27FC236}">
                  <a16:creationId xmlns:a16="http://schemas.microsoft.com/office/drawing/2014/main" id="{D61A9765-485A-4BF7-9FD5-D5ED174F3B78}"/>
                </a:ext>
              </a:extLst>
            </p:cNvPr>
            <p:cNvSpPr/>
            <p:nvPr/>
          </p:nvSpPr>
          <p:spPr>
            <a:xfrm>
              <a:off x="7039079" y="3680912"/>
              <a:ext cx="4621" cy="52228"/>
            </a:xfrm>
            <a:custGeom>
              <a:avLst/>
              <a:gdLst>
                <a:gd name="connsiteX0" fmla="*/ 4964 w 4621"/>
                <a:gd name="connsiteY0" fmla="*/ 53617 h 52228"/>
                <a:gd name="connsiteX1" fmla="*/ 1223 w 4621"/>
                <a:gd name="connsiteY1" fmla="*/ 53617 h 52228"/>
                <a:gd name="connsiteX2" fmla="*/ 1223 w 4621"/>
                <a:gd name="connsiteY2" fmla="*/ 18260 h 52228"/>
                <a:gd name="connsiteX3" fmla="*/ 4964 w 4621"/>
                <a:gd name="connsiteY3" fmla="*/ 18260 h 52228"/>
                <a:gd name="connsiteX4" fmla="*/ 4964 w 4621"/>
                <a:gd name="connsiteY4" fmla="*/ 53617 h 52228"/>
                <a:gd name="connsiteX5" fmla="*/ 5405 w 4621"/>
                <a:gd name="connsiteY5" fmla="*/ 6010 h 52228"/>
                <a:gd name="connsiteX6" fmla="*/ 783 w 4621"/>
                <a:gd name="connsiteY6" fmla="*/ 6010 h 52228"/>
                <a:gd name="connsiteX7" fmla="*/ 783 w 4621"/>
                <a:gd name="connsiteY7" fmla="*/ 1388 h 52228"/>
                <a:gd name="connsiteX8" fmla="*/ 5405 w 4621"/>
                <a:gd name="connsiteY8" fmla="*/ 1388 h 52228"/>
                <a:gd name="connsiteX9" fmla="*/ 5405 w 4621"/>
                <a:gd name="connsiteY9" fmla="*/ 601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964" y="53617"/>
                  </a:moveTo>
                  <a:lnTo>
                    <a:pt x="1223" y="53617"/>
                  </a:lnTo>
                  <a:lnTo>
                    <a:pt x="1223" y="18260"/>
                  </a:lnTo>
                  <a:lnTo>
                    <a:pt x="4964" y="18260"/>
                  </a:lnTo>
                  <a:lnTo>
                    <a:pt x="4964" y="53617"/>
                  </a:lnTo>
                  <a:close/>
                  <a:moveTo>
                    <a:pt x="5405" y="6010"/>
                  </a:moveTo>
                  <a:lnTo>
                    <a:pt x="783" y="6010"/>
                  </a:lnTo>
                  <a:lnTo>
                    <a:pt x="783" y="1388"/>
                  </a:lnTo>
                  <a:lnTo>
                    <a:pt x="5405" y="1388"/>
                  </a:lnTo>
                  <a:lnTo>
                    <a:pt x="5405" y="6010"/>
                  </a:lnTo>
                  <a:close/>
                </a:path>
              </a:pathLst>
            </a:custGeom>
            <a:solidFill>
              <a:srgbClr val="000000"/>
            </a:solidFill>
            <a:ln w="73262" cap="flat">
              <a:noFill/>
              <a:prstDash val="solid"/>
              <a:miter/>
            </a:ln>
          </p:spPr>
          <p:txBody>
            <a:bodyPr rtlCol="0" anchor="ctr"/>
            <a:lstStyle/>
            <a:p>
              <a:endParaRPr lang="en-GB"/>
            </a:p>
          </p:txBody>
        </p:sp>
        <p:sp>
          <p:nvSpPr>
            <p:cNvPr id="671" name="Graphic 1127">
              <a:extLst>
                <a:ext uri="{FF2B5EF4-FFF2-40B4-BE49-F238E27FC236}">
                  <a16:creationId xmlns:a16="http://schemas.microsoft.com/office/drawing/2014/main" id="{2ADE1F00-165C-4EC1-AF67-C63B107EAEF4}"/>
                </a:ext>
              </a:extLst>
            </p:cNvPr>
            <p:cNvSpPr/>
            <p:nvPr/>
          </p:nvSpPr>
          <p:spPr>
            <a:xfrm>
              <a:off x="7057300" y="3697344"/>
              <a:ext cx="27214" cy="35797"/>
            </a:xfrm>
            <a:custGeom>
              <a:avLst/>
              <a:gdLst>
                <a:gd name="connsiteX0" fmla="*/ 28008 w 27214"/>
                <a:gd name="connsiteY0" fmla="*/ 37188 h 35797"/>
                <a:gd name="connsiteX1" fmla="*/ 24267 w 27214"/>
                <a:gd name="connsiteY1" fmla="*/ 37188 h 35797"/>
                <a:gd name="connsiteX2" fmla="*/ 24267 w 27214"/>
                <a:gd name="connsiteY2" fmla="*/ 15255 h 35797"/>
                <a:gd name="connsiteX3" fmla="*/ 21773 w 27214"/>
                <a:gd name="connsiteY3" fmla="*/ 7406 h 35797"/>
                <a:gd name="connsiteX4" fmla="*/ 14511 w 27214"/>
                <a:gd name="connsiteY4" fmla="*/ 4692 h 35797"/>
                <a:gd name="connsiteX5" fmla="*/ 7175 w 27214"/>
                <a:gd name="connsiteY5" fmla="*/ 7406 h 35797"/>
                <a:gd name="connsiteX6" fmla="*/ 4534 w 27214"/>
                <a:gd name="connsiteY6" fmla="*/ 15255 h 35797"/>
                <a:gd name="connsiteX7" fmla="*/ 4534 w 27214"/>
                <a:gd name="connsiteY7" fmla="*/ 37188 h 35797"/>
                <a:gd name="connsiteX8" fmla="*/ 793 w 27214"/>
                <a:gd name="connsiteY8" fmla="*/ 37188 h 35797"/>
                <a:gd name="connsiteX9" fmla="*/ 793 w 27214"/>
                <a:gd name="connsiteY9" fmla="*/ 1831 h 35797"/>
                <a:gd name="connsiteX10" fmla="*/ 4534 w 27214"/>
                <a:gd name="connsiteY10" fmla="*/ 1831 h 35797"/>
                <a:gd name="connsiteX11" fmla="*/ 4534 w 27214"/>
                <a:gd name="connsiteY11" fmla="*/ 6012 h 35797"/>
                <a:gd name="connsiteX12" fmla="*/ 14951 w 27214"/>
                <a:gd name="connsiteY12" fmla="*/ 1391 h 35797"/>
                <a:gd name="connsiteX13" fmla="*/ 24340 w 27214"/>
                <a:gd name="connsiteY13" fmla="*/ 4765 h 35797"/>
                <a:gd name="connsiteX14" fmla="*/ 28008 w 27214"/>
                <a:gd name="connsiteY14" fmla="*/ 14595 h 35797"/>
                <a:gd name="connsiteX15" fmla="*/ 28008 w 27214"/>
                <a:gd name="connsiteY15" fmla="*/ 3718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008" y="37188"/>
                  </a:moveTo>
                  <a:lnTo>
                    <a:pt x="24267" y="37188"/>
                  </a:lnTo>
                  <a:lnTo>
                    <a:pt x="24267" y="15255"/>
                  </a:lnTo>
                  <a:cubicBezTo>
                    <a:pt x="24267" y="11808"/>
                    <a:pt x="23460" y="9240"/>
                    <a:pt x="21773" y="7406"/>
                  </a:cubicBezTo>
                  <a:cubicBezTo>
                    <a:pt x="20086" y="5572"/>
                    <a:pt x="17665" y="4692"/>
                    <a:pt x="14511" y="4692"/>
                  </a:cubicBezTo>
                  <a:cubicBezTo>
                    <a:pt x="11356" y="4692"/>
                    <a:pt x="8862" y="5572"/>
                    <a:pt x="7175" y="7406"/>
                  </a:cubicBezTo>
                  <a:cubicBezTo>
                    <a:pt x="5415" y="9240"/>
                    <a:pt x="4534" y="11881"/>
                    <a:pt x="4534" y="15255"/>
                  </a:cubicBezTo>
                  <a:lnTo>
                    <a:pt x="4534" y="37188"/>
                  </a:lnTo>
                  <a:lnTo>
                    <a:pt x="793" y="37188"/>
                  </a:lnTo>
                  <a:lnTo>
                    <a:pt x="793" y="1831"/>
                  </a:lnTo>
                  <a:lnTo>
                    <a:pt x="4534" y="1831"/>
                  </a:lnTo>
                  <a:lnTo>
                    <a:pt x="4534" y="6012"/>
                  </a:lnTo>
                  <a:cubicBezTo>
                    <a:pt x="7175" y="2932"/>
                    <a:pt x="10623" y="1391"/>
                    <a:pt x="14951" y="1391"/>
                  </a:cubicBezTo>
                  <a:cubicBezTo>
                    <a:pt x="18912" y="1391"/>
                    <a:pt x="22066" y="2491"/>
                    <a:pt x="24340" y="4765"/>
                  </a:cubicBezTo>
                  <a:cubicBezTo>
                    <a:pt x="26761" y="7113"/>
                    <a:pt x="28008" y="10414"/>
                    <a:pt x="28008" y="14595"/>
                  </a:cubicBezTo>
                  <a:lnTo>
                    <a:pt x="28008" y="37188"/>
                  </a:lnTo>
                  <a:close/>
                </a:path>
              </a:pathLst>
            </a:custGeom>
            <a:solidFill>
              <a:srgbClr val="000000"/>
            </a:solidFill>
            <a:ln w="73262" cap="flat">
              <a:noFill/>
              <a:prstDash val="solid"/>
              <a:miter/>
            </a:ln>
          </p:spPr>
          <p:txBody>
            <a:bodyPr rtlCol="0" anchor="ctr"/>
            <a:lstStyle/>
            <a:p>
              <a:endParaRPr lang="en-GB"/>
            </a:p>
          </p:txBody>
        </p:sp>
        <p:sp>
          <p:nvSpPr>
            <p:cNvPr id="672" name="Graphic 1127">
              <a:extLst>
                <a:ext uri="{FF2B5EF4-FFF2-40B4-BE49-F238E27FC236}">
                  <a16:creationId xmlns:a16="http://schemas.microsoft.com/office/drawing/2014/main" id="{C50C0B1B-9AD7-4F93-9386-429FF32EABAA}"/>
                </a:ext>
              </a:extLst>
            </p:cNvPr>
            <p:cNvSpPr/>
            <p:nvPr/>
          </p:nvSpPr>
          <p:spPr>
            <a:xfrm>
              <a:off x="7096064" y="3697344"/>
              <a:ext cx="27434" cy="53109"/>
            </a:xfrm>
            <a:custGeom>
              <a:avLst/>
              <a:gdLst>
                <a:gd name="connsiteX0" fmla="*/ 28242 w 27434"/>
                <a:gd name="connsiteY0" fmla="*/ 39172 h 53109"/>
                <a:gd name="connsiteX1" fmla="*/ 24427 w 27434"/>
                <a:gd name="connsiteY1" fmla="*/ 50249 h 53109"/>
                <a:gd name="connsiteX2" fmla="*/ 13791 w 27434"/>
                <a:gd name="connsiteY2" fmla="*/ 54503 h 53109"/>
                <a:gd name="connsiteX3" fmla="*/ 7482 w 27434"/>
                <a:gd name="connsiteY3" fmla="*/ 53403 h 53109"/>
                <a:gd name="connsiteX4" fmla="*/ 2127 w 27434"/>
                <a:gd name="connsiteY4" fmla="*/ 49808 h 53109"/>
                <a:gd name="connsiteX5" fmla="*/ 4621 w 27434"/>
                <a:gd name="connsiteY5" fmla="*/ 47314 h 53109"/>
                <a:gd name="connsiteX6" fmla="*/ 8802 w 27434"/>
                <a:gd name="connsiteY6" fmla="*/ 50322 h 53109"/>
                <a:gd name="connsiteX7" fmla="*/ 13791 w 27434"/>
                <a:gd name="connsiteY7" fmla="*/ 51202 h 53109"/>
                <a:gd name="connsiteX8" fmla="*/ 21860 w 27434"/>
                <a:gd name="connsiteY8" fmla="*/ 47828 h 53109"/>
                <a:gd name="connsiteX9" fmla="*/ 24501 w 27434"/>
                <a:gd name="connsiteY9" fmla="*/ 38952 h 53109"/>
                <a:gd name="connsiteX10" fmla="*/ 24501 w 27434"/>
                <a:gd name="connsiteY10" fmla="*/ 32643 h 53109"/>
                <a:gd name="connsiteX11" fmla="*/ 19806 w 27434"/>
                <a:gd name="connsiteY11" fmla="*/ 36531 h 53109"/>
                <a:gd name="connsiteX12" fmla="*/ 14011 w 27434"/>
                <a:gd name="connsiteY12" fmla="*/ 37631 h 53109"/>
                <a:gd name="connsiteX13" fmla="*/ 5355 w 27434"/>
                <a:gd name="connsiteY13" fmla="*/ 34551 h 53109"/>
                <a:gd name="connsiteX14" fmla="*/ 807 w 27434"/>
                <a:gd name="connsiteY14" fmla="*/ 19513 h 53109"/>
                <a:gd name="connsiteX15" fmla="*/ 5355 w 27434"/>
                <a:gd name="connsiteY15" fmla="*/ 4475 h 53109"/>
                <a:gd name="connsiteX16" fmla="*/ 14011 w 27434"/>
                <a:gd name="connsiteY16" fmla="*/ 1394 h 53109"/>
                <a:gd name="connsiteX17" fmla="*/ 19806 w 27434"/>
                <a:gd name="connsiteY17" fmla="*/ 2494 h 53109"/>
                <a:gd name="connsiteX18" fmla="*/ 24501 w 27434"/>
                <a:gd name="connsiteY18" fmla="*/ 6382 h 53109"/>
                <a:gd name="connsiteX19" fmla="*/ 24501 w 27434"/>
                <a:gd name="connsiteY19" fmla="*/ 1834 h 53109"/>
                <a:gd name="connsiteX20" fmla="*/ 28242 w 27434"/>
                <a:gd name="connsiteY20" fmla="*/ 1834 h 53109"/>
                <a:gd name="connsiteX21" fmla="*/ 28242 w 27434"/>
                <a:gd name="connsiteY21" fmla="*/ 39172 h 53109"/>
                <a:gd name="connsiteX22" fmla="*/ 24134 w 27434"/>
                <a:gd name="connsiteY22" fmla="*/ 25014 h 53109"/>
                <a:gd name="connsiteX23" fmla="*/ 24501 w 27434"/>
                <a:gd name="connsiteY23" fmla="*/ 19513 h 53109"/>
                <a:gd name="connsiteX24" fmla="*/ 24134 w 27434"/>
                <a:gd name="connsiteY24" fmla="*/ 14011 h 53109"/>
                <a:gd name="connsiteX25" fmla="*/ 22813 w 27434"/>
                <a:gd name="connsiteY25" fmla="*/ 9390 h 53109"/>
                <a:gd name="connsiteX26" fmla="*/ 19732 w 27434"/>
                <a:gd name="connsiteY26" fmla="*/ 5869 h 53109"/>
                <a:gd name="connsiteX27" fmla="*/ 14524 w 27434"/>
                <a:gd name="connsiteY27" fmla="*/ 4695 h 53109"/>
                <a:gd name="connsiteX28" fmla="*/ 9389 w 27434"/>
                <a:gd name="connsiteY28" fmla="*/ 5869 h 53109"/>
                <a:gd name="connsiteX29" fmla="*/ 6235 w 27434"/>
                <a:gd name="connsiteY29" fmla="*/ 9390 h 53109"/>
                <a:gd name="connsiteX30" fmla="*/ 4915 w 27434"/>
                <a:gd name="connsiteY30" fmla="*/ 14011 h 53109"/>
                <a:gd name="connsiteX31" fmla="*/ 4548 w 27434"/>
                <a:gd name="connsiteY31" fmla="*/ 19513 h 53109"/>
                <a:gd name="connsiteX32" fmla="*/ 4915 w 27434"/>
                <a:gd name="connsiteY32" fmla="*/ 25014 h 53109"/>
                <a:gd name="connsiteX33" fmla="*/ 6235 w 27434"/>
                <a:gd name="connsiteY33" fmla="*/ 29636 h 53109"/>
                <a:gd name="connsiteX34" fmla="*/ 9389 w 27434"/>
                <a:gd name="connsiteY34" fmla="*/ 33083 h 53109"/>
                <a:gd name="connsiteX35" fmla="*/ 14524 w 27434"/>
                <a:gd name="connsiteY35" fmla="*/ 34330 h 53109"/>
                <a:gd name="connsiteX36" fmla="*/ 19732 w 27434"/>
                <a:gd name="connsiteY36" fmla="*/ 33083 h 53109"/>
                <a:gd name="connsiteX37" fmla="*/ 22813 w 27434"/>
                <a:gd name="connsiteY37" fmla="*/ 29636 h 53109"/>
                <a:gd name="connsiteX38" fmla="*/ 24134 w 27434"/>
                <a:gd name="connsiteY38" fmla="*/ 25014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8242" y="39172"/>
                  </a:moveTo>
                  <a:cubicBezTo>
                    <a:pt x="28242" y="43720"/>
                    <a:pt x="26995" y="47388"/>
                    <a:pt x="24427" y="50249"/>
                  </a:cubicBezTo>
                  <a:cubicBezTo>
                    <a:pt x="21860" y="53109"/>
                    <a:pt x="18265" y="54503"/>
                    <a:pt x="13791" y="54503"/>
                  </a:cubicBezTo>
                  <a:cubicBezTo>
                    <a:pt x="11223" y="54503"/>
                    <a:pt x="9169" y="54136"/>
                    <a:pt x="7482" y="53403"/>
                  </a:cubicBezTo>
                  <a:cubicBezTo>
                    <a:pt x="5795" y="52743"/>
                    <a:pt x="4034" y="51496"/>
                    <a:pt x="2127" y="49808"/>
                  </a:cubicBezTo>
                  <a:lnTo>
                    <a:pt x="4621" y="47314"/>
                  </a:lnTo>
                  <a:cubicBezTo>
                    <a:pt x="6162" y="48708"/>
                    <a:pt x="7555" y="49735"/>
                    <a:pt x="8802" y="50322"/>
                  </a:cubicBezTo>
                  <a:cubicBezTo>
                    <a:pt x="10050" y="50909"/>
                    <a:pt x="11663" y="51202"/>
                    <a:pt x="13791" y="51202"/>
                  </a:cubicBezTo>
                  <a:cubicBezTo>
                    <a:pt x="17385" y="51202"/>
                    <a:pt x="20026" y="50102"/>
                    <a:pt x="21860" y="47828"/>
                  </a:cubicBezTo>
                  <a:cubicBezTo>
                    <a:pt x="23620" y="45627"/>
                    <a:pt x="24501" y="42693"/>
                    <a:pt x="24501" y="38952"/>
                  </a:cubicBezTo>
                  <a:lnTo>
                    <a:pt x="24501" y="32643"/>
                  </a:lnTo>
                  <a:cubicBezTo>
                    <a:pt x="23033" y="34551"/>
                    <a:pt x="21493" y="35871"/>
                    <a:pt x="19806" y="36531"/>
                  </a:cubicBezTo>
                  <a:cubicBezTo>
                    <a:pt x="18119" y="37265"/>
                    <a:pt x="16211" y="37631"/>
                    <a:pt x="14011" y="37631"/>
                  </a:cubicBezTo>
                  <a:cubicBezTo>
                    <a:pt x="10270" y="37631"/>
                    <a:pt x="7409" y="36605"/>
                    <a:pt x="5355" y="34551"/>
                  </a:cubicBezTo>
                  <a:cubicBezTo>
                    <a:pt x="2347" y="31543"/>
                    <a:pt x="807" y="26481"/>
                    <a:pt x="807" y="19513"/>
                  </a:cubicBezTo>
                  <a:cubicBezTo>
                    <a:pt x="807" y="12544"/>
                    <a:pt x="2347" y="7482"/>
                    <a:pt x="5355" y="4475"/>
                  </a:cubicBezTo>
                  <a:cubicBezTo>
                    <a:pt x="7409" y="2421"/>
                    <a:pt x="10270" y="1394"/>
                    <a:pt x="14011" y="1394"/>
                  </a:cubicBezTo>
                  <a:cubicBezTo>
                    <a:pt x="16211" y="1394"/>
                    <a:pt x="18119" y="1761"/>
                    <a:pt x="19806" y="2494"/>
                  </a:cubicBezTo>
                  <a:cubicBezTo>
                    <a:pt x="21493" y="3155"/>
                    <a:pt x="23033" y="4475"/>
                    <a:pt x="24501" y="6382"/>
                  </a:cubicBezTo>
                  <a:lnTo>
                    <a:pt x="24501" y="1834"/>
                  </a:lnTo>
                  <a:lnTo>
                    <a:pt x="28242" y="1834"/>
                  </a:lnTo>
                  <a:lnTo>
                    <a:pt x="28242" y="39172"/>
                  </a:lnTo>
                  <a:close/>
                  <a:moveTo>
                    <a:pt x="24134" y="25014"/>
                  </a:moveTo>
                  <a:cubicBezTo>
                    <a:pt x="24354" y="23474"/>
                    <a:pt x="24501" y="21640"/>
                    <a:pt x="24501" y="19513"/>
                  </a:cubicBezTo>
                  <a:cubicBezTo>
                    <a:pt x="24501" y="17385"/>
                    <a:pt x="24354" y="15552"/>
                    <a:pt x="24134" y="14011"/>
                  </a:cubicBezTo>
                  <a:cubicBezTo>
                    <a:pt x="23914" y="12471"/>
                    <a:pt x="23474" y="10930"/>
                    <a:pt x="22813" y="9390"/>
                  </a:cubicBezTo>
                  <a:cubicBezTo>
                    <a:pt x="22153" y="7849"/>
                    <a:pt x="21053" y="6676"/>
                    <a:pt x="19732" y="5869"/>
                  </a:cubicBezTo>
                  <a:cubicBezTo>
                    <a:pt x="18339" y="5062"/>
                    <a:pt x="16578" y="4695"/>
                    <a:pt x="14524" y="4695"/>
                  </a:cubicBezTo>
                  <a:cubicBezTo>
                    <a:pt x="12470" y="4695"/>
                    <a:pt x="10710" y="5062"/>
                    <a:pt x="9389" y="5869"/>
                  </a:cubicBezTo>
                  <a:cubicBezTo>
                    <a:pt x="7996" y="6676"/>
                    <a:pt x="6969" y="7849"/>
                    <a:pt x="6235" y="9390"/>
                  </a:cubicBezTo>
                  <a:cubicBezTo>
                    <a:pt x="5648" y="10930"/>
                    <a:pt x="5135" y="12471"/>
                    <a:pt x="4915" y="14011"/>
                  </a:cubicBezTo>
                  <a:cubicBezTo>
                    <a:pt x="4695" y="15552"/>
                    <a:pt x="4548" y="17385"/>
                    <a:pt x="4548" y="19513"/>
                  </a:cubicBezTo>
                  <a:cubicBezTo>
                    <a:pt x="4548" y="21640"/>
                    <a:pt x="4695" y="23474"/>
                    <a:pt x="4915" y="25014"/>
                  </a:cubicBezTo>
                  <a:cubicBezTo>
                    <a:pt x="5135" y="26555"/>
                    <a:pt x="5648" y="28095"/>
                    <a:pt x="6235" y="29636"/>
                  </a:cubicBezTo>
                  <a:cubicBezTo>
                    <a:pt x="6969" y="31176"/>
                    <a:pt x="7996" y="32277"/>
                    <a:pt x="9389" y="33083"/>
                  </a:cubicBezTo>
                  <a:cubicBezTo>
                    <a:pt x="10710" y="33890"/>
                    <a:pt x="12470" y="34330"/>
                    <a:pt x="14524" y="34330"/>
                  </a:cubicBezTo>
                  <a:cubicBezTo>
                    <a:pt x="16578" y="34330"/>
                    <a:pt x="18339" y="33890"/>
                    <a:pt x="19732" y="33083"/>
                  </a:cubicBezTo>
                  <a:cubicBezTo>
                    <a:pt x="21053" y="32277"/>
                    <a:pt x="22153" y="31176"/>
                    <a:pt x="22813" y="29636"/>
                  </a:cubicBezTo>
                  <a:cubicBezTo>
                    <a:pt x="23474" y="28095"/>
                    <a:pt x="23914" y="26555"/>
                    <a:pt x="24134" y="25014"/>
                  </a:cubicBezTo>
                  <a:close/>
                </a:path>
              </a:pathLst>
            </a:custGeom>
            <a:solidFill>
              <a:srgbClr val="000000"/>
            </a:solidFill>
            <a:ln w="73262" cap="flat">
              <a:noFill/>
              <a:prstDash val="solid"/>
              <a:miter/>
            </a:ln>
          </p:spPr>
          <p:txBody>
            <a:bodyPr rtlCol="0" anchor="ctr"/>
            <a:lstStyle/>
            <a:p>
              <a:endParaRPr lang="en-GB"/>
            </a:p>
          </p:txBody>
        </p:sp>
        <p:sp>
          <p:nvSpPr>
            <p:cNvPr id="673" name="Graphic 1127">
              <a:extLst>
                <a:ext uri="{FF2B5EF4-FFF2-40B4-BE49-F238E27FC236}">
                  <a16:creationId xmlns:a16="http://schemas.microsoft.com/office/drawing/2014/main" id="{A7196C95-A2B6-4944-9041-F5DF177ED260}"/>
                </a:ext>
              </a:extLst>
            </p:cNvPr>
            <p:cNvSpPr/>
            <p:nvPr/>
          </p:nvSpPr>
          <p:spPr>
            <a:xfrm>
              <a:off x="7153230" y="3697344"/>
              <a:ext cx="27508" cy="36237"/>
            </a:xfrm>
            <a:custGeom>
              <a:avLst/>
              <a:gdLst>
                <a:gd name="connsiteX0" fmla="*/ 28335 w 27508"/>
                <a:gd name="connsiteY0" fmla="*/ 37189 h 36237"/>
                <a:gd name="connsiteX1" fmla="*/ 24594 w 27508"/>
                <a:gd name="connsiteY1" fmla="*/ 37189 h 36237"/>
                <a:gd name="connsiteX2" fmla="*/ 24594 w 27508"/>
                <a:gd name="connsiteY2" fmla="*/ 33667 h 36237"/>
                <a:gd name="connsiteX3" fmla="*/ 20046 w 27508"/>
                <a:gd name="connsiteY3" fmla="*/ 36748 h 36237"/>
                <a:gd name="connsiteX4" fmla="*/ 13811 w 27508"/>
                <a:gd name="connsiteY4" fmla="*/ 37629 h 36237"/>
                <a:gd name="connsiteX5" fmla="*/ 3394 w 27508"/>
                <a:gd name="connsiteY5" fmla="*/ 34401 h 36237"/>
                <a:gd name="connsiteX6" fmla="*/ 827 w 27508"/>
                <a:gd name="connsiteY6" fmla="*/ 27506 h 36237"/>
                <a:gd name="connsiteX7" fmla="*/ 4128 w 27508"/>
                <a:gd name="connsiteY7" fmla="*/ 20023 h 36237"/>
                <a:gd name="connsiteX8" fmla="*/ 13150 w 27508"/>
                <a:gd name="connsiteY8" fmla="*/ 17309 h 36237"/>
                <a:gd name="connsiteX9" fmla="*/ 24594 w 27508"/>
                <a:gd name="connsiteY9" fmla="*/ 17309 h 36237"/>
                <a:gd name="connsiteX10" fmla="*/ 24594 w 27508"/>
                <a:gd name="connsiteY10" fmla="*/ 13348 h 36237"/>
                <a:gd name="connsiteX11" fmla="*/ 22246 w 27508"/>
                <a:gd name="connsiteY11" fmla="*/ 6893 h 36237"/>
                <a:gd name="connsiteX12" fmla="*/ 14617 w 27508"/>
                <a:gd name="connsiteY12" fmla="*/ 4692 h 36237"/>
                <a:gd name="connsiteX13" fmla="*/ 8822 w 27508"/>
                <a:gd name="connsiteY13" fmla="*/ 5719 h 36237"/>
                <a:gd name="connsiteX14" fmla="*/ 4861 w 27508"/>
                <a:gd name="connsiteY14" fmla="*/ 9167 h 36237"/>
                <a:gd name="connsiteX15" fmla="*/ 2147 w 27508"/>
                <a:gd name="connsiteY15" fmla="*/ 6819 h 36237"/>
                <a:gd name="connsiteX16" fmla="*/ 7209 w 27508"/>
                <a:gd name="connsiteY16" fmla="*/ 2638 h 36237"/>
                <a:gd name="connsiteX17" fmla="*/ 14617 w 27508"/>
                <a:gd name="connsiteY17" fmla="*/ 1391 h 36237"/>
                <a:gd name="connsiteX18" fmla="*/ 28335 w 27508"/>
                <a:gd name="connsiteY18" fmla="*/ 12981 h 36237"/>
                <a:gd name="connsiteX19" fmla="*/ 28335 w 27508"/>
                <a:gd name="connsiteY19" fmla="*/ 37189 h 36237"/>
                <a:gd name="connsiteX20" fmla="*/ 24594 w 27508"/>
                <a:gd name="connsiteY20" fmla="*/ 24865 h 36237"/>
                <a:gd name="connsiteX21" fmla="*/ 24594 w 27508"/>
                <a:gd name="connsiteY21" fmla="*/ 20317 h 36237"/>
                <a:gd name="connsiteX22" fmla="*/ 13590 w 27508"/>
                <a:gd name="connsiteY22" fmla="*/ 20317 h 36237"/>
                <a:gd name="connsiteX23" fmla="*/ 4568 w 27508"/>
                <a:gd name="connsiteY23" fmla="*/ 27432 h 36237"/>
                <a:gd name="connsiteX24" fmla="*/ 6768 w 27508"/>
                <a:gd name="connsiteY24" fmla="*/ 32641 h 36237"/>
                <a:gd name="connsiteX25" fmla="*/ 13811 w 27508"/>
                <a:gd name="connsiteY25" fmla="*/ 34328 h 36237"/>
                <a:gd name="connsiteX26" fmla="*/ 22613 w 27508"/>
                <a:gd name="connsiteY26" fmla="*/ 31614 h 36237"/>
                <a:gd name="connsiteX27" fmla="*/ 24594 w 27508"/>
                <a:gd name="connsiteY27" fmla="*/ 2486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335" y="37189"/>
                  </a:moveTo>
                  <a:lnTo>
                    <a:pt x="24594" y="37189"/>
                  </a:lnTo>
                  <a:lnTo>
                    <a:pt x="24594" y="33667"/>
                  </a:lnTo>
                  <a:cubicBezTo>
                    <a:pt x="23127" y="35135"/>
                    <a:pt x="21586" y="36162"/>
                    <a:pt x="20046" y="36748"/>
                  </a:cubicBezTo>
                  <a:cubicBezTo>
                    <a:pt x="18432" y="37335"/>
                    <a:pt x="16378" y="37629"/>
                    <a:pt x="13811" y="37629"/>
                  </a:cubicBezTo>
                  <a:cubicBezTo>
                    <a:pt x="8969" y="37629"/>
                    <a:pt x="5521" y="36528"/>
                    <a:pt x="3394" y="34401"/>
                  </a:cubicBezTo>
                  <a:cubicBezTo>
                    <a:pt x="1707" y="32714"/>
                    <a:pt x="827" y="30366"/>
                    <a:pt x="827" y="27506"/>
                  </a:cubicBezTo>
                  <a:cubicBezTo>
                    <a:pt x="827" y="24278"/>
                    <a:pt x="1927" y="21784"/>
                    <a:pt x="4128" y="20023"/>
                  </a:cubicBezTo>
                  <a:cubicBezTo>
                    <a:pt x="6255" y="18190"/>
                    <a:pt x="9263" y="17309"/>
                    <a:pt x="13150" y="17309"/>
                  </a:cubicBezTo>
                  <a:lnTo>
                    <a:pt x="24594" y="17309"/>
                  </a:lnTo>
                  <a:lnTo>
                    <a:pt x="24594" y="13348"/>
                  </a:lnTo>
                  <a:cubicBezTo>
                    <a:pt x="24594" y="10487"/>
                    <a:pt x="23787" y="8287"/>
                    <a:pt x="22246" y="6893"/>
                  </a:cubicBezTo>
                  <a:cubicBezTo>
                    <a:pt x="20706" y="5426"/>
                    <a:pt x="18139" y="4692"/>
                    <a:pt x="14617" y="4692"/>
                  </a:cubicBezTo>
                  <a:cubicBezTo>
                    <a:pt x="12197" y="4692"/>
                    <a:pt x="10216" y="5059"/>
                    <a:pt x="8822" y="5719"/>
                  </a:cubicBezTo>
                  <a:cubicBezTo>
                    <a:pt x="7355" y="6379"/>
                    <a:pt x="6035" y="7553"/>
                    <a:pt x="4861" y="9167"/>
                  </a:cubicBezTo>
                  <a:lnTo>
                    <a:pt x="2147" y="6819"/>
                  </a:lnTo>
                  <a:cubicBezTo>
                    <a:pt x="3614" y="4839"/>
                    <a:pt x="5301" y="3372"/>
                    <a:pt x="7209" y="2638"/>
                  </a:cubicBezTo>
                  <a:cubicBezTo>
                    <a:pt x="9189" y="1758"/>
                    <a:pt x="11610" y="1391"/>
                    <a:pt x="14617" y="1391"/>
                  </a:cubicBezTo>
                  <a:cubicBezTo>
                    <a:pt x="23787" y="1391"/>
                    <a:pt x="28335" y="5279"/>
                    <a:pt x="28335" y="12981"/>
                  </a:cubicBezTo>
                  <a:lnTo>
                    <a:pt x="28335" y="37189"/>
                  </a:lnTo>
                  <a:close/>
                  <a:moveTo>
                    <a:pt x="24594" y="24865"/>
                  </a:moveTo>
                  <a:lnTo>
                    <a:pt x="24594" y="20317"/>
                  </a:lnTo>
                  <a:lnTo>
                    <a:pt x="13590" y="20317"/>
                  </a:lnTo>
                  <a:cubicBezTo>
                    <a:pt x="7575" y="20317"/>
                    <a:pt x="4568" y="22664"/>
                    <a:pt x="4568" y="27432"/>
                  </a:cubicBezTo>
                  <a:cubicBezTo>
                    <a:pt x="4568" y="29780"/>
                    <a:pt x="5301" y="31540"/>
                    <a:pt x="6768" y="32641"/>
                  </a:cubicBezTo>
                  <a:cubicBezTo>
                    <a:pt x="8236" y="33741"/>
                    <a:pt x="10583" y="34328"/>
                    <a:pt x="13811" y="34328"/>
                  </a:cubicBezTo>
                  <a:cubicBezTo>
                    <a:pt x="17772" y="34328"/>
                    <a:pt x="20706" y="33447"/>
                    <a:pt x="22613" y="31614"/>
                  </a:cubicBezTo>
                  <a:cubicBezTo>
                    <a:pt x="23934" y="30366"/>
                    <a:pt x="24594" y="28166"/>
                    <a:pt x="24594" y="24865"/>
                  </a:cubicBezTo>
                  <a:close/>
                </a:path>
              </a:pathLst>
            </a:custGeom>
            <a:solidFill>
              <a:srgbClr val="000000"/>
            </a:solidFill>
            <a:ln w="73262" cap="flat">
              <a:noFill/>
              <a:prstDash val="solid"/>
              <a:miter/>
            </a:ln>
          </p:spPr>
          <p:txBody>
            <a:bodyPr rtlCol="0" anchor="ctr"/>
            <a:lstStyle/>
            <a:p>
              <a:endParaRPr lang="en-GB"/>
            </a:p>
          </p:txBody>
        </p:sp>
        <p:sp>
          <p:nvSpPr>
            <p:cNvPr id="674" name="Graphic 1127">
              <a:extLst>
                <a:ext uri="{FF2B5EF4-FFF2-40B4-BE49-F238E27FC236}">
                  <a16:creationId xmlns:a16="http://schemas.microsoft.com/office/drawing/2014/main" id="{1A41DB75-F463-4447-88B4-09967157C61B}"/>
                </a:ext>
              </a:extLst>
            </p:cNvPr>
            <p:cNvSpPr/>
            <p:nvPr/>
          </p:nvSpPr>
          <p:spPr>
            <a:xfrm>
              <a:off x="7194486" y="3697344"/>
              <a:ext cx="27214" cy="35797"/>
            </a:xfrm>
            <a:custGeom>
              <a:avLst/>
              <a:gdLst>
                <a:gd name="connsiteX0" fmla="*/ 28056 w 27214"/>
                <a:gd name="connsiteY0" fmla="*/ 37188 h 35797"/>
                <a:gd name="connsiteX1" fmla="*/ 24315 w 27214"/>
                <a:gd name="connsiteY1" fmla="*/ 37188 h 35797"/>
                <a:gd name="connsiteX2" fmla="*/ 24315 w 27214"/>
                <a:gd name="connsiteY2" fmla="*/ 15255 h 35797"/>
                <a:gd name="connsiteX3" fmla="*/ 21821 w 27214"/>
                <a:gd name="connsiteY3" fmla="*/ 7406 h 35797"/>
                <a:gd name="connsiteX4" fmla="*/ 14558 w 27214"/>
                <a:gd name="connsiteY4" fmla="*/ 4692 h 35797"/>
                <a:gd name="connsiteX5" fmla="*/ 7223 w 27214"/>
                <a:gd name="connsiteY5" fmla="*/ 7406 h 35797"/>
                <a:gd name="connsiteX6" fmla="*/ 4582 w 27214"/>
                <a:gd name="connsiteY6" fmla="*/ 15255 h 35797"/>
                <a:gd name="connsiteX7" fmla="*/ 4582 w 27214"/>
                <a:gd name="connsiteY7" fmla="*/ 37188 h 35797"/>
                <a:gd name="connsiteX8" fmla="*/ 841 w 27214"/>
                <a:gd name="connsiteY8" fmla="*/ 37188 h 35797"/>
                <a:gd name="connsiteX9" fmla="*/ 841 w 27214"/>
                <a:gd name="connsiteY9" fmla="*/ 1831 h 35797"/>
                <a:gd name="connsiteX10" fmla="*/ 4582 w 27214"/>
                <a:gd name="connsiteY10" fmla="*/ 1831 h 35797"/>
                <a:gd name="connsiteX11" fmla="*/ 4582 w 27214"/>
                <a:gd name="connsiteY11" fmla="*/ 6012 h 35797"/>
                <a:gd name="connsiteX12" fmla="*/ 14998 w 27214"/>
                <a:gd name="connsiteY12" fmla="*/ 1391 h 35797"/>
                <a:gd name="connsiteX13" fmla="*/ 24388 w 27214"/>
                <a:gd name="connsiteY13" fmla="*/ 4765 h 35797"/>
                <a:gd name="connsiteX14" fmla="*/ 28056 w 27214"/>
                <a:gd name="connsiteY14" fmla="*/ 14595 h 35797"/>
                <a:gd name="connsiteX15" fmla="*/ 28056 w 27214"/>
                <a:gd name="connsiteY15" fmla="*/ 37188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056" y="37188"/>
                  </a:moveTo>
                  <a:lnTo>
                    <a:pt x="24315" y="37188"/>
                  </a:lnTo>
                  <a:lnTo>
                    <a:pt x="24315" y="15255"/>
                  </a:lnTo>
                  <a:cubicBezTo>
                    <a:pt x="24315" y="11808"/>
                    <a:pt x="23508" y="9240"/>
                    <a:pt x="21821" y="7406"/>
                  </a:cubicBezTo>
                  <a:cubicBezTo>
                    <a:pt x="20133" y="5572"/>
                    <a:pt x="17713" y="4692"/>
                    <a:pt x="14558" y="4692"/>
                  </a:cubicBezTo>
                  <a:cubicBezTo>
                    <a:pt x="11404" y="4692"/>
                    <a:pt x="8910" y="5572"/>
                    <a:pt x="7223" y="7406"/>
                  </a:cubicBezTo>
                  <a:cubicBezTo>
                    <a:pt x="5462" y="9240"/>
                    <a:pt x="4582" y="11881"/>
                    <a:pt x="4582" y="15255"/>
                  </a:cubicBezTo>
                  <a:lnTo>
                    <a:pt x="4582" y="37188"/>
                  </a:lnTo>
                  <a:lnTo>
                    <a:pt x="841" y="37188"/>
                  </a:lnTo>
                  <a:lnTo>
                    <a:pt x="841" y="1831"/>
                  </a:lnTo>
                  <a:lnTo>
                    <a:pt x="4582" y="1831"/>
                  </a:lnTo>
                  <a:lnTo>
                    <a:pt x="4582" y="6012"/>
                  </a:lnTo>
                  <a:cubicBezTo>
                    <a:pt x="7223" y="2932"/>
                    <a:pt x="10671" y="1391"/>
                    <a:pt x="14998" y="1391"/>
                  </a:cubicBezTo>
                  <a:cubicBezTo>
                    <a:pt x="18960" y="1391"/>
                    <a:pt x="22114" y="2491"/>
                    <a:pt x="24388" y="4765"/>
                  </a:cubicBezTo>
                  <a:cubicBezTo>
                    <a:pt x="26809" y="7113"/>
                    <a:pt x="28056" y="10414"/>
                    <a:pt x="28056" y="14595"/>
                  </a:cubicBezTo>
                  <a:lnTo>
                    <a:pt x="28056" y="37188"/>
                  </a:lnTo>
                  <a:close/>
                </a:path>
              </a:pathLst>
            </a:custGeom>
            <a:solidFill>
              <a:srgbClr val="000000"/>
            </a:solidFill>
            <a:ln w="73262" cap="flat">
              <a:noFill/>
              <a:prstDash val="solid"/>
              <a:miter/>
            </a:ln>
          </p:spPr>
          <p:txBody>
            <a:bodyPr rtlCol="0" anchor="ctr"/>
            <a:lstStyle/>
            <a:p>
              <a:endParaRPr lang="en-GB"/>
            </a:p>
          </p:txBody>
        </p:sp>
        <p:sp>
          <p:nvSpPr>
            <p:cNvPr id="675" name="Graphic 1127">
              <a:extLst>
                <a:ext uri="{FF2B5EF4-FFF2-40B4-BE49-F238E27FC236}">
                  <a16:creationId xmlns:a16="http://schemas.microsoft.com/office/drawing/2014/main" id="{4FC634A4-94FF-46EE-B01B-BEA8B3E89F27}"/>
                </a:ext>
              </a:extLst>
            </p:cNvPr>
            <p:cNvSpPr/>
            <p:nvPr/>
          </p:nvSpPr>
          <p:spPr>
            <a:xfrm>
              <a:off x="7229212" y="3697784"/>
              <a:ext cx="29488" cy="51348"/>
            </a:xfrm>
            <a:custGeom>
              <a:avLst/>
              <a:gdLst>
                <a:gd name="connsiteX0" fmla="*/ 30342 w 29488"/>
                <a:gd name="connsiteY0" fmla="*/ 1394 h 51348"/>
                <a:gd name="connsiteX1" fmla="*/ 13911 w 29488"/>
                <a:gd name="connsiteY1" fmla="*/ 46361 h 51348"/>
                <a:gd name="connsiteX2" fmla="*/ 11490 w 29488"/>
                <a:gd name="connsiteY2" fmla="*/ 50469 h 51348"/>
                <a:gd name="connsiteX3" fmla="*/ 4815 w 29488"/>
                <a:gd name="connsiteY3" fmla="*/ 52743 h 51348"/>
                <a:gd name="connsiteX4" fmla="*/ 3054 w 29488"/>
                <a:gd name="connsiteY4" fmla="*/ 52743 h 51348"/>
                <a:gd name="connsiteX5" fmla="*/ 3054 w 29488"/>
                <a:gd name="connsiteY5" fmla="*/ 49442 h 51348"/>
                <a:gd name="connsiteX6" fmla="*/ 4448 w 29488"/>
                <a:gd name="connsiteY6" fmla="*/ 49442 h 51348"/>
                <a:gd name="connsiteX7" fmla="*/ 8702 w 29488"/>
                <a:gd name="connsiteY7" fmla="*/ 48415 h 51348"/>
                <a:gd name="connsiteX8" fmla="*/ 10903 w 29488"/>
                <a:gd name="connsiteY8" fmla="*/ 44600 h 51348"/>
                <a:gd name="connsiteX9" fmla="*/ 13764 w 29488"/>
                <a:gd name="connsiteY9" fmla="*/ 36751 h 51348"/>
                <a:gd name="connsiteX10" fmla="*/ 853 w 29488"/>
                <a:gd name="connsiteY10" fmla="*/ 1394 h 51348"/>
                <a:gd name="connsiteX11" fmla="*/ 4961 w 29488"/>
                <a:gd name="connsiteY11" fmla="*/ 1394 h 51348"/>
                <a:gd name="connsiteX12" fmla="*/ 15598 w 29488"/>
                <a:gd name="connsiteY12" fmla="*/ 32350 h 51348"/>
                <a:gd name="connsiteX13" fmla="*/ 26234 w 29488"/>
                <a:gd name="connsiteY13" fmla="*/ 1394 h 51348"/>
                <a:gd name="connsiteX14" fmla="*/ 30342 w 29488"/>
                <a:gd name="connsiteY14" fmla="*/ 1394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30342" y="1394"/>
                  </a:moveTo>
                  <a:lnTo>
                    <a:pt x="13911" y="46361"/>
                  </a:lnTo>
                  <a:cubicBezTo>
                    <a:pt x="13250" y="48341"/>
                    <a:pt x="12444" y="49662"/>
                    <a:pt x="11490" y="50469"/>
                  </a:cubicBezTo>
                  <a:cubicBezTo>
                    <a:pt x="9949" y="52009"/>
                    <a:pt x="7675" y="52743"/>
                    <a:pt x="4815" y="52743"/>
                  </a:cubicBezTo>
                  <a:lnTo>
                    <a:pt x="3054" y="52743"/>
                  </a:lnTo>
                  <a:lnTo>
                    <a:pt x="3054" y="49442"/>
                  </a:lnTo>
                  <a:lnTo>
                    <a:pt x="4448" y="49442"/>
                  </a:lnTo>
                  <a:cubicBezTo>
                    <a:pt x="6428" y="49442"/>
                    <a:pt x="7822" y="49075"/>
                    <a:pt x="8702" y="48415"/>
                  </a:cubicBezTo>
                  <a:cubicBezTo>
                    <a:pt x="9509" y="47754"/>
                    <a:pt x="10243" y="46434"/>
                    <a:pt x="10903" y="44600"/>
                  </a:cubicBezTo>
                  <a:lnTo>
                    <a:pt x="13764" y="36751"/>
                  </a:lnTo>
                  <a:lnTo>
                    <a:pt x="853" y="1394"/>
                  </a:lnTo>
                  <a:lnTo>
                    <a:pt x="4961" y="1394"/>
                  </a:lnTo>
                  <a:lnTo>
                    <a:pt x="15598" y="32350"/>
                  </a:lnTo>
                  <a:lnTo>
                    <a:pt x="26234" y="1394"/>
                  </a:lnTo>
                  <a:lnTo>
                    <a:pt x="30342" y="1394"/>
                  </a:lnTo>
                  <a:close/>
                </a:path>
              </a:pathLst>
            </a:custGeom>
            <a:solidFill>
              <a:srgbClr val="000000"/>
            </a:solidFill>
            <a:ln w="73262" cap="flat">
              <a:noFill/>
              <a:prstDash val="solid"/>
              <a:miter/>
            </a:ln>
          </p:spPr>
          <p:txBody>
            <a:bodyPr rtlCol="0" anchor="ctr"/>
            <a:lstStyle/>
            <a:p>
              <a:endParaRPr lang="en-GB"/>
            </a:p>
          </p:txBody>
        </p:sp>
        <p:sp>
          <p:nvSpPr>
            <p:cNvPr id="676" name="Graphic 1127">
              <a:extLst>
                <a:ext uri="{FF2B5EF4-FFF2-40B4-BE49-F238E27FC236}">
                  <a16:creationId xmlns:a16="http://schemas.microsoft.com/office/drawing/2014/main" id="{C689E2BE-42AC-4680-A342-6AB4CD8797A6}"/>
                </a:ext>
              </a:extLst>
            </p:cNvPr>
            <p:cNvSpPr/>
            <p:nvPr/>
          </p:nvSpPr>
          <p:spPr>
            <a:xfrm>
              <a:off x="7285355" y="3680912"/>
              <a:ext cx="27214" cy="52228"/>
            </a:xfrm>
            <a:custGeom>
              <a:avLst/>
              <a:gdLst>
                <a:gd name="connsiteX0" fmla="*/ 28087 w 27214"/>
                <a:gd name="connsiteY0" fmla="*/ 53617 h 52228"/>
                <a:gd name="connsiteX1" fmla="*/ 24346 w 27214"/>
                <a:gd name="connsiteY1" fmla="*/ 53617 h 52228"/>
                <a:gd name="connsiteX2" fmla="*/ 24346 w 27214"/>
                <a:gd name="connsiteY2" fmla="*/ 31684 h 52228"/>
                <a:gd name="connsiteX3" fmla="*/ 21852 w 27214"/>
                <a:gd name="connsiteY3" fmla="*/ 23835 h 52228"/>
                <a:gd name="connsiteX4" fmla="*/ 14590 w 27214"/>
                <a:gd name="connsiteY4" fmla="*/ 21121 h 52228"/>
                <a:gd name="connsiteX5" fmla="*/ 7254 w 27214"/>
                <a:gd name="connsiteY5" fmla="*/ 23835 h 52228"/>
                <a:gd name="connsiteX6" fmla="*/ 4614 w 27214"/>
                <a:gd name="connsiteY6" fmla="*/ 31684 h 52228"/>
                <a:gd name="connsiteX7" fmla="*/ 4614 w 27214"/>
                <a:gd name="connsiteY7" fmla="*/ 53617 h 52228"/>
                <a:gd name="connsiteX8" fmla="*/ 872 w 27214"/>
                <a:gd name="connsiteY8" fmla="*/ 53617 h 52228"/>
                <a:gd name="connsiteX9" fmla="*/ 872 w 27214"/>
                <a:gd name="connsiteY9" fmla="*/ 1388 h 52228"/>
                <a:gd name="connsiteX10" fmla="*/ 4614 w 27214"/>
                <a:gd name="connsiteY10" fmla="*/ 1388 h 52228"/>
                <a:gd name="connsiteX11" fmla="*/ 4614 w 27214"/>
                <a:gd name="connsiteY11" fmla="*/ 22441 h 52228"/>
                <a:gd name="connsiteX12" fmla="*/ 15030 w 27214"/>
                <a:gd name="connsiteY12" fmla="*/ 17820 h 52228"/>
                <a:gd name="connsiteX13" fmla="*/ 24640 w 27214"/>
                <a:gd name="connsiteY13" fmla="*/ 21341 h 52228"/>
                <a:gd name="connsiteX14" fmla="*/ 28087 w 27214"/>
                <a:gd name="connsiteY14" fmla="*/ 31024 h 52228"/>
                <a:gd name="connsiteX15" fmla="*/ 28087 w 27214"/>
                <a:gd name="connsiteY15" fmla="*/ 5361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8087" y="53617"/>
                  </a:moveTo>
                  <a:lnTo>
                    <a:pt x="24346" y="53617"/>
                  </a:lnTo>
                  <a:lnTo>
                    <a:pt x="24346" y="31684"/>
                  </a:lnTo>
                  <a:cubicBezTo>
                    <a:pt x="24346" y="28236"/>
                    <a:pt x="23539" y="25669"/>
                    <a:pt x="21852" y="23835"/>
                  </a:cubicBezTo>
                  <a:cubicBezTo>
                    <a:pt x="20165" y="22001"/>
                    <a:pt x="17744" y="21121"/>
                    <a:pt x="14590" y="21121"/>
                  </a:cubicBezTo>
                  <a:cubicBezTo>
                    <a:pt x="11436" y="21121"/>
                    <a:pt x="8942" y="22001"/>
                    <a:pt x="7254" y="23835"/>
                  </a:cubicBezTo>
                  <a:cubicBezTo>
                    <a:pt x="5494" y="25669"/>
                    <a:pt x="4614" y="28236"/>
                    <a:pt x="4614" y="31684"/>
                  </a:cubicBezTo>
                  <a:lnTo>
                    <a:pt x="4614" y="53617"/>
                  </a:lnTo>
                  <a:lnTo>
                    <a:pt x="872" y="53617"/>
                  </a:lnTo>
                  <a:lnTo>
                    <a:pt x="872" y="1388"/>
                  </a:lnTo>
                  <a:lnTo>
                    <a:pt x="4614" y="1388"/>
                  </a:lnTo>
                  <a:lnTo>
                    <a:pt x="4614" y="22441"/>
                  </a:lnTo>
                  <a:cubicBezTo>
                    <a:pt x="7254" y="19360"/>
                    <a:pt x="10702" y="17820"/>
                    <a:pt x="15030" y="17820"/>
                  </a:cubicBezTo>
                  <a:cubicBezTo>
                    <a:pt x="19065" y="17820"/>
                    <a:pt x="22292" y="18994"/>
                    <a:pt x="24640" y="21341"/>
                  </a:cubicBezTo>
                  <a:cubicBezTo>
                    <a:pt x="26914" y="23688"/>
                    <a:pt x="28087" y="26916"/>
                    <a:pt x="28087" y="31024"/>
                  </a:cubicBezTo>
                  <a:lnTo>
                    <a:pt x="28087" y="53617"/>
                  </a:lnTo>
                  <a:close/>
                </a:path>
              </a:pathLst>
            </a:custGeom>
            <a:solidFill>
              <a:srgbClr val="000000"/>
            </a:solidFill>
            <a:ln w="73262" cap="flat">
              <a:noFill/>
              <a:prstDash val="solid"/>
              <a:miter/>
            </a:ln>
          </p:spPr>
          <p:txBody>
            <a:bodyPr rtlCol="0" anchor="ctr"/>
            <a:lstStyle/>
            <a:p>
              <a:endParaRPr lang="en-GB"/>
            </a:p>
          </p:txBody>
        </p:sp>
        <p:sp>
          <p:nvSpPr>
            <p:cNvPr id="677" name="Graphic 1127">
              <a:extLst>
                <a:ext uri="{FF2B5EF4-FFF2-40B4-BE49-F238E27FC236}">
                  <a16:creationId xmlns:a16="http://schemas.microsoft.com/office/drawing/2014/main" id="{7492AB58-A685-4C8E-B97D-47F72C582289}"/>
                </a:ext>
              </a:extLst>
            </p:cNvPr>
            <p:cNvSpPr/>
            <p:nvPr/>
          </p:nvSpPr>
          <p:spPr>
            <a:xfrm>
              <a:off x="7324115" y="3697344"/>
              <a:ext cx="28461" cy="36237"/>
            </a:xfrm>
            <a:custGeom>
              <a:avLst/>
              <a:gdLst>
                <a:gd name="connsiteX0" fmla="*/ 24947 w 28461"/>
                <a:gd name="connsiteY0" fmla="*/ 5279 h 36237"/>
                <a:gd name="connsiteX1" fmla="*/ 29348 w 28461"/>
                <a:gd name="connsiteY1" fmla="*/ 19510 h 36237"/>
                <a:gd name="connsiteX2" fmla="*/ 24947 w 28461"/>
                <a:gd name="connsiteY2" fmla="*/ 33741 h 36237"/>
                <a:gd name="connsiteX3" fmla="*/ 15117 w 28461"/>
                <a:gd name="connsiteY3" fmla="*/ 37629 h 36237"/>
                <a:gd name="connsiteX4" fmla="*/ 5288 w 28461"/>
                <a:gd name="connsiteY4" fmla="*/ 33741 h 36237"/>
                <a:gd name="connsiteX5" fmla="*/ 886 w 28461"/>
                <a:gd name="connsiteY5" fmla="*/ 19510 h 36237"/>
                <a:gd name="connsiteX6" fmla="*/ 5288 w 28461"/>
                <a:gd name="connsiteY6" fmla="*/ 5279 h 36237"/>
                <a:gd name="connsiteX7" fmla="*/ 15117 w 28461"/>
                <a:gd name="connsiteY7" fmla="*/ 1391 h 36237"/>
                <a:gd name="connsiteX8" fmla="*/ 24947 w 28461"/>
                <a:gd name="connsiteY8" fmla="*/ 5279 h 36237"/>
                <a:gd name="connsiteX9" fmla="*/ 22453 w 28461"/>
                <a:gd name="connsiteY9" fmla="*/ 31320 h 36237"/>
                <a:gd name="connsiteX10" fmla="*/ 25607 w 28461"/>
                <a:gd name="connsiteY10" fmla="*/ 19510 h 36237"/>
                <a:gd name="connsiteX11" fmla="*/ 22453 w 28461"/>
                <a:gd name="connsiteY11" fmla="*/ 7700 h 36237"/>
                <a:gd name="connsiteX12" fmla="*/ 15117 w 28461"/>
                <a:gd name="connsiteY12" fmla="*/ 4692 h 36237"/>
                <a:gd name="connsiteX13" fmla="*/ 7782 w 28461"/>
                <a:gd name="connsiteY13" fmla="*/ 7700 h 36237"/>
                <a:gd name="connsiteX14" fmla="*/ 4627 w 28461"/>
                <a:gd name="connsiteY14" fmla="*/ 19510 h 36237"/>
                <a:gd name="connsiteX15" fmla="*/ 7782 w 28461"/>
                <a:gd name="connsiteY15" fmla="*/ 31320 h 36237"/>
                <a:gd name="connsiteX16" fmla="*/ 15117 w 28461"/>
                <a:gd name="connsiteY16" fmla="*/ 34328 h 36237"/>
                <a:gd name="connsiteX17" fmla="*/ 22453 w 28461"/>
                <a:gd name="connsiteY17" fmla="*/ 3132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47" y="5279"/>
                  </a:moveTo>
                  <a:cubicBezTo>
                    <a:pt x="27881" y="8213"/>
                    <a:pt x="29348" y="12981"/>
                    <a:pt x="29348" y="19510"/>
                  </a:cubicBezTo>
                  <a:cubicBezTo>
                    <a:pt x="29348" y="26039"/>
                    <a:pt x="27881" y="30807"/>
                    <a:pt x="24947" y="33741"/>
                  </a:cubicBezTo>
                  <a:cubicBezTo>
                    <a:pt x="22379" y="36308"/>
                    <a:pt x="19078" y="37629"/>
                    <a:pt x="15117" y="37629"/>
                  </a:cubicBezTo>
                  <a:cubicBezTo>
                    <a:pt x="11156" y="37629"/>
                    <a:pt x="7855" y="36308"/>
                    <a:pt x="5288" y="33741"/>
                  </a:cubicBezTo>
                  <a:cubicBezTo>
                    <a:pt x="2353" y="30807"/>
                    <a:pt x="886" y="26039"/>
                    <a:pt x="886" y="19510"/>
                  </a:cubicBezTo>
                  <a:cubicBezTo>
                    <a:pt x="886" y="12981"/>
                    <a:pt x="2353" y="8213"/>
                    <a:pt x="5288" y="5279"/>
                  </a:cubicBezTo>
                  <a:cubicBezTo>
                    <a:pt x="7855" y="2712"/>
                    <a:pt x="11156" y="1391"/>
                    <a:pt x="15117" y="1391"/>
                  </a:cubicBezTo>
                  <a:cubicBezTo>
                    <a:pt x="19078" y="1391"/>
                    <a:pt x="22379" y="2712"/>
                    <a:pt x="24947" y="5279"/>
                  </a:cubicBezTo>
                  <a:close/>
                  <a:moveTo>
                    <a:pt x="22453" y="31320"/>
                  </a:moveTo>
                  <a:cubicBezTo>
                    <a:pt x="24580" y="29193"/>
                    <a:pt x="25607" y="25305"/>
                    <a:pt x="25607" y="19510"/>
                  </a:cubicBezTo>
                  <a:cubicBezTo>
                    <a:pt x="25607" y="13715"/>
                    <a:pt x="24580" y="9827"/>
                    <a:pt x="22453" y="7700"/>
                  </a:cubicBezTo>
                  <a:cubicBezTo>
                    <a:pt x="20472" y="5719"/>
                    <a:pt x="17978" y="4692"/>
                    <a:pt x="15117" y="4692"/>
                  </a:cubicBezTo>
                  <a:cubicBezTo>
                    <a:pt x="12256" y="4692"/>
                    <a:pt x="9762" y="5719"/>
                    <a:pt x="7782" y="7700"/>
                  </a:cubicBezTo>
                  <a:cubicBezTo>
                    <a:pt x="5654" y="9827"/>
                    <a:pt x="4627" y="13715"/>
                    <a:pt x="4627" y="19510"/>
                  </a:cubicBezTo>
                  <a:cubicBezTo>
                    <a:pt x="4627" y="25305"/>
                    <a:pt x="5654" y="29193"/>
                    <a:pt x="7782" y="31320"/>
                  </a:cubicBezTo>
                  <a:cubicBezTo>
                    <a:pt x="9762" y="33301"/>
                    <a:pt x="12256" y="34328"/>
                    <a:pt x="15117" y="34328"/>
                  </a:cubicBezTo>
                  <a:cubicBezTo>
                    <a:pt x="17978" y="34328"/>
                    <a:pt x="20472" y="33301"/>
                    <a:pt x="22453" y="31320"/>
                  </a:cubicBezTo>
                  <a:close/>
                </a:path>
              </a:pathLst>
            </a:custGeom>
            <a:solidFill>
              <a:srgbClr val="000000"/>
            </a:solidFill>
            <a:ln w="73262" cap="flat">
              <a:noFill/>
              <a:prstDash val="solid"/>
              <a:miter/>
            </a:ln>
          </p:spPr>
          <p:txBody>
            <a:bodyPr rtlCol="0" anchor="ctr"/>
            <a:lstStyle/>
            <a:p>
              <a:endParaRPr lang="en-GB"/>
            </a:p>
          </p:txBody>
        </p:sp>
        <p:sp>
          <p:nvSpPr>
            <p:cNvPr id="678" name="Graphic 1127">
              <a:extLst>
                <a:ext uri="{FF2B5EF4-FFF2-40B4-BE49-F238E27FC236}">
                  <a16:creationId xmlns:a16="http://schemas.microsoft.com/office/drawing/2014/main" id="{7D9EFB09-0059-42B4-9DFA-D3CBB3BC2F8A}"/>
                </a:ext>
              </a:extLst>
            </p:cNvPr>
            <p:cNvSpPr/>
            <p:nvPr/>
          </p:nvSpPr>
          <p:spPr>
            <a:xfrm>
              <a:off x="7360603" y="3686487"/>
              <a:ext cx="16578" cy="46653"/>
            </a:xfrm>
            <a:custGeom>
              <a:avLst/>
              <a:gdLst>
                <a:gd name="connsiteX0" fmla="*/ 17475 w 16578"/>
                <a:gd name="connsiteY0" fmla="*/ 48043 h 46653"/>
                <a:gd name="connsiteX1" fmla="*/ 14248 w 16578"/>
                <a:gd name="connsiteY1" fmla="*/ 48043 h 46653"/>
                <a:gd name="connsiteX2" fmla="*/ 8012 w 16578"/>
                <a:gd name="connsiteY2" fmla="*/ 45476 h 46653"/>
                <a:gd name="connsiteX3" fmla="*/ 5738 w 16578"/>
                <a:gd name="connsiteY3" fmla="*/ 38800 h 46653"/>
                <a:gd name="connsiteX4" fmla="*/ 5738 w 16578"/>
                <a:gd name="connsiteY4" fmla="*/ 15473 h 46653"/>
                <a:gd name="connsiteX5" fmla="*/ 897 w 16578"/>
                <a:gd name="connsiteY5" fmla="*/ 15473 h 46653"/>
                <a:gd name="connsiteX6" fmla="*/ 897 w 16578"/>
                <a:gd name="connsiteY6" fmla="*/ 12686 h 46653"/>
                <a:gd name="connsiteX7" fmla="*/ 5738 w 16578"/>
                <a:gd name="connsiteY7" fmla="*/ 12686 h 46653"/>
                <a:gd name="connsiteX8" fmla="*/ 5738 w 16578"/>
                <a:gd name="connsiteY8" fmla="*/ 1389 h 46653"/>
                <a:gd name="connsiteX9" fmla="*/ 9480 w 16578"/>
                <a:gd name="connsiteY9" fmla="*/ 1389 h 46653"/>
                <a:gd name="connsiteX10" fmla="*/ 9480 w 16578"/>
                <a:gd name="connsiteY10" fmla="*/ 12686 h 46653"/>
                <a:gd name="connsiteX11" fmla="*/ 17475 w 16578"/>
                <a:gd name="connsiteY11" fmla="*/ 12686 h 46653"/>
                <a:gd name="connsiteX12" fmla="*/ 17475 w 16578"/>
                <a:gd name="connsiteY12" fmla="*/ 15473 h 46653"/>
                <a:gd name="connsiteX13" fmla="*/ 9480 w 16578"/>
                <a:gd name="connsiteY13" fmla="*/ 15473 h 46653"/>
                <a:gd name="connsiteX14" fmla="*/ 9480 w 16578"/>
                <a:gd name="connsiteY14" fmla="*/ 38874 h 46653"/>
                <a:gd name="connsiteX15" fmla="*/ 14908 w 16578"/>
                <a:gd name="connsiteY15" fmla="*/ 44742 h 46653"/>
                <a:gd name="connsiteX16" fmla="*/ 17475 w 16578"/>
                <a:gd name="connsiteY16" fmla="*/ 44742 h 46653"/>
                <a:gd name="connsiteX17" fmla="*/ 17475 w 16578"/>
                <a:gd name="connsiteY17" fmla="*/ 48043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475" y="48043"/>
                  </a:moveTo>
                  <a:lnTo>
                    <a:pt x="14248" y="48043"/>
                  </a:lnTo>
                  <a:cubicBezTo>
                    <a:pt x="11533" y="48043"/>
                    <a:pt x="9480" y="47163"/>
                    <a:pt x="8012" y="45476"/>
                  </a:cubicBezTo>
                  <a:cubicBezTo>
                    <a:pt x="6472" y="43789"/>
                    <a:pt x="5738" y="41588"/>
                    <a:pt x="5738" y="38800"/>
                  </a:cubicBezTo>
                  <a:lnTo>
                    <a:pt x="5738" y="15473"/>
                  </a:lnTo>
                  <a:lnTo>
                    <a:pt x="897" y="15473"/>
                  </a:lnTo>
                  <a:lnTo>
                    <a:pt x="897" y="12686"/>
                  </a:lnTo>
                  <a:lnTo>
                    <a:pt x="5738" y="12686"/>
                  </a:lnTo>
                  <a:lnTo>
                    <a:pt x="5738" y="1389"/>
                  </a:lnTo>
                  <a:lnTo>
                    <a:pt x="9480" y="1389"/>
                  </a:lnTo>
                  <a:lnTo>
                    <a:pt x="9480" y="12686"/>
                  </a:lnTo>
                  <a:lnTo>
                    <a:pt x="17475" y="12686"/>
                  </a:lnTo>
                  <a:lnTo>
                    <a:pt x="17475" y="15473"/>
                  </a:lnTo>
                  <a:lnTo>
                    <a:pt x="9480" y="15473"/>
                  </a:lnTo>
                  <a:lnTo>
                    <a:pt x="9480" y="38874"/>
                  </a:lnTo>
                  <a:cubicBezTo>
                    <a:pt x="9480" y="42762"/>
                    <a:pt x="11313" y="44742"/>
                    <a:pt x="14908" y="44742"/>
                  </a:cubicBezTo>
                  <a:lnTo>
                    <a:pt x="17475" y="44742"/>
                  </a:lnTo>
                  <a:lnTo>
                    <a:pt x="17475" y="48043"/>
                  </a:lnTo>
                  <a:close/>
                </a:path>
              </a:pathLst>
            </a:custGeom>
            <a:solidFill>
              <a:srgbClr val="000000"/>
            </a:solidFill>
            <a:ln w="73262" cap="flat">
              <a:noFill/>
              <a:prstDash val="solid"/>
              <a:miter/>
            </a:ln>
          </p:spPr>
          <p:txBody>
            <a:bodyPr rtlCol="0" anchor="ctr"/>
            <a:lstStyle/>
            <a:p>
              <a:endParaRPr lang="en-GB"/>
            </a:p>
          </p:txBody>
        </p:sp>
        <p:sp>
          <p:nvSpPr>
            <p:cNvPr id="679" name="Graphic 1127">
              <a:extLst>
                <a:ext uri="{FF2B5EF4-FFF2-40B4-BE49-F238E27FC236}">
                  <a16:creationId xmlns:a16="http://schemas.microsoft.com/office/drawing/2014/main" id="{AE082A81-BF9D-49F7-8CC9-51882E5DADDD}"/>
                </a:ext>
              </a:extLst>
            </p:cNvPr>
            <p:cNvSpPr/>
            <p:nvPr/>
          </p:nvSpPr>
          <p:spPr>
            <a:xfrm>
              <a:off x="7402408" y="3697784"/>
              <a:ext cx="50175" cy="35357"/>
            </a:xfrm>
            <a:custGeom>
              <a:avLst/>
              <a:gdLst>
                <a:gd name="connsiteX0" fmla="*/ 51092 w 50175"/>
                <a:gd name="connsiteY0" fmla="*/ 1391 h 35357"/>
                <a:gd name="connsiteX1" fmla="*/ 39795 w 50175"/>
                <a:gd name="connsiteY1" fmla="*/ 36748 h 35357"/>
                <a:gd name="connsiteX2" fmla="*/ 35981 w 50175"/>
                <a:gd name="connsiteY2" fmla="*/ 36748 h 35357"/>
                <a:gd name="connsiteX3" fmla="*/ 26005 w 50175"/>
                <a:gd name="connsiteY3" fmla="*/ 7260 h 35357"/>
                <a:gd name="connsiteX4" fmla="*/ 16028 w 50175"/>
                <a:gd name="connsiteY4" fmla="*/ 36748 h 35357"/>
                <a:gd name="connsiteX5" fmla="*/ 12214 w 50175"/>
                <a:gd name="connsiteY5" fmla="*/ 36748 h 35357"/>
                <a:gd name="connsiteX6" fmla="*/ 917 w 50175"/>
                <a:gd name="connsiteY6" fmla="*/ 1391 h 35357"/>
                <a:gd name="connsiteX7" fmla="*/ 5025 w 50175"/>
                <a:gd name="connsiteY7" fmla="*/ 1391 h 35357"/>
                <a:gd name="connsiteX8" fmla="*/ 14048 w 50175"/>
                <a:gd name="connsiteY8" fmla="*/ 32347 h 35357"/>
                <a:gd name="connsiteX9" fmla="*/ 24171 w 50175"/>
                <a:gd name="connsiteY9" fmla="*/ 1391 h 35357"/>
                <a:gd name="connsiteX10" fmla="*/ 27838 w 50175"/>
                <a:gd name="connsiteY10" fmla="*/ 1391 h 35357"/>
                <a:gd name="connsiteX11" fmla="*/ 37962 w 50175"/>
                <a:gd name="connsiteY11" fmla="*/ 32347 h 35357"/>
                <a:gd name="connsiteX12" fmla="*/ 46984 w 50175"/>
                <a:gd name="connsiteY12" fmla="*/ 1391 h 35357"/>
                <a:gd name="connsiteX13" fmla="*/ 51092 w 50175"/>
                <a:gd name="connsiteY13" fmla="*/ 1391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75" h="35357">
                  <a:moveTo>
                    <a:pt x="51092" y="1391"/>
                  </a:moveTo>
                  <a:lnTo>
                    <a:pt x="39795" y="36748"/>
                  </a:lnTo>
                  <a:lnTo>
                    <a:pt x="35981" y="36748"/>
                  </a:lnTo>
                  <a:lnTo>
                    <a:pt x="26005" y="7260"/>
                  </a:lnTo>
                  <a:lnTo>
                    <a:pt x="16028" y="36748"/>
                  </a:lnTo>
                  <a:lnTo>
                    <a:pt x="12214" y="36748"/>
                  </a:lnTo>
                  <a:lnTo>
                    <a:pt x="917" y="1391"/>
                  </a:lnTo>
                  <a:lnTo>
                    <a:pt x="5025" y="1391"/>
                  </a:lnTo>
                  <a:lnTo>
                    <a:pt x="14048" y="32347"/>
                  </a:lnTo>
                  <a:lnTo>
                    <a:pt x="24171" y="1391"/>
                  </a:lnTo>
                  <a:lnTo>
                    <a:pt x="27838" y="1391"/>
                  </a:lnTo>
                  <a:lnTo>
                    <a:pt x="37962" y="32347"/>
                  </a:lnTo>
                  <a:lnTo>
                    <a:pt x="46984" y="1391"/>
                  </a:lnTo>
                  <a:lnTo>
                    <a:pt x="51092" y="1391"/>
                  </a:lnTo>
                  <a:close/>
                </a:path>
              </a:pathLst>
            </a:custGeom>
            <a:solidFill>
              <a:srgbClr val="000000"/>
            </a:solidFill>
            <a:ln w="73262" cap="flat">
              <a:noFill/>
              <a:prstDash val="solid"/>
              <a:miter/>
            </a:ln>
          </p:spPr>
          <p:txBody>
            <a:bodyPr rtlCol="0" anchor="ctr"/>
            <a:lstStyle/>
            <a:p>
              <a:endParaRPr lang="en-GB"/>
            </a:p>
          </p:txBody>
        </p:sp>
        <p:sp>
          <p:nvSpPr>
            <p:cNvPr id="680" name="Graphic 1127">
              <a:extLst>
                <a:ext uri="{FF2B5EF4-FFF2-40B4-BE49-F238E27FC236}">
                  <a16:creationId xmlns:a16="http://schemas.microsoft.com/office/drawing/2014/main" id="{A3FEEC82-CBB7-43EA-8AF3-8B49E6D5C753}"/>
                </a:ext>
              </a:extLst>
            </p:cNvPr>
            <p:cNvSpPr/>
            <p:nvPr/>
          </p:nvSpPr>
          <p:spPr>
            <a:xfrm>
              <a:off x="7458482" y="3697344"/>
              <a:ext cx="28461" cy="36237"/>
            </a:xfrm>
            <a:custGeom>
              <a:avLst/>
              <a:gdLst>
                <a:gd name="connsiteX0" fmla="*/ 24993 w 28461"/>
                <a:gd name="connsiteY0" fmla="*/ 5279 h 36237"/>
                <a:gd name="connsiteX1" fmla="*/ 29395 w 28461"/>
                <a:gd name="connsiteY1" fmla="*/ 19510 h 36237"/>
                <a:gd name="connsiteX2" fmla="*/ 24993 w 28461"/>
                <a:gd name="connsiteY2" fmla="*/ 33741 h 36237"/>
                <a:gd name="connsiteX3" fmla="*/ 15164 w 28461"/>
                <a:gd name="connsiteY3" fmla="*/ 37629 h 36237"/>
                <a:gd name="connsiteX4" fmla="*/ 5334 w 28461"/>
                <a:gd name="connsiteY4" fmla="*/ 33741 h 36237"/>
                <a:gd name="connsiteX5" fmla="*/ 933 w 28461"/>
                <a:gd name="connsiteY5" fmla="*/ 19510 h 36237"/>
                <a:gd name="connsiteX6" fmla="*/ 5334 w 28461"/>
                <a:gd name="connsiteY6" fmla="*/ 5279 h 36237"/>
                <a:gd name="connsiteX7" fmla="*/ 15164 w 28461"/>
                <a:gd name="connsiteY7" fmla="*/ 1391 h 36237"/>
                <a:gd name="connsiteX8" fmla="*/ 24993 w 28461"/>
                <a:gd name="connsiteY8" fmla="*/ 5279 h 36237"/>
                <a:gd name="connsiteX9" fmla="*/ 22499 w 28461"/>
                <a:gd name="connsiteY9" fmla="*/ 31320 h 36237"/>
                <a:gd name="connsiteX10" fmla="*/ 25654 w 28461"/>
                <a:gd name="connsiteY10" fmla="*/ 19510 h 36237"/>
                <a:gd name="connsiteX11" fmla="*/ 22499 w 28461"/>
                <a:gd name="connsiteY11" fmla="*/ 7700 h 36237"/>
                <a:gd name="connsiteX12" fmla="*/ 15164 w 28461"/>
                <a:gd name="connsiteY12" fmla="*/ 4692 h 36237"/>
                <a:gd name="connsiteX13" fmla="*/ 7828 w 28461"/>
                <a:gd name="connsiteY13" fmla="*/ 7700 h 36237"/>
                <a:gd name="connsiteX14" fmla="*/ 4674 w 28461"/>
                <a:gd name="connsiteY14" fmla="*/ 19510 h 36237"/>
                <a:gd name="connsiteX15" fmla="*/ 7828 w 28461"/>
                <a:gd name="connsiteY15" fmla="*/ 31320 h 36237"/>
                <a:gd name="connsiteX16" fmla="*/ 15164 w 28461"/>
                <a:gd name="connsiteY16" fmla="*/ 34328 h 36237"/>
                <a:gd name="connsiteX17" fmla="*/ 22499 w 28461"/>
                <a:gd name="connsiteY17" fmla="*/ 3132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93" y="5279"/>
                  </a:moveTo>
                  <a:cubicBezTo>
                    <a:pt x="27928" y="8213"/>
                    <a:pt x="29395" y="12981"/>
                    <a:pt x="29395" y="19510"/>
                  </a:cubicBezTo>
                  <a:cubicBezTo>
                    <a:pt x="29395" y="26039"/>
                    <a:pt x="27928" y="30807"/>
                    <a:pt x="24993" y="33741"/>
                  </a:cubicBezTo>
                  <a:cubicBezTo>
                    <a:pt x="22426" y="36308"/>
                    <a:pt x="19125" y="37629"/>
                    <a:pt x="15164" y="37629"/>
                  </a:cubicBezTo>
                  <a:cubicBezTo>
                    <a:pt x="11203" y="37629"/>
                    <a:pt x="7902" y="36308"/>
                    <a:pt x="5334" y="33741"/>
                  </a:cubicBezTo>
                  <a:cubicBezTo>
                    <a:pt x="2400" y="30807"/>
                    <a:pt x="933" y="26039"/>
                    <a:pt x="933" y="19510"/>
                  </a:cubicBezTo>
                  <a:cubicBezTo>
                    <a:pt x="933" y="12981"/>
                    <a:pt x="2400" y="8213"/>
                    <a:pt x="5334" y="5279"/>
                  </a:cubicBezTo>
                  <a:cubicBezTo>
                    <a:pt x="7902" y="2712"/>
                    <a:pt x="11203" y="1391"/>
                    <a:pt x="15164" y="1391"/>
                  </a:cubicBezTo>
                  <a:cubicBezTo>
                    <a:pt x="19125" y="1391"/>
                    <a:pt x="22426" y="2712"/>
                    <a:pt x="24993" y="5279"/>
                  </a:cubicBezTo>
                  <a:close/>
                  <a:moveTo>
                    <a:pt x="22499" y="31320"/>
                  </a:moveTo>
                  <a:cubicBezTo>
                    <a:pt x="24627" y="29193"/>
                    <a:pt x="25654" y="25305"/>
                    <a:pt x="25654" y="19510"/>
                  </a:cubicBezTo>
                  <a:cubicBezTo>
                    <a:pt x="25654" y="13715"/>
                    <a:pt x="24627" y="9827"/>
                    <a:pt x="22499" y="7700"/>
                  </a:cubicBezTo>
                  <a:cubicBezTo>
                    <a:pt x="20519" y="5719"/>
                    <a:pt x="18025" y="4692"/>
                    <a:pt x="15164" y="4692"/>
                  </a:cubicBezTo>
                  <a:cubicBezTo>
                    <a:pt x="12303" y="4692"/>
                    <a:pt x="9809" y="5719"/>
                    <a:pt x="7828" y="7700"/>
                  </a:cubicBezTo>
                  <a:cubicBezTo>
                    <a:pt x="5701" y="9827"/>
                    <a:pt x="4674" y="13715"/>
                    <a:pt x="4674" y="19510"/>
                  </a:cubicBezTo>
                  <a:cubicBezTo>
                    <a:pt x="4674" y="25305"/>
                    <a:pt x="5701" y="29193"/>
                    <a:pt x="7828" y="31320"/>
                  </a:cubicBezTo>
                  <a:cubicBezTo>
                    <a:pt x="9809" y="33301"/>
                    <a:pt x="12303" y="34328"/>
                    <a:pt x="15164" y="34328"/>
                  </a:cubicBezTo>
                  <a:cubicBezTo>
                    <a:pt x="18025" y="34328"/>
                    <a:pt x="20519" y="33301"/>
                    <a:pt x="22499" y="31320"/>
                  </a:cubicBezTo>
                  <a:close/>
                </a:path>
              </a:pathLst>
            </a:custGeom>
            <a:solidFill>
              <a:srgbClr val="000000"/>
            </a:solidFill>
            <a:ln w="73262" cap="flat">
              <a:noFill/>
              <a:prstDash val="solid"/>
              <a:miter/>
            </a:ln>
          </p:spPr>
          <p:txBody>
            <a:bodyPr rtlCol="0" anchor="ctr"/>
            <a:lstStyle/>
            <a:p>
              <a:endParaRPr lang="en-GB"/>
            </a:p>
          </p:txBody>
        </p:sp>
        <p:sp>
          <p:nvSpPr>
            <p:cNvPr id="681" name="Graphic 1127">
              <a:extLst>
                <a:ext uri="{FF2B5EF4-FFF2-40B4-BE49-F238E27FC236}">
                  <a16:creationId xmlns:a16="http://schemas.microsoft.com/office/drawing/2014/main" id="{959E1757-F264-4345-9F2D-3D1B8A5E91DC}"/>
                </a:ext>
              </a:extLst>
            </p:cNvPr>
            <p:cNvSpPr/>
            <p:nvPr/>
          </p:nvSpPr>
          <p:spPr>
            <a:xfrm>
              <a:off x="7498931" y="3697344"/>
              <a:ext cx="22593" cy="35797"/>
            </a:xfrm>
            <a:custGeom>
              <a:avLst/>
              <a:gdLst>
                <a:gd name="connsiteX0" fmla="*/ 20825 w 22593"/>
                <a:gd name="connsiteY0" fmla="*/ 7480 h 35797"/>
                <a:gd name="connsiteX1" fmla="*/ 17818 w 22593"/>
                <a:gd name="connsiteY1" fmla="*/ 5279 h 35797"/>
                <a:gd name="connsiteX2" fmla="*/ 14150 w 22593"/>
                <a:gd name="connsiteY2" fmla="*/ 4692 h 35797"/>
                <a:gd name="connsiteX3" fmla="*/ 7255 w 22593"/>
                <a:gd name="connsiteY3" fmla="*/ 7773 h 35797"/>
                <a:gd name="connsiteX4" fmla="*/ 4687 w 22593"/>
                <a:gd name="connsiteY4" fmla="*/ 15402 h 35797"/>
                <a:gd name="connsiteX5" fmla="*/ 4687 w 22593"/>
                <a:gd name="connsiteY5" fmla="*/ 37188 h 35797"/>
                <a:gd name="connsiteX6" fmla="*/ 946 w 22593"/>
                <a:gd name="connsiteY6" fmla="*/ 37188 h 35797"/>
                <a:gd name="connsiteX7" fmla="*/ 946 w 22593"/>
                <a:gd name="connsiteY7" fmla="*/ 1831 h 35797"/>
                <a:gd name="connsiteX8" fmla="*/ 4687 w 22593"/>
                <a:gd name="connsiteY8" fmla="*/ 1831 h 35797"/>
                <a:gd name="connsiteX9" fmla="*/ 4687 w 22593"/>
                <a:gd name="connsiteY9" fmla="*/ 6526 h 35797"/>
                <a:gd name="connsiteX10" fmla="*/ 9015 w 22593"/>
                <a:gd name="connsiteY10" fmla="*/ 2785 h 35797"/>
                <a:gd name="connsiteX11" fmla="*/ 15030 w 22593"/>
                <a:gd name="connsiteY11" fmla="*/ 1391 h 35797"/>
                <a:gd name="connsiteX12" fmla="*/ 23539 w 22593"/>
                <a:gd name="connsiteY12" fmla="*/ 4765 h 35797"/>
                <a:gd name="connsiteX13" fmla="*/ 20825 w 22593"/>
                <a:gd name="connsiteY13" fmla="*/ 748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825" y="7480"/>
                  </a:moveTo>
                  <a:cubicBezTo>
                    <a:pt x="19725" y="6379"/>
                    <a:pt x="18771" y="5646"/>
                    <a:pt x="17818" y="5279"/>
                  </a:cubicBezTo>
                  <a:cubicBezTo>
                    <a:pt x="16864" y="4912"/>
                    <a:pt x="15617" y="4692"/>
                    <a:pt x="14150" y="4692"/>
                  </a:cubicBezTo>
                  <a:cubicBezTo>
                    <a:pt x="11216" y="4692"/>
                    <a:pt x="8868" y="5719"/>
                    <a:pt x="7255" y="7773"/>
                  </a:cubicBezTo>
                  <a:cubicBezTo>
                    <a:pt x="5567" y="9900"/>
                    <a:pt x="4687" y="12394"/>
                    <a:pt x="4687" y="15402"/>
                  </a:cubicBezTo>
                  <a:lnTo>
                    <a:pt x="4687" y="37188"/>
                  </a:lnTo>
                  <a:lnTo>
                    <a:pt x="946" y="37188"/>
                  </a:lnTo>
                  <a:lnTo>
                    <a:pt x="946" y="1831"/>
                  </a:lnTo>
                  <a:lnTo>
                    <a:pt x="4687" y="1831"/>
                  </a:lnTo>
                  <a:lnTo>
                    <a:pt x="4687" y="6526"/>
                  </a:lnTo>
                  <a:cubicBezTo>
                    <a:pt x="5714" y="4912"/>
                    <a:pt x="7181" y="3665"/>
                    <a:pt x="9015" y="2785"/>
                  </a:cubicBezTo>
                  <a:cubicBezTo>
                    <a:pt x="10849" y="1831"/>
                    <a:pt x="12903" y="1391"/>
                    <a:pt x="15030" y="1391"/>
                  </a:cubicBezTo>
                  <a:cubicBezTo>
                    <a:pt x="18478" y="1391"/>
                    <a:pt x="21265" y="2491"/>
                    <a:pt x="23539" y="4765"/>
                  </a:cubicBezTo>
                  <a:lnTo>
                    <a:pt x="20825" y="7480"/>
                  </a:lnTo>
                  <a:close/>
                </a:path>
              </a:pathLst>
            </a:custGeom>
            <a:solidFill>
              <a:srgbClr val="000000"/>
            </a:solidFill>
            <a:ln w="73262" cap="flat">
              <a:noFill/>
              <a:prstDash val="solid"/>
              <a:miter/>
            </a:ln>
          </p:spPr>
          <p:txBody>
            <a:bodyPr rtlCol="0" anchor="ctr"/>
            <a:lstStyle/>
            <a:p>
              <a:endParaRPr lang="en-GB"/>
            </a:p>
          </p:txBody>
        </p:sp>
        <p:sp>
          <p:nvSpPr>
            <p:cNvPr id="682" name="Graphic 1127">
              <a:extLst>
                <a:ext uri="{FF2B5EF4-FFF2-40B4-BE49-F238E27FC236}">
                  <a16:creationId xmlns:a16="http://schemas.microsoft.com/office/drawing/2014/main" id="{284E2C7A-DAED-4ECC-A2CD-F7A3AC200021}"/>
                </a:ext>
              </a:extLst>
            </p:cNvPr>
            <p:cNvSpPr/>
            <p:nvPr/>
          </p:nvSpPr>
          <p:spPr>
            <a:xfrm>
              <a:off x="7528742" y="3680912"/>
              <a:ext cx="28608" cy="52228"/>
            </a:xfrm>
            <a:custGeom>
              <a:avLst/>
              <a:gdLst>
                <a:gd name="connsiteX0" fmla="*/ 29566 w 28608"/>
                <a:gd name="connsiteY0" fmla="*/ 53617 h 52228"/>
                <a:gd name="connsiteX1" fmla="*/ 24945 w 28608"/>
                <a:gd name="connsiteY1" fmla="*/ 53617 h 52228"/>
                <a:gd name="connsiteX2" fmla="*/ 12768 w 28608"/>
                <a:gd name="connsiteY2" fmla="*/ 34178 h 52228"/>
                <a:gd name="connsiteX3" fmla="*/ 4698 w 28608"/>
                <a:gd name="connsiteY3" fmla="*/ 43494 h 52228"/>
                <a:gd name="connsiteX4" fmla="*/ 4698 w 28608"/>
                <a:gd name="connsiteY4" fmla="*/ 53617 h 52228"/>
                <a:gd name="connsiteX5" fmla="*/ 957 w 28608"/>
                <a:gd name="connsiteY5" fmla="*/ 53617 h 52228"/>
                <a:gd name="connsiteX6" fmla="*/ 957 w 28608"/>
                <a:gd name="connsiteY6" fmla="*/ 1388 h 52228"/>
                <a:gd name="connsiteX7" fmla="*/ 4698 w 28608"/>
                <a:gd name="connsiteY7" fmla="*/ 1388 h 52228"/>
                <a:gd name="connsiteX8" fmla="*/ 4698 w 28608"/>
                <a:gd name="connsiteY8" fmla="*/ 38213 h 52228"/>
                <a:gd name="connsiteX9" fmla="*/ 22230 w 28608"/>
                <a:gd name="connsiteY9" fmla="*/ 18260 h 52228"/>
                <a:gd name="connsiteX10" fmla="*/ 26998 w 28608"/>
                <a:gd name="connsiteY10" fmla="*/ 18260 h 52228"/>
                <a:gd name="connsiteX11" fmla="*/ 15335 w 28608"/>
                <a:gd name="connsiteY11" fmla="*/ 31464 h 52228"/>
                <a:gd name="connsiteX12" fmla="*/ 29566 w 28608"/>
                <a:gd name="connsiteY12" fmla="*/ 5361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608" h="52228">
                  <a:moveTo>
                    <a:pt x="29566" y="53617"/>
                  </a:moveTo>
                  <a:lnTo>
                    <a:pt x="24945" y="53617"/>
                  </a:lnTo>
                  <a:lnTo>
                    <a:pt x="12768" y="34178"/>
                  </a:lnTo>
                  <a:lnTo>
                    <a:pt x="4698" y="43494"/>
                  </a:lnTo>
                  <a:lnTo>
                    <a:pt x="4698" y="53617"/>
                  </a:lnTo>
                  <a:lnTo>
                    <a:pt x="957" y="53617"/>
                  </a:lnTo>
                  <a:lnTo>
                    <a:pt x="957" y="1388"/>
                  </a:lnTo>
                  <a:lnTo>
                    <a:pt x="4698" y="1388"/>
                  </a:lnTo>
                  <a:lnTo>
                    <a:pt x="4698" y="38213"/>
                  </a:lnTo>
                  <a:lnTo>
                    <a:pt x="22230" y="18260"/>
                  </a:lnTo>
                  <a:lnTo>
                    <a:pt x="26998" y="18260"/>
                  </a:lnTo>
                  <a:lnTo>
                    <a:pt x="15335" y="31464"/>
                  </a:lnTo>
                  <a:lnTo>
                    <a:pt x="29566" y="53617"/>
                  </a:lnTo>
                  <a:close/>
                </a:path>
              </a:pathLst>
            </a:custGeom>
            <a:solidFill>
              <a:srgbClr val="000000"/>
            </a:solidFill>
            <a:ln w="73262" cap="flat">
              <a:noFill/>
              <a:prstDash val="solid"/>
              <a:miter/>
            </a:ln>
          </p:spPr>
          <p:txBody>
            <a:bodyPr rtlCol="0" anchor="ctr"/>
            <a:lstStyle/>
            <a:p>
              <a:endParaRPr lang="en-GB"/>
            </a:p>
          </p:txBody>
        </p:sp>
        <p:sp>
          <p:nvSpPr>
            <p:cNvPr id="683" name="Graphic 1127">
              <a:extLst>
                <a:ext uri="{FF2B5EF4-FFF2-40B4-BE49-F238E27FC236}">
                  <a16:creationId xmlns:a16="http://schemas.microsoft.com/office/drawing/2014/main" id="{DC67CDE6-0688-40E4-A943-C8B8E31CBC07}"/>
                </a:ext>
              </a:extLst>
            </p:cNvPr>
            <p:cNvSpPr/>
            <p:nvPr/>
          </p:nvSpPr>
          <p:spPr>
            <a:xfrm>
              <a:off x="7569116" y="3704826"/>
              <a:ext cx="5428" cy="28315"/>
            </a:xfrm>
            <a:custGeom>
              <a:avLst/>
              <a:gdLst>
                <a:gd name="connsiteX0" fmla="*/ 6396 w 5428"/>
                <a:gd name="connsiteY0" fmla="*/ 29707 h 28315"/>
                <a:gd name="connsiteX1" fmla="*/ 967 w 5428"/>
                <a:gd name="connsiteY1" fmla="*/ 29707 h 28315"/>
                <a:gd name="connsiteX2" fmla="*/ 967 w 5428"/>
                <a:gd name="connsiteY2" fmla="*/ 24279 h 28315"/>
                <a:gd name="connsiteX3" fmla="*/ 6396 w 5428"/>
                <a:gd name="connsiteY3" fmla="*/ 24279 h 28315"/>
                <a:gd name="connsiteX4" fmla="*/ 6396 w 5428"/>
                <a:gd name="connsiteY4" fmla="*/ 29707 h 28315"/>
                <a:gd name="connsiteX5" fmla="*/ 6396 w 5428"/>
                <a:gd name="connsiteY5" fmla="*/ 6821 h 28315"/>
                <a:gd name="connsiteX6" fmla="*/ 967 w 5428"/>
                <a:gd name="connsiteY6" fmla="*/ 6821 h 28315"/>
                <a:gd name="connsiteX7" fmla="*/ 967 w 5428"/>
                <a:gd name="connsiteY7" fmla="*/ 1392 h 28315"/>
                <a:gd name="connsiteX8" fmla="*/ 6396 w 5428"/>
                <a:gd name="connsiteY8" fmla="*/ 1392 h 28315"/>
                <a:gd name="connsiteX9" fmla="*/ 6396 w 5428"/>
                <a:gd name="connsiteY9" fmla="*/ 6821 h 2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8" h="28315">
                  <a:moveTo>
                    <a:pt x="6396" y="29707"/>
                  </a:moveTo>
                  <a:lnTo>
                    <a:pt x="967" y="29707"/>
                  </a:lnTo>
                  <a:lnTo>
                    <a:pt x="967" y="24279"/>
                  </a:lnTo>
                  <a:lnTo>
                    <a:pt x="6396" y="24279"/>
                  </a:lnTo>
                  <a:lnTo>
                    <a:pt x="6396" y="29707"/>
                  </a:lnTo>
                  <a:close/>
                  <a:moveTo>
                    <a:pt x="6396" y="6821"/>
                  </a:moveTo>
                  <a:lnTo>
                    <a:pt x="967" y="6821"/>
                  </a:lnTo>
                  <a:lnTo>
                    <a:pt x="967" y="1392"/>
                  </a:lnTo>
                  <a:lnTo>
                    <a:pt x="6396" y="1392"/>
                  </a:lnTo>
                  <a:lnTo>
                    <a:pt x="6396" y="6821"/>
                  </a:lnTo>
                  <a:close/>
                </a:path>
              </a:pathLst>
            </a:custGeom>
            <a:solidFill>
              <a:srgbClr val="000000"/>
            </a:solidFill>
            <a:ln w="73262" cap="flat">
              <a:noFill/>
              <a:prstDash val="solid"/>
              <a:miter/>
            </a:ln>
          </p:spPr>
          <p:txBody>
            <a:bodyPr rtlCol="0" anchor="ctr"/>
            <a:lstStyle/>
            <a:p>
              <a:endParaRPr lang="en-GB"/>
            </a:p>
          </p:txBody>
        </p:sp>
        <p:sp>
          <p:nvSpPr>
            <p:cNvPr id="684" name="Graphic 1127">
              <a:extLst>
                <a:ext uri="{FF2B5EF4-FFF2-40B4-BE49-F238E27FC236}">
                  <a16:creationId xmlns:a16="http://schemas.microsoft.com/office/drawing/2014/main" id="{47BCC46B-9341-4EB0-88A3-157B62F42014}"/>
                </a:ext>
              </a:extLst>
            </p:cNvPr>
            <p:cNvSpPr/>
            <p:nvPr/>
          </p:nvSpPr>
          <p:spPr>
            <a:xfrm>
              <a:off x="6652644" y="3819273"/>
              <a:ext cx="29928" cy="3447"/>
            </a:xfrm>
            <a:custGeom>
              <a:avLst/>
              <a:gdLst>
                <a:gd name="connsiteX0" fmla="*/ 653 w 29928"/>
                <a:gd name="connsiteY0" fmla="*/ 1428 h 3447"/>
                <a:gd name="connsiteX1" fmla="*/ 30582 w 29928"/>
                <a:gd name="connsiteY1" fmla="*/ 1428 h 3447"/>
                <a:gd name="connsiteX2" fmla="*/ 30582 w 29928"/>
                <a:gd name="connsiteY2" fmla="*/ 4876 h 3447"/>
                <a:gd name="connsiteX3" fmla="*/ 653 w 29928"/>
                <a:gd name="connsiteY3" fmla="*/ 4876 h 3447"/>
              </a:gdLst>
              <a:ahLst/>
              <a:cxnLst>
                <a:cxn ang="0">
                  <a:pos x="connsiteX0" y="connsiteY0"/>
                </a:cxn>
                <a:cxn ang="0">
                  <a:pos x="connsiteX1" y="connsiteY1"/>
                </a:cxn>
                <a:cxn ang="0">
                  <a:pos x="connsiteX2" y="connsiteY2"/>
                </a:cxn>
                <a:cxn ang="0">
                  <a:pos x="connsiteX3" y="connsiteY3"/>
                </a:cxn>
              </a:cxnLst>
              <a:rect l="l" t="t" r="r" b="b"/>
              <a:pathLst>
                <a:path w="29928" h="3447">
                  <a:moveTo>
                    <a:pt x="653" y="1428"/>
                  </a:moveTo>
                  <a:lnTo>
                    <a:pt x="30582" y="1428"/>
                  </a:lnTo>
                  <a:lnTo>
                    <a:pt x="30582" y="4876"/>
                  </a:lnTo>
                  <a:lnTo>
                    <a:pt x="653" y="4876"/>
                  </a:lnTo>
                  <a:close/>
                </a:path>
              </a:pathLst>
            </a:custGeom>
            <a:solidFill>
              <a:srgbClr val="000000"/>
            </a:solidFill>
            <a:ln w="73262" cap="flat">
              <a:noFill/>
              <a:prstDash val="solid"/>
              <a:miter/>
            </a:ln>
          </p:spPr>
          <p:txBody>
            <a:bodyPr rtlCol="0" anchor="ctr"/>
            <a:lstStyle/>
            <a:p>
              <a:endParaRPr lang="en-GB"/>
            </a:p>
          </p:txBody>
        </p:sp>
        <p:sp>
          <p:nvSpPr>
            <p:cNvPr id="685" name="Graphic 1127">
              <a:extLst>
                <a:ext uri="{FF2B5EF4-FFF2-40B4-BE49-F238E27FC236}">
                  <a16:creationId xmlns:a16="http://schemas.microsoft.com/office/drawing/2014/main" id="{C84F1C2A-2EFC-41FC-88BE-D69D1629D7EE}"/>
                </a:ext>
              </a:extLst>
            </p:cNvPr>
            <p:cNvSpPr/>
            <p:nvPr/>
          </p:nvSpPr>
          <p:spPr>
            <a:xfrm>
              <a:off x="6726147" y="3788097"/>
              <a:ext cx="3961" cy="52228"/>
            </a:xfrm>
            <a:custGeom>
              <a:avLst/>
              <a:gdLst>
                <a:gd name="connsiteX0" fmla="*/ 674 w 3961"/>
                <a:gd name="connsiteY0" fmla="*/ 1426 h 52228"/>
                <a:gd name="connsiteX1" fmla="*/ 4635 w 3961"/>
                <a:gd name="connsiteY1" fmla="*/ 1426 h 52228"/>
                <a:gd name="connsiteX2" fmla="*/ 4635 w 3961"/>
                <a:gd name="connsiteY2" fmla="*/ 53655 h 52228"/>
                <a:gd name="connsiteX3" fmla="*/ 674 w 3961"/>
                <a:gd name="connsiteY3" fmla="*/ 53655 h 52228"/>
              </a:gdLst>
              <a:ahLst/>
              <a:cxnLst>
                <a:cxn ang="0">
                  <a:pos x="connsiteX0" y="connsiteY0"/>
                </a:cxn>
                <a:cxn ang="0">
                  <a:pos x="connsiteX1" y="connsiteY1"/>
                </a:cxn>
                <a:cxn ang="0">
                  <a:pos x="connsiteX2" y="connsiteY2"/>
                </a:cxn>
                <a:cxn ang="0">
                  <a:pos x="connsiteX3" y="connsiteY3"/>
                </a:cxn>
              </a:cxnLst>
              <a:rect l="l" t="t" r="r" b="b"/>
              <a:pathLst>
                <a:path w="3961" h="52228">
                  <a:moveTo>
                    <a:pt x="674" y="1426"/>
                  </a:moveTo>
                  <a:lnTo>
                    <a:pt x="4635" y="1426"/>
                  </a:lnTo>
                  <a:lnTo>
                    <a:pt x="4635" y="53655"/>
                  </a:lnTo>
                  <a:lnTo>
                    <a:pt x="674" y="53655"/>
                  </a:lnTo>
                  <a:close/>
                </a:path>
              </a:pathLst>
            </a:custGeom>
            <a:solidFill>
              <a:srgbClr val="000000"/>
            </a:solidFill>
            <a:ln w="73262" cap="flat">
              <a:noFill/>
              <a:prstDash val="solid"/>
              <a:miter/>
            </a:ln>
          </p:spPr>
          <p:txBody>
            <a:bodyPr rtlCol="0" anchor="ctr"/>
            <a:lstStyle/>
            <a:p>
              <a:endParaRPr lang="en-GB"/>
            </a:p>
          </p:txBody>
        </p:sp>
        <p:sp>
          <p:nvSpPr>
            <p:cNvPr id="686" name="Graphic 1127">
              <a:extLst>
                <a:ext uri="{FF2B5EF4-FFF2-40B4-BE49-F238E27FC236}">
                  <a16:creationId xmlns:a16="http://schemas.microsoft.com/office/drawing/2014/main" id="{00DEC50E-E57D-4D31-A737-1B4541A2B58C}"/>
                </a:ext>
              </a:extLst>
            </p:cNvPr>
            <p:cNvSpPr/>
            <p:nvPr/>
          </p:nvSpPr>
          <p:spPr>
            <a:xfrm>
              <a:off x="6761854" y="3804529"/>
              <a:ext cx="27214" cy="36237"/>
            </a:xfrm>
            <a:custGeom>
              <a:avLst/>
              <a:gdLst>
                <a:gd name="connsiteX0" fmla="*/ 27905 w 27214"/>
                <a:gd name="connsiteY0" fmla="*/ 32238 h 36237"/>
                <a:gd name="connsiteX1" fmla="*/ 22624 w 27214"/>
                <a:gd name="connsiteY1" fmla="*/ 36492 h 36237"/>
                <a:gd name="connsiteX2" fmla="*/ 16242 w 27214"/>
                <a:gd name="connsiteY2" fmla="*/ 37666 h 36237"/>
                <a:gd name="connsiteX3" fmla="*/ 4872 w 27214"/>
                <a:gd name="connsiteY3" fmla="*/ 32824 h 36237"/>
                <a:gd name="connsiteX4" fmla="*/ 691 w 27214"/>
                <a:gd name="connsiteY4" fmla="*/ 19547 h 36237"/>
                <a:gd name="connsiteX5" fmla="*/ 4872 w 27214"/>
                <a:gd name="connsiteY5" fmla="*/ 6270 h 36237"/>
                <a:gd name="connsiteX6" fmla="*/ 16242 w 27214"/>
                <a:gd name="connsiteY6" fmla="*/ 1428 h 36237"/>
                <a:gd name="connsiteX7" fmla="*/ 22624 w 27214"/>
                <a:gd name="connsiteY7" fmla="*/ 2602 h 36237"/>
                <a:gd name="connsiteX8" fmla="*/ 27905 w 27214"/>
                <a:gd name="connsiteY8" fmla="*/ 6857 h 36237"/>
                <a:gd name="connsiteX9" fmla="*/ 25338 w 27214"/>
                <a:gd name="connsiteY9" fmla="*/ 9204 h 36237"/>
                <a:gd name="connsiteX10" fmla="*/ 21083 w 27214"/>
                <a:gd name="connsiteY10" fmla="*/ 5683 h 36237"/>
                <a:gd name="connsiteX11" fmla="*/ 16242 w 27214"/>
                <a:gd name="connsiteY11" fmla="*/ 4729 h 36237"/>
                <a:gd name="connsiteX12" fmla="*/ 6852 w 27214"/>
                <a:gd name="connsiteY12" fmla="*/ 9424 h 36237"/>
                <a:gd name="connsiteX13" fmla="*/ 4432 w 27214"/>
                <a:gd name="connsiteY13" fmla="*/ 19547 h 36237"/>
                <a:gd name="connsiteX14" fmla="*/ 6852 w 27214"/>
                <a:gd name="connsiteY14" fmla="*/ 29670 h 36237"/>
                <a:gd name="connsiteX15" fmla="*/ 16242 w 27214"/>
                <a:gd name="connsiteY15" fmla="*/ 34365 h 36237"/>
                <a:gd name="connsiteX16" fmla="*/ 21010 w 27214"/>
                <a:gd name="connsiteY16" fmla="*/ 33338 h 36237"/>
                <a:gd name="connsiteX17" fmla="*/ 25338 w 27214"/>
                <a:gd name="connsiteY17" fmla="*/ 29890 h 36237"/>
                <a:gd name="connsiteX18" fmla="*/ 27905 w 27214"/>
                <a:gd name="connsiteY18" fmla="*/ 3223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7905" y="32238"/>
                  </a:moveTo>
                  <a:cubicBezTo>
                    <a:pt x="26071" y="34292"/>
                    <a:pt x="24311" y="35685"/>
                    <a:pt x="22624" y="36492"/>
                  </a:cubicBezTo>
                  <a:cubicBezTo>
                    <a:pt x="20863" y="37299"/>
                    <a:pt x="18736" y="37666"/>
                    <a:pt x="16242" y="37666"/>
                  </a:cubicBezTo>
                  <a:cubicBezTo>
                    <a:pt x="11400" y="37666"/>
                    <a:pt x="7586" y="36052"/>
                    <a:pt x="4872" y="32824"/>
                  </a:cubicBezTo>
                  <a:cubicBezTo>
                    <a:pt x="2084" y="29597"/>
                    <a:pt x="691" y="25196"/>
                    <a:pt x="691" y="19547"/>
                  </a:cubicBezTo>
                  <a:cubicBezTo>
                    <a:pt x="691" y="13899"/>
                    <a:pt x="2084" y="9497"/>
                    <a:pt x="4872" y="6270"/>
                  </a:cubicBezTo>
                  <a:cubicBezTo>
                    <a:pt x="7586" y="3042"/>
                    <a:pt x="11400" y="1428"/>
                    <a:pt x="16242" y="1428"/>
                  </a:cubicBezTo>
                  <a:cubicBezTo>
                    <a:pt x="18736" y="1428"/>
                    <a:pt x="20863" y="1795"/>
                    <a:pt x="22624" y="2602"/>
                  </a:cubicBezTo>
                  <a:cubicBezTo>
                    <a:pt x="24311" y="3409"/>
                    <a:pt x="26071" y="4803"/>
                    <a:pt x="27905" y="6857"/>
                  </a:cubicBezTo>
                  <a:lnTo>
                    <a:pt x="25338" y="9204"/>
                  </a:lnTo>
                  <a:cubicBezTo>
                    <a:pt x="23797" y="7517"/>
                    <a:pt x="22404" y="6343"/>
                    <a:pt x="21083" y="5683"/>
                  </a:cubicBezTo>
                  <a:cubicBezTo>
                    <a:pt x="19763" y="5023"/>
                    <a:pt x="18149" y="4729"/>
                    <a:pt x="16242" y="4729"/>
                  </a:cubicBezTo>
                  <a:cubicBezTo>
                    <a:pt x="12061" y="4729"/>
                    <a:pt x="8980" y="6270"/>
                    <a:pt x="6852" y="9424"/>
                  </a:cubicBezTo>
                  <a:cubicBezTo>
                    <a:pt x="5239" y="11772"/>
                    <a:pt x="4432" y="15146"/>
                    <a:pt x="4432" y="19547"/>
                  </a:cubicBezTo>
                  <a:cubicBezTo>
                    <a:pt x="4432" y="23948"/>
                    <a:pt x="5239" y="27323"/>
                    <a:pt x="6852" y="29670"/>
                  </a:cubicBezTo>
                  <a:cubicBezTo>
                    <a:pt x="8980" y="32824"/>
                    <a:pt x="12061" y="34365"/>
                    <a:pt x="16242" y="34365"/>
                  </a:cubicBezTo>
                  <a:cubicBezTo>
                    <a:pt x="18076" y="34365"/>
                    <a:pt x="19690" y="34072"/>
                    <a:pt x="21010" y="33338"/>
                  </a:cubicBezTo>
                  <a:cubicBezTo>
                    <a:pt x="22404" y="32678"/>
                    <a:pt x="23797" y="31577"/>
                    <a:pt x="25338" y="29890"/>
                  </a:cubicBezTo>
                  <a:lnTo>
                    <a:pt x="27905" y="32238"/>
                  </a:lnTo>
                  <a:close/>
                </a:path>
              </a:pathLst>
            </a:custGeom>
            <a:solidFill>
              <a:srgbClr val="000000"/>
            </a:solidFill>
            <a:ln w="73262" cap="flat">
              <a:noFill/>
              <a:prstDash val="solid"/>
              <a:miter/>
            </a:ln>
          </p:spPr>
          <p:txBody>
            <a:bodyPr rtlCol="0" anchor="ctr"/>
            <a:lstStyle/>
            <a:p>
              <a:endParaRPr lang="en-GB"/>
            </a:p>
          </p:txBody>
        </p:sp>
        <p:sp>
          <p:nvSpPr>
            <p:cNvPr id="687" name="Graphic 1127">
              <a:extLst>
                <a:ext uri="{FF2B5EF4-FFF2-40B4-BE49-F238E27FC236}">
                  <a16:creationId xmlns:a16="http://schemas.microsoft.com/office/drawing/2014/main" id="{B5161A48-2E54-457B-8CC6-06C7ECFA37BE}"/>
                </a:ext>
              </a:extLst>
            </p:cNvPr>
            <p:cNvSpPr/>
            <p:nvPr/>
          </p:nvSpPr>
          <p:spPr>
            <a:xfrm>
              <a:off x="6797930" y="3804529"/>
              <a:ext cx="28461" cy="36237"/>
            </a:xfrm>
            <a:custGeom>
              <a:avLst/>
              <a:gdLst>
                <a:gd name="connsiteX0" fmla="*/ 24764 w 28461"/>
                <a:gd name="connsiteY0" fmla="*/ 5316 h 36237"/>
                <a:gd name="connsiteX1" fmla="*/ 29165 w 28461"/>
                <a:gd name="connsiteY1" fmla="*/ 19547 h 36237"/>
                <a:gd name="connsiteX2" fmla="*/ 24764 w 28461"/>
                <a:gd name="connsiteY2" fmla="*/ 33778 h 36237"/>
                <a:gd name="connsiteX3" fmla="*/ 14934 w 28461"/>
                <a:gd name="connsiteY3" fmla="*/ 37666 h 36237"/>
                <a:gd name="connsiteX4" fmla="*/ 5105 w 28461"/>
                <a:gd name="connsiteY4" fmla="*/ 33778 h 36237"/>
                <a:gd name="connsiteX5" fmla="*/ 703 w 28461"/>
                <a:gd name="connsiteY5" fmla="*/ 19547 h 36237"/>
                <a:gd name="connsiteX6" fmla="*/ 5105 w 28461"/>
                <a:gd name="connsiteY6" fmla="*/ 5316 h 36237"/>
                <a:gd name="connsiteX7" fmla="*/ 14934 w 28461"/>
                <a:gd name="connsiteY7" fmla="*/ 1428 h 36237"/>
                <a:gd name="connsiteX8" fmla="*/ 24764 w 28461"/>
                <a:gd name="connsiteY8" fmla="*/ 5316 h 36237"/>
                <a:gd name="connsiteX9" fmla="*/ 22270 w 28461"/>
                <a:gd name="connsiteY9" fmla="*/ 31357 h 36237"/>
                <a:gd name="connsiteX10" fmla="*/ 25424 w 28461"/>
                <a:gd name="connsiteY10" fmla="*/ 19547 h 36237"/>
                <a:gd name="connsiteX11" fmla="*/ 22270 w 28461"/>
                <a:gd name="connsiteY11" fmla="*/ 7737 h 36237"/>
                <a:gd name="connsiteX12" fmla="*/ 14934 w 28461"/>
                <a:gd name="connsiteY12" fmla="*/ 4729 h 36237"/>
                <a:gd name="connsiteX13" fmla="*/ 7599 w 28461"/>
                <a:gd name="connsiteY13" fmla="*/ 7737 h 36237"/>
                <a:gd name="connsiteX14" fmla="*/ 4444 w 28461"/>
                <a:gd name="connsiteY14" fmla="*/ 19547 h 36237"/>
                <a:gd name="connsiteX15" fmla="*/ 7599 w 28461"/>
                <a:gd name="connsiteY15" fmla="*/ 31357 h 36237"/>
                <a:gd name="connsiteX16" fmla="*/ 14934 w 28461"/>
                <a:gd name="connsiteY16" fmla="*/ 34365 h 36237"/>
                <a:gd name="connsiteX17" fmla="*/ 22270 w 28461"/>
                <a:gd name="connsiteY17" fmla="*/ 3135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764" y="5316"/>
                  </a:moveTo>
                  <a:cubicBezTo>
                    <a:pt x="27698" y="8250"/>
                    <a:pt x="29165" y="13019"/>
                    <a:pt x="29165" y="19547"/>
                  </a:cubicBezTo>
                  <a:cubicBezTo>
                    <a:pt x="29165" y="26076"/>
                    <a:pt x="27698" y="30844"/>
                    <a:pt x="24764" y="33778"/>
                  </a:cubicBezTo>
                  <a:cubicBezTo>
                    <a:pt x="22196" y="36346"/>
                    <a:pt x="18895" y="37666"/>
                    <a:pt x="14934" y="37666"/>
                  </a:cubicBezTo>
                  <a:cubicBezTo>
                    <a:pt x="10973" y="37666"/>
                    <a:pt x="7672" y="36346"/>
                    <a:pt x="5105" y="33778"/>
                  </a:cubicBezTo>
                  <a:cubicBezTo>
                    <a:pt x="2170" y="30844"/>
                    <a:pt x="703" y="26076"/>
                    <a:pt x="703" y="19547"/>
                  </a:cubicBezTo>
                  <a:cubicBezTo>
                    <a:pt x="703" y="13019"/>
                    <a:pt x="2170" y="8250"/>
                    <a:pt x="5105" y="5316"/>
                  </a:cubicBezTo>
                  <a:cubicBezTo>
                    <a:pt x="7672" y="2749"/>
                    <a:pt x="10973" y="1428"/>
                    <a:pt x="14934" y="1428"/>
                  </a:cubicBezTo>
                  <a:cubicBezTo>
                    <a:pt x="18895" y="1428"/>
                    <a:pt x="22196" y="2749"/>
                    <a:pt x="24764" y="5316"/>
                  </a:cubicBezTo>
                  <a:close/>
                  <a:moveTo>
                    <a:pt x="22270" y="31357"/>
                  </a:moveTo>
                  <a:cubicBezTo>
                    <a:pt x="24397" y="29230"/>
                    <a:pt x="25424" y="25342"/>
                    <a:pt x="25424" y="19547"/>
                  </a:cubicBezTo>
                  <a:cubicBezTo>
                    <a:pt x="25424" y="13752"/>
                    <a:pt x="24397" y="9864"/>
                    <a:pt x="22270" y="7737"/>
                  </a:cubicBezTo>
                  <a:cubicBezTo>
                    <a:pt x="20289" y="5756"/>
                    <a:pt x="17795" y="4729"/>
                    <a:pt x="14934" y="4729"/>
                  </a:cubicBezTo>
                  <a:cubicBezTo>
                    <a:pt x="12073" y="4729"/>
                    <a:pt x="9579" y="5756"/>
                    <a:pt x="7599" y="7737"/>
                  </a:cubicBezTo>
                  <a:cubicBezTo>
                    <a:pt x="5471" y="9864"/>
                    <a:pt x="4444" y="13752"/>
                    <a:pt x="4444" y="19547"/>
                  </a:cubicBezTo>
                  <a:cubicBezTo>
                    <a:pt x="4444" y="25342"/>
                    <a:pt x="5471" y="29230"/>
                    <a:pt x="7599" y="31357"/>
                  </a:cubicBezTo>
                  <a:cubicBezTo>
                    <a:pt x="9579" y="33338"/>
                    <a:pt x="12073" y="34365"/>
                    <a:pt x="14934" y="34365"/>
                  </a:cubicBezTo>
                  <a:cubicBezTo>
                    <a:pt x="17795" y="34365"/>
                    <a:pt x="20289" y="33338"/>
                    <a:pt x="22270" y="31357"/>
                  </a:cubicBezTo>
                  <a:close/>
                </a:path>
              </a:pathLst>
            </a:custGeom>
            <a:solidFill>
              <a:srgbClr val="000000"/>
            </a:solidFill>
            <a:ln w="73262" cap="flat">
              <a:noFill/>
              <a:prstDash val="solid"/>
              <a:miter/>
            </a:ln>
          </p:spPr>
          <p:txBody>
            <a:bodyPr rtlCol="0" anchor="ctr"/>
            <a:lstStyle/>
            <a:p>
              <a:endParaRPr lang="en-GB"/>
            </a:p>
          </p:txBody>
        </p:sp>
        <p:sp>
          <p:nvSpPr>
            <p:cNvPr id="688" name="Graphic 1127">
              <a:extLst>
                <a:ext uri="{FF2B5EF4-FFF2-40B4-BE49-F238E27FC236}">
                  <a16:creationId xmlns:a16="http://schemas.microsoft.com/office/drawing/2014/main" id="{87F21289-5E2E-4E72-994B-FB5AFF73CD70}"/>
                </a:ext>
              </a:extLst>
            </p:cNvPr>
            <p:cNvSpPr/>
            <p:nvPr/>
          </p:nvSpPr>
          <p:spPr>
            <a:xfrm>
              <a:off x="6838483" y="3804529"/>
              <a:ext cx="27214" cy="35797"/>
            </a:xfrm>
            <a:custGeom>
              <a:avLst/>
              <a:gdLst>
                <a:gd name="connsiteX0" fmla="*/ 27932 w 27214"/>
                <a:gd name="connsiteY0" fmla="*/ 37226 h 35797"/>
                <a:gd name="connsiteX1" fmla="*/ 24191 w 27214"/>
                <a:gd name="connsiteY1" fmla="*/ 37226 h 35797"/>
                <a:gd name="connsiteX2" fmla="*/ 24191 w 27214"/>
                <a:gd name="connsiteY2" fmla="*/ 15292 h 35797"/>
                <a:gd name="connsiteX3" fmla="*/ 21697 w 27214"/>
                <a:gd name="connsiteY3" fmla="*/ 7443 h 35797"/>
                <a:gd name="connsiteX4" fmla="*/ 14435 w 27214"/>
                <a:gd name="connsiteY4" fmla="*/ 4729 h 35797"/>
                <a:gd name="connsiteX5" fmla="*/ 7099 w 27214"/>
                <a:gd name="connsiteY5" fmla="*/ 7443 h 35797"/>
                <a:gd name="connsiteX6" fmla="*/ 4458 w 27214"/>
                <a:gd name="connsiteY6" fmla="*/ 15292 h 35797"/>
                <a:gd name="connsiteX7" fmla="*/ 4458 w 27214"/>
                <a:gd name="connsiteY7" fmla="*/ 37226 h 35797"/>
                <a:gd name="connsiteX8" fmla="*/ 717 w 27214"/>
                <a:gd name="connsiteY8" fmla="*/ 37226 h 35797"/>
                <a:gd name="connsiteX9" fmla="*/ 717 w 27214"/>
                <a:gd name="connsiteY9" fmla="*/ 1868 h 35797"/>
                <a:gd name="connsiteX10" fmla="*/ 4458 w 27214"/>
                <a:gd name="connsiteY10" fmla="*/ 1868 h 35797"/>
                <a:gd name="connsiteX11" fmla="*/ 4458 w 27214"/>
                <a:gd name="connsiteY11" fmla="*/ 6050 h 35797"/>
                <a:gd name="connsiteX12" fmla="*/ 14875 w 27214"/>
                <a:gd name="connsiteY12" fmla="*/ 1428 h 35797"/>
                <a:gd name="connsiteX13" fmla="*/ 24264 w 27214"/>
                <a:gd name="connsiteY13" fmla="*/ 4803 h 35797"/>
                <a:gd name="connsiteX14" fmla="*/ 27932 w 27214"/>
                <a:gd name="connsiteY14" fmla="*/ 14632 h 35797"/>
                <a:gd name="connsiteX15" fmla="*/ 27932 w 27214"/>
                <a:gd name="connsiteY15" fmla="*/ 3722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932" y="37226"/>
                  </a:moveTo>
                  <a:lnTo>
                    <a:pt x="24191" y="37226"/>
                  </a:lnTo>
                  <a:lnTo>
                    <a:pt x="24191" y="15292"/>
                  </a:lnTo>
                  <a:cubicBezTo>
                    <a:pt x="24191" y="11845"/>
                    <a:pt x="23384" y="9277"/>
                    <a:pt x="21697" y="7443"/>
                  </a:cubicBezTo>
                  <a:cubicBezTo>
                    <a:pt x="20010" y="5610"/>
                    <a:pt x="17589" y="4729"/>
                    <a:pt x="14435" y="4729"/>
                  </a:cubicBezTo>
                  <a:cubicBezTo>
                    <a:pt x="11280" y="4729"/>
                    <a:pt x="8786" y="5610"/>
                    <a:pt x="7099" y="7443"/>
                  </a:cubicBezTo>
                  <a:cubicBezTo>
                    <a:pt x="5339" y="9277"/>
                    <a:pt x="4458" y="11918"/>
                    <a:pt x="4458" y="15292"/>
                  </a:cubicBezTo>
                  <a:lnTo>
                    <a:pt x="4458" y="37226"/>
                  </a:lnTo>
                  <a:lnTo>
                    <a:pt x="717" y="37226"/>
                  </a:lnTo>
                  <a:lnTo>
                    <a:pt x="717" y="1868"/>
                  </a:lnTo>
                  <a:lnTo>
                    <a:pt x="4458" y="1868"/>
                  </a:lnTo>
                  <a:lnTo>
                    <a:pt x="4458" y="6050"/>
                  </a:lnTo>
                  <a:cubicBezTo>
                    <a:pt x="7099" y="2969"/>
                    <a:pt x="10547" y="1428"/>
                    <a:pt x="14875" y="1428"/>
                  </a:cubicBezTo>
                  <a:cubicBezTo>
                    <a:pt x="18836" y="1428"/>
                    <a:pt x="21990" y="2529"/>
                    <a:pt x="24264" y="4803"/>
                  </a:cubicBezTo>
                  <a:cubicBezTo>
                    <a:pt x="26685" y="7150"/>
                    <a:pt x="27932" y="10451"/>
                    <a:pt x="27932" y="14632"/>
                  </a:cubicBezTo>
                  <a:lnTo>
                    <a:pt x="27932" y="37226"/>
                  </a:lnTo>
                  <a:close/>
                </a:path>
              </a:pathLst>
            </a:custGeom>
            <a:solidFill>
              <a:srgbClr val="000000"/>
            </a:solidFill>
            <a:ln w="73262" cap="flat">
              <a:noFill/>
              <a:prstDash val="solid"/>
              <a:miter/>
            </a:ln>
          </p:spPr>
          <p:txBody>
            <a:bodyPr rtlCol="0" anchor="ctr"/>
            <a:lstStyle/>
            <a:p>
              <a:endParaRPr lang="en-GB"/>
            </a:p>
          </p:txBody>
        </p:sp>
        <p:sp>
          <p:nvSpPr>
            <p:cNvPr id="689" name="Graphic 1127">
              <a:extLst>
                <a:ext uri="{FF2B5EF4-FFF2-40B4-BE49-F238E27FC236}">
                  <a16:creationId xmlns:a16="http://schemas.microsoft.com/office/drawing/2014/main" id="{E196B111-7374-441C-A39A-A5975CDFD4DE}"/>
                </a:ext>
              </a:extLst>
            </p:cNvPr>
            <p:cNvSpPr/>
            <p:nvPr/>
          </p:nvSpPr>
          <p:spPr>
            <a:xfrm>
              <a:off x="6875660" y="3788097"/>
              <a:ext cx="16578" cy="52228"/>
            </a:xfrm>
            <a:custGeom>
              <a:avLst/>
              <a:gdLst>
                <a:gd name="connsiteX0" fmla="*/ 17307 w 16578"/>
                <a:gd name="connsiteY0" fmla="*/ 21085 h 52228"/>
                <a:gd name="connsiteX1" fmla="*/ 9311 w 16578"/>
                <a:gd name="connsiteY1" fmla="*/ 21085 h 52228"/>
                <a:gd name="connsiteX2" fmla="*/ 9311 w 16578"/>
                <a:gd name="connsiteY2" fmla="*/ 53655 h 52228"/>
                <a:gd name="connsiteX3" fmla="*/ 5570 w 16578"/>
                <a:gd name="connsiteY3" fmla="*/ 53655 h 52228"/>
                <a:gd name="connsiteX4" fmla="*/ 5570 w 16578"/>
                <a:gd name="connsiteY4" fmla="*/ 21085 h 52228"/>
                <a:gd name="connsiteX5" fmla="*/ 728 w 16578"/>
                <a:gd name="connsiteY5" fmla="*/ 21085 h 52228"/>
                <a:gd name="connsiteX6" fmla="*/ 728 w 16578"/>
                <a:gd name="connsiteY6" fmla="*/ 18297 h 52228"/>
                <a:gd name="connsiteX7" fmla="*/ 5570 w 16578"/>
                <a:gd name="connsiteY7" fmla="*/ 18297 h 52228"/>
                <a:gd name="connsiteX8" fmla="*/ 5570 w 16578"/>
                <a:gd name="connsiteY8" fmla="*/ 10668 h 52228"/>
                <a:gd name="connsiteX9" fmla="*/ 7770 w 16578"/>
                <a:gd name="connsiteY9" fmla="*/ 3920 h 52228"/>
                <a:gd name="connsiteX10" fmla="*/ 14079 w 16578"/>
                <a:gd name="connsiteY10" fmla="*/ 1426 h 52228"/>
                <a:gd name="connsiteX11" fmla="*/ 17307 w 16578"/>
                <a:gd name="connsiteY11" fmla="*/ 1426 h 52228"/>
                <a:gd name="connsiteX12" fmla="*/ 17307 w 16578"/>
                <a:gd name="connsiteY12" fmla="*/ 4727 h 52228"/>
                <a:gd name="connsiteX13" fmla="*/ 14739 w 16578"/>
                <a:gd name="connsiteY13" fmla="*/ 4727 h 52228"/>
                <a:gd name="connsiteX14" fmla="*/ 9311 w 16578"/>
                <a:gd name="connsiteY14" fmla="*/ 10595 h 52228"/>
                <a:gd name="connsiteX15" fmla="*/ 9311 w 16578"/>
                <a:gd name="connsiteY15" fmla="*/ 18297 h 52228"/>
                <a:gd name="connsiteX16" fmla="*/ 17307 w 16578"/>
                <a:gd name="connsiteY16" fmla="*/ 18297 h 52228"/>
                <a:gd name="connsiteX17" fmla="*/ 17307 w 16578"/>
                <a:gd name="connsiteY17" fmla="*/ 2108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7307" y="21085"/>
                  </a:moveTo>
                  <a:lnTo>
                    <a:pt x="9311" y="21085"/>
                  </a:lnTo>
                  <a:lnTo>
                    <a:pt x="9311" y="53655"/>
                  </a:lnTo>
                  <a:lnTo>
                    <a:pt x="5570" y="53655"/>
                  </a:lnTo>
                  <a:lnTo>
                    <a:pt x="5570" y="21085"/>
                  </a:lnTo>
                  <a:lnTo>
                    <a:pt x="728" y="21085"/>
                  </a:lnTo>
                  <a:lnTo>
                    <a:pt x="728" y="18297"/>
                  </a:lnTo>
                  <a:lnTo>
                    <a:pt x="5570" y="18297"/>
                  </a:lnTo>
                  <a:lnTo>
                    <a:pt x="5570" y="10668"/>
                  </a:lnTo>
                  <a:cubicBezTo>
                    <a:pt x="5570" y="7881"/>
                    <a:pt x="6303" y="5607"/>
                    <a:pt x="7770" y="3920"/>
                  </a:cubicBezTo>
                  <a:cubicBezTo>
                    <a:pt x="9311" y="2233"/>
                    <a:pt x="11365" y="1426"/>
                    <a:pt x="14079" y="1426"/>
                  </a:cubicBezTo>
                  <a:lnTo>
                    <a:pt x="17307" y="1426"/>
                  </a:lnTo>
                  <a:lnTo>
                    <a:pt x="17307" y="4727"/>
                  </a:lnTo>
                  <a:lnTo>
                    <a:pt x="14739" y="4727"/>
                  </a:lnTo>
                  <a:cubicBezTo>
                    <a:pt x="11145" y="4727"/>
                    <a:pt x="9311" y="6707"/>
                    <a:pt x="9311" y="10595"/>
                  </a:cubicBezTo>
                  <a:lnTo>
                    <a:pt x="9311" y="18297"/>
                  </a:lnTo>
                  <a:lnTo>
                    <a:pt x="17307" y="18297"/>
                  </a:lnTo>
                  <a:lnTo>
                    <a:pt x="17307" y="21085"/>
                  </a:lnTo>
                  <a:close/>
                </a:path>
              </a:pathLst>
            </a:custGeom>
            <a:solidFill>
              <a:srgbClr val="000000"/>
            </a:solidFill>
            <a:ln w="73262" cap="flat">
              <a:noFill/>
              <a:prstDash val="solid"/>
              <a:miter/>
            </a:ln>
          </p:spPr>
          <p:txBody>
            <a:bodyPr rtlCol="0" anchor="ctr"/>
            <a:lstStyle/>
            <a:p>
              <a:endParaRPr lang="en-GB"/>
            </a:p>
          </p:txBody>
        </p:sp>
        <p:sp>
          <p:nvSpPr>
            <p:cNvPr id="690" name="Graphic 1127">
              <a:extLst>
                <a:ext uri="{FF2B5EF4-FFF2-40B4-BE49-F238E27FC236}">
                  <a16:creationId xmlns:a16="http://schemas.microsoft.com/office/drawing/2014/main" id="{886DD637-7D3B-49D6-9090-A61D74CDF22E}"/>
                </a:ext>
              </a:extLst>
            </p:cNvPr>
            <p:cNvSpPr/>
            <p:nvPr/>
          </p:nvSpPr>
          <p:spPr>
            <a:xfrm>
              <a:off x="6901172" y="3788097"/>
              <a:ext cx="4621" cy="52228"/>
            </a:xfrm>
            <a:custGeom>
              <a:avLst/>
              <a:gdLst>
                <a:gd name="connsiteX0" fmla="*/ 4916 w 4621"/>
                <a:gd name="connsiteY0" fmla="*/ 53655 h 52228"/>
                <a:gd name="connsiteX1" fmla="*/ 1175 w 4621"/>
                <a:gd name="connsiteY1" fmla="*/ 53655 h 52228"/>
                <a:gd name="connsiteX2" fmla="*/ 1175 w 4621"/>
                <a:gd name="connsiteY2" fmla="*/ 18297 h 52228"/>
                <a:gd name="connsiteX3" fmla="*/ 4916 w 4621"/>
                <a:gd name="connsiteY3" fmla="*/ 18297 h 52228"/>
                <a:gd name="connsiteX4" fmla="*/ 4916 w 4621"/>
                <a:gd name="connsiteY4" fmla="*/ 53655 h 52228"/>
                <a:gd name="connsiteX5" fmla="*/ 5357 w 4621"/>
                <a:gd name="connsiteY5" fmla="*/ 6047 h 52228"/>
                <a:gd name="connsiteX6" fmla="*/ 735 w 4621"/>
                <a:gd name="connsiteY6" fmla="*/ 6047 h 52228"/>
                <a:gd name="connsiteX7" fmla="*/ 735 w 4621"/>
                <a:gd name="connsiteY7" fmla="*/ 1426 h 52228"/>
                <a:gd name="connsiteX8" fmla="*/ 5357 w 4621"/>
                <a:gd name="connsiteY8" fmla="*/ 1426 h 52228"/>
                <a:gd name="connsiteX9" fmla="*/ 5357 w 4621"/>
                <a:gd name="connsiteY9" fmla="*/ 604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916" y="53655"/>
                  </a:moveTo>
                  <a:lnTo>
                    <a:pt x="1175" y="53655"/>
                  </a:lnTo>
                  <a:lnTo>
                    <a:pt x="1175" y="18297"/>
                  </a:lnTo>
                  <a:lnTo>
                    <a:pt x="4916" y="18297"/>
                  </a:lnTo>
                  <a:lnTo>
                    <a:pt x="4916" y="53655"/>
                  </a:lnTo>
                  <a:close/>
                  <a:moveTo>
                    <a:pt x="5357" y="6047"/>
                  </a:moveTo>
                  <a:lnTo>
                    <a:pt x="735" y="6047"/>
                  </a:lnTo>
                  <a:lnTo>
                    <a:pt x="735" y="1426"/>
                  </a:lnTo>
                  <a:lnTo>
                    <a:pt x="5357" y="1426"/>
                  </a:lnTo>
                  <a:lnTo>
                    <a:pt x="5357" y="6047"/>
                  </a:lnTo>
                  <a:close/>
                </a:path>
              </a:pathLst>
            </a:custGeom>
            <a:solidFill>
              <a:srgbClr val="000000"/>
            </a:solidFill>
            <a:ln w="73262" cap="flat">
              <a:noFill/>
              <a:prstDash val="solid"/>
              <a:miter/>
            </a:ln>
          </p:spPr>
          <p:txBody>
            <a:bodyPr rtlCol="0" anchor="ctr"/>
            <a:lstStyle/>
            <a:p>
              <a:endParaRPr lang="en-GB"/>
            </a:p>
          </p:txBody>
        </p:sp>
        <p:sp>
          <p:nvSpPr>
            <p:cNvPr id="691" name="Graphic 1127">
              <a:extLst>
                <a:ext uri="{FF2B5EF4-FFF2-40B4-BE49-F238E27FC236}">
                  <a16:creationId xmlns:a16="http://schemas.microsoft.com/office/drawing/2014/main" id="{5B7CEC55-727A-4C6B-B59F-4A79B5381423}"/>
                </a:ext>
              </a:extLst>
            </p:cNvPr>
            <p:cNvSpPr/>
            <p:nvPr/>
          </p:nvSpPr>
          <p:spPr>
            <a:xfrm>
              <a:off x="6919496" y="3804529"/>
              <a:ext cx="22593" cy="35797"/>
            </a:xfrm>
            <a:custGeom>
              <a:avLst/>
              <a:gdLst>
                <a:gd name="connsiteX0" fmla="*/ 20624 w 22593"/>
                <a:gd name="connsiteY0" fmla="*/ 7517 h 35797"/>
                <a:gd name="connsiteX1" fmla="*/ 17616 w 22593"/>
                <a:gd name="connsiteY1" fmla="*/ 5316 h 35797"/>
                <a:gd name="connsiteX2" fmla="*/ 13948 w 22593"/>
                <a:gd name="connsiteY2" fmla="*/ 4729 h 35797"/>
                <a:gd name="connsiteX3" fmla="*/ 7053 w 22593"/>
                <a:gd name="connsiteY3" fmla="*/ 7810 h 35797"/>
                <a:gd name="connsiteX4" fmla="*/ 4486 w 22593"/>
                <a:gd name="connsiteY4" fmla="*/ 15439 h 35797"/>
                <a:gd name="connsiteX5" fmla="*/ 4486 w 22593"/>
                <a:gd name="connsiteY5" fmla="*/ 37226 h 35797"/>
                <a:gd name="connsiteX6" fmla="*/ 745 w 22593"/>
                <a:gd name="connsiteY6" fmla="*/ 37226 h 35797"/>
                <a:gd name="connsiteX7" fmla="*/ 745 w 22593"/>
                <a:gd name="connsiteY7" fmla="*/ 1868 h 35797"/>
                <a:gd name="connsiteX8" fmla="*/ 4486 w 22593"/>
                <a:gd name="connsiteY8" fmla="*/ 1868 h 35797"/>
                <a:gd name="connsiteX9" fmla="*/ 4486 w 22593"/>
                <a:gd name="connsiteY9" fmla="*/ 6563 h 35797"/>
                <a:gd name="connsiteX10" fmla="*/ 8814 w 22593"/>
                <a:gd name="connsiteY10" fmla="*/ 2822 h 35797"/>
                <a:gd name="connsiteX11" fmla="*/ 14829 w 22593"/>
                <a:gd name="connsiteY11" fmla="*/ 1428 h 35797"/>
                <a:gd name="connsiteX12" fmla="*/ 23338 w 22593"/>
                <a:gd name="connsiteY12" fmla="*/ 4803 h 35797"/>
                <a:gd name="connsiteX13" fmla="*/ 20624 w 22593"/>
                <a:gd name="connsiteY13" fmla="*/ 751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624" y="7517"/>
                  </a:moveTo>
                  <a:cubicBezTo>
                    <a:pt x="19523" y="6417"/>
                    <a:pt x="18570" y="5683"/>
                    <a:pt x="17616" y="5316"/>
                  </a:cubicBezTo>
                  <a:cubicBezTo>
                    <a:pt x="16663" y="4949"/>
                    <a:pt x="15416" y="4729"/>
                    <a:pt x="13948" y="4729"/>
                  </a:cubicBezTo>
                  <a:cubicBezTo>
                    <a:pt x="11014" y="4729"/>
                    <a:pt x="8667" y="5756"/>
                    <a:pt x="7053" y="7810"/>
                  </a:cubicBezTo>
                  <a:cubicBezTo>
                    <a:pt x="5366" y="9938"/>
                    <a:pt x="4486" y="12432"/>
                    <a:pt x="4486" y="15439"/>
                  </a:cubicBezTo>
                  <a:lnTo>
                    <a:pt x="4486" y="37226"/>
                  </a:lnTo>
                  <a:lnTo>
                    <a:pt x="745" y="37226"/>
                  </a:lnTo>
                  <a:lnTo>
                    <a:pt x="745" y="1868"/>
                  </a:lnTo>
                  <a:lnTo>
                    <a:pt x="4486" y="1868"/>
                  </a:lnTo>
                  <a:lnTo>
                    <a:pt x="4486" y="6563"/>
                  </a:lnTo>
                  <a:cubicBezTo>
                    <a:pt x="5513" y="4949"/>
                    <a:pt x="6980" y="3702"/>
                    <a:pt x="8814" y="2822"/>
                  </a:cubicBezTo>
                  <a:cubicBezTo>
                    <a:pt x="10648" y="1868"/>
                    <a:pt x="12701" y="1428"/>
                    <a:pt x="14829" y="1428"/>
                  </a:cubicBezTo>
                  <a:cubicBezTo>
                    <a:pt x="18276" y="1428"/>
                    <a:pt x="21064" y="2529"/>
                    <a:pt x="23338" y="4803"/>
                  </a:cubicBezTo>
                  <a:lnTo>
                    <a:pt x="20624" y="7517"/>
                  </a:lnTo>
                  <a:close/>
                </a:path>
              </a:pathLst>
            </a:custGeom>
            <a:solidFill>
              <a:srgbClr val="000000"/>
            </a:solidFill>
            <a:ln w="73262" cap="flat">
              <a:noFill/>
              <a:prstDash val="solid"/>
              <a:miter/>
            </a:ln>
          </p:spPr>
          <p:txBody>
            <a:bodyPr rtlCol="0" anchor="ctr"/>
            <a:lstStyle/>
            <a:p>
              <a:endParaRPr lang="en-GB"/>
            </a:p>
          </p:txBody>
        </p:sp>
        <p:sp>
          <p:nvSpPr>
            <p:cNvPr id="692" name="Graphic 1127">
              <a:extLst>
                <a:ext uri="{FF2B5EF4-FFF2-40B4-BE49-F238E27FC236}">
                  <a16:creationId xmlns:a16="http://schemas.microsoft.com/office/drawing/2014/main" id="{A36A09DE-649E-4BB9-BDAB-B9BD932735CA}"/>
                </a:ext>
              </a:extLst>
            </p:cNvPr>
            <p:cNvSpPr/>
            <p:nvPr/>
          </p:nvSpPr>
          <p:spPr>
            <a:xfrm>
              <a:off x="6949411" y="3804529"/>
              <a:ext cx="50688" cy="35797"/>
            </a:xfrm>
            <a:custGeom>
              <a:avLst/>
              <a:gdLst>
                <a:gd name="connsiteX0" fmla="*/ 51448 w 50688"/>
                <a:gd name="connsiteY0" fmla="*/ 37226 h 35797"/>
                <a:gd name="connsiteX1" fmla="*/ 47707 w 50688"/>
                <a:gd name="connsiteY1" fmla="*/ 37226 h 35797"/>
                <a:gd name="connsiteX2" fmla="*/ 47707 w 50688"/>
                <a:gd name="connsiteY2" fmla="*/ 15292 h 35797"/>
                <a:gd name="connsiteX3" fmla="*/ 45213 w 50688"/>
                <a:gd name="connsiteY3" fmla="*/ 7443 h 35797"/>
                <a:gd name="connsiteX4" fmla="*/ 37951 w 50688"/>
                <a:gd name="connsiteY4" fmla="*/ 4729 h 35797"/>
                <a:gd name="connsiteX5" fmla="*/ 30615 w 50688"/>
                <a:gd name="connsiteY5" fmla="*/ 7443 h 35797"/>
                <a:gd name="connsiteX6" fmla="*/ 27974 w 50688"/>
                <a:gd name="connsiteY6" fmla="*/ 14632 h 35797"/>
                <a:gd name="connsiteX7" fmla="*/ 27974 w 50688"/>
                <a:gd name="connsiteY7" fmla="*/ 37226 h 35797"/>
                <a:gd name="connsiteX8" fmla="*/ 24233 w 50688"/>
                <a:gd name="connsiteY8" fmla="*/ 37226 h 35797"/>
                <a:gd name="connsiteX9" fmla="*/ 24233 w 50688"/>
                <a:gd name="connsiteY9" fmla="*/ 15292 h 35797"/>
                <a:gd name="connsiteX10" fmla="*/ 21739 w 50688"/>
                <a:gd name="connsiteY10" fmla="*/ 7443 h 35797"/>
                <a:gd name="connsiteX11" fmla="*/ 14477 w 50688"/>
                <a:gd name="connsiteY11" fmla="*/ 4729 h 35797"/>
                <a:gd name="connsiteX12" fmla="*/ 7142 w 50688"/>
                <a:gd name="connsiteY12" fmla="*/ 7443 h 35797"/>
                <a:gd name="connsiteX13" fmla="*/ 4501 w 50688"/>
                <a:gd name="connsiteY13" fmla="*/ 15292 h 35797"/>
                <a:gd name="connsiteX14" fmla="*/ 4501 w 50688"/>
                <a:gd name="connsiteY14" fmla="*/ 37226 h 35797"/>
                <a:gd name="connsiteX15" fmla="*/ 760 w 50688"/>
                <a:gd name="connsiteY15" fmla="*/ 37226 h 35797"/>
                <a:gd name="connsiteX16" fmla="*/ 760 w 50688"/>
                <a:gd name="connsiteY16" fmla="*/ 1868 h 35797"/>
                <a:gd name="connsiteX17" fmla="*/ 4501 w 50688"/>
                <a:gd name="connsiteY17" fmla="*/ 1868 h 35797"/>
                <a:gd name="connsiteX18" fmla="*/ 4501 w 50688"/>
                <a:gd name="connsiteY18" fmla="*/ 6050 h 35797"/>
                <a:gd name="connsiteX19" fmla="*/ 14991 w 50688"/>
                <a:gd name="connsiteY19" fmla="*/ 1428 h 35797"/>
                <a:gd name="connsiteX20" fmla="*/ 26361 w 50688"/>
                <a:gd name="connsiteY20" fmla="*/ 7884 h 35797"/>
                <a:gd name="connsiteX21" fmla="*/ 38391 w 50688"/>
                <a:gd name="connsiteY21" fmla="*/ 1428 h 35797"/>
                <a:gd name="connsiteX22" fmla="*/ 47707 w 50688"/>
                <a:gd name="connsiteY22" fmla="*/ 4803 h 35797"/>
                <a:gd name="connsiteX23" fmla="*/ 51448 w 50688"/>
                <a:gd name="connsiteY23" fmla="*/ 14632 h 35797"/>
                <a:gd name="connsiteX24" fmla="*/ 51448 w 50688"/>
                <a:gd name="connsiteY24" fmla="*/ 3722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448" y="37226"/>
                  </a:moveTo>
                  <a:lnTo>
                    <a:pt x="47707" y="37226"/>
                  </a:lnTo>
                  <a:lnTo>
                    <a:pt x="47707" y="15292"/>
                  </a:lnTo>
                  <a:cubicBezTo>
                    <a:pt x="47707" y="11845"/>
                    <a:pt x="46900" y="9277"/>
                    <a:pt x="45213" y="7443"/>
                  </a:cubicBezTo>
                  <a:cubicBezTo>
                    <a:pt x="43526" y="5610"/>
                    <a:pt x="41105" y="4729"/>
                    <a:pt x="37951" y="4729"/>
                  </a:cubicBezTo>
                  <a:cubicBezTo>
                    <a:pt x="34870" y="4729"/>
                    <a:pt x="32449" y="5610"/>
                    <a:pt x="30615" y="7443"/>
                  </a:cubicBezTo>
                  <a:cubicBezTo>
                    <a:pt x="28855" y="9204"/>
                    <a:pt x="27974" y="11625"/>
                    <a:pt x="27974" y="14632"/>
                  </a:cubicBezTo>
                  <a:lnTo>
                    <a:pt x="27974" y="37226"/>
                  </a:lnTo>
                  <a:lnTo>
                    <a:pt x="24233" y="37226"/>
                  </a:lnTo>
                  <a:lnTo>
                    <a:pt x="24233" y="15292"/>
                  </a:lnTo>
                  <a:cubicBezTo>
                    <a:pt x="24233" y="11845"/>
                    <a:pt x="23426" y="9277"/>
                    <a:pt x="21739" y="7443"/>
                  </a:cubicBezTo>
                  <a:cubicBezTo>
                    <a:pt x="20052" y="5610"/>
                    <a:pt x="17631" y="4729"/>
                    <a:pt x="14477" y="4729"/>
                  </a:cubicBezTo>
                  <a:cubicBezTo>
                    <a:pt x="11323" y="4729"/>
                    <a:pt x="8829" y="5610"/>
                    <a:pt x="7142" y="7443"/>
                  </a:cubicBezTo>
                  <a:cubicBezTo>
                    <a:pt x="5381" y="9277"/>
                    <a:pt x="4501" y="11918"/>
                    <a:pt x="4501" y="15292"/>
                  </a:cubicBezTo>
                  <a:lnTo>
                    <a:pt x="4501" y="37226"/>
                  </a:lnTo>
                  <a:lnTo>
                    <a:pt x="760" y="37226"/>
                  </a:lnTo>
                  <a:lnTo>
                    <a:pt x="760" y="1868"/>
                  </a:lnTo>
                  <a:lnTo>
                    <a:pt x="4501" y="1868"/>
                  </a:lnTo>
                  <a:lnTo>
                    <a:pt x="4501" y="6050"/>
                  </a:lnTo>
                  <a:cubicBezTo>
                    <a:pt x="7142" y="2969"/>
                    <a:pt x="10663" y="1428"/>
                    <a:pt x="14991" y="1428"/>
                  </a:cubicBezTo>
                  <a:cubicBezTo>
                    <a:pt x="20345" y="1428"/>
                    <a:pt x="24160" y="3556"/>
                    <a:pt x="26361" y="7884"/>
                  </a:cubicBezTo>
                  <a:cubicBezTo>
                    <a:pt x="29075" y="3556"/>
                    <a:pt x="33109" y="1428"/>
                    <a:pt x="38391" y="1428"/>
                  </a:cubicBezTo>
                  <a:cubicBezTo>
                    <a:pt x="42205" y="1428"/>
                    <a:pt x="45286" y="2529"/>
                    <a:pt x="47707" y="4803"/>
                  </a:cubicBezTo>
                  <a:cubicBezTo>
                    <a:pt x="50201" y="7223"/>
                    <a:pt x="51448" y="10451"/>
                    <a:pt x="51448" y="14632"/>
                  </a:cubicBezTo>
                  <a:lnTo>
                    <a:pt x="51448" y="37226"/>
                  </a:lnTo>
                  <a:close/>
                </a:path>
              </a:pathLst>
            </a:custGeom>
            <a:solidFill>
              <a:srgbClr val="000000"/>
            </a:solidFill>
            <a:ln w="73262" cap="flat">
              <a:noFill/>
              <a:prstDash val="solid"/>
              <a:miter/>
            </a:ln>
          </p:spPr>
          <p:txBody>
            <a:bodyPr rtlCol="0" anchor="ctr"/>
            <a:lstStyle/>
            <a:p>
              <a:endParaRPr lang="en-GB"/>
            </a:p>
          </p:txBody>
        </p:sp>
        <p:sp>
          <p:nvSpPr>
            <p:cNvPr id="693" name="Graphic 1127">
              <a:extLst>
                <a:ext uri="{FF2B5EF4-FFF2-40B4-BE49-F238E27FC236}">
                  <a16:creationId xmlns:a16="http://schemas.microsoft.com/office/drawing/2014/main" id="{5D014078-3A1F-4F3D-B6ED-13EFBD135240}"/>
                </a:ext>
              </a:extLst>
            </p:cNvPr>
            <p:cNvSpPr/>
            <p:nvPr/>
          </p:nvSpPr>
          <p:spPr>
            <a:xfrm>
              <a:off x="7028690" y="3788097"/>
              <a:ext cx="16578" cy="52228"/>
            </a:xfrm>
            <a:custGeom>
              <a:avLst/>
              <a:gdLst>
                <a:gd name="connsiteX0" fmla="*/ 17360 w 16578"/>
                <a:gd name="connsiteY0" fmla="*/ 21085 h 52228"/>
                <a:gd name="connsiteX1" fmla="*/ 9364 w 16578"/>
                <a:gd name="connsiteY1" fmla="*/ 21085 h 52228"/>
                <a:gd name="connsiteX2" fmla="*/ 9364 w 16578"/>
                <a:gd name="connsiteY2" fmla="*/ 53655 h 52228"/>
                <a:gd name="connsiteX3" fmla="*/ 5623 w 16578"/>
                <a:gd name="connsiteY3" fmla="*/ 53655 h 52228"/>
                <a:gd name="connsiteX4" fmla="*/ 5623 w 16578"/>
                <a:gd name="connsiteY4" fmla="*/ 21085 h 52228"/>
                <a:gd name="connsiteX5" fmla="*/ 782 w 16578"/>
                <a:gd name="connsiteY5" fmla="*/ 21085 h 52228"/>
                <a:gd name="connsiteX6" fmla="*/ 782 w 16578"/>
                <a:gd name="connsiteY6" fmla="*/ 18297 h 52228"/>
                <a:gd name="connsiteX7" fmla="*/ 5623 w 16578"/>
                <a:gd name="connsiteY7" fmla="*/ 18297 h 52228"/>
                <a:gd name="connsiteX8" fmla="*/ 5623 w 16578"/>
                <a:gd name="connsiteY8" fmla="*/ 10668 h 52228"/>
                <a:gd name="connsiteX9" fmla="*/ 7824 w 16578"/>
                <a:gd name="connsiteY9" fmla="*/ 3920 h 52228"/>
                <a:gd name="connsiteX10" fmla="*/ 14132 w 16578"/>
                <a:gd name="connsiteY10" fmla="*/ 1426 h 52228"/>
                <a:gd name="connsiteX11" fmla="*/ 17360 w 16578"/>
                <a:gd name="connsiteY11" fmla="*/ 1426 h 52228"/>
                <a:gd name="connsiteX12" fmla="*/ 17360 w 16578"/>
                <a:gd name="connsiteY12" fmla="*/ 4727 h 52228"/>
                <a:gd name="connsiteX13" fmla="*/ 14792 w 16578"/>
                <a:gd name="connsiteY13" fmla="*/ 4727 h 52228"/>
                <a:gd name="connsiteX14" fmla="*/ 9364 w 16578"/>
                <a:gd name="connsiteY14" fmla="*/ 10595 h 52228"/>
                <a:gd name="connsiteX15" fmla="*/ 9364 w 16578"/>
                <a:gd name="connsiteY15" fmla="*/ 18297 h 52228"/>
                <a:gd name="connsiteX16" fmla="*/ 17360 w 16578"/>
                <a:gd name="connsiteY16" fmla="*/ 18297 h 52228"/>
                <a:gd name="connsiteX17" fmla="*/ 17360 w 16578"/>
                <a:gd name="connsiteY17" fmla="*/ 2108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7360" y="21085"/>
                  </a:moveTo>
                  <a:lnTo>
                    <a:pt x="9364" y="21085"/>
                  </a:lnTo>
                  <a:lnTo>
                    <a:pt x="9364" y="53655"/>
                  </a:lnTo>
                  <a:lnTo>
                    <a:pt x="5623" y="53655"/>
                  </a:lnTo>
                  <a:lnTo>
                    <a:pt x="5623" y="21085"/>
                  </a:lnTo>
                  <a:lnTo>
                    <a:pt x="782" y="21085"/>
                  </a:lnTo>
                  <a:lnTo>
                    <a:pt x="782" y="18297"/>
                  </a:lnTo>
                  <a:lnTo>
                    <a:pt x="5623" y="18297"/>
                  </a:lnTo>
                  <a:lnTo>
                    <a:pt x="5623" y="10668"/>
                  </a:lnTo>
                  <a:cubicBezTo>
                    <a:pt x="5623" y="7881"/>
                    <a:pt x="6357" y="5607"/>
                    <a:pt x="7824" y="3920"/>
                  </a:cubicBezTo>
                  <a:cubicBezTo>
                    <a:pt x="9364" y="2233"/>
                    <a:pt x="11418" y="1426"/>
                    <a:pt x="14132" y="1426"/>
                  </a:cubicBezTo>
                  <a:lnTo>
                    <a:pt x="17360" y="1426"/>
                  </a:lnTo>
                  <a:lnTo>
                    <a:pt x="17360" y="4727"/>
                  </a:lnTo>
                  <a:lnTo>
                    <a:pt x="14792" y="4727"/>
                  </a:lnTo>
                  <a:cubicBezTo>
                    <a:pt x="11198" y="4727"/>
                    <a:pt x="9364" y="6707"/>
                    <a:pt x="9364" y="10595"/>
                  </a:cubicBezTo>
                  <a:lnTo>
                    <a:pt x="9364" y="18297"/>
                  </a:lnTo>
                  <a:lnTo>
                    <a:pt x="17360" y="18297"/>
                  </a:lnTo>
                  <a:lnTo>
                    <a:pt x="17360" y="21085"/>
                  </a:lnTo>
                  <a:close/>
                </a:path>
              </a:pathLst>
            </a:custGeom>
            <a:solidFill>
              <a:srgbClr val="000000"/>
            </a:solidFill>
            <a:ln w="73262" cap="flat">
              <a:noFill/>
              <a:prstDash val="solid"/>
              <a:miter/>
            </a:ln>
          </p:spPr>
          <p:txBody>
            <a:bodyPr rtlCol="0" anchor="ctr"/>
            <a:lstStyle/>
            <a:p>
              <a:endParaRPr lang="en-GB"/>
            </a:p>
          </p:txBody>
        </p:sp>
        <p:sp>
          <p:nvSpPr>
            <p:cNvPr id="694" name="Graphic 1127">
              <a:extLst>
                <a:ext uri="{FF2B5EF4-FFF2-40B4-BE49-F238E27FC236}">
                  <a16:creationId xmlns:a16="http://schemas.microsoft.com/office/drawing/2014/main" id="{CEDE34D8-A479-4424-95EB-B7DAE46F877D}"/>
                </a:ext>
              </a:extLst>
            </p:cNvPr>
            <p:cNvSpPr/>
            <p:nvPr/>
          </p:nvSpPr>
          <p:spPr>
            <a:xfrm>
              <a:off x="7054498" y="3788097"/>
              <a:ext cx="11736" cy="52228"/>
            </a:xfrm>
            <a:custGeom>
              <a:avLst/>
              <a:gdLst>
                <a:gd name="connsiteX0" fmla="*/ 12527 w 11736"/>
                <a:gd name="connsiteY0" fmla="*/ 53655 h 52228"/>
                <a:gd name="connsiteX1" fmla="*/ 9299 w 11736"/>
                <a:gd name="connsiteY1" fmla="*/ 53655 h 52228"/>
                <a:gd name="connsiteX2" fmla="*/ 2917 w 11736"/>
                <a:gd name="connsiteY2" fmla="*/ 51234 h 52228"/>
                <a:gd name="connsiteX3" fmla="*/ 790 w 11736"/>
                <a:gd name="connsiteY3" fmla="*/ 44485 h 52228"/>
                <a:gd name="connsiteX4" fmla="*/ 790 w 11736"/>
                <a:gd name="connsiteY4" fmla="*/ 1426 h 52228"/>
                <a:gd name="connsiteX5" fmla="*/ 4531 w 11736"/>
                <a:gd name="connsiteY5" fmla="*/ 1426 h 52228"/>
                <a:gd name="connsiteX6" fmla="*/ 4531 w 11736"/>
                <a:gd name="connsiteY6" fmla="*/ 44412 h 52228"/>
                <a:gd name="connsiteX7" fmla="*/ 5778 w 11736"/>
                <a:gd name="connsiteY7" fmla="*/ 48960 h 52228"/>
                <a:gd name="connsiteX8" fmla="*/ 9959 w 11736"/>
                <a:gd name="connsiteY8" fmla="*/ 50354 h 52228"/>
                <a:gd name="connsiteX9" fmla="*/ 12527 w 11736"/>
                <a:gd name="connsiteY9" fmla="*/ 50354 h 52228"/>
                <a:gd name="connsiteX10" fmla="*/ 12527 w 11736"/>
                <a:gd name="connsiteY10" fmla="*/ 5365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527" y="53655"/>
                  </a:moveTo>
                  <a:lnTo>
                    <a:pt x="9299" y="53655"/>
                  </a:lnTo>
                  <a:cubicBezTo>
                    <a:pt x="6438" y="53655"/>
                    <a:pt x="4311" y="52848"/>
                    <a:pt x="2917" y="51234"/>
                  </a:cubicBezTo>
                  <a:cubicBezTo>
                    <a:pt x="1523" y="49620"/>
                    <a:pt x="790" y="47346"/>
                    <a:pt x="790" y="44485"/>
                  </a:cubicBezTo>
                  <a:lnTo>
                    <a:pt x="790" y="1426"/>
                  </a:lnTo>
                  <a:lnTo>
                    <a:pt x="4531" y="1426"/>
                  </a:lnTo>
                  <a:lnTo>
                    <a:pt x="4531" y="44412"/>
                  </a:lnTo>
                  <a:cubicBezTo>
                    <a:pt x="4531" y="46539"/>
                    <a:pt x="4971" y="48006"/>
                    <a:pt x="5778" y="48960"/>
                  </a:cubicBezTo>
                  <a:cubicBezTo>
                    <a:pt x="6511" y="49913"/>
                    <a:pt x="7978" y="50354"/>
                    <a:pt x="9959" y="50354"/>
                  </a:cubicBezTo>
                  <a:lnTo>
                    <a:pt x="12527" y="50354"/>
                  </a:lnTo>
                  <a:lnTo>
                    <a:pt x="12527" y="53655"/>
                  </a:lnTo>
                  <a:close/>
                </a:path>
              </a:pathLst>
            </a:custGeom>
            <a:solidFill>
              <a:srgbClr val="000000"/>
            </a:solidFill>
            <a:ln w="73262" cap="flat">
              <a:noFill/>
              <a:prstDash val="solid"/>
              <a:miter/>
            </a:ln>
          </p:spPr>
          <p:txBody>
            <a:bodyPr rtlCol="0" anchor="ctr"/>
            <a:lstStyle/>
            <a:p>
              <a:endParaRPr lang="en-GB"/>
            </a:p>
          </p:txBody>
        </p:sp>
        <p:sp>
          <p:nvSpPr>
            <p:cNvPr id="695" name="Graphic 1127">
              <a:extLst>
                <a:ext uri="{FF2B5EF4-FFF2-40B4-BE49-F238E27FC236}">
                  <a16:creationId xmlns:a16="http://schemas.microsoft.com/office/drawing/2014/main" id="{60F7DE8A-8A8B-4116-9485-BB378F849ABC}"/>
                </a:ext>
              </a:extLst>
            </p:cNvPr>
            <p:cNvSpPr/>
            <p:nvPr/>
          </p:nvSpPr>
          <p:spPr>
            <a:xfrm>
              <a:off x="7072603" y="3804529"/>
              <a:ext cx="27508" cy="36237"/>
            </a:xfrm>
            <a:custGeom>
              <a:avLst/>
              <a:gdLst>
                <a:gd name="connsiteX0" fmla="*/ 28307 w 27508"/>
                <a:gd name="connsiteY0" fmla="*/ 37226 h 36237"/>
                <a:gd name="connsiteX1" fmla="*/ 24566 w 27508"/>
                <a:gd name="connsiteY1" fmla="*/ 37226 h 36237"/>
                <a:gd name="connsiteX2" fmla="*/ 24566 w 27508"/>
                <a:gd name="connsiteY2" fmla="*/ 33705 h 36237"/>
                <a:gd name="connsiteX3" fmla="*/ 20018 w 27508"/>
                <a:gd name="connsiteY3" fmla="*/ 36786 h 36237"/>
                <a:gd name="connsiteX4" fmla="*/ 13783 w 27508"/>
                <a:gd name="connsiteY4" fmla="*/ 37666 h 36237"/>
                <a:gd name="connsiteX5" fmla="*/ 3366 w 27508"/>
                <a:gd name="connsiteY5" fmla="*/ 34438 h 36237"/>
                <a:gd name="connsiteX6" fmla="*/ 799 w 27508"/>
                <a:gd name="connsiteY6" fmla="*/ 27543 h 36237"/>
                <a:gd name="connsiteX7" fmla="*/ 4100 w 27508"/>
                <a:gd name="connsiteY7" fmla="*/ 20061 h 36237"/>
                <a:gd name="connsiteX8" fmla="*/ 13122 w 27508"/>
                <a:gd name="connsiteY8" fmla="*/ 17347 h 36237"/>
                <a:gd name="connsiteX9" fmla="*/ 24566 w 27508"/>
                <a:gd name="connsiteY9" fmla="*/ 17347 h 36237"/>
                <a:gd name="connsiteX10" fmla="*/ 24566 w 27508"/>
                <a:gd name="connsiteY10" fmla="*/ 13385 h 36237"/>
                <a:gd name="connsiteX11" fmla="*/ 22218 w 27508"/>
                <a:gd name="connsiteY11" fmla="*/ 6930 h 36237"/>
                <a:gd name="connsiteX12" fmla="*/ 14589 w 27508"/>
                <a:gd name="connsiteY12" fmla="*/ 4729 h 36237"/>
                <a:gd name="connsiteX13" fmla="*/ 8794 w 27508"/>
                <a:gd name="connsiteY13" fmla="*/ 5756 h 36237"/>
                <a:gd name="connsiteX14" fmla="*/ 4833 w 27508"/>
                <a:gd name="connsiteY14" fmla="*/ 9204 h 36237"/>
                <a:gd name="connsiteX15" fmla="*/ 2119 w 27508"/>
                <a:gd name="connsiteY15" fmla="*/ 6857 h 36237"/>
                <a:gd name="connsiteX16" fmla="*/ 7181 w 27508"/>
                <a:gd name="connsiteY16" fmla="*/ 2675 h 36237"/>
                <a:gd name="connsiteX17" fmla="*/ 14589 w 27508"/>
                <a:gd name="connsiteY17" fmla="*/ 1428 h 36237"/>
                <a:gd name="connsiteX18" fmla="*/ 28307 w 27508"/>
                <a:gd name="connsiteY18" fmla="*/ 13019 h 36237"/>
                <a:gd name="connsiteX19" fmla="*/ 28307 w 27508"/>
                <a:gd name="connsiteY19" fmla="*/ 37226 h 36237"/>
                <a:gd name="connsiteX20" fmla="*/ 24566 w 27508"/>
                <a:gd name="connsiteY20" fmla="*/ 24902 h 36237"/>
                <a:gd name="connsiteX21" fmla="*/ 24566 w 27508"/>
                <a:gd name="connsiteY21" fmla="*/ 20354 h 36237"/>
                <a:gd name="connsiteX22" fmla="*/ 13562 w 27508"/>
                <a:gd name="connsiteY22" fmla="*/ 20354 h 36237"/>
                <a:gd name="connsiteX23" fmla="*/ 4540 w 27508"/>
                <a:gd name="connsiteY23" fmla="*/ 27470 h 36237"/>
                <a:gd name="connsiteX24" fmla="*/ 6740 w 27508"/>
                <a:gd name="connsiteY24" fmla="*/ 32678 h 36237"/>
                <a:gd name="connsiteX25" fmla="*/ 13783 w 27508"/>
                <a:gd name="connsiteY25" fmla="*/ 34365 h 36237"/>
                <a:gd name="connsiteX26" fmla="*/ 22585 w 27508"/>
                <a:gd name="connsiteY26" fmla="*/ 31651 h 36237"/>
                <a:gd name="connsiteX27" fmla="*/ 24566 w 27508"/>
                <a:gd name="connsiteY27" fmla="*/ 2490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307" y="37226"/>
                  </a:moveTo>
                  <a:lnTo>
                    <a:pt x="24566" y="37226"/>
                  </a:lnTo>
                  <a:lnTo>
                    <a:pt x="24566" y="33705"/>
                  </a:lnTo>
                  <a:cubicBezTo>
                    <a:pt x="23099" y="35172"/>
                    <a:pt x="21558" y="36199"/>
                    <a:pt x="20018" y="36786"/>
                  </a:cubicBezTo>
                  <a:cubicBezTo>
                    <a:pt x="18404" y="37373"/>
                    <a:pt x="16350" y="37666"/>
                    <a:pt x="13783" y="37666"/>
                  </a:cubicBezTo>
                  <a:cubicBezTo>
                    <a:pt x="8941" y="37666"/>
                    <a:pt x="5493" y="36566"/>
                    <a:pt x="3366" y="34438"/>
                  </a:cubicBezTo>
                  <a:cubicBezTo>
                    <a:pt x="1679" y="32751"/>
                    <a:pt x="799" y="30404"/>
                    <a:pt x="799" y="27543"/>
                  </a:cubicBezTo>
                  <a:cubicBezTo>
                    <a:pt x="799" y="24315"/>
                    <a:pt x="1899" y="21821"/>
                    <a:pt x="4100" y="20061"/>
                  </a:cubicBezTo>
                  <a:cubicBezTo>
                    <a:pt x="6227" y="18227"/>
                    <a:pt x="9234" y="17347"/>
                    <a:pt x="13122" y="17347"/>
                  </a:cubicBezTo>
                  <a:lnTo>
                    <a:pt x="24566" y="17347"/>
                  </a:lnTo>
                  <a:lnTo>
                    <a:pt x="24566" y="13385"/>
                  </a:lnTo>
                  <a:cubicBezTo>
                    <a:pt x="24566" y="10524"/>
                    <a:pt x="23759" y="8324"/>
                    <a:pt x="22218" y="6930"/>
                  </a:cubicBezTo>
                  <a:cubicBezTo>
                    <a:pt x="20678" y="5463"/>
                    <a:pt x="18110" y="4729"/>
                    <a:pt x="14589" y="4729"/>
                  </a:cubicBezTo>
                  <a:cubicBezTo>
                    <a:pt x="12169" y="4729"/>
                    <a:pt x="10188" y="5096"/>
                    <a:pt x="8794" y="5756"/>
                  </a:cubicBezTo>
                  <a:cubicBezTo>
                    <a:pt x="7327" y="6417"/>
                    <a:pt x="6007" y="7590"/>
                    <a:pt x="4833" y="9204"/>
                  </a:cubicBezTo>
                  <a:lnTo>
                    <a:pt x="2119" y="6857"/>
                  </a:lnTo>
                  <a:cubicBezTo>
                    <a:pt x="3586" y="4876"/>
                    <a:pt x="5273" y="3409"/>
                    <a:pt x="7181" y="2675"/>
                  </a:cubicBezTo>
                  <a:cubicBezTo>
                    <a:pt x="9161" y="1795"/>
                    <a:pt x="11582" y="1428"/>
                    <a:pt x="14589" y="1428"/>
                  </a:cubicBezTo>
                  <a:cubicBezTo>
                    <a:pt x="23759" y="1428"/>
                    <a:pt x="28307" y="5316"/>
                    <a:pt x="28307" y="13019"/>
                  </a:cubicBezTo>
                  <a:lnTo>
                    <a:pt x="28307" y="37226"/>
                  </a:lnTo>
                  <a:close/>
                  <a:moveTo>
                    <a:pt x="24566" y="24902"/>
                  </a:moveTo>
                  <a:lnTo>
                    <a:pt x="24566" y="20354"/>
                  </a:lnTo>
                  <a:lnTo>
                    <a:pt x="13562" y="20354"/>
                  </a:lnTo>
                  <a:cubicBezTo>
                    <a:pt x="7547" y="20354"/>
                    <a:pt x="4540" y="22701"/>
                    <a:pt x="4540" y="27470"/>
                  </a:cubicBezTo>
                  <a:cubicBezTo>
                    <a:pt x="4540" y="29817"/>
                    <a:pt x="5273" y="31577"/>
                    <a:pt x="6740" y="32678"/>
                  </a:cubicBezTo>
                  <a:cubicBezTo>
                    <a:pt x="8208" y="33778"/>
                    <a:pt x="10555" y="34365"/>
                    <a:pt x="13783" y="34365"/>
                  </a:cubicBezTo>
                  <a:cubicBezTo>
                    <a:pt x="17744" y="34365"/>
                    <a:pt x="20678" y="33485"/>
                    <a:pt x="22585" y="31651"/>
                  </a:cubicBezTo>
                  <a:cubicBezTo>
                    <a:pt x="23906" y="30404"/>
                    <a:pt x="24566" y="28203"/>
                    <a:pt x="24566" y="24902"/>
                  </a:cubicBezTo>
                  <a:close/>
                </a:path>
              </a:pathLst>
            </a:custGeom>
            <a:solidFill>
              <a:srgbClr val="000000"/>
            </a:solidFill>
            <a:ln w="73262" cap="flat">
              <a:noFill/>
              <a:prstDash val="solid"/>
              <a:miter/>
            </a:ln>
          </p:spPr>
          <p:txBody>
            <a:bodyPr rtlCol="0" anchor="ctr"/>
            <a:lstStyle/>
            <a:p>
              <a:endParaRPr lang="en-GB"/>
            </a:p>
          </p:txBody>
        </p:sp>
        <p:sp>
          <p:nvSpPr>
            <p:cNvPr id="696" name="Graphic 1127">
              <a:extLst>
                <a:ext uri="{FF2B5EF4-FFF2-40B4-BE49-F238E27FC236}">
                  <a16:creationId xmlns:a16="http://schemas.microsoft.com/office/drawing/2014/main" id="{E66B7555-601F-4A0D-94E5-7C447D98BEB3}"/>
                </a:ext>
              </a:extLst>
            </p:cNvPr>
            <p:cNvSpPr/>
            <p:nvPr/>
          </p:nvSpPr>
          <p:spPr>
            <a:xfrm>
              <a:off x="7113959" y="3804529"/>
              <a:ext cx="50688" cy="35797"/>
            </a:xfrm>
            <a:custGeom>
              <a:avLst/>
              <a:gdLst>
                <a:gd name="connsiteX0" fmla="*/ 51505 w 50688"/>
                <a:gd name="connsiteY0" fmla="*/ 37226 h 35797"/>
                <a:gd name="connsiteX1" fmla="*/ 47764 w 50688"/>
                <a:gd name="connsiteY1" fmla="*/ 37226 h 35797"/>
                <a:gd name="connsiteX2" fmla="*/ 47764 w 50688"/>
                <a:gd name="connsiteY2" fmla="*/ 15292 h 35797"/>
                <a:gd name="connsiteX3" fmla="*/ 45270 w 50688"/>
                <a:gd name="connsiteY3" fmla="*/ 7443 h 35797"/>
                <a:gd name="connsiteX4" fmla="*/ 38008 w 50688"/>
                <a:gd name="connsiteY4" fmla="*/ 4729 h 35797"/>
                <a:gd name="connsiteX5" fmla="*/ 30672 w 50688"/>
                <a:gd name="connsiteY5" fmla="*/ 7443 h 35797"/>
                <a:gd name="connsiteX6" fmla="*/ 28032 w 50688"/>
                <a:gd name="connsiteY6" fmla="*/ 14632 h 35797"/>
                <a:gd name="connsiteX7" fmla="*/ 28032 w 50688"/>
                <a:gd name="connsiteY7" fmla="*/ 37226 h 35797"/>
                <a:gd name="connsiteX8" fmla="*/ 24291 w 50688"/>
                <a:gd name="connsiteY8" fmla="*/ 37226 h 35797"/>
                <a:gd name="connsiteX9" fmla="*/ 24291 w 50688"/>
                <a:gd name="connsiteY9" fmla="*/ 15292 h 35797"/>
                <a:gd name="connsiteX10" fmla="*/ 21796 w 50688"/>
                <a:gd name="connsiteY10" fmla="*/ 7443 h 35797"/>
                <a:gd name="connsiteX11" fmla="*/ 14534 w 50688"/>
                <a:gd name="connsiteY11" fmla="*/ 4729 h 35797"/>
                <a:gd name="connsiteX12" fmla="*/ 7199 w 50688"/>
                <a:gd name="connsiteY12" fmla="*/ 7443 h 35797"/>
                <a:gd name="connsiteX13" fmla="*/ 4558 w 50688"/>
                <a:gd name="connsiteY13" fmla="*/ 15292 h 35797"/>
                <a:gd name="connsiteX14" fmla="*/ 4558 w 50688"/>
                <a:gd name="connsiteY14" fmla="*/ 37226 h 35797"/>
                <a:gd name="connsiteX15" fmla="*/ 817 w 50688"/>
                <a:gd name="connsiteY15" fmla="*/ 37226 h 35797"/>
                <a:gd name="connsiteX16" fmla="*/ 817 w 50688"/>
                <a:gd name="connsiteY16" fmla="*/ 1868 h 35797"/>
                <a:gd name="connsiteX17" fmla="*/ 4558 w 50688"/>
                <a:gd name="connsiteY17" fmla="*/ 1868 h 35797"/>
                <a:gd name="connsiteX18" fmla="*/ 4558 w 50688"/>
                <a:gd name="connsiteY18" fmla="*/ 6050 h 35797"/>
                <a:gd name="connsiteX19" fmla="*/ 15048 w 50688"/>
                <a:gd name="connsiteY19" fmla="*/ 1428 h 35797"/>
                <a:gd name="connsiteX20" fmla="*/ 26418 w 50688"/>
                <a:gd name="connsiteY20" fmla="*/ 7884 h 35797"/>
                <a:gd name="connsiteX21" fmla="*/ 38448 w 50688"/>
                <a:gd name="connsiteY21" fmla="*/ 1428 h 35797"/>
                <a:gd name="connsiteX22" fmla="*/ 47764 w 50688"/>
                <a:gd name="connsiteY22" fmla="*/ 4803 h 35797"/>
                <a:gd name="connsiteX23" fmla="*/ 51505 w 50688"/>
                <a:gd name="connsiteY23" fmla="*/ 14632 h 35797"/>
                <a:gd name="connsiteX24" fmla="*/ 51505 w 50688"/>
                <a:gd name="connsiteY24" fmla="*/ 3722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505" y="37226"/>
                  </a:moveTo>
                  <a:lnTo>
                    <a:pt x="47764" y="37226"/>
                  </a:lnTo>
                  <a:lnTo>
                    <a:pt x="47764" y="15292"/>
                  </a:lnTo>
                  <a:cubicBezTo>
                    <a:pt x="47764" y="11845"/>
                    <a:pt x="46957" y="9277"/>
                    <a:pt x="45270" y="7443"/>
                  </a:cubicBezTo>
                  <a:cubicBezTo>
                    <a:pt x="43583" y="5610"/>
                    <a:pt x="41162" y="4729"/>
                    <a:pt x="38008" y="4729"/>
                  </a:cubicBezTo>
                  <a:cubicBezTo>
                    <a:pt x="34927" y="4729"/>
                    <a:pt x="32506" y="5610"/>
                    <a:pt x="30672" y="7443"/>
                  </a:cubicBezTo>
                  <a:cubicBezTo>
                    <a:pt x="28912" y="9204"/>
                    <a:pt x="28032" y="11625"/>
                    <a:pt x="28032" y="14632"/>
                  </a:cubicBezTo>
                  <a:lnTo>
                    <a:pt x="28032" y="37226"/>
                  </a:lnTo>
                  <a:lnTo>
                    <a:pt x="24291" y="37226"/>
                  </a:lnTo>
                  <a:lnTo>
                    <a:pt x="24291" y="15292"/>
                  </a:lnTo>
                  <a:cubicBezTo>
                    <a:pt x="24291" y="11845"/>
                    <a:pt x="23484" y="9277"/>
                    <a:pt x="21796" y="7443"/>
                  </a:cubicBezTo>
                  <a:cubicBezTo>
                    <a:pt x="20109" y="5610"/>
                    <a:pt x="17689" y="4729"/>
                    <a:pt x="14534" y="4729"/>
                  </a:cubicBezTo>
                  <a:cubicBezTo>
                    <a:pt x="11380" y="4729"/>
                    <a:pt x="8886" y="5610"/>
                    <a:pt x="7199" y="7443"/>
                  </a:cubicBezTo>
                  <a:cubicBezTo>
                    <a:pt x="5438" y="9277"/>
                    <a:pt x="4558" y="11918"/>
                    <a:pt x="4558" y="15292"/>
                  </a:cubicBezTo>
                  <a:lnTo>
                    <a:pt x="4558" y="37226"/>
                  </a:lnTo>
                  <a:lnTo>
                    <a:pt x="817" y="37226"/>
                  </a:lnTo>
                  <a:lnTo>
                    <a:pt x="817" y="1868"/>
                  </a:lnTo>
                  <a:lnTo>
                    <a:pt x="4558" y="1868"/>
                  </a:lnTo>
                  <a:lnTo>
                    <a:pt x="4558" y="6050"/>
                  </a:lnTo>
                  <a:cubicBezTo>
                    <a:pt x="7199" y="2969"/>
                    <a:pt x="10720" y="1428"/>
                    <a:pt x="15048" y="1428"/>
                  </a:cubicBezTo>
                  <a:cubicBezTo>
                    <a:pt x="20403" y="1428"/>
                    <a:pt x="24217" y="3556"/>
                    <a:pt x="26418" y="7884"/>
                  </a:cubicBezTo>
                  <a:cubicBezTo>
                    <a:pt x="29132" y="3556"/>
                    <a:pt x="33167" y="1428"/>
                    <a:pt x="38448" y="1428"/>
                  </a:cubicBezTo>
                  <a:cubicBezTo>
                    <a:pt x="42263" y="1428"/>
                    <a:pt x="45343" y="2529"/>
                    <a:pt x="47764" y="4803"/>
                  </a:cubicBezTo>
                  <a:cubicBezTo>
                    <a:pt x="50258" y="7223"/>
                    <a:pt x="51505" y="10451"/>
                    <a:pt x="51505" y="14632"/>
                  </a:cubicBezTo>
                  <a:lnTo>
                    <a:pt x="51505" y="37226"/>
                  </a:lnTo>
                  <a:close/>
                </a:path>
              </a:pathLst>
            </a:custGeom>
            <a:solidFill>
              <a:srgbClr val="000000"/>
            </a:solidFill>
            <a:ln w="73262" cap="flat">
              <a:noFill/>
              <a:prstDash val="solid"/>
              <a:miter/>
            </a:ln>
          </p:spPr>
          <p:txBody>
            <a:bodyPr rtlCol="0" anchor="ctr"/>
            <a:lstStyle/>
            <a:p>
              <a:endParaRPr lang="en-GB"/>
            </a:p>
          </p:txBody>
        </p:sp>
        <p:sp>
          <p:nvSpPr>
            <p:cNvPr id="697" name="Graphic 1127">
              <a:extLst>
                <a:ext uri="{FF2B5EF4-FFF2-40B4-BE49-F238E27FC236}">
                  <a16:creationId xmlns:a16="http://schemas.microsoft.com/office/drawing/2014/main" id="{CA214B74-A408-4604-9016-48759C371894}"/>
                </a:ext>
              </a:extLst>
            </p:cNvPr>
            <p:cNvSpPr/>
            <p:nvPr/>
          </p:nvSpPr>
          <p:spPr>
            <a:xfrm>
              <a:off x="7178276" y="3804529"/>
              <a:ext cx="50688" cy="35797"/>
            </a:xfrm>
            <a:custGeom>
              <a:avLst/>
              <a:gdLst>
                <a:gd name="connsiteX0" fmla="*/ 51528 w 50688"/>
                <a:gd name="connsiteY0" fmla="*/ 37226 h 35797"/>
                <a:gd name="connsiteX1" fmla="*/ 47787 w 50688"/>
                <a:gd name="connsiteY1" fmla="*/ 37226 h 35797"/>
                <a:gd name="connsiteX2" fmla="*/ 47787 w 50688"/>
                <a:gd name="connsiteY2" fmla="*/ 15292 h 35797"/>
                <a:gd name="connsiteX3" fmla="*/ 45293 w 50688"/>
                <a:gd name="connsiteY3" fmla="*/ 7443 h 35797"/>
                <a:gd name="connsiteX4" fmla="*/ 38030 w 50688"/>
                <a:gd name="connsiteY4" fmla="*/ 4729 h 35797"/>
                <a:gd name="connsiteX5" fmla="*/ 30695 w 50688"/>
                <a:gd name="connsiteY5" fmla="*/ 7443 h 35797"/>
                <a:gd name="connsiteX6" fmla="*/ 28054 w 50688"/>
                <a:gd name="connsiteY6" fmla="*/ 14632 h 35797"/>
                <a:gd name="connsiteX7" fmla="*/ 28054 w 50688"/>
                <a:gd name="connsiteY7" fmla="*/ 37226 h 35797"/>
                <a:gd name="connsiteX8" fmla="*/ 24313 w 50688"/>
                <a:gd name="connsiteY8" fmla="*/ 37226 h 35797"/>
                <a:gd name="connsiteX9" fmla="*/ 24313 w 50688"/>
                <a:gd name="connsiteY9" fmla="*/ 15292 h 35797"/>
                <a:gd name="connsiteX10" fmla="*/ 21819 w 50688"/>
                <a:gd name="connsiteY10" fmla="*/ 7443 h 35797"/>
                <a:gd name="connsiteX11" fmla="*/ 14557 w 50688"/>
                <a:gd name="connsiteY11" fmla="*/ 4729 h 35797"/>
                <a:gd name="connsiteX12" fmla="*/ 7221 w 50688"/>
                <a:gd name="connsiteY12" fmla="*/ 7443 h 35797"/>
                <a:gd name="connsiteX13" fmla="*/ 4580 w 50688"/>
                <a:gd name="connsiteY13" fmla="*/ 15292 h 35797"/>
                <a:gd name="connsiteX14" fmla="*/ 4580 w 50688"/>
                <a:gd name="connsiteY14" fmla="*/ 37226 h 35797"/>
                <a:gd name="connsiteX15" fmla="*/ 839 w 50688"/>
                <a:gd name="connsiteY15" fmla="*/ 37226 h 35797"/>
                <a:gd name="connsiteX16" fmla="*/ 839 w 50688"/>
                <a:gd name="connsiteY16" fmla="*/ 1868 h 35797"/>
                <a:gd name="connsiteX17" fmla="*/ 4580 w 50688"/>
                <a:gd name="connsiteY17" fmla="*/ 1868 h 35797"/>
                <a:gd name="connsiteX18" fmla="*/ 4580 w 50688"/>
                <a:gd name="connsiteY18" fmla="*/ 6050 h 35797"/>
                <a:gd name="connsiteX19" fmla="*/ 15070 w 50688"/>
                <a:gd name="connsiteY19" fmla="*/ 1428 h 35797"/>
                <a:gd name="connsiteX20" fmla="*/ 26440 w 50688"/>
                <a:gd name="connsiteY20" fmla="*/ 7884 h 35797"/>
                <a:gd name="connsiteX21" fmla="*/ 38470 w 50688"/>
                <a:gd name="connsiteY21" fmla="*/ 1428 h 35797"/>
                <a:gd name="connsiteX22" fmla="*/ 47787 w 50688"/>
                <a:gd name="connsiteY22" fmla="*/ 4803 h 35797"/>
                <a:gd name="connsiteX23" fmla="*/ 51528 w 50688"/>
                <a:gd name="connsiteY23" fmla="*/ 14632 h 35797"/>
                <a:gd name="connsiteX24" fmla="*/ 51528 w 50688"/>
                <a:gd name="connsiteY24" fmla="*/ 3722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528" y="37226"/>
                  </a:moveTo>
                  <a:lnTo>
                    <a:pt x="47787" y="37226"/>
                  </a:lnTo>
                  <a:lnTo>
                    <a:pt x="47787" y="15292"/>
                  </a:lnTo>
                  <a:cubicBezTo>
                    <a:pt x="47787" y="11845"/>
                    <a:pt x="46980" y="9277"/>
                    <a:pt x="45293" y="7443"/>
                  </a:cubicBezTo>
                  <a:cubicBezTo>
                    <a:pt x="43605" y="5610"/>
                    <a:pt x="41185" y="4729"/>
                    <a:pt x="38030" y="4729"/>
                  </a:cubicBezTo>
                  <a:cubicBezTo>
                    <a:pt x="34949" y="4729"/>
                    <a:pt x="32529" y="5610"/>
                    <a:pt x="30695" y="7443"/>
                  </a:cubicBezTo>
                  <a:cubicBezTo>
                    <a:pt x="28934" y="9204"/>
                    <a:pt x="28054" y="11625"/>
                    <a:pt x="28054" y="14632"/>
                  </a:cubicBezTo>
                  <a:lnTo>
                    <a:pt x="28054" y="37226"/>
                  </a:lnTo>
                  <a:lnTo>
                    <a:pt x="24313" y="37226"/>
                  </a:lnTo>
                  <a:lnTo>
                    <a:pt x="24313" y="15292"/>
                  </a:lnTo>
                  <a:cubicBezTo>
                    <a:pt x="24313" y="11845"/>
                    <a:pt x="23506" y="9277"/>
                    <a:pt x="21819" y="7443"/>
                  </a:cubicBezTo>
                  <a:cubicBezTo>
                    <a:pt x="20132" y="5610"/>
                    <a:pt x="17711" y="4729"/>
                    <a:pt x="14557" y="4729"/>
                  </a:cubicBezTo>
                  <a:cubicBezTo>
                    <a:pt x="11402" y="4729"/>
                    <a:pt x="8908" y="5610"/>
                    <a:pt x="7221" y="7443"/>
                  </a:cubicBezTo>
                  <a:cubicBezTo>
                    <a:pt x="5461" y="9277"/>
                    <a:pt x="4580" y="11918"/>
                    <a:pt x="4580" y="15292"/>
                  </a:cubicBezTo>
                  <a:lnTo>
                    <a:pt x="4580" y="37226"/>
                  </a:lnTo>
                  <a:lnTo>
                    <a:pt x="839" y="37226"/>
                  </a:lnTo>
                  <a:lnTo>
                    <a:pt x="839" y="1868"/>
                  </a:lnTo>
                  <a:lnTo>
                    <a:pt x="4580" y="1868"/>
                  </a:lnTo>
                  <a:lnTo>
                    <a:pt x="4580" y="6050"/>
                  </a:lnTo>
                  <a:cubicBezTo>
                    <a:pt x="7221" y="2969"/>
                    <a:pt x="10742" y="1428"/>
                    <a:pt x="15070" y="1428"/>
                  </a:cubicBezTo>
                  <a:cubicBezTo>
                    <a:pt x="20425" y="1428"/>
                    <a:pt x="24240" y="3556"/>
                    <a:pt x="26440" y="7884"/>
                  </a:cubicBezTo>
                  <a:cubicBezTo>
                    <a:pt x="29154" y="3556"/>
                    <a:pt x="33189" y="1428"/>
                    <a:pt x="38470" y="1428"/>
                  </a:cubicBezTo>
                  <a:cubicBezTo>
                    <a:pt x="42285" y="1428"/>
                    <a:pt x="45366" y="2529"/>
                    <a:pt x="47787" y="4803"/>
                  </a:cubicBezTo>
                  <a:cubicBezTo>
                    <a:pt x="50281" y="7223"/>
                    <a:pt x="51528" y="10451"/>
                    <a:pt x="51528" y="14632"/>
                  </a:cubicBezTo>
                  <a:lnTo>
                    <a:pt x="51528" y="37226"/>
                  </a:lnTo>
                  <a:close/>
                </a:path>
              </a:pathLst>
            </a:custGeom>
            <a:solidFill>
              <a:srgbClr val="000000"/>
            </a:solidFill>
            <a:ln w="73262" cap="flat">
              <a:noFill/>
              <a:prstDash val="solid"/>
              <a:miter/>
            </a:ln>
          </p:spPr>
          <p:txBody>
            <a:bodyPr rtlCol="0" anchor="ctr"/>
            <a:lstStyle/>
            <a:p>
              <a:endParaRPr lang="en-GB"/>
            </a:p>
          </p:txBody>
        </p:sp>
        <p:sp>
          <p:nvSpPr>
            <p:cNvPr id="698" name="Graphic 1127">
              <a:extLst>
                <a:ext uri="{FF2B5EF4-FFF2-40B4-BE49-F238E27FC236}">
                  <a16:creationId xmlns:a16="http://schemas.microsoft.com/office/drawing/2014/main" id="{603C32C5-E5FF-4987-B271-4616C6E46184}"/>
                </a:ext>
              </a:extLst>
            </p:cNvPr>
            <p:cNvSpPr/>
            <p:nvPr/>
          </p:nvSpPr>
          <p:spPr>
            <a:xfrm>
              <a:off x="7239588" y="3804529"/>
              <a:ext cx="27508" cy="36237"/>
            </a:xfrm>
            <a:custGeom>
              <a:avLst/>
              <a:gdLst>
                <a:gd name="connsiteX0" fmla="*/ 28365 w 27508"/>
                <a:gd name="connsiteY0" fmla="*/ 37226 h 36237"/>
                <a:gd name="connsiteX1" fmla="*/ 24624 w 27508"/>
                <a:gd name="connsiteY1" fmla="*/ 37226 h 36237"/>
                <a:gd name="connsiteX2" fmla="*/ 24624 w 27508"/>
                <a:gd name="connsiteY2" fmla="*/ 33705 h 36237"/>
                <a:gd name="connsiteX3" fmla="*/ 20076 w 27508"/>
                <a:gd name="connsiteY3" fmla="*/ 36786 h 36237"/>
                <a:gd name="connsiteX4" fmla="*/ 13841 w 27508"/>
                <a:gd name="connsiteY4" fmla="*/ 37666 h 36237"/>
                <a:gd name="connsiteX5" fmla="*/ 3424 w 27508"/>
                <a:gd name="connsiteY5" fmla="*/ 34438 h 36237"/>
                <a:gd name="connsiteX6" fmla="*/ 857 w 27508"/>
                <a:gd name="connsiteY6" fmla="*/ 27543 h 36237"/>
                <a:gd name="connsiteX7" fmla="*/ 4158 w 27508"/>
                <a:gd name="connsiteY7" fmla="*/ 20061 h 36237"/>
                <a:gd name="connsiteX8" fmla="*/ 13180 w 27508"/>
                <a:gd name="connsiteY8" fmla="*/ 17347 h 36237"/>
                <a:gd name="connsiteX9" fmla="*/ 24624 w 27508"/>
                <a:gd name="connsiteY9" fmla="*/ 17347 h 36237"/>
                <a:gd name="connsiteX10" fmla="*/ 24624 w 27508"/>
                <a:gd name="connsiteY10" fmla="*/ 13385 h 36237"/>
                <a:gd name="connsiteX11" fmla="*/ 22276 w 27508"/>
                <a:gd name="connsiteY11" fmla="*/ 6930 h 36237"/>
                <a:gd name="connsiteX12" fmla="*/ 14647 w 27508"/>
                <a:gd name="connsiteY12" fmla="*/ 4729 h 36237"/>
                <a:gd name="connsiteX13" fmla="*/ 8852 w 27508"/>
                <a:gd name="connsiteY13" fmla="*/ 5756 h 36237"/>
                <a:gd name="connsiteX14" fmla="*/ 4891 w 27508"/>
                <a:gd name="connsiteY14" fmla="*/ 9204 h 36237"/>
                <a:gd name="connsiteX15" fmla="*/ 2177 w 27508"/>
                <a:gd name="connsiteY15" fmla="*/ 6857 h 36237"/>
                <a:gd name="connsiteX16" fmla="*/ 7239 w 27508"/>
                <a:gd name="connsiteY16" fmla="*/ 2675 h 36237"/>
                <a:gd name="connsiteX17" fmla="*/ 14647 w 27508"/>
                <a:gd name="connsiteY17" fmla="*/ 1428 h 36237"/>
                <a:gd name="connsiteX18" fmla="*/ 28365 w 27508"/>
                <a:gd name="connsiteY18" fmla="*/ 13019 h 36237"/>
                <a:gd name="connsiteX19" fmla="*/ 28365 w 27508"/>
                <a:gd name="connsiteY19" fmla="*/ 37226 h 36237"/>
                <a:gd name="connsiteX20" fmla="*/ 24624 w 27508"/>
                <a:gd name="connsiteY20" fmla="*/ 24902 h 36237"/>
                <a:gd name="connsiteX21" fmla="*/ 24624 w 27508"/>
                <a:gd name="connsiteY21" fmla="*/ 20354 h 36237"/>
                <a:gd name="connsiteX22" fmla="*/ 13620 w 27508"/>
                <a:gd name="connsiteY22" fmla="*/ 20354 h 36237"/>
                <a:gd name="connsiteX23" fmla="*/ 4598 w 27508"/>
                <a:gd name="connsiteY23" fmla="*/ 27470 h 36237"/>
                <a:gd name="connsiteX24" fmla="*/ 6798 w 27508"/>
                <a:gd name="connsiteY24" fmla="*/ 32678 h 36237"/>
                <a:gd name="connsiteX25" fmla="*/ 13841 w 27508"/>
                <a:gd name="connsiteY25" fmla="*/ 34365 h 36237"/>
                <a:gd name="connsiteX26" fmla="*/ 22643 w 27508"/>
                <a:gd name="connsiteY26" fmla="*/ 31651 h 36237"/>
                <a:gd name="connsiteX27" fmla="*/ 24624 w 27508"/>
                <a:gd name="connsiteY27" fmla="*/ 2490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365" y="37226"/>
                  </a:moveTo>
                  <a:lnTo>
                    <a:pt x="24624" y="37226"/>
                  </a:lnTo>
                  <a:lnTo>
                    <a:pt x="24624" y="33705"/>
                  </a:lnTo>
                  <a:cubicBezTo>
                    <a:pt x="23157" y="35172"/>
                    <a:pt x="21616" y="36199"/>
                    <a:pt x="20076" y="36786"/>
                  </a:cubicBezTo>
                  <a:cubicBezTo>
                    <a:pt x="18462" y="37373"/>
                    <a:pt x="16408" y="37666"/>
                    <a:pt x="13841" y="37666"/>
                  </a:cubicBezTo>
                  <a:cubicBezTo>
                    <a:pt x="8999" y="37666"/>
                    <a:pt x="5551" y="36566"/>
                    <a:pt x="3424" y="34438"/>
                  </a:cubicBezTo>
                  <a:cubicBezTo>
                    <a:pt x="1737" y="32751"/>
                    <a:pt x="857" y="30404"/>
                    <a:pt x="857" y="27543"/>
                  </a:cubicBezTo>
                  <a:cubicBezTo>
                    <a:pt x="857" y="24315"/>
                    <a:pt x="1957" y="21821"/>
                    <a:pt x="4158" y="20061"/>
                  </a:cubicBezTo>
                  <a:cubicBezTo>
                    <a:pt x="6285" y="18227"/>
                    <a:pt x="9293" y="17347"/>
                    <a:pt x="13180" y="17347"/>
                  </a:cubicBezTo>
                  <a:lnTo>
                    <a:pt x="24624" y="17347"/>
                  </a:lnTo>
                  <a:lnTo>
                    <a:pt x="24624" y="13385"/>
                  </a:lnTo>
                  <a:cubicBezTo>
                    <a:pt x="24624" y="10524"/>
                    <a:pt x="23817" y="8324"/>
                    <a:pt x="22276" y="6930"/>
                  </a:cubicBezTo>
                  <a:cubicBezTo>
                    <a:pt x="20736" y="5463"/>
                    <a:pt x="18169" y="4729"/>
                    <a:pt x="14647" y="4729"/>
                  </a:cubicBezTo>
                  <a:cubicBezTo>
                    <a:pt x="12227" y="4729"/>
                    <a:pt x="10246" y="5096"/>
                    <a:pt x="8852" y="5756"/>
                  </a:cubicBezTo>
                  <a:cubicBezTo>
                    <a:pt x="7385" y="6417"/>
                    <a:pt x="6065" y="7590"/>
                    <a:pt x="4891" y="9204"/>
                  </a:cubicBezTo>
                  <a:lnTo>
                    <a:pt x="2177" y="6857"/>
                  </a:lnTo>
                  <a:cubicBezTo>
                    <a:pt x="3644" y="4876"/>
                    <a:pt x="5331" y="3409"/>
                    <a:pt x="7239" y="2675"/>
                  </a:cubicBezTo>
                  <a:cubicBezTo>
                    <a:pt x="9219" y="1795"/>
                    <a:pt x="11640" y="1428"/>
                    <a:pt x="14647" y="1428"/>
                  </a:cubicBezTo>
                  <a:cubicBezTo>
                    <a:pt x="23817" y="1428"/>
                    <a:pt x="28365" y="5316"/>
                    <a:pt x="28365" y="13019"/>
                  </a:cubicBezTo>
                  <a:lnTo>
                    <a:pt x="28365" y="37226"/>
                  </a:lnTo>
                  <a:close/>
                  <a:moveTo>
                    <a:pt x="24624" y="24902"/>
                  </a:moveTo>
                  <a:lnTo>
                    <a:pt x="24624" y="20354"/>
                  </a:lnTo>
                  <a:lnTo>
                    <a:pt x="13620" y="20354"/>
                  </a:lnTo>
                  <a:cubicBezTo>
                    <a:pt x="7605" y="20354"/>
                    <a:pt x="4598" y="22701"/>
                    <a:pt x="4598" y="27470"/>
                  </a:cubicBezTo>
                  <a:cubicBezTo>
                    <a:pt x="4598" y="29817"/>
                    <a:pt x="5331" y="31577"/>
                    <a:pt x="6798" y="32678"/>
                  </a:cubicBezTo>
                  <a:cubicBezTo>
                    <a:pt x="8266" y="33778"/>
                    <a:pt x="10613" y="34365"/>
                    <a:pt x="13841" y="34365"/>
                  </a:cubicBezTo>
                  <a:cubicBezTo>
                    <a:pt x="17802" y="34365"/>
                    <a:pt x="20736" y="33485"/>
                    <a:pt x="22643" y="31651"/>
                  </a:cubicBezTo>
                  <a:cubicBezTo>
                    <a:pt x="23964" y="30404"/>
                    <a:pt x="24624" y="28203"/>
                    <a:pt x="24624" y="24902"/>
                  </a:cubicBezTo>
                  <a:close/>
                </a:path>
              </a:pathLst>
            </a:custGeom>
            <a:solidFill>
              <a:srgbClr val="000000"/>
            </a:solidFill>
            <a:ln w="73262" cap="flat">
              <a:noFill/>
              <a:prstDash val="solid"/>
              <a:miter/>
            </a:ln>
          </p:spPr>
          <p:txBody>
            <a:bodyPr rtlCol="0" anchor="ctr"/>
            <a:lstStyle/>
            <a:p>
              <a:endParaRPr lang="en-GB"/>
            </a:p>
          </p:txBody>
        </p:sp>
        <p:sp>
          <p:nvSpPr>
            <p:cNvPr id="699" name="Graphic 1127">
              <a:extLst>
                <a:ext uri="{FF2B5EF4-FFF2-40B4-BE49-F238E27FC236}">
                  <a16:creationId xmlns:a16="http://schemas.microsoft.com/office/drawing/2014/main" id="{D2321812-CBB8-45B8-A20E-71F35D399120}"/>
                </a:ext>
              </a:extLst>
            </p:cNvPr>
            <p:cNvSpPr/>
            <p:nvPr/>
          </p:nvSpPr>
          <p:spPr>
            <a:xfrm>
              <a:off x="7280945" y="3788097"/>
              <a:ext cx="27434" cy="52669"/>
            </a:xfrm>
            <a:custGeom>
              <a:avLst/>
              <a:gdLst>
                <a:gd name="connsiteX0" fmla="*/ 23758 w 27434"/>
                <a:gd name="connsiteY0" fmla="*/ 20938 h 52669"/>
                <a:gd name="connsiteX1" fmla="*/ 28306 w 27434"/>
                <a:gd name="connsiteY1" fmla="*/ 35976 h 52669"/>
                <a:gd name="connsiteX2" fmla="*/ 23758 w 27434"/>
                <a:gd name="connsiteY2" fmla="*/ 51014 h 52669"/>
                <a:gd name="connsiteX3" fmla="*/ 15102 w 27434"/>
                <a:gd name="connsiteY3" fmla="*/ 54095 h 52669"/>
                <a:gd name="connsiteX4" fmla="*/ 9307 w 27434"/>
                <a:gd name="connsiteY4" fmla="*/ 52994 h 52669"/>
                <a:gd name="connsiteX5" fmla="*/ 4612 w 27434"/>
                <a:gd name="connsiteY5" fmla="*/ 49107 h 52669"/>
                <a:gd name="connsiteX6" fmla="*/ 4612 w 27434"/>
                <a:gd name="connsiteY6" fmla="*/ 53655 h 52669"/>
                <a:gd name="connsiteX7" fmla="*/ 871 w 27434"/>
                <a:gd name="connsiteY7" fmla="*/ 53655 h 52669"/>
                <a:gd name="connsiteX8" fmla="*/ 871 w 27434"/>
                <a:gd name="connsiteY8" fmla="*/ 1426 h 52669"/>
                <a:gd name="connsiteX9" fmla="*/ 4612 w 27434"/>
                <a:gd name="connsiteY9" fmla="*/ 1426 h 52669"/>
                <a:gd name="connsiteX10" fmla="*/ 4612 w 27434"/>
                <a:gd name="connsiteY10" fmla="*/ 22845 h 52669"/>
                <a:gd name="connsiteX11" fmla="*/ 9307 w 27434"/>
                <a:gd name="connsiteY11" fmla="*/ 18958 h 52669"/>
                <a:gd name="connsiteX12" fmla="*/ 15102 w 27434"/>
                <a:gd name="connsiteY12" fmla="*/ 17857 h 52669"/>
                <a:gd name="connsiteX13" fmla="*/ 23758 w 27434"/>
                <a:gd name="connsiteY13" fmla="*/ 20938 h 52669"/>
                <a:gd name="connsiteX14" fmla="*/ 24198 w 27434"/>
                <a:gd name="connsiteY14" fmla="*/ 41478 h 52669"/>
                <a:gd name="connsiteX15" fmla="*/ 24565 w 27434"/>
                <a:gd name="connsiteY15" fmla="*/ 35976 h 52669"/>
                <a:gd name="connsiteX16" fmla="*/ 24198 w 27434"/>
                <a:gd name="connsiteY16" fmla="*/ 30474 h 52669"/>
                <a:gd name="connsiteX17" fmla="*/ 22878 w 27434"/>
                <a:gd name="connsiteY17" fmla="*/ 25853 h 52669"/>
                <a:gd name="connsiteX18" fmla="*/ 19797 w 27434"/>
                <a:gd name="connsiteY18" fmla="*/ 22332 h 52669"/>
                <a:gd name="connsiteX19" fmla="*/ 14588 w 27434"/>
                <a:gd name="connsiteY19" fmla="*/ 21158 h 52669"/>
                <a:gd name="connsiteX20" fmla="*/ 9454 w 27434"/>
                <a:gd name="connsiteY20" fmla="*/ 22332 h 52669"/>
                <a:gd name="connsiteX21" fmla="*/ 6373 w 27434"/>
                <a:gd name="connsiteY21" fmla="*/ 25853 h 52669"/>
                <a:gd name="connsiteX22" fmla="*/ 4979 w 27434"/>
                <a:gd name="connsiteY22" fmla="*/ 30474 h 52669"/>
                <a:gd name="connsiteX23" fmla="*/ 4612 w 27434"/>
                <a:gd name="connsiteY23" fmla="*/ 35976 h 52669"/>
                <a:gd name="connsiteX24" fmla="*/ 4979 w 27434"/>
                <a:gd name="connsiteY24" fmla="*/ 41478 h 52669"/>
                <a:gd name="connsiteX25" fmla="*/ 6373 w 27434"/>
                <a:gd name="connsiteY25" fmla="*/ 46099 h 52669"/>
                <a:gd name="connsiteX26" fmla="*/ 9454 w 27434"/>
                <a:gd name="connsiteY26" fmla="*/ 49547 h 52669"/>
                <a:gd name="connsiteX27" fmla="*/ 14588 w 27434"/>
                <a:gd name="connsiteY27" fmla="*/ 50794 h 52669"/>
                <a:gd name="connsiteX28" fmla="*/ 19797 w 27434"/>
                <a:gd name="connsiteY28" fmla="*/ 49547 h 52669"/>
                <a:gd name="connsiteX29" fmla="*/ 22878 w 27434"/>
                <a:gd name="connsiteY29" fmla="*/ 46099 h 52669"/>
                <a:gd name="connsiteX30" fmla="*/ 24198 w 27434"/>
                <a:gd name="connsiteY30" fmla="*/ 41478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3758" y="20938"/>
                  </a:moveTo>
                  <a:cubicBezTo>
                    <a:pt x="26765" y="23946"/>
                    <a:pt x="28306" y="29007"/>
                    <a:pt x="28306" y="35976"/>
                  </a:cubicBezTo>
                  <a:cubicBezTo>
                    <a:pt x="28306" y="42945"/>
                    <a:pt x="26765" y="48006"/>
                    <a:pt x="23758" y="51014"/>
                  </a:cubicBezTo>
                  <a:cubicBezTo>
                    <a:pt x="21704" y="53068"/>
                    <a:pt x="18843" y="54095"/>
                    <a:pt x="15102" y="54095"/>
                  </a:cubicBezTo>
                  <a:cubicBezTo>
                    <a:pt x="12901" y="54095"/>
                    <a:pt x="10994" y="53728"/>
                    <a:pt x="9307" y="52994"/>
                  </a:cubicBezTo>
                  <a:cubicBezTo>
                    <a:pt x="7620" y="52334"/>
                    <a:pt x="6079" y="51014"/>
                    <a:pt x="4612" y="49107"/>
                  </a:cubicBezTo>
                  <a:lnTo>
                    <a:pt x="4612" y="53655"/>
                  </a:lnTo>
                  <a:lnTo>
                    <a:pt x="871" y="53655"/>
                  </a:lnTo>
                  <a:lnTo>
                    <a:pt x="871" y="1426"/>
                  </a:lnTo>
                  <a:lnTo>
                    <a:pt x="4612" y="1426"/>
                  </a:lnTo>
                  <a:lnTo>
                    <a:pt x="4612" y="22845"/>
                  </a:lnTo>
                  <a:cubicBezTo>
                    <a:pt x="6079" y="20938"/>
                    <a:pt x="7620" y="19618"/>
                    <a:pt x="9307" y="18958"/>
                  </a:cubicBezTo>
                  <a:cubicBezTo>
                    <a:pt x="10994" y="18224"/>
                    <a:pt x="12901" y="17857"/>
                    <a:pt x="15102" y="17857"/>
                  </a:cubicBezTo>
                  <a:cubicBezTo>
                    <a:pt x="18843" y="17857"/>
                    <a:pt x="21704" y="18884"/>
                    <a:pt x="23758" y="20938"/>
                  </a:cubicBezTo>
                  <a:close/>
                  <a:moveTo>
                    <a:pt x="24198" y="41478"/>
                  </a:moveTo>
                  <a:cubicBezTo>
                    <a:pt x="24418" y="39937"/>
                    <a:pt x="24565" y="38103"/>
                    <a:pt x="24565" y="35976"/>
                  </a:cubicBezTo>
                  <a:cubicBezTo>
                    <a:pt x="24565" y="33849"/>
                    <a:pt x="24418" y="32015"/>
                    <a:pt x="24198" y="30474"/>
                  </a:cubicBezTo>
                  <a:cubicBezTo>
                    <a:pt x="23978" y="28934"/>
                    <a:pt x="23538" y="27393"/>
                    <a:pt x="22878" y="25853"/>
                  </a:cubicBezTo>
                  <a:cubicBezTo>
                    <a:pt x="22217" y="24313"/>
                    <a:pt x="21190" y="23139"/>
                    <a:pt x="19797" y="22332"/>
                  </a:cubicBezTo>
                  <a:cubicBezTo>
                    <a:pt x="18403" y="21525"/>
                    <a:pt x="16642" y="21158"/>
                    <a:pt x="14588" y="21158"/>
                  </a:cubicBezTo>
                  <a:cubicBezTo>
                    <a:pt x="12534" y="21158"/>
                    <a:pt x="10847" y="21525"/>
                    <a:pt x="9454" y="22332"/>
                  </a:cubicBezTo>
                  <a:cubicBezTo>
                    <a:pt x="8060" y="23139"/>
                    <a:pt x="7033" y="24313"/>
                    <a:pt x="6373" y="25853"/>
                  </a:cubicBezTo>
                  <a:cubicBezTo>
                    <a:pt x="5712" y="27393"/>
                    <a:pt x="5199" y="28934"/>
                    <a:pt x="4979" y="30474"/>
                  </a:cubicBezTo>
                  <a:cubicBezTo>
                    <a:pt x="4759" y="32015"/>
                    <a:pt x="4612" y="33849"/>
                    <a:pt x="4612" y="35976"/>
                  </a:cubicBezTo>
                  <a:cubicBezTo>
                    <a:pt x="4612" y="38103"/>
                    <a:pt x="4759" y="39937"/>
                    <a:pt x="4979" y="41478"/>
                  </a:cubicBezTo>
                  <a:cubicBezTo>
                    <a:pt x="5199" y="43018"/>
                    <a:pt x="5712" y="44559"/>
                    <a:pt x="6373" y="46099"/>
                  </a:cubicBezTo>
                  <a:cubicBezTo>
                    <a:pt x="7033" y="47640"/>
                    <a:pt x="8060" y="48740"/>
                    <a:pt x="9454" y="49547"/>
                  </a:cubicBezTo>
                  <a:cubicBezTo>
                    <a:pt x="10847" y="50354"/>
                    <a:pt x="12534" y="50794"/>
                    <a:pt x="14588" y="50794"/>
                  </a:cubicBezTo>
                  <a:cubicBezTo>
                    <a:pt x="16642" y="50794"/>
                    <a:pt x="18403" y="50354"/>
                    <a:pt x="19797" y="49547"/>
                  </a:cubicBezTo>
                  <a:cubicBezTo>
                    <a:pt x="21190" y="48740"/>
                    <a:pt x="22217" y="47640"/>
                    <a:pt x="22878" y="46099"/>
                  </a:cubicBezTo>
                  <a:cubicBezTo>
                    <a:pt x="23538" y="44559"/>
                    <a:pt x="23978" y="43018"/>
                    <a:pt x="24198" y="41478"/>
                  </a:cubicBezTo>
                  <a:close/>
                </a:path>
              </a:pathLst>
            </a:custGeom>
            <a:solidFill>
              <a:srgbClr val="000000"/>
            </a:solidFill>
            <a:ln w="73262" cap="flat">
              <a:noFill/>
              <a:prstDash val="solid"/>
              <a:miter/>
            </a:ln>
          </p:spPr>
          <p:txBody>
            <a:bodyPr rtlCol="0" anchor="ctr"/>
            <a:lstStyle/>
            <a:p>
              <a:endParaRPr lang="en-GB"/>
            </a:p>
          </p:txBody>
        </p:sp>
        <p:sp>
          <p:nvSpPr>
            <p:cNvPr id="700" name="Graphic 1127">
              <a:extLst>
                <a:ext uri="{FF2B5EF4-FFF2-40B4-BE49-F238E27FC236}">
                  <a16:creationId xmlns:a16="http://schemas.microsoft.com/office/drawing/2014/main" id="{C1A43EA9-5044-4101-813B-1EA5B59D754E}"/>
                </a:ext>
              </a:extLst>
            </p:cNvPr>
            <p:cNvSpPr/>
            <p:nvPr/>
          </p:nvSpPr>
          <p:spPr>
            <a:xfrm>
              <a:off x="7320324" y="3788097"/>
              <a:ext cx="11736" cy="52228"/>
            </a:xfrm>
            <a:custGeom>
              <a:avLst/>
              <a:gdLst>
                <a:gd name="connsiteX0" fmla="*/ 12619 w 11736"/>
                <a:gd name="connsiteY0" fmla="*/ 53655 h 52228"/>
                <a:gd name="connsiteX1" fmla="*/ 9391 w 11736"/>
                <a:gd name="connsiteY1" fmla="*/ 53655 h 52228"/>
                <a:gd name="connsiteX2" fmla="*/ 3009 w 11736"/>
                <a:gd name="connsiteY2" fmla="*/ 51234 h 52228"/>
                <a:gd name="connsiteX3" fmla="*/ 882 w 11736"/>
                <a:gd name="connsiteY3" fmla="*/ 44485 h 52228"/>
                <a:gd name="connsiteX4" fmla="*/ 882 w 11736"/>
                <a:gd name="connsiteY4" fmla="*/ 1426 h 52228"/>
                <a:gd name="connsiteX5" fmla="*/ 4623 w 11736"/>
                <a:gd name="connsiteY5" fmla="*/ 1426 h 52228"/>
                <a:gd name="connsiteX6" fmla="*/ 4623 w 11736"/>
                <a:gd name="connsiteY6" fmla="*/ 44412 h 52228"/>
                <a:gd name="connsiteX7" fmla="*/ 5870 w 11736"/>
                <a:gd name="connsiteY7" fmla="*/ 48960 h 52228"/>
                <a:gd name="connsiteX8" fmla="*/ 10051 w 11736"/>
                <a:gd name="connsiteY8" fmla="*/ 50354 h 52228"/>
                <a:gd name="connsiteX9" fmla="*/ 12619 w 11736"/>
                <a:gd name="connsiteY9" fmla="*/ 50354 h 52228"/>
                <a:gd name="connsiteX10" fmla="*/ 12619 w 11736"/>
                <a:gd name="connsiteY10" fmla="*/ 5365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619" y="53655"/>
                  </a:moveTo>
                  <a:lnTo>
                    <a:pt x="9391" y="53655"/>
                  </a:lnTo>
                  <a:cubicBezTo>
                    <a:pt x="6530" y="53655"/>
                    <a:pt x="4403" y="52848"/>
                    <a:pt x="3009" y="51234"/>
                  </a:cubicBezTo>
                  <a:cubicBezTo>
                    <a:pt x="1616" y="49620"/>
                    <a:pt x="882" y="47346"/>
                    <a:pt x="882" y="44485"/>
                  </a:cubicBezTo>
                  <a:lnTo>
                    <a:pt x="882" y="1426"/>
                  </a:lnTo>
                  <a:lnTo>
                    <a:pt x="4623" y="1426"/>
                  </a:lnTo>
                  <a:lnTo>
                    <a:pt x="4623" y="44412"/>
                  </a:lnTo>
                  <a:cubicBezTo>
                    <a:pt x="4623" y="46539"/>
                    <a:pt x="5063" y="48006"/>
                    <a:pt x="5870" y="48960"/>
                  </a:cubicBezTo>
                  <a:cubicBezTo>
                    <a:pt x="6604" y="49913"/>
                    <a:pt x="8071" y="50354"/>
                    <a:pt x="10051" y="50354"/>
                  </a:cubicBezTo>
                  <a:lnTo>
                    <a:pt x="12619" y="50354"/>
                  </a:lnTo>
                  <a:lnTo>
                    <a:pt x="12619" y="53655"/>
                  </a:lnTo>
                  <a:close/>
                </a:path>
              </a:pathLst>
            </a:custGeom>
            <a:solidFill>
              <a:srgbClr val="000000"/>
            </a:solidFill>
            <a:ln w="73262" cap="flat">
              <a:noFill/>
              <a:prstDash val="solid"/>
              <a:miter/>
            </a:ln>
          </p:spPr>
          <p:txBody>
            <a:bodyPr rtlCol="0" anchor="ctr"/>
            <a:lstStyle/>
            <a:p>
              <a:endParaRPr lang="en-GB"/>
            </a:p>
          </p:txBody>
        </p:sp>
        <p:sp>
          <p:nvSpPr>
            <p:cNvPr id="701" name="Graphic 1127">
              <a:extLst>
                <a:ext uri="{FF2B5EF4-FFF2-40B4-BE49-F238E27FC236}">
                  <a16:creationId xmlns:a16="http://schemas.microsoft.com/office/drawing/2014/main" id="{551AFABF-DEA7-49B2-9EDF-DCC9B33E61C3}"/>
                </a:ext>
              </a:extLst>
            </p:cNvPr>
            <p:cNvSpPr/>
            <p:nvPr/>
          </p:nvSpPr>
          <p:spPr>
            <a:xfrm>
              <a:off x="7339382" y="3804529"/>
              <a:ext cx="28315" cy="36237"/>
            </a:xfrm>
            <a:custGeom>
              <a:avLst/>
              <a:gdLst>
                <a:gd name="connsiteX0" fmla="*/ 29207 w 28315"/>
                <a:gd name="connsiteY0" fmla="*/ 20354 h 36237"/>
                <a:gd name="connsiteX1" fmla="*/ 4633 w 28315"/>
                <a:gd name="connsiteY1" fmla="*/ 20354 h 36237"/>
                <a:gd name="connsiteX2" fmla="*/ 7567 w 28315"/>
                <a:gd name="connsiteY2" fmla="*/ 30697 h 36237"/>
                <a:gd name="connsiteX3" fmla="*/ 16149 w 28315"/>
                <a:gd name="connsiteY3" fmla="*/ 34292 h 36237"/>
                <a:gd name="connsiteX4" fmla="*/ 21431 w 28315"/>
                <a:gd name="connsiteY4" fmla="*/ 33265 h 36237"/>
                <a:gd name="connsiteX5" fmla="*/ 25906 w 28315"/>
                <a:gd name="connsiteY5" fmla="*/ 30037 h 36237"/>
                <a:gd name="connsiteX6" fmla="*/ 28693 w 28315"/>
                <a:gd name="connsiteY6" fmla="*/ 32238 h 36237"/>
                <a:gd name="connsiteX7" fmla="*/ 22971 w 28315"/>
                <a:gd name="connsiteY7" fmla="*/ 36346 h 36237"/>
                <a:gd name="connsiteX8" fmla="*/ 15929 w 28315"/>
                <a:gd name="connsiteY8" fmla="*/ 37666 h 36237"/>
                <a:gd name="connsiteX9" fmla="*/ 4779 w 28315"/>
                <a:gd name="connsiteY9" fmla="*/ 33045 h 36237"/>
                <a:gd name="connsiteX10" fmla="*/ 891 w 28315"/>
                <a:gd name="connsiteY10" fmla="*/ 19547 h 36237"/>
                <a:gd name="connsiteX11" fmla="*/ 4633 w 28315"/>
                <a:gd name="connsiteY11" fmla="*/ 6197 h 36237"/>
                <a:gd name="connsiteX12" fmla="*/ 15049 w 28315"/>
                <a:gd name="connsiteY12" fmla="*/ 1428 h 36237"/>
                <a:gd name="connsiteX13" fmla="*/ 25466 w 28315"/>
                <a:gd name="connsiteY13" fmla="*/ 5976 h 36237"/>
                <a:gd name="connsiteX14" fmla="*/ 29207 w 28315"/>
                <a:gd name="connsiteY14" fmla="*/ 18667 h 36237"/>
                <a:gd name="connsiteX15" fmla="*/ 29207 w 28315"/>
                <a:gd name="connsiteY15" fmla="*/ 20354 h 36237"/>
                <a:gd name="connsiteX16" fmla="*/ 25466 w 28315"/>
                <a:gd name="connsiteY16" fmla="*/ 17347 h 36237"/>
                <a:gd name="connsiteX17" fmla="*/ 24218 w 28315"/>
                <a:gd name="connsiteY17" fmla="*/ 10671 h 36237"/>
                <a:gd name="connsiteX18" fmla="*/ 20624 w 28315"/>
                <a:gd name="connsiteY18" fmla="*/ 6270 h 36237"/>
                <a:gd name="connsiteX19" fmla="*/ 15049 w 28315"/>
                <a:gd name="connsiteY19" fmla="*/ 4729 h 36237"/>
                <a:gd name="connsiteX20" fmla="*/ 9547 w 28315"/>
                <a:gd name="connsiteY20" fmla="*/ 6270 h 36237"/>
                <a:gd name="connsiteX21" fmla="*/ 5880 w 28315"/>
                <a:gd name="connsiteY21" fmla="*/ 10671 h 36237"/>
                <a:gd name="connsiteX22" fmla="*/ 4633 w 28315"/>
                <a:gd name="connsiteY22" fmla="*/ 17347 h 36237"/>
                <a:gd name="connsiteX23" fmla="*/ 25466 w 28315"/>
                <a:gd name="connsiteY23" fmla="*/ 1734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207" y="20354"/>
                  </a:moveTo>
                  <a:lnTo>
                    <a:pt x="4633" y="20354"/>
                  </a:lnTo>
                  <a:cubicBezTo>
                    <a:pt x="4633" y="24902"/>
                    <a:pt x="5586" y="28350"/>
                    <a:pt x="7567" y="30697"/>
                  </a:cubicBezTo>
                  <a:cubicBezTo>
                    <a:pt x="9547" y="33118"/>
                    <a:pt x="12408" y="34292"/>
                    <a:pt x="16149" y="34292"/>
                  </a:cubicBezTo>
                  <a:cubicBezTo>
                    <a:pt x="18203" y="34292"/>
                    <a:pt x="19964" y="33925"/>
                    <a:pt x="21431" y="33265"/>
                  </a:cubicBezTo>
                  <a:cubicBezTo>
                    <a:pt x="22898" y="32604"/>
                    <a:pt x="24365" y="31577"/>
                    <a:pt x="25906" y="30037"/>
                  </a:cubicBezTo>
                  <a:lnTo>
                    <a:pt x="28693" y="32238"/>
                  </a:lnTo>
                  <a:cubicBezTo>
                    <a:pt x="26786" y="34145"/>
                    <a:pt x="24879" y="35539"/>
                    <a:pt x="22971" y="36346"/>
                  </a:cubicBezTo>
                  <a:cubicBezTo>
                    <a:pt x="21064" y="37226"/>
                    <a:pt x="18717" y="37666"/>
                    <a:pt x="15929" y="37666"/>
                  </a:cubicBezTo>
                  <a:cubicBezTo>
                    <a:pt x="11015" y="37666"/>
                    <a:pt x="7347" y="36125"/>
                    <a:pt x="4779" y="33045"/>
                  </a:cubicBezTo>
                  <a:cubicBezTo>
                    <a:pt x="2139" y="29964"/>
                    <a:pt x="891" y="25489"/>
                    <a:pt x="891" y="19547"/>
                  </a:cubicBezTo>
                  <a:cubicBezTo>
                    <a:pt x="891" y="13825"/>
                    <a:pt x="2139" y="9351"/>
                    <a:pt x="4633" y="6197"/>
                  </a:cubicBezTo>
                  <a:cubicBezTo>
                    <a:pt x="7127" y="3042"/>
                    <a:pt x="10574" y="1428"/>
                    <a:pt x="15049" y="1428"/>
                  </a:cubicBezTo>
                  <a:cubicBezTo>
                    <a:pt x="19524" y="1428"/>
                    <a:pt x="22971" y="2969"/>
                    <a:pt x="25466" y="5976"/>
                  </a:cubicBezTo>
                  <a:cubicBezTo>
                    <a:pt x="27960" y="8984"/>
                    <a:pt x="29207" y="13239"/>
                    <a:pt x="29207" y="18667"/>
                  </a:cubicBezTo>
                  <a:lnTo>
                    <a:pt x="29207" y="20354"/>
                  </a:lnTo>
                  <a:close/>
                  <a:moveTo>
                    <a:pt x="25466" y="17347"/>
                  </a:moveTo>
                  <a:cubicBezTo>
                    <a:pt x="25245" y="14339"/>
                    <a:pt x="24879" y="12065"/>
                    <a:pt x="24218" y="10671"/>
                  </a:cubicBezTo>
                  <a:cubicBezTo>
                    <a:pt x="23412" y="8837"/>
                    <a:pt x="22238" y="7370"/>
                    <a:pt x="20624" y="6270"/>
                  </a:cubicBezTo>
                  <a:cubicBezTo>
                    <a:pt x="18937" y="5243"/>
                    <a:pt x="17103" y="4729"/>
                    <a:pt x="15049" y="4729"/>
                  </a:cubicBezTo>
                  <a:cubicBezTo>
                    <a:pt x="12995" y="4729"/>
                    <a:pt x="11161" y="5243"/>
                    <a:pt x="9547" y="6270"/>
                  </a:cubicBezTo>
                  <a:cubicBezTo>
                    <a:pt x="7934" y="7370"/>
                    <a:pt x="6687" y="8837"/>
                    <a:pt x="5880" y="10671"/>
                  </a:cubicBezTo>
                  <a:cubicBezTo>
                    <a:pt x="5219" y="12065"/>
                    <a:pt x="4853" y="14339"/>
                    <a:pt x="4633" y="17347"/>
                  </a:cubicBezTo>
                  <a:lnTo>
                    <a:pt x="25466" y="17347"/>
                  </a:lnTo>
                  <a:close/>
                </a:path>
              </a:pathLst>
            </a:custGeom>
            <a:solidFill>
              <a:srgbClr val="000000"/>
            </a:solidFill>
            <a:ln w="73262" cap="flat">
              <a:noFill/>
              <a:prstDash val="solid"/>
              <a:miter/>
            </a:ln>
          </p:spPr>
          <p:txBody>
            <a:bodyPr rtlCol="0" anchor="ctr"/>
            <a:lstStyle/>
            <a:p>
              <a:endParaRPr lang="en-GB"/>
            </a:p>
          </p:txBody>
        </p:sp>
        <p:sp>
          <p:nvSpPr>
            <p:cNvPr id="702" name="Graphic 1127">
              <a:extLst>
                <a:ext uri="{FF2B5EF4-FFF2-40B4-BE49-F238E27FC236}">
                  <a16:creationId xmlns:a16="http://schemas.microsoft.com/office/drawing/2014/main" id="{53387042-8065-4BC8-8223-52802801B175}"/>
                </a:ext>
              </a:extLst>
            </p:cNvPr>
            <p:cNvSpPr/>
            <p:nvPr/>
          </p:nvSpPr>
          <p:spPr>
            <a:xfrm>
              <a:off x="7398417" y="3804529"/>
              <a:ext cx="50688" cy="35797"/>
            </a:xfrm>
            <a:custGeom>
              <a:avLst/>
              <a:gdLst>
                <a:gd name="connsiteX0" fmla="*/ 51604 w 50688"/>
                <a:gd name="connsiteY0" fmla="*/ 37226 h 35797"/>
                <a:gd name="connsiteX1" fmla="*/ 47863 w 50688"/>
                <a:gd name="connsiteY1" fmla="*/ 37226 h 35797"/>
                <a:gd name="connsiteX2" fmla="*/ 47863 w 50688"/>
                <a:gd name="connsiteY2" fmla="*/ 15292 h 35797"/>
                <a:gd name="connsiteX3" fmla="*/ 45369 w 50688"/>
                <a:gd name="connsiteY3" fmla="*/ 7443 h 35797"/>
                <a:gd name="connsiteX4" fmla="*/ 38107 w 50688"/>
                <a:gd name="connsiteY4" fmla="*/ 4729 h 35797"/>
                <a:gd name="connsiteX5" fmla="*/ 30771 w 50688"/>
                <a:gd name="connsiteY5" fmla="*/ 7443 h 35797"/>
                <a:gd name="connsiteX6" fmla="*/ 28131 w 50688"/>
                <a:gd name="connsiteY6" fmla="*/ 14632 h 35797"/>
                <a:gd name="connsiteX7" fmla="*/ 28131 w 50688"/>
                <a:gd name="connsiteY7" fmla="*/ 37226 h 35797"/>
                <a:gd name="connsiteX8" fmla="*/ 24389 w 50688"/>
                <a:gd name="connsiteY8" fmla="*/ 37226 h 35797"/>
                <a:gd name="connsiteX9" fmla="*/ 24389 w 50688"/>
                <a:gd name="connsiteY9" fmla="*/ 15292 h 35797"/>
                <a:gd name="connsiteX10" fmla="*/ 21895 w 50688"/>
                <a:gd name="connsiteY10" fmla="*/ 7443 h 35797"/>
                <a:gd name="connsiteX11" fmla="*/ 14633 w 50688"/>
                <a:gd name="connsiteY11" fmla="*/ 4729 h 35797"/>
                <a:gd name="connsiteX12" fmla="*/ 7298 w 50688"/>
                <a:gd name="connsiteY12" fmla="*/ 7443 h 35797"/>
                <a:gd name="connsiteX13" fmla="*/ 4657 w 50688"/>
                <a:gd name="connsiteY13" fmla="*/ 15292 h 35797"/>
                <a:gd name="connsiteX14" fmla="*/ 4657 w 50688"/>
                <a:gd name="connsiteY14" fmla="*/ 37226 h 35797"/>
                <a:gd name="connsiteX15" fmla="*/ 916 w 50688"/>
                <a:gd name="connsiteY15" fmla="*/ 37226 h 35797"/>
                <a:gd name="connsiteX16" fmla="*/ 916 w 50688"/>
                <a:gd name="connsiteY16" fmla="*/ 1868 h 35797"/>
                <a:gd name="connsiteX17" fmla="*/ 4657 w 50688"/>
                <a:gd name="connsiteY17" fmla="*/ 1868 h 35797"/>
                <a:gd name="connsiteX18" fmla="*/ 4657 w 50688"/>
                <a:gd name="connsiteY18" fmla="*/ 6050 h 35797"/>
                <a:gd name="connsiteX19" fmla="*/ 15147 w 50688"/>
                <a:gd name="connsiteY19" fmla="*/ 1428 h 35797"/>
                <a:gd name="connsiteX20" fmla="*/ 26517 w 50688"/>
                <a:gd name="connsiteY20" fmla="*/ 7884 h 35797"/>
                <a:gd name="connsiteX21" fmla="*/ 38547 w 50688"/>
                <a:gd name="connsiteY21" fmla="*/ 1428 h 35797"/>
                <a:gd name="connsiteX22" fmla="*/ 47863 w 50688"/>
                <a:gd name="connsiteY22" fmla="*/ 4803 h 35797"/>
                <a:gd name="connsiteX23" fmla="*/ 51604 w 50688"/>
                <a:gd name="connsiteY23" fmla="*/ 14632 h 35797"/>
                <a:gd name="connsiteX24" fmla="*/ 51604 w 50688"/>
                <a:gd name="connsiteY24" fmla="*/ 3722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604" y="37226"/>
                  </a:moveTo>
                  <a:lnTo>
                    <a:pt x="47863" y="37226"/>
                  </a:lnTo>
                  <a:lnTo>
                    <a:pt x="47863" y="15292"/>
                  </a:lnTo>
                  <a:cubicBezTo>
                    <a:pt x="47863" y="11845"/>
                    <a:pt x="47056" y="9277"/>
                    <a:pt x="45369" y="7443"/>
                  </a:cubicBezTo>
                  <a:cubicBezTo>
                    <a:pt x="43682" y="5610"/>
                    <a:pt x="41261" y="4729"/>
                    <a:pt x="38107" y="4729"/>
                  </a:cubicBezTo>
                  <a:cubicBezTo>
                    <a:pt x="35026" y="4729"/>
                    <a:pt x="32605" y="5610"/>
                    <a:pt x="30771" y="7443"/>
                  </a:cubicBezTo>
                  <a:cubicBezTo>
                    <a:pt x="29011" y="9204"/>
                    <a:pt x="28131" y="11625"/>
                    <a:pt x="28131" y="14632"/>
                  </a:cubicBezTo>
                  <a:lnTo>
                    <a:pt x="28131" y="37226"/>
                  </a:lnTo>
                  <a:lnTo>
                    <a:pt x="24389" y="37226"/>
                  </a:lnTo>
                  <a:lnTo>
                    <a:pt x="24389" y="15292"/>
                  </a:lnTo>
                  <a:cubicBezTo>
                    <a:pt x="24389" y="11845"/>
                    <a:pt x="23583" y="9277"/>
                    <a:pt x="21895" y="7443"/>
                  </a:cubicBezTo>
                  <a:cubicBezTo>
                    <a:pt x="20208" y="5610"/>
                    <a:pt x="17787" y="4729"/>
                    <a:pt x="14633" y="4729"/>
                  </a:cubicBezTo>
                  <a:cubicBezTo>
                    <a:pt x="11479" y="4729"/>
                    <a:pt x="8985" y="5610"/>
                    <a:pt x="7298" y="7443"/>
                  </a:cubicBezTo>
                  <a:cubicBezTo>
                    <a:pt x="5537" y="9277"/>
                    <a:pt x="4657" y="11918"/>
                    <a:pt x="4657" y="15292"/>
                  </a:cubicBezTo>
                  <a:lnTo>
                    <a:pt x="4657" y="37226"/>
                  </a:lnTo>
                  <a:lnTo>
                    <a:pt x="916" y="37226"/>
                  </a:lnTo>
                  <a:lnTo>
                    <a:pt x="916" y="1868"/>
                  </a:lnTo>
                  <a:lnTo>
                    <a:pt x="4657" y="1868"/>
                  </a:lnTo>
                  <a:lnTo>
                    <a:pt x="4657" y="6050"/>
                  </a:lnTo>
                  <a:cubicBezTo>
                    <a:pt x="7298" y="2969"/>
                    <a:pt x="10819" y="1428"/>
                    <a:pt x="15147" y="1428"/>
                  </a:cubicBezTo>
                  <a:cubicBezTo>
                    <a:pt x="20502" y="1428"/>
                    <a:pt x="24316" y="3556"/>
                    <a:pt x="26517" y="7884"/>
                  </a:cubicBezTo>
                  <a:cubicBezTo>
                    <a:pt x="29231" y="3556"/>
                    <a:pt x="33265" y="1428"/>
                    <a:pt x="38547" y="1428"/>
                  </a:cubicBezTo>
                  <a:cubicBezTo>
                    <a:pt x="42361" y="1428"/>
                    <a:pt x="45442" y="2529"/>
                    <a:pt x="47863" y="4803"/>
                  </a:cubicBezTo>
                  <a:cubicBezTo>
                    <a:pt x="50357" y="7223"/>
                    <a:pt x="51604" y="10451"/>
                    <a:pt x="51604" y="14632"/>
                  </a:cubicBezTo>
                  <a:lnTo>
                    <a:pt x="51604" y="37226"/>
                  </a:lnTo>
                  <a:close/>
                </a:path>
              </a:pathLst>
            </a:custGeom>
            <a:solidFill>
              <a:srgbClr val="000000"/>
            </a:solidFill>
            <a:ln w="73262" cap="flat">
              <a:noFill/>
              <a:prstDash val="solid"/>
              <a:miter/>
            </a:ln>
          </p:spPr>
          <p:txBody>
            <a:bodyPr rtlCol="0" anchor="ctr"/>
            <a:lstStyle/>
            <a:p>
              <a:endParaRPr lang="en-GB"/>
            </a:p>
          </p:txBody>
        </p:sp>
        <p:sp>
          <p:nvSpPr>
            <p:cNvPr id="703" name="Graphic 1127">
              <a:extLst>
                <a:ext uri="{FF2B5EF4-FFF2-40B4-BE49-F238E27FC236}">
                  <a16:creationId xmlns:a16="http://schemas.microsoft.com/office/drawing/2014/main" id="{E69B463C-C3FC-492B-A932-2DD32A66B6CB}"/>
                </a:ext>
              </a:extLst>
            </p:cNvPr>
            <p:cNvSpPr/>
            <p:nvPr/>
          </p:nvSpPr>
          <p:spPr>
            <a:xfrm>
              <a:off x="7459726" y="3804529"/>
              <a:ext cx="27508" cy="36237"/>
            </a:xfrm>
            <a:custGeom>
              <a:avLst/>
              <a:gdLst>
                <a:gd name="connsiteX0" fmla="*/ 28441 w 27508"/>
                <a:gd name="connsiteY0" fmla="*/ 37226 h 36237"/>
                <a:gd name="connsiteX1" fmla="*/ 24700 w 27508"/>
                <a:gd name="connsiteY1" fmla="*/ 37226 h 36237"/>
                <a:gd name="connsiteX2" fmla="*/ 24700 w 27508"/>
                <a:gd name="connsiteY2" fmla="*/ 33705 h 36237"/>
                <a:gd name="connsiteX3" fmla="*/ 20152 w 27508"/>
                <a:gd name="connsiteY3" fmla="*/ 36786 h 36237"/>
                <a:gd name="connsiteX4" fmla="*/ 13917 w 27508"/>
                <a:gd name="connsiteY4" fmla="*/ 37666 h 36237"/>
                <a:gd name="connsiteX5" fmla="*/ 3501 w 27508"/>
                <a:gd name="connsiteY5" fmla="*/ 34438 h 36237"/>
                <a:gd name="connsiteX6" fmla="*/ 933 w 27508"/>
                <a:gd name="connsiteY6" fmla="*/ 27543 h 36237"/>
                <a:gd name="connsiteX7" fmla="*/ 4234 w 27508"/>
                <a:gd name="connsiteY7" fmla="*/ 20061 h 36237"/>
                <a:gd name="connsiteX8" fmla="*/ 13257 w 27508"/>
                <a:gd name="connsiteY8" fmla="*/ 17347 h 36237"/>
                <a:gd name="connsiteX9" fmla="*/ 24700 w 27508"/>
                <a:gd name="connsiteY9" fmla="*/ 17347 h 36237"/>
                <a:gd name="connsiteX10" fmla="*/ 24700 w 27508"/>
                <a:gd name="connsiteY10" fmla="*/ 13385 h 36237"/>
                <a:gd name="connsiteX11" fmla="*/ 22353 w 27508"/>
                <a:gd name="connsiteY11" fmla="*/ 6930 h 36237"/>
                <a:gd name="connsiteX12" fmla="*/ 14724 w 27508"/>
                <a:gd name="connsiteY12" fmla="*/ 4729 h 36237"/>
                <a:gd name="connsiteX13" fmla="*/ 8929 w 27508"/>
                <a:gd name="connsiteY13" fmla="*/ 5756 h 36237"/>
                <a:gd name="connsiteX14" fmla="*/ 4968 w 27508"/>
                <a:gd name="connsiteY14" fmla="*/ 9204 h 36237"/>
                <a:gd name="connsiteX15" fmla="*/ 2254 w 27508"/>
                <a:gd name="connsiteY15" fmla="*/ 6857 h 36237"/>
                <a:gd name="connsiteX16" fmla="*/ 7315 w 27508"/>
                <a:gd name="connsiteY16" fmla="*/ 2675 h 36237"/>
                <a:gd name="connsiteX17" fmla="*/ 14724 w 27508"/>
                <a:gd name="connsiteY17" fmla="*/ 1428 h 36237"/>
                <a:gd name="connsiteX18" fmla="*/ 28441 w 27508"/>
                <a:gd name="connsiteY18" fmla="*/ 13019 h 36237"/>
                <a:gd name="connsiteX19" fmla="*/ 28441 w 27508"/>
                <a:gd name="connsiteY19" fmla="*/ 37226 h 36237"/>
                <a:gd name="connsiteX20" fmla="*/ 24700 w 27508"/>
                <a:gd name="connsiteY20" fmla="*/ 24902 h 36237"/>
                <a:gd name="connsiteX21" fmla="*/ 24700 w 27508"/>
                <a:gd name="connsiteY21" fmla="*/ 20354 h 36237"/>
                <a:gd name="connsiteX22" fmla="*/ 13697 w 27508"/>
                <a:gd name="connsiteY22" fmla="*/ 20354 h 36237"/>
                <a:gd name="connsiteX23" fmla="*/ 4674 w 27508"/>
                <a:gd name="connsiteY23" fmla="*/ 27470 h 36237"/>
                <a:gd name="connsiteX24" fmla="*/ 6875 w 27508"/>
                <a:gd name="connsiteY24" fmla="*/ 32678 h 36237"/>
                <a:gd name="connsiteX25" fmla="*/ 13917 w 27508"/>
                <a:gd name="connsiteY25" fmla="*/ 34365 h 36237"/>
                <a:gd name="connsiteX26" fmla="*/ 22720 w 27508"/>
                <a:gd name="connsiteY26" fmla="*/ 31651 h 36237"/>
                <a:gd name="connsiteX27" fmla="*/ 24700 w 27508"/>
                <a:gd name="connsiteY27" fmla="*/ 2490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441" y="37226"/>
                  </a:moveTo>
                  <a:lnTo>
                    <a:pt x="24700" y="37226"/>
                  </a:lnTo>
                  <a:lnTo>
                    <a:pt x="24700" y="33705"/>
                  </a:lnTo>
                  <a:cubicBezTo>
                    <a:pt x="23233" y="35172"/>
                    <a:pt x="21693" y="36199"/>
                    <a:pt x="20152" y="36786"/>
                  </a:cubicBezTo>
                  <a:cubicBezTo>
                    <a:pt x="18538" y="37373"/>
                    <a:pt x="16485" y="37666"/>
                    <a:pt x="13917" y="37666"/>
                  </a:cubicBezTo>
                  <a:cubicBezTo>
                    <a:pt x="9076" y="37666"/>
                    <a:pt x="5628" y="36566"/>
                    <a:pt x="3501" y="34438"/>
                  </a:cubicBezTo>
                  <a:cubicBezTo>
                    <a:pt x="1813" y="32751"/>
                    <a:pt x="933" y="30404"/>
                    <a:pt x="933" y="27543"/>
                  </a:cubicBezTo>
                  <a:cubicBezTo>
                    <a:pt x="933" y="24315"/>
                    <a:pt x="2034" y="21821"/>
                    <a:pt x="4234" y="20061"/>
                  </a:cubicBezTo>
                  <a:cubicBezTo>
                    <a:pt x="6361" y="18227"/>
                    <a:pt x="9369" y="17347"/>
                    <a:pt x="13257" y="17347"/>
                  </a:cubicBezTo>
                  <a:lnTo>
                    <a:pt x="24700" y="17347"/>
                  </a:lnTo>
                  <a:lnTo>
                    <a:pt x="24700" y="13385"/>
                  </a:lnTo>
                  <a:cubicBezTo>
                    <a:pt x="24700" y="10524"/>
                    <a:pt x="23893" y="8324"/>
                    <a:pt x="22353" y="6930"/>
                  </a:cubicBezTo>
                  <a:cubicBezTo>
                    <a:pt x="20812" y="5463"/>
                    <a:pt x="18245" y="4729"/>
                    <a:pt x="14724" y="4729"/>
                  </a:cubicBezTo>
                  <a:cubicBezTo>
                    <a:pt x="12303" y="4729"/>
                    <a:pt x="10323" y="5096"/>
                    <a:pt x="8929" y="5756"/>
                  </a:cubicBezTo>
                  <a:cubicBezTo>
                    <a:pt x="7462" y="6417"/>
                    <a:pt x="6141" y="7590"/>
                    <a:pt x="4968" y="9204"/>
                  </a:cubicBezTo>
                  <a:lnTo>
                    <a:pt x="2254" y="6857"/>
                  </a:lnTo>
                  <a:cubicBezTo>
                    <a:pt x="3721" y="4876"/>
                    <a:pt x="5408" y="3409"/>
                    <a:pt x="7315" y="2675"/>
                  </a:cubicBezTo>
                  <a:cubicBezTo>
                    <a:pt x="9296" y="1795"/>
                    <a:pt x="11716" y="1428"/>
                    <a:pt x="14724" y="1428"/>
                  </a:cubicBezTo>
                  <a:cubicBezTo>
                    <a:pt x="23893" y="1428"/>
                    <a:pt x="28441" y="5316"/>
                    <a:pt x="28441" y="13019"/>
                  </a:cubicBezTo>
                  <a:lnTo>
                    <a:pt x="28441" y="37226"/>
                  </a:lnTo>
                  <a:close/>
                  <a:moveTo>
                    <a:pt x="24700" y="24902"/>
                  </a:moveTo>
                  <a:lnTo>
                    <a:pt x="24700" y="20354"/>
                  </a:lnTo>
                  <a:lnTo>
                    <a:pt x="13697" y="20354"/>
                  </a:lnTo>
                  <a:cubicBezTo>
                    <a:pt x="7682" y="20354"/>
                    <a:pt x="4674" y="22701"/>
                    <a:pt x="4674" y="27470"/>
                  </a:cubicBezTo>
                  <a:cubicBezTo>
                    <a:pt x="4674" y="29817"/>
                    <a:pt x="5408" y="31577"/>
                    <a:pt x="6875" y="32678"/>
                  </a:cubicBezTo>
                  <a:cubicBezTo>
                    <a:pt x="8342" y="33778"/>
                    <a:pt x="10689" y="34365"/>
                    <a:pt x="13917" y="34365"/>
                  </a:cubicBezTo>
                  <a:cubicBezTo>
                    <a:pt x="17878" y="34365"/>
                    <a:pt x="20812" y="33485"/>
                    <a:pt x="22720" y="31651"/>
                  </a:cubicBezTo>
                  <a:cubicBezTo>
                    <a:pt x="24040" y="30404"/>
                    <a:pt x="24700" y="28203"/>
                    <a:pt x="24700" y="24902"/>
                  </a:cubicBezTo>
                  <a:close/>
                </a:path>
              </a:pathLst>
            </a:custGeom>
            <a:solidFill>
              <a:srgbClr val="000000"/>
            </a:solidFill>
            <a:ln w="73262" cap="flat">
              <a:noFill/>
              <a:prstDash val="solid"/>
              <a:miter/>
            </a:ln>
          </p:spPr>
          <p:txBody>
            <a:bodyPr rtlCol="0" anchor="ctr"/>
            <a:lstStyle/>
            <a:p>
              <a:endParaRPr lang="en-GB"/>
            </a:p>
          </p:txBody>
        </p:sp>
        <p:sp>
          <p:nvSpPr>
            <p:cNvPr id="704" name="Graphic 1127">
              <a:extLst>
                <a:ext uri="{FF2B5EF4-FFF2-40B4-BE49-F238E27FC236}">
                  <a16:creationId xmlns:a16="http://schemas.microsoft.com/office/drawing/2014/main" id="{90EFC912-881E-470A-A646-27875B41C75C}"/>
                </a:ext>
              </a:extLst>
            </p:cNvPr>
            <p:cNvSpPr/>
            <p:nvPr/>
          </p:nvSpPr>
          <p:spPr>
            <a:xfrm>
              <a:off x="7497121" y="3793672"/>
              <a:ext cx="16578" cy="46653"/>
            </a:xfrm>
            <a:custGeom>
              <a:avLst/>
              <a:gdLst>
                <a:gd name="connsiteX0" fmla="*/ 17523 w 16578"/>
                <a:gd name="connsiteY0" fmla="*/ 48080 h 46653"/>
                <a:gd name="connsiteX1" fmla="*/ 14295 w 16578"/>
                <a:gd name="connsiteY1" fmla="*/ 48080 h 46653"/>
                <a:gd name="connsiteX2" fmla="*/ 8060 w 16578"/>
                <a:gd name="connsiteY2" fmla="*/ 45513 h 46653"/>
                <a:gd name="connsiteX3" fmla="*/ 5786 w 16578"/>
                <a:gd name="connsiteY3" fmla="*/ 38838 h 46653"/>
                <a:gd name="connsiteX4" fmla="*/ 5786 w 16578"/>
                <a:gd name="connsiteY4" fmla="*/ 15511 h 46653"/>
                <a:gd name="connsiteX5" fmla="*/ 944 w 16578"/>
                <a:gd name="connsiteY5" fmla="*/ 15511 h 46653"/>
                <a:gd name="connsiteX6" fmla="*/ 944 w 16578"/>
                <a:gd name="connsiteY6" fmla="*/ 12723 h 46653"/>
                <a:gd name="connsiteX7" fmla="*/ 5786 w 16578"/>
                <a:gd name="connsiteY7" fmla="*/ 12723 h 46653"/>
                <a:gd name="connsiteX8" fmla="*/ 5786 w 16578"/>
                <a:gd name="connsiteY8" fmla="*/ 1427 h 46653"/>
                <a:gd name="connsiteX9" fmla="*/ 9527 w 16578"/>
                <a:gd name="connsiteY9" fmla="*/ 1427 h 46653"/>
                <a:gd name="connsiteX10" fmla="*/ 9527 w 16578"/>
                <a:gd name="connsiteY10" fmla="*/ 12723 h 46653"/>
                <a:gd name="connsiteX11" fmla="*/ 17523 w 16578"/>
                <a:gd name="connsiteY11" fmla="*/ 12723 h 46653"/>
                <a:gd name="connsiteX12" fmla="*/ 17523 w 16578"/>
                <a:gd name="connsiteY12" fmla="*/ 15511 h 46653"/>
                <a:gd name="connsiteX13" fmla="*/ 9527 w 16578"/>
                <a:gd name="connsiteY13" fmla="*/ 15511 h 46653"/>
                <a:gd name="connsiteX14" fmla="*/ 9527 w 16578"/>
                <a:gd name="connsiteY14" fmla="*/ 38911 h 46653"/>
                <a:gd name="connsiteX15" fmla="*/ 14955 w 16578"/>
                <a:gd name="connsiteY15" fmla="*/ 44780 h 46653"/>
                <a:gd name="connsiteX16" fmla="*/ 17523 w 16578"/>
                <a:gd name="connsiteY16" fmla="*/ 44780 h 46653"/>
                <a:gd name="connsiteX17" fmla="*/ 17523 w 16578"/>
                <a:gd name="connsiteY17" fmla="*/ 48080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523" y="48080"/>
                  </a:moveTo>
                  <a:lnTo>
                    <a:pt x="14295" y="48080"/>
                  </a:lnTo>
                  <a:cubicBezTo>
                    <a:pt x="11581" y="48080"/>
                    <a:pt x="9527" y="47200"/>
                    <a:pt x="8060" y="45513"/>
                  </a:cubicBezTo>
                  <a:cubicBezTo>
                    <a:pt x="6519" y="43826"/>
                    <a:pt x="5786" y="41625"/>
                    <a:pt x="5786" y="38838"/>
                  </a:cubicBezTo>
                  <a:lnTo>
                    <a:pt x="5786" y="15511"/>
                  </a:lnTo>
                  <a:lnTo>
                    <a:pt x="944" y="15511"/>
                  </a:lnTo>
                  <a:lnTo>
                    <a:pt x="944" y="12723"/>
                  </a:lnTo>
                  <a:lnTo>
                    <a:pt x="5786" y="12723"/>
                  </a:lnTo>
                  <a:lnTo>
                    <a:pt x="5786" y="1427"/>
                  </a:lnTo>
                  <a:lnTo>
                    <a:pt x="9527" y="1427"/>
                  </a:lnTo>
                  <a:lnTo>
                    <a:pt x="9527" y="12723"/>
                  </a:lnTo>
                  <a:lnTo>
                    <a:pt x="17523" y="12723"/>
                  </a:lnTo>
                  <a:lnTo>
                    <a:pt x="17523" y="15511"/>
                  </a:lnTo>
                  <a:lnTo>
                    <a:pt x="9527" y="15511"/>
                  </a:lnTo>
                  <a:lnTo>
                    <a:pt x="9527" y="38911"/>
                  </a:lnTo>
                  <a:cubicBezTo>
                    <a:pt x="9527" y="42799"/>
                    <a:pt x="11361" y="44780"/>
                    <a:pt x="14955" y="44780"/>
                  </a:cubicBezTo>
                  <a:lnTo>
                    <a:pt x="17523" y="44780"/>
                  </a:lnTo>
                  <a:lnTo>
                    <a:pt x="17523" y="48080"/>
                  </a:lnTo>
                  <a:close/>
                </a:path>
              </a:pathLst>
            </a:custGeom>
            <a:solidFill>
              <a:srgbClr val="000000"/>
            </a:solidFill>
            <a:ln w="73262" cap="flat">
              <a:noFill/>
              <a:prstDash val="solid"/>
              <a:miter/>
            </a:ln>
          </p:spPr>
          <p:txBody>
            <a:bodyPr rtlCol="0" anchor="ctr"/>
            <a:lstStyle/>
            <a:p>
              <a:endParaRPr lang="en-GB"/>
            </a:p>
          </p:txBody>
        </p:sp>
        <p:sp>
          <p:nvSpPr>
            <p:cNvPr id="705" name="Graphic 1127">
              <a:extLst>
                <a:ext uri="{FF2B5EF4-FFF2-40B4-BE49-F238E27FC236}">
                  <a16:creationId xmlns:a16="http://schemas.microsoft.com/office/drawing/2014/main" id="{19720D5F-CAB8-4C4D-AFDF-1585EAAADCBA}"/>
                </a:ext>
              </a:extLst>
            </p:cNvPr>
            <p:cNvSpPr/>
            <p:nvPr/>
          </p:nvSpPr>
          <p:spPr>
            <a:xfrm>
              <a:off x="7522781" y="3804529"/>
              <a:ext cx="28315" cy="36237"/>
            </a:xfrm>
            <a:custGeom>
              <a:avLst/>
              <a:gdLst>
                <a:gd name="connsiteX0" fmla="*/ 29270 w 28315"/>
                <a:gd name="connsiteY0" fmla="*/ 20354 h 36237"/>
                <a:gd name="connsiteX1" fmla="*/ 4696 w 28315"/>
                <a:gd name="connsiteY1" fmla="*/ 20354 h 36237"/>
                <a:gd name="connsiteX2" fmla="*/ 7631 w 28315"/>
                <a:gd name="connsiteY2" fmla="*/ 30697 h 36237"/>
                <a:gd name="connsiteX3" fmla="*/ 16213 w 28315"/>
                <a:gd name="connsiteY3" fmla="*/ 34292 h 36237"/>
                <a:gd name="connsiteX4" fmla="*/ 21495 w 28315"/>
                <a:gd name="connsiteY4" fmla="*/ 33265 h 36237"/>
                <a:gd name="connsiteX5" fmla="*/ 25969 w 28315"/>
                <a:gd name="connsiteY5" fmla="*/ 30037 h 36237"/>
                <a:gd name="connsiteX6" fmla="*/ 28757 w 28315"/>
                <a:gd name="connsiteY6" fmla="*/ 32238 h 36237"/>
                <a:gd name="connsiteX7" fmla="*/ 23035 w 28315"/>
                <a:gd name="connsiteY7" fmla="*/ 36346 h 36237"/>
                <a:gd name="connsiteX8" fmla="*/ 15993 w 28315"/>
                <a:gd name="connsiteY8" fmla="*/ 37666 h 36237"/>
                <a:gd name="connsiteX9" fmla="*/ 4843 w 28315"/>
                <a:gd name="connsiteY9" fmla="*/ 33045 h 36237"/>
                <a:gd name="connsiteX10" fmla="*/ 955 w 28315"/>
                <a:gd name="connsiteY10" fmla="*/ 19547 h 36237"/>
                <a:gd name="connsiteX11" fmla="*/ 4696 w 28315"/>
                <a:gd name="connsiteY11" fmla="*/ 6197 h 36237"/>
                <a:gd name="connsiteX12" fmla="*/ 15113 w 28315"/>
                <a:gd name="connsiteY12" fmla="*/ 1428 h 36237"/>
                <a:gd name="connsiteX13" fmla="*/ 25529 w 28315"/>
                <a:gd name="connsiteY13" fmla="*/ 5976 h 36237"/>
                <a:gd name="connsiteX14" fmla="*/ 29270 w 28315"/>
                <a:gd name="connsiteY14" fmla="*/ 18667 h 36237"/>
                <a:gd name="connsiteX15" fmla="*/ 29270 w 28315"/>
                <a:gd name="connsiteY15" fmla="*/ 20354 h 36237"/>
                <a:gd name="connsiteX16" fmla="*/ 25529 w 28315"/>
                <a:gd name="connsiteY16" fmla="*/ 17347 h 36237"/>
                <a:gd name="connsiteX17" fmla="*/ 24282 w 28315"/>
                <a:gd name="connsiteY17" fmla="*/ 10671 h 36237"/>
                <a:gd name="connsiteX18" fmla="*/ 20688 w 28315"/>
                <a:gd name="connsiteY18" fmla="*/ 6270 h 36237"/>
                <a:gd name="connsiteX19" fmla="*/ 15113 w 28315"/>
                <a:gd name="connsiteY19" fmla="*/ 4729 h 36237"/>
                <a:gd name="connsiteX20" fmla="*/ 9611 w 28315"/>
                <a:gd name="connsiteY20" fmla="*/ 6270 h 36237"/>
                <a:gd name="connsiteX21" fmla="*/ 5943 w 28315"/>
                <a:gd name="connsiteY21" fmla="*/ 10671 h 36237"/>
                <a:gd name="connsiteX22" fmla="*/ 4696 w 28315"/>
                <a:gd name="connsiteY22" fmla="*/ 17347 h 36237"/>
                <a:gd name="connsiteX23" fmla="*/ 25529 w 28315"/>
                <a:gd name="connsiteY23" fmla="*/ 1734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270" y="20354"/>
                  </a:moveTo>
                  <a:lnTo>
                    <a:pt x="4696" y="20354"/>
                  </a:lnTo>
                  <a:cubicBezTo>
                    <a:pt x="4696" y="24902"/>
                    <a:pt x="5650" y="28350"/>
                    <a:pt x="7631" y="30697"/>
                  </a:cubicBezTo>
                  <a:cubicBezTo>
                    <a:pt x="9611" y="33118"/>
                    <a:pt x="12472" y="34292"/>
                    <a:pt x="16213" y="34292"/>
                  </a:cubicBezTo>
                  <a:cubicBezTo>
                    <a:pt x="18267" y="34292"/>
                    <a:pt x="20028" y="33925"/>
                    <a:pt x="21495" y="33265"/>
                  </a:cubicBezTo>
                  <a:cubicBezTo>
                    <a:pt x="22962" y="32604"/>
                    <a:pt x="24429" y="31577"/>
                    <a:pt x="25969" y="30037"/>
                  </a:cubicBezTo>
                  <a:lnTo>
                    <a:pt x="28757" y="32238"/>
                  </a:lnTo>
                  <a:cubicBezTo>
                    <a:pt x="26850" y="34145"/>
                    <a:pt x="24942" y="35539"/>
                    <a:pt x="23035" y="36346"/>
                  </a:cubicBezTo>
                  <a:cubicBezTo>
                    <a:pt x="21128" y="37226"/>
                    <a:pt x="18781" y="37666"/>
                    <a:pt x="15993" y="37666"/>
                  </a:cubicBezTo>
                  <a:cubicBezTo>
                    <a:pt x="11078" y="37666"/>
                    <a:pt x="7411" y="36125"/>
                    <a:pt x="4843" y="33045"/>
                  </a:cubicBezTo>
                  <a:cubicBezTo>
                    <a:pt x="2202" y="29964"/>
                    <a:pt x="955" y="25489"/>
                    <a:pt x="955" y="19547"/>
                  </a:cubicBezTo>
                  <a:cubicBezTo>
                    <a:pt x="955" y="13825"/>
                    <a:pt x="2202" y="9351"/>
                    <a:pt x="4696" y="6197"/>
                  </a:cubicBezTo>
                  <a:cubicBezTo>
                    <a:pt x="7190" y="3042"/>
                    <a:pt x="10638" y="1428"/>
                    <a:pt x="15113" y="1428"/>
                  </a:cubicBezTo>
                  <a:cubicBezTo>
                    <a:pt x="19587" y="1428"/>
                    <a:pt x="23035" y="2969"/>
                    <a:pt x="25529" y="5976"/>
                  </a:cubicBezTo>
                  <a:cubicBezTo>
                    <a:pt x="28023" y="8984"/>
                    <a:pt x="29270" y="13239"/>
                    <a:pt x="29270" y="18667"/>
                  </a:cubicBezTo>
                  <a:lnTo>
                    <a:pt x="29270" y="20354"/>
                  </a:lnTo>
                  <a:close/>
                  <a:moveTo>
                    <a:pt x="25529" y="17347"/>
                  </a:moveTo>
                  <a:cubicBezTo>
                    <a:pt x="25309" y="14339"/>
                    <a:pt x="24942" y="12065"/>
                    <a:pt x="24282" y="10671"/>
                  </a:cubicBezTo>
                  <a:cubicBezTo>
                    <a:pt x="23475" y="8837"/>
                    <a:pt x="22302" y="7370"/>
                    <a:pt x="20688" y="6270"/>
                  </a:cubicBezTo>
                  <a:cubicBezTo>
                    <a:pt x="19001" y="5243"/>
                    <a:pt x="17167" y="4729"/>
                    <a:pt x="15113" y="4729"/>
                  </a:cubicBezTo>
                  <a:cubicBezTo>
                    <a:pt x="13059" y="4729"/>
                    <a:pt x="11225" y="5243"/>
                    <a:pt x="9611" y="6270"/>
                  </a:cubicBezTo>
                  <a:cubicBezTo>
                    <a:pt x="7997" y="7370"/>
                    <a:pt x="6750" y="8837"/>
                    <a:pt x="5943" y="10671"/>
                  </a:cubicBezTo>
                  <a:cubicBezTo>
                    <a:pt x="5283" y="12065"/>
                    <a:pt x="4916" y="14339"/>
                    <a:pt x="4696" y="17347"/>
                  </a:cubicBezTo>
                  <a:lnTo>
                    <a:pt x="25529" y="17347"/>
                  </a:lnTo>
                  <a:close/>
                </a:path>
              </a:pathLst>
            </a:custGeom>
            <a:solidFill>
              <a:srgbClr val="000000"/>
            </a:solidFill>
            <a:ln w="73262" cap="flat">
              <a:noFill/>
              <a:prstDash val="solid"/>
              <a:miter/>
            </a:ln>
          </p:spPr>
          <p:txBody>
            <a:bodyPr rtlCol="0" anchor="ctr"/>
            <a:lstStyle/>
            <a:p>
              <a:endParaRPr lang="en-GB"/>
            </a:p>
          </p:txBody>
        </p:sp>
        <p:sp>
          <p:nvSpPr>
            <p:cNvPr id="706" name="Graphic 1127">
              <a:extLst>
                <a:ext uri="{FF2B5EF4-FFF2-40B4-BE49-F238E27FC236}">
                  <a16:creationId xmlns:a16="http://schemas.microsoft.com/office/drawing/2014/main" id="{BC8A1B2D-FBD7-415F-9155-8B7F2A30108C}"/>
                </a:ext>
              </a:extLst>
            </p:cNvPr>
            <p:cNvSpPr/>
            <p:nvPr/>
          </p:nvSpPr>
          <p:spPr>
            <a:xfrm>
              <a:off x="7563112" y="3804529"/>
              <a:ext cx="22593" cy="35797"/>
            </a:xfrm>
            <a:custGeom>
              <a:avLst/>
              <a:gdLst>
                <a:gd name="connsiteX0" fmla="*/ 20848 w 22593"/>
                <a:gd name="connsiteY0" fmla="*/ 7517 h 35797"/>
                <a:gd name="connsiteX1" fmla="*/ 17840 w 22593"/>
                <a:gd name="connsiteY1" fmla="*/ 5316 h 35797"/>
                <a:gd name="connsiteX2" fmla="*/ 14172 w 22593"/>
                <a:gd name="connsiteY2" fmla="*/ 4729 h 35797"/>
                <a:gd name="connsiteX3" fmla="*/ 7277 w 22593"/>
                <a:gd name="connsiteY3" fmla="*/ 7810 h 35797"/>
                <a:gd name="connsiteX4" fmla="*/ 4709 w 22593"/>
                <a:gd name="connsiteY4" fmla="*/ 15439 h 35797"/>
                <a:gd name="connsiteX5" fmla="*/ 4709 w 22593"/>
                <a:gd name="connsiteY5" fmla="*/ 37226 h 35797"/>
                <a:gd name="connsiteX6" fmla="*/ 968 w 22593"/>
                <a:gd name="connsiteY6" fmla="*/ 37226 h 35797"/>
                <a:gd name="connsiteX7" fmla="*/ 968 w 22593"/>
                <a:gd name="connsiteY7" fmla="*/ 1868 h 35797"/>
                <a:gd name="connsiteX8" fmla="*/ 4709 w 22593"/>
                <a:gd name="connsiteY8" fmla="*/ 1868 h 35797"/>
                <a:gd name="connsiteX9" fmla="*/ 4709 w 22593"/>
                <a:gd name="connsiteY9" fmla="*/ 6563 h 35797"/>
                <a:gd name="connsiteX10" fmla="*/ 9037 w 22593"/>
                <a:gd name="connsiteY10" fmla="*/ 2822 h 35797"/>
                <a:gd name="connsiteX11" fmla="*/ 15052 w 22593"/>
                <a:gd name="connsiteY11" fmla="*/ 1428 h 35797"/>
                <a:gd name="connsiteX12" fmla="*/ 23562 w 22593"/>
                <a:gd name="connsiteY12" fmla="*/ 4803 h 35797"/>
                <a:gd name="connsiteX13" fmla="*/ 20848 w 22593"/>
                <a:gd name="connsiteY13" fmla="*/ 751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848" y="7517"/>
                  </a:moveTo>
                  <a:cubicBezTo>
                    <a:pt x="19747" y="6417"/>
                    <a:pt x="18794" y="5683"/>
                    <a:pt x="17840" y="5316"/>
                  </a:cubicBezTo>
                  <a:cubicBezTo>
                    <a:pt x="16886" y="4949"/>
                    <a:pt x="15639" y="4729"/>
                    <a:pt x="14172" y="4729"/>
                  </a:cubicBezTo>
                  <a:cubicBezTo>
                    <a:pt x="11238" y="4729"/>
                    <a:pt x="8891" y="5756"/>
                    <a:pt x="7277" y="7810"/>
                  </a:cubicBezTo>
                  <a:cubicBezTo>
                    <a:pt x="5590" y="9938"/>
                    <a:pt x="4709" y="12432"/>
                    <a:pt x="4709" y="15439"/>
                  </a:cubicBezTo>
                  <a:lnTo>
                    <a:pt x="4709" y="37226"/>
                  </a:lnTo>
                  <a:lnTo>
                    <a:pt x="968" y="37226"/>
                  </a:lnTo>
                  <a:lnTo>
                    <a:pt x="968" y="1868"/>
                  </a:lnTo>
                  <a:lnTo>
                    <a:pt x="4709" y="1868"/>
                  </a:lnTo>
                  <a:lnTo>
                    <a:pt x="4709" y="6563"/>
                  </a:lnTo>
                  <a:cubicBezTo>
                    <a:pt x="5736" y="4949"/>
                    <a:pt x="7203" y="3702"/>
                    <a:pt x="9037" y="2822"/>
                  </a:cubicBezTo>
                  <a:cubicBezTo>
                    <a:pt x="10871" y="1868"/>
                    <a:pt x="12925" y="1428"/>
                    <a:pt x="15052" y="1428"/>
                  </a:cubicBezTo>
                  <a:cubicBezTo>
                    <a:pt x="18500" y="1428"/>
                    <a:pt x="21288" y="2529"/>
                    <a:pt x="23562" y="4803"/>
                  </a:cubicBezTo>
                  <a:lnTo>
                    <a:pt x="20848" y="7517"/>
                  </a:lnTo>
                  <a:close/>
                </a:path>
              </a:pathLst>
            </a:custGeom>
            <a:solidFill>
              <a:srgbClr val="000000"/>
            </a:solidFill>
            <a:ln w="73262" cap="flat">
              <a:noFill/>
              <a:prstDash val="solid"/>
              <a:miter/>
            </a:ln>
          </p:spPr>
          <p:txBody>
            <a:bodyPr rtlCol="0" anchor="ctr"/>
            <a:lstStyle/>
            <a:p>
              <a:endParaRPr lang="en-GB"/>
            </a:p>
          </p:txBody>
        </p:sp>
        <p:sp>
          <p:nvSpPr>
            <p:cNvPr id="707" name="Graphic 1127">
              <a:extLst>
                <a:ext uri="{FF2B5EF4-FFF2-40B4-BE49-F238E27FC236}">
                  <a16:creationId xmlns:a16="http://schemas.microsoft.com/office/drawing/2014/main" id="{A0A2B662-3CBE-4331-935F-E1D8C65BE48A}"/>
                </a:ext>
              </a:extLst>
            </p:cNvPr>
            <p:cNvSpPr/>
            <p:nvPr/>
          </p:nvSpPr>
          <p:spPr>
            <a:xfrm>
              <a:off x="7592587" y="3788097"/>
              <a:ext cx="4621" cy="52228"/>
            </a:xfrm>
            <a:custGeom>
              <a:avLst/>
              <a:gdLst>
                <a:gd name="connsiteX0" fmla="*/ 5157 w 4621"/>
                <a:gd name="connsiteY0" fmla="*/ 53655 h 52228"/>
                <a:gd name="connsiteX1" fmla="*/ 1416 w 4621"/>
                <a:gd name="connsiteY1" fmla="*/ 53655 h 52228"/>
                <a:gd name="connsiteX2" fmla="*/ 1416 w 4621"/>
                <a:gd name="connsiteY2" fmla="*/ 18297 h 52228"/>
                <a:gd name="connsiteX3" fmla="*/ 5157 w 4621"/>
                <a:gd name="connsiteY3" fmla="*/ 18297 h 52228"/>
                <a:gd name="connsiteX4" fmla="*/ 5157 w 4621"/>
                <a:gd name="connsiteY4" fmla="*/ 53655 h 52228"/>
                <a:gd name="connsiteX5" fmla="*/ 5597 w 4621"/>
                <a:gd name="connsiteY5" fmla="*/ 6047 h 52228"/>
                <a:gd name="connsiteX6" fmla="*/ 976 w 4621"/>
                <a:gd name="connsiteY6" fmla="*/ 6047 h 52228"/>
                <a:gd name="connsiteX7" fmla="*/ 976 w 4621"/>
                <a:gd name="connsiteY7" fmla="*/ 1426 h 52228"/>
                <a:gd name="connsiteX8" fmla="*/ 5597 w 4621"/>
                <a:gd name="connsiteY8" fmla="*/ 1426 h 52228"/>
                <a:gd name="connsiteX9" fmla="*/ 5597 w 4621"/>
                <a:gd name="connsiteY9" fmla="*/ 604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157" y="53655"/>
                  </a:moveTo>
                  <a:lnTo>
                    <a:pt x="1416" y="53655"/>
                  </a:lnTo>
                  <a:lnTo>
                    <a:pt x="1416" y="18297"/>
                  </a:lnTo>
                  <a:lnTo>
                    <a:pt x="5157" y="18297"/>
                  </a:lnTo>
                  <a:lnTo>
                    <a:pt x="5157" y="53655"/>
                  </a:lnTo>
                  <a:close/>
                  <a:moveTo>
                    <a:pt x="5597" y="6047"/>
                  </a:moveTo>
                  <a:lnTo>
                    <a:pt x="976" y="6047"/>
                  </a:lnTo>
                  <a:lnTo>
                    <a:pt x="976" y="1426"/>
                  </a:lnTo>
                  <a:lnTo>
                    <a:pt x="5597" y="1426"/>
                  </a:lnTo>
                  <a:lnTo>
                    <a:pt x="5597" y="6047"/>
                  </a:lnTo>
                  <a:close/>
                </a:path>
              </a:pathLst>
            </a:custGeom>
            <a:solidFill>
              <a:srgbClr val="000000"/>
            </a:solidFill>
            <a:ln w="73262" cap="flat">
              <a:noFill/>
              <a:prstDash val="solid"/>
              <a:miter/>
            </a:ln>
          </p:spPr>
          <p:txBody>
            <a:bodyPr rtlCol="0" anchor="ctr"/>
            <a:lstStyle/>
            <a:p>
              <a:endParaRPr lang="en-GB"/>
            </a:p>
          </p:txBody>
        </p:sp>
        <p:sp>
          <p:nvSpPr>
            <p:cNvPr id="708" name="Graphic 1127">
              <a:extLst>
                <a:ext uri="{FF2B5EF4-FFF2-40B4-BE49-F238E27FC236}">
                  <a16:creationId xmlns:a16="http://schemas.microsoft.com/office/drawing/2014/main" id="{9055C28D-FE7F-46C4-9786-77C6CC0FB205}"/>
                </a:ext>
              </a:extLst>
            </p:cNvPr>
            <p:cNvSpPr/>
            <p:nvPr/>
          </p:nvSpPr>
          <p:spPr>
            <a:xfrm>
              <a:off x="7607904" y="3804529"/>
              <a:ext cx="27508" cy="36237"/>
            </a:xfrm>
            <a:custGeom>
              <a:avLst/>
              <a:gdLst>
                <a:gd name="connsiteX0" fmla="*/ 28493 w 27508"/>
                <a:gd name="connsiteY0" fmla="*/ 37226 h 36237"/>
                <a:gd name="connsiteX1" fmla="*/ 24752 w 27508"/>
                <a:gd name="connsiteY1" fmla="*/ 37226 h 36237"/>
                <a:gd name="connsiteX2" fmla="*/ 24752 w 27508"/>
                <a:gd name="connsiteY2" fmla="*/ 33705 h 36237"/>
                <a:gd name="connsiteX3" fmla="*/ 20204 w 27508"/>
                <a:gd name="connsiteY3" fmla="*/ 36786 h 36237"/>
                <a:gd name="connsiteX4" fmla="*/ 13969 w 27508"/>
                <a:gd name="connsiteY4" fmla="*/ 37666 h 36237"/>
                <a:gd name="connsiteX5" fmla="*/ 3552 w 27508"/>
                <a:gd name="connsiteY5" fmla="*/ 34438 h 36237"/>
                <a:gd name="connsiteX6" fmla="*/ 985 w 27508"/>
                <a:gd name="connsiteY6" fmla="*/ 27543 h 36237"/>
                <a:gd name="connsiteX7" fmla="*/ 4286 w 27508"/>
                <a:gd name="connsiteY7" fmla="*/ 20061 h 36237"/>
                <a:gd name="connsiteX8" fmla="*/ 13308 w 27508"/>
                <a:gd name="connsiteY8" fmla="*/ 17347 h 36237"/>
                <a:gd name="connsiteX9" fmla="*/ 24752 w 27508"/>
                <a:gd name="connsiteY9" fmla="*/ 17347 h 36237"/>
                <a:gd name="connsiteX10" fmla="*/ 24752 w 27508"/>
                <a:gd name="connsiteY10" fmla="*/ 13385 h 36237"/>
                <a:gd name="connsiteX11" fmla="*/ 22404 w 27508"/>
                <a:gd name="connsiteY11" fmla="*/ 6930 h 36237"/>
                <a:gd name="connsiteX12" fmla="*/ 14776 w 27508"/>
                <a:gd name="connsiteY12" fmla="*/ 4729 h 36237"/>
                <a:gd name="connsiteX13" fmla="*/ 8980 w 27508"/>
                <a:gd name="connsiteY13" fmla="*/ 5756 h 36237"/>
                <a:gd name="connsiteX14" fmla="*/ 5019 w 27508"/>
                <a:gd name="connsiteY14" fmla="*/ 9204 h 36237"/>
                <a:gd name="connsiteX15" fmla="*/ 2305 w 27508"/>
                <a:gd name="connsiteY15" fmla="*/ 6857 h 36237"/>
                <a:gd name="connsiteX16" fmla="*/ 7367 w 27508"/>
                <a:gd name="connsiteY16" fmla="*/ 2675 h 36237"/>
                <a:gd name="connsiteX17" fmla="*/ 14776 w 27508"/>
                <a:gd name="connsiteY17" fmla="*/ 1428 h 36237"/>
                <a:gd name="connsiteX18" fmla="*/ 28493 w 27508"/>
                <a:gd name="connsiteY18" fmla="*/ 13019 h 36237"/>
                <a:gd name="connsiteX19" fmla="*/ 28493 w 27508"/>
                <a:gd name="connsiteY19" fmla="*/ 37226 h 36237"/>
                <a:gd name="connsiteX20" fmla="*/ 24752 w 27508"/>
                <a:gd name="connsiteY20" fmla="*/ 24902 h 36237"/>
                <a:gd name="connsiteX21" fmla="*/ 24752 w 27508"/>
                <a:gd name="connsiteY21" fmla="*/ 20354 h 36237"/>
                <a:gd name="connsiteX22" fmla="*/ 13749 w 27508"/>
                <a:gd name="connsiteY22" fmla="*/ 20354 h 36237"/>
                <a:gd name="connsiteX23" fmla="*/ 4726 w 27508"/>
                <a:gd name="connsiteY23" fmla="*/ 27470 h 36237"/>
                <a:gd name="connsiteX24" fmla="*/ 6926 w 27508"/>
                <a:gd name="connsiteY24" fmla="*/ 32678 h 36237"/>
                <a:gd name="connsiteX25" fmla="*/ 13969 w 27508"/>
                <a:gd name="connsiteY25" fmla="*/ 34365 h 36237"/>
                <a:gd name="connsiteX26" fmla="*/ 22771 w 27508"/>
                <a:gd name="connsiteY26" fmla="*/ 31651 h 36237"/>
                <a:gd name="connsiteX27" fmla="*/ 24752 w 27508"/>
                <a:gd name="connsiteY27" fmla="*/ 2490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493" y="37226"/>
                  </a:moveTo>
                  <a:lnTo>
                    <a:pt x="24752" y="37226"/>
                  </a:lnTo>
                  <a:lnTo>
                    <a:pt x="24752" y="33705"/>
                  </a:lnTo>
                  <a:cubicBezTo>
                    <a:pt x="23285" y="35172"/>
                    <a:pt x="21744" y="36199"/>
                    <a:pt x="20204" y="36786"/>
                  </a:cubicBezTo>
                  <a:cubicBezTo>
                    <a:pt x="18590" y="37373"/>
                    <a:pt x="16536" y="37666"/>
                    <a:pt x="13969" y="37666"/>
                  </a:cubicBezTo>
                  <a:cubicBezTo>
                    <a:pt x="9127" y="37666"/>
                    <a:pt x="5679" y="36566"/>
                    <a:pt x="3552" y="34438"/>
                  </a:cubicBezTo>
                  <a:cubicBezTo>
                    <a:pt x="1865" y="32751"/>
                    <a:pt x="985" y="30404"/>
                    <a:pt x="985" y="27543"/>
                  </a:cubicBezTo>
                  <a:cubicBezTo>
                    <a:pt x="985" y="24315"/>
                    <a:pt x="2085" y="21821"/>
                    <a:pt x="4286" y="20061"/>
                  </a:cubicBezTo>
                  <a:cubicBezTo>
                    <a:pt x="6413" y="18227"/>
                    <a:pt x="9421" y="17347"/>
                    <a:pt x="13308" y="17347"/>
                  </a:cubicBezTo>
                  <a:lnTo>
                    <a:pt x="24752" y="17347"/>
                  </a:lnTo>
                  <a:lnTo>
                    <a:pt x="24752" y="13385"/>
                  </a:lnTo>
                  <a:cubicBezTo>
                    <a:pt x="24752" y="10524"/>
                    <a:pt x="23945" y="8324"/>
                    <a:pt x="22404" y="6930"/>
                  </a:cubicBezTo>
                  <a:cubicBezTo>
                    <a:pt x="20864" y="5463"/>
                    <a:pt x="18297" y="4729"/>
                    <a:pt x="14776" y="4729"/>
                  </a:cubicBezTo>
                  <a:cubicBezTo>
                    <a:pt x="12355" y="4729"/>
                    <a:pt x="10374" y="5096"/>
                    <a:pt x="8980" y="5756"/>
                  </a:cubicBezTo>
                  <a:cubicBezTo>
                    <a:pt x="7513" y="6417"/>
                    <a:pt x="6193" y="7590"/>
                    <a:pt x="5019" y="9204"/>
                  </a:cubicBezTo>
                  <a:lnTo>
                    <a:pt x="2305" y="6857"/>
                  </a:lnTo>
                  <a:cubicBezTo>
                    <a:pt x="3772" y="4876"/>
                    <a:pt x="5459" y="3409"/>
                    <a:pt x="7367" y="2675"/>
                  </a:cubicBezTo>
                  <a:cubicBezTo>
                    <a:pt x="9347" y="1795"/>
                    <a:pt x="11768" y="1428"/>
                    <a:pt x="14776" y="1428"/>
                  </a:cubicBezTo>
                  <a:cubicBezTo>
                    <a:pt x="23945" y="1428"/>
                    <a:pt x="28493" y="5316"/>
                    <a:pt x="28493" y="13019"/>
                  </a:cubicBezTo>
                  <a:lnTo>
                    <a:pt x="28493" y="37226"/>
                  </a:lnTo>
                  <a:close/>
                  <a:moveTo>
                    <a:pt x="24752" y="24902"/>
                  </a:moveTo>
                  <a:lnTo>
                    <a:pt x="24752" y="20354"/>
                  </a:lnTo>
                  <a:lnTo>
                    <a:pt x="13749" y="20354"/>
                  </a:lnTo>
                  <a:cubicBezTo>
                    <a:pt x="7733" y="20354"/>
                    <a:pt x="4726" y="22701"/>
                    <a:pt x="4726" y="27470"/>
                  </a:cubicBezTo>
                  <a:cubicBezTo>
                    <a:pt x="4726" y="29817"/>
                    <a:pt x="5459" y="31577"/>
                    <a:pt x="6926" y="32678"/>
                  </a:cubicBezTo>
                  <a:cubicBezTo>
                    <a:pt x="8394" y="33778"/>
                    <a:pt x="10741" y="34365"/>
                    <a:pt x="13969" y="34365"/>
                  </a:cubicBezTo>
                  <a:cubicBezTo>
                    <a:pt x="17930" y="34365"/>
                    <a:pt x="20864" y="33485"/>
                    <a:pt x="22771" y="31651"/>
                  </a:cubicBezTo>
                  <a:cubicBezTo>
                    <a:pt x="24092" y="30404"/>
                    <a:pt x="24752" y="28203"/>
                    <a:pt x="24752" y="24902"/>
                  </a:cubicBezTo>
                  <a:close/>
                </a:path>
              </a:pathLst>
            </a:custGeom>
            <a:solidFill>
              <a:srgbClr val="000000"/>
            </a:solidFill>
            <a:ln w="73262" cap="flat">
              <a:noFill/>
              <a:prstDash val="solid"/>
              <a:miter/>
            </a:ln>
          </p:spPr>
          <p:txBody>
            <a:bodyPr rtlCol="0" anchor="ctr"/>
            <a:lstStyle/>
            <a:p>
              <a:endParaRPr lang="en-GB"/>
            </a:p>
          </p:txBody>
        </p:sp>
        <p:sp>
          <p:nvSpPr>
            <p:cNvPr id="709" name="Graphic 1127">
              <a:extLst>
                <a:ext uri="{FF2B5EF4-FFF2-40B4-BE49-F238E27FC236}">
                  <a16:creationId xmlns:a16="http://schemas.microsoft.com/office/drawing/2014/main" id="{F4BE2CAA-CF8F-40E9-BC4B-AA7CEB4B72A4}"/>
                </a:ext>
              </a:extLst>
            </p:cNvPr>
            <p:cNvSpPr/>
            <p:nvPr/>
          </p:nvSpPr>
          <p:spPr>
            <a:xfrm>
              <a:off x="7649114" y="3788097"/>
              <a:ext cx="11736" cy="52228"/>
            </a:xfrm>
            <a:custGeom>
              <a:avLst/>
              <a:gdLst>
                <a:gd name="connsiteX0" fmla="*/ 12733 w 11736"/>
                <a:gd name="connsiteY0" fmla="*/ 53655 h 52228"/>
                <a:gd name="connsiteX1" fmla="*/ 9506 w 11736"/>
                <a:gd name="connsiteY1" fmla="*/ 53655 h 52228"/>
                <a:gd name="connsiteX2" fmla="*/ 3124 w 11736"/>
                <a:gd name="connsiteY2" fmla="*/ 51234 h 52228"/>
                <a:gd name="connsiteX3" fmla="*/ 996 w 11736"/>
                <a:gd name="connsiteY3" fmla="*/ 44485 h 52228"/>
                <a:gd name="connsiteX4" fmla="*/ 996 w 11736"/>
                <a:gd name="connsiteY4" fmla="*/ 1426 h 52228"/>
                <a:gd name="connsiteX5" fmla="*/ 4737 w 11736"/>
                <a:gd name="connsiteY5" fmla="*/ 1426 h 52228"/>
                <a:gd name="connsiteX6" fmla="*/ 4737 w 11736"/>
                <a:gd name="connsiteY6" fmla="*/ 44412 h 52228"/>
                <a:gd name="connsiteX7" fmla="*/ 5985 w 11736"/>
                <a:gd name="connsiteY7" fmla="*/ 48960 h 52228"/>
                <a:gd name="connsiteX8" fmla="*/ 10166 w 11736"/>
                <a:gd name="connsiteY8" fmla="*/ 50354 h 52228"/>
                <a:gd name="connsiteX9" fmla="*/ 12733 w 11736"/>
                <a:gd name="connsiteY9" fmla="*/ 50354 h 52228"/>
                <a:gd name="connsiteX10" fmla="*/ 12733 w 11736"/>
                <a:gd name="connsiteY10" fmla="*/ 5365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733" y="53655"/>
                  </a:moveTo>
                  <a:lnTo>
                    <a:pt x="9506" y="53655"/>
                  </a:lnTo>
                  <a:cubicBezTo>
                    <a:pt x="6645" y="53655"/>
                    <a:pt x="4517" y="52848"/>
                    <a:pt x="3124" y="51234"/>
                  </a:cubicBezTo>
                  <a:cubicBezTo>
                    <a:pt x="1730" y="49620"/>
                    <a:pt x="996" y="47346"/>
                    <a:pt x="996" y="44485"/>
                  </a:cubicBezTo>
                  <a:lnTo>
                    <a:pt x="996" y="1426"/>
                  </a:lnTo>
                  <a:lnTo>
                    <a:pt x="4737" y="1426"/>
                  </a:lnTo>
                  <a:lnTo>
                    <a:pt x="4737" y="44412"/>
                  </a:lnTo>
                  <a:cubicBezTo>
                    <a:pt x="4737" y="46539"/>
                    <a:pt x="5178" y="48006"/>
                    <a:pt x="5985" y="48960"/>
                  </a:cubicBezTo>
                  <a:cubicBezTo>
                    <a:pt x="6718" y="49913"/>
                    <a:pt x="8185" y="50354"/>
                    <a:pt x="10166" y="50354"/>
                  </a:cubicBezTo>
                  <a:lnTo>
                    <a:pt x="12733" y="50354"/>
                  </a:lnTo>
                  <a:lnTo>
                    <a:pt x="12733" y="53655"/>
                  </a:lnTo>
                  <a:close/>
                </a:path>
              </a:pathLst>
            </a:custGeom>
            <a:solidFill>
              <a:srgbClr val="000000"/>
            </a:solidFill>
            <a:ln w="73262" cap="flat">
              <a:noFill/>
              <a:prstDash val="solid"/>
              <a:miter/>
            </a:ln>
          </p:spPr>
          <p:txBody>
            <a:bodyPr rtlCol="0" anchor="ctr"/>
            <a:lstStyle/>
            <a:p>
              <a:endParaRPr lang="en-GB"/>
            </a:p>
          </p:txBody>
        </p:sp>
        <p:sp>
          <p:nvSpPr>
            <p:cNvPr id="710" name="Graphic 1127">
              <a:extLst>
                <a:ext uri="{FF2B5EF4-FFF2-40B4-BE49-F238E27FC236}">
                  <a16:creationId xmlns:a16="http://schemas.microsoft.com/office/drawing/2014/main" id="{8DE4A77E-E855-4E14-AF67-6E5716CCA05C}"/>
                </a:ext>
              </a:extLst>
            </p:cNvPr>
            <p:cNvSpPr/>
            <p:nvPr/>
          </p:nvSpPr>
          <p:spPr>
            <a:xfrm>
              <a:off x="6725194" y="3883027"/>
              <a:ext cx="27214" cy="52228"/>
            </a:xfrm>
            <a:custGeom>
              <a:avLst/>
              <a:gdLst>
                <a:gd name="connsiteX0" fmla="*/ 27893 w 27214"/>
                <a:gd name="connsiteY0" fmla="*/ 53688 h 52228"/>
                <a:gd name="connsiteX1" fmla="*/ 24151 w 27214"/>
                <a:gd name="connsiteY1" fmla="*/ 53688 h 52228"/>
                <a:gd name="connsiteX2" fmla="*/ 24151 w 27214"/>
                <a:gd name="connsiteY2" fmla="*/ 31754 h 52228"/>
                <a:gd name="connsiteX3" fmla="*/ 21657 w 27214"/>
                <a:gd name="connsiteY3" fmla="*/ 23905 h 52228"/>
                <a:gd name="connsiteX4" fmla="*/ 14395 w 27214"/>
                <a:gd name="connsiteY4" fmla="*/ 21191 h 52228"/>
                <a:gd name="connsiteX5" fmla="*/ 7060 w 27214"/>
                <a:gd name="connsiteY5" fmla="*/ 23905 h 52228"/>
                <a:gd name="connsiteX6" fmla="*/ 4419 w 27214"/>
                <a:gd name="connsiteY6" fmla="*/ 31754 h 52228"/>
                <a:gd name="connsiteX7" fmla="*/ 4419 w 27214"/>
                <a:gd name="connsiteY7" fmla="*/ 53688 h 52228"/>
                <a:gd name="connsiteX8" fmla="*/ 678 w 27214"/>
                <a:gd name="connsiteY8" fmla="*/ 53688 h 52228"/>
                <a:gd name="connsiteX9" fmla="*/ 678 w 27214"/>
                <a:gd name="connsiteY9" fmla="*/ 1459 h 52228"/>
                <a:gd name="connsiteX10" fmla="*/ 4419 w 27214"/>
                <a:gd name="connsiteY10" fmla="*/ 1459 h 52228"/>
                <a:gd name="connsiteX11" fmla="*/ 4419 w 27214"/>
                <a:gd name="connsiteY11" fmla="*/ 22512 h 52228"/>
                <a:gd name="connsiteX12" fmla="*/ 14835 w 27214"/>
                <a:gd name="connsiteY12" fmla="*/ 17890 h 52228"/>
                <a:gd name="connsiteX13" fmla="*/ 24445 w 27214"/>
                <a:gd name="connsiteY13" fmla="*/ 21411 h 52228"/>
                <a:gd name="connsiteX14" fmla="*/ 27893 w 27214"/>
                <a:gd name="connsiteY14" fmla="*/ 31094 h 52228"/>
                <a:gd name="connsiteX15" fmla="*/ 27893 w 27214"/>
                <a:gd name="connsiteY15" fmla="*/ 53688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893" y="53688"/>
                  </a:moveTo>
                  <a:lnTo>
                    <a:pt x="24151" y="53688"/>
                  </a:lnTo>
                  <a:lnTo>
                    <a:pt x="24151" y="31754"/>
                  </a:lnTo>
                  <a:cubicBezTo>
                    <a:pt x="24151" y="28307"/>
                    <a:pt x="23345" y="25739"/>
                    <a:pt x="21657" y="23905"/>
                  </a:cubicBezTo>
                  <a:cubicBezTo>
                    <a:pt x="19970" y="22071"/>
                    <a:pt x="17549" y="21191"/>
                    <a:pt x="14395" y="21191"/>
                  </a:cubicBezTo>
                  <a:cubicBezTo>
                    <a:pt x="11241" y="21191"/>
                    <a:pt x="8747" y="22071"/>
                    <a:pt x="7060" y="23905"/>
                  </a:cubicBezTo>
                  <a:cubicBezTo>
                    <a:pt x="5299" y="25739"/>
                    <a:pt x="4419" y="28307"/>
                    <a:pt x="4419" y="31754"/>
                  </a:cubicBezTo>
                  <a:lnTo>
                    <a:pt x="4419" y="53688"/>
                  </a:lnTo>
                  <a:lnTo>
                    <a:pt x="678" y="53688"/>
                  </a:lnTo>
                  <a:lnTo>
                    <a:pt x="678" y="1459"/>
                  </a:lnTo>
                  <a:lnTo>
                    <a:pt x="4419" y="1459"/>
                  </a:lnTo>
                  <a:lnTo>
                    <a:pt x="4419" y="22512"/>
                  </a:lnTo>
                  <a:cubicBezTo>
                    <a:pt x="7060" y="19431"/>
                    <a:pt x="10507" y="17890"/>
                    <a:pt x="14835" y="17890"/>
                  </a:cubicBezTo>
                  <a:cubicBezTo>
                    <a:pt x="18870" y="17890"/>
                    <a:pt x="22098" y="19064"/>
                    <a:pt x="24445" y="21411"/>
                  </a:cubicBezTo>
                  <a:cubicBezTo>
                    <a:pt x="26719" y="23759"/>
                    <a:pt x="27893" y="26986"/>
                    <a:pt x="27893" y="31094"/>
                  </a:cubicBezTo>
                  <a:lnTo>
                    <a:pt x="27893" y="53688"/>
                  </a:lnTo>
                  <a:close/>
                </a:path>
              </a:pathLst>
            </a:custGeom>
            <a:solidFill>
              <a:srgbClr val="000000"/>
            </a:solidFill>
            <a:ln w="73262" cap="flat">
              <a:noFill/>
              <a:prstDash val="solid"/>
              <a:miter/>
            </a:ln>
          </p:spPr>
          <p:txBody>
            <a:bodyPr rtlCol="0" anchor="ctr"/>
            <a:lstStyle/>
            <a:p>
              <a:endParaRPr lang="en-GB"/>
            </a:p>
          </p:txBody>
        </p:sp>
        <p:sp>
          <p:nvSpPr>
            <p:cNvPr id="711" name="Graphic 1127">
              <a:extLst>
                <a:ext uri="{FF2B5EF4-FFF2-40B4-BE49-F238E27FC236}">
                  <a16:creationId xmlns:a16="http://schemas.microsoft.com/office/drawing/2014/main" id="{66AEB681-57C3-4E7E-89DC-8DADC459E175}"/>
                </a:ext>
              </a:extLst>
            </p:cNvPr>
            <p:cNvSpPr/>
            <p:nvPr/>
          </p:nvSpPr>
          <p:spPr>
            <a:xfrm>
              <a:off x="6763015" y="3899459"/>
              <a:ext cx="27508" cy="36237"/>
            </a:xfrm>
            <a:custGeom>
              <a:avLst/>
              <a:gdLst>
                <a:gd name="connsiteX0" fmla="*/ 28199 w 27508"/>
                <a:gd name="connsiteY0" fmla="*/ 37259 h 36237"/>
                <a:gd name="connsiteX1" fmla="*/ 24458 w 27508"/>
                <a:gd name="connsiteY1" fmla="*/ 37259 h 36237"/>
                <a:gd name="connsiteX2" fmla="*/ 24458 w 27508"/>
                <a:gd name="connsiteY2" fmla="*/ 33738 h 36237"/>
                <a:gd name="connsiteX3" fmla="*/ 19910 w 27508"/>
                <a:gd name="connsiteY3" fmla="*/ 36819 h 36237"/>
                <a:gd name="connsiteX4" fmla="*/ 13675 w 27508"/>
                <a:gd name="connsiteY4" fmla="*/ 37699 h 36237"/>
                <a:gd name="connsiteX5" fmla="*/ 3258 w 27508"/>
                <a:gd name="connsiteY5" fmla="*/ 34471 h 36237"/>
                <a:gd name="connsiteX6" fmla="*/ 691 w 27508"/>
                <a:gd name="connsiteY6" fmla="*/ 27576 h 36237"/>
                <a:gd name="connsiteX7" fmla="*/ 3992 w 27508"/>
                <a:gd name="connsiteY7" fmla="*/ 20094 h 36237"/>
                <a:gd name="connsiteX8" fmla="*/ 13015 w 27508"/>
                <a:gd name="connsiteY8" fmla="*/ 17380 h 36237"/>
                <a:gd name="connsiteX9" fmla="*/ 24458 w 27508"/>
                <a:gd name="connsiteY9" fmla="*/ 17380 h 36237"/>
                <a:gd name="connsiteX10" fmla="*/ 24458 w 27508"/>
                <a:gd name="connsiteY10" fmla="*/ 13418 h 36237"/>
                <a:gd name="connsiteX11" fmla="*/ 22111 w 27508"/>
                <a:gd name="connsiteY11" fmla="*/ 6963 h 36237"/>
                <a:gd name="connsiteX12" fmla="*/ 14482 w 27508"/>
                <a:gd name="connsiteY12" fmla="*/ 4762 h 36237"/>
                <a:gd name="connsiteX13" fmla="*/ 8687 w 27508"/>
                <a:gd name="connsiteY13" fmla="*/ 5789 h 36237"/>
                <a:gd name="connsiteX14" fmla="*/ 4726 w 27508"/>
                <a:gd name="connsiteY14" fmla="*/ 9237 h 36237"/>
                <a:gd name="connsiteX15" fmla="*/ 2011 w 27508"/>
                <a:gd name="connsiteY15" fmla="*/ 6890 h 36237"/>
                <a:gd name="connsiteX16" fmla="*/ 7073 w 27508"/>
                <a:gd name="connsiteY16" fmla="*/ 2708 h 36237"/>
                <a:gd name="connsiteX17" fmla="*/ 14482 w 27508"/>
                <a:gd name="connsiteY17" fmla="*/ 1461 h 36237"/>
                <a:gd name="connsiteX18" fmla="*/ 28199 w 27508"/>
                <a:gd name="connsiteY18" fmla="*/ 13052 h 36237"/>
                <a:gd name="connsiteX19" fmla="*/ 28199 w 27508"/>
                <a:gd name="connsiteY19" fmla="*/ 37259 h 36237"/>
                <a:gd name="connsiteX20" fmla="*/ 24458 w 27508"/>
                <a:gd name="connsiteY20" fmla="*/ 24935 h 36237"/>
                <a:gd name="connsiteX21" fmla="*/ 24458 w 27508"/>
                <a:gd name="connsiteY21" fmla="*/ 20387 h 36237"/>
                <a:gd name="connsiteX22" fmla="*/ 13455 w 27508"/>
                <a:gd name="connsiteY22" fmla="*/ 20387 h 36237"/>
                <a:gd name="connsiteX23" fmla="*/ 4432 w 27508"/>
                <a:gd name="connsiteY23" fmla="*/ 27503 h 36237"/>
                <a:gd name="connsiteX24" fmla="*/ 6633 w 27508"/>
                <a:gd name="connsiteY24" fmla="*/ 32711 h 36237"/>
                <a:gd name="connsiteX25" fmla="*/ 13675 w 27508"/>
                <a:gd name="connsiteY25" fmla="*/ 34398 h 36237"/>
                <a:gd name="connsiteX26" fmla="*/ 22478 w 27508"/>
                <a:gd name="connsiteY26" fmla="*/ 31684 h 36237"/>
                <a:gd name="connsiteX27" fmla="*/ 24458 w 27508"/>
                <a:gd name="connsiteY27" fmla="*/ 2493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199" y="37259"/>
                  </a:moveTo>
                  <a:lnTo>
                    <a:pt x="24458" y="37259"/>
                  </a:lnTo>
                  <a:lnTo>
                    <a:pt x="24458" y="33738"/>
                  </a:lnTo>
                  <a:cubicBezTo>
                    <a:pt x="22991" y="35205"/>
                    <a:pt x="21451" y="36232"/>
                    <a:pt x="19910" y="36819"/>
                  </a:cubicBezTo>
                  <a:cubicBezTo>
                    <a:pt x="18296" y="37406"/>
                    <a:pt x="16242" y="37699"/>
                    <a:pt x="13675" y="37699"/>
                  </a:cubicBezTo>
                  <a:cubicBezTo>
                    <a:pt x="8833" y="37699"/>
                    <a:pt x="5386" y="36599"/>
                    <a:pt x="3258" y="34471"/>
                  </a:cubicBezTo>
                  <a:cubicBezTo>
                    <a:pt x="1571" y="32784"/>
                    <a:pt x="691" y="30437"/>
                    <a:pt x="691" y="27576"/>
                  </a:cubicBezTo>
                  <a:cubicBezTo>
                    <a:pt x="691" y="24348"/>
                    <a:pt x="1791" y="21854"/>
                    <a:pt x="3992" y="20094"/>
                  </a:cubicBezTo>
                  <a:cubicBezTo>
                    <a:pt x="6119" y="18260"/>
                    <a:pt x="9127" y="17380"/>
                    <a:pt x="13015" y="17380"/>
                  </a:cubicBezTo>
                  <a:lnTo>
                    <a:pt x="24458" y="17380"/>
                  </a:lnTo>
                  <a:lnTo>
                    <a:pt x="24458" y="13418"/>
                  </a:lnTo>
                  <a:cubicBezTo>
                    <a:pt x="24458" y="10557"/>
                    <a:pt x="23651" y="8357"/>
                    <a:pt x="22111" y="6963"/>
                  </a:cubicBezTo>
                  <a:cubicBezTo>
                    <a:pt x="20570" y="5496"/>
                    <a:pt x="18003" y="4762"/>
                    <a:pt x="14482" y="4762"/>
                  </a:cubicBezTo>
                  <a:cubicBezTo>
                    <a:pt x="12061" y="4762"/>
                    <a:pt x="10080" y="5129"/>
                    <a:pt x="8687" y="5789"/>
                  </a:cubicBezTo>
                  <a:cubicBezTo>
                    <a:pt x="7220" y="6450"/>
                    <a:pt x="5899" y="7623"/>
                    <a:pt x="4726" y="9237"/>
                  </a:cubicBezTo>
                  <a:lnTo>
                    <a:pt x="2011" y="6890"/>
                  </a:lnTo>
                  <a:cubicBezTo>
                    <a:pt x="3479" y="4909"/>
                    <a:pt x="5166" y="3442"/>
                    <a:pt x="7073" y="2708"/>
                  </a:cubicBezTo>
                  <a:cubicBezTo>
                    <a:pt x="9054" y="1828"/>
                    <a:pt x="11474" y="1461"/>
                    <a:pt x="14482" y="1461"/>
                  </a:cubicBezTo>
                  <a:cubicBezTo>
                    <a:pt x="23651" y="1461"/>
                    <a:pt x="28199" y="5349"/>
                    <a:pt x="28199" y="13052"/>
                  </a:cubicBezTo>
                  <a:lnTo>
                    <a:pt x="28199" y="37259"/>
                  </a:lnTo>
                  <a:close/>
                  <a:moveTo>
                    <a:pt x="24458" y="24935"/>
                  </a:moveTo>
                  <a:lnTo>
                    <a:pt x="24458" y="20387"/>
                  </a:lnTo>
                  <a:lnTo>
                    <a:pt x="13455" y="20387"/>
                  </a:lnTo>
                  <a:cubicBezTo>
                    <a:pt x="7440" y="20387"/>
                    <a:pt x="4432" y="22734"/>
                    <a:pt x="4432" y="27503"/>
                  </a:cubicBezTo>
                  <a:cubicBezTo>
                    <a:pt x="4432" y="29850"/>
                    <a:pt x="5166" y="31610"/>
                    <a:pt x="6633" y="32711"/>
                  </a:cubicBezTo>
                  <a:cubicBezTo>
                    <a:pt x="8100" y="33811"/>
                    <a:pt x="10447" y="34398"/>
                    <a:pt x="13675" y="34398"/>
                  </a:cubicBezTo>
                  <a:cubicBezTo>
                    <a:pt x="17636" y="34398"/>
                    <a:pt x="20570" y="33518"/>
                    <a:pt x="22478" y="31684"/>
                  </a:cubicBezTo>
                  <a:cubicBezTo>
                    <a:pt x="23798" y="30437"/>
                    <a:pt x="24458" y="28236"/>
                    <a:pt x="24458" y="24935"/>
                  </a:cubicBezTo>
                  <a:close/>
                </a:path>
              </a:pathLst>
            </a:custGeom>
            <a:solidFill>
              <a:srgbClr val="000000"/>
            </a:solidFill>
            <a:ln w="73262" cap="flat">
              <a:noFill/>
              <a:prstDash val="solid"/>
              <a:miter/>
            </a:ln>
          </p:spPr>
          <p:txBody>
            <a:bodyPr rtlCol="0" anchor="ctr"/>
            <a:lstStyle/>
            <a:p>
              <a:endParaRPr lang="en-GB"/>
            </a:p>
          </p:txBody>
        </p:sp>
        <p:sp>
          <p:nvSpPr>
            <p:cNvPr id="712" name="Graphic 1127">
              <a:extLst>
                <a:ext uri="{FF2B5EF4-FFF2-40B4-BE49-F238E27FC236}">
                  <a16:creationId xmlns:a16="http://schemas.microsoft.com/office/drawing/2014/main" id="{3D74CC34-846E-41C1-B4BD-CDBFEBE71B5F}"/>
                </a:ext>
              </a:extLst>
            </p:cNvPr>
            <p:cNvSpPr/>
            <p:nvPr/>
          </p:nvSpPr>
          <p:spPr>
            <a:xfrm>
              <a:off x="6800837" y="3899459"/>
              <a:ext cx="28461" cy="36237"/>
            </a:xfrm>
            <a:custGeom>
              <a:avLst/>
              <a:gdLst>
                <a:gd name="connsiteX0" fmla="*/ 29166 w 28461"/>
                <a:gd name="connsiteY0" fmla="*/ 27209 h 36237"/>
                <a:gd name="connsiteX1" fmla="*/ 25352 w 28461"/>
                <a:gd name="connsiteY1" fmla="*/ 34838 h 36237"/>
                <a:gd name="connsiteX2" fmla="*/ 15009 w 28461"/>
                <a:gd name="connsiteY2" fmla="*/ 37699 h 36237"/>
                <a:gd name="connsiteX3" fmla="*/ 704 w 28461"/>
                <a:gd name="connsiteY3" fmla="*/ 32637 h 36237"/>
                <a:gd name="connsiteX4" fmla="*/ 3272 w 28461"/>
                <a:gd name="connsiteY4" fmla="*/ 30070 h 36237"/>
                <a:gd name="connsiteX5" fmla="*/ 14862 w 28461"/>
                <a:gd name="connsiteY5" fmla="*/ 34398 h 36237"/>
                <a:gd name="connsiteX6" fmla="*/ 25498 w 28461"/>
                <a:gd name="connsiteY6" fmla="*/ 27209 h 36237"/>
                <a:gd name="connsiteX7" fmla="*/ 23885 w 28461"/>
                <a:gd name="connsiteY7" fmla="*/ 23028 h 36237"/>
                <a:gd name="connsiteX8" fmla="*/ 18750 w 28461"/>
                <a:gd name="connsiteY8" fmla="*/ 21267 h 36237"/>
                <a:gd name="connsiteX9" fmla="*/ 12881 w 28461"/>
                <a:gd name="connsiteY9" fmla="*/ 20754 h 36237"/>
                <a:gd name="connsiteX10" fmla="*/ 2245 w 28461"/>
                <a:gd name="connsiteY10" fmla="*/ 11511 h 36237"/>
                <a:gd name="connsiteX11" fmla="*/ 5692 w 28461"/>
                <a:gd name="connsiteY11" fmla="*/ 4176 h 36237"/>
                <a:gd name="connsiteX12" fmla="*/ 14935 w 28461"/>
                <a:gd name="connsiteY12" fmla="*/ 1461 h 36237"/>
                <a:gd name="connsiteX13" fmla="*/ 27332 w 28461"/>
                <a:gd name="connsiteY13" fmla="*/ 5203 h 36237"/>
                <a:gd name="connsiteX14" fmla="*/ 24838 w 28461"/>
                <a:gd name="connsiteY14" fmla="*/ 7697 h 36237"/>
                <a:gd name="connsiteX15" fmla="*/ 14935 w 28461"/>
                <a:gd name="connsiteY15" fmla="*/ 4689 h 36237"/>
                <a:gd name="connsiteX16" fmla="*/ 8260 w 28461"/>
                <a:gd name="connsiteY16" fmla="*/ 6450 h 36237"/>
                <a:gd name="connsiteX17" fmla="*/ 5913 w 28461"/>
                <a:gd name="connsiteY17" fmla="*/ 11511 h 36237"/>
                <a:gd name="connsiteX18" fmla="*/ 7673 w 28461"/>
                <a:gd name="connsiteY18" fmla="*/ 15692 h 36237"/>
                <a:gd name="connsiteX19" fmla="*/ 13101 w 28461"/>
                <a:gd name="connsiteY19" fmla="*/ 17453 h 36237"/>
                <a:gd name="connsiteX20" fmla="*/ 18823 w 28461"/>
                <a:gd name="connsiteY20" fmla="*/ 17966 h 36237"/>
                <a:gd name="connsiteX21" fmla="*/ 26525 w 28461"/>
                <a:gd name="connsiteY21" fmla="*/ 20460 h 36237"/>
                <a:gd name="connsiteX22" fmla="*/ 29166 w 28461"/>
                <a:gd name="connsiteY22" fmla="*/ 2720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166" y="27209"/>
                  </a:moveTo>
                  <a:cubicBezTo>
                    <a:pt x="29166" y="30437"/>
                    <a:pt x="27919" y="33004"/>
                    <a:pt x="25352" y="34838"/>
                  </a:cubicBezTo>
                  <a:cubicBezTo>
                    <a:pt x="22784" y="36745"/>
                    <a:pt x="19337" y="37699"/>
                    <a:pt x="15009" y="37699"/>
                  </a:cubicBezTo>
                  <a:cubicBezTo>
                    <a:pt x="8993" y="37699"/>
                    <a:pt x="4225" y="36012"/>
                    <a:pt x="704" y="32637"/>
                  </a:cubicBezTo>
                  <a:lnTo>
                    <a:pt x="3272" y="30070"/>
                  </a:lnTo>
                  <a:cubicBezTo>
                    <a:pt x="5986" y="32931"/>
                    <a:pt x="9874" y="34398"/>
                    <a:pt x="14862" y="34398"/>
                  </a:cubicBezTo>
                  <a:cubicBezTo>
                    <a:pt x="21977" y="34398"/>
                    <a:pt x="25498" y="31977"/>
                    <a:pt x="25498" y="27209"/>
                  </a:cubicBezTo>
                  <a:cubicBezTo>
                    <a:pt x="25498" y="25375"/>
                    <a:pt x="24985" y="23981"/>
                    <a:pt x="23885" y="23028"/>
                  </a:cubicBezTo>
                  <a:cubicBezTo>
                    <a:pt x="22784" y="22074"/>
                    <a:pt x="21097" y="21487"/>
                    <a:pt x="18750" y="21267"/>
                  </a:cubicBezTo>
                  <a:lnTo>
                    <a:pt x="12881" y="20754"/>
                  </a:lnTo>
                  <a:cubicBezTo>
                    <a:pt x="5766" y="20167"/>
                    <a:pt x="2245" y="17086"/>
                    <a:pt x="2245" y="11511"/>
                  </a:cubicBezTo>
                  <a:cubicBezTo>
                    <a:pt x="2245" y="8430"/>
                    <a:pt x="3418" y="6009"/>
                    <a:pt x="5692" y="4176"/>
                  </a:cubicBezTo>
                  <a:cubicBezTo>
                    <a:pt x="7966" y="2342"/>
                    <a:pt x="11047" y="1461"/>
                    <a:pt x="14935" y="1461"/>
                  </a:cubicBezTo>
                  <a:cubicBezTo>
                    <a:pt x="19850" y="1461"/>
                    <a:pt x="23958" y="2708"/>
                    <a:pt x="27332" y="5203"/>
                  </a:cubicBezTo>
                  <a:lnTo>
                    <a:pt x="24838" y="7697"/>
                  </a:lnTo>
                  <a:cubicBezTo>
                    <a:pt x="22124" y="5716"/>
                    <a:pt x="18823" y="4689"/>
                    <a:pt x="14935" y="4689"/>
                  </a:cubicBezTo>
                  <a:cubicBezTo>
                    <a:pt x="12001" y="4689"/>
                    <a:pt x="9727" y="5276"/>
                    <a:pt x="8260" y="6450"/>
                  </a:cubicBezTo>
                  <a:cubicBezTo>
                    <a:pt x="6719" y="7623"/>
                    <a:pt x="5913" y="9310"/>
                    <a:pt x="5913" y="11511"/>
                  </a:cubicBezTo>
                  <a:cubicBezTo>
                    <a:pt x="5913" y="13345"/>
                    <a:pt x="6499" y="14739"/>
                    <a:pt x="7673" y="15692"/>
                  </a:cubicBezTo>
                  <a:cubicBezTo>
                    <a:pt x="8773" y="16646"/>
                    <a:pt x="10607" y="17233"/>
                    <a:pt x="13101" y="17453"/>
                  </a:cubicBezTo>
                  <a:lnTo>
                    <a:pt x="18823" y="17966"/>
                  </a:lnTo>
                  <a:cubicBezTo>
                    <a:pt x="22124" y="18333"/>
                    <a:pt x="24692" y="19140"/>
                    <a:pt x="26525" y="20460"/>
                  </a:cubicBezTo>
                  <a:cubicBezTo>
                    <a:pt x="28286" y="21781"/>
                    <a:pt x="29166" y="24055"/>
                    <a:pt x="29166" y="27209"/>
                  </a:cubicBezTo>
                  <a:close/>
                </a:path>
              </a:pathLst>
            </a:custGeom>
            <a:solidFill>
              <a:srgbClr val="000000"/>
            </a:solidFill>
            <a:ln w="73262" cap="flat">
              <a:noFill/>
              <a:prstDash val="solid"/>
              <a:miter/>
            </a:ln>
          </p:spPr>
          <p:txBody>
            <a:bodyPr rtlCol="0" anchor="ctr"/>
            <a:lstStyle/>
            <a:p>
              <a:endParaRPr lang="en-GB"/>
            </a:p>
          </p:txBody>
        </p:sp>
        <p:sp>
          <p:nvSpPr>
            <p:cNvPr id="713" name="Graphic 1127">
              <a:extLst>
                <a:ext uri="{FF2B5EF4-FFF2-40B4-BE49-F238E27FC236}">
                  <a16:creationId xmlns:a16="http://schemas.microsoft.com/office/drawing/2014/main" id="{D70EF54F-68D0-4C04-A735-90797389C0CF}"/>
                </a:ext>
              </a:extLst>
            </p:cNvPr>
            <p:cNvSpPr/>
            <p:nvPr/>
          </p:nvSpPr>
          <p:spPr>
            <a:xfrm>
              <a:off x="6859051" y="3883027"/>
              <a:ext cx="27434" cy="52669"/>
            </a:xfrm>
            <a:custGeom>
              <a:avLst/>
              <a:gdLst>
                <a:gd name="connsiteX0" fmla="*/ 23611 w 27434"/>
                <a:gd name="connsiteY0" fmla="*/ 20971 h 52669"/>
                <a:gd name="connsiteX1" fmla="*/ 28159 w 27434"/>
                <a:gd name="connsiteY1" fmla="*/ 36009 h 52669"/>
                <a:gd name="connsiteX2" fmla="*/ 23611 w 27434"/>
                <a:gd name="connsiteY2" fmla="*/ 51047 h 52669"/>
                <a:gd name="connsiteX3" fmla="*/ 14955 w 27434"/>
                <a:gd name="connsiteY3" fmla="*/ 54128 h 52669"/>
                <a:gd name="connsiteX4" fmla="*/ 9160 w 27434"/>
                <a:gd name="connsiteY4" fmla="*/ 53027 h 52669"/>
                <a:gd name="connsiteX5" fmla="*/ 4465 w 27434"/>
                <a:gd name="connsiteY5" fmla="*/ 49140 h 52669"/>
                <a:gd name="connsiteX6" fmla="*/ 4465 w 27434"/>
                <a:gd name="connsiteY6" fmla="*/ 53688 h 52669"/>
                <a:gd name="connsiteX7" fmla="*/ 724 w 27434"/>
                <a:gd name="connsiteY7" fmla="*/ 53688 h 52669"/>
                <a:gd name="connsiteX8" fmla="*/ 724 w 27434"/>
                <a:gd name="connsiteY8" fmla="*/ 1459 h 52669"/>
                <a:gd name="connsiteX9" fmla="*/ 4465 w 27434"/>
                <a:gd name="connsiteY9" fmla="*/ 1459 h 52669"/>
                <a:gd name="connsiteX10" fmla="*/ 4465 w 27434"/>
                <a:gd name="connsiteY10" fmla="*/ 22878 h 52669"/>
                <a:gd name="connsiteX11" fmla="*/ 9160 w 27434"/>
                <a:gd name="connsiteY11" fmla="*/ 18991 h 52669"/>
                <a:gd name="connsiteX12" fmla="*/ 14955 w 27434"/>
                <a:gd name="connsiteY12" fmla="*/ 17890 h 52669"/>
                <a:gd name="connsiteX13" fmla="*/ 23611 w 27434"/>
                <a:gd name="connsiteY13" fmla="*/ 20971 h 52669"/>
                <a:gd name="connsiteX14" fmla="*/ 24051 w 27434"/>
                <a:gd name="connsiteY14" fmla="*/ 41511 h 52669"/>
                <a:gd name="connsiteX15" fmla="*/ 24418 w 27434"/>
                <a:gd name="connsiteY15" fmla="*/ 36009 h 52669"/>
                <a:gd name="connsiteX16" fmla="*/ 24051 w 27434"/>
                <a:gd name="connsiteY16" fmla="*/ 30507 h 52669"/>
                <a:gd name="connsiteX17" fmla="*/ 22731 w 27434"/>
                <a:gd name="connsiteY17" fmla="*/ 25886 h 52669"/>
                <a:gd name="connsiteX18" fmla="*/ 19650 w 27434"/>
                <a:gd name="connsiteY18" fmla="*/ 22365 h 52669"/>
                <a:gd name="connsiteX19" fmla="*/ 14442 w 27434"/>
                <a:gd name="connsiteY19" fmla="*/ 21191 h 52669"/>
                <a:gd name="connsiteX20" fmla="*/ 9307 w 27434"/>
                <a:gd name="connsiteY20" fmla="*/ 22365 h 52669"/>
                <a:gd name="connsiteX21" fmla="*/ 6226 w 27434"/>
                <a:gd name="connsiteY21" fmla="*/ 25886 h 52669"/>
                <a:gd name="connsiteX22" fmla="*/ 4832 w 27434"/>
                <a:gd name="connsiteY22" fmla="*/ 30507 h 52669"/>
                <a:gd name="connsiteX23" fmla="*/ 4465 w 27434"/>
                <a:gd name="connsiteY23" fmla="*/ 36009 h 52669"/>
                <a:gd name="connsiteX24" fmla="*/ 4832 w 27434"/>
                <a:gd name="connsiteY24" fmla="*/ 41511 h 52669"/>
                <a:gd name="connsiteX25" fmla="*/ 6226 w 27434"/>
                <a:gd name="connsiteY25" fmla="*/ 46132 h 52669"/>
                <a:gd name="connsiteX26" fmla="*/ 9307 w 27434"/>
                <a:gd name="connsiteY26" fmla="*/ 49580 h 52669"/>
                <a:gd name="connsiteX27" fmla="*/ 14442 w 27434"/>
                <a:gd name="connsiteY27" fmla="*/ 50827 h 52669"/>
                <a:gd name="connsiteX28" fmla="*/ 19650 w 27434"/>
                <a:gd name="connsiteY28" fmla="*/ 49580 h 52669"/>
                <a:gd name="connsiteX29" fmla="*/ 22731 w 27434"/>
                <a:gd name="connsiteY29" fmla="*/ 46132 h 52669"/>
                <a:gd name="connsiteX30" fmla="*/ 24051 w 27434"/>
                <a:gd name="connsiteY30" fmla="*/ 41511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3611" y="20971"/>
                  </a:moveTo>
                  <a:cubicBezTo>
                    <a:pt x="26619" y="23979"/>
                    <a:pt x="28159" y="29040"/>
                    <a:pt x="28159" y="36009"/>
                  </a:cubicBezTo>
                  <a:cubicBezTo>
                    <a:pt x="28159" y="42978"/>
                    <a:pt x="26619" y="48039"/>
                    <a:pt x="23611" y="51047"/>
                  </a:cubicBezTo>
                  <a:cubicBezTo>
                    <a:pt x="21557" y="53101"/>
                    <a:pt x="18696" y="54128"/>
                    <a:pt x="14955" y="54128"/>
                  </a:cubicBezTo>
                  <a:cubicBezTo>
                    <a:pt x="12755" y="54128"/>
                    <a:pt x="10847" y="53761"/>
                    <a:pt x="9160" y="53027"/>
                  </a:cubicBezTo>
                  <a:cubicBezTo>
                    <a:pt x="7473" y="52367"/>
                    <a:pt x="5933" y="51047"/>
                    <a:pt x="4465" y="49140"/>
                  </a:cubicBezTo>
                  <a:lnTo>
                    <a:pt x="4465" y="53688"/>
                  </a:lnTo>
                  <a:lnTo>
                    <a:pt x="724" y="53688"/>
                  </a:lnTo>
                  <a:lnTo>
                    <a:pt x="724" y="1459"/>
                  </a:lnTo>
                  <a:lnTo>
                    <a:pt x="4465" y="1459"/>
                  </a:lnTo>
                  <a:lnTo>
                    <a:pt x="4465" y="22878"/>
                  </a:lnTo>
                  <a:cubicBezTo>
                    <a:pt x="5933" y="20971"/>
                    <a:pt x="7473" y="19651"/>
                    <a:pt x="9160" y="18991"/>
                  </a:cubicBezTo>
                  <a:cubicBezTo>
                    <a:pt x="10847" y="18257"/>
                    <a:pt x="12755" y="17890"/>
                    <a:pt x="14955" y="17890"/>
                  </a:cubicBezTo>
                  <a:cubicBezTo>
                    <a:pt x="18696" y="17890"/>
                    <a:pt x="21557" y="18917"/>
                    <a:pt x="23611" y="20971"/>
                  </a:cubicBezTo>
                  <a:close/>
                  <a:moveTo>
                    <a:pt x="24051" y="41511"/>
                  </a:moveTo>
                  <a:cubicBezTo>
                    <a:pt x="24271" y="39970"/>
                    <a:pt x="24418" y="38136"/>
                    <a:pt x="24418" y="36009"/>
                  </a:cubicBezTo>
                  <a:cubicBezTo>
                    <a:pt x="24418" y="33882"/>
                    <a:pt x="24271" y="32048"/>
                    <a:pt x="24051" y="30507"/>
                  </a:cubicBezTo>
                  <a:cubicBezTo>
                    <a:pt x="23831" y="28967"/>
                    <a:pt x="23391" y="27426"/>
                    <a:pt x="22731" y="25886"/>
                  </a:cubicBezTo>
                  <a:cubicBezTo>
                    <a:pt x="22071" y="24346"/>
                    <a:pt x="21044" y="23172"/>
                    <a:pt x="19650" y="22365"/>
                  </a:cubicBezTo>
                  <a:cubicBezTo>
                    <a:pt x="18256" y="21558"/>
                    <a:pt x="16496" y="21191"/>
                    <a:pt x="14442" y="21191"/>
                  </a:cubicBezTo>
                  <a:cubicBezTo>
                    <a:pt x="12388" y="21191"/>
                    <a:pt x="10701" y="21558"/>
                    <a:pt x="9307" y="22365"/>
                  </a:cubicBezTo>
                  <a:cubicBezTo>
                    <a:pt x="7913" y="23172"/>
                    <a:pt x="6886" y="24346"/>
                    <a:pt x="6226" y="25886"/>
                  </a:cubicBezTo>
                  <a:cubicBezTo>
                    <a:pt x="5566" y="27426"/>
                    <a:pt x="5052" y="28967"/>
                    <a:pt x="4832" y="30507"/>
                  </a:cubicBezTo>
                  <a:cubicBezTo>
                    <a:pt x="4612" y="32048"/>
                    <a:pt x="4465" y="33882"/>
                    <a:pt x="4465" y="36009"/>
                  </a:cubicBezTo>
                  <a:cubicBezTo>
                    <a:pt x="4465" y="38136"/>
                    <a:pt x="4612" y="39970"/>
                    <a:pt x="4832" y="41511"/>
                  </a:cubicBezTo>
                  <a:cubicBezTo>
                    <a:pt x="5052" y="43051"/>
                    <a:pt x="5566" y="44592"/>
                    <a:pt x="6226" y="46132"/>
                  </a:cubicBezTo>
                  <a:cubicBezTo>
                    <a:pt x="6886" y="47673"/>
                    <a:pt x="7913" y="48773"/>
                    <a:pt x="9307" y="49580"/>
                  </a:cubicBezTo>
                  <a:cubicBezTo>
                    <a:pt x="10701" y="50387"/>
                    <a:pt x="12388" y="50827"/>
                    <a:pt x="14442" y="50827"/>
                  </a:cubicBezTo>
                  <a:cubicBezTo>
                    <a:pt x="16496" y="50827"/>
                    <a:pt x="18256" y="50387"/>
                    <a:pt x="19650" y="49580"/>
                  </a:cubicBezTo>
                  <a:cubicBezTo>
                    <a:pt x="21044" y="48773"/>
                    <a:pt x="22071" y="47673"/>
                    <a:pt x="22731" y="46132"/>
                  </a:cubicBezTo>
                  <a:cubicBezTo>
                    <a:pt x="23391" y="44592"/>
                    <a:pt x="23831" y="43051"/>
                    <a:pt x="24051" y="41511"/>
                  </a:cubicBezTo>
                  <a:close/>
                </a:path>
              </a:pathLst>
            </a:custGeom>
            <a:solidFill>
              <a:srgbClr val="000000"/>
            </a:solidFill>
            <a:ln w="73262" cap="flat">
              <a:noFill/>
              <a:prstDash val="solid"/>
              <a:miter/>
            </a:ln>
          </p:spPr>
          <p:txBody>
            <a:bodyPr rtlCol="0" anchor="ctr"/>
            <a:lstStyle/>
            <a:p>
              <a:endParaRPr lang="en-GB"/>
            </a:p>
          </p:txBody>
        </p:sp>
        <p:sp>
          <p:nvSpPr>
            <p:cNvPr id="714" name="Graphic 1127">
              <a:extLst>
                <a:ext uri="{FF2B5EF4-FFF2-40B4-BE49-F238E27FC236}">
                  <a16:creationId xmlns:a16="http://schemas.microsoft.com/office/drawing/2014/main" id="{9DE7F67A-AF3F-4648-B23A-76D07F78DA0F}"/>
                </a:ext>
              </a:extLst>
            </p:cNvPr>
            <p:cNvSpPr/>
            <p:nvPr/>
          </p:nvSpPr>
          <p:spPr>
            <a:xfrm>
              <a:off x="6896434" y="3899459"/>
              <a:ext cx="28315" cy="36237"/>
            </a:xfrm>
            <a:custGeom>
              <a:avLst/>
              <a:gdLst>
                <a:gd name="connsiteX0" fmla="*/ 29053 w 28315"/>
                <a:gd name="connsiteY0" fmla="*/ 20387 h 36237"/>
                <a:gd name="connsiteX1" fmla="*/ 4479 w 28315"/>
                <a:gd name="connsiteY1" fmla="*/ 20387 h 36237"/>
                <a:gd name="connsiteX2" fmla="*/ 7413 w 28315"/>
                <a:gd name="connsiteY2" fmla="*/ 30730 h 36237"/>
                <a:gd name="connsiteX3" fmla="*/ 15995 w 28315"/>
                <a:gd name="connsiteY3" fmla="*/ 34325 h 36237"/>
                <a:gd name="connsiteX4" fmla="*/ 21277 w 28315"/>
                <a:gd name="connsiteY4" fmla="*/ 33298 h 36237"/>
                <a:gd name="connsiteX5" fmla="*/ 25752 w 28315"/>
                <a:gd name="connsiteY5" fmla="*/ 30070 h 36237"/>
                <a:gd name="connsiteX6" fmla="*/ 28539 w 28315"/>
                <a:gd name="connsiteY6" fmla="*/ 32271 h 36237"/>
                <a:gd name="connsiteX7" fmla="*/ 22817 w 28315"/>
                <a:gd name="connsiteY7" fmla="*/ 36379 h 36237"/>
                <a:gd name="connsiteX8" fmla="*/ 15775 w 28315"/>
                <a:gd name="connsiteY8" fmla="*/ 37699 h 36237"/>
                <a:gd name="connsiteX9" fmla="*/ 4625 w 28315"/>
                <a:gd name="connsiteY9" fmla="*/ 33078 h 36237"/>
                <a:gd name="connsiteX10" fmla="*/ 738 w 28315"/>
                <a:gd name="connsiteY10" fmla="*/ 19580 h 36237"/>
                <a:gd name="connsiteX11" fmla="*/ 4479 w 28315"/>
                <a:gd name="connsiteY11" fmla="*/ 6230 h 36237"/>
                <a:gd name="connsiteX12" fmla="*/ 14895 w 28315"/>
                <a:gd name="connsiteY12" fmla="*/ 1461 h 36237"/>
                <a:gd name="connsiteX13" fmla="*/ 25312 w 28315"/>
                <a:gd name="connsiteY13" fmla="*/ 6009 h 36237"/>
                <a:gd name="connsiteX14" fmla="*/ 29053 w 28315"/>
                <a:gd name="connsiteY14" fmla="*/ 18700 h 36237"/>
                <a:gd name="connsiteX15" fmla="*/ 29053 w 28315"/>
                <a:gd name="connsiteY15" fmla="*/ 20387 h 36237"/>
                <a:gd name="connsiteX16" fmla="*/ 25312 w 28315"/>
                <a:gd name="connsiteY16" fmla="*/ 17380 h 36237"/>
                <a:gd name="connsiteX17" fmla="*/ 24064 w 28315"/>
                <a:gd name="connsiteY17" fmla="*/ 10704 h 36237"/>
                <a:gd name="connsiteX18" fmla="*/ 20470 w 28315"/>
                <a:gd name="connsiteY18" fmla="*/ 6303 h 36237"/>
                <a:gd name="connsiteX19" fmla="*/ 14895 w 28315"/>
                <a:gd name="connsiteY19" fmla="*/ 4762 h 36237"/>
                <a:gd name="connsiteX20" fmla="*/ 9393 w 28315"/>
                <a:gd name="connsiteY20" fmla="*/ 6303 h 36237"/>
                <a:gd name="connsiteX21" fmla="*/ 5726 w 28315"/>
                <a:gd name="connsiteY21" fmla="*/ 10704 h 36237"/>
                <a:gd name="connsiteX22" fmla="*/ 4479 w 28315"/>
                <a:gd name="connsiteY22" fmla="*/ 17380 h 36237"/>
                <a:gd name="connsiteX23" fmla="*/ 25312 w 28315"/>
                <a:gd name="connsiteY23" fmla="*/ 1738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053" y="20387"/>
                  </a:moveTo>
                  <a:lnTo>
                    <a:pt x="4479" y="20387"/>
                  </a:lnTo>
                  <a:cubicBezTo>
                    <a:pt x="4479" y="24935"/>
                    <a:pt x="5432" y="28383"/>
                    <a:pt x="7413" y="30730"/>
                  </a:cubicBezTo>
                  <a:cubicBezTo>
                    <a:pt x="9393" y="33151"/>
                    <a:pt x="12254" y="34325"/>
                    <a:pt x="15995" y="34325"/>
                  </a:cubicBezTo>
                  <a:cubicBezTo>
                    <a:pt x="18049" y="34325"/>
                    <a:pt x="19810" y="33958"/>
                    <a:pt x="21277" y="33298"/>
                  </a:cubicBezTo>
                  <a:cubicBezTo>
                    <a:pt x="22744" y="32637"/>
                    <a:pt x="24211" y="31610"/>
                    <a:pt x="25752" y="30070"/>
                  </a:cubicBezTo>
                  <a:lnTo>
                    <a:pt x="28539" y="32271"/>
                  </a:lnTo>
                  <a:cubicBezTo>
                    <a:pt x="26632" y="34178"/>
                    <a:pt x="24725" y="35572"/>
                    <a:pt x="22817" y="36379"/>
                  </a:cubicBezTo>
                  <a:cubicBezTo>
                    <a:pt x="20910" y="37259"/>
                    <a:pt x="18563" y="37699"/>
                    <a:pt x="15775" y="37699"/>
                  </a:cubicBezTo>
                  <a:cubicBezTo>
                    <a:pt x="10861" y="37699"/>
                    <a:pt x="7193" y="36158"/>
                    <a:pt x="4625" y="33078"/>
                  </a:cubicBezTo>
                  <a:cubicBezTo>
                    <a:pt x="1985" y="29997"/>
                    <a:pt x="738" y="25522"/>
                    <a:pt x="738" y="19580"/>
                  </a:cubicBezTo>
                  <a:cubicBezTo>
                    <a:pt x="738" y="13858"/>
                    <a:pt x="1985" y="9384"/>
                    <a:pt x="4479" y="6230"/>
                  </a:cubicBezTo>
                  <a:cubicBezTo>
                    <a:pt x="6973" y="3075"/>
                    <a:pt x="10420" y="1461"/>
                    <a:pt x="14895" y="1461"/>
                  </a:cubicBezTo>
                  <a:cubicBezTo>
                    <a:pt x="19370" y="1461"/>
                    <a:pt x="22817" y="3002"/>
                    <a:pt x="25312" y="6009"/>
                  </a:cubicBezTo>
                  <a:cubicBezTo>
                    <a:pt x="27806" y="9017"/>
                    <a:pt x="29053" y="13272"/>
                    <a:pt x="29053" y="18700"/>
                  </a:cubicBezTo>
                  <a:lnTo>
                    <a:pt x="29053" y="20387"/>
                  </a:lnTo>
                  <a:close/>
                  <a:moveTo>
                    <a:pt x="25312" y="17380"/>
                  </a:moveTo>
                  <a:cubicBezTo>
                    <a:pt x="25091" y="14372"/>
                    <a:pt x="24725" y="12098"/>
                    <a:pt x="24064" y="10704"/>
                  </a:cubicBezTo>
                  <a:cubicBezTo>
                    <a:pt x="23258" y="8870"/>
                    <a:pt x="22084" y="7403"/>
                    <a:pt x="20470" y="6303"/>
                  </a:cubicBezTo>
                  <a:cubicBezTo>
                    <a:pt x="18783" y="5276"/>
                    <a:pt x="16949" y="4762"/>
                    <a:pt x="14895" y="4762"/>
                  </a:cubicBezTo>
                  <a:cubicBezTo>
                    <a:pt x="12841" y="4762"/>
                    <a:pt x="11007" y="5276"/>
                    <a:pt x="9393" y="6303"/>
                  </a:cubicBezTo>
                  <a:cubicBezTo>
                    <a:pt x="7780" y="7403"/>
                    <a:pt x="6533" y="8870"/>
                    <a:pt x="5726" y="10704"/>
                  </a:cubicBezTo>
                  <a:cubicBezTo>
                    <a:pt x="5065" y="12098"/>
                    <a:pt x="4699" y="14372"/>
                    <a:pt x="4479" y="17380"/>
                  </a:cubicBezTo>
                  <a:lnTo>
                    <a:pt x="25312" y="17380"/>
                  </a:lnTo>
                  <a:close/>
                </a:path>
              </a:pathLst>
            </a:custGeom>
            <a:solidFill>
              <a:srgbClr val="000000"/>
            </a:solidFill>
            <a:ln w="73262" cap="flat">
              <a:noFill/>
              <a:prstDash val="solid"/>
              <a:miter/>
            </a:ln>
          </p:spPr>
          <p:txBody>
            <a:bodyPr rtlCol="0" anchor="ctr"/>
            <a:lstStyle/>
            <a:p>
              <a:endParaRPr lang="en-GB"/>
            </a:p>
          </p:txBody>
        </p:sp>
        <p:sp>
          <p:nvSpPr>
            <p:cNvPr id="715" name="Graphic 1127">
              <a:extLst>
                <a:ext uri="{FF2B5EF4-FFF2-40B4-BE49-F238E27FC236}">
                  <a16:creationId xmlns:a16="http://schemas.microsoft.com/office/drawing/2014/main" id="{8BEE6DFC-A4D3-4FF5-8279-823070C2EA8C}"/>
                </a:ext>
              </a:extLst>
            </p:cNvPr>
            <p:cNvSpPr/>
            <p:nvPr/>
          </p:nvSpPr>
          <p:spPr>
            <a:xfrm>
              <a:off x="6934622" y="3899459"/>
              <a:ext cx="28315" cy="36237"/>
            </a:xfrm>
            <a:custGeom>
              <a:avLst/>
              <a:gdLst>
                <a:gd name="connsiteX0" fmla="*/ 29066 w 28315"/>
                <a:gd name="connsiteY0" fmla="*/ 20387 h 36237"/>
                <a:gd name="connsiteX1" fmla="*/ 4492 w 28315"/>
                <a:gd name="connsiteY1" fmla="*/ 20387 h 36237"/>
                <a:gd name="connsiteX2" fmla="*/ 7426 w 28315"/>
                <a:gd name="connsiteY2" fmla="*/ 30730 h 36237"/>
                <a:gd name="connsiteX3" fmla="*/ 16009 w 28315"/>
                <a:gd name="connsiteY3" fmla="*/ 34325 h 36237"/>
                <a:gd name="connsiteX4" fmla="*/ 21290 w 28315"/>
                <a:gd name="connsiteY4" fmla="*/ 33298 h 36237"/>
                <a:gd name="connsiteX5" fmla="*/ 25765 w 28315"/>
                <a:gd name="connsiteY5" fmla="*/ 30070 h 36237"/>
                <a:gd name="connsiteX6" fmla="*/ 28552 w 28315"/>
                <a:gd name="connsiteY6" fmla="*/ 32271 h 36237"/>
                <a:gd name="connsiteX7" fmla="*/ 22831 w 28315"/>
                <a:gd name="connsiteY7" fmla="*/ 36379 h 36237"/>
                <a:gd name="connsiteX8" fmla="*/ 15789 w 28315"/>
                <a:gd name="connsiteY8" fmla="*/ 37699 h 36237"/>
                <a:gd name="connsiteX9" fmla="*/ 4639 w 28315"/>
                <a:gd name="connsiteY9" fmla="*/ 33078 h 36237"/>
                <a:gd name="connsiteX10" fmla="*/ 751 w 28315"/>
                <a:gd name="connsiteY10" fmla="*/ 19580 h 36237"/>
                <a:gd name="connsiteX11" fmla="*/ 4492 w 28315"/>
                <a:gd name="connsiteY11" fmla="*/ 6230 h 36237"/>
                <a:gd name="connsiteX12" fmla="*/ 14908 w 28315"/>
                <a:gd name="connsiteY12" fmla="*/ 1461 h 36237"/>
                <a:gd name="connsiteX13" fmla="*/ 25325 w 28315"/>
                <a:gd name="connsiteY13" fmla="*/ 6009 h 36237"/>
                <a:gd name="connsiteX14" fmla="*/ 29066 w 28315"/>
                <a:gd name="connsiteY14" fmla="*/ 18700 h 36237"/>
                <a:gd name="connsiteX15" fmla="*/ 29066 w 28315"/>
                <a:gd name="connsiteY15" fmla="*/ 20387 h 36237"/>
                <a:gd name="connsiteX16" fmla="*/ 25325 w 28315"/>
                <a:gd name="connsiteY16" fmla="*/ 17380 h 36237"/>
                <a:gd name="connsiteX17" fmla="*/ 24078 w 28315"/>
                <a:gd name="connsiteY17" fmla="*/ 10704 h 36237"/>
                <a:gd name="connsiteX18" fmla="*/ 20483 w 28315"/>
                <a:gd name="connsiteY18" fmla="*/ 6303 h 36237"/>
                <a:gd name="connsiteX19" fmla="*/ 14908 w 28315"/>
                <a:gd name="connsiteY19" fmla="*/ 4762 h 36237"/>
                <a:gd name="connsiteX20" fmla="*/ 9407 w 28315"/>
                <a:gd name="connsiteY20" fmla="*/ 6303 h 36237"/>
                <a:gd name="connsiteX21" fmla="*/ 5739 w 28315"/>
                <a:gd name="connsiteY21" fmla="*/ 10704 h 36237"/>
                <a:gd name="connsiteX22" fmla="*/ 4492 w 28315"/>
                <a:gd name="connsiteY22" fmla="*/ 17380 h 36237"/>
                <a:gd name="connsiteX23" fmla="*/ 25325 w 28315"/>
                <a:gd name="connsiteY23" fmla="*/ 1738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066" y="20387"/>
                  </a:moveTo>
                  <a:lnTo>
                    <a:pt x="4492" y="20387"/>
                  </a:lnTo>
                  <a:cubicBezTo>
                    <a:pt x="4492" y="24935"/>
                    <a:pt x="5446" y="28383"/>
                    <a:pt x="7426" y="30730"/>
                  </a:cubicBezTo>
                  <a:cubicBezTo>
                    <a:pt x="9407" y="33151"/>
                    <a:pt x="12268" y="34325"/>
                    <a:pt x="16009" y="34325"/>
                  </a:cubicBezTo>
                  <a:cubicBezTo>
                    <a:pt x="18063" y="34325"/>
                    <a:pt x="19823" y="33958"/>
                    <a:pt x="21290" y="33298"/>
                  </a:cubicBezTo>
                  <a:cubicBezTo>
                    <a:pt x="22757" y="32637"/>
                    <a:pt x="24224" y="31610"/>
                    <a:pt x="25765" y="30070"/>
                  </a:cubicBezTo>
                  <a:lnTo>
                    <a:pt x="28552" y="32271"/>
                  </a:lnTo>
                  <a:cubicBezTo>
                    <a:pt x="26645" y="34178"/>
                    <a:pt x="24738" y="35572"/>
                    <a:pt x="22831" y="36379"/>
                  </a:cubicBezTo>
                  <a:cubicBezTo>
                    <a:pt x="20923" y="37259"/>
                    <a:pt x="18576" y="37699"/>
                    <a:pt x="15789" y="37699"/>
                  </a:cubicBezTo>
                  <a:cubicBezTo>
                    <a:pt x="10874" y="37699"/>
                    <a:pt x="7206" y="36158"/>
                    <a:pt x="4639" y="33078"/>
                  </a:cubicBezTo>
                  <a:cubicBezTo>
                    <a:pt x="1998" y="29997"/>
                    <a:pt x="751" y="25522"/>
                    <a:pt x="751" y="19580"/>
                  </a:cubicBezTo>
                  <a:cubicBezTo>
                    <a:pt x="751" y="13858"/>
                    <a:pt x="1998" y="9384"/>
                    <a:pt x="4492" y="6230"/>
                  </a:cubicBezTo>
                  <a:cubicBezTo>
                    <a:pt x="6986" y="3075"/>
                    <a:pt x="10434" y="1461"/>
                    <a:pt x="14908" y="1461"/>
                  </a:cubicBezTo>
                  <a:cubicBezTo>
                    <a:pt x="19383" y="1461"/>
                    <a:pt x="22831" y="3002"/>
                    <a:pt x="25325" y="6009"/>
                  </a:cubicBezTo>
                  <a:cubicBezTo>
                    <a:pt x="27819" y="9017"/>
                    <a:pt x="29066" y="13272"/>
                    <a:pt x="29066" y="18700"/>
                  </a:cubicBezTo>
                  <a:lnTo>
                    <a:pt x="29066" y="20387"/>
                  </a:lnTo>
                  <a:close/>
                  <a:moveTo>
                    <a:pt x="25325" y="17380"/>
                  </a:moveTo>
                  <a:cubicBezTo>
                    <a:pt x="25105" y="14372"/>
                    <a:pt x="24738" y="12098"/>
                    <a:pt x="24078" y="10704"/>
                  </a:cubicBezTo>
                  <a:cubicBezTo>
                    <a:pt x="23271" y="8870"/>
                    <a:pt x="22097" y="7403"/>
                    <a:pt x="20483" y="6303"/>
                  </a:cubicBezTo>
                  <a:cubicBezTo>
                    <a:pt x="18796" y="5276"/>
                    <a:pt x="16962" y="4762"/>
                    <a:pt x="14908" y="4762"/>
                  </a:cubicBezTo>
                  <a:cubicBezTo>
                    <a:pt x="12854" y="4762"/>
                    <a:pt x="11021" y="5276"/>
                    <a:pt x="9407" y="6303"/>
                  </a:cubicBezTo>
                  <a:cubicBezTo>
                    <a:pt x="7793" y="7403"/>
                    <a:pt x="6546" y="8870"/>
                    <a:pt x="5739" y="10704"/>
                  </a:cubicBezTo>
                  <a:cubicBezTo>
                    <a:pt x="5079" y="12098"/>
                    <a:pt x="4712" y="14372"/>
                    <a:pt x="4492" y="17380"/>
                  </a:cubicBezTo>
                  <a:lnTo>
                    <a:pt x="25325" y="17380"/>
                  </a:lnTo>
                  <a:close/>
                </a:path>
              </a:pathLst>
            </a:custGeom>
            <a:solidFill>
              <a:srgbClr val="000000"/>
            </a:solidFill>
            <a:ln w="73262" cap="flat">
              <a:noFill/>
              <a:prstDash val="solid"/>
              <a:miter/>
            </a:ln>
          </p:spPr>
          <p:txBody>
            <a:bodyPr rtlCol="0" anchor="ctr"/>
            <a:lstStyle/>
            <a:p>
              <a:endParaRPr lang="en-GB"/>
            </a:p>
          </p:txBody>
        </p:sp>
        <p:sp>
          <p:nvSpPr>
            <p:cNvPr id="716" name="Graphic 1127">
              <a:extLst>
                <a:ext uri="{FF2B5EF4-FFF2-40B4-BE49-F238E27FC236}">
                  <a16:creationId xmlns:a16="http://schemas.microsoft.com/office/drawing/2014/main" id="{993B513B-25A8-46EC-B483-A944FE9E96F4}"/>
                </a:ext>
              </a:extLst>
            </p:cNvPr>
            <p:cNvSpPr/>
            <p:nvPr/>
          </p:nvSpPr>
          <p:spPr>
            <a:xfrm>
              <a:off x="6974866" y="3899459"/>
              <a:ext cx="27214" cy="35797"/>
            </a:xfrm>
            <a:custGeom>
              <a:avLst/>
              <a:gdLst>
                <a:gd name="connsiteX0" fmla="*/ 27979 w 27214"/>
                <a:gd name="connsiteY0" fmla="*/ 37259 h 35797"/>
                <a:gd name="connsiteX1" fmla="*/ 24238 w 27214"/>
                <a:gd name="connsiteY1" fmla="*/ 37259 h 35797"/>
                <a:gd name="connsiteX2" fmla="*/ 24238 w 27214"/>
                <a:gd name="connsiteY2" fmla="*/ 15325 h 35797"/>
                <a:gd name="connsiteX3" fmla="*/ 21744 w 27214"/>
                <a:gd name="connsiteY3" fmla="*/ 7476 h 35797"/>
                <a:gd name="connsiteX4" fmla="*/ 14482 w 27214"/>
                <a:gd name="connsiteY4" fmla="*/ 4762 h 35797"/>
                <a:gd name="connsiteX5" fmla="*/ 7146 w 27214"/>
                <a:gd name="connsiteY5" fmla="*/ 7476 h 35797"/>
                <a:gd name="connsiteX6" fmla="*/ 4506 w 27214"/>
                <a:gd name="connsiteY6" fmla="*/ 15325 h 35797"/>
                <a:gd name="connsiteX7" fmla="*/ 4506 w 27214"/>
                <a:gd name="connsiteY7" fmla="*/ 37259 h 35797"/>
                <a:gd name="connsiteX8" fmla="*/ 765 w 27214"/>
                <a:gd name="connsiteY8" fmla="*/ 37259 h 35797"/>
                <a:gd name="connsiteX9" fmla="*/ 765 w 27214"/>
                <a:gd name="connsiteY9" fmla="*/ 1901 h 35797"/>
                <a:gd name="connsiteX10" fmla="*/ 4506 w 27214"/>
                <a:gd name="connsiteY10" fmla="*/ 1901 h 35797"/>
                <a:gd name="connsiteX11" fmla="*/ 4506 w 27214"/>
                <a:gd name="connsiteY11" fmla="*/ 6083 h 35797"/>
                <a:gd name="connsiteX12" fmla="*/ 14922 w 27214"/>
                <a:gd name="connsiteY12" fmla="*/ 1461 h 35797"/>
                <a:gd name="connsiteX13" fmla="*/ 24312 w 27214"/>
                <a:gd name="connsiteY13" fmla="*/ 4836 h 35797"/>
                <a:gd name="connsiteX14" fmla="*/ 27979 w 27214"/>
                <a:gd name="connsiteY14" fmla="*/ 14665 h 35797"/>
                <a:gd name="connsiteX15" fmla="*/ 27979 w 27214"/>
                <a:gd name="connsiteY15" fmla="*/ 3725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979" y="37259"/>
                  </a:moveTo>
                  <a:lnTo>
                    <a:pt x="24238" y="37259"/>
                  </a:lnTo>
                  <a:lnTo>
                    <a:pt x="24238" y="15325"/>
                  </a:lnTo>
                  <a:cubicBezTo>
                    <a:pt x="24238" y="11878"/>
                    <a:pt x="23431" y="9310"/>
                    <a:pt x="21744" y="7476"/>
                  </a:cubicBezTo>
                  <a:cubicBezTo>
                    <a:pt x="20057" y="5643"/>
                    <a:pt x="17636" y="4762"/>
                    <a:pt x="14482" y="4762"/>
                  </a:cubicBezTo>
                  <a:cubicBezTo>
                    <a:pt x="11328" y="4762"/>
                    <a:pt x="8834" y="5643"/>
                    <a:pt x="7146" y="7476"/>
                  </a:cubicBezTo>
                  <a:cubicBezTo>
                    <a:pt x="5386" y="9310"/>
                    <a:pt x="4506" y="11951"/>
                    <a:pt x="4506" y="15325"/>
                  </a:cubicBezTo>
                  <a:lnTo>
                    <a:pt x="4506" y="37259"/>
                  </a:lnTo>
                  <a:lnTo>
                    <a:pt x="765" y="37259"/>
                  </a:lnTo>
                  <a:lnTo>
                    <a:pt x="765" y="1901"/>
                  </a:lnTo>
                  <a:lnTo>
                    <a:pt x="4506" y="1901"/>
                  </a:lnTo>
                  <a:lnTo>
                    <a:pt x="4506" y="6083"/>
                  </a:lnTo>
                  <a:cubicBezTo>
                    <a:pt x="7146" y="3002"/>
                    <a:pt x="10594" y="1461"/>
                    <a:pt x="14922" y="1461"/>
                  </a:cubicBezTo>
                  <a:cubicBezTo>
                    <a:pt x="18883" y="1461"/>
                    <a:pt x="22038" y="2562"/>
                    <a:pt x="24312" y="4836"/>
                  </a:cubicBezTo>
                  <a:cubicBezTo>
                    <a:pt x="26732" y="7183"/>
                    <a:pt x="27979" y="10484"/>
                    <a:pt x="27979" y="14665"/>
                  </a:cubicBezTo>
                  <a:lnTo>
                    <a:pt x="27979" y="37259"/>
                  </a:lnTo>
                  <a:close/>
                </a:path>
              </a:pathLst>
            </a:custGeom>
            <a:solidFill>
              <a:srgbClr val="000000"/>
            </a:solidFill>
            <a:ln w="73262" cap="flat">
              <a:noFill/>
              <a:prstDash val="solid"/>
              <a:miter/>
            </a:ln>
          </p:spPr>
          <p:txBody>
            <a:bodyPr rtlCol="0" anchor="ctr"/>
            <a:lstStyle/>
            <a:p>
              <a:endParaRPr lang="en-GB"/>
            </a:p>
          </p:txBody>
        </p:sp>
        <p:sp>
          <p:nvSpPr>
            <p:cNvPr id="717" name="Graphic 1127">
              <a:extLst>
                <a:ext uri="{FF2B5EF4-FFF2-40B4-BE49-F238E27FC236}">
                  <a16:creationId xmlns:a16="http://schemas.microsoft.com/office/drawing/2014/main" id="{B1C379D9-4311-4F8D-87E5-79E6F0D31D53}"/>
                </a:ext>
              </a:extLst>
            </p:cNvPr>
            <p:cNvSpPr/>
            <p:nvPr/>
          </p:nvSpPr>
          <p:spPr>
            <a:xfrm>
              <a:off x="7034396" y="3899459"/>
              <a:ext cx="22593" cy="35797"/>
            </a:xfrm>
            <a:custGeom>
              <a:avLst/>
              <a:gdLst>
                <a:gd name="connsiteX0" fmla="*/ 20664 w 22593"/>
                <a:gd name="connsiteY0" fmla="*/ 7550 h 35797"/>
                <a:gd name="connsiteX1" fmla="*/ 17656 w 22593"/>
                <a:gd name="connsiteY1" fmla="*/ 5349 h 35797"/>
                <a:gd name="connsiteX2" fmla="*/ 13988 w 22593"/>
                <a:gd name="connsiteY2" fmla="*/ 4762 h 35797"/>
                <a:gd name="connsiteX3" fmla="*/ 7093 w 22593"/>
                <a:gd name="connsiteY3" fmla="*/ 7843 h 35797"/>
                <a:gd name="connsiteX4" fmla="*/ 4526 w 22593"/>
                <a:gd name="connsiteY4" fmla="*/ 15472 h 35797"/>
                <a:gd name="connsiteX5" fmla="*/ 4526 w 22593"/>
                <a:gd name="connsiteY5" fmla="*/ 37259 h 35797"/>
                <a:gd name="connsiteX6" fmla="*/ 784 w 22593"/>
                <a:gd name="connsiteY6" fmla="*/ 37259 h 35797"/>
                <a:gd name="connsiteX7" fmla="*/ 784 w 22593"/>
                <a:gd name="connsiteY7" fmla="*/ 1901 h 35797"/>
                <a:gd name="connsiteX8" fmla="*/ 4526 w 22593"/>
                <a:gd name="connsiteY8" fmla="*/ 1901 h 35797"/>
                <a:gd name="connsiteX9" fmla="*/ 4526 w 22593"/>
                <a:gd name="connsiteY9" fmla="*/ 6596 h 35797"/>
                <a:gd name="connsiteX10" fmla="*/ 8854 w 22593"/>
                <a:gd name="connsiteY10" fmla="*/ 2855 h 35797"/>
                <a:gd name="connsiteX11" fmla="*/ 14869 w 22593"/>
                <a:gd name="connsiteY11" fmla="*/ 1461 h 35797"/>
                <a:gd name="connsiteX12" fmla="*/ 23378 w 22593"/>
                <a:gd name="connsiteY12" fmla="*/ 4836 h 35797"/>
                <a:gd name="connsiteX13" fmla="*/ 20664 w 22593"/>
                <a:gd name="connsiteY13" fmla="*/ 755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664" y="7550"/>
                  </a:moveTo>
                  <a:cubicBezTo>
                    <a:pt x="19563" y="6450"/>
                    <a:pt x="18610" y="5716"/>
                    <a:pt x="17656" y="5349"/>
                  </a:cubicBezTo>
                  <a:cubicBezTo>
                    <a:pt x="16703" y="4982"/>
                    <a:pt x="15456" y="4762"/>
                    <a:pt x="13988" y="4762"/>
                  </a:cubicBezTo>
                  <a:cubicBezTo>
                    <a:pt x="11054" y="4762"/>
                    <a:pt x="8707" y="5789"/>
                    <a:pt x="7093" y="7843"/>
                  </a:cubicBezTo>
                  <a:cubicBezTo>
                    <a:pt x="5406" y="9971"/>
                    <a:pt x="4526" y="12465"/>
                    <a:pt x="4526" y="15472"/>
                  </a:cubicBezTo>
                  <a:lnTo>
                    <a:pt x="4526" y="37259"/>
                  </a:lnTo>
                  <a:lnTo>
                    <a:pt x="784" y="37259"/>
                  </a:lnTo>
                  <a:lnTo>
                    <a:pt x="784" y="1901"/>
                  </a:lnTo>
                  <a:lnTo>
                    <a:pt x="4526" y="1901"/>
                  </a:lnTo>
                  <a:lnTo>
                    <a:pt x="4526" y="6596"/>
                  </a:lnTo>
                  <a:cubicBezTo>
                    <a:pt x="5553" y="4982"/>
                    <a:pt x="7020" y="3735"/>
                    <a:pt x="8854" y="2855"/>
                  </a:cubicBezTo>
                  <a:cubicBezTo>
                    <a:pt x="10687" y="1901"/>
                    <a:pt x="12741" y="1461"/>
                    <a:pt x="14869" y="1461"/>
                  </a:cubicBezTo>
                  <a:cubicBezTo>
                    <a:pt x="18316" y="1461"/>
                    <a:pt x="21104" y="2562"/>
                    <a:pt x="23378" y="4836"/>
                  </a:cubicBezTo>
                  <a:lnTo>
                    <a:pt x="20664" y="7550"/>
                  </a:lnTo>
                  <a:close/>
                </a:path>
              </a:pathLst>
            </a:custGeom>
            <a:solidFill>
              <a:srgbClr val="000000"/>
            </a:solidFill>
            <a:ln w="73262" cap="flat">
              <a:noFill/>
              <a:prstDash val="solid"/>
              <a:miter/>
            </a:ln>
          </p:spPr>
          <p:txBody>
            <a:bodyPr rtlCol="0" anchor="ctr"/>
            <a:lstStyle/>
            <a:p>
              <a:endParaRPr lang="en-GB"/>
            </a:p>
          </p:txBody>
        </p:sp>
        <p:sp>
          <p:nvSpPr>
            <p:cNvPr id="718" name="Graphic 1127">
              <a:extLst>
                <a:ext uri="{FF2B5EF4-FFF2-40B4-BE49-F238E27FC236}">
                  <a16:creationId xmlns:a16="http://schemas.microsoft.com/office/drawing/2014/main" id="{A57E81F4-BA0A-4386-B427-4531FFA8C360}"/>
                </a:ext>
              </a:extLst>
            </p:cNvPr>
            <p:cNvSpPr/>
            <p:nvPr/>
          </p:nvSpPr>
          <p:spPr>
            <a:xfrm>
              <a:off x="7062171" y="3899459"/>
              <a:ext cx="28315" cy="36237"/>
            </a:xfrm>
            <a:custGeom>
              <a:avLst/>
              <a:gdLst>
                <a:gd name="connsiteX0" fmla="*/ 29110 w 28315"/>
                <a:gd name="connsiteY0" fmla="*/ 20387 h 36237"/>
                <a:gd name="connsiteX1" fmla="*/ 4536 w 28315"/>
                <a:gd name="connsiteY1" fmla="*/ 20387 h 36237"/>
                <a:gd name="connsiteX2" fmla="*/ 7470 w 28315"/>
                <a:gd name="connsiteY2" fmla="*/ 30730 h 36237"/>
                <a:gd name="connsiteX3" fmla="*/ 16053 w 28315"/>
                <a:gd name="connsiteY3" fmla="*/ 34325 h 36237"/>
                <a:gd name="connsiteX4" fmla="*/ 21335 w 28315"/>
                <a:gd name="connsiteY4" fmla="*/ 33298 h 36237"/>
                <a:gd name="connsiteX5" fmla="*/ 25809 w 28315"/>
                <a:gd name="connsiteY5" fmla="*/ 30070 h 36237"/>
                <a:gd name="connsiteX6" fmla="*/ 28597 w 28315"/>
                <a:gd name="connsiteY6" fmla="*/ 32271 h 36237"/>
                <a:gd name="connsiteX7" fmla="*/ 22875 w 28315"/>
                <a:gd name="connsiteY7" fmla="*/ 36379 h 36237"/>
                <a:gd name="connsiteX8" fmla="*/ 15833 w 28315"/>
                <a:gd name="connsiteY8" fmla="*/ 37699 h 36237"/>
                <a:gd name="connsiteX9" fmla="*/ 4683 w 28315"/>
                <a:gd name="connsiteY9" fmla="*/ 33078 h 36237"/>
                <a:gd name="connsiteX10" fmla="*/ 795 w 28315"/>
                <a:gd name="connsiteY10" fmla="*/ 19580 h 36237"/>
                <a:gd name="connsiteX11" fmla="*/ 4536 w 28315"/>
                <a:gd name="connsiteY11" fmla="*/ 6230 h 36237"/>
                <a:gd name="connsiteX12" fmla="*/ 14953 w 28315"/>
                <a:gd name="connsiteY12" fmla="*/ 1461 h 36237"/>
                <a:gd name="connsiteX13" fmla="*/ 25369 w 28315"/>
                <a:gd name="connsiteY13" fmla="*/ 6009 h 36237"/>
                <a:gd name="connsiteX14" fmla="*/ 29110 w 28315"/>
                <a:gd name="connsiteY14" fmla="*/ 18700 h 36237"/>
                <a:gd name="connsiteX15" fmla="*/ 29110 w 28315"/>
                <a:gd name="connsiteY15" fmla="*/ 20387 h 36237"/>
                <a:gd name="connsiteX16" fmla="*/ 25369 w 28315"/>
                <a:gd name="connsiteY16" fmla="*/ 17380 h 36237"/>
                <a:gd name="connsiteX17" fmla="*/ 24122 w 28315"/>
                <a:gd name="connsiteY17" fmla="*/ 10704 h 36237"/>
                <a:gd name="connsiteX18" fmla="*/ 20528 w 28315"/>
                <a:gd name="connsiteY18" fmla="*/ 6303 h 36237"/>
                <a:gd name="connsiteX19" fmla="*/ 14953 w 28315"/>
                <a:gd name="connsiteY19" fmla="*/ 4762 h 36237"/>
                <a:gd name="connsiteX20" fmla="*/ 9451 w 28315"/>
                <a:gd name="connsiteY20" fmla="*/ 6303 h 36237"/>
                <a:gd name="connsiteX21" fmla="*/ 5783 w 28315"/>
                <a:gd name="connsiteY21" fmla="*/ 10704 h 36237"/>
                <a:gd name="connsiteX22" fmla="*/ 4536 w 28315"/>
                <a:gd name="connsiteY22" fmla="*/ 17380 h 36237"/>
                <a:gd name="connsiteX23" fmla="*/ 25369 w 28315"/>
                <a:gd name="connsiteY23" fmla="*/ 1738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110" y="20387"/>
                  </a:moveTo>
                  <a:lnTo>
                    <a:pt x="4536" y="20387"/>
                  </a:lnTo>
                  <a:cubicBezTo>
                    <a:pt x="4536" y="24935"/>
                    <a:pt x="5490" y="28383"/>
                    <a:pt x="7470" y="30730"/>
                  </a:cubicBezTo>
                  <a:cubicBezTo>
                    <a:pt x="9451" y="33151"/>
                    <a:pt x="12312" y="34325"/>
                    <a:pt x="16053" y="34325"/>
                  </a:cubicBezTo>
                  <a:cubicBezTo>
                    <a:pt x="18107" y="34325"/>
                    <a:pt x="19867" y="33958"/>
                    <a:pt x="21335" y="33298"/>
                  </a:cubicBezTo>
                  <a:cubicBezTo>
                    <a:pt x="22802" y="32637"/>
                    <a:pt x="24269" y="31610"/>
                    <a:pt x="25809" y="30070"/>
                  </a:cubicBezTo>
                  <a:lnTo>
                    <a:pt x="28597" y="32271"/>
                  </a:lnTo>
                  <a:cubicBezTo>
                    <a:pt x="26690" y="34178"/>
                    <a:pt x="24782" y="35572"/>
                    <a:pt x="22875" y="36379"/>
                  </a:cubicBezTo>
                  <a:cubicBezTo>
                    <a:pt x="20968" y="37259"/>
                    <a:pt x="18620" y="37699"/>
                    <a:pt x="15833" y="37699"/>
                  </a:cubicBezTo>
                  <a:cubicBezTo>
                    <a:pt x="10918" y="37699"/>
                    <a:pt x="7250" y="36158"/>
                    <a:pt x="4683" y="33078"/>
                  </a:cubicBezTo>
                  <a:cubicBezTo>
                    <a:pt x="2042" y="29997"/>
                    <a:pt x="795" y="25522"/>
                    <a:pt x="795" y="19580"/>
                  </a:cubicBezTo>
                  <a:cubicBezTo>
                    <a:pt x="795" y="13858"/>
                    <a:pt x="2042" y="9384"/>
                    <a:pt x="4536" y="6230"/>
                  </a:cubicBezTo>
                  <a:cubicBezTo>
                    <a:pt x="7030" y="3075"/>
                    <a:pt x="10478" y="1461"/>
                    <a:pt x="14953" y="1461"/>
                  </a:cubicBezTo>
                  <a:cubicBezTo>
                    <a:pt x="19427" y="1461"/>
                    <a:pt x="22875" y="3002"/>
                    <a:pt x="25369" y="6009"/>
                  </a:cubicBezTo>
                  <a:cubicBezTo>
                    <a:pt x="27863" y="9017"/>
                    <a:pt x="29110" y="13272"/>
                    <a:pt x="29110" y="18700"/>
                  </a:cubicBezTo>
                  <a:lnTo>
                    <a:pt x="29110" y="20387"/>
                  </a:lnTo>
                  <a:close/>
                  <a:moveTo>
                    <a:pt x="25369" y="17380"/>
                  </a:moveTo>
                  <a:cubicBezTo>
                    <a:pt x="25149" y="14372"/>
                    <a:pt x="24782" y="12098"/>
                    <a:pt x="24122" y="10704"/>
                  </a:cubicBezTo>
                  <a:cubicBezTo>
                    <a:pt x="23315" y="8870"/>
                    <a:pt x="22142" y="7403"/>
                    <a:pt x="20528" y="6303"/>
                  </a:cubicBezTo>
                  <a:cubicBezTo>
                    <a:pt x="18841" y="5276"/>
                    <a:pt x="17007" y="4762"/>
                    <a:pt x="14953" y="4762"/>
                  </a:cubicBezTo>
                  <a:cubicBezTo>
                    <a:pt x="12899" y="4762"/>
                    <a:pt x="11065" y="5276"/>
                    <a:pt x="9451" y="6303"/>
                  </a:cubicBezTo>
                  <a:cubicBezTo>
                    <a:pt x="7837" y="7403"/>
                    <a:pt x="6590" y="8870"/>
                    <a:pt x="5783" y="10704"/>
                  </a:cubicBezTo>
                  <a:cubicBezTo>
                    <a:pt x="5123" y="12098"/>
                    <a:pt x="4756" y="14372"/>
                    <a:pt x="4536" y="17380"/>
                  </a:cubicBezTo>
                  <a:lnTo>
                    <a:pt x="25369" y="17380"/>
                  </a:lnTo>
                  <a:close/>
                </a:path>
              </a:pathLst>
            </a:custGeom>
            <a:solidFill>
              <a:srgbClr val="000000"/>
            </a:solidFill>
            <a:ln w="73262" cap="flat">
              <a:noFill/>
              <a:prstDash val="solid"/>
              <a:miter/>
            </a:ln>
          </p:spPr>
          <p:txBody>
            <a:bodyPr rtlCol="0" anchor="ctr"/>
            <a:lstStyle/>
            <a:p>
              <a:endParaRPr lang="en-GB"/>
            </a:p>
          </p:txBody>
        </p:sp>
        <p:sp>
          <p:nvSpPr>
            <p:cNvPr id="719" name="Graphic 1127">
              <a:extLst>
                <a:ext uri="{FF2B5EF4-FFF2-40B4-BE49-F238E27FC236}">
                  <a16:creationId xmlns:a16="http://schemas.microsoft.com/office/drawing/2014/main" id="{6A726E55-F1D9-47FB-90E2-B987EE273798}"/>
                </a:ext>
              </a:extLst>
            </p:cNvPr>
            <p:cNvSpPr/>
            <p:nvPr/>
          </p:nvSpPr>
          <p:spPr>
            <a:xfrm>
              <a:off x="7102415" y="3899459"/>
              <a:ext cx="50688" cy="35797"/>
            </a:xfrm>
            <a:custGeom>
              <a:avLst/>
              <a:gdLst>
                <a:gd name="connsiteX0" fmla="*/ 51501 w 50688"/>
                <a:gd name="connsiteY0" fmla="*/ 37259 h 35797"/>
                <a:gd name="connsiteX1" fmla="*/ 47760 w 50688"/>
                <a:gd name="connsiteY1" fmla="*/ 37259 h 35797"/>
                <a:gd name="connsiteX2" fmla="*/ 47760 w 50688"/>
                <a:gd name="connsiteY2" fmla="*/ 15325 h 35797"/>
                <a:gd name="connsiteX3" fmla="*/ 45266 w 50688"/>
                <a:gd name="connsiteY3" fmla="*/ 7476 h 35797"/>
                <a:gd name="connsiteX4" fmla="*/ 38004 w 50688"/>
                <a:gd name="connsiteY4" fmla="*/ 4762 h 35797"/>
                <a:gd name="connsiteX5" fmla="*/ 30668 w 50688"/>
                <a:gd name="connsiteY5" fmla="*/ 7476 h 35797"/>
                <a:gd name="connsiteX6" fmla="*/ 28028 w 50688"/>
                <a:gd name="connsiteY6" fmla="*/ 14665 h 35797"/>
                <a:gd name="connsiteX7" fmla="*/ 28028 w 50688"/>
                <a:gd name="connsiteY7" fmla="*/ 37259 h 35797"/>
                <a:gd name="connsiteX8" fmla="*/ 24287 w 50688"/>
                <a:gd name="connsiteY8" fmla="*/ 37259 h 35797"/>
                <a:gd name="connsiteX9" fmla="*/ 24287 w 50688"/>
                <a:gd name="connsiteY9" fmla="*/ 15325 h 35797"/>
                <a:gd name="connsiteX10" fmla="*/ 21792 w 50688"/>
                <a:gd name="connsiteY10" fmla="*/ 7476 h 35797"/>
                <a:gd name="connsiteX11" fmla="*/ 14530 w 50688"/>
                <a:gd name="connsiteY11" fmla="*/ 4762 h 35797"/>
                <a:gd name="connsiteX12" fmla="*/ 7195 w 50688"/>
                <a:gd name="connsiteY12" fmla="*/ 7476 h 35797"/>
                <a:gd name="connsiteX13" fmla="*/ 4554 w 50688"/>
                <a:gd name="connsiteY13" fmla="*/ 15325 h 35797"/>
                <a:gd name="connsiteX14" fmla="*/ 4554 w 50688"/>
                <a:gd name="connsiteY14" fmla="*/ 37259 h 35797"/>
                <a:gd name="connsiteX15" fmla="*/ 813 w 50688"/>
                <a:gd name="connsiteY15" fmla="*/ 37259 h 35797"/>
                <a:gd name="connsiteX16" fmla="*/ 813 w 50688"/>
                <a:gd name="connsiteY16" fmla="*/ 1901 h 35797"/>
                <a:gd name="connsiteX17" fmla="*/ 4554 w 50688"/>
                <a:gd name="connsiteY17" fmla="*/ 1901 h 35797"/>
                <a:gd name="connsiteX18" fmla="*/ 4554 w 50688"/>
                <a:gd name="connsiteY18" fmla="*/ 6083 h 35797"/>
                <a:gd name="connsiteX19" fmla="*/ 15044 w 50688"/>
                <a:gd name="connsiteY19" fmla="*/ 1461 h 35797"/>
                <a:gd name="connsiteX20" fmla="*/ 26414 w 50688"/>
                <a:gd name="connsiteY20" fmla="*/ 7917 h 35797"/>
                <a:gd name="connsiteX21" fmla="*/ 38444 w 50688"/>
                <a:gd name="connsiteY21" fmla="*/ 1461 h 35797"/>
                <a:gd name="connsiteX22" fmla="*/ 47760 w 50688"/>
                <a:gd name="connsiteY22" fmla="*/ 4836 h 35797"/>
                <a:gd name="connsiteX23" fmla="*/ 51501 w 50688"/>
                <a:gd name="connsiteY23" fmla="*/ 14665 h 35797"/>
                <a:gd name="connsiteX24" fmla="*/ 51501 w 50688"/>
                <a:gd name="connsiteY24" fmla="*/ 37259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501" y="37259"/>
                  </a:moveTo>
                  <a:lnTo>
                    <a:pt x="47760" y="37259"/>
                  </a:lnTo>
                  <a:lnTo>
                    <a:pt x="47760" y="15325"/>
                  </a:lnTo>
                  <a:cubicBezTo>
                    <a:pt x="47760" y="11878"/>
                    <a:pt x="46953" y="9310"/>
                    <a:pt x="45266" y="7476"/>
                  </a:cubicBezTo>
                  <a:cubicBezTo>
                    <a:pt x="43579" y="5643"/>
                    <a:pt x="41158" y="4762"/>
                    <a:pt x="38004" y="4762"/>
                  </a:cubicBezTo>
                  <a:cubicBezTo>
                    <a:pt x="34923" y="4762"/>
                    <a:pt x="32502" y="5643"/>
                    <a:pt x="30668" y="7476"/>
                  </a:cubicBezTo>
                  <a:cubicBezTo>
                    <a:pt x="28908" y="9237"/>
                    <a:pt x="28028" y="11658"/>
                    <a:pt x="28028" y="14665"/>
                  </a:cubicBezTo>
                  <a:lnTo>
                    <a:pt x="28028" y="37259"/>
                  </a:lnTo>
                  <a:lnTo>
                    <a:pt x="24287" y="37259"/>
                  </a:lnTo>
                  <a:lnTo>
                    <a:pt x="24287" y="15325"/>
                  </a:lnTo>
                  <a:cubicBezTo>
                    <a:pt x="24287" y="11878"/>
                    <a:pt x="23480" y="9310"/>
                    <a:pt x="21792" y="7476"/>
                  </a:cubicBezTo>
                  <a:cubicBezTo>
                    <a:pt x="20105" y="5643"/>
                    <a:pt x="17685" y="4762"/>
                    <a:pt x="14530" y="4762"/>
                  </a:cubicBezTo>
                  <a:cubicBezTo>
                    <a:pt x="11376" y="4762"/>
                    <a:pt x="8882" y="5643"/>
                    <a:pt x="7195" y="7476"/>
                  </a:cubicBezTo>
                  <a:cubicBezTo>
                    <a:pt x="5434" y="9310"/>
                    <a:pt x="4554" y="11951"/>
                    <a:pt x="4554" y="15325"/>
                  </a:cubicBezTo>
                  <a:lnTo>
                    <a:pt x="4554" y="37259"/>
                  </a:lnTo>
                  <a:lnTo>
                    <a:pt x="813" y="37259"/>
                  </a:lnTo>
                  <a:lnTo>
                    <a:pt x="813" y="1901"/>
                  </a:lnTo>
                  <a:lnTo>
                    <a:pt x="4554" y="1901"/>
                  </a:lnTo>
                  <a:lnTo>
                    <a:pt x="4554" y="6083"/>
                  </a:lnTo>
                  <a:cubicBezTo>
                    <a:pt x="7195" y="3002"/>
                    <a:pt x="10716" y="1461"/>
                    <a:pt x="15044" y="1461"/>
                  </a:cubicBezTo>
                  <a:cubicBezTo>
                    <a:pt x="20399" y="1461"/>
                    <a:pt x="24213" y="3589"/>
                    <a:pt x="26414" y="7917"/>
                  </a:cubicBezTo>
                  <a:cubicBezTo>
                    <a:pt x="29128" y="3589"/>
                    <a:pt x="33163" y="1461"/>
                    <a:pt x="38444" y="1461"/>
                  </a:cubicBezTo>
                  <a:cubicBezTo>
                    <a:pt x="42259" y="1461"/>
                    <a:pt x="45339" y="2562"/>
                    <a:pt x="47760" y="4836"/>
                  </a:cubicBezTo>
                  <a:cubicBezTo>
                    <a:pt x="50254" y="7256"/>
                    <a:pt x="51501" y="10484"/>
                    <a:pt x="51501" y="14665"/>
                  </a:cubicBezTo>
                  <a:lnTo>
                    <a:pt x="51501" y="37259"/>
                  </a:lnTo>
                  <a:close/>
                </a:path>
              </a:pathLst>
            </a:custGeom>
            <a:solidFill>
              <a:srgbClr val="000000"/>
            </a:solidFill>
            <a:ln w="73262" cap="flat">
              <a:noFill/>
              <a:prstDash val="solid"/>
              <a:miter/>
            </a:ln>
          </p:spPr>
          <p:txBody>
            <a:bodyPr rtlCol="0" anchor="ctr"/>
            <a:lstStyle/>
            <a:p>
              <a:endParaRPr lang="en-GB"/>
            </a:p>
          </p:txBody>
        </p:sp>
        <p:sp>
          <p:nvSpPr>
            <p:cNvPr id="720" name="Graphic 1127">
              <a:extLst>
                <a:ext uri="{FF2B5EF4-FFF2-40B4-BE49-F238E27FC236}">
                  <a16:creationId xmlns:a16="http://schemas.microsoft.com/office/drawing/2014/main" id="{203CF6A9-11C5-4375-85A9-439F2B99A2C3}"/>
                </a:ext>
              </a:extLst>
            </p:cNvPr>
            <p:cNvSpPr/>
            <p:nvPr/>
          </p:nvSpPr>
          <p:spPr>
            <a:xfrm>
              <a:off x="7164592" y="3899459"/>
              <a:ext cx="28461" cy="36237"/>
            </a:xfrm>
            <a:custGeom>
              <a:avLst/>
              <a:gdLst>
                <a:gd name="connsiteX0" fmla="*/ 24891 w 28461"/>
                <a:gd name="connsiteY0" fmla="*/ 5349 h 36237"/>
                <a:gd name="connsiteX1" fmla="*/ 29293 w 28461"/>
                <a:gd name="connsiteY1" fmla="*/ 19580 h 36237"/>
                <a:gd name="connsiteX2" fmla="*/ 24891 w 28461"/>
                <a:gd name="connsiteY2" fmla="*/ 33811 h 36237"/>
                <a:gd name="connsiteX3" fmla="*/ 15062 w 28461"/>
                <a:gd name="connsiteY3" fmla="*/ 37699 h 36237"/>
                <a:gd name="connsiteX4" fmla="*/ 5232 w 28461"/>
                <a:gd name="connsiteY4" fmla="*/ 33811 h 36237"/>
                <a:gd name="connsiteX5" fmla="*/ 831 w 28461"/>
                <a:gd name="connsiteY5" fmla="*/ 19580 h 36237"/>
                <a:gd name="connsiteX6" fmla="*/ 5232 w 28461"/>
                <a:gd name="connsiteY6" fmla="*/ 5349 h 36237"/>
                <a:gd name="connsiteX7" fmla="*/ 15062 w 28461"/>
                <a:gd name="connsiteY7" fmla="*/ 1461 h 36237"/>
                <a:gd name="connsiteX8" fmla="*/ 24891 w 28461"/>
                <a:gd name="connsiteY8" fmla="*/ 5349 h 36237"/>
                <a:gd name="connsiteX9" fmla="*/ 22397 w 28461"/>
                <a:gd name="connsiteY9" fmla="*/ 31390 h 36237"/>
                <a:gd name="connsiteX10" fmla="*/ 25551 w 28461"/>
                <a:gd name="connsiteY10" fmla="*/ 19580 h 36237"/>
                <a:gd name="connsiteX11" fmla="*/ 22397 w 28461"/>
                <a:gd name="connsiteY11" fmla="*/ 7770 h 36237"/>
                <a:gd name="connsiteX12" fmla="*/ 15062 w 28461"/>
                <a:gd name="connsiteY12" fmla="*/ 4762 h 36237"/>
                <a:gd name="connsiteX13" fmla="*/ 7726 w 28461"/>
                <a:gd name="connsiteY13" fmla="*/ 7770 h 36237"/>
                <a:gd name="connsiteX14" fmla="*/ 4572 w 28461"/>
                <a:gd name="connsiteY14" fmla="*/ 19580 h 36237"/>
                <a:gd name="connsiteX15" fmla="*/ 7726 w 28461"/>
                <a:gd name="connsiteY15" fmla="*/ 31390 h 36237"/>
                <a:gd name="connsiteX16" fmla="*/ 15062 w 28461"/>
                <a:gd name="connsiteY16" fmla="*/ 34398 h 36237"/>
                <a:gd name="connsiteX17" fmla="*/ 22397 w 28461"/>
                <a:gd name="connsiteY17" fmla="*/ 3139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891" y="5349"/>
                  </a:moveTo>
                  <a:cubicBezTo>
                    <a:pt x="27826" y="8283"/>
                    <a:pt x="29293" y="13052"/>
                    <a:pt x="29293" y="19580"/>
                  </a:cubicBezTo>
                  <a:cubicBezTo>
                    <a:pt x="29293" y="26109"/>
                    <a:pt x="27826" y="30877"/>
                    <a:pt x="24891" y="33811"/>
                  </a:cubicBezTo>
                  <a:cubicBezTo>
                    <a:pt x="22324" y="36379"/>
                    <a:pt x="19023" y="37699"/>
                    <a:pt x="15062" y="37699"/>
                  </a:cubicBezTo>
                  <a:cubicBezTo>
                    <a:pt x="11100" y="37699"/>
                    <a:pt x="7800" y="36379"/>
                    <a:pt x="5232" y="33811"/>
                  </a:cubicBezTo>
                  <a:cubicBezTo>
                    <a:pt x="2298" y="30877"/>
                    <a:pt x="831" y="26109"/>
                    <a:pt x="831" y="19580"/>
                  </a:cubicBezTo>
                  <a:cubicBezTo>
                    <a:pt x="831" y="13052"/>
                    <a:pt x="2298" y="8283"/>
                    <a:pt x="5232" y="5349"/>
                  </a:cubicBezTo>
                  <a:cubicBezTo>
                    <a:pt x="7800" y="2782"/>
                    <a:pt x="11100" y="1461"/>
                    <a:pt x="15062" y="1461"/>
                  </a:cubicBezTo>
                  <a:cubicBezTo>
                    <a:pt x="19023" y="1461"/>
                    <a:pt x="22324" y="2782"/>
                    <a:pt x="24891" y="5349"/>
                  </a:cubicBezTo>
                  <a:close/>
                  <a:moveTo>
                    <a:pt x="22397" y="31390"/>
                  </a:moveTo>
                  <a:cubicBezTo>
                    <a:pt x="24525" y="29263"/>
                    <a:pt x="25551" y="25375"/>
                    <a:pt x="25551" y="19580"/>
                  </a:cubicBezTo>
                  <a:cubicBezTo>
                    <a:pt x="25551" y="13785"/>
                    <a:pt x="24525" y="9897"/>
                    <a:pt x="22397" y="7770"/>
                  </a:cubicBezTo>
                  <a:cubicBezTo>
                    <a:pt x="20417" y="5789"/>
                    <a:pt x="17923" y="4762"/>
                    <a:pt x="15062" y="4762"/>
                  </a:cubicBezTo>
                  <a:cubicBezTo>
                    <a:pt x="12201" y="4762"/>
                    <a:pt x="9707" y="5789"/>
                    <a:pt x="7726" y="7770"/>
                  </a:cubicBezTo>
                  <a:cubicBezTo>
                    <a:pt x="5599" y="9897"/>
                    <a:pt x="4572" y="13785"/>
                    <a:pt x="4572" y="19580"/>
                  </a:cubicBezTo>
                  <a:cubicBezTo>
                    <a:pt x="4572" y="25375"/>
                    <a:pt x="5599" y="29263"/>
                    <a:pt x="7726" y="31390"/>
                  </a:cubicBezTo>
                  <a:cubicBezTo>
                    <a:pt x="9707" y="33371"/>
                    <a:pt x="12201" y="34398"/>
                    <a:pt x="15062" y="34398"/>
                  </a:cubicBezTo>
                  <a:cubicBezTo>
                    <a:pt x="17923" y="34398"/>
                    <a:pt x="20417" y="33371"/>
                    <a:pt x="22397" y="31390"/>
                  </a:cubicBezTo>
                  <a:close/>
                </a:path>
              </a:pathLst>
            </a:custGeom>
            <a:solidFill>
              <a:srgbClr val="000000"/>
            </a:solidFill>
            <a:ln w="73262" cap="flat">
              <a:noFill/>
              <a:prstDash val="solid"/>
              <a:miter/>
            </a:ln>
          </p:spPr>
          <p:txBody>
            <a:bodyPr rtlCol="0" anchor="ctr"/>
            <a:lstStyle/>
            <a:p>
              <a:endParaRPr lang="en-GB"/>
            </a:p>
          </p:txBody>
        </p:sp>
        <p:sp>
          <p:nvSpPr>
            <p:cNvPr id="721" name="Graphic 1127">
              <a:extLst>
                <a:ext uri="{FF2B5EF4-FFF2-40B4-BE49-F238E27FC236}">
                  <a16:creationId xmlns:a16="http://schemas.microsoft.com/office/drawing/2014/main" id="{E9A4F5F2-A4E8-47F6-8735-0A64CC8C00AE}"/>
                </a:ext>
              </a:extLst>
            </p:cNvPr>
            <p:cNvSpPr/>
            <p:nvPr/>
          </p:nvSpPr>
          <p:spPr>
            <a:xfrm>
              <a:off x="7198967" y="3899899"/>
              <a:ext cx="29488" cy="35357"/>
            </a:xfrm>
            <a:custGeom>
              <a:avLst/>
              <a:gdLst>
                <a:gd name="connsiteX0" fmla="*/ 30332 w 29488"/>
                <a:gd name="connsiteY0" fmla="*/ 1461 h 35357"/>
                <a:gd name="connsiteX1" fmla="*/ 17421 w 29488"/>
                <a:gd name="connsiteY1" fmla="*/ 36819 h 35357"/>
                <a:gd name="connsiteX2" fmla="*/ 13753 w 29488"/>
                <a:gd name="connsiteY2" fmla="*/ 36819 h 35357"/>
                <a:gd name="connsiteX3" fmla="*/ 843 w 29488"/>
                <a:gd name="connsiteY3" fmla="*/ 1461 h 35357"/>
                <a:gd name="connsiteX4" fmla="*/ 4951 w 29488"/>
                <a:gd name="connsiteY4" fmla="*/ 1461 h 35357"/>
                <a:gd name="connsiteX5" fmla="*/ 15587 w 29488"/>
                <a:gd name="connsiteY5" fmla="*/ 32417 h 35357"/>
                <a:gd name="connsiteX6" fmla="*/ 26224 w 29488"/>
                <a:gd name="connsiteY6" fmla="*/ 1461 h 35357"/>
                <a:gd name="connsiteX7" fmla="*/ 30332 w 29488"/>
                <a:gd name="connsiteY7" fmla="*/ 1461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8" h="35357">
                  <a:moveTo>
                    <a:pt x="30332" y="1461"/>
                  </a:moveTo>
                  <a:lnTo>
                    <a:pt x="17421" y="36819"/>
                  </a:lnTo>
                  <a:lnTo>
                    <a:pt x="13753" y="36819"/>
                  </a:lnTo>
                  <a:lnTo>
                    <a:pt x="843" y="1461"/>
                  </a:lnTo>
                  <a:lnTo>
                    <a:pt x="4951" y="1461"/>
                  </a:lnTo>
                  <a:lnTo>
                    <a:pt x="15587" y="32417"/>
                  </a:lnTo>
                  <a:lnTo>
                    <a:pt x="26224" y="1461"/>
                  </a:lnTo>
                  <a:lnTo>
                    <a:pt x="30332" y="1461"/>
                  </a:lnTo>
                  <a:close/>
                </a:path>
              </a:pathLst>
            </a:custGeom>
            <a:solidFill>
              <a:srgbClr val="000000"/>
            </a:solidFill>
            <a:ln w="73262" cap="flat">
              <a:noFill/>
              <a:prstDash val="solid"/>
              <a:miter/>
            </a:ln>
          </p:spPr>
          <p:txBody>
            <a:bodyPr rtlCol="0" anchor="ctr"/>
            <a:lstStyle/>
            <a:p>
              <a:endParaRPr lang="en-GB"/>
            </a:p>
          </p:txBody>
        </p:sp>
        <p:sp>
          <p:nvSpPr>
            <p:cNvPr id="722" name="Graphic 1127">
              <a:extLst>
                <a:ext uri="{FF2B5EF4-FFF2-40B4-BE49-F238E27FC236}">
                  <a16:creationId xmlns:a16="http://schemas.microsoft.com/office/drawing/2014/main" id="{7F383A69-2C45-4D41-879D-6C9143C35CA9}"/>
                </a:ext>
              </a:extLst>
            </p:cNvPr>
            <p:cNvSpPr/>
            <p:nvPr/>
          </p:nvSpPr>
          <p:spPr>
            <a:xfrm>
              <a:off x="7234369" y="3899459"/>
              <a:ext cx="28315" cy="36237"/>
            </a:xfrm>
            <a:custGeom>
              <a:avLst/>
              <a:gdLst>
                <a:gd name="connsiteX0" fmla="*/ 29170 w 28315"/>
                <a:gd name="connsiteY0" fmla="*/ 20387 h 36237"/>
                <a:gd name="connsiteX1" fmla="*/ 4596 w 28315"/>
                <a:gd name="connsiteY1" fmla="*/ 20387 h 36237"/>
                <a:gd name="connsiteX2" fmla="*/ 7530 w 28315"/>
                <a:gd name="connsiteY2" fmla="*/ 30730 h 36237"/>
                <a:gd name="connsiteX3" fmla="*/ 16113 w 28315"/>
                <a:gd name="connsiteY3" fmla="*/ 34325 h 36237"/>
                <a:gd name="connsiteX4" fmla="*/ 21394 w 28315"/>
                <a:gd name="connsiteY4" fmla="*/ 33298 h 36237"/>
                <a:gd name="connsiteX5" fmla="*/ 25869 w 28315"/>
                <a:gd name="connsiteY5" fmla="*/ 30070 h 36237"/>
                <a:gd name="connsiteX6" fmla="*/ 28657 w 28315"/>
                <a:gd name="connsiteY6" fmla="*/ 32271 h 36237"/>
                <a:gd name="connsiteX7" fmla="*/ 22935 w 28315"/>
                <a:gd name="connsiteY7" fmla="*/ 36379 h 36237"/>
                <a:gd name="connsiteX8" fmla="*/ 15893 w 28315"/>
                <a:gd name="connsiteY8" fmla="*/ 37699 h 36237"/>
                <a:gd name="connsiteX9" fmla="*/ 4743 w 28315"/>
                <a:gd name="connsiteY9" fmla="*/ 33078 h 36237"/>
                <a:gd name="connsiteX10" fmla="*/ 855 w 28315"/>
                <a:gd name="connsiteY10" fmla="*/ 19580 h 36237"/>
                <a:gd name="connsiteX11" fmla="*/ 4596 w 28315"/>
                <a:gd name="connsiteY11" fmla="*/ 6230 h 36237"/>
                <a:gd name="connsiteX12" fmla="*/ 15013 w 28315"/>
                <a:gd name="connsiteY12" fmla="*/ 1461 h 36237"/>
                <a:gd name="connsiteX13" fmla="*/ 25429 w 28315"/>
                <a:gd name="connsiteY13" fmla="*/ 6009 h 36237"/>
                <a:gd name="connsiteX14" fmla="*/ 29170 w 28315"/>
                <a:gd name="connsiteY14" fmla="*/ 18700 h 36237"/>
                <a:gd name="connsiteX15" fmla="*/ 29170 w 28315"/>
                <a:gd name="connsiteY15" fmla="*/ 20387 h 36237"/>
                <a:gd name="connsiteX16" fmla="*/ 25429 w 28315"/>
                <a:gd name="connsiteY16" fmla="*/ 17380 h 36237"/>
                <a:gd name="connsiteX17" fmla="*/ 24182 w 28315"/>
                <a:gd name="connsiteY17" fmla="*/ 10704 h 36237"/>
                <a:gd name="connsiteX18" fmla="*/ 20588 w 28315"/>
                <a:gd name="connsiteY18" fmla="*/ 6303 h 36237"/>
                <a:gd name="connsiteX19" fmla="*/ 15013 w 28315"/>
                <a:gd name="connsiteY19" fmla="*/ 4762 h 36237"/>
                <a:gd name="connsiteX20" fmla="*/ 9511 w 28315"/>
                <a:gd name="connsiteY20" fmla="*/ 6303 h 36237"/>
                <a:gd name="connsiteX21" fmla="*/ 5843 w 28315"/>
                <a:gd name="connsiteY21" fmla="*/ 10704 h 36237"/>
                <a:gd name="connsiteX22" fmla="*/ 4596 w 28315"/>
                <a:gd name="connsiteY22" fmla="*/ 17380 h 36237"/>
                <a:gd name="connsiteX23" fmla="*/ 25429 w 28315"/>
                <a:gd name="connsiteY23" fmla="*/ 1738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170" y="20387"/>
                  </a:moveTo>
                  <a:lnTo>
                    <a:pt x="4596" y="20387"/>
                  </a:lnTo>
                  <a:cubicBezTo>
                    <a:pt x="4596" y="24935"/>
                    <a:pt x="5550" y="28383"/>
                    <a:pt x="7530" y="30730"/>
                  </a:cubicBezTo>
                  <a:cubicBezTo>
                    <a:pt x="9511" y="33151"/>
                    <a:pt x="12372" y="34325"/>
                    <a:pt x="16113" y="34325"/>
                  </a:cubicBezTo>
                  <a:cubicBezTo>
                    <a:pt x="18167" y="34325"/>
                    <a:pt x="19927" y="33958"/>
                    <a:pt x="21394" y="33298"/>
                  </a:cubicBezTo>
                  <a:cubicBezTo>
                    <a:pt x="22862" y="32637"/>
                    <a:pt x="24329" y="31610"/>
                    <a:pt x="25869" y="30070"/>
                  </a:cubicBezTo>
                  <a:lnTo>
                    <a:pt x="28657" y="32271"/>
                  </a:lnTo>
                  <a:cubicBezTo>
                    <a:pt x="26749" y="34178"/>
                    <a:pt x="24842" y="35572"/>
                    <a:pt x="22935" y="36379"/>
                  </a:cubicBezTo>
                  <a:cubicBezTo>
                    <a:pt x="21028" y="37259"/>
                    <a:pt x="18680" y="37699"/>
                    <a:pt x="15893" y="37699"/>
                  </a:cubicBezTo>
                  <a:cubicBezTo>
                    <a:pt x="10978" y="37699"/>
                    <a:pt x="7310" y="36158"/>
                    <a:pt x="4743" y="33078"/>
                  </a:cubicBezTo>
                  <a:cubicBezTo>
                    <a:pt x="2102" y="29997"/>
                    <a:pt x="855" y="25522"/>
                    <a:pt x="855" y="19580"/>
                  </a:cubicBezTo>
                  <a:cubicBezTo>
                    <a:pt x="855" y="13858"/>
                    <a:pt x="2102" y="9384"/>
                    <a:pt x="4596" y="6230"/>
                  </a:cubicBezTo>
                  <a:cubicBezTo>
                    <a:pt x="7090" y="3075"/>
                    <a:pt x="10538" y="1461"/>
                    <a:pt x="15013" y="1461"/>
                  </a:cubicBezTo>
                  <a:cubicBezTo>
                    <a:pt x="19487" y="1461"/>
                    <a:pt x="22935" y="3002"/>
                    <a:pt x="25429" y="6009"/>
                  </a:cubicBezTo>
                  <a:cubicBezTo>
                    <a:pt x="27923" y="9017"/>
                    <a:pt x="29170" y="13272"/>
                    <a:pt x="29170" y="18700"/>
                  </a:cubicBezTo>
                  <a:lnTo>
                    <a:pt x="29170" y="20387"/>
                  </a:lnTo>
                  <a:close/>
                  <a:moveTo>
                    <a:pt x="25429" y="17380"/>
                  </a:moveTo>
                  <a:cubicBezTo>
                    <a:pt x="25209" y="14372"/>
                    <a:pt x="24842" y="12098"/>
                    <a:pt x="24182" y="10704"/>
                  </a:cubicBezTo>
                  <a:cubicBezTo>
                    <a:pt x="23375" y="8870"/>
                    <a:pt x="22201" y="7403"/>
                    <a:pt x="20588" y="6303"/>
                  </a:cubicBezTo>
                  <a:cubicBezTo>
                    <a:pt x="18900" y="5276"/>
                    <a:pt x="17067" y="4762"/>
                    <a:pt x="15013" y="4762"/>
                  </a:cubicBezTo>
                  <a:cubicBezTo>
                    <a:pt x="12959" y="4762"/>
                    <a:pt x="11125" y="5276"/>
                    <a:pt x="9511" y="6303"/>
                  </a:cubicBezTo>
                  <a:cubicBezTo>
                    <a:pt x="7897" y="7403"/>
                    <a:pt x="6650" y="8870"/>
                    <a:pt x="5843" y="10704"/>
                  </a:cubicBezTo>
                  <a:cubicBezTo>
                    <a:pt x="5183" y="12098"/>
                    <a:pt x="4816" y="14372"/>
                    <a:pt x="4596" y="17380"/>
                  </a:cubicBezTo>
                  <a:lnTo>
                    <a:pt x="25429" y="17380"/>
                  </a:lnTo>
                  <a:close/>
                </a:path>
              </a:pathLst>
            </a:custGeom>
            <a:solidFill>
              <a:srgbClr val="000000"/>
            </a:solidFill>
            <a:ln w="73262" cap="flat">
              <a:noFill/>
              <a:prstDash val="solid"/>
              <a:miter/>
            </a:ln>
          </p:spPr>
          <p:txBody>
            <a:bodyPr rtlCol="0" anchor="ctr"/>
            <a:lstStyle/>
            <a:p>
              <a:endParaRPr lang="en-GB"/>
            </a:p>
          </p:txBody>
        </p:sp>
        <p:sp>
          <p:nvSpPr>
            <p:cNvPr id="723" name="Graphic 1127">
              <a:extLst>
                <a:ext uri="{FF2B5EF4-FFF2-40B4-BE49-F238E27FC236}">
                  <a16:creationId xmlns:a16="http://schemas.microsoft.com/office/drawing/2014/main" id="{A4C87522-8E9C-442B-A362-70A70A73367A}"/>
                </a:ext>
              </a:extLst>
            </p:cNvPr>
            <p:cNvSpPr/>
            <p:nvPr/>
          </p:nvSpPr>
          <p:spPr>
            <a:xfrm>
              <a:off x="7272556" y="3883027"/>
              <a:ext cx="27434" cy="52669"/>
            </a:xfrm>
            <a:custGeom>
              <a:avLst/>
              <a:gdLst>
                <a:gd name="connsiteX0" fmla="*/ 28303 w 27434"/>
                <a:gd name="connsiteY0" fmla="*/ 53688 h 52669"/>
                <a:gd name="connsiteX1" fmla="*/ 24562 w 27434"/>
                <a:gd name="connsiteY1" fmla="*/ 53688 h 52669"/>
                <a:gd name="connsiteX2" fmla="*/ 24562 w 27434"/>
                <a:gd name="connsiteY2" fmla="*/ 49140 h 52669"/>
                <a:gd name="connsiteX3" fmla="*/ 19867 w 27434"/>
                <a:gd name="connsiteY3" fmla="*/ 53027 h 52669"/>
                <a:gd name="connsiteX4" fmla="*/ 14072 w 27434"/>
                <a:gd name="connsiteY4" fmla="*/ 54128 h 52669"/>
                <a:gd name="connsiteX5" fmla="*/ 5416 w 27434"/>
                <a:gd name="connsiteY5" fmla="*/ 51047 h 52669"/>
                <a:gd name="connsiteX6" fmla="*/ 868 w 27434"/>
                <a:gd name="connsiteY6" fmla="*/ 36009 h 52669"/>
                <a:gd name="connsiteX7" fmla="*/ 5416 w 27434"/>
                <a:gd name="connsiteY7" fmla="*/ 20971 h 52669"/>
                <a:gd name="connsiteX8" fmla="*/ 14072 w 27434"/>
                <a:gd name="connsiteY8" fmla="*/ 17890 h 52669"/>
                <a:gd name="connsiteX9" fmla="*/ 19867 w 27434"/>
                <a:gd name="connsiteY9" fmla="*/ 18991 h 52669"/>
                <a:gd name="connsiteX10" fmla="*/ 24562 w 27434"/>
                <a:gd name="connsiteY10" fmla="*/ 22878 h 52669"/>
                <a:gd name="connsiteX11" fmla="*/ 24562 w 27434"/>
                <a:gd name="connsiteY11" fmla="*/ 1459 h 52669"/>
                <a:gd name="connsiteX12" fmla="*/ 28303 w 27434"/>
                <a:gd name="connsiteY12" fmla="*/ 1459 h 52669"/>
                <a:gd name="connsiteX13" fmla="*/ 28303 w 27434"/>
                <a:gd name="connsiteY13" fmla="*/ 53688 h 52669"/>
                <a:gd name="connsiteX14" fmla="*/ 24195 w 27434"/>
                <a:gd name="connsiteY14" fmla="*/ 41511 h 52669"/>
                <a:gd name="connsiteX15" fmla="*/ 24562 w 27434"/>
                <a:gd name="connsiteY15" fmla="*/ 36009 h 52669"/>
                <a:gd name="connsiteX16" fmla="*/ 24195 w 27434"/>
                <a:gd name="connsiteY16" fmla="*/ 30507 h 52669"/>
                <a:gd name="connsiteX17" fmla="*/ 22875 w 27434"/>
                <a:gd name="connsiteY17" fmla="*/ 25886 h 52669"/>
                <a:gd name="connsiteX18" fmla="*/ 19794 w 27434"/>
                <a:gd name="connsiteY18" fmla="*/ 22365 h 52669"/>
                <a:gd name="connsiteX19" fmla="*/ 14586 w 27434"/>
                <a:gd name="connsiteY19" fmla="*/ 21191 h 52669"/>
                <a:gd name="connsiteX20" fmla="*/ 9451 w 27434"/>
                <a:gd name="connsiteY20" fmla="*/ 22365 h 52669"/>
                <a:gd name="connsiteX21" fmla="*/ 6296 w 27434"/>
                <a:gd name="connsiteY21" fmla="*/ 25886 h 52669"/>
                <a:gd name="connsiteX22" fmla="*/ 4976 w 27434"/>
                <a:gd name="connsiteY22" fmla="*/ 30507 h 52669"/>
                <a:gd name="connsiteX23" fmla="*/ 4609 w 27434"/>
                <a:gd name="connsiteY23" fmla="*/ 36009 h 52669"/>
                <a:gd name="connsiteX24" fmla="*/ 4976 w 27434"/>
                <a:gd name="connsiteY24" fmla="*/ 41511 h 52669"/>
                <a:gd name="connsiteX25" fmla="*/ 6296 w 27434"/>
                <a:gd name="connsiteY25" fmla="*/ 46132 h 52669"/>
                <a:gd name="connsiteX26" fmla="*/ 9451 w 27434"/>
                <a:gd name="connsiteY26" fmla="*/ 49580 h 52669"/>
                <a:gd name="connsiteX27" fmla="*/ 14586 w 27434"/>
                <a:gd name="connsiteY27" fmla="*/ 50827 h 52669"/>
                <a:gd name="connsiteX28" fmla="*/ 19794 w 27434"/>
                <a:gd name="connsiteY28" fmla="*/ 49580 h 52669"/>
                <a:gd name="connsiteX29" fmla="*/ 22875 w 27434"/>
                <a:gd name="connsiteY29" fmla="*/ 46132 h 52669"/>
                <a:gd name="connsiteX30" fmla="*/ 24195 w 27434"/>
                <a:gd name="connsiteY30" fmla="*/ 41511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303" y="53688"/>
                  </a:moveTo>
                  <a:lnTo>
                    <a:pt x="24562" y="53688"/>
                  </a:lnTo>
                  <a:lnTo>
                    <a:pt x="24562" y="49140"/>
                  </a:lnTo>
                  <a:cubicBezTo>
                    <a:pt x="23095" y="51047"/>
                    <a:pt x="21554" y="52367"/>
                    <a:pt x="19867" y="53027"/>
                  </a:cubicBezTo>
                  <a:cubicBezTo>
                    <a:pt x="18180" y="53761"/>
                    <a:pt x="16273" y="54128"/>
                    <a:pt x="14072" y="54128"/>
                  </a:cubicBezTo>
                  <a:cubicBezTo>
                    <a:pt x="10331" y="54128"/>
                    <a:pt x="7470" y="53101"/>
                    <a:pt x="5416" y="51047"/>
                  </a:cubicBezTo>
                  <a:cubicBezTo>
                    <a:pt x="2409" y="48039"/>
                    <a:pt x="868" y="42978"/>
                    <a:pt x="868" y="36009"/>
                  </a:cubicBezTo>
                  <a:cubicBezTo>
                    <a:pt x="868" y="29040"/>
                    <a:pt x="2409" y="23979"/>
                    <a:pt x="5416" y="20971"/>
                  </a:cubicBezTo>
                  <a:cubicBezTo>
                    <a:pt x="7470" y="18917"/>
                    <a:pt x="10331" y="17890"/>
                    <a:pt x="14072" y="17890"/>
                  </a:cubicBezTo>
                  <a:cubicBezTo>
                    <a:pt x="16273" y="17890"/>
                    <a:pt x="18180" y="18257"/>
                    <a:pt x="19867" y="18991"/>
                  </a:cubicBezTo>
                  <a:cubicBezTo>
                    <a:pt x="21554" y="19651"/>
                    <a:pt x="23095" y="20971"/>
                    <a:pt x="24562" y="22878"/>
                  </a:cubicBezTo>
                  <a:lnTo>
                    <a:pt x="24562" y="1459"/>
                  </a:lnTo>
                  <a:lnTo>
                    <a:pt x="28303" y="1459"/>
                  </a:lnTo>
                  <a:lnTo>
                    <a:pt x="28303" y="53688"/>
                  </a:lnTo>
                  <a:close/>
                  <a:moveTo>
                    <a:pt x="24195" y="41511"/>
                  </a:moveTo>
                  <a:cubicBezTo>
                    <a:pt x="24415" y="39970"/>
                    <a:pt x="24562" y="38136"/>
                    <a:pt x="24562" y="36009"/>
                  </a:cubicBezTo>
                  <a:cubicBezTo>
                    <a:pt x="24562" y="33882"/>
                    <a:pt x="24415" y="32048"/>
                    <a:pt x="24195" y="30507"/>
                  </a:cubicBezTo>
                  <a:cubicBezTo>
                    <a:pt x="23975" y="28967"/>
                    <a:pt x="23535" y="27426"/>
                    <a:pt x="22875" y="25886"/>
                  </a:cubicBezTo>
                  <a:cubicBezTo>
                    <a:pt x="22215" y="24346"/>
                    <a:pt x="21114" y="23172"/>
                    <a:pt x="19794" y="22365"/>
                  </a:cubicBezTo>
                  <a:cubicBezTo>
                    <a:pt x="18400" y="21558"/>
                    <a:pt x="16640" y="21191"/>
                    <a:pt x="14586" y="21191"/>
                  </a:cubicBezTo>
                  <a:cubicBezTo>
                    <a:pt x="12532" y="21191"/>
                    <a:pt x="10771" y="21558"/>
                    <a:pt x="9451" y="22365"/>
                  </a:cubicBezTo>
                  <a:cubicBezTo>
                    <a:pt x="8057" y="23172"/>
                    <a:pt x="7030" y="24346"/>
                    <a:pt x="6296" y="25886"/>
                  </a:cubicBezTo>
                  <a:cubicBezTo>
                    <a:pt x="5710" y="27426"/>
                    <a:pt x="5196" y="28967"/>
                    <a:pt x="4976" y="30507"/>
                  </a:cubicBezTo>
                  <a:cubicBezTo>
                    <a:pt x="4756" y="32048"/>
                    <a:pt x="4609" y="33882"/>
                    <a:pt x="4609" y="36009"/>
                  </a:cubicBezTo>
                  <a:cubicBezTo>
                    <a:pt x="4609" y="38136"/>
                    <a:pt x="4756" y="39970"/>
                    <a:pt x="4976" y="41511"/>
                  </a:cubicBezTo>
                  <a:cubicBezTo>
                    <a:pt x="5196" y="43051"/>
                    <a:pt x="5710" y="44592"/>
                    <a:pt x="6296" y="46132"/>
                  </a:cubicBezTo>
                  <a:cubicBezTo>
                    <a:pt x="7030" y="47673"/>
                    <a:pt x="8057" y="48773"/>
                    <a:pt x="9451" y="49580"/>
                  </a:cubicBezTo>
                  <a:cubicBezTo>
                    <a:pt x="10771" y="50387"/>
                    <a:pt x="12532" y="50827"/>
                    <a:pt x="14586" y="50827"/>
                  </a:cubicBezTo>
                  <a:cubicBezTo>
                    <a:pt x="16640" y="50827"/>
                    <a:pt x="18400" y="50387"/>
                    <a:pt x="19794" y="49580"/>
                  </a:cubicBezTo>
                  <a:cubicBezTo>
                    <a:pt x="21114" y="48773"/>
                    <a:pt x="22215" y="47673"/>
                    <a:pt x="22875" y="46132"/>
                  </a:cubicBezTo>
                  <a:cubicBezTo>
                    <a:pt x="23535" y="44592"/>
                    <a:pt x="23975" y="43051"/>
                    <a:pt x="24195" y="41511"/>
                  </a:cubicBezTo>
                  <a:close/>
                </a:path>
              </a:pathLst>
            </a:custGeom>
            <a:solidFill>
              <a:srgbClr val="000000"/>
            </a:solidFill>
            <a:ln w="73262" cap="flat">
              <a:noFill/>
              <a:prstDash val="solid"/>
              <a:miter/>
            </a:ln>
          </p:spPr>
          <p:txBody>
            <a:bodyPr rtlCol="0" anchor="ctr"/>
            <a:lstStyle/>
            <a:p>
              <a:endParaRPr lang="en-GB"/>
            </a:p>
          </p:txBody>
        </p:sp>
        <p:sp>
          <p:nvSpPr>
            <p:cNvPr id="724" name="Graphic 1127">
              <a:extLst>
                <a:ext uri="{FF2B5EF4-FFF2-40B4-BE49-F238E27FC236}">
                  <a16:creationId xmlns:a16="http://schemas.microsoft.com/office/drawing/2014/main" id="{6C59F7D8-02EA-47E7-A1EA-63741A350240}"/>
                </a:ext>
              </a:extLst>
            </p:cNvPr>
            <p:cNvSpPr/>
            <p:nvPr/>
          </p:nvSpPr>
          <p:spPr>
            <a:xfrm>
              <a:off x="7330697" y="3899459"/>
              <a:ext cx="28461" cy="36237"/>
            </a:xfrm>
            <a:custGeom>
              <a:avLst/>
              <a:gdLst>
                <a:gd name="connsiteX0" fmla="*/ 24949 w 28461"/>
                <a:gd name="connsiteY0" fmla="*/ 5349 h 36237"/>
                <a:gd name="connsiteX1" fmla="*/ 29350 w 28461"/>
                <a:gd name="connsiteY1" fmla="*/ 19580 h 36237"/>
                <a:gd name="connsiteX2" fmla="*/ 24949 w 28461"/>
                <a:gd name="connsiteY2" fmla="*/ 33811 h 36237"/>
                <a:gd name="connsiteX3" fmla="*/ 15119 w 28461"/>
                <a:gd name="connsiteY3" fmla="*/ 37699 h 36237"/>
                <a:gd name="connsiteX4" fmla="*/ 5290 w 28461"/>
                <a:gd name="connsiteY4" fmla="*/ 33811 h 36237"/>
                <a:gd name="connsiteX5" fmla="*/ 888 w 28461"/>
                <a:gd name="connsiteY5" fmla="*/ 19580 h 36237"/>
                <a:gd name="connsiteX6" fmla="*/ 5290 w 28461"/>
                <a:gd name="connsiteY6" fmla="*/ 5349 h 36237"/>
                <a:gd name="connsiteX7" fmla="*/ 15119 w 28461"/>
                <a:gd name="connsiteY7" fmla="*/ 1461 h 36237"/>
                <a:gd name="connsiteX8" fmla="*/ 24949 w 28461"/>
                <a:gd name="connsiteY8" fmla="*/ 5349 h 36237"/>
                <a:gd name="connsiteX9" fmla="*/ 22455 w 28461"/>
                <a:gd name="connsiteY9" fmla="*/ 31390 h 36237"/>
                <a:gd name="connsiteX10" fmla="*/ 25609 w 28461"/>
                <a:gd name="connsiteY10" fmla="*/ 19580 h 36237"/>
                <a:gd name="connsiteX11" fmla="*/ 22455 w 28461"/>
                <a:gd name="connsiteY11" fmla="*/ 7770 h 36237"/>
                <a:gd name="connsiteX12" fmla="*/ 15119 w 28461"/>
                <a:gd name="connsiteY12" fmla="*/ 4762 h 36237"/>
                <a:gd name="connsiteX13" fmla="*/ 7784 w 28461"/>
                <a:gd name="connsiteY13" fmla="*/ 7770 h 36237"/>
                <a:gd name="connsiteX14" fmla="*/ 4630 w 28461"/>
                <a:gd name="connsiteY14" fmla="*/ 19580 h 36237"/>
                <a:gd name="connsiteX15" fmla="*/ 7784 w 28461"/>
                <a:gd name="connsiteY15" fmla="*/ 31390 h 36237"/>
                <a:gd name="connsiteX16" fmla="*/ 15119 w 28461"/>
                <a:gd name="connsiteY16" fmla="*/ 34398 h 36237"/>
                <a:gd name="connsiteX17" fmla="*/ 22455 w 28461"/>
                <a:gd name="connsiteY17" fmla="*/ 3139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49" y="5349"/>
                  </a:moveTo>
                  <a:cubicBezTo>
                    <a:pt x="27883" y="8283"/>
                    <a:pt x="29350" y="13052"/>
                    <a:pt x="29350" y="19580"/>
                  </a:cubicBezTo>
                  <a:cubicBezTo>
                    <a:pt x="29350" y="26109"/>
                    <a:pt x="27883" y="30877"/>
                    <a:pt x="24949" y="33811"/>
                  </a:cubicBezTo>
                  <a:cubicBezTo>
                    <a:pt x="22382" y="36379"/>
                    <a:pt x="19081" y="37699"/>
                    <a:pt x="15119" y="37699"/>
                  </a:cubicBezTo>
                  <a:cubicBezTo>
                    <a:pt x="11158" y="37699"/>
                    <a:pt x="7857" y="36379"/>
                    <a:pt x="5290" y="33811"/>
                  </a:cubicBezTo>
                  <a:cubicBezTo>
                    <a:pt x="2356" y="30877"/>
                    <a:pt x="888" y="26109"/>
                    <a:pt x="888" y="19580"/>
                  </a:cubicBezTo>
                  <a:cubicBezTo>
                    <a:pt x="888" y="13052"/>
                    <a:pt x="2356" y="8283"/>
                    <a:pt x="5290" y="5349"/>
                  </a:cubicBezTo>
                  <a:cubicBezTo>
                    <a:pt x="7857" y="2782"/>
                    <a:pt x="11158" y="1461"/>
                    <a:pt x="15119" y="1461"/>
                  </a:cubicBezTo>
                  <a:cubicBezTo>
                    <a:pt x="19081" y="1461"/>
                    <a:pt x="22382" y="2782"/>
                    <a:pt x="24949" y="5349"/>
                  </a:cubicBezTo>
                  <a:close/>
                  <a:moveTo>
                    <a:pt x="22455" y="31390"/>
                  </a:moveTo>
                  <a:cubicBezTo>
                    <a:pt x="24582" y="29263"/>
                    <a:pt x="25609" y="25375"/>
                    <a:pt x="25609" y="19580"/>
                  </a:cubicBezTo>
                  <a:cubicBezTo>
                    <a:pt x="25609" y="13785"/>
                    <a:pt x="24582" y="9897"/>
                    <a:pt x="22455" y="7770"/>
                  </a:cubicBezTo>
                  <a:cubicBezTo>
                    <a:pt x="20474" y="5789"/>
                    <a:pt x="17980" y="4762"/>
                    <a:pt x="15119" y="4762"/>
                  </a:cubicBezTo>
                  <a:cubicBezTo>
                    <a:pt x="12259" y="4762"/>
                    <a:pt x="9764" y="5789"/>
                    <a:pt x="7784" y="7770"/>
                  </a:cubicBezTo>
                  <a:cubicBezTo>
                    <a:pt x="5657" y="9897"/>
                    <a:pt x="4630" y="13785"/>
                    <a:pt x="4630" y="19580"/>
                  </a:cubicBezTo>
                  <a:cubicBezTo>
                    <a:pt x="4630" y="25375"/>
                    <a:pt x="5657" y="29263"/>
                    <a:pt x="7784" y="31390"/>
                  </a:cubicBezTo>
                  <a:cubicBezTo>
                    <a:pt x="9764" y="33371"/>
                    <a:pt x="12259" y="34398"/>
                    <a:pt x="15119" y="34398"/>
                  </a:cubicBezTo>
                  <a:cubicBezTo>
                    <a:pt x="17980" y="34398"/>
                    <a:pt x="20474" y="33371"/>
                    <a:pt x="22455" y="31390"/>
                  </a:cubicBezTo>
                  <a:close/>
                </a:path>
              </a:pathLst>
            </a:custGeom>
            <a:solidFill>
              <a:srgbClr val="000000"/>
            </a:solidFill>
            <a:ln w="73262" cap="flat">
              <a:noFill/>
              <a:prstDash val="solid"/>
              <a:miter/>
            </a:ln>
          </p:spPr>
          <p:txBody>
            <a:bodyPr rtlCol="0" anchor="ctr"/>
            <a:lstStyle/>
            <a:p>
              <a:endParaRPr lang="en-GB"/>
            </a:p>
          </p:txBody>
        </p:sp>
        <p:sp>
          <p:nvSpPr>
            <p:cNvPr id="725" name="Graphic 1127">
              <a:extLst>
                <a:ext uri="{FF2B5EF4-FFF2-40B4-BE49-F238E27FC236}">
                  <a16:creationId xmlns:a16="http://schemas.microsoft.com/office/drawing/2014/main" id="{64B7779E-6320-4070-B1A2-7F7464706FF2}"/>
                </a:ext>
              </a:extLst>
            </p:cNvPr>
            <p:cNvSpPr/>
            <p:nvPr/>
          </p:nvSpPr>
          <p:spPr>
            <a:xfrm>
              <a:off x="7371160" y="3899459"/>
              <a:ext cx="22593" cy="35797"/>
            </a:xfrm>
            <a:custGeom>
              <a:avLst/>
              <a:gdLst>
                <a:gd name="connsiteX0" fmla="*/ 20781 w 22593"/>
                <a:gd name="connsiteY0" fmla="*/ 7550 h 35797"/>
                <a:gd name="connsiteX1" fmla="*/ 17773 w 22593"/>
                <a:gd name="connsiteY1" fmla="*/ 5349 h 35797"/>
                <a:gd name="connsiteX2" fmla="*/ 14106 w 22593"/>
                <a:gd name="connsiteY2" fmla="*/ 4762 h 35797"/>
                <a:gd name="connsiteX3" fmla="*/ 7210 w 22593"/>
                <a:gd name="connsiteY3" fmla="*/ 7843 h 35797"/>
                <a:gd name="connsiteX4" fmla="*/ 4643 w 22593"/>
                <a:gd name="connsiteY4" fmla="*/ 15472 h 35797"/>
                <a:gd name="connsiteX5" fmla="*/ 4643 w 22593"/>
                <a:gd name="connsiteY5" fmla="*/ 37259 h 35797"/>
                <a:gd name="connsiteX6" fmla="*/ 902 w 22593"/>
                <a:gd name="connsiteY6" fmla="*/ 37259 h 35797"/>
                <a:gd name="connsiteX7" fmla="*/ 902 w 22593"/>
                <a:gd name="connsiteY7" fmla="*/ 1901 h 35797"/>
                <a:gd name="connsiteX8" fmla="*/ 4643 w 22593"/>
                <a:gd name="connsiteY8" fmla="*/ 1901 h 35797"/>
                <a:gd name="connsiteX9" fmla="*/ 4643 w 22593"/>
                <a:gd name="connsiteY9" fmla="*/ 6596 h 35797"/>
                <a:gd name="connsiteX10" fmla="*/ 8971 w 22593"/>
                <a:gd name="connsiteY10" fmla="*/ 2855 h 35797"/>
                <a:gd name="connsiteX11" fmla="*/ 14986 w 22593"/>
                <a:gd name="connsiteY11" fmla="*/ 1461 h 35797"/>
                <a:gd name="connsiteX12" fmla="*/ 23495 w 22593"/>
                <a:gd name="connsiteY12" fmla="*/ 4836 h 35797"/>
                <a:gd name="connsiteX13" fmla="*/ 20781 w 22593"/>
                <a:gd name="connsiteY13" fmla="*/ 7550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781" y="7550"/>
                  </a:moveTo>
                  <a:cubicBezTo>
                    <a:pt x="19681" y="6450"/>
                    <a:pt x="18727" y="5716"/>
                    <a:pt x="17773" y="5349"/>
                  </a:cubicBezTo>
                  <a:cubicBezTo>
                    <a:pt x="16820" y="4982"/>
                    <a:pt x="15573" y="4762"/>
                    <a:pt x="14106" y="4762"/>
                  </a:cubicBezTo>
                  <a:cubicBezTo>
                    <a:pt x="11171" y="4762"/>
                    <a:pt x="8824" y="5789"/>
                    <a:pt x="7210" y="7843"/>
                  </a:cubicBezTo>
                  <a:cubicBezTo>
                    <a:pt x="5523" y="9971"/>
                    <a:pt x="4643" y="12465"/>
                    <a:pt x="4643" y="15472"/>
                  </a:cubicBezTo>
                  <a:lnTo>
                    <a:pt x="4643" y="37259"/>
                  </a:lnTo>
                  <a:lnTo>
                    <a:pt x="902" y="37259"/>
                  </a:lnTo>
                  <a:lnTo>
                    <a:pt x="902" y="1901"/>
                  </a:lnTo>
                  <a:lnTo>
                    <a:pt x="4643" y="1901"/>
                  </a:lnTo>
                  <a:lnTo>
                    <a:pt x="4643" y="6596"/>
                  </a:lnTo>
                  <a:cubicBezTo>
                    <a:pt x="5670" y="4982"/>
                    <a:pt x="7137" y="3735"/>
                    <a:pt x="8971" y="2855"/>
                  </a:cubicBezTo>
                  <a:cubicBezTo>
                    <a:pt x="10805" y="1901"/>
                    <a:pt x="12858" y="1461"/>
                    <a:pt x="14986" y="1461"/>
                  </a:cubicBezTo>
                  <a:cubicBezTo>
                    <a:pt x="18433" y="1461"/>
                    <a:pt x="21221" y="2562"/>
                    <a:pt x="23495" y="4836"/>
                  </a:cubicBezTo>
                  <a:lnTo>
                    <a:pt x="20781" y="7550"/>
                  </a:lnTo>
                  <a:close/>
                </a:path>
              </a:pathLst>
            </a:custGeom>
            <a:solidFill>
              <a:srgbClr val="000000"/>
            </a:solidFill>
            <a:ln w="73262" cap="flat">
              <a:noFill/>
              <a:prstDash val="solid"/>
              <a:miter/>
            </a:ln>
          </p:spPr>
          <p:txBody>
            <a:bodyPr rtlCol="0" anchor="ctr"/>
            <a:lstStyle/>
            <a:p>
              <a:endParaRPr lang="en-GB"/>
            </a:p>
          </p:txBody>
        </p:sp>
        <p:sp>
          <p:nvSpPr>
            <p:cNvPr id="726" name="Graphic 1127">
              <a:extLst>
                <a:ext uri="{FF2B5EF4-FFF2-40B4-BE49-F238E27FC236}">
                  <a16:creationId xmlns:a16="http://schemas.microsoft.com/office/drawing/2014/main" id="{AE966BDE-73B8-4B99-9C4E-C51256D9F302}"/>
                </a:ext>
              </a:extLst>
            </p:cNvPr>
            <p:cNvSpPr/>
            <p:nvPr/>
          </p:nvSpPr>
          <p:spPr>
            <a:xfrm>
              <a:off x="7419247" y="3883027"/>
              <a:ext cx="4621" cy="52228"/>
            </a:xfrm>
            <a:custGeom>
              <a:avLst/>
              <a:gdLst>
                <a:gd name="connsiteX0" fmla="*/ 5097 w 4621"/>
                <a:gd name="connsiteY0" fmla="*/ 53688 h 52228"/>
                <a:gd name="connsiteX1" fmla="*/ 1355 w 4621"/>
                <a:gd name="connsiteY1" fmla="*/ 53688 h 52228"/>
                <a:gd name="connsiteX2" fmla="*/ 1355 w 4621"/>
                <a:gd name="connsiteY2" fmla="*/ 18330 h 52228"/>
                <a:gd name="connsiteX3" fmla="*/ 5097 w 4621"/>
                <a:gd name="connsiteY3" fmla="*/ 18330 h 52228"/>
                <a:gd name="connsiteX4" fmla="*/ 5097 w 4621"/>
                <a:gd name="connsiteY4" fmla="*/ 53688 h 52228"/>
                <a:gd name="connsiteX5" fmla="*/ 5537 w 4621"/>
                <a:gd name="connsiteY5" fmla="*/ 6080 h 52228"/>
                <a:gd name="connsiteX6" fmla="*/ 915 w 4621"/>
                <a:gd name="connsiteY6" fmla="*/ 6080 h 52228"/>
                <a:gd name="connsiteX7" fmla="*/ 915 w 4621"/>
                <a:gd name="connsiteY7" fmla="*/ 1459 h 52228"/>
                <a:gd name="connsiteX8" fmla="*/ 5537 w 4621"/>
                <a:gd name="connsiteY8" fmla="*/ 1459 h 52228"/>
                <a:gd name="connsiteX9" fmla="*/ 5537 w 4621"/>
                <a:gd name="connsiteY9" fmla="*/ 608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097" y="53688"/>
                  </a:moveTo>
                  <a:lnTo>
                    <a:pt x="1355" y="53688"/>
                  </a:lnTo>
                  <a:lnTo>
                    <a:pt x="1355" y="18330"/>
                  </a:lnTo>
                  <a:lnTo>
                    <a:pt x="5097" y="18330"/>
                  </a:lnTo>
                  <a:lnTo>
                    <a:pt x="5097" y="53688"/>
                  </a:lnTo>
                  <a:close/>
                  <a:moveTo>
                    <a:pt x="5537" y="6080"/>
                  </a:moveTo>
                  <a:lnTo>
                    <a:pt x="915" y="6080"/>
                  </a:lnTo>
                  <a:lnTo>
                    <a:pt x="915" y="1459"/>
                  </a:lnTo>
                  <a:lnTo>
                    <a:pt x="5537" y="1459"/>
                  </a:lnTo>
                  <a:lnTo>
                    <a:pt x="5537" y="6080"/>
                  </a:lnTo>
                  <a:close/>
                </a:path>
              </a:pathLst>
            </a:custGeom>
            <a:solidFill>
              <a:srgbClr val="000000"/>
            </a:solidFill>
            <a:ln w="73262" cap="flat">
              <a:noFill/>
              <a:prstDash val="solid"/>
              <a:miter/>
            </a:ln>
          </p:spPr>
          <p:txBody>
            <a:bodyPr rtlCol="0" anchor="ctr"/>
            <a:lstStyle/>
            <a:p>
              <a:endParaRPr lang="en-GB"/>
            </a:p>
          </p:txBody>
        </p:sp>
        <p:sp>
          <p:nvSpPr>
            <p:cNvPr id="727" name="Graphic 1127">
              <a:extLst>
                <a:ext uri="{FF2B5EF4-FFF2-40B4-BE49-F238E27FC236}">
                  <a16:creationId xmlns:a16="http://schemas.microsoft.com/office/drawing/2014/main" id="{19CD3A17-9142-45B7-A2F6-41D656CF2F4F}"/>
                </a:ext>
              </a:extLst>
            </p:cNvPr>
            <p:cNvSpPr/>
            <p:nvPr/>
          </p:nvSpPr>
          <p:spPr>
            <a:xfrm>
              <a:off x="7434037" y="3899459"/>
              <a:ext cx="28461" cy="36237"/>
            </a:xfrm>
            <a:custGeom>
              <a:avLst/>
              <a:gdLst>
                <a:gd name="connsiteX0" fmla="*/ 29386 w 28461"/>
                <a:gd name="connsiteY0" fmla="*/ 27209 h 36237"/>
                <a:gd name="connsiteX1" fmla="*/ 25572 w 28461"/>
                <a:gd name="connsiteY1" fmla="*/ 34838 h 36237"/>
                <a:gd name="connsiteX2" fmla="*/ 15229 w 28461"/>
                <a:gd name="connsiteY2" fmla="*/ 37699 h 36237"/>
                <a:gd name="connsiteX3" fmla="*/ 924 w 28461"/>
                <a:gd name="connsiteY3" fmla="*/ 32637 h 36237"/>
                <a:gd name="connsiteX4" fmla="*/ 3492 w 28461"/>
                <a:gd name="connsiteY4" fmla="*/ 30070 h 36237"/>
                <a:gd name="connsiteX5" fmla="*/ 15082 w 28461"/>
                <a:gd name="connsiteY5" fmla="*/ 34398 h 36237"/>
                <a:gd name="connsiteX6" fmla="*/ 25719 w 28461"/>
                <a:gd name="connsiteY6" fmla="*/ 27209 h 36237"/>
                <a:gd name="connsiteX7" fmla="*/ 24105 w 28461"/>
                <a:gd name="connsiteY7" fmla="*/ 23028 h 36237"/>
                <a:gd name="connsiteX8" fmla="*/ 18970 w 28461"/>
                <a:gd name="connsiteY8" fmla="*/ 21267 h 36237"/>
                <a:gd name="connsiteX9" fmla="*/ 13101 w 28461"/>
                <a:gd name="connsiteY9" fmla="*/ 20754 h 36237"/>
                <a:gd name="connsiteX10" fmla="*/ 2465 w 28461"/>
                <a:gd name="connsiteY10" fmla="*/ 11511 h 36237"/>
                <a:gd name="connsiteX11" fmla="*/ 5913 w 28461"/>
                <a:gd name="connsiteY11" fmla="*/ 4176 h 36237"/>
                <a:gd name="connsiteX12" fmla="*/ 15155 w 28461"/>
                <a:gd name="connsiteY12" fmla="*/ 1461 h 36237"/>
                <a:gd name="connsiteX13" fmla="*/ 27552 w 28461"/>
                <a:gd name="connsiteY13" fmla="*/ 5203 h 36237"/>
                <a:gd name="connsiteX14" fmla="*/ 25058 w 28461"/>
                <a:gd name="connsiteY14" fmla="*/ 7697 h 36237"/>
                <a:gd name="connsiteX15" fmla="*/ 15155 w 28461"/>
                <a:gd name="connsiteY15" fmla="*/ 4689 h 36237"/>
                <a:gd name="connsiteX16" fmla="*/ 8480 w 28461"/>
                <a:gd name="connsiteY16" fmla="*/ 6450 h 36237"/>
                <a:gd name="connsiteX17" fmla="*/ 6133 w 28461"/>
                <a:gd name="connsiteY17" fmla="*/ 11511 h 36237"/>
                <a:gd name="connsiteX18" fmla="*/ 7893 w 28461"/>
                <a:gd name="connsiteY18" fmla="*/ 15692 h 36237"/>
                <a:gd name="connsiteX19" fmla="*/ 13321 w 28461"/>
                <a:gd name="connsiteY19" fmla="*/ 17453 h 36237"/>
                <a:gd name="connsiteX20" fmla="*/ 19043 w 28461"/>
                <a:gd name="connsiteY20" fmla="*/ 17966 h 36237"/>
                <a:gd name="connsiteX21" fmla="*/ 26746 w 28461"/>
                <a:gd name="connsiteY21" fmla="*/ 20460 h 36237"/>
                <a:gd name="connsiteX22" fmla="*/ 29386 w 28461"/>
                <a:gd name="connsiteY22" fmla="*/ 27209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386" y="27209"/>
                  </a:moveTo>
                  <a:cubicBezTo>
                    <a:pt x="29386" y="30437"/>
                    <a:pt x="28139" y="33004"/>
                    <a:pt x="25572" y="34838"/>
                  </a:cubicBezTo>
                  <a:cubicBezTo>
                    <a:pt x="23004" y="36745"/>
                    <a:pt x="19557" y="37699"/>
                    <a:pt x="15229" y="37699"/>
                  </a:cubicBezTo>
                  <a:cubicBezTo>
                    <a:pt x="9214" y="37699"/>
                    <a:pt x="4445" y="36012"/>
                    <a:pt x="924" y="32637"/>
                  </a:cubicBezTo>
                  <a:lnTo>
                    <a:pt x="3492" y="30070"/>
                  </a:lnTo>
                  <a:cubicBezTo>
                    <a:pt x="6206" y="32931"/>
                    <a:pt x="10094" y="34398"/>
                    <a:pt x="15082" y="34398"/>
                  </a:cubicBezTo>
                  <a:cubicBezTo>
                    <a:pt x="22197" y="34398"/>
                    <a:pt x="25719" y="31977"/>
                    <a:pt x="25719" y="27209"/>
                  </a:cubicBezTo>
                  <a:cubicBezTo>
                    <a:pt x="25719" y="25375"/>
                    <a:pt x="25205" y="23981"/>
                    <a:pt x="24105" y="23028"/>
                  </a:cubicBezTo>
                  <a:cubicBezTo>
                    <a:pt x="23004" y="22074"/>
                    <a:pt x="21317" y="21487"/>
                    <a:pt x="18970" y="21267"/>
                  </a:cubicBezTo>
                  <a:lnTo>
                    <a:pt x="13101" y="20754"/>
                  </a:lnTo>
                  <a:cubicBezTo>
                    <a:pt x="5986" y="20167"/>
                    <a:pt x="2465" y="17086"/>
                    <a:pt x="2465" y="11511"/>
                  </a:cubicBezTo>
                  <a:cubicBezTo>
                    <a:pt x="2465" y="8430"/>
                    <a:pt x="3639" y="6009"/>
                    <a:pt x="5913" y="4176"/>
                  </a:cubicBezTo>
                  <a:cubicBezTo>
                    <a:pt x="8187" y="2342"/>
                    <a:pt x="11268" y="1461"/>
                    <a:pt x="15155" y="1461"/>
                  </a:cubicBezTo>
                  <a:cubicBezTo>
                    <a:pt x="20070" y="1461"/>
                    <a:pt x="24178" y="2708"/>
                    <a:pt x="27552" y="5203"/>
                  </a:cubicBezTo>
                  <a:lnTo>
                    <a:pt x="25058" y="7697"/>
                  </a:lnTo>
                  <a:cubicBezTo>
                    <a:pt x="22344" y="5716"/>
                    <a:pt x="19043" y="4689"/>
                    <a:pt x="15155" y="4689"/>
                  </a:cubicBezTo>
                  <a:cubicBezTo>
                    <a:pt x="12221" y="4689"/>
                    <a:pt x="9947" y="5276"/>
                    <a:pt x="8480" y="6450"/>
                  </a:cubicBezTo>
                  <a:cubicBezTo>
                    <a:pt x="6940" y="7623"/>
                    <a:pt x="6133" y="9310"/>
                    <a:pt x="6133" y="11511"/>
                  </a:cubicBezTo>
                  <a:cubicBezTo>
                    <a:pt x="6133" y="13345"/>
                    <a:pt x="6720" y="14739"/>
                    <a:pt x="7893" y="15692"/>
                  </a:cubicBezTo>
                  <a:cubicBezTo>
                    <a:pt x="8994" y="16646"/>
                    <a:pt x="10827" y="17233"/>
                    <a:pt x="13321" y="17453"/>
                  </a:cubicBezTo>
                  <a:lnTo>
                    <a:pt x="19043" y="17966"/>
                  </a:lnTo>
                  <a:cubicBezTo>
                    <a:pt x="22344" y="18333"/>
                    <a:pt x="24912" y="19140"/>
                    <a:pt x="26746" y="20460"/>
                  </a:cubicBezTo>
                  <a:cubicBezTo>
                    <a:pt x="28506" y="21781"/>
                    <a:pt x="29386" y="24055"/>
                    <a:pt x="29386" y="27209"/>
                  </a:cubicBezTo>
                  <a:close/>
                </a:path>
              </a:pathLst>
            </a:custGeom>
            <a:solidFill>
              <a:srgbClr val="000000"/>
            </a:solidFill>
            <a:ln w="73262" cap="flat">
              <a:noFill/>
              <a:prstDash val="solid"/>
              <a:miter/>
            </a:ln>
          </p:spPr>
          <p:txBody>
            <a:bodyPr rtlCol="0" anchor="ctr"/>
            <a:lstStyle/>
            <a:p>
              <a:endParaRPr lang="en-GB"/>
            </a:p>
          </p:txBody>
        </p:sp>
        <p:sp>
          <p:nvSpPr>
            <p:cNvPr id="728" name="Graphic 1127">
              <a:extLst>
                <a:ext uri="{FF2B5EF4-FFF2-40B4-BE49-F238E27FC236}">
                  <a16:creationId xmlns:a16="http://schemas.microsoft.com/office/drawing/2014/main" id="{9C3A8AB5-589C-47A4-8862-D872108A309A}"/>
                </a:ext>
              </a:extLst>
            </p:cNvPr>
            <p:cNvSpPr/>
            <p:nvPr/>
          </p:nvSpPr>
          <p:spPr>
            <a:xfrm>
              <a:off x="7471493" y="3899459"/>
              <a:ext cx="28461" cy="36237"/>
            </a:xfrm>
            <a:custGeom>
              <a:avLst/>
              <a:gdLst>
                <a:gd name="connsiteX0" fmla="*/ 24998 w 28461"/>
                <a:gd name="connsiteY0" fmla="*/ 5349 h 36237"/>
                <a:gd name="connsiteX1" fmla="*/ 29399 w 28461"/>
                <a:gd name="connsiteY1" fmla="*/ 19580 h 36237"/>
                <a:gd name="connsiteX2" fmla="*/ 24998 w 28461"/>
                <a:gd name="connsiteY2" fmla="*/ 33811 h 36237"/>
                <a:gd name="connsiteX3" fmla="*/ 15168 w 28461"/>
                <a:gd name="connsiteY3" fmla="*/ 37699 h 36237"/>
                <a:gd name="connsiteX4" fmla="*/ 5339 w 28461"/>
                <a:gd name="connsiteY4" fmla="*/ 33811 h 36237"/>
                <a:gd name="connsiteX5" fmla="*/ 937 w 28461"/>
                <a:gd name="connsiteY5" fmla="*/ 19580 h 36237"/>
                <a:gd name="connsiteX6" fmla="*/ 5339 w 28461"/>
                <a:gd name="connsiteY6" fmla="*/ 5349 h 36237"/>
                <a:gd name="connsiteX7" fmla="*/ 15168 w 28461"/>
                <a:gd name="connsiteY7" fmla="*/ 1461 h 36237"/>
                <a:gd name="connsiteX8" fmla="*/ 24998 w 28461"/>
                <a:gd name="connsiteY8" fmla="*/ 5349 h 36237"/>
                <a:gd name="connsiteX9" fmla="*/ 22504 w 28461"/>
                <a:gd name="connsiteY9" fmla="*/ 31390 h 36237"/>
                <a:gd name="connsiteX10" fmla="*/ 25658 w 28461"/>
                <a:gd name="connsiteY10" fmla="*/ 19580 h 36237"/>
                <a:gd name="connsiteX11" fmla="*/ 22504 w 28461"/>
                <a:gd name="connsiteY11" fmla="*/ 7770 h 36237"/>
                <a:gd name="connsiteX12" fmla="*/ 15168 w 28461"/>
                <a:gd name="connsiteY12" fmla="*/ 4762 h 36237"/>
                <a:gd name="connsiteX13" fmla="*/ 7833 w 28461"/>
                <a:gd name="connsiteY13" fmla="*/ 7770 h 36237"/>
                <a:gd name="connsiteX14" fmla="*/ 4679 w 28461"/>
                <a:gd name="connsiteY14" fmla="*/ 19580 h 36237"/>
                <a:gd name="connsiteX15" fmla="*/ 7833 w 28461"/>
                <a:gd name="connsiteY15" fmla="*/ 31390 h 36237"/>
                <a:gd name="connsiteX16" fmla="*/ 15168 w 28461"/>
                <a:gd name="connsiteY16" fmla="*/ 34398 h 36237"/>
                <a:gd name="connsiteX17" fmla="*/ 22504 w 28461"/>
                <a:gd name="connsiteY17" fmla="*/ 3139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98" y="5349"/>
                  </a:moveTo>
                  <a:cubicBezTo>
                    <a:pt x="27932" y="8283"/>
                    <a:pt x="29399" y="13052"/>
                    <a:pt x="29399" y="19580"/>
                  </a:cubicBezTo>
                  <a:cubicBezTo>
                    <a:pt x="29399" y="26109"/>
                    <a:pt x="27932" y="30877"/>
                    <a:pt x="24998" y="33811"/>
                  </a:cubicBezTo>
                  <a:cubicBezTo>
                    <a:pt x="22431" y="36379"/>
                    <a:pt x="19130" y="37699"/>
                    <a:pt x="15168" y="37699"/>
                  </a:cubicBezTo>
                  <a:cubicBezTo>
                    <a:pt x="11207" y="37699"/>
                    <a:pt x="7906" y="36379"/>
                    <a:pt x="5339" y="33811"/>
                  </a:cubicBezTo>
                  <a:cubicBezTo>
                    <a:pt x="2405" y="30877"/>
                    <a:pt x="937" y="26109"/>
                    <a:pt x="937" y="19580"/>
                  </a:cubicBezTo>
                  <a:cubicBezTo>
                    <a:pt x="937" y="13052"/>
                    <a:pt x="2405" y="8283"/>
                    <a:pt x="5339" y="5349"/>
                  </a:cubicBezTo>
                  <a:cubicBezTo>
                    <a:pt x="7906" y="2782"/>
                    <a:pt x="11207" y="1461"/>
                    <a:pt x="15168" y="1461"/>
                  </a:cubicBezTo>
                  <a:cubicBezTo>
                    <a:pt x="19130" y="1461"/>
                    <a:pt x="22431" y="2782"/>
                    <a:pt x="24998" y="5349"/>
                  </a:cubicBezTo>
                  <a:close/>
                  <a:moveTo>
                    <a:pt x="22504" y="31390"/>
                  </a:moveTo>
                  <a:cubicBezTo>
                    <a:pt x="24631" y="29263"/>
                    <a:pt x="25658" y="25375"/>
                    <a:pt x="25658" y="19580"/>
                  </a:cubicBezTo>
                  <a:cubicBezTo>
                    <a:pt x="25658" y="13785"/>
                    <a:pt x="24631" y="9897"/>
                    <a:pt x="22504" y="7770"/>
                  </a:cubicBezTo>
                  <a:cubicBezTo>
                    <a:pt x="20523" y="5789"/>
                    <a:pt x="18029" y="4762"/>
                    <a:pt x="15168" y="4762"/>
                  </a:cubicBezTo>
                  <a:cubicBezTo>
                    <a:pt x="12308" y="4762"/>
                    <a:pt x="9813" y="5789"/>
                    <a:pt x="7833" y="7770"/>
                  </a:cubicBezTo>
                  <a:cubicBezTo>
                    <a:pt x="5706" y="9897"/>
                    <a:pt x="4679" y="13785"/>
                    <a:pt x="4679" y="19580"/>
                  </a:cubicBezTo>
                  <a:cubicBezTo>
                    <a:pt x="4679" y="25375"/>
                    <a:pt x="5706" y="29263"/>
                    <a:pt x="7833" y="31390"/>
                  </a:cubicBezTo>
                  <a:cubicBezTo>
                    <a:pt x="9813" y="33371"/>
                    <a:pt x="12308" y="34398"/>
                    <a:pt x="15168" y="34398"/>
                  </a:cubicBezTo>
                  <a:cubicBezTo>
                    <a:pt x="18029" y="34398"/>
                    <a:pt x="20523" y="33371"/>
                    <a:pt x="22504" y="31390"/>
                  </a:cubicBezTo>
                  <a:close/>
                </a:path>
              </a:pathLst>
            </a:custGeom>
            <a:solidFill>
              <a:srgbClr val="000000"/>
            </a:solidFill>
            <a:ln w="73262" cap="flat">
              <a:noFill/>
              <a:prstDash val="solid"/>
              <a:miter/>
            </a:ln>
          </p:spPr>
          <p:txBody>
            <a:bodyPr rtlCol="0" anchor="ctr"/>
            <a:lstStyle/>
            <a:p>
              <a:endParaRPr lang="en-GB"/>
            </a:p>
          </p:txBody>
        </p:sp>
        <p:sp>
          <p:nvSpPr>
            <p:cNvPr id="729" name="Graphic 1127">
              <a:extLst>
                <a:ext uri="{FF2B5EF4-FFF2-40B4-BE49-F238E27FC236}">
                  <a16:creationId xmlns:a16="http://schemas.microsoft.com/office/drawing/2014/main" id="{E7BAC9CB-49E3-4363-88AD-4933BEC6F743}"/>
                </a:ext>
              </a:extLst>
            </p:cNvPr>
            <p:cNvSpPr/>
            <p:nvPr/>
          </p:nvSpPr>
          <p:spPr>
            <a:xfrm>
              <a:off x="7511810" y="3883027"/>
              <a:ext cx="11736" cy="52228"/>
            </a:xfrm>
            <a:custGeom>
              <a:avLst/>
              <a:gdLst>
                <a:gd name="connsiteX0" fmla="*/ 12685 w 11736"/>
                <a:gd name="connsiteY0" fmla="*/ 53688 h 52228"/>
                <a:gd name="connsiteX1" fmla="*/ 9458 w 11736"/>
                <a:gd name="connsiteY1" fmla="*/ 53688 h 52228"/>
                <a:gd name="connsiteX2" fmla="*/ 3076 w 11736"/>
                <a:gd name="connsiteY2" fmla="*/ 51267 h 52228"/>
                <a:gd name="connsiteX3" fmla="*/ 949 w 11736"/>
                <a:gd name="connsiteY3" fmla="*/ 44518 h 52228"/>
                <a:gd name="connsiteX4" fmla="*/ 949 w 11736"/>
                <a:gd name="connsiteY4" fmla="*/ 1459 h 52228"/>
                <a:gd name="connsiteX5" fmla="*/ 4690 w 11736"/>
                <a:gd name="connsiteY5" fmla="*/ 1459 h 52228"/>
                <a:gd name="connsiteX6" fmla="*/ 4690 w 11736"/>
                <a:gd name="connsiteY6" fmla="*/ 44445 h 52228"/>
                <a:gd name="connsiteX7" fmla="*/ 5937 w 11736"/>
                <a:gd name="connsiteY7" fmla="*/ 48993 h 52228"/>
                <a:gd name="connsiteX8" fmla="*/ 10118 w 11736"/>
                <a:gd name="connsiteY8" fmla="*/ 50387 h 52228"/>
                <a:gd name="connsiteX9" fmla="*/ 12685 w 11736"/>
                <a:gd name="connsiteY9" fmla="*/ 50387 h 52228"/>
                <a:gd name="connsiteX10" fmla="*/ 12685 w 11736"/>
                <a:gd name="connsiteY10" fmla="*/ 53688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685" y="53688"/>
                  </a:moveTo>
                  <a:lnTo>
                    <a:pt x="9458" y="53688"/>
                  </a:lnTo>
                  <a:cubicBezTo>
                    <a:pt x="6597" y="53688"/>
                    <a:pt x="4470" y="52881"/>
                    <a:pt x="3076" y="51267"/>
                  </a:cubicBezTo>
                  <a:cubicBezTo>
                    <a:pt x="1682" y="49653"/>
                    <a:pt x="949" y="47379"/>
                    <a:pt x="949" y="44518"/>
                  </a:cubicBezTo>
                  <a:lnTo>
                    <a:pt x="949" y="1459"/>
                  </a:lnTo>
                  <a:lnTo>
                    <a:pt x="4690" y="1459"/>
                  </a:lnTo>
                  <a:lnTo>
                    <a:pt x="4690" y="44445"/>
                  </a:lnTo>
                  <a:cubicBezTo>
                    <a:pt x="4690" y="46572"/>
                    <a:pt x="5130" y="48039"/>
                    <a:pt x="5937" y="48993"/>
                  </a:cubicBezTo>
                  <a:cubicBezTo>
                    <a:pt x="6670" y="49946"/>
                    <a:pt x="8137" y="50387"/>
                    <a:pt x="10118" y="50387"/>
                  </a:cubicBezTo>
                  <a:lnTo>
                    <a:pt x="12685" y="50387"/>
                  </a:lnTo>
                  <a:lnTo>
                    <a:pt x="12685" y="53688"/>
                  </a:lnTo>
                  <a:close/>
                </a:path>
              </a:pathLst>
            </a:custGeom>
            <a:solidFill>
              <a:srgbClr val="000000"/>
            </a:solidFill>
            <a:ln w="73262" cap="flat">
              <a:noFill/>
              <a:prstDash val="solid"/>
              <a:miter/>
            </a:ln>
          </p:spPr>
          <p:txBody>
            <a:bodyPr rtlCol="0" anchor="ctr"/>
            <a:lstStyle/>
            <a:p>
              <a:endParaRPr lang="en-GB"/>
            </a:p>
          </p:txBody>
        </p:sp>
        <p:sp>
          <p:nvSpPr>
            <p:cNvPr id="730" name="Graphic 1127">
              <a:extLst>
                <a:ext uri="{FF2B5EF4-FFF2-40B4-BE49-F238E27FC236}">
                  <a16:creationId xmlns:a16="http://schemas.microsoft.com/office/drawing/2014/main" id="{38905D67-45DA-438D-A88F-6951A1AD84D8}"/>
                </a:ext>
              </a:extLst>
            </p:cNvPr>
            <p:cNvSpPr/>
            <p:nvPr/>
          </p:nvSpPr>
          <p:spPr>
            <a:xfrm>
              <a:off x="7529828" y="3899459"/>
              <a:ext cx="27508" cy="36237"/>
            </a:xfrm>
            <a:custGeom>
              <a:avLst/>
              <a:gdLst>
                <a:gd name="connsiteX0" fmla="*/ 28466 w 27508"/>
                <a:gd name="connsiteY0" fmla="*/ 37259 h 36237"/>
                <a:gd name="connsiteX1" fmla="*/ 24725 w 27508"/>
                <a:gd name="connsiteY1" fmla="*/ 37259 h 36237"/>
                <a:gd name="connsiteX2" fmla="*/ 24725 w 27508"/>
                <a:gd name="connsiteY2" fmla="*/ 33738 h 36237"/>
                <a:gd name="connsiteX3" fmla="*/ 20177 w 27508"/>
                <a:gd name="connsiteY3" fmla="*/ 36819 h 36237"/>
                <a:gd name="connsiteX4" fmla="*/ 13941 w 27508"/>
                <a:gd name="connsiteY4" fmla="*/ 37699 h 36237"/>
                <a:gd name="connsiteX5" fmla="*/ 3525 w 27508"/>
                <a:gd name="connsiteY5" fmla="*/ 34471 h 36237"/>
                <a:gd name="connsiteX6" fmla="*/ 958 w 27508"/>
                <a:gd name="connsiteY6" fmla="*/ 27576 h 36237"/>
                <a:gd name="connsiteX7" fmla="*/ 4259 w 27508"/>
                <a:gd name="connsiteY7" fmla="*/ 20094 h 36237"/>
                <a:gd name="connsiteX8" fmla="*/ 13281 w 27508"/>
                <a:gd name="connsiteY8" fmla="*/ 17380 h 36237"/>
                <a:gd name="connsiteX9" fmla="*/ 24725 w 27508"/>
                <a:gd name="connsiteY9" fmla="*/ 17380 h 36237"/>
                <a:gd name="connsiteX10" fmla="*/ 24725 w 27508"/>
                <a:gd name="connsiteY10" fmla="*/ 13418 h 36237"/>
                <a:gd name="connsiteX11" fmla="*/ 22377 w 27508"/>
                <a:gd name="connsiteY11" fmla="*/ 6963 h 36237"/>
                <a:gd name="connsiteX12" fmla="*/ 14748 w 27508"/>
                <a:gd name="connsiteY12" fmla="*/ 4762 h 36237"/>
                <a:gd name="connsiteX13" fmla="*/ 8953 w 27508"/>
                <a:gd name="connsiteY13" fmla="*/ 5789 h 36237"/>
                <a:gd name="connsiteX14" fmla="*/ 4992 w 27508"/>
                <a:gd name="connsiteY14" fmla="*/ 9237 h 36237"/>
                <a:gd name="connsiteX15" fmla="*/ 2278 w 27508"/>
                <a:gd name="connsiteY15" fmla="*/ 6890 h 36237"/>
                <a:gd name="connsiteX16" fmla="*/ 7339 w 27508"/>
                <a:gd name="connsiteY16" fmla="*/ 2708 h 36237"/>
                <a:gd name="connsiteX17" fmla="*/ 14748 w 27508"/>
                <a:gd name="connsiteY17" fmla="*/ 1461 h 36237"/>
                <a:gd name="connsiteX18" fmla="*/ 28466 w 27508"/>
                <a:gd name="connsiteY18" fmla="*/ 13052 h 36237"/>
                <a:gd name="connsiteX19" fmla="*/ 28466 w 27508"/>
                <a:gd name="connsiteY19" fmla="*/ 37259 h 36237"/>
                <a:gd name="connsiteX20" fmla="*/ 24725 w 27508"/>
                <a:gd name="connsiteY20" fmla="*/ 24935 h 36237"/>
                <a:gd name="connsiteX21" fmla="*/ 24725 w 27508"/>
                <a:gd name="connsiteY21" fmla="*/ 20387 h 36237"/>
                <a:gd name="connsiteX22" fmla="*/ 13721 w 27508"/>
                <a:gd name="connsiteY22" fmla="*/ 20387 h 36237"/>
                <a:gd name="connsiteX23" fmla="*/ 4699 w 27508"/>
                <a:gd name="connsiteY23" fmla="*/ 27503 h 36237"/>
                <a:gd name="connsiteX24" fmla="*/ 6899 w 27508"/>
                <a:gd name="connsiteY24" fmla="*/ 32711 h 36237"/>
                <a:gd name="connsiteX25" fmla="*/ 13941 w 27508"/>
                <a:gd name="connsiteY25" fmla="*/ 34398 h 36237"/>
                <a:gd name="connsiteX26" fmla="*/ 22744 w 27508"/>
                <a:gd name="connsiteY26" fmla="*/ 31684 h 36237"/>
                <a:gd name="connsiteX27" fmla="*/ 24725 w 27508"/>
                <a:gd name="connsiteY27" fmla="*/ 2493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466" y="37259"/>
                  </a:moveTo>
                  <a:lnTo>
                    <a:pt x="24725" y="37259"/>
                  </a:lnTo>
                  <a:lnTo>
                    <a:pt x="24725" y="33738"/>
                  </a:lnTo>
                  <a:cubicBezTo>
                    <a:pt x="23258" y="35205"/>
                    <a:pt x="21717" y="36232"/>
                    <a:pt x="20177" y="36819"/>
                  </a:cubicBezTo>
                  <a:cubicBezTo>
                    <a:pt x="18563" y="37406"/>
                    <a:pt x="16509" y="37699"/>
                    <a:pt x="13941" y="37699"/>
                  </a:cubicBezTo>
                  <a:cubicBezTo>
                    <a:pt x="9100" y="37699"/>
                    <a:pt x="5652" y="36599"/>
                    <a:pt x="3525" y="34471"/>
                  </a:cubicBezTo>
                  <a:cubicBezTo>
                    <a:pt x="1838" y="32784"/>
                    <a:pt x="958" y="30437"/>
                    <a:pt x="958" y="27576"/>
                  </a:cubicBezTo>
                  <a:cubicBezTo>
                    <a:pt x="958" y="24348"/>
                    <a:pt x="2058" y="21854"/>
                    <a:pt x="4259" y="20094"/>
                  </a:cubicBezTo>
                  <a:cubicBezTo>
                    <a:pt x="6386" y="18260"/>
                    <a:pt x="9393" y="17380"/>
                    <a:pt x="13281" y="17380"/>
                  </a:cubicBezTo>
                  <a:lnTo>
                    <a:pt x="24725" y="17380"/>
                  </a:lnTo>
                  <a:lnTo>
                    <a:pt x="24725" y="13418"/>
                  </a:lnTo>
                  <a:cubicBezTo>
                    <a:pt x="24725" y="10557"/>
                    <a:pt x="23918" y="8357"/>
                    <a:pt x="22377" y="6963"/>
                  </a:cubicBezTo>
                  <a:cubicBezTo>
                    <a:pt x="20837" y="5496"/>
                    <a:pt x="18269" y="4762"/>
                    <a:pt x="14748" y="4762"/>
                  </a:cubicBezTo>
                  <a:cubicBezTo>
                    <a:pt x="12328" y="4762"/>
                    <a:pt x="10347" y="5129"/>
                    <a:pt x="8953" y="5789"/>
                  </a:cubicBezTo>
                  <a:cubicBezTo>
                    <a:pt x="7486" y="6450"/>
                    <a:pt x="6166" y="7623"/>
                    <a:pt x="4992" y="9237"/>
                  </a:cubicBezTo>
                  <a:lnTo>
                    <a:pt x="2278" y="6890"/>
                  </a:lnTo>
                  <a:cubicBezTo>
                    <a:pt x="3745" y="4909"/>
                    <a:pt x="5432" y="3442"/>
                    <a:pt x="7339" y="2708"/>
                  </a:cubicBezTo>
                  <a:cubicBezTo>
                    <a:pt x="9320" y="1828"/>
                    <a:pt x="11741" y="1461"/>
                    <a:pt x="14748" y="1461"/>
                  </a:cubicBezTo>
                  <a:cubicBezTo>
                    <a:pt x="23918" y="1461"/>
                    <a:pt x="28466" y="5349"/>
                    <a:pt x="28466" y="13052"/>
                  </a:cubicBezTo>
                  <a:lnTo>
                    <a:pt x="28466" y="37259"/>
                  </a:lnTo>
                  <a:close/>
                  <a:moveTo>
                    <a:pt x="24725" y="24935"/>
                  </a:moveTo>
                  <a:lnTo>
                    <a:pt x="24725" y="20387"/>
                  </a:lnTo>
                  <a:lnTo>
                    <a:pt x="13721" y="20387"/>
                  </a:lnTo>
                  <a:cubicBezTo>
                    <a:pt x="7706" y="20387"/>
                    <a:pt x="4699" y="22734"/>
                    <a:pt x="4699" y="27503"/>
                  </a:cubicBezTo>
                  <a:cubicBezTo>
                    <a:pt x="4699" y="29850"/>
                    <a:pt x="5432" y="31610"/>
                    <a:pt x="6899" y="32711"/>
                  </a:cubicBezTo>
                  <a:cubicBezTo>
                    <a:pt x="8366" y="33811"/>
                    <a:pt x="10714" y="34398"/>
                    <a:pt x="13941" y="34398"/>
                  </a:cubicBezTo>
                  <a:cubicBezTo>
                    <a:pt x="17903" y="34398"/>
                    <a:pt x="20837" y="33518"/>
                    <a:pt x="22744" y="31684"/>
                  </a:cubicBezTo>
                  <a:cubicBezTo>
                    <a:pt x="24064" y="30437"/>
                    <a:pt x="24725" y="28236"/>
                    <a:pt x="24725" y="24935"/>
                  </a:cubicBezTo>
                  <a:close/>
                </a:path>
              </a:pathLst>
            </a:custGeom>
            <a:solidFill>
              <a:srgbClr val="000000"/>
            </a:solidFill>
            <a:ln w="73262" cap="flat">
              <a:noFill/>
              <a:prstDash val="solid"/>
              <a:miter/>
            </a:ln>
          </p:spPr>
          <p:txBody>
            <a:bodyPr rtlCol="0" anchor="ctr"/>
            <a:lstStyle/>
            <a:p>
              <a:endParaRPr lang="en-GB"/>
            </a:p>
          </p:txBody>
        </p:sp>
        <p:sp>
          <p:nvSpPr>
            <p:cNvPr id="731" name="Graphic 1127">
              <a:extLst>
                <a:ext uri="{FF2B5EF4-FFF2-40B4-BE49-F238E27FC236}">
                  <a16:creationId xmlns:a16="http://schemas.microsoft.com/office/drawing/2014/main" id="{1E0AB77A-9801-4309-8317-7C6D9CE96B25}"/>
                </a:ext>
              </a:extLst>
            </p:cNvPr>
            <p:cNvSpPr/>
            <p:nvPr/>
          </p:nvSpPr>
          <p:spPr>
            <a:xfrm>
              <a:off x="7567137" y="3888602"/>
              <a:ext cx="16578" cy="46653"/>
            </a:xfrm>
            <a:custGeom>
              <a:avLst/>
              <a:gdLst>
                <a:gd name="connsiteX0" fmla="*/ 17547 w 16578"/>
                <a:gd name="connsiteY0" fmla="*/ 48113 h 46653"/>
                <a:gd name="connsiteX1" fmla="*/ 14319 w 16578"/>
                <a:gd name="connsiteY1" fmla="*/ 48113 h 46653"/>
                <a:gd name="connsiteX2" fmla="*/ 8084 w 16578"/>
                <a:gd name="connsiteY2" fmla="*/ 45546 h 46653"/>
                <a:gd name="connsiteX3" fmla="*/ 5810 w 16578"/>
                <a:gd name="connsiteY3" fmla="*/ 38871 h 46653"/>
                <a:gd name="connsiteX4" fmla="*/ 5810 w 16578"/>
                <a:gd name="connsiteY4" fmla="*/ 15544 h 46653"/>
                <a:gd name="connsiteX5" fmla="*/ 969 w 16578"/>
                <a:gd name="connsiteY5" fmla="*/ 15544 h 46653"/>
                <a:gd name="connsiteX6" fmla="*/ 969 w 16578"/>
                <a:gd name="connsiteY6" fmla="*/ 12756 h 46653"/>
                <a:gd name="connsiteX7" fmla="*/ 5810 w 16578"/>
                <a:gd name="connsiteY7" fmla="*/ 12756 h 46653"/>
                <a:gd name="connsiteX8" fmla="*/ 5810 w 16578"/>
                <a:gd name="connsiteY8" fmla="*/ 1460 h 46653"/>
                <a:gd name="connsiteX9" fmla="*/ 9551 w 16578"/>
                <a:gd name="connsiteY9" fmla="*/ 1460 h 46653"/>
                <a:gd name="connsiteX10" fmla="*/ 9551 w 16578"/>
                <a:gd name="connsiteY10" fmla="*/ 12756 h 46653"/>
                <a:gd name="connsiteX11" fmla="*/ 17547 w 16578"/>
                <a:gd name="connsiteY11" fmla="*/ 12756 h 46653"/>
                <a:gd name="connsiteX12" fmla="*/ 17547 w 16578"/>
                <a:gd name="connsiteY12" fmla="*/ 15544 h 46653"/>
                <a:gd name="connsiteX13" fmla="*/ 9551 w 16578"/>
                <a:gd name="connsiteY13" fmla="*/ 15544 h 46653"/>
                <a:gd name="connsiteX14" fmla="*/ 9551 w 16578"/>
                <a:gd name="connsiteY14" fmla="*/ 38944 h 46653"/>
                <a:gd name="connsiteX15" fmla="*/ 14980 w 16578"/>
                <a:gd name="connsiteY15" fmla="*/ 44813 h 46653"/>
                <a:gd name="connsiteX16" fmla="*/ 17547 w 16578"/>
                <a:gd name="connsiteY16" fmla="*/ 44813 h 46653"/>
                <a:gd name="connsiteX17" fmla="*/ 17547 w 16578"/>
                <a:gd name="connsiteY17" fmla="*/ 48113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547" y="48113"/>
                  </a:moveTo>
                  <a:lnTo>
                    <a:pt x="14319" y="48113"/>
                  </a:lnTo>
                  <a:cubicBezTo>
                    <a:pt x="11605" y="48113"/>
                    <a:pt x="9551" y="47233"/>
                    <a:pt x="8084" y="45546"/>
                  </a:cubicBezTo>
                  <a:cubicBezTo>
                    <a:pt x="6544" y="43859"/>
                    <a:pt x="5810" y="41658"/>
                    <a:pt x="5810" y="38871"/>
                  </a:cubicBezTo>
                  <a:lnTo>
                    <a:pt x="5810" y="15544"/>
                  </a:lnTo>
                  <a:lnTo>
                    <a:pt x="969" y="15544"/>
                  </a:lnTo>
                  <a:lnTo>
                    <a:pt x="969" y="12756"/>
                  </a:lnTo>
                  <a:lnTo>
                    <a:pt x="5810" y="12756"/>
                  </a:lnTo>
                  <a:lnTo>
                    <a:pt x="5810" y="1460"/>
                  </a:lnTo>
                  <a:lnTo>
                    <a:pt x="9551" y="1460"/>
                  </a:lnTo>
                  <a:lnTo>
                    <a:pt x="9551" y="12756"/>
                  </a:lnTo>
                  <a:lnTo>
                    <a:pt x="17547" y="12756"/>
                  </a:lnTo>
                  <a:lnTo>
                    <a:pt x="17547" y="15544"/>
                  </a:lnTo>
                  <a:lnTo>
                    <a:pt x="9551" y="15544"/>
                  </a:lnTo>
                  <a:lnTo>
                    <a:pt x="9551" y="38944"/>
                  </a:lnTo>
                  <a:cubicBezTo>
                    <a:pt x="9551" y="42832"/>
                    <a:pt x="11385" y="44813"/>
                    <a:pt x="14980" y="44813"/>
                  </a:cubicBezTo>
                  <a:lnTo>
                    <a:pt x="17547" y="44813"/>
                  </a:lnTo>
                  <a:lnTo>
                    <a:pt x="17547" y="48113"/>
                  </a:lnTo>
                  <a:close/>
                </a:path>
              </a:pathLst>
            </a:custGeom>
            <a:solidFill>
              <a:srgbClr val="000000"/>
            </a:solidFill>
            <a:ln w="73262" cap="flat">
              <a:noFill/>
              <a:prstDash val="solid"/>
              <a:miter/>
            </a:ln>
          </p:spPr>
          <p:txBody>
            <a:bodyPr rtlCol="0" anchor="ctr"/>
            <a:lstStyle/>
            <a:p>
              <a:endParaRPr lang="en-GB"/>
            </a:p>
          </p:txBody>
        </p:sp>
        <p:sp>
          <p:nvSpPr>
            <p:cNvPr id="732" name="Graphic 1127">
              <a:extLst>
                <a:ext uri="{FF2B5EF4-FFF2-40B4-BE49-F238E27FC236}">
                  <a16:creationId xmlns:a16="http://schemas.microsoft.com/office/drawing/2014/main" id="{0E853976-BC14-4563-B211-7437641BC26A}"/>
                </a:ext>
              </a:extLst>
            </p:cNvPr>
            <p:cNvSpPr/>
            <p:nvPr/>
          </p:nvSpPr>
          <p:spPr>
            <a:xfrm>
              <a:off x="7592708" y="3899459"/>
              <a:ext cx="28315" cy="36237"/>
            </a:xfrm>
            <a:custGeom>
              <a:avLst/>
              <a:gdLst>
                <a:gd name="connsiteX0" fmla="*/ 29295 w 28315"/>
                <a:gd name="connsiteY0" fmla="*/ 20387 h 36237"/>
                <a:gd name="connsiteX1" fmla="*/ 4721 w 28315"/>
                <a:gd name="connsiteY1" fmla="*/ 20387 h 36237"/>
                <a:gd name="connsiteX2" fmla="*/ 7655 w 28315"/>
                <a:gd name="connsiteY2" fmla="*/ 30730 h 36237"/>
                <a:gd name="connsiteX3" fmla="*/ 16237 w 28315"/>
                <a:gd name="connsiteY3" fmla="*/ 34325 h 36237"/>
                <a:gd name="connsiteX4" fmla="*/ 21519 w 28315"/>
                <a:gd name="connsiteY4" fmla="*/ 33298 h 36237"/>
                <a:gd name="connsiteX5" fmla="*/ 25994 w 28315"/>
                <a:gd name="connsiteY5" fmla="*/ 30070 h 36237"/>
                <a:gd name="connsiteX6" fmla="*/ 28781 w 28315"/>
                <a:gd name="connsiteY6" fmla="*/ 32271 h 36237"/>
                <a:gd name="connsiteX7" fmla="*/ 23059 w 28315"/>
                <a:gd name="connsiteY7" fmla="*/ 36379 h 36237"/>
                <a:gd name="connsiteX8" fmla="*/ 16017 w 28315"/>
                <a:gd name="connsiteY8" fmla="*/ 37699 h 36237"/>
                <a:gd name="connsiteX9" fmla="*/ 4867 w 28315"/>
                <a:gd name="connsiteY9" fmla="*/ 33078 h 36237"/>
                <a:gd name="connsiteX10" fmla="*/ 980 w 28315"/>
                <a:gd name="connsiteY10" fmla="*/ 19580 h 36237"/>
                <a:gd name="connsiteX11" fmla="*/ 4721 w 28315"/>
                <a:gd name="connsiteY11" fmla="*/ 6230 h 36237"/>
                <a:gd name="connsiteX12" fmla="*/ 15137 w 28315"/>
                <a:gd name="connsiteY12" fmla="*/ 1461 h 36237"/>
                <a:gd name="connsiteX13" fmla="*/ 25554 w 28315"/>
                <a:gd name="connsiteY13" fmla="*/ 6009 h 36237"/>
                <a:gd name="connsiteX14" fmla="*/ 29295 w 28315"/>
                <a:gd name="connsiteY14" fmla="*/ 18700 h 36237"/>
                <a:gd name="connsiteX15" fmla="*/ 29295 w 28315"/>
                <a:gd name="connsiteY15" fmla="*/ 20387 h 36237"/>
                <a:gd name="connsiteX16" fmla="*/ 25554 w 28315"/>
                <a:gd name="connsiteY16" fmla="*/ 17380 h 36237"/>
                <a:gd name="connsiteX17" fmla="*/ 24307 w 28315"/>
                <a:gd name="connsiteY17" fmla="*/ 10704 h 36237"/>
                <a:gd name="connsiteX18" fmla="*/ 20712 w 28315"/>
                <a:gd name="connsiteY18" fmla="*/ 6303 h 36237"/>
                <a:gd name="connsiteX19" fmla="*/ 15137 w 28315"/>
                <a:gd name="connsiteY19" fmla="*/ 4762 h 36237"/>
                <a:gd name="connsiteX20" fmla="*/ 9635 w 28315"/>
                <a:gd name="connsiteY20" fmla="*/ 6303 h 36237"/>
                <a:gd name="connsiteX21" fmla="*/ 5968 w 28315"/>
                <a:gd name="connsiteY21" fmla="*/ 10704 h 36237"/>
                <a:gd name="connsiteX22" fmla="*/ 4721 w 28315"/>
                <a:gd name="connsiteY22" fmla="*/ 17380 h 36237"/>
                <a:gd name="connsiteX23" fmla="*/ 25554 w 28315"/>
                <a:gd name="connsiteY23" fmla="*/ 1738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295" y="20387"/>
                  </a:moveTo>
                  <a:lnTo>
                    <a:pt x="4721" y="20387"/>
                  </a:lnTo>
                  <a:cubicBezTo>
                    <a:pt x="4721" y="24935"/>
                    <a:pt x="5674" y="28383"/>
                    <a:pt x="7655" y="30730"/>
                  </a:cubicBezTo>
                  <a:cubicBezTo>
                    <a:pt x="9635" y="33151"/>
                    <a:pt x="12496" y="34325"/>
                    <a:pt x="16237" y="34325"/>
                  </a:cubicBezTo>
                  <a:cubicBezTo>
                    <a:pt x="18291" y="34325"/>
                    <a:pt x="20052" y="33958"/>
                    <a:pt x="21519" y="33298"/>
                  </a:cubicBezTo>
                  <a:cubicBezTo>
                    <a:pt x="22986" y="32637"/>
                    <a:pt x="24453" y="31610"/>
                    <a:pt x="25994" y="30070"/>
                  </a:cubicBezTo>
                  <a:lnTo>
                    <a:pt x="28781" y="32271"/>
                  </a:lnTo>
                  <a:cubicBezTo>
                    <a:pt x="26874" y="34178"/>
                    <a:pt x="24967" y="35572"/>
                    <a:pt x="23059" y="36379"/>
                  </a:cubicBezTo>
                  <a:cubicBezTo>
                    <a:pt x="21152" y="37259"/>
                    <a:pt x="18805" y="37699"/>
                    <a:pt x="16017" y="37699"/>
                  </a:cubicBezTo>
                  <a:cubicBezTo>
                    <a:pt x="11103" y="37699"/>
                    <a:pt x="7435" y="36158"/>
                    <a:pt x="4867" y="33078"/>
                  </a:cubicBezTo>
                  <a:cubicBezTo>
                    <a:pt x="2227" y="29997"/>
                    <a:pt x="980" y="25522"/>
                    <a:pt x="980" y="19580"/>
                  </a:cubicBezTo>
                  <a:cubicBezTo>
                    <a:pt x="980" y="13858"/>
                    <a:pt x="2227" y="9384"/>
                    <a:pt x="4721" y="6230"/>
                  </a:cubicBezTo>
                  <a:cubicBezTo>
                    <a:pt x="7215" y="3075"/>
                    <a:pt x="10662" y="1461"/>
                    <a:pt x="15137" y="1461"/>
                  </a:cubicBezTo>
                  <a:cubicBezTo>
                    <a:pt x="19612" y="1461"/>
                    <a:pt x="23059" y="3002"/>
                    <a:pt x="25554" y="6009"/>
                  </a:cubicBezTo>
                  <a:cubicBezTo>
                    <a:pt x="28048" y="9017"/>
                    <a:pt x="29295" y="13272"/>
                    <a:pt x="29295" y="18700"/>
                  </a:cubicBezTo>
                  <a:lnTo>
                    <a:pt x="29295" y="20387"/>
                  </a:lnTo>
                  <a:close/>
                  <a:moveTo>
                    <a:pt x="25554" y="17380"/>
                  </a:moveTo>
                  <a:cubicBezTo>
                    <a:pt x="25334" y="14372"/>
                    <a:pt x="24967" y="12098"/>
                    <a:pt x="24307" y="10704"/>
                  </a:cubicBezTo>
                  <a:cubicBezTo>
                    <a:pt x="23500" y="8870"/>
                    <a:pt x="22326" y="7403"/>
                    <a:pt x="20712" y="6303"/>
                  </a:cubicBezTo>
                  <a:cubicBezTo>
                    <a:pt x="19025" y="5276"/>
                    <a:pt x="17191" y="4762"/>
                    <a:pt x="15137" y="4762"/>
                  </a:cubicBezTo>
                  <a:cubicBezTo>
                    <a:pt x="13083" y="4762"/>
                    <a:pt x="11249" y="5276"/>
                    <a:pt x="9635" y="6303"/>
                  </a:cubicBezTo>
                  <a:cubicBezTo>
                    <a:pt x="8022" y="7403"/>
                    <a:pt x="6775" y="8870"/>
                    <a:pt x="5968" y="10704"/>
                  </a:cubicBezTo>
                  <a:cubicBezTo>
                    <a:pt x="5308" y="12098"/>
                    <a:pt x="4941" y="14372"/>
                    <a:pt x="4721" y="17380"/>
                  </a:cubicBezTo>
                  <a:lnTo>
                    <a:pt x="25554" y="17380"/>
                  </a:lnTo>
                  <a:close/>
                </a:path>
              </a:pathLst>
            </a:custGeom>
            <a:solidFill>
              <a:srgbClr val="000000"/>
            </a:solidFill>
            <a:ln w="73262" cap="flat">
              <a:noFill/>
              <a:prstDash val="solid"/>
              <a:miter/>
            </a:ln>
          </p:spPr>
          <p:txBody>
            <a:bodyPr rtlCol="0" anchor="ctr"/>
            <a:lstStyle/>
            <a:p>
              <a:endParaRPr lang="en-GB"/>
            </a:p>
          </p:txBody>
        </p:sp>
        <p:sp>
          <p:nvSpPr>
            <p:cNvPr id="733" name="Graphic 1127">
              <a:extLst>
                <a:ext uri="{FF2B5EF4-FFF2-40B4-BE49-F238E27FC236}">
                  <a16:creationId xmlns:a16="http://schemas.microsoft.com/office/drawing/2014/main" id="{572AA319-511B-407D-B97E-C741EA8AE8E5}"/>
                </a:ext>
              </a:extLst>
            </p:cNvPr>
            <p:cNvSpPr/>
            <p:nvPr/>
          </p:nvSpPr>
          <p:spPr>
            <a:xfrm>
              <a:off x="7630898" y="3883027"/>
              <a:ext cx="27434" cy="52669"/>
            </a:xfrm>
            <a:custGeom>
              <a:avLst/>
              <a:gdLst>
                <a:gd name="connsiteX0" fmla="*/ 28428 w 27434"/>
                <a:gd name="connsiteY0" fmla="*/ 53688 h 52669"/>
                <a:gd name="connsiteX1" fmla="*/ 24686 w 27434"/>
                <a:gd name="connsiteY1" fmla="*/ 53688 h 52669"/>
                <a:gd name="connsiteX2" fmla="*/ 24686 w 27434"/>
                <a:gd name="connsiteY2" fmla="*/ 49140 h 52669"/>
                <a:gd name="connsiteX3" fmla="*/ 19992 w 27434"/>
                <a:gd name="connsiteY3" fmla="*/ 53027 h 52669"/>
                <a:gd name="connsiteX4" fmla="*/ 14197 w 27434"/>
                <a:gd name="connsiteY4" fmla="*/ 54128 h 52669"/>
                <a:gd name="connsiteX5" fmla="*/ 5541 w 27434"/>
                <a:gd name="connsiteY5" fmla="*/ 51047 h 52669"/>
                <a:gd name="connsiteX6" fmla="*/ 993 w 27434"/>
                <a:gd name="connsiteY6" fmla="*/ 36009 h 52669"/>
                <a:gd name="connsiteX7" fmla="*/ 5541 w 27434"/>
                <a:gd name="connsiteY7" fmla="*/ 20971 h 52669"/>
                <a:gd name="connsiteX8" fmla="*/ 14197 w 27434"/>
                <a:gd name="connsiteY8" fmla="*/ 17890 h 52669"/>
                <a:gd name="connsiteX9" fmla="*/ 19992 w 27434"/>
                <a:gd name="connsiteY9" fmla="*/ 18991 h 52669"/>
                <a:gd name="connsiteX10" fmla="*/ 24686 w 27434"/>
                <a:gd name="connsiteY10" fmla="*/ 22878 h 52669"/>
                <a:gd name="connsiteX11" fmla="*/ 24686 w 27434"/>
                <a:gd name="connsiteY11" fmla="*/ 1459 h 52669"/>
                <a:gd name="connsiteX12" fmla="*/ 28428 w 27434"/>
                <a:gd name="connsiteY12" fmla="*/ 1459 h 52669"/>
                <a:gd name="connsiteX13" fmla="*/ 28428 w 27434"/>
                <a:gd name="connsiteY13" fmla="*/ 53688 h 52669"/>
                <a:gd name="connsiteX14" fmla="*/ 24320 w 27434"/>
                <a:gd name="connsiteY14" fmla="*/ 41511 h 52669"/>
                <a:gd name="connsiteX15" fmla="*/ 24686 w 27434"/>
                <a:gd name="connsiteY15" fmla="*/ 36009 h 52669"/>
                <a:gd name="connsiteX16" fmla="*/ 24320 w 27434"/>
                <a:gd name="connsiteY16" fmla="*/ 30507 h 52669"/>
                <a:gd name="connsiteX17" fmla="*/ 22999 w 27434"/>
                <a:gd name="connsiteY17" fmla="*/ 25886 h 52669"/>
                <a:gd name="connsiteX18" fmla="*/ 19918 w 27434"/>
                <a:gd name="connsiteY18" fmla="*/ 22365 h 52669"/>
                <a:gd name="connsiteX19" fmla="*/ 14710 w 27434"/>
                <a:gd name="connsiteY19" fmla="*/ 21191 h 52669"/>
                <a:gd name="connsiteX20" fmla="*/ 9575 w 27434"/>
                <a:gd name="connsiteY20" fmla="*/ 22365 h 52669"/>
                <a:gd name="connsiteX21" fmla="*/ 6421 w 27434"/>
                <a:gd name="connsiteY21" fmla="*/ 25886 h 52669"/>
                <a:gd name="connsiteX22" fmla="*/ 5101 w 27434"/>
                <a:gd name="connsiteY22" fmla="*/ 30507 h 52669"/>
                <a:gd name="connsiteX23" fmla="*/ 4734 w 27434"/>
                <a:gd name="connsiteY23" fmla="*/ 36009 h 52669"/>
                <a:gd name="connsiteX24" fmla="*/ 5101 w 27434"/>
                <a:gd name="connsiteY24" fmla="*/ 41511 h 52669"/>
                <a:gd name="connsiteX25" fmla="*/ 6421 w 27434"/>
                <a:gd name="connsiteY25" fmla="*/ 46132 h 52669"/>
                <a:gd name="connsiteX26" fmla="*/ 9575 w 27434"/>
                <a:gd name="connsiteY26" fmla="*/ 49580 h 52669"/>
                <a:gd name="connsiteX27" fmla="*/ 14710 w 27434"/>
                <a:gd name="connsiteY27" fmla="*/ 50827 h 52669"/>
                <a:gd name="connsiteX28" fmla="*/ 19918 w 27434"/>
                <a:gd name="connsiteY28" fmla="*/ 49580 h 52669"/>
                <a:gd name="connsiteX29" fmla="*/ 22999 w 27434"/>
                <a:gd name="connsiteY29" fmla="*/ 46132 h 52669"/>
                <a:gd name="connsiteX30" fmla="*/ 24320 w 27434"/>
                <a:gd name="connsiteY30" fmla="*/ 41511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428" y="53688"/>
                  </a:moveTo>
                  <a:lnTo>
                    <a:pt x="24686" y="53688"/>
                  </a:lnTo>
                  <a:lnTo>
                    <a:pt x="24686" y="49140"/>
                  </a:lnTo>
                  <a:cubicBezTo>
                    <a:pt x="23219" y="51047"/>
                    <a:pt x="21679" y="52367"/>
                    <a:pt x="19992" y="53027"/>
                  </a:cubicBezTo>
                  <a:cubicBezTo>
                    <a:pt x="18305" y="53761"/>
                    <a:pt x="16397" y="54128"/>
                    <a:pt x="14197" y="54128"/>
                  </a:cubicBezTo>
                  <a:cubicBezTo>
                    <a:pt x="10456" y="54128"/>
                    <a:pt x="7595" y="53101"/>
                    <a:pt x="5541" y="51047"/>
                  </a:cubicBezTo>
                  <a:cubicBezTo>
                    <a:pt x="2533" y="48039"/>
                    <a:pt x="993" y="42978"/>
                    <a:pt x="993" y="36009"/>
                  </a:cubicBezTo>
                  <a:cubicBezTo>
                    <a:pt x="993" y="29040"/>
                    <a:pt x="2533" y="23979"/>
                    <a:pt x="5541" y="20971"/>
                  </a:cubicBezTo>
                  <a:cubicBezTo>
                    <a:pt x="7595" y="18917"/>
                    <a:pt x="10456" y="17890"/>
                    <a:pt x="14197" y="17890"/>
                  </a:cubicBezTo>
                  <a:cubicBezTo>
                    <a:pt x="16397" y="17890"/>
                    <a:pt x="18305" y="18257"/>
                    <a:pt x="19992" y="18991"/>
                  </a:cubicBezTo>
                  <a:cubicBezTo>
                    <a:pt x="21679" y="19651"/>
                    <a:pt x="23219" y="20971"/>
                    <a:pt x="24686" y="22878"/>
                  </a:cubicBezTo>
                  <a:lnTo>
                    <a:pt x="24686" y="1459"/>
                  </a:lnTo>
                  <a:lnTo>
                    <a:pt x="28428" y="1459"/>
                  </a:lnTo>
                  <a:lnTo>
                    <a:pt x="28428" y="53688"/>
                  </a:lnTo>
                  <a:close/>
                  <a:moveTo>
                    <a:pt x="24320" y="41511"/>
                  </a:moveTo>
                  <a:cubicBezTo>
                    <a:pt x="24540" y="39970"/>
                    <a:pt x="24686" y="38136"/>
                    <a:pt x="24686" y="36009"/>
                  </a:cubicBezTo>
                  <a:cubicBezTo>
                    <a:pt x="24686" y="33882"/>
                    <a:pt x="24540" y="32048"/>
                    <a:pt x="24320" y="30507"/>
                  </a:cubicBezTo>
                  <a:cubicBezTo>
                    <a:pt x="24100" y="28967"/>
                    <a:pt x="23659" y="27426"/>
                    <a:pt x="22999" y="25886"/>
                  </a:cubicBezTo>
                  <a:cubicBezTo>
                    <a:pt x="22339" y="24346"/>
                    <a:pt x="21239" y="23172"/>
                    <a:pt x="19918" y="22365"/>
                  </a:cubicBezTo>
                  <a:cubicBezTo>
                    <a:pt x="18525" y="21558"/>
                    <a:pt x="16764" y="21191"/>
                    <a:pt x="14710" y="21191"/>
                  </a:cubicBezTo>
                  <a:cubicBezTo>
                    <a:pt x="12656" y="21191"/>
                    <a:pt x="10896" y="21558"/>
                    <a:pt x="9575" y="22365"/>
                  </a:cubicBezTo>
                  <a:cubicBezTo>
                    <a:pt x="8181" y="23172"/>
                    <a:pt x="7155" y="24346"/>
                    <a:pt x="6421" y="25886"/>
                  </a:cubicBezTo>
                  <a:cubicBezTo>
                    <a:pt x="5834" y="27426"/>
                    <a:pt x="5321" y="28967"/>
                    <a:pt x="5101" y="30507"/>
                  </a:cubicBezTo>
                  <a:cubicBezTo>
                    <a:pt x="4881" y="32048"/>
                    <a:pt x="4734" y="33882"/>
                    <a:pt x="4734" y="36009"/>
                  </a:cubicBezTo>
                  <a:cubicBezTo>
                    <a:pt x="4734" y="38136"/>
                    <a:pt x="4881" y="39970"/>
                    <a:pt x="5101" y="41511"/>
                  </a:cubicBezTo>
                  <a:cubicBezTo>
                    <a:pt x="5321" y="43051"/>
                    <a:pt x="5834" y="44592"/>
                    <a:pt x="6421" y="46132"/>
                  </a:cubicBezTo>
                  <a:cubicBezTo>
                    <a:pt x="7155" y="47673"/>
                    <a:pt x="8181" y="48773"/>
                    <a:pt x="9575" y="49580"/>
                  </a:cubicBezTo>
                  <a:cubicBezTo>
                    <a:pt x="10896" y="50387"/>
                    <a:pt x="12656" y="50827"/>
                    <a:pt x="14710" y="50827"/>
                  </a:cubicBezTo>
                  <a:cubicBezTo>
                    <a:pt x="16764" y="50827"/>
                    <a:pt x="18525" y="50387"/>
                    <a:pt x="19918" y="49580"/>
                  </a:cubicBezTo>
                  <a:cubicBezTo>
                    <a:pt x="21239" y="48773"/>
                    <a:pt x="22339" y="47673"/>
                    <a:pt x="22999" y="46132"/>
                  </a:cubicBezTo>
                  <a:cubicBezTo>
                    <a:pt x="23659" y="44592"/>
                    <a:pt x="24100" y="43051"/>
                    <a:pt x="24320" y="41511"/>
                  </a:cubicBezTo>
                  <a:close/>
                </a:path>
              </a:pathLst>
            </a:custGeom>
            <a:solidFill>
              <a:srgbClr val="000000"/>
            </a:solidFill>
            <a:ln w="73262" cap="flat">
              <a:noFill/>
              <a:prstDash val="solid"/>
              <a:miter/>
            </a:ln>
          </p:spPr>
          <p:txBody>
            <a:bodyPr rtlCol="0" anchor="ctr"/>
            <a:lstStyle/>
            <a:p>
              <a:endParaRPr lang="en-GB"/>
            </a:p>
          </p:txBody>
        </p:sp>
        <p:sp>
          <p:nvSpPr>
            <p:cNvPr id="734" name="Graphic 1127">
              <a:extLst>
                <a:ext uri="{FF2B5EF4-FFF2-40B4-BE49-F238E27FC236}">
                  <a16:creationId xmlns:a16="http://schemas.microsoft.com/office/drawing/2014/main" id="{2F31E116-AAD8-4862-A317-95F5C4D90BBE}"/>
                </a:ext>
              </a:extLst>
            </p:cNvPr>
            <p:cNvSpPr/>
            <p:nvPr/>
          </p:nvSpPr>
          <p:spPr>
            <a:xfrm>
              <a:off x="6652644" y="4021388"/>
              <a:ext cx="29928" cy="3447"/>
            </a:xfrm>
            <a:custGeom>
              <a:avLst/>
              <a:gdLst>
                <a:gd name="connsiteX0" fmla="*/ 653 w 29928"/>
                <a:gd name="connsiteY0" fmla="*/ 1498 h 3447"/>
                <a:gd name="connsiteX1" fmla="*/ 30582 w 29928"/>
                <a:gd name="connsiteY1" fmla="*/ 1498 h 3447"/>
                <a:gd name="connsiteX2" fmla="*/ 30582 w 29928"/>
                <a:gd name="connsiteY2" fmla="*/ 4946 h 3447"/>
                <a:gd name="connsiteX3" fmla="*/ 653 w 29928"/>
                <a:gd name="connsiteY3" fmla="*/ 4946 h 3447"/>
              </a:gdLst>
              <a:ahLst/>
              <a:cxnLst>
                <a:cxn ang="0">
                  <a:pos x="connsiteX0" y="connsiteY0"/>
                </a:cxn>
                <a:cxn ang="0">
                  <a:pos x="connsiteX1" y="connsiteY1"/>
                </a:cxn>
                <a:cxn ang="0">
                  <a:pos x="connsiteX2" y="connsiteY2"/>
                </a:cxn>
                <a:cxn ang="0">
                  <a:pos x="connsiteX3" y="connsiteY3"/>
                </a:cxn>
              </a:cxnLst>
              <a:rect l="l" t="t" r="r" b="b"/>
              <a:pathLst>
                <a:path w="29928" h="3447">
                  <a:moveTo>
                    <a:pt x="653" y="1498"/>
                  </a:moveTo>
                  <a:lnTo>
                    <a:pt x="30582" y="1498"/>
                  </a:lnTo>
                  <a:lnTo>
                    <a:pt x="30582" y="4946"/>
                  </a:lnTo>
                  <a:lnTo>
                    <a:pt x="653" y="4946"/>
                  </a:lnTo>
                  <a:close/>
                </a:path>
              </a:pathLst>
            </a:custGeom>
            <a:solidFill>
              <a:srgbClr val="000000"/>
            </a:solidFill>
            <a:ln w="73262" cap="flat">
              <a:noFill/>
              <a:prstDash val="solid"/>
              <a:miter/>
            </a:ln>
          </p:spPr>
          <p:txBody>
            <a:bodyPr rtlCol="0" anchor="ctr"/>
            <a:lstStyle/>
            <a:p>
              <a:endParaRPr lang="en-GB"/>
            </a:p>
          </p:txBody>
        </p:sp>
        <p:sp>
          <p:nvSpPr>
            <p:cNvPr id="735" name="Graphic 1127">
              <a:extLst>
                <a:ext uri="{FF2B5EF4-FFF2-40B4-BE49-F238E27FC236}">
                  <a16:creationId xmlns:a16="http://schemas.microsoft.com/office/drawing/2014/main" id="{1AB750B1-6691-495B-8625-8799CFBC62F3}"/>
                </a:ext>
              </a:extLst>
            </p:cNvPr>
            <p:cNvSpPr/>
            <p:nvPr/>
          </p:nvSpPr>
          <p:spPr>
            <a:xfrm>
              <a:off x="6726147" y="3990213"/>
              <a:ext cx="3961" cy="52228"/>
            </a:xfrm>
            <a:custGeom>
              <a:avLst/>
              <a:gdLst>
                <a:gd name="connsiteX0" fmla="*/ 674 w 3961"/>
                <a:gd name="connsiteY0" fmla="*/ 1496 h 52228"/>
                <a:gd name="connsiteX1" fmla="*/ 4635 w 3961"/>
                <a:gd name="connsiteY1" fmla="*/ 1496 h 52228"/>
                <a:gd name="connsiteX2" fmla="*/ 4635 w 3961"/>
                <a:gd name="connsiteY2" fmla="*/ 53725 h 52228"/>
                <a:gd name="connsiteX3" fmla="*/ 674 w 3961"/>
                <a:gd name="connsiteY3" fmla="*/ 53725 h 52228"/>
              </a:gdLst>
              <a:ahLst/>
              <a:cxnLst>
                <a:cxn ang="0">
                  <a:pos x="connsiteX0" y="connsiteY0"/>
                </a:cxn>
                <a:cxn ang="0">
                  <a:pos x="connsiteX1" y="connsiteY1"/>
                </a:cxn>
                <a:cxn ang="0">
                  <a:pos x="connsiteX2" y="connsiteY2"/>
                </a:cxn>
                <a:cxn ang="0">
                  <a:pos x="connsiteX3" y="connsiteY3"/>
                </a:cxn>
              </a:cxnLst>
              <a:rect l="l" t="t" r="r" b="b"/>
              <a:pathLst>
                <a:path w="3961" h="52228">
                  <a:moveTo>
                    <a:pt x="674" y="1496"/>
                  </a:moveTo>
                  <a:lnTo>
                    <a:pt x="4635" y="1496"/>
                  </a:lnTo>
                  <a:lnTo>
                    <a:pt x="4635" y="53725"/>
                  </a:lnTo>
                  <a:lnTo>
                    <a:pt x="674" y="53725"/>
                  </a:lnTo>
                  <a:close/>
                </a:path>
              </a:pathLst>
            </a:custGeom>
            <a:solidFill>
              <a:srgbClr val="000000"/>
            </a:solidFill>
            <a:ln w="73262" cap="flat">
              <a:noFill/>
              <a:prstDash val="solid"/>
              <a:miter/>
            </a:ln>
          </p:spPr>
          <p:txBody>
            <a:bodyPr rtlCol="0" anchor="ctr"/>
            <a:lstStyle/>
            <a:p>
              <a:endParaRPr lang="en-GB"/>
            </a:p>
          </p:txBody>
        </p:sp>
        <p:sp>
          <p:nvSpPr>
            <p:cNvPr id="736" name="Graphic 1127">
              <a:extLst>
                <a:ext uri="{FF2B5EF4-FFF2-40B4-BE49-F238E27FC236}">
                  <a16:creationId xmlns:a16="http://schemas.microsoft.com/office/drawing/2014/main" id="{A86EF23C-EC2E-4BBB-9DF1-84802EB6B75C}"/>
                </a:ext>
              </a:extLst>
            </p:cNvPr>
            <p:cNvSpPr/>
            <p:nvPr/>
          </p:nvSpPr>
          <p:spPr>
            <a:xfrm>
              <a:off x="6761926" y="4006644"/>
              <a:ext cx="28461" cy="36237"/>
            </a:xfrm>
            <a:custGeom>
              <a:avLst/>
              <a:gdLst>
                <a:gd name="connsiteX0" fmla="*/ 24751 w 28461"/>
                <a:gd name="connsiteY0" fmla="*/ 5387 h 36237"/>
                <a:gd name="connsiteX1" fmla="*/ 29153 w 28461"/>
                <a:gd name="connsiteY1" fmla="*/ 19617 h 36237"/>
                <a:gd name="connsiteX2" fmla="*/ 24751 w 28461"/>
                <a:gd name="connsiteY2" fmla="*/ 33848 h 36237"/>
                <a:gd name="connsiteX3" fmla="*/ 14922 w 28461"/>
                <a:gd name="connsiteY3" fmla="*/ 37736 h 36237"/>
                <a:gd name="connsiteX4" fmla="*/ 5092 w 28461"/>
                <a:gd name="connsiteY4" fmla="*/ 33848 h 36237"/>
                <a:gd name="connsiteX5" fmla="*/ 691 w 28461"/>
                <a:gd name="connsiteY5" fmla="*/ 19617 h 36237"/>
                <a:gd name="connsiteX6" fmla="*/ 5092 w 28461"/>
                <a:gd name="connsiteY6" fmla="*/ 5387 h 36237"/>
                <a:gd name="connsiteX7" fmla="*/ 14922 w 28461"/>
                <a:gd name="connsiteY7" fmla="*/ 1499 h 36237"/>
                <a:gd name="connsiteX8" fmla="*/ 24751 w 28461"/>
                <a:gd name="connsiteY8" fmla="*/ 5387 h 36237"/>
                <a:gd name="connsiteX9" fmla="*/ 22257 w 28461"/>
                <a:gd name="connsiteY9" fmla="*/ 31428 h 36237"/>
                <a:gd name="connsiteX10" fmla="*/ 25412 w 28461"/>
                <a:gd name="connsiteY10" fmla="*/ 19617 h 36237"/>
                <a:gd name="connsiteX11" fmla="*/ 22257 w 28461"/>
                <a:gd name="connsiteY11" fmla="*/ 7807 h 36237"/>
                <a:gd name="connsiteX12" fmla="*/ 14922 w 28461"/>
                <a:gd name="connsiteY12" fmla="*/ 4800 h 36237"/>
                <a:gd name="connsiteX13" fmla="*/ 7586 w 28461"/>
                <a:gd name="connsiteY13" fmla="*/ 7807 h 36237"/>
                <a:gd name="connsiteX14" fmla="*/ 4432 w 28461"/>
                <a:gd name="connsiteY14" fmla="*/ 19617 h 36237"/>
                <a:gd name="connsiteX15" fmla="*/ 7586 w 28461"/>
                <a:gd name="connsiteY15" fmla="*/ 31428 h 36237"/>
                <a:gd name="connsiteX16" fmla="*/ 14922 w 28461"/>
                <a:gd name="connsiteY16" fmla="*/ 34435 h 36237"/>
                <a:gd name="connsiteX17" fmla="*/ 22257 w 28461"/>
                <a:gd name="connsiteY17" fmla="*/ 3142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751" y="5387"/>
                  </a:moveTo>
                  <a:cubicBezTo>
                    <a:pt x="27686" y="8321"/>
                    <a:pt x="29153" y="13089"/>
                    <a:pt x="29153" y="19617"/>
                  </a:cubicBezTo>
                  <a:cubicBezTo>
                    <a:pt x="29153" y="26146"/>
                    <a:pt x="27686" y="30914"/>
                    <a:pt x="24751" y="33848"/>
                  </a:cubicBezTo>
                  <a:cubicBezTo>
                    <a:pt x="22184" y="36416"/>
                    <a:pt x="18883" y="37736"/>
                    <a:pt x="14922" y="37736"/>
                  </a:cubicBezTo>
                  <a:cubicBezTo>
                    <a:pt x="10961" y="37736"/>
                    <a:pt x="7660" y="36416"/>
                    <a:pt x="5092" y="33848"/>
                  </a:cubicBezTo>
                  <a:cubicBezTo>
                    <a:pt x="2158" y="30914"/>
                    <a:pt x="691" y="26146"/>
                    <a:pt x="691" y="19617"/>
                  </a:cubicBezTo>
                  <a:cubicBezTo>
                    <a:pt x="691" y="13089"/>
                    <a:pt x="2158" y="8321"/>
                    <a:pt x="5092" y="5387"/>
                  </a:cubicBezTo>
                  <a:cubicBezTo>
                    <a:pt x="7660" y="2819"/>
                    <a:pt x="10961" y="1499"/>
                    <a:pt x="14922" y="1499"/>
                  </a:cubicBezTo>
                  <a:cubicBezTo>
                    <a:pt x="18883" y="1499"/>
                    <a:pt x="22184" y="2819"/>
                    <a:pt x="24751" y="5387"/>
                  </a:cubicBezTo>
                  <a:close/>
                  <a:moveTo>
                    <a:pt x="22257" y="31428"/>
                  </a:moveTo>
                  <a:cubicBezTo>
                    <a:pt x="24385" y="29300"/>
                    <a:pt x="25412" y="25412"/>
                    <a:pt x="25412" y="19617"/>
                  </a:cubicBezTo>
                  <a:cubicBezTo>
                    <a:pt x="25412" y="13822"/>
                    <a:pt x="24385" y="9935"/>
                    <a:pt x="22257" y="7807"/>
                  </a:cubicBezTo>
                  <a:cubicBezTo>
                    <a:pt x="20277" y="5827"/>
                    <a:pt x="17783" y="4800"/>
                    <a:pt x="14922" y="4800"/>
                  </a:cubicBezTo>
                  <a:cubicBezTo>
                    <a:pt x="12061" y="4800"/>
                    <a:pt x="9567" y="5827"/>
                    <a:pt x="7586" y="7807"/>
                  </a:cubicBezTo>
                  <a:cubicBezTo>
                    <a:pt x="5459" y="9935"/>
                    <a:pt x="4432" y="13822"/>
                    <a:pt x="4432" y="19617"/>
                  </a:cubicBezTo>
                  <a:cubicBezTo>
                    <a:pt x="4432" y="25412"/>
                    <a:pt x="5459" y="29300"/>
                    <a:pt x="7586" y="31428"/>
                  </a:cubicBezTo>
                  <a:cubicBezTo>
                    <a:pt x="9567" y="33408"/>
                    <a:pt x="12061" y="34435"/>
                    <a:pt x="14922" y="34435"/>
                  </a:cubicBezTo>
                  <a:cubicBezTo>
                    <a:pt x="17783" y="34435"/>
                    <a:pt x="20277" y="33408"/>
                    <a:pt x="22257" y="31428"/>
                  </a:cubicBezTo>
                  <a:close/>
                </a:path>
              </a:pathLst>
            </a:custGeom>
            <a:solidFill>
              <a:srgbClr val="000000"/>
            </a:solidFill>
            <a:ln w="73262" cap="flat">
              <a:noFill/>
              <a:prstDash val="solid"/>
              <a:miter/>
            </a:ln>
          </p:spPr>
          <p:txBody>
            <a:bodyPr rtlCol="0" anchor="ctr"/>
            <a:lstStyle/>
            <a:p>
              <a:endParaRPr lang="en-GB"/>
            </a:p>
          </p:txBody>
        </p:sp>
        <p:sp>
          <p:nvSpPr>
            <p:cNvPr id="737" name="Graphic 1127">
              <a:extLst>
                <a:ext uri="{FF2B5EF4-FFF2-40B4-BE49-F238E27FC236}">
                  <a16:creationId xmlns:a16="http://schemas.microsoft.com/office/drawing/2014/main" id="{54069F7A-0048-46D8-919A-0069C19E550D}"/>
                </a:ext>
              </a:extLst>
            </p:cNvPr>
            <p:cNvSpPr/>
            <p:nvPr/>
          </p:nvSpPr>
          <p:spPr>
            <a:xfrm>
              <a:off x="6802545" y="3990212"/>
              <a:ext cx="27434" cy="52669"/>
            </a:xfrm>
            <a:custGeom>
              <a:avLst/>
              <a:gdLst>
                <a:gd name="connsiteX0" fmla="*/ 23592 w 27434"/>
                <a:gd name="connsiteY0" fmla="*/ 21008 h 52669"/>
                <a:gd name="connsiteX1" fmla="*/ 28140 w 27434"/>
                <a:gd name="connsiteY1" fmla="*/ 36046 h 52669"/>
                <a:gd name="connsiteX2" fmla="*/ 23592 w 27434"/>
                <a:gd name="connsiteY2" fmla="*/ 51084 h 52669"/>
                <a:gd name="connsiteX3" fmla="*/ 14936 w 27434"/>
                <a:gd name="connsiteY3" fmla="*/ 54165 h 52669"/>
                <a:gd name="connsiteX4" fmla="*/ 9141 w 27434"/>
                <a:gd name="connsiteY4" fmla="*/ 53065 h 52669"/>
                <a:gd name="connsiteX5" fmla="*/ 4446 w 27434"/>
                <a:gd name="connsiteY5" fmla="*/ 49177 h 52669"/>
                <a:gd name="connsiteX6" fmla="*/ 4446 w 27434"/>
                <a:gd name="connsiteY6" fmla="*/ 53725 h 52669"/>
                <a:gd name="connsiteX7" fmla="*/ 705 w 27434"/>
                <a:gd name="connsiteY7" fmla="*/ 53725 h 52669"/>
                <a:gd name="connsiteX8" fmla="*/ 705 w 27434"/>
                <a:gd name="connsiteY8" fmla="*/ 1496 h 52669"/>
                <a:gd name="connsiteX9" fmla="*/ 4446 w 27434"/>
                <a:gd name="connsiteY9" fmla="*/ 1496 h 52669"/>
                <a:gd name="connsiteX10" fmla="*/ 4446 w 27434"/>
                <a:gd name="connsiteY10" fmla="*/ 22916 h 52669"/>
                <a:gd name="connsiteX11" fmla="*/ 9141 w 27434"/>
                <a:gd name="connsiteY11" fmla="*/ 19028 h 52669"/>
                <a:gd name="connsiteX12" fmla="*/ 14936 w 27434"/>
                <a:gd name="connsiteY12" fmla="*/ 17928 h 52669"/>
                <a:gd name="connsiteX13" fmla="*/ 23592 w 27434"/>
                <a:gd name="connsiteY13" fmla="*/ 21008 h 52669"/>
                <a:gd name="connsiteX14" fmla="*/ 24032 w 27434"/>
                <a:gd name="connsiteY14" fmla="*/ 41548 h 52669"/>
                <a:gd name="connsiteX15" fmla="*/ 24398 w 27434"/>
                <a:gd name="connsiteY15" fmla="*/ 36046 h 52669"/>
                <a:gd name="connsiteX16" fmla="*/ 24032 w 27434"/>
                <a:gd name="connsiteY16" fmla="*/ 30545 h 52669"/>
                <a:gd name="connsiteX17" fmla="*/ 22711 w 27434"/>
                <a:gd name="connsiteY17" fmla="*/ 25923 h 52669"/>
                <a:gd name="connsiteX18" fmla="*/ 19630 w 27434"/>
                <a:gd name="connsiteY18" fmla="*/ 22402 h 52669"/>
                <a:gd name="connsiteX19" fmla="*/ 14422 w 27434"/>
                <a:gd name="connsiteY19" fmla="*/ 21229 h 52669"/>
                <a:gd name="connsiteX20" fmla="*/ 9287 w 27434"/>
                <a:gd name="connsiteY20" fmla="*/ 22402 h 52669"/>
                <a:gd name="connsiteX21" fmla="*/ 6206 w 27434"/>
                <a:gd name="connsiteY21" fmla="*/ 25923 h 52669"/>
                <a:gd name="connsiteX22" fmla="*/ 4813 w 27434"/>
                <a:gd name="connsiteY22" fmla="*/ 30545 h 52669"/>
                <a:gd name="connsiteX23" fmla="*/ 4446 w 27434"/>
                <a:gd name="connsiteY23" fmla="*/ 36046 h 52669"/>
                <a:gd name="connsiteX24" fmla="*/ 4813 w 27434"/>
                <a:gd name="connsiteY24" fmla="*/ 41548 h 52669"/>
                <a:gd name="connsiteX25" fmla="*/ 6206 w 27434"/>
                <a:gd name="connsiteY25" fmla="*/ 46169 h 52669"/>
                <a:gd name="connsiteX26" fmla="*/ 9287 w 27434"/>
                <a:gd name="connsiteY26" fmla="*/ 49617 h 52669"/>
                <a:gd name="connsiteX27" fmla="*/ 14422 w 27434"/>
                <a:gd name="connsiteY27" fmla="*/ 50864 h 52669"/>
                <a:gd name="connsiteX28" fmla="*/ 19630 w 27434"/>
                <a:gd name="connsiteY28" fmla="*/ 49617 h 52669"/>
                <a:gd name="connsiteX29" fmla="*/ 22711 w 27434"/>
                <a:gd name="connsiteY29" fmla="*/ 46169 h 52669"/>
                <a:gd name="connsiteX30" fmla="*/ 24032 w 27434"/>
                <a:gd name="connsiteY30" fmla="*/ 41548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3592" y="21008"/>
                  </a:moveTo>
                  <a:cubicBezTo>
                    <a:pt x="26599" y="24016"/>
                    <a:pt x="28140" y="29078"/>
                    <a:pt x="28140" y="36046"/>
                  </a:cubicBezTo>
                  <a:cubicBezTo>
                    <a:pt x="28140" y="43015"/>
                    <a:pt x="26599" y="48077"/>
                    <a:pt x="23592" y="51084"/>
                  </a:cubicBezTo>
                  <a:cubicBezTo>
                    <a:pt x="21538" y="53138"/>
                    <a:pt x="18677" y="54165"/>
                    <a:pt x="14936" y="54165"/>
                  </a:cubicBezTo>
                  <a:cubicBezTo>
                    <a:pt x="12735" y="54165"/>
                    <a:pt x="10828" y="53798"/>
                    <a:pt x="9141" y="53065"/>
                  </a:cubicBezTo>
                  <a:cubicBezTo>
                    <a:pt x="7453" y="52405"/>
                    <a:pt x="5913" y="51084"/>
                    <a:pt x="4446" y="49177"/>
                  </a:cubicBezTo>
                  <a:lnTo>
                    <a:pt x="4446" y="53725"/>
                  </a:lnTo>
                  <a:lnTo>
                    <a:pt x="705" y="53725"/>
                  </a:lnTo>
                  <a:lnTo>
                    <a:pt x="705" y="1496"/>
                  </a:lnTo>
                  <a:lnTo>
                    <a:pt x="4446" y="1496"/>
                  </a:lnTo>
                  <a:lnTo>
                    <a:pt x="4446" y="22916"/>
                  </a:lnTo>
                  <a:cubicBezTo>
                    <a:pt x="5913" y="21008"/>
                    <a:pt x="7453" y="19688"/>
                    <a:pt x="9141" y="19028"/>
                  </a:cubicBezTo>
                  <a:cubicBezTo>
                    <a:pt x="10828" y="18294"/>
                    <a:pt x="12735" y="17928"/>
                    <a:pt x="14936" y="17928"/>
                  </a:cubicBezTo>
                  <a:cubicBezTo>
                    <a:pt x="18677" y="17928"/>
                    <a:pt x="21538" y="18954"/>
                    <a:pt x="23592" y="21008"/>
                  </a:cubicBezTo>
                  <a:close/>
                  <a:moveTo>
                    <a:pt x="24032" y="41548"/>
                  </a:moveTo>
                  <a:cubicBezTo>
                    <a:pt x="24252" y="40007"/>
                    <a:pt x="24398" y="38174"/>
                    <a:pt x="24398" y="36046"/>
                  </a:cubicBezTo>
                  <a:cubicBezTo>
                    <a:pt x="24398" y="33919"/>
                    <a:pt x="24252" y="32085"/>
                    <a:pt x="24032" y="30545"/>
                  </a:cubicBezTo>
                  <a:cubicBezTo>
                    <a:pt x="23812" y="29004"/>
                    <a:pt x="23371" y="27464"/>
                    <a:pt x="22711" y="25923"/>
                  </a:cubicBezTo>
                  <a:cubicBezTo>
                    <a:pt x="22051" y="24383"/>
                    <a:pt x="21024" y="23209"/>
                    <a:pt x="19630" y="22402"/>
                  </a:cubicBezTo>
                  <a:cubicBezTo>
                    <a:pt x="18237" y="21595"/>
                    <a:pt x="16476" y="21229"/>
                    <a:pt x="14422" y="21229"/>
                  </a:cubicBezTo>
                  <a:cubicBezTo>
                    <a:pt x="12368" y="21229"/>
                    <a:pt x="10681" y="21595"/>
                    <a:pt x="9287" y="22402"/>
                  </a:cubicBezTo>
                  <a:cubicBezTo>
                    <a:pt x="7894" y="23209"/>
                    <a:pt x="6867" y="24383"/>
                    <a:pt x="6206" y="25923"/>
                  </a:cubicBezTo>
                  <a:cubicBezTo>
                    <a:pt x="5546" y="27464"/>
                    <a:pt x="5033" y="29004"/>
                    <a:pt x="4813" y="30545"/>
                  </a:cubicBezTo>
                  <a:cubicBezTo>
                    <a:pt x="4593" y="32085"/>
                    <a:pt x="4446" y="33919"/>
                    <a:pt x="4446" y="36046"/>
                  </a:cubicBezTo>
                  <a:cubicBezTo>
                    <a:pt x="4446" y="38174"/>
                    <a:pt x="4593" y="40007"/>
                    <a:pt x="4813" y="41548"/>
                  </a:cubicBezTo>
                  <a:cubicBezTo>
                    <a:pt x="5033" y="43088"/>
                    <a:pt x="5546" y="44629"/>
                    <a:pt x="6206" y="46169"/>
                  </a:cubicBezTo>
                  <a:cubicBezTo>
                    <a:pt x="6867" y="47710"/>
                    <a:pt x="7894" y="48810"/>
                    <a:pt x="9287" y="49617"/>
                  </a:cubicBezTo>
                  <a:cubicBezTo>
                    <a:pt x="10681" y="50424"/>
                    <a:pt x="12368" y="50864"/>
                    <a:pt x="14422" y="50864"/>
                  </a:cubicBezTo>
                  <a:cubicBezTo>
                    <a:pt x="16476" y="50864"/>
                    <a:pt x="18237" y="50424"/>
                    <a:pt x="19630" y="49617"/>
                  </a:cubicBezTo>
                  <a:cubicBezTo>
                    <a:pt x="21024" y="48810"/>
                    <a:pt x="22051" y="47710"/>
                    <a:pt x="22711" y="46169"/>
                  </a:cubicBezTo>
                  <a:cubicBezTo>
                    <a:pt x="23371" y="44629"/>
                    <a:pt x="23812" y="43088"/>
                    <a:pt x="24032" y="41548"/>
                  </a:cubicBezTo>
                  <a:close/>
                </a:path>
              </a:pathLst>
            </a:custGeom>
            <a:solidFill>
              <a:srgbClr val="000000"/>
            </a:solidFill>
            <a:ln w="73262" cap="flat">
              <a:noFill/>
              <a:prstDash val="solid"/>
              <a:miter/>
            </a:ln>
          </p:spPr>
          <p:txBody>
            <a:bodyPr rtlCol="0" anchor="ctr"/>
            <a:lstStyle/>
            <a:p>
              <a:endParaRPr lang="en-GB"/>
            </a:p>
          </p:txBody>
        </p:sp>
        <p:sp>
          <p:nvSpPr>
            <p:cNvPr id="738" name="Graphic 1127">
              <a:extLst>
                <a:ext uri="{FF2B5EF4-FFF2-40B4-BE49-F238E27FC236}">
                  <a16:creationId xmlns:a16="http://schemas.microsoft.com/office/drawing/2014/main" id="{C8E83009-F86E-4483-AFBF-23AC1F26886F}"/>
                </a:ext>
              </a:extLst>
            </p:cNvPr>
            <p:cNvSpPr/>
            <p:nvPr/>
          </p:nvSpPr>
          <p:spPr>
            <a:xfrm>
              <a:off x="6838178" y="3995788"/>
              <a:ext cx="16578" cy="46653"/>
            </a:xfrm>
            <a:custGeom>
              <a:avLst/>
              <a:gdLst>
                <a:gd name="connsiteX0" fmla="*/ 17294 w 16578"/>
                <a:gd name="connsiteY0" fmla="*/ 48151 h 46653"/>
                <a:gd name="connsiteX1" fmla="*/ 14066 w 16578"/>
                <a:gd name="connsiteY1" fmla="*/ 48151 h 46653"/>
                <a:gd name="connsiteX2" fmla="*/ 7831 w 16578"/>
                <a:gd name="connsiteY2" fmla="*/ 45583 h 46653"/>
                <a:gd name="connsiteX3" fmla="*/ 5557 w 16578"/>
                <a:gd name="connsiteY3" fmla="*/ 38908 h 46653"/>
                <a:gd name="connsiteX4" fmla="*/ 5557 w 16578"/>
                <a:gd name="connsiteY4" fmla="*/ 15581 h 46653"/>
                <a:gd name="connsiteX5" fmla="*/ 715 w 16578"/>
                <a:gd name="connsiteY5" fmla="*/ 15581 h 46653"/>
                <a:gd name="connsiteX6" fmla="*/ 715 w 16578"/>
                <a:gd name="connsiteY6" fmla="*/ 12794 h 46653"/>
                <a:gd name="connsiteX7" fmla="*/ 5557 w 16578"/>
                <a:gd name="connsiteY7" fmla="*/ 12794 h 46653"/>
                <a:gd name="connsiteX8" fmla="*/ 5557 w 16578"/>
                <a:gd name="connsiteY8" fmla="*/ 1497 h 46653"/>
                <a:gd name="connsiteX9" fmla="*/ 9298 w 16578"/>
                <a:gd name="connsiteY9" fmla="*/ 1497 h 46653"/>
                <a:gd name="connsiteX10" fmla="*/ 9298 w 16578"/>
                <a:gd name="connsiteY10" fmla="*/ 12794 h 46653"/>
                <a:gd name="connsiteX11" fmla="*/ 17294 w 16578"/>
                <a:gd name="connsiteY11" fmla="*/ 12794 h 46653"/>
                <a:gd name="connsiteX12" fmla="*/ 17294 w 16578"/>
                <a:gd name="connsiteY12" fmla="*/ 15581 h 46653"/>
                <a:gd name="connsiteX13" fmla="*/ 9298 w 16578"/>
                <a:gd name="connsiteY13" fmla="*/ 15581 h 46653"/>
                <a:gd name="connsiteX14" fmla="*/ 9298 w 16578"/>
                <a:gd name="connsiteY14" fmla="*/ 38981 h 46653"/>
                <a:gd name="connsiteX15" fmla="*/ 14726 w 16578"/>
                <a:gd name="connsiteY15" fmla="*/ 44850 h 46653"/>
                <a:gd name="connsiteX16" fmla="*/ 17294 w 16578"/>
                <a:gd name="connsiteY16" fmla="*/ 44850 h 46653"/>
                <a:gd name="connsiteX17" fmla="*/ 17294 w 16578"/>
                <a:gd name="connsiteY17" fmla="*/ 48151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294" y="48151"/>
                  </a:moveTo>
                  <a:lnTo>
                    <a:pt x="14066" y="48151"/>
                  </a:lnTo>
                  <a:cubicBezTo>
                    <a:pt x="11352" y="48151"/>
                    <a:pt x="9298" y="47270"/>
                    <a:pt x="7831" y="45583"/>
                  </a:cubicBezTo>
                  <a:cubicBezTo>
                    <a:pt x="6290" y="43896"/>
                    <a:pt x="5557" y="41695"/>
                    <a:pt x="5557" y="38908"/>
                  </a:cubicBezTo>
                  <a:lnTo>
                    <a:pt x="5557" y="15581"/>
                  </a:lnTo>
                  <a:lnTo>
                    <a:pt x="715" y="15581"/>
                  </a:lnTo>
                  <a:lnTo>
                    <a:pt x="715" y="12794"/>
                  </a:lnTo>
                  <a:lnTo>
                    <a:pt x="5557" y="12794"/>
                  </a:lnTo>
                  <a:lnTo>
                    <a:pt x="5557" y="1497"/>
                  </a:lnTo>
                  <a:lnTo>
                    <a:pt x="9298" y="1497"/>
                  </a:lnTo>
                  <a:lnTo>
                    <a:pt x="9298" y="12794"/>
                  </a:lnTo>
                  <a:lnTo>
                    <a:pt x="17294" y="12794"/>
                  </a:lnTo>
                  <a:lnTo>
                    <a:pt x="17294" y="15581"/>
                  </a:lnTo>
                  <a:lnTo>
                    <a:pt x="9298" y="15581"/>
                  </a:lnTo>
                  <a:lnTo>
                    <a:pt x="9298" y="38981"/>
                  </a:lnTo>
                  <a:cubicBezTo>
                    <a:pt x="9298" y="42869"/>
                    <a:pt x="11132" y="44850"/>
                    <a:pt x="14726" y="44850"/>
                  </a:cubicBezTo>
                  <a:lnTo>
                    <a:pt x="17294" y="44850"/>
                  </a:lnTo>
                  <a:lnTo>
                    <a:pt x="17294" y="48151"/>
                  </a:lnTo>
                  <a:close/>
                </a:path>
              </a:pathLst>
            </a:custGeom>
            <a:solidFill>
              <a:srgbClr val="000000"/>
            </a:solidFill>
            <a:ln w="73262" cap="flat">
              <a:noFill/>
              <a:prstDash val="solid"/>
              <a:miter/>
            </a:ln>
          </p:spPr>
          <p:txBody>
            <a:bodyPr rtlCol="0" anchor="ctr"/>
            <a:lstStyle/>
            <a:p>
              <a:endParaRPr lang="en-GB"/>
            </a:p>
          </p:txBody>
        </p:sp>
        <p:sp>
          <p:nvSpPr>
            <p:cNvPr id="739" name="Graphic 1127">
              <a:extLst>
                <a:ext uri="{FF2B5EF4-FFF2-40B4-BE49-F238E27FC236}">
                  <a16:creationId xmlns:a16="http://schemas.microsoft.com/office/drawing/2014/main" id="{09796BB6-B9CF-4D67-8711-5DA11400AD53}"/>
                </a:ext>
              </a:extLst>
            </p:cNvPr>
            <p:cNvSpPr/>
            <p:nvPr/>
          </p:nvSpPr>
          <p:spPr>
            <a:xfrm>
              <a:off x="6862953" y="4006644"/>
              <a:ext cx="27508" cy="36237"/>
            </a:xfrm>
            <a:custGeom>
              <a:avLst/>
              <a:gdLst>
                <a:gd name="connsiteX0" fmla="*/ 28234 w 27508"/>
                <a:gd name="connsiteY0" fmla="*/ 37296 h 36237"/>
                <a:gd name="connsiteX1" fmla="*/ 24493 w 27508"/>
                <a:gd name="connsiteY1" fmla="*/ 37296 h 36237"/>
                <a:gd name="connsiteX2" fmla="*/ 24493 w 27508"/>
                <a:gd name="connsiteY2" fmla="*/ 33775 h 36237"/>
                <a:gd name="connsiteX3" fmla="*/ 19945 w 27508"/>
                <a:gd name="connsiteY3" fmla="*/ 36856 h 36237"/>
                <a:gd name="connsiteX4" fmla="*/ 13710 w 27508"/>
                <a:gd name="connsiteY4" fmla="*/ 37736 h 36237"/>
                <a:gd name="connsiteX5" fmla="*/ 3293 w 27508"/>
                <a:gd name="connsiteY5" fmla="*/ 34509 h 36237"/>
                <a:gd name="connsiteX6" fmla="*/ 726 w 27508"/>
                <a:gd name="connsiteY6" fmla="*/ 27613 h 36237"/>
                <a:gd name="connsiteX7" fmla="*/ 4027 w 27508"/>
                <a:gd name="connsiteY7" fmla="*/ 20131 h 36237"/>
                <a:gd name="connsiteX8" fmla="*/ 13049 w 27508"/>
                <a:gd name="connsiteY8" fmla="*/ 17417 h 36237"/>
                <a:gd name="connsiteX9" fmla="*/ 24493 w 27508"/>
                <a:gd name="connsiteY9" fmla="*/ 17417 h 36237"/>
                <a:gd name="connsiteX10" fmla="*/ 24493 w 27508"/>
                <a:gd name="connsiteY10" fmla="*/ 13456 h 36237"/>
                <a:gd name="connsiteX11" fmla="*/ 22145 w 27508"/>
                <a:gd name="connsiteY11" fmla="*/ 7000 h 36237"/>
                <a:gd name="connsiteX12" fmla="*/ 14517 w 27508"/>
                <a:gd name="connsiteY12" fmla="*/ 4800 h 36237"/>
                <a:gd name="connsiteX13" fmla="*/ 8721 w 27508"/>
                <a:gd name="connsiteY13" fmla="*/ 5827 h 36237"/>
                <a:gd name="connsiteX14" fmla="*/ 4760 w 27508"/>
                <a:gd name="connsiteY14" fmla="*/ 9274 h 36237"/>
                <a:gd name="connsiteX15" fmla="*/ 2046 w 27508"/>
                <a:gd name="connsiteY15" fmla="*/ 6927 h 36237"/>
                <a:gd name="connsiteX16" fmla="*/ 7108 w 27508"/>
                <a:gd name="connsiteY16" fmla="*/ 2746 h 36237"/>
                <a:gd name="connsiteX17" fmla="*/ 14517 w 27508"/>
                <a:gd name="connsiteY17" fmla="*/ 1499 h 36237"/>
                <a:gd name="connsiteX18" fmla="*/ 28234 w 27508"/>
                <a:gd name="connsiteY18" fmla="*/ 13089 h 36237"/>
                <a:gd name="connsiteX19" fmla="*/ 28234 w 27508"/>
                <a:gd name="connsiteY19" fmla="*/ 37296 h 36237"/>
                <a:gd name="connsiteX20" fmla="*/ 24493 w 27508"/>
                <a:gd name="connsiteY20" fmla="*/ 24972 h 36237"/>
                <a:gd name="connsiteX21" fmla="*/ 24493 w 27508"/>
                <a:gd name="connsiteY21" fmla="*/ 20424 h 36237"/>
                <a:gd name="connsiteX22" fmla="*/ 13490 w 27508"/>
                <a:gd name="connsiteY22" fmla="*/ 20424 h 36237"/>
                <a:gd name="connsiteX23" fmla="*/ 4467 w 27508"/>
                <a:gd name="connsiteY23" fmla="*/ 27540 h 36237"/>
                <a:gd name="connsiteX24" fmla="*/ 6668 w 27508"/>
                <a:gd name="connsiteY24" fmla="*/ 32748 h 36237"/>
                <a:gd name="connsiteX25" fmla="*/ 13710 w 27508"/>
                <a:gd name="connsiteY25" fmla="*/ 34435 h 36237"/>
                <a:gd name="connsiteX26" fmla="*/ 22512 w 27508"/>
                <a:gd name="connsiteY26" fmla="*/ 31721 h 36237"/>
                <a:gd name="connsiteX27" fmla="*/ 24493 w 27508"/>
                <a:gd name="connsiteY27" fmla="*/ 2497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234" y="37296"/>
                  </a:moveTo>
                  <a:lnTo>
                    <a:pt x="24493" y="37296"/>
                  </a:lnTo>
                  <a:lnTo>
                    <a:pt x="24493" y="33775"/>
                  </a:lnTo>
                  <a:cubicBezTo>
                    <a:pt x="23026" y="35242"/>
                    <a:pt x="21485" y="36269"/>
                    <a:pt x="19945" y="36856"/>
                  </a:cubicBezTo>
                  <a:cubicBezTo>
                    <a:pt x="18331" y="37443"/>
                    <a:pt x="16277" y="37736"/>
                    <a:pt x="13710" y="37736"/>
                  </a:cubicBezTo>
                  <a:cubicBezTo>
                    <a:pt x="8868" y="37736"/>
                    <a:pt x="5420" y="36636"/>
                    <a:pt x="3293" y="34509"/>
                  </a:cubicBezTo>
                  <a:cubicBezTo>
                    <a:pt x="1606" y="32821"/>
                    <a:pt x="726" y="30474"/>
                    <a:pt x="726" y="27613"/>
                  </a:cubicBezTo>
                  <a:cubicBezTo>
                    <a:pt x="726" y="24386"/>
                    <a:pt x="1826" y="21891"/>
                    <a:pt x="4027" y="20131"/>
                  </a:cubicBezTo>
                  <a:cubicBezTo>
                    <a:pt x="6154" y="18297"/>
                    <a:pt x="9162" y="17417"/>
                    <a:pt x="13049" y="17417"/>
                  </a:cubicBezTo>
                  <a:lnTo>
                    <a:pt x="24493" y="17417"/>
                  </a:lnTo>
                  <a:lnTo>
                    <a:pt x="24493" y="13456"/>
                  </a:lnTo>
                  <a:cubicBezTo>
                    <a:pt x="24493" y="10595"/>
                    <a:pt x="23686" y="8394"/>
                    <a:pt x="22145" y="7000"/>
                  </a:cubicBezTo>
                  <a:cubicBezTo>
                    <a:pt x="20605" y="5533"/>
                    <a:pt x="18038" y="4800"/>
                    <a:pt x="14517" y="4800"/>
                  </a:cubicBezTo>
                  <a:cubicBezTo>
                    <a:pt x="12096" y="4800"/>
                    <a:pt x="10115" y="5166"/>
                    <a:pt x="8721" y="5827"/>
                  </a:cubicBezTo>
                  <a:cubicBezTo>
                    <a:pt x="7254" y="6487"/>
                    <a:pt x="5934" y="7661"/>
                    <a:pt x="4760" y="9274"/>
                  </a:cubicBezTo>
                  <a:lnTo>
                    <a:pt x="2046" y="6927"/>
                  </a:lnTo>
                  <a:cubicBezTo>
                    <a:pt x="3513" y="4946"/>
                    <a:pt x="5200" y="3479"/>
                    <a:pt x="7108" y="2746"/>
                  </a:cubicBezTo>
                  <a:cubicBezTo>
                    <a:pt x="9088" y="1865"/>
                    <a:pt x="11509" y="1499"/>
                    <a:pt x="14517" y="1499"/>
                  </a:cubicBezTo>
                  <a:cubicBezTo>
                    <a:pt x="23686" y="1499"/>
                    <a:pt x="28234" y="5387"/>
                    <a:pt x="28234" y="13089"/>
                  </a:cubicBezTo>
                  <a:lnTo>
                    <a:pt x="28234" y="37296"/>
                  </a:lnTo>
                  <a:close/>
                  <a:moveTo>
                    <a:pt x="24493" y="24972"/>
                  </a:moveTo>
                  <a:lnTo>
                    <a:pt x="24493" y="20424"/>
                  </a:lnTo>
                  <a:lnTo>
                    <a:pt x="13490" y="20424"/>
                  </a:lnTo>
                  <a:cubicBezTo>
                    <a:pt x="7474" y="20424"/>
                    <a:pt x="4467" y="22772"/>
                    <a:pt x="4467" y="27540"/>
                  </a:cubicBezTo>
                  <a:cubicBezTo>
                    <a:pt x="4467" y="29887"/>
                    <a:pt x="5200" y="31648"/>
                    <a:pt x="6668" y="32748"/>
                  </a:cubicBezTo>
                  <a:cubicBezTo>
                    <a:pt x="8135" y="33848"/>
                    <a:pt x="10482" y="34435"/>
                    <a:pt x="13710" y="34435"/>
                  </a:cubicBezTo>
                  <a:cubicBezTo>
                    <a:pt x="17671" y="34435"/>
                    <a:pt x="20605" y="33555"/>
                    <a:pt x="22512" y="31721"/>
                  </a:cubicBezTo>
                  <a:cubicBezTo>
                    <a:pt x="23833" y="30474"/>
                    <a:pt x="24493" y="28273"/>
                    <a:pt x="24493" y="24972"/>
                  </a:cubicBezTo>
                  <a:close/>
                </a:path>
              </a:pathLst>
            </a:custGeom>
            <a:solidFill>
              <a:srgbClr val="000000"/>
            </a:solidFill>
            <a:ln w="73262" cap="flat">
              <a:noFill/>
              <a:prstDash val="solid"/>
              <a:miter/>
            </a:ln>
          </p:spPr>
          <p:txBody>
            <a:bodyPr rtlCol="0" anchor="ctr"/>
            <a:lstStyle/>
            <a:p>
              <a:endParaRPr lang="en-GB"/>
            </a:p>
          </p:txBody>
        </p:sp>
        <p:sp>
          <p:nvSpPr>
            <p:cNvPr id="740" name="Graphic 1127">
              <a:extLst>
                <a:ext uri="{FF2B5EF4-FFF2-40B4-BE49-F238E27FC236}">
                  <a16:creationId xmlns:a16="http://schemas.microsoft.com/office/drawing/2014/main" id="{96F57E9C-2962-4706-9222-E3FFDA200428}"/>
                </a:ext>
              </a:extLst>
            </p:cNvPr>
            <p:cNvSpPr/>
            <p:nvPr/>
          </p:nvSpPr>
          <p:spPr>
            <a:xfrm>
              <a:off x="6903942" y="3990212"/>
              <a:ext cx="4621" cy="52228"/>
            </a:xfrm>
            <a:custGeom>
              <a:avLst/>
              <a:gdLst>
                <a:gd name="connsiteX0" fmla="*/ 4917 w 4621"/>
                <a:gd name="connsiteY0" fmla="*/ 53725 h 52228"/>
                <a:gd name="connsiteX1" fmla="*/ 1176 w 4621"/>
                <a:gd name="connsiteY1" fmla="*/ 53725 h 52228"/>
                <a:gd name="connsiteX2" fmla="*/ 1176 w 4621"/>
                <a:gd name="connsiteY2" fmla="*/ 18368 h 52228"/>
                <a:gd name="connsiteX3" fmla="*/ 4917 w 4621"/>
                <a:gd name="connsiteY3" fmla="*/ 18368 h 52228"/>
                <a:gd name="connsiteX4" fmla="*/ 4917 w 4621"/>
                <a:gd name="connsiteY4" fmla="*/ 53725 h 52228"/>
                <a:gd name="connsiteX5" fmla="*/ 5358 w 4621"/>
                <a:gd name="connsiteY5" fmla="*/ 6117 h 52228"/>
                <a:gd name="connsiteX6" fmla="*/ 736 w 4621"/>
                <a:gd name="connsiteY6" fmla="*/ 6117 h 52228"/>
                <a:gd name="connsiteX7" fmla="*/ 736 w 4621"/>
                <a:gd name="connsiteY7" fmla="*/ 1496 h 52228"/>
                <a:gd name="connsiteX8" fmla="*/ 5358 w 4621"/>
                <a:gd name="connsiteY8" fmla="*/ 1496 h 52228"/>
                <a:gd name="connsiteX9" fmla="*/ 5358 w 4621"/>
                <a:gd name="connsiteY9" fmla="*/ 611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917" y="53725"/>
                  </a:moveTo>
                  <a:lnTo>
                    <a:pt x="1176" y="53725"/>
                  </a:lnTo>
                  <a:lnTo>
                    <a:pt x="1176" y="18368"/>
                  </a:lnTo>
                  <a:lnTo>
                    <a:pt x="4917" y="18368"/>
                  </a:lnTo>
                  <a:lnTo>
                    <a:pt x="4917" y="53725"/>
                  </a:lnTo>
                  <a:close/>
                  <a:moveTo>
                    <a:pt x="5358" y="6117"/>
                  </a:moveTo>
                  <a:lnTo>
                    <a:pt x="736" y="6117"/>
                  </a:lnTo>
                  <a:lnTo>
                    <a:pt x="736" y="1496"/>
                  </a:lnTo>
                  <a:lnTo>
                    <a:pt x="5358" y="1496"/>
                  </a:lnTo>
                  <a:lnTo>
                    <a:pt x="5358" y="6117"/>
                  </a:lnTo>
                  <a:close/>
                </a:path>
              </a:pathLst>
            </a:custGeom>
            <a:solidFill>
              <a:srgbClr val="000000"/>
            </a:solidFill>
            <a:ln w="73262" cap="flat">
              <a:noFill/>
              <a:prstDash val="solid"/>
              <a:miter/>
            </a:ln>
          </p:spPr>
          <p:txBody>
            <a:bodyPr rtlCol="0" anchor="ctr"/>
            <a:lstStyle/>
            <a:p>
              <a:endParaRPr lang="en-GB"/>
            </a:p>
          </p:txBody>
        </p:sp>
        <p:sp>
          <p:nvSpPr>
            <p:cNvPr id="741" name="Graphic 1127">
              <a:extLst>
                <a:ext uri="{FF2B5EF4-FFF2-40B4-BE49-F238E27FC236}">
                  <a16:creationId xmlns:a16="http://schemas.microsoft.com/office/drawing/2014/main" id="{91F037A7-D3DC-42BE-B61E-0A3E77F28AD7}"/>
                </a:ext>
              </a:extLst>
            </p:cNvPr>
            <p:cNvSpPr/>
            <p:nvPr/>
          </p:nvSpPr>
          <p:spPr>
            <a:xfrm>
              <a:off x="6922335" y="4006644"/>
              <a:ext cx="27214" cy="35797"/>
            </a:xfrm>
            <a:custGeom>
              <a:avLst/>
              <a:gdLst>
                <a:gd name="connsiteX0" fmla="*/ 27961 w 27214"/>
                <a:gd name="connsiteY0" fmla="*/ 37296 h 35797"/>
                <a:gd name="connsiteX1" fmla="*/ 24220 w 27214"/>
                <a:gd name="connsiteY1" fmla="*/ 37296 h 35797"/>
                <a:gd name="connsiteX2" fmla="*/ 24220 w 27214"/>
                <a:gd name="connsiteY2" fmla="*/ 15363 h 35797"/>
                <a:gd name="connsiteX3" fmla="*/ 21726 w 27214"/>
                <a:gd name="connsiteY3" fmla="*/ 7514 h 35797"/>
                <a:gd name="connsiteX4" fmla="*/ 14464 w 27214"/>
                <a:gd name="connsiteY4" fmla="*/ 4800 h 35797"/>
                <a:gd name="connsiteX5" fmla="*/ 7128 w 27214"/>
                <a:gd name="connsiteY5" fmla="*/ 7514 h 35797"/>
                <a:gd name="connsiteX6" fmla="*/ 4487 w 27214"/>
                <a:gd name="connsiteY6" fmla="*/ 15363 h 35797"/>
                <a:gd name="connsiteX7" fmla="*/ 4487 w 27214"/>
                <a:gd name="connsiteY7" fmla="*/ 37296 h 35797"/>
                <a:gd name="connsiteX8" fmla="*/ 746 w 27214"/>
                <a:gd name="connsiteY8" fmla="*/ 37296 h 35797"/>
                <a:gd name="connsiteX9" fmla="*/ 746 w 27214"/>
                <a:gd name="connsiteY9" fmla="*/ 1939 h 35797"/>
                <a:gd name="connsiteX10" fmla="*/ 4487 w 27214"/>
                <a:gd name="connsiteY10" fmla="*/ 1939 h 35797"/>
                <a:gd name="connsiteX11" fmla="*/ 4487 w 27214"/>
                <a:gd name="connsiteY11" fmla="*/ 6120 h 35797"/>
                <a:gd name="connsiteX12" fmla="*/ 14904 w 27214"/>
                <a:gd name="connsiteY12" fmla="*/ 1499 h 35797"/>
                <a:gd name="connsiteX13" fmla="*/ 24293 w 27214"/>
                <a:gd name="connsiteY13" fmla="*/ 4873 h 35797"/>
                <a:gd name="connsiteX14" fmla="*/ 27961 w 27214"/>
                <a:gd name="connsiteY14" fmla="*/ 14703 h 35797"/>
                <a:gd name="connsiteX15" fmla="*/ 27961 w 27214"/>
                <a:gd name="connsiteY15" fmla="*/ 3729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961" y="37296"/>
                  </a:moveTo>
                  <a:lnTo>
                    <a:pt x="24220" y="37296"/>
                  </a:lnTo>
                  <a:lnTo>
                    <a:pt x="24220" y="15363"/>
                  </a:lnTo>
                  <a:cubicBezTo>
                    <a:pt x="24220" y="11915"/>
                    <a:pt x="23413" y="9348"/>
                    <a:pt x="21726" y="7514"/>
                  </a:cubicBezTo>
                  <a:cubicBezTo>
                    <a:pt x="20039" y="5680"/>
                    <a:pt x="17618" y="4800"/>
                    <a:pt x="14464" y="4800"/>
                  </a:cubicBezTo>
                  <a:cubicBezTo>
                    <a:pt x="11309" y="4800"/>
                    <a:pt x="8815" y="5680"/>
                    <a:pt x="7128" y="7514"/>
                  </a:cubicBezTo>
                  <a:cubicBezTo>
                    <a:pt x="5368" y="9348"/>
                    <a:pt x="4487" y="11988"/>
                    <a:pt x="4487" y="15363"/>
                  </a:cubicBezTo>
                  <a:lnTo>
                    <a:pt x="4487" y="37296"/>
                  </a:lnTo>
                  <a:lnTo>
                    <a:pt x="746" y="37296"/>
                  </a:lnTo>
                  <a:lnTo>
                    <a:pt x="746" y="1939"/>
                  </a:lnTo>
                  <a:lnTo>
                    <a:pt x="4487" y="1939"/>
                  </a:lnTo>
                  <a:lnTo>
                    <a:pt x="4487" y="6120"/>
                  </a:lnTo>
                  <a:cubicBezTo>
                    <a:pt x="7128" y="3039"/>
                    <a:pt x="10576" y="1499"/>
                    <a:pt x="14904" y="1499"/>
                  </a:cubicBezTo>
                  <a:cubicBezTo>
                    <a:pt x="18865" y="1499"/>
                    <a:pt x="22019" y="2599"/>
                    <a:pt x="24293" y="4873"/>
                  </a:cubicBezTo>
                  <a:cubicBezTo>
                    <a:pt x="26714" y="7220"/>
                    <a:pt x="27961" y="10521"/>
                    <a:pt x="27961" y="14703"/>
                  </a:cubicBezTo>
                  <a:lnTo>
                    <a:pt x="27961" y="37296"/>
                  </a:lnTo>
                  <a:close/>
                </a:path>
              </a:pathLst>
            </a:custGeom>
            <a:solidFill>
              <a:srgbClr val="000000"/>
            </a:solidFill>
            <a:ln w="73262" cap="flat">
              <a:noFill/>
              <a:prstDash val="solid"/>
              <a:miter/>
            </a:ln>
          </p:spPr>
          <p:txBody>
            <a:bodyPr rtlCol="0" anchor="ctr"/>
            <a:lstStyle/>
            <a:p>
              <a:endParaRPr lang="en-GB"/>
            </a:p>
          </p:txBody>
        </p:sp>
        <p:sp>
          <p:nvSpPr>
            <p:cNvPr id="742" name="Graphic 1127">
              <a:extLst>
                <a:ext uri="{FF2B5EF4-FFF2-40B4-BE49-F238E27FC236}">
                  <a16:creationId xmlns:a16="http://schemas.microsoft.com/office/drawing/2014/main" id="{22F50F3B-1DE4-4D1E-B8A5-39C59CD0B735}"/>
                </a:ext>
              </a:extLst>
            </p:cNvPr>
            <p:cNvSpPr/>
            <p:nvPr/>
          </p:nvSpPr>
          <p:spPr>
            <a:xfrm>
              <a:off x="6979022" y="4006644"/>
              <a:ext cx="27508" cy="36237"/>
            </a:xfrm>
            <a:custGeom>
              <a:avLst/>
              <a:gdLst>
                <a:gd name="connsiteX0" fmla="*/ 28274 w 27508"/>
                <a:gd name="connsiteY0" fmla="*/ 37296 h 36237"/>
                <a:gd name="connsiteX1" fmla="*/ 24533 w 27508"/>
                <a:gd name="connsiteY1" fmla="*/ 37296 h 36237"/>
                <a:gd name="connsiteX2" fmla="*/ 24533 w 27508"/>
                <a:gd name="connsiteY2" fmla="*/ 33775 h 36237"/>
                <a:gd name="connsiteX3" fmla="*/ 19985 w 27508"/>
                <a:gd name="connsiteY3" fmla="*/ 36856 h 36237"/>
                <a:gd name="connsiteX4" fmla="*/ 13750 w 27508"/>
                <a:gd name="connsiteY4" fmla="*/ 37736 h 36237"/>
                <a:gd name="connsiteX5" fmla="*/ 3334 w 27508"/>
                <a:gd name="connsiteY5" fmla="*/ 34509 h 36237"/>
                <a:gd name="connsiteX6" fmla="*/ 766 w 27508"/>
                <a:gd name="connsiteY6" fmla="*/ 27613 h 36237"/>
                <a:gd name="connsiteX7" fmla="*/ 4067 w 27508"/>
                <a:gd name="connsiteY7" fmla="*/ 20131 h 36237"/>
                <a:gd name="connsiteX8" fmla="*/ 13090 w 27508"/>
                <a:gd name="connsiteY8" fmla="*/ 17417 h 36237"/>
                <a:gd name="connsiteX9" fmla="*/ 24533 w 27508"/>
                <a:gd name="connsiteY9" fmla="*/ 17417 h 36237"/>
                <a:gd name="connsiteX10" fmla="*/ 24533 w 27508"/>
                <a:gd name="connsiteY10" fmla="*/ 13456 h 36237"/>
                <a:gd name="connsiteX11" fmla="*/ 22186 w 27508"/>
                <a:gd name="connsiteY11" fmla="*/ 7000 h 36237"/>
                <a:gd name="connsiteX12" fmla="*/ 14557 w 27508"/>
                <a:gd name="connsiteY12" fmla="*/ 4800 h 36237"/>
                <a:gd name="connsiteX13" fmla="*/ 8762 w 27508"/>
                <a:gd name="connsiteY13" fmla="*/ 5827 h 36237"/>
                <a:gd name="connsiteX14" fmla="*/ 4801 w 27508"/>
                <a:gd name="connsiteY14" fmla="*/ 9274 h 36237"/>
                <a:gd name="connsiteX15" fmla="*/ 2086 w 27508"/>
                <a:gd name="connsiteY15" fmla="*/ 6927 h 36237"/>
                <a:gd name="connsiteX16" fmla="*/ 7148 w 27508"/>
                <a:gd name="connsiteY16" fmla="*/ 2746 h 36237"/>
                <a:gd name="connsiteX17" fmla="*/ 14557 w 27508"/>
                <a:gd name="connsiteY17" fmla="*/ 1499 h 36237"/>
                <a:gd name="connsiteX18" fmla="*/ 28274 w 27508"/>
                <a:gd name="connsiteY18" fmla="*/ 13089 h 36237"/>
                <a:gd name="connsiteX19" fmla="*/ 28274 w 27508"/>
                <a:gd name="connsiteY19" fmla="*/ 37296 h 36237"/>
                <a:gd name="connsiteX20" fmla="*/ 24533 w 27508"/>
                <a:gd name="connsiteY20" fmla="*/ 24972 h 36237"/>
                <a:gd name="connsiteX21" fmla="*/ 24533 w 27508"/>
                <a:gd name="connsiteY21" fmla="*/ 20424 h 36237"/>
                <a:gd name="connsiteX22" fmla="*/ 13530 w 27508"/>
                <a:gd name="connsiteY22" fmla="*/ 20424 h 36237"/>
                <a:gd name="connsiteX23" fmla="*/ 4507 w 27508"/>
                <a:gd name="connsiteY23" fmla="*/ 27540 h 36237"/>
                <a:gd name="connsiteX24" fmla="*/ 6708 w 27508"/>
                <a:gd name="connsiteY24" fmla="*/ 32748 h 36237"/>
                <a:gd name="connsiteX25" fmla="*/ 13750 w 27508"/>
                <a:gd name="connsiteY25" fmla="*/ 34435 h 36237"/>
                <a:gd name="connsiteX26" fmla="*/ 22553 w 27508"/>
                <a:gd name="connsiteY26" fmla="*/ 31721 h 36237"/>
                <a:gd name="connsiteX27" fmla="*/ 24533 w 27508"/>
                <a:gd name="connsiteY27" fmla="*/ 2497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274" y="37296"/>
                  </a:moveTo>
                  <a:lnTo>
                    <a:pt x="24533" y="37296"/>
                  </a:lnTo>
                  <a:lnTo>
                    <a:pt x="24533" y="33775"/>
                  </a:lnTo>
                  <a:cubicBezTo>
                    <a:pt x="23066" y="35242"/>
                    <a:pt x="21526" y="36269"/>
                    <a:pt x="19985" y="36856"/>
                  </a:cubicBezTo>
                  <a:cubicBezTo>
                    <a:pt x="18371" y="37443"/>
                    <a:pt x="16317" y="37736"/>
                    <a:pt x="13750" y="37736"/>
                  </a:cubicBezTo>
                  <a:cubicBezTo>
                    <a:pt x="8909" y="37736"/>
                    <a:pt x="5461" y="36636"/>
                    <a:pt x="3334" y="34509"/>
                  </a:cubicBezTo>
                  <a:cubicBezTo>
                    <a:pt x="1646" y="32821"/>
                    <a:pt x="766" y="30474"/>
                    <a:pt x="766" y="27613"/>
                  </a:cubicBezTo>
                  <a:cubicBezTo>
                    <a:pt x="766" y="24386"/>
                    <a:pt x="1866" y="21891"/>
                    <a:pt x="4067" y="20131"/>
                  </a:cubicBezTo>
                  <a:cubicBezTo>
                    <a:pt x="6194" y="18297"/>
                    <a:pt x="9202" y="17417"/>
                    <a:pt x="13090" y="17417"/>
                  </a:cubicBezTo>
                  <a:lnTo>
                    <a:pt x="24533" y="17417"/>
                  </a:lnTo>
                  <a:lnTo>
                    <a:pt x="24533" y="13456"/>
                  </a:lnTo>
                  <a:cubicBezTo>
                    <a:pt x="24533" y="10595"/>
                    <a:pt x="23726" y="8394"/>
                    <a:pt x="22186" y="7000"/>
                  </a:cubicBezTo>
                  <a:cubicBezTo>
                    <a:pt x="20645" y="5533"/>
                    <a:pt x="18078" y="4800"/>
                    <a:pt x="14557" y="4800"/>
                  </a:cubicBezTo>
                  <a:cubicBezTo>
                    <a:pt x="12136" y="4800"/>
                    <a:pt x="10156" y="5166"/>
                    <a:pt x="8762" y="5827"/>
                  </a:cubicBezTo>
                  <a:cubicBezTo>
                    <a:pt x="7295" y="6487"/>
                    <a:pt x="5974" y="7661"/>
                    <a:pt x="4801" y="9274"/>
                  </a:cubicBezTo>
                  <a:lnTo>
                    <a:pt x="2086" y="6927"/>
                  </a:lnTo>
                  <a:cubicBezTo>
                    <a:pt x="3554" y="4946"/>
                    <a:pt x="5241" y="3479"/>
                    <a:pt x="7148" y="2746"/>
                  </a:cubicBezTo>
                  <a:cubicBezTo>
                    <a:pt x="9129" y="1865"/>
                    <a:pt x="11549" y="1499"/>
                    <a:pt x="14557" y="1499"/>
                  </a:cubicBezTo>
                  <a:cubicBezTo>
                    <a:pt x="23726" y="1499"/>
                    <a:pt x="28274" y="5387"/>
                    <a:pt x="28274" y="13089"/>
                  </a:cubicBezTo>
                  <a:lnTo>
                    <a:pt x="28274" y="37296"/>
                  </a:lnTo>
                  <a:close/>
                  <a:moveTo>
                    <a:pt x="24533" y="24972"/>
                  </a:moveTo>
                  <a:lnTo>
                    <a:pt x="24533" y="20424"/>
                  </a:lnTo>
                  <a:lnTo>
                    <a:pt x="13530" y="20424"/>
                  </a:lnTo>
                  <a:cubicBezTo>
                    <a:pt x="7515" y="20424"/>
                    <a:pt x="4507" y="22772"/>
                    <a:pt x="4507" y="27540"/>
                  </a:cubicBezTo>
                  <a:cubicBezTo>
                    <a:pt x="4507" y="29887"/>
                    <a:pt x="5241" y="31648"/>
                    <a:pt x="6708" y="32748"/>
                  </a:cubicBezTo>
                  <a:cubicBezTo>
                    <a:pt x="8175" y="33848"/>
                    <a:pt x="10522" y="34435"/>
                    <a:pt x="13750" y="34435"/>
                  </a:cubicBezTo>
                  <a:cubicBezTo>
                    <a:pt x="17711" y="34435"/>
                    <a:pt x="20645" y="33555"/>
                    <a:pt x="22553" y="31721"/>
                  </a:cubicBezTo>
                  <a:cubicBezTo>
                    <a:pt x="23873" y="30474"/>
                    <a:pt x="24533" y="28273"/>
                    <a:pt x="24533" y="24972"/>
                  </a:cubicBezTo>
                  <a:close/>
                </a:path>
              </a:pathLst>
            </a:custGeom>
            <a:solidFill>
              <a:srgbClr val="000000"/>
            </a:solidFill>
            <a:ln w="73262" cap="flat">
              <a:noFill/>
              <a:prstDash val="solid"/>
              <a:miter/>
            </a:ln>
          </p:spPr>
          <p:txBody>
            <a:bodyPr rtlCol="0" anchor="ctr"/>
            <a:lstStyle/>
            <a:p>
              <a:endParaRPr lang="en-GB"/>
            </a:p>
          </p:txBody>
        </p:sp>
        <p:sp>
          <p:nvSpPr>
            <p:cNvPr id="743" name="Graphic 1127">
              <a:extLst>
                <a:ext uri="{FF2B5EF4-FFF2-40B4-BE49-F238E27FC236}">
                  <a16:creationId xmlns:a16="http://schemas.microsoft.com/office/drawing/2014/main" id="{8E1BD350-A7B7-4E47-A29D-50EDF0F0DE9A}"/>
                </a:ext>
              </a:extLst>
            </p:cNvPr>
            <p:cNvSpPr/>
            <p:nvPr/>
          </p:nvSpPr>
          <p:spPr>
            <a:xfrm>
              <a:off x="7020007" y="4007084"/>
              <a:ext cx="27214" cy="35797"/>
            </a:xfrm>
            <a:custGeom>
              <a:avLst/>
              <a:gdLst>
                <a:gd name="connsiteX0" fmla="*/ 27995 w 27214"/>
                <a:gd name="connsiteY0" fmla="*/ 36856 h 35797"/>
                <a:gd name="connsiteX1" fmla="*/ 24254 w 27214"/>
                <a:gd name="connsiteY1" fmla="*/ 36856 h 35797"/>
                <a:gd name="connsiteX2" fmla="*/ 24254 w 27214"/>
                <a:gd name="connsiteY2" fmla="*/ 32675 h 35797"/>
                <a:gd name="connsiteX3" fmla="*/ 13838 w 27214"/>
                <a:gd name="connsiteY3" fmla="*/ 37296 h 35797"/>
                <a:gd name="connsiteX4" fmla="*/ 4448 w 27214"/>
                <a:gd name="connsiteY4" fmla="*/ 33922 h 35797"/>
                <a:gd name="connsiteX5" fmla="*/ 780 w 27214"/>
                <a:gd name="connsiteY5" fmla="*/ 24092 h 35797"/>
                <a:gd name="connsiteX6" fmla="*/ 780 w 27214"/>
                <a:gd name="connsiteY6" fmla="*/ 1499 h 35797"/>
                <a:gd name="connsiteX7" fmla="*/ 4521 w 27214"/>
                <a:gd name="connsiteY7" fmla="*/ 1499 h 35797"/>
                <a:gd name="connsiteX8" fmla="*/ 4521 w 27214"/>
                <a:gd name="connsiteY8" fmla="*/ 23432 h 35797"/>
                <a:gd name="connsiteX9" fmla="*/ 7015 w 27214"/>
                <a:gd name="connsiteY9" fmla="*/ 31281 h 35797"/>
                <a:gd name="connsiteX10" fmla="*/ 14278 w 27214"/>
                <a:gd name="connsiteY10" fmla="*/ 33995 h 35797"/>
                <a:gd name="connsiteX11" fmla="*/ 21687 w 27214"/>
                <a:gd name="connsiteY11" fmla="*/ 31208 h 35797"/>
                <a:gd name="connsiteX12" fmla="*/ 24254 w 27214"/>
                <a:gd name="connsiteY12" fmla="*/ 23432 h 35797"/>
                <a:gd name="connsiteX13" fmla="*/ 24254 w 27214"/>
                <a:gd name="connsiteY13" fmla="*/ 1499 h 35797"/>
                <a:gd name="connsiteX14" fmla="*/ 27995 w 27214"/>
                <a:gd name="connsiteY14" fmla="*/ 1499 h 35797"/>
                <a:gd name="connsiteX15" fmla="*/ 27995 w 27214"/>
                <a:gd name="connsiteY15" fmla="*/ 3685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995" y="36856"/>
                  </a:moveTo>
                  <a:lnTo>
                    <a:pt x="24254" y="36856"/>
                  </a:lnTo>
                  <a:lnTo>
                    <a:pt x="24254" y="32675"/>
                  </a:lnTo>
                  <a:cubicBezTo>
                    <a:pt x="21613" y="35756"/>
                    <a:pt x="18165" y="37296"/>
                    <a:pt x="13838" y="37296"/>
                  </a:cubicBezTo>
                  <a:cubicBezTo>
                    <a:pt x="9876" y="37296"/>
                    <a:pt x="6722" y="36196"/>
                    <a:pt x="4448" y="33922"/>
                  </a:cubicBezTo>
                  <a:cubicBezTo>
                    <a:pt x="2027" y="31574"/>
                    <a:pt x="780" y="28273"/>
                    <a:pt x="780" y="24092"/>
                  </a:cubicBezTo>
                  <a:lnTo>
                    <a:pt x="780" y="1499"/>
                  </a:lnTo>
                  <a:lnTo>
                    <a:pt x="4521" y="1499"/>
                  </a:lnTo>
                  <a:lnTo>
                    <a:pt x="4521" y="23432"/>
                  </a:lnTo>
                  <a:cubicBezTo>
                    <a:pt x="4521" y="26880"/>
                    <a:pt x="5328" y="29447"/>
                    <a:pt x="7015" y="31281"/>
                  </a:cubicBezTo>
                  <a:cubicBezTo>
                    <a:pt x="8703" y="33115"/>
                    <a:pt x="11123" y="33995"/>
                    <a:pt x="14278" y="33995"/>
                  </a:cubicBezTo>
                  <a:cubicBezTo>
                    <a:pt x="17432" y="33995"/>
                    <a:pt x="19926" y="33115"/>
                    <a:pt x="21687" y="31208"/>
                  </a:cubicBezTo>
                  <a:cubicBezTo>
                    <a:pt x="23374" y="29374"/>
                    <a:pt x="24254" y="26806"/>
                    <a:pt x="24254" y="23432"/>
                  </a:cubicBezTo>
                  <a:lnTo>
                    <a:pt x="24254" y="1499"/>
                  </a:lnTo>
                  <a:lnTo>
                    <a:pt x="27995" y="1499"/>
                  </a:lnTo>
                  <a:lnTo>
                    <a:pt x="27995" y="36856"/>
                  </a:lnTo>
                  <a:close/>
                </a:path>
              </a:pathLst>
            </a:custGeom>
            <a:solidFill>
              <a:srgbClr val="000000"/>
            </a:solidFill>
            <a:ln w="73262" cap="flat">
              <a:noFill/>
              <a:prstDash val="solid"/>
              <a:miter/>
            </a:ln>
          </p:spPr>
          <p:txBody>
            <a:bodyPr rtlCol="0" anchor="ctr"/>
            <a:lstStyle/>
            <a:p>
              <a:endParaRPr lang="en-GB"/>
            </a:p>
          </p:txBody>
        </p:sp>
        <p:sp>
          <p:nvSpPr>
            <p:cNvPr id="744" name="Graphic 1127">
              <a:extLst>
                <a:ext uri="{FF2B5EF4-FFF2-40B4-BE49-F238E27FC236}">
                  <a16:creationId xmlns:a16="http://schemas.microsoft.com/office/drawing/2014/main" id="{7EA3E16A-061C-48D8-B161-E559FFC10C7B}"/>
                </a:ext>
              </a:extLst>
            </p:cNvPr>
            <p:cNvSpPr/>
            <p:nvPr/>
          </p:nvSpPr>
          <p:spPr>
            <a:xfrm>
              <a:off x="7057473" y="3995788"/>
              <a:ext cx="16578" cy="46653"/>
            </a:xfrm>
            <a:custGeom>
              <a:avLst/>
              <a:gdLst>
                <a:gd name="connsiteX0" fmla="*/ 17370 w 16578"/>
                <a:gd name="connsiteY0" fmla="*/ 48151 h 46653"/>
                <a:gd name="connsiteX1" fmla="*/ 14142 w 16578"/>
                <a:gd name="connsiteY1" fmla="*/ 48151 h 46653"/>
                <a:gd name="connsiteX2" fmla="*/ 7907 w 16578"/>
                <a:gd name="connsiteY2" fmla="*/ 45583 h 46653"/>
                <a:gd name="connsiteX3" fmla="*/ 5633 w 16578"/>
                <a:gd name="connsiteY3" fmla="*/ 38908 h 46653"/>
                <a:gd name="connsiteX4" fmla="*/ 5633 w 16578"/>
                <a:gd name="connsiteY4" fmla="*/ 15581 h 46653"/>
                <a:gd name="connsiteX5" fmla="*/ 792 w 16578"/>
                <a:gd name="connsiteY5" fmla="*/ 15581 h 46653"/>
                <a:gd name="connsiteX6" fmla="*/ 792 w 16578"/>
                <a:gd name="connsiteY6" fmla="*/ 12794 h 46653"/>
                <a:gd name="connsiteX7" fmla="*/ 5633 w 16578"/>
                <a:gd name="connsiteY7" fmla="*/ 12794 h 46653"/>
                <a:gd name="connsiteX8" fmla="*/ 5633 w 16578"/>
                <a:gd name="connsiteY8" fmla="*/ 1497 h 46653"/>
                <a:gd name="connsiteX9" fmla="*/ 9374 w 16578"/>
                <a:gd name="connsiteY9" fmla="*/ 1497 h 46653"/>
                <a:gd name="connsiteX10" fmla="*/ 9374 w 16578"/>
                <a:gd name="connsiteY10" fmla="*/ 12794 h 46653"/>
                <a:gd name="connsiteX11" fmla="*/ 17370 w 16578"/>
                <a:gd name="connsiteY11" fmla="*/ 12794 h 46653"/>
                <a:gd name="connsiteX12" fmla="*/ 17370 w 16578"/>
                <a:gd name="connsiteY12" fmla="*/ 15581 h 46653"/>
                <a:gd name="connsiteX13" fmla="*/ 9374 w 16578"/>
                <a:gd name="connsiteY13" fmla="*/ 15581 h 46653"/>
                <a:gd name="connsiteX14" fmla="*/ 9374 w 16578"/>
                <a:gd name="connsiteY14" fmla="*/ 38981 h 46653"/>
                <a:gd name="connsiteX15" fmla="*/ 14802 w 16578"/>
                <a:gd name="connsiteY15" fmla="*/ 44850 h 46653"/>
                <a:gd name="connsiteX16" fmla="*/ 17370 w 16578"/>
                <a:gd name="connsiteY16" fmla="*/ 44850 h 46653"/>
                <a:gd name="connsiteX17" fmla="*/ 17370 w 16578"/>
                <a:gd name="connsiteY17" fmla="*/ 48151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370" y="48151"/>
                  </a:moveTo>
                  <a:lnTo>
                    <a:pt x="14142" y="48151"/>
                  </a:lnTo>
                  <a:cubicBezTo>
                    <a:pt x="11428" y="48151"/>
                    <a:pt x="9374" y="47270"/>
                    <a:pt x="7907" y="45583"/>
                  </a:cubicBezTo>
                  <a:cubicBezTo>
                    <a:pt x="6367" y="43896"/>
                    <a:pt x="5633" y="41695"/>
                    <a:pt x="5633" y="38908"/>
                  </a:cubicBezTo>
                  <a:lnTo>
                    <a:pt x="5633" y="15581"/>
                  </a:lnTo>
                  <a:lnTo>
                    <a:pt x="792" y="15581"/>
                  </a:lnTo>
                  <a:lnTo>
                    <a:pt x="792" y="12794"/>
                  </a:lnTo>
                  <a:lnTo>
                    <a:pt x="5633" y="12794"/>
                  </a:lnTo>
                  <a:lnTo>
                    <a:pt x="5633" y="1497"/>
                  </a:lnTo>
                  <a:lnTo>
                    <a:pt x="9374" y="1497"/>
                  </a:lnTo>
                  <a:lnTo>
                    <a:pt x="9374" y="12794"/>
                  </a:lnTo>
                  <a:lnTo>
                    <a:pt x="17370" y="12794"/>
                  </a:lnTo>
                  <a:lnTo>
                    <a:pt x="17370" y="15581"/>
                  </a:lnTo>
                  <a:lnTo>
                    <a:pt x="9374" y="15581"/>
                  </a:lnTo>
                  <a:lnTo>
                    <a:pt x="9374" y="38981"/>
                  </a:lnTo>
                  <a:cubicBezTo>
                    <a:pt x="9374" y="42869"/>
                    <a:pt x="11208" y="44850"/>
                    <a:pt x="14802" y="44850"/>
                  </a:cubicBezTo>
                  <a:lnTo>
                    <a:pt x="17370" y="44850"/>
                  </a:lnTo>
                  <a:lnTo>
                    <a:pt x="17370" y="48151"/>
                  </a:lnTo>
                  <a:close/>
                </a:path>
              </a:pathLst>
            </a:custGeom>
            <a:solidFill>
              <a:srgbClr val="000000"/>
            </a:solidFill>
            <a:ln w="73262" cap="flat">
              <a:noFill/>
              <a:prstDash val="solid"/>
              <a:miter/>
            </a:ln>
          </p:spPr>
          <p:txBody>
            <a:bodyPr rtlCol="0" anchor="ctr"/>
            <a:lstStyle/>
            <a:p>
              <a:endParaRPr lang="en-GB"/>
            </a:p>
          </p:txBody>
        </p:sp>
        <p:sp>
          <p:nvSpPr>
            <p:cNvPr id="745" name="Graphic 1127">
              <a:extLst>
                <a:ext uri="{FF2B5EF4-FFF2-40B4-BE49-F238E27FC236}">
                  <a16:creationId xmlns:a16="http://schemas.microsoft.com/office/drawing/2014/main" id="{C59E755D-598D-4BFA-8FE9-ECC91DF37503}"/>
                </a:ext>
              </a:extLst>
            </p:cNvPr>
            <p:cNvSpPr/>
            <p:nvPr/>
          </p:nvSpPr>
          <p:spPr>
            <a:xfrm>
              <a:off x="7085256" y="3990212"/>
              <a:ext cx="27214" cy="52228"/>
            </a:xfrm>
            <a:custGeom>
              <a:avLst/>
              <a:gdLst>
                <a:gd name="connsiteX0" fmla="*/ 28018 w 27214"/>
                <a:gd name="connsiteY0" fmla="*/ 53725 h 52228"/>
                <a:gd name="connsiteX1" fmla="*/ 24277 w 27214"/>
                <a:gd name="connsiteY1" fmla="*/ 53725 h 52228"/>
                <a:gd name="connsiteX2" fmla="*/ 24277 w 27214"/>
                <a:gd name="connsiteY2" fmla="*/ 31792 h 52228"/>
                <a:gd name="connsiteX3" fmla="*/ 21783 w 27214"/>
                <a:gd name="connsiteY3" fmla="*/ 23943 h 52228"/>
                <a:gd name="connsiteX4" fmla="*/ 14520 w 27214"/>
                <a:gd name="connsiteY4" fmla="*/ 21228 h 52228"/>
                <a:gd name="connsiteX5" fmla="*/ 7185 w 27214"/>
                <a:gd name="connsiteY5" fmla="*/ 23943 h 52228"/>
                <a:gd name="connsiteX6" fmla="*/ 4544 w 27214"/>
                <a:gd name="connsiteY6" fmla="*/ 31792 h 52228"/>
                <a:gd name="connsiteX7" fmla="*/ 4544 w 27214"/>
                <a:gd name="connsiteY7" fmla="*/ 53725 h 52228"/>
                <a:gd name="connsiteX8" fmla="*/ 803 w 27214"/>
                <a:gd name="connsiteY8" fmla="*/ 53725 h 52228"/>
                <a:gd name="connsiteX9" fmla="*/ 803 w 27214"/>
                <a:gd name="connsiteY9" fmla="*/ 1496 h 52228"/>
                <a:gd name="connsiteX10" fmla="*/ 4544 w 27214"/>
                <a:gd name="connsiteY10" fmla="*/ 1496 h 52228"/>
                <a:gd name="connsiteX11" fmla="*/ 4544 w 27214"/>
                <a:gd name="connsiteY11" fmla="*/ 22549 h 52228"/>
                <a:gd name="connsiteX12" fmla="*/ 14961 w 27214"/>
                <a:gd name="connsiteY12" fmla="*/ 17927 h 52228"/>
                <a:gd name="connsiteX13" fmla="*/ 24570 w 27214"/>
                <a:gd name="connsiteY13" fmla="*/ 21448 h 52228"/>
                <a:gd name="connsiteX14" fmla="*/ 28018 w 27214"/>
                <a:gd name="connsiteY14" fmla="*/ 31131 h 52228"/>
                <a:gd name="connsiteX15" fmla="*/ 28018 w 27214"/>
                <a:gd name="connsiteY15" fmla="*/ 5372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8018" y="53725"/>
                  </a:moveTo>
                  <a:lnTo>
                    <a:pt x="24277" y="53725"/>
                  </a:lnTo>
                  <a:lnTo>
                    <a:pt x="24277" y="31792"/>
                  </a:lnTo>
                  <a:cubicBezTo>
                    <a:pt x="24277" y="28344"/>
                    <a:pt x="23470" y="25776"/>
                    <a:pt x="21783" y="23943"/>
                  </a:cubicBezTo>
                  <a:cubicBezTo>
                    <a:pt x="20095" y="22109"/>
                    <a:pt x="17675" y="21228"/>
                    <a:pt x="14520" y="21228"/>
                  </a:cubicBezTo>
                  <a:cubicBezTo>
                    <a:pt x="11366" y="21228"/>
                    <a:pt x="8872" y="22109"/>
                    <a:pt x="7185" y="23943"/>
                  </a:cubicBezTo>
                  <a:cubicBezTo>
                    <a:pt x="5424" y="25776"/>
                    <a:pt x="4544" y="28344"/>
                    <a:pt x="4544" y="31792"/>
                  </a:cubicBezTo>
                  <a:lnTo>
                    <a:pt x="4544" y="53725"/>
                  </a:lnTo>
                  <a:lnTo>
                    <a:pt x="803" y="53725"/>
                  </a:lnTo>
                  <a:lnTo>
                    <a:pt x="803" y="1496"/>
                  </a:lnTo>
                  <a:lnTo>
                    <a:pt x="4544" y="1496"/>
                  </a:lnTo>
                  <a:lnTo>
                    <a:pt x="4544" y="22549"/>
                  </a:lnTo>
                  <a:cubicBezTo>
                    <a:pt x="7185" y="19468"/>
                    <a:pt x="10633" y="17927"/>
                    <a:pt x="14961" y="17927"/>
                  </a:cubicBezTo>
                  <a:cubicBezTo>
                    <a:pt x="18995" y="17927"/>
                    <a:pt x="22223" y="19101"/>
                    <a:pt x="24570" y="21448"/>
                  </a:cubicBezTo>
                  <a:cubicBezTo>
                    <a:pt x="26844" y="23796"/>
                    <a:pt x="28018" y="27023"/>
                    <a:pt x="28018" y="31131"/>
                  </a:cubicBezTo>
                  <a:lnTo>
                    <a:pt x="28018" y="53725"/>
                  </a:lnTo>
                  <a:close/>
                </a:path>
              </a:pathLst>
            </a:custGeom>
            <a:solidFill>
              <a:srgbClr val="000000"/>
            </a:solidFill>
            <a:ln w="73262" cap="flat">
              <a:noFill/>
              <a:prstDash val="solid"/>
              <a:miter/>
            </a:ln>
          </p:spPr>
          <p:txBody>
            <a:bodyPr rtlCol="0" anchor="ctr"/>
            <a:lstStyle/>
            <a:p>
              <a:endParaRPr lang="en-GB"/>
            </a:p>
          </p:txBody>
        </p:sp>
        <p:sp>
          <p:nvSpPr>
            <p:cNvPr id="746" name="Graphic 1127">
              <a:extLst>
                <a:ext uri="{FF2B5EF4-FFF2-40B4-BE49-F238E27FC236}">
                  <a16:creationId xmlns:a16="http://schemas.microsoft.com/office/drawing/2014/main" id="{20C5B10A-2C5A-432F-B0BE-D1AB38C59628}"/>
                </a:ext>
              </a:extLst>
            </p:cNvPr>
            <p:cNvSpPr/>
            <p:nvPr/>
          </p:nvSpPr>
          <p:spPr>
            <a:xfrm>
              <a:off x="7124192" y="4006644"/>
              <a:ext cx="28461" cy="36237"/>
            </a:xfrm>
            <a:custGeom>
              <a:avLst/>
              <a:gdLst>
                <a:gd name="connsiteX0" fmla="*/ 24877 w 28461"/>
                <a:gd name="connsiteY0" fmla="*/ 5387 h 36237"/>
                <a:gd name="connsiteX1" fmla="*/ 29279 w 28461"/>
                <a:gd name="connsiteY1" fmla="*/ 19617 h 36237"/>
                <a:gd name="connsiteX2" fmla="*/ 24877 w 28461"/>
                <a:gd name="connsiteY2" fmla="*/ 33848 h 36237"/>
                <a:gd name="connsiteX3" fmla="*/ 15048 w 28461"/>
                <a:gd name="connsiteY3" fmla="*/ 37736 h 36237"/>
                <a:gd name="connsiteX4" fmla="*/ 5218 w 28461"/>
                <a:gd name="connsiteY4" fmla="*/ 33848 h 36237"/>
                <a:gd name="connsiteX5" fmla="*/ 817 w 28461"/>
                <a:gd name="connsiteY5" fmla="*/ 19617 h 36237"/>
                <a:gd name="connsiteX6" fmla="*/ 5218 w 28461"/>
                <a:gd name="connsiteY6" fmla="*/ 5387 h 36237"/>
                <a:gd name="connsiteX7" fmla="*/ 15048 w 28461"/>
                <a:gd name="connsiteY7" fmla="*/ 1499 h 36237"/>
                <a:gd name="connsiteX8" fmla="*/ 24877 w 28461"/>
                <a:gd name="connsiteY8" fmla="*/ 5387 h 36237"/>
                <a:gd name="connsiteX9" fmla="*/ 22383 w 28461"/>
                <a:gd name="connsiteY9" fmla="*/ 31428 h 36237"/>
                <a:gd name="connsiteX10" fmla="*/ 25537 w 28461"/>
                <a:gd name="connsiteY10" fmla="*/ 19617 h 36237"/>
                <a:gd name="connsiteX11" fmla="*/ 22383 w 28461"/>
                <a:gd name="connsiteY11" fmla="*/ 7807 h 36237"/>
                <a:gd name="connsiteX12" fmla="*/ 15048 w 28461"/>
                <a:gd name="connsiteY12" fmla="*/ 4800 h 36237"/>
                <a:gd name="connsiteX13" fmla="*/ 7712 w 28461"/>
                <a:gd name="connsiteY13" fmla="*/ 7807 h 36237"/>
                <a:gd name="connsiteX14" fmla="*/ 4558 w 28461"/>
                <a:gd name="connsiteY14" fmla="*/ 19617 h 36237"/>
                <a:gd name="connsiteX15" fmla="*/ 7712 w 28461"/>
                <a:gd name="connsiteY15" fmla="*/ 31428 h 36237"/>
                <a:gd name="connsiteX16" fmla="*/ 15048 w 28461"/>
                <a:gd name="connsiteY16" fmla="*/ 34435 h 36237"/>
                <a:gd name="connsiteX17" fmla="*/ 22383 w 28461"/>
                <a:gd name="connsiteY17" fmla="*/ 3142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877" y="5387"/>
                  </a:moveTo>
                  <a:cubicBezTo>
                    <a:pt x="27811" y="8321"/>
                    <a:pt x="29279" y="13089"/>
                    <a:pt x="29279" y="19617"/>
                  </a:cubicBezTo>
                  <a:cubicBezTo>
                    <a:pt x="29279" y="26146"/>
                    <a:pt x="27811" y="30914"/>
                    <a:pt x="24877" y="33848"/>
                  </a:cubicBezTo>
                  <a:cubicBezTo>
                    <a:pt x="22310" y="36416"/>
                    <a:pt x="19009" y="37736"/>
                    <a:pt x="15048" y="37736"/>
                  </a:cubicBezTo>
                  <a:cubicBezTo>
                    <a:pt x="11086" y="37736"/>
                    <a:pt x="7785" y="36416"/>
                    <a:pt x="5218" y="33848"/>
                  </a:cubicBezTo>
                  <a:cubicBezTo>
                    <a:pt x="2284" y="30914"/>
                    <a:pt x="817" y="26146"/>
                    <a:pt x="817" y="19617"/>
                  </a:cubicBezTo>
                  <a:cubicBezTo>
                    <a:pt x="817" y="13089"/>
                    <a:pt x="2284" y="8321"/>
                    <a:pt x="5218" y="5387"/>
                  </a:cubicBezTo>
                  <a:cubicBezTo>
                    <a:pt x="7785" y="2819"/>
                    <a:pt x="11086" y="1499"/>
                    <a:pt x="15048" y="1499"/>
                  </a:cubicBezTo>
                  <a:cubicBezTo>
                    <a:pt x="19009" y="1499"/>
                    <a:pt x="22310" y="2819"/>
                    <a:pt x="24877" y="5387"/>
                  </a:cubicBezTo>
                  <a:close/>
                  <a:moveTo>
                    <a:pt x="22383" y="31428"/>
                  </a:moveTo>
                  <a:cubicBezTo>
                    <a:pt x="24510" y="29300"/>
                    <a:pt x="25537" y="25412"/>
                    <a:pt x="25537" y="19617"/>
                  </a:cubicBezTo>
                  <a:cubicBezTo>
                    <a:pt x="25537" y="13822"/>
                    <a:pt x="24510" y="9935"/>
                    <a:pt x="22383" y="7807"/>
                  </a:cubicBezTo>
                  <a:cubicBezTo>
                    <a:pt x="20403" y="5827"/>
                    <a:pt x="17908" y="4800"/>
                    <a:pt x="15048" y="4800"/>
                  </a:cubicBezTo>
                  <a:cubicBezTo>
                    <a:pt x="12187" y="4800"/>
                    <a:pt x="9693" y="5827"/>
                    <a:pt x="7712" y="7807"/>
                  </a:cubicBezTo>
                  <a:cubicBezTo>
                    <a:pt x="5585" y="9935"/>
                    <a:pt x="4558" y="13822"/>
                    <a:pt x="4558" y="19617"/>
                  </a:cubicBezTo>
                  <a:cubicBezTo>
                    <a:pt x="4558" y="25412"/>
                    <a:pt x="5585" y="29300"/>
                    <a:pt x="7712" y="31428"/>
                  </a:cubicBezTo>
                  <a:cubicBezTo>
                    <a:pt x="9693" y="33408"/>
                    <a:pt x="12187" y="34435"/>
                    <a:pt x="15048" y="34435"/>
                  </a:cubicBezTo>
                  <a:cubicBezTo>
                    <a:pt x="17908" y="34435"/>
                    <a:pt x="20403" y="33408"/>
                    <a:pt x="22383" y="31428"/>
                  </a:cubicBezTo>
                  <a:close/>
                </a:path>
              </a:pathLst>
            </a:custGeom>
            <a:solidFill>
              <a:srgbClr val="000000"/>
            </a:solidFill>
            <a:ln w="73262" cap="flat">
              <a:noFill/>
              <a:prstDash val="solid"/>
              <a:miter/>
            </a:ln>
          </p:spPr>
          <p:txBody>
            <a:bodyPr rtlCol="0" anchor="ctr"/>
            <a:lstStyle/>
            <a:p>
              <a:endParaRPr lang="en-GB"/>
            </a:p>
          </p:txBody>
        </p:sp>
        <p:sp>
          <p:nvSpPr>
            <p:cNvPr id="747" name="Graphic 1127">
              <a:extLst>
                <a:ext uri="{FF2B5EF4-FFF2-40B4-BE49-F238E27FC236}">
                  <a16:creationId xmlns:a16="http://schemas.microsoft.com/office/drawing/2014/main" id="{B1E365C1-24FC-40B4-AB07-3871DEB2E00D}"/>
                </a:ext>
              </a:extLst>
            </p:cNvPr>
            <p:cNvSpPr/>
            <p:nvPr/>
          </p:nvSpPr>
          <p:spPr>
            <a:xfrm>
              <a:off x="7164810" y="4006644"/>
              <a:ext cx="22593" cy="35797"/>
            </a:xfrm>
            <a:custGeom>
              <a:avLst/>
              <a:gdLst>
                <a:gd name="connsiteX0" fmla="*/ 20709 w 22593"/>
                <a:gd name="connsiteY0" fmla="*/ 7587 h 35797"/>
                <a:gd name="connsiteX1" fmla="*/ 17702 w 22593"/>
                <a:gd name="connsiteY1" fmla="*/ 5386 h 35797"/>
                <a:gd name="connsiteX2" fmla="*/ 14034 w 22593"/>
                <a:gd name="connsiteY2" fmla="*/ 4800 h 35797"/>
                <a:gd name="connsiteX3" fmla="*/ 7138 w 22593"/>
                <a:gd name="connsiteY3" fmla="*/ 7881 h 35797"/>
                <a:gd name="connsiteX4" fmla="*/ 4571 w 22593"/>
                <a:gd name="connsiteY4" fmla="*/ 15509 h 35797"/>
                <a:gd name="connsiteX5" fmla="*/ 4571 w 22593"/>
                <a:gd name="connsiteY5" fmla="*/ 37296 h 35797"/>
                <a:gd name="connsiteX6" fmla="*/ 830 w 22593"/>
                <a:gd name="connsiteY6" fmla="*/ 37296 h 35797"/>
                <a:gd name="connsiteX7" fmla="*/ 830 w 22593"/>
                <a:gd name="connsiteY7" fmla="*/ 1939 h 35797"/>
                <a:gd name="connsiteX8" fmla="*/ 4571 w 22593"/>
                <a:gd name="connsiteY8" fmla="*/ 1939 h 35797"/>
                <a:gd name="connsiteX9" fmla="*/ 4571 w 22593"/>
                <a:gd name="connsiteY9" fmla="*/ 6633 h 35797"/>
                <a:gd name="connsiteX10" fmla="*/ 8899 w 22593"/>
                <a:gd name="connsiteY10" fmla="*/ 2892 h 35797"/>
                <a:gd name="connsiteX11" fmla="*/ 14914 w 22593"/>
                <a:gd name="connsiteY11" fmla="*/ 1499 h 35797"/>
                <a:gd name="connsiteX12" fmla="*/ 23423 w 22593"/>
                <a:gd name="connsiteY12" fmla="*/ 4873 h 35797"/>
                <a:gd name="connsiteX13" fmla="*/ 20709 w 22593"/>
                <a:gd name="connsiteY13" fmla="*/ 758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709" y="7587"/>
                  </a:moveTo>
                  <a:cubicBezTo>
                    <a:pt x="19609" y="6487"/>
                    <a:pt x="18655" y="5753"/>
                    <a:pt x="17702" y="5386"/>
                  </a:cubicBezTo>
                  <a:cubicBezTo>
                    <a:pt x="16748" y="5020"/>
                    <a:pt x="15501" y="4800"/>
                    <a:pt x="14034" y="4800"/>
                  </a:cubicBezTo>
                  <a:cubicBezTo>
                    <a:pt x="11100" y="4800"/>
                    <a:pt x="8752" y="5827"/>
                    <a:pt x="7138" y="7881"/>
                  </a:cubicBezTo>
                  <a:cubicBezTo>
                    <a:pt x="5451" y="10008"/>
                    <a:pt x="4571" y="12502"/>
                    <a:pt x="4571" y="15509"/>
                  </a:cubicBezTo>
                  <a:lnTo>
                    <a:pt x="4571" y="37296"/>
                  </a:lnTo>
                  <a:lnTo>
                    <a:pt x="830" y="37296"/>
                  </a:lnTo>
                  <a:lnTo>
                    <a:pt x="830" y="1939"/>
                  </a:lnTo>
                  <a:lnTo>
                    <a:pt x="4571" y="1939"/>
                  </a:lnTo>
                  <a:lnTo>
                    <a:pt x="4571" y="6633"/>
                  </a:lnTo>
                  <a:cubicBezTo>
                    <a:pt x="5598" y="5020"/>
                    <a:pt x="7065" y="3773"/>
                    <a:pt x="8899" y="2892"/>
                  </a:cubicBezTo>
                  <a:cubicBezTo>
                    <a:pt x="10733" y="1939"/>
                    <a:pt x="12787" y="1499"/>
                    <a:pt x="14914" y="1499"/>
                  </a:cubicBezTo>
                  <a:cubicBezTo>
                    <a:pt x="18362" y="1499"/>
                    <a:pt x="21149" y="2599"/>
                    <a:pt x="23423" y="4873"/>
                  </a:cubicBezTo>
                  <a:lnTo>
                    <a:pt x="20709" y="7587"/>
                  </a:lnTo>
                  <a:close/>
                </a:path>
              </a:pathLst>
            </a:custGeom>
            <a:solidFill>
              <a:srgbClr val="000000"/>
            </a:solidFill>
            <a:ln w="73262" cap="flat">
              <a:noFill/>
              <a:prstDash val="solid"/>
              <a:miter/>
            </a:ln>
          </p:spPr>
          <p:txBody>
            <a:bodyPr rtlCol="0" anchor="ctr"/>
            <a:lstStyle/>
            <a:p>
              <a:endParaRPr lang="en-GB"/>
            </a:p>
          </p:txBody>
        </p:sp>
        <p:sp>
          <p:nvSpPr>
            <p:cNvPr id="748" name="Graphic 1127">
              <a:extLst>
                <a:ext uri="{FF2B5EF4-FFF2-40B4-BE49-F238E27FC236}">
                  <a16:creationId xmlns:a16="http://schemas.microsoft.com/office/drawing/2014/main" id="{6F32DADE-39CB-40D0-BEA5-1AD4C68C5D76}"/>
                </a:ext>
              </a:extLst>
            </p:cNvPr>
            <p:cNvSpPr/>
            <p:nvPr/>
          </p:nvSpPr>
          <p:spPr>
            <a:xfrm>
              <a:off x="7194354" y="3990212"/>
              <a:ext cx="4621" cy="52228"/>
            </a:xfrm>
            <a:custGeom>
              <a:avLst/>
              <a:gdLst>
                <a:gd name="connsiteX0" fmla="*/ 5018 w 4621"/>
                <a:gd name="connsiteY0" fmla="*/ 53725 h 52228"/>
                <a:gd name="connsiteX1" fmla="*/ 1277 w 4621"/>
                <a:gd name="connsiteY1" fmla="*/ 53725 h 52228"/>
                <a:gd name="connsiteX2" fmla="*/ 1277 w 4621"/>
                <a:gd name="connsiteY2" fmla="*/ 18368 h 52228"/>
                <a:gd name="connsiteX3" fmla="*/ 5018 w 4621"/>
                <a:gd name="connsiteY3" fmla="*/ 18368 h 52228"/>
                <a:gd name="connsiteX4" fmla="*/ 5018 w 4621"/>
                <a:gd name="connsiteY4" fmla="*/ 53725 h 52228"/>
                <a:gd name="connsiteX5" fmla="*/ 5458 w 4621"/>
                <a:gd name="connsiteY5" fmla="*/ 6117 h 52228"/>
                <a:gd name="connsiteX6" fmla="*/ 837 w 4621"/>
                <a:gd name="connsiteY6" fmla="*/ 6117 h 52228"/>
                <a:gd name="connsiteX7" fmla="*/ 837 w 4621"/>
                <a:gd name="connsiteY7" fmla="*/ 1496 h 52228"/>
                <a:gd name="connsiteX8" fmla="*/ 5458 w 4621"/>
                <a:gd name="connsiteY8" fmla="*/ 1496 h 52228"/>
                <a:gd name="connsiteX9" fmla="*/ 5458 w 4621"/>
                <a:gd name="connsiteY9" fmla="*/ 611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018" y="53725"/>
                  </a:moveTo>
                  <a:lnTo>
                    <a:pt x="1277" y="53725"/>
                  </a:lnTo>
                  <a:lnTo>
                    <a:pt x="1277" y="18368"/>
                  </a:lnTo>
                  <a:lnTo>
                    <a:pt x="5018" y="18368"/>
                  </a:lnTo>
                  <a:lnTo>
                    <a:pt x="5018" y="53725"/>
                  </a:lnTo>
                  <a:close/>
                  <a:moveTo>
                    <a:pt x="5458" y="6117"/>
                  </a:moveTo>
                  <a:lnTo>
                    <a:pt x="837" y="6117"/>
                  </a:lnTo>
                  <a:lnTo>
                    <a:pt x="837" y="1496"/>
                  </a:lnTo>
                  <a:lnTo>
                    <a:pt x="5458" y="1496"/>
                  </a:lnTo>
                  <a:lnTo>
                    <a:pt x="5458" y="6117"/>
                  </a:lnTo>
                  <a:close/>
                </a:path>
              </a:pathLst>
            </a:custGeom>
            <a:solidFill>
              <a:srgbClr val="000000"/>
            </a:solidFill>
            <a:ln w="73262" cap="flat">
              <a:noFill/>
              <a:prstDash val="solid"/>
              <a:miter/>
            </a:ln>
          </p:spPr>
          <p:txBody>
            <a:bodyPr rtlCol="0" anchor="ctr"/>
            <a:lstStyle/>
            <a:p>
              <a:endParaRPr lang="en-GB"/>
            </a:p>
          </p:txBody>
        </p:sp>
        <p:sp>
          <p:nvSpPr>
            <p:cNvPr id="749" name="Graphic 1127">
              <a:extLst>
                <a:ext uri="{FF2B5EF4-FFF2-40B4-BE49-F238E27FC236}">
                  <a16:creationId xmlns:a16="http://schemas.microsoft.com/office/drawing/2014/main" id="{47AEBF34-F2E8-4E1F-83DC-90C5185371C2}"/>
                </a:ext>
              </a:extLst>
            </p:cNvPr>
            <p:cNvSpPr/>
            <p:nvPr/>
          </p:nvSpPr>
          <p:spPr>
            <a:xfrm>
              <a:off x="7209300" y="4006644"/>
              <a:ext cx="28461" cy="36237"/>
            </a:xfrm>
            <a:custGeom>
              <a:avLst/>
              <a:gdLst>
                <a:gd name="connsiteX0" fmla="*/ 29308 w 28461"/>
                <a:gd name="connsiteY0" fmla="*/ 27246 h 36237"/>
                <a:gd name="connsiteX1" fmla="*/ 25494 w 28461"/>
                <a:gd name="connsiteY1" fmla="*/ 34875 h 36237"/>
                <a:gd name="connsiteX2" fmla="*/ 15151 w 28461"/>
                <a:gd name="connsiteY2" fmla="*/ 37736 h 36237"/>
                <a:gd name="connsiteX3" fmla="*/ 846 w 28461"/>
                <a:gd name="connsiteY3" fmla="*/ 32675 h 36237"/>
                <a:gd name="connsiteX4" fmla="*/ 3414 w 28461"/>
                <a:gd name="connsiteY4" fmla="*/ 30107 h 36237"/>
                <a:gd name="connsiteX5" fmla="*/ 15004 w 28461"/>
                <a:gd name="connsiteY5" fmla="*/ 34435 h 36237"/>
                <a:gd name="connsiteX6" fmla="*/ 25640 w 28461"/>
                <a:gd name="connsiteY6" fmla="*/ 27246 h 36237"/>
                <a:gd name="connsiteX7" fmla="*/ 24027 w 28461"/>
                <a:gd name="connsiteY7" fmla="*/ 23065 h 36237"/>
                <a:gd name="connsiteX8" fmla="*/ 18892 w 28461"/>
                <a:gd name="connsiteY8" fmla="*/ 21305 h 36237"/>
                <a:gd name="connsiteX9" fmla="*/ 13023 w 28461"/>
                <a:gd name="connsiteY9" fmla="*/ 20791 h 36237"/>
                <a:gd name="connsiteX10" fmla="*/ 2387 w 28461"/>
                <a:gd name="connsiteY10" fmla="*/ 11548 h 36237"/>
                <a:gd name="connsiteX11" fmla="*/ 5834 w 28461"/>
                <a:gd name="connsiteY11" fmla="*/ 4213 h 36237"/>
                <a:gd name="connsiteX12" fmla="*/ 15077 w 28461"/>
                <a:gd name="connsiteY12" fmla="*/ 1499 h 36237"/>
                <a:gd name="connsiteX13" fmla="*/ 27474 w 28461"/>
                <a:gd name="connsiteY13" fmla="*/ 5240 h 36237"/>
                <a:gd name="connsiteX14" fmla="*/ 24980 w 28461"/>
                <a:gd name="connsiteY14" fmla="*/ 7734 h 36237"/>
                <a:gd name="connsiteX15" fmla="*/ 15077 w 28461"/>
                <a:gd name="connsiteY15" fmla="*/ 4726 h 36237"/>
                <a:gd name="connsiteX16" fmla="*/ 8402 w 28461"/>
                <a:gd name="connsiteY16" fmla="*/ 6487 h 36237"/>
                <a:gd name="connsiteX17" fmla="*/ 6055 w 28461"/>
                <a:gd name="connsiteY17" fmla="*/ 11548 h 36237"/>
                <a:gd name="connsiteX18" fmla="*/ 7815 w 28461"/>
                <a:gd name="connsiteY18" fmla="*/ 15730 h 36237"/>
                <a:gd name="connsiteX19" fmla="*/ 13243 w 28461"/>
                <a:gd name="connsiteY19" fmla="*/ 17490 h 36237"/>
                <a:gd name="connsiteX20" fmla="*/ 18965 w 28461"/>
                <a:gd name="connsiteY20" fmla="*/ 18004 h 36237"/>
                <a:gd name="connsiteX21" fmla="*/ 26667 w 28461"/>
                <a:gd name="connsiteY21" fmla="*/ 20498 h 36237"/>
                <a:gd name="connsiteX22" fmla="*/ 29308 w 28461"/>
                <a:gd name="connsiteY22" fmla="*/ 27246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308" y="27246"/>
                  </a:moveTo>
                  <a:cubicBezTo>
                    <a:pt x="29308" y="30474"/>
                    <a:pt x="28061" y="33041"/>
                    <a:pt x="25494" y="34875"/>
                  </a:cubicBezTo>
                  <a:cubicBezTo>
                    <a:pt x="22926" y="36783"/>
                    <a:pt x="19479" y="37736"/>
                    <a:pt x="15151" y="37736"/>
                  </a:cubicBezTo>
                  <a:cubicBezTo>
                    <a:pt x="9135" y="37736"/>
                    <a:pt x="4367" y="36049"/>
                    <a:pt x="846" y="32675"/>
                  </a:cubicBezTo>
                  <a:lnTo>
                    <a:pt x="3414" y="30107"/>
                  </a:lnTo>
                  <a:cubicBezTo>
                    <a:pt x="6128" y="32968"/>
                    <a:pt x="10016" y="34435"/>
                    <a:pt x="15004" y="34435"/>
                  </a:cubicBezTo>
                  <a:cubicBezTo>
                    <a:pt x="22119" y="34435"/>
                    <a:pt x="25640" y="32014"/>
                    <a:pt x="25640" y="27246"/>
                  </a:cubicBezTo>
                  <a:cubicBezTo>
                    <a:pt x="25640" y="25412"/>
                    <a:pt x="25127" y="24019"/>
                    <a:pt x="24027" y="23065"/>
                  </a:cubicBezTo>
                  <a:cubicBezTo>
                    <a:pt x="22926" y="22112"/>
                    <a:pt x="21239" y="21525"/>
                    <a:pt x="18892" y="21305"/>
                  </a:cubicBezTo>
                  <a:lnTo>
                    <a:pt x="13023" y="20791"/>
                  </a:lnTo>
                  <a:cubicBezTo>
                    <a:pt x="5908" y="20204"/>
                    <a:pt x="2387" y="17123"/>
                    <a:pt x="2387" y="11548"/>
                  </a:cubicBezTo>
                  <a:cubicBezTo>
                    <a:pt x="2387" y="8467"/>
                    <a:pt x="3560" y="6047"/>
                    <a:pt x="5834" y="4213"/>
                  </a:cubicBezTo>
                  <a:cubicBezTo>
                    <a:pt x="8108" y="2379"/>
                    <a:pt x="11189" y="1499"/>
                    <a:pt x="15077" y="1499"/>
                  </a:cubicBezTo>
                  <a:cubicBezTo>
                    <a:pt x="19992" y="1499"/>
                    <a:pt x="24100" y="2746"/>
                    <a:pt x="27474" y="5240"/>
                  </a:cubicBezTo>
                  <a:lnTo>
                    <a:pt x="24980" y="7734"/>
                  </a:lnTo>
                  <a:cubicBezTo>
                    <a:pt x="22266" y="5753"/>
                    <a:pt x="18965" y="4726"/>
                    <a:pt x="15077" y="4726"/>
                  </a:cubicBezTo>
                  <a:cubicBezTo>
                    <a:pt x="12143" y="4726"/>
                    <a:pt x="9869" y="5313"/>
                    <a:pt x="8402" y="6487"/>
                  </a:cubicBezTo>
                  <a:cubicBezTo>
                    <a:pt x="6861" y="7661"/>
                    <a:pt x="6055" y="9348"/>
                    <a:pt x="6055" y="11548"/>
                  </a:cubicBezTo>
                  <a:cubicBezTo>
                    <a:pt x="6055" y="13382"/>
                    <a:pt x="6641" y="14776"/>
                    <a:pt x="7815" y="15730"/>
                  </a:cubicBezTo>
                  <a:cubicBezTo>
                    <a:pt x="8915" y="16683"/>
                    <a:pt x="10749" y="17270"/>
                    <a:pt x="13243" y="17490"/>
                  </a:cubicBezTo>
                  <a:lnTo>
                    <a:pt x="18965" y="18004"/>
                  </a:lnTo>
                  <a:cubicBezTo>
                    <a:pt x="22266" y="18370"/>
                    <a:pt x="24833" y="19177"/>
                    <a:pt x="26667" y="20498"/>
                  </a:cubicBezTo>
                  <a:cubicBezTo>
                    <a:pt x="28428" y="21818"/>
                    <a:pt x="29308" y="24092"/>
                    <a:pt x="29308" y="27246"/>
                  </a:cubicBezTo>
                  <a:close/>
                </a:path>
              </a:pathLst>
            </a:custGeom>
            <a:solidFill>
              <a:srgbClr val="000000"/>
            </a:solidFill>
            <a:ln w="73262" cap="flat">
              <a:noFill/>
              <a:prstDash val="solid"/>
              <a:miter/>
            </a:ln>
          </p:spPr>
          <p:txBody>
            <a:bodyPr rtlCol="0" anchor="ctr"/>
            <a:lstStyle/>
            <a:p>
              <a:endParaRPr lang="en-GB"/>
            </a:p>
          </p:txBody>
        </p:sp>
        <p:sp>
          <p:nvSpPr>
            <p:cNvPr id="750" name="Graphic 1127">
              <a:extLst>
                <a:ext uri="{FF2B5EF4-FFF2-40B4-BE49-F238E27FC236}">
                  <a16:creationId xmlns:a16="http://schemas.microsoft.com/office/drawing/2014/main" id="{61DC6B98-7108-4F62-A1F7-5D46E02A53CF}"/>
                </a:ext>
              </a:extLst>
            </p:cNvPr>
            <p:cNvSpPr/>
            <p:nvPr/>
          </p:nvSpPr>
          <p:spPr>
            <a:xfrm>
              <a:off x="7245960" y="4006644"/>
              <a:ext cx="27508" cy="36237"/>
            </a:xfrm>
            <a:custGeom>
              <a:avLst/>
              <a:gdLst>
                <a:gd name="connsiteX0" fmla="*/ 28367 w 27508"/>
                <a:gd name="connsiteY0" fmla="*/ 37296 h 36237"/>
                <a:gd name="connsiteX1" fmla="*/ 24626 w 27508"/>
                <a:gd name="connsiteY1" fmla="*/ 37296 h 36237"/>
                <a:gd name="connsiteX2" fmla="*/ 24626 w 27508"/>
                <a:gd name="connsiteY2" fmla="*/ 33775 h 36237"/>
                <a:gd name="connsiteX3" fmla="*/ 20078 w 27508"/>
                <a:gd name="connsiteY3" fmla="*/ 36856 h 36237"/>
                <a:gd name="connsiteX4" fmla="*/ 13843 w 27508"/>
                <a:gd name="connsiteY4" fmla="*/ 37736 h 36237"/>
                <a:gd name="connsiteX5" fmla="*/ 3426 w 27508"/>
                <a:gd name="connsiteY5" fmla="*/ 34509 h 36237"/>
                <a:gd name="connsiteX6" fmla="*/ 859 w 27508"/>
                <a:gd name="connsiteY6" fmla="*/ 27613 h 36237"/>
                <a:gd name="connsiteX7" fmla="*/ 4160 w 27508"/>
                <a:gd name="connsiteY7" fmla="*/ 20131 h 36237"/>
                <a:gd name="connsiteX8" fmla="*/ 13183 w 27508"/>
                <a:gd name="connsiteY8" fmla="*/ 17417 h 36237"/>
                <a:gd name="connsiteX9" fmla="*/ 24626 w 27508"/>
                <a:gd name="connsiteY9" fmla="*/ 17417 h 36237"/>
                <a:gd name="connsiteX10" fmla="*/ 24626 w 27508"/>
                <a:gd name="connsiteY10" fmla="*/ 13456 h 36237"/>
                <a:gd name="connsiteX11" fmla="*/ 22279 w 27508"/>
                <a:gd name="connsiteY11" fmla="*/ 7000 h 36237"/>
                <a:gd name="connsiteX12" fmla="*/ 14650 w 27508"/>
                <a:gd name="connsiteY12" fmla="*/ 4800 h 36237"/>
                <a:gd name="connsiteX13" fmla="*/ 8855 w 27508"/>
                <a:gd name="connsiteY13" fmla="*/ 5827 h 36237"/>
                <a:gd name="connsiteX14" fmla="*/ 4893 w 27508"/>
                <a:gd name="connsiteY14" fmla="*/ 9274 h 36237"/>
                <a:gd name="connsiteX15" fmla="*/ 2179 w 27508"/>
                <a:gd name="connsiteY15" fmla="*/ 6927 h 36237"/>
                <a:gd name="connsiteX16" fmla="*/ 7241 w 27508"/>
                <a:gd name="connsiteY16" fmla="*/ 2746 h 36237"/>
                <a:gd name="connsiteX17" fmla="*/ 14650 w 27508"/>
                <a:gd name="connsiteY17" fmla="*/ 1499 h 36237"/>
                <a:gd name="connsiteX18" fmla="*/ 28367 w 27508"/>
                <a:gd name="connsiteY18" fmla="*/ 13089 h 36237"/>
                <a:gd name="connsiteX19" fmla="*/ 28367 w 27508"/>
                <a:gd name="connsiteY19" fmla="*/ 37296 h 36237"/>
                <a:gd name="connsiteX20" fmla="*/ 24626 w 27508"/>
                <a:gd name="connsiteY20" fmla="*/ 24972 h 36237"/>
                <a:gd name="connsiteX21" fmla="*/ 24626 w 27508"/>
                <a:gd name="connsiteY21" fmla="*/ 20424 h 36237"/>
                <a:gd name="connsiteX22" fmla="*/ 13623 w 27508"/>
                <a:gd name="connsiteY22" fmla="*/ 20424 h 36237"/>
                <a:gd name="connsiteX23" fmla="*/ 4600 w 27508"/>
                <a:gd name="connsiteY23" fmla="*/ 27540 h 36237"/>
                <a:gd name="connsiteX24" fmla="*/ 6801 w 27508"/>
                <a:gd name="connsiteY24" fmla="*/ 32748 h 36237"/>
                <a:gd name="connsiteX25" fmla="*/ 13843 w 27508"/>
                <a:gd name="connsiteY25" fmla="*/ 34435 h 36237"/>
                <a:gd name="connsiteX26" fmla="*/ 22645 w 27508"/>
                <a:gd name="connsiteY26" fmla="*/ 31721 h 36237"/>
                <a:gd name="connsiteX27" fmla="*/ 24626 w 27508"/>
                <a:gd name="connsiteY27" fmla="*/ 2497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367" y="37296"/>
                  </a:moveTo>
                  <a:lnTo>
                    <a:pt x="24626" y="37296"/>
                  </a:lnTo>
                  <a:lnTo>
                    <a:pt x="24626" y="33775"/>
                  </a:lnTo>
                  <a:cubicBezTo>
                    <a:pt x="23159" y="35242"/>
                    <a:pt x="21618" y="36269"/>
                    <a:pt x="20078" y="36856"/>
                  </a:cubicBezTo>
                  <a:cubicBezTo>
                    <a:pt x="18464" y="37443"/>
                    <a:pt x="16410" y="37736"/>
                    <a:pt x="13843" y="37736"/>
                  </a:cubicBezTo>
                  <a:cubicBezTo>
                    <a:pt x="9001" y="37736"/>
                    <a:pt x="5554" y="36636"/>
                    <a:pt x="3426" y="34509"/>
                  </a:cubicBezTo>
                  <a:cubicBezTo>
                    <a:pt x="1739" y="32821"/>
                    <a:pt x="859" y="30474"/>
                    <a:pt x="859" y="27613"/>
                  </a:cubicBezTo>
                  <a:cubicBezTo>
                    <a:pt x="859" y="24386"/>
                    <a:pt x="1959" y="21891"/>
                    <a:pt x="4160" y="20131"/>
                  </a:cubicBezTo>
                  <a:cubicBezTo>
                    <a:pt x="6287" y="18297"/>
                    <a:pt x="9295" y="17417"/>
                    <a:pt x="13183" y="17417"/>
                  </a:cubicBezTo>
                  <a:lnTo>
                    <a:pt x="24626" y="17417"/>
                  </a:lnTo>
                  <a:lnTo>
                    <a:pt x="24626" y="13456"/>
                  </a:lnTo>
                  <a:cubicBezTo>
                    <a:pt x="24626" y="10595"/>
                    <a:pt x="23819" y="8394"/>
                    <a:pt x="22279" y="7000"/>
                  </a:cubicBezTo>
                  <a:cubicBezTo>
                    <a:pt x="20738" y="5533"/>
                    <a:pt x="18171" y="4800"/>
                    <a:pt x="14650" y="4800"/>
                  </a:cubicBezTo>
                  <a:cubicBezTo>
                    <a:pt x="12229" y="4800"/>
                    <a:pt x="10248" y="5166"/>
                    <a:pt x="8855" y="5827"/>
                  </a:cubicBezTo>
                  <a:cubicBezTo>
                    <a:pt x="7388" y="6487"/>
                    <a:pt x="6067" y="7661"/>
                    <a:pt x="4893" y="9274"/>
                  </a:cubicBezTo>
                  <a:lnTo>
                    <a:pt x="2179" y="6927"/>
                  </a:lnTo>
                  <a:cubicBezTo>
                    <a:pt x="3646" y="4946"/>
                    <a:pt x="5334" y="3479"/>
                    <a:pt x="7241" y="2746"/>
                  </a:cubicBezTo>
                  <a:cubicBezTo>
                    <a:pt x="9221" y="1865"/>
                    <a:pt x="11642" y="1499"/>
                    <a:pt x="14650" y="1499"/>
                  </a:cubicBezTo>
                  <a:cubicBezTo>
                    <a:pt x="23819" y="1499"/>
                    <a:pt x="28367" y="5387"/>
                    <a:pt x="28367" y="13089"/>
                  </a:cubicBezTo>
                  <a:lnTo>
                    <a:pt x="28367" y="37296"/>
                  </a:lnTo>
                  <a:close/>
                  <a:moveTo>
                    <a:pt x="24626" y="24972"/>
                  </a:moveTo>
                  <a:lnTo>
                    <a:pt x="24626" y="20424"/>
                  </a:lnTo>
                  <a:lnTo>
                    <a:pt x="13623" y="20424"/>
                  </a:lnTo>
                  <a:cubicBezTo>
                    <a:pt x="7608" y="20424"/>
                    <a:pt x="4600" y="22772"/>
                    <a:pt x="4600" y="27540"/>
                  </a:cubicBezTo>
                  <a:cubicBezTo>
                    <a:pt x="4600" y="29887"/>
                    <a:pt x="5334" y="31648"/>
                    <a:pt x="6801" y="32748"/>
                  </a:cubicBezTo>
                  <a:cubicBezTo>
                    <a:pt x="8268" y="33848"/>
                    <a:pt x="10615" y="34435"/>
                    <a:pt x="13843" y="34435"/>
                  </a:cubicBezTo>
                  <a:cubicBezTo>
                    <a:pt x="17804" y="34435"/>
                    <a:pt x="20738" y="33555"/>
                    <a:pt x="22645" y="31721"/>
                  </a:cubicBezTo>
                  <a:cubicBezTo>
                    <a:pt x="23966" y="30474"/>
                    <a:pt x="24626" y="28273"/>
                    <a:pt x="24626" y="24972"/>
                  </a:cubicBezTo>
                  <a:close/>
                </a:path>
              </a:pathLst>
            </a:custGeom>
            <a:solidFill>
              <a:srgbClr val="000000"/>
            </a:solidFill>
            <a:ln w="73262" cap="flat">
              <a:noFill/>
              <a:prstDash val="solid"/>
              <a:miter/>
            </a:ln>
          </p:spPr>
          <p:txBody>
            <a:bodyPr rtlCol="0" anchor="ctr"/>
            <a:lstStyle/>
            <a:p>
              <a:endParaRPr lang="en-GB"/>
            </a:p>
          </p:txBody>
        </p:sp>
        <p:sp>
          <p:nvSpPr>
            <p:cNvPr id="751" name="Graphic 1127">
              <a:extLst>
                <a:ext uri="{FF2B5EF4-FFF2-40B4-BE49-F238E27FC236}">
                  <a16:creationId xmlns:a16="http://schemas.microsoft.com/office/drawing/2014/main" id="{4C097A19-6E40-40B0-B079-88F9D641D412}"/>
                </a:ext>
              </a:extLst>
            </p:cNvPr>
            <p:cNvSpPr/>
            <p:nvPr/>
          </p:nvSpPr>
          <p:spPr>
            <a:xfrm>
              <a:off x="7283427" y="3995788"/>
              <a:ext cx="16578" cy="46653"/>
            </a:xfrm>
            <a:custGeom>
              <a:avLst/>
              <a:gdLst>
                <a:gd name="connsiteX0" fmla="*/ 17448 w 16578"/>
                <a:gd name="connsiteY0" fmla="*/ 48151 h 46653"/>
                <a:gd name="connsiteX1" fmla="*/ 14221 w 16578"/>
                <a:gd name="connsiteY1" fmla="*/ 48151 h 46653"/>
                <a:gd name="connsiteX2" fmla="*/ 7986 w 16578"/>
                <a:gd name="connsiteY2" fmla="*/ 45583 h 46653"/>
                <a:gd name="connsiteX3" fmla="*/ 5712 w 16578"/>
                <a:gd name="connsiteY3" fmla="*/ 38908 h 46653"/>
                <a:gd name="connsiteX4" fmla="*/ 5712 w 16578"/>
                <a:gd name="connsiteY4" fmla="*/ 15581 h 46653"/>
                <a:gd name="connsiteX5" fmla="*/ 870 w 16578"/>
                <a:gd name="connsiteY5" fmla="*/ 15581 h 46653"/>
                <a:gd name="connsiteX6" fmla="*/ 870 w 16578"/>
                <a:gd name="connsiteY6" fmla="*/ 12794 h 46653"/>
                <a:gd name="connsiteX7" fmla="*/ 5712 w 16578"/>
                <a:gd name="connsiteY7" fmla="*/ 12794 h 46653"/>
                <a:gd name="connsiteX8" fmla="*/ 5712 w 16578"/>
                <a:gd name="connsiteY8" fmla="*/ 1497 h 46653"/>
                <a:gd name="connsiteX9" fmla="*/ 9453 w 16578"/>
                <a:gd name="connsiteY9" fmla="*/ 1497 h 46653"/>
                <a:gd name="connsiteX10" fmla="*/ 9453 w 16578"/>
                <a:gd name="connsiteY10" fmla="*/ 12794 h 46653"/>
                <a:gd name="connsiteX11" fmla="*/ 17448 w 16578"/>
                <a:gd name="connsiteY11" fmla="*/ 12794 h 46653"/>
                <a:gd name="connsiteX12" fmla="*/ 17448 w 16578"/>
                <a:gd name="connsiteY12" fmla="*/ 15581 h 46653"/>
                <a:gd name="connsiteX13" fmla="*/ 9453 w 16578"/>
                <a:gd name="connsiteY13" fmla="*/ 15581 h 46653"/>
                <a:gd name="connsiteX14" fmla="*/ 9453 w 16578"/>
                <a:gd name="connsiteY14" fmla="*/ 38981 h 46653"/>
                <a:gd name="connsiteX15" fmla="*/ 14881 w 16578"/>
                <a:gd name="connsiteY15" fmla="*/ 44850 h 46653"/>
                <a:gd name="connsiteX16" fmla="*/ 17448 w 16578"/>
                <a:gd name="connsiteY16" fmla="*/ 44850 h 46653"/>
                <a:gd name="connsiteX17" fmla="*/ 17448 w 16578"/>
                <a:gd name="connsiteY17" fmla="*/ 48151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448" y="48151"/>
                  </a:moveTo>
                  <a:lnTo>
                    <a:pt x="14221" y="48151"/>
                  </a:lnTo>
                  <a:cubicBezTo>
                    <a:pt x="11507" y="48151"/>
                    <a:pt x="9453" y="47270"/>
                    <a:pt x="7986" y="45583"/>
                  </a:cubicBezTo>
                  <a:cubicBezTo>
                    <a:pt x="6445" y="43896"/>
                    <a:pt x="5712" y="41695"/>
                    <a:pt x="5712" y="38908"/>
                  </a:cubicBezTo>
                  <a:lnTo>
                    <a:pt x="5712" y="15581"/>
                  </a:lnTo>
                  <a:lnTo>
                    <a:pt x="870" y="15581"/>
                  </a:lnTo>
                  <a:lnTo>
                    <a:pt x="870" y="12794"/>
                  </a:lnTo>
                  <a:lnTo>
                    <a:pt x="5712" y="12794"/>
                  </a:lnTo>
                  <a:lnTo>
                    <a:pt x="5712" y="1497"/>
                  </a:lnTo>
                  <a:lnTo>
                    <a:pt x="9453" y="1497"/>
                  </a:lnTo>
                  <a:lnTo>
                    <a:pt x="9453" y="12794"/>
                  </a:lnTo>
                  <a:lnTo>
                    <a:pt x="17448" y="12794"/>
                  </a:lnTo>
                  <a:lnTo>
                    <a:pt x="17448" y="15581"/>
                  </a:lnTo>
                  <a:lnTo>
                    <a:pt x="9453" y="15581"/>
                  </a:lnTo>
                  <a:lnTo>
                    <a:pt x="9453" y="38981"/>
                  </a:lnTo>
                  <a:cubicBezTo>
                    <a:pt x="9453" y="42869"/>
                    <a:pt x="11287" y="44850"/>
                    <a:pt x="14881" y="44850"/>
                  </a:cubicBezTo>
                  <a:lnTo>
                    <a:pt x="17448" y="44850"/>
                  </a:lnTo>
                  <a:lnTo>
                    <a:pt x="17448" y="48151"/>
                  </a:lnTo>
                  <a:close/>
                </a:path>
              </a:pathLst>
            </a:custGeom>
            <a:solidFill>
              <a:srgbClr val="000000"/>
            </a:solidFill>
            <a:ln w="73262" cap="flat">
              <a:noFill/>
              <a:prstDash val="solid"/>
              <a:miter/>
            </a:ln>
          </p:spPr>
          <p:txBody>
            <a:bodyPr rtlCol="0" anchor="ctr"/>
            <a:lstStyle/>
            <a:p>
              <a:endParaRPr lang="en-GB"/>
            </a:p>
          </p:txBody>
        </p:sp>
        <p:sp>
          <p:nvSpPr>
            <p:cNvPr id="752" name="Graphic 1127">
              <a:extLst>
                <a:ext uri="{FF2B5EF4-FFF2-40B4-BE49-F238E27FC236}">
                  <a16:creationId xmlns:a16="http://schemas.microsoft.com/office/drawing/2014/main" id="{24714739-D15D-4AA3-B897-9166D29A2214}"/>
                </a:ext>
              </a:extLst>
            </p:cNvPr>
            <p:cNvSpPr/>
            <p:nvPr/>
          </p:nvSpPr>
          <p:spPr>
            <a:xfrm>
              <a:off x="7310770" y="3990212"/>
              <a:ext cx="4621" cy="52228"/>
            </a:xfrm>
            <a:custGeom>
              <a:avLst/>
              <a:gdLst>
                <a:gd name="connsiteX0" fmla="*/ 5059 w 4621"/>
                <a:gd name="connsiteY0" fmla="*/ 53725 h 52228"/>
                <a:gd name="connsiteX1" fmla="*/ 1318 w 4621"/>
                <a:gd name="connsiteY1" fmla="*/ 53725 h 52228"/>
                <a:gd name="connsiteX2" fmla="*/ 1318 w 4621"/>
                <a:gd name="connsiteY2" fmla="*/ 18368 h 52228"/>
                <a:gd name="connsiteX3" fmla="*/ 5059 w 4621"/>
                <a:gd name="connsiteY3" fmla="*/ 18368 h 52228"/>
                <a:gd name="connsiteX4" fmla="*/ 5059 w 4621"/>
                <a:gd name="connsiteY4" fmla="*/ 53725 h 52228"/>
                <a:gd name="connsiteX5" fmla="*/ 5499 w 4621"/>
                <a:gd name="connsiteY5" fmla="*/ 6117 h 52228"/>
                <a:gd name="connsiteX6" fmla="*/ 878 w 4621"/>
                <a:gd name="connsiteY6" fmla="*/ 6117 h 52228"/>
                <a:gd name="connsiteX7" fmla="*/ 878 w 4621"/>
                <a:gd name="connsiteY7" fmla="*/ 1496 h 52228"/>
                <a:gd name="connsiteX8" fmla="*/ 5499 w 4621"/>
                <a:gd name="connsiteY8" fmla="*/ 1496 h 52228"/>
                <a:gd name="connsiteX9" fmla="*/ 5499 w 4621"/>
                <a:gd name="connsiteY9" fmla="*/ 6117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059" y="53725"/>
                  </a:moveTo>
                  <a:lnTo>
                    <a:pt x="1318" y="53725"/>
                  </a:lnTo>
                  <a:lnTo>
                    <a:pt x="1318" y="18368"/>
                  </a:lnTo>
                  <a:lnTo>
                    <a:pt x="5059" y="18368"/>
                  </a:lnTo>
                  <a:lnTo>
                    <a:pt x="5059" y="53725"/>
                  </a:lnTo>
                  <a:close/>
                  <a:moveTo>
                    <a:pt x="5499" y="6117"/>
                  </a:moveTo>
                  <a:lnTo>
                    <a:pt x="878" y="6117"/>
                  </a:lnTo>
                  <a:lnTo>
                    <a:pt x="878" y="1496"/>
                  </a:lnTo>
                  <a:lnTo>
                    <a:pt x="5499" y="1496"/>
                  </a:lnTo>
                  <a:lnTo>
                    <a:pt x="5499" y="6117"/>
                  </a:lnTo>
                  <a:close/>
                </a:path>
              </a:pathLst>
            </a:custGeom>
            <a:solidFill>
              <a:srgbClr val="000000"/>
            </a:solidFill>
            <a:ln w="73262" cap="flat">
              <a:noFill/>
              <a:prstDash val="solid"/>
              <a:miter/>
            </a:ln>
          </p:spPr>
          <p:txBody>
            <a:bodyPr rtlCol="0" anchor="ctr"/>
            <a:lstStyle/>
            <a:p>
              <a:endParaRPr lang="en-GB"/>
            </a:p>
          </p:txBody>
        </p:sp>
        <p:sp>
          <p:nvSpPr>
            <p:cNvPr id="753" name="Graphic 1127">
              <a:extLst>
                <a:ext uri="{FF2B5EF4-FFF2-40B4-BE49-F238E27FC236}">
                  <a16:creationId xmlns:a16="http://schemas.microsoft.com/office/drawing/2014/main" id="{132616DB-FD73-4C73-80D9-19494B4D7891}"/>
                </a:ext>
              </a:extLst>
            </p:cNvPr>
            <p:cNvSpPr/>
            <p:nvPr/>
          </p:nvSpPr>
          <p:spPr>
            <a:xfrm>
              <a:off x="7327110" y="4006644"/>
              <a:ext cx="28461" cy="36237"/>
            </a:xfrm>
            <a:custGeom>
              <a:avLst/>
              <a:gdLst>
                <a:gd name="connsiteX0" fmla="*/ 24948 w 28461"/>
                <a:gd name="connsiteY0" fmla="*/ 5387 h 36237"/>
                <a:gd name="connsiteX1" fmla="*/ 29349 w 28461"/>
                <a:gd name="connsiteY1" fmla="*/ 19617 h 36237"/>
                <a:gd name="connsiteX2" fmla="*/ 24948 w 28461"/>
                <a:gd name="connsiteY2" fmla="*/ 33848 h 36237"/>
                <a:gd name="connsiteX3" fmla="*/ 15118 w 28461"/>
                <a:gd name="connsiteY3" fmla="*/ 37736 h 36237"/>
                <a:gd name="connsiteX4" fmla="*/ 5289 w 28461"/>
                <a:gd name="connsiteY4" fmla="*/ 33848 h 36237"/>
                <a:gd name="connsiteX5" fmla="*/ 887 w 28461"/>
                <a:gd name="connsiteY5" fmla="*/ 19617 h 36237"/>
                <a:gd name="connsiteX6" fmla="*/ 5289 w 28461"/>
                <a:gd name="connsiteY6" fmla="*/ 5387 h 36237"/>
                <a:gd name="connsiteX7" fmla="*/ 15118 w 28461"/>
                <a:gd name="connsiteY7" fmla="*/ 1499 h 36237"/>
                <a:gd name="connsiteX8" fmla="*/ 24948 w 28461"/>
                <a:gd name="connsiteY8" fmla="*/ 5387 h 36237"/>
                <a:gd name="connsiteX9" fmla="*/ 22454 w 28461"/>
                <a:gd name="connsiteY9" fmla="*/ 31428 h 36237"/>
                <a:gd name="connsiteX10" fmla="*/ 25608 w 28461"/>
                <a:gd name="connsiteY10" fmla="*/ 19617 h 36237"/>
                <a:gd name="connsiteX11" fmla="*/ 22454 w 28461"/>
                <a:gd name="connsiteY11" fmla="*/ 7807 h 36237"/>
                <a:gd name="connsiteX12" fmla="*/ 15118 w 28461"/>
                <a:gd name="connsiteY12" fmla="*/ 4800 h 36237"/>
                <a:gd name="connsiteX13" fmla="*/ 7783 w 28461"/>
                <a:gd name="connsiteY13" fmla="*/ 7807 h 36237"/>
                <a:gd name="connsiteX14" fmla="*/ 4628 w 28461"/>
                <a:gd name="connsiteY14" fmla="*/ 19617 h 36237"/>
                <a:gd name="connsiteX15" fmla="*/ 7783 w 28461"/>
                <a:gd name="connsiteY15" fmla="*/ 31428 h 36237"/>
                <a:gd name="connsiteX16" fmla="*/ 15118 w 28461"/>
                <a:gd name="connsiteY16" fmla="*/ 34435 h 36237"/>
                <a:gd name="connsiteX17" fmla="*/ 22454 w 28461"/>
                <a:gd name="connsiteY17" fmla="*/ 3142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48" y="5387"/>
                  </a:moveTo>
                  <a:cubicBezTo>
                    <a:pt x="27882" y="8321"/>
                    <a:pt x="29349" y="13089"/>
                    <a:pt x="29349" y="19617"/>
                  </a:cubicBezTo>
                  <a:cubicBezTo>
                    <a:pt x="29349" y="26146"/>
                    <a:pt x="27882" y="30914"/>
                    <a:pt x="24948" y="33848"/>
                  </a:cubicBezTo>
                  <a:cubicBezTo>
                    <a:pt x="22380" y="36416"/>
                    <a:pt x="19079" y="37736"/>
                    <a:pt x="15118" y="37736"/>
                  </a:cubicBezTo>
                  <a:cubicBezTo>
                    <a:pt x="11157" y="37736"/>
                    <a:pt x="7856" y="36416"/>
                    <a:pt x="5289" y="33848"/>
                  </a:cubicBezTo>
                  <a:cubicBezTo>
                    <a:pt x="2354" y="30914"/>
                    <a:pt x="887" y="26146"/>
                    <a:pt x="887" y="19617"/>
                  </a:cubicBezTo>
                  <a:cubicBezTo>
                    <a:pt x="887" y="13089"/>
                    <a:pt x="2354" y="8321"/>
                    <a:pt x="5289" y="5387"/>
                  </a:cubicBezTo>
                  <a:cubicBezTo>
                    <a:pt x="7856" y="2819"/>
                    <a:pt x="11157" y="1499"/>
                    <a:pt x="15118" y="1499"/>
                  </a:cubicBezTo>
                  <a:cubicBezTo>
                    <a:pt x="19079" y="1499"/>
                    <a:pt x="22380" y="2819"/>
                    <a:pt x="24948" y="5387"/>
                  </a:cubicBezTo>
                  <a:close/>
                  <a:moveTo>
                    <a:pt x="22454" y="31428"/>
                  </a:moveTo>
                  <a:cubicBezTo>
                    <a:pt x="24581" y="29300"/>
                    <a:pt x="25608" y="25412"/>
                    <a:pt x="25608" y="19617"/>
                  </a:cubicBezTo>
                  <a:cubicBezTo>
                    <a:pt x="25608" y="13822"/>
                    <a:pt x="24581" y="9935"/>
                    <a:pt x="22454" y="7807"/>
                  </a:cubicBezTo>
                  <a:cubicBezTo>
                    <a:pt x="20473" y="5827"/>
                    <a:pt x="17979" y="4800"/>
                    <a:pt x="15118" y="4800"/>
                  </a:cubicBezTo>
                  <a:cubicBezTo>
                    <a:pt x="12257" y="4800"/>
                    <a:pt x="9763" y="5827"/>
                    <a:pt x="7783" y="7807"/>
                  </a:cubicBezTo>
                  <a:cubicBezTo>
                    <a:pt x="5655" y="9935"/>
                    <a:pt x="4628" y="13822"/>
                    <a:pt x="4628" y="19617"/>
                  </a:cubicBezTo>
                  <a:cubicBezTo>
                    <a:pt x="4628" y="25412"/>
                    <a:pt x="5655" y="29300"/>
                    <a:pt x="7783" y="31428"/>
                  </a:cubicBezTo>
                  <a:cubicBezTo>
                    <a:pt x="9763" y="33408"/>
                    <a:pt x="12257" y="34435"/>
                    <a:pt x="15118" y="34435"/>
                  </a:cubicBezTo>
                  <a:cubicBezTo>
                    <a:pt x="17979" y="34435"/>
                    <a:pt x="20473" y="33408"/>
                    <a:pt x="22454" y="31428"/>
                  </a:cubicBezTo>
                  <a:close/>
                </a:path>
              </a:pathLst>
            </a:custGeom>
            <a:solidFill>
              <a:srgbClr val="000000"/>
            </a:solidFill>
            <a:ln w="73262" cap="flat">
              <a:noFill/>
              <a:prstDash val="solid"/>
              <a:miter/>
            </a:ln>
          </p:spPr>
          <p:txBody>
            <a:bodyPr rtlCol="0" anchor="ctr"/>
            <a:lstStyle/>
            <a:p>
              <a:endParaRPr lang="en-GB"/>
            </a:p>
          </p:txBody>
        </p:sp>
        <p:sp>
          <p:nvSpPr>
            <p:cNvPr id="754" name="Graphic 1127">
              <a:extLst>
                <a:ext uri="{FF2B5EF4-FFF2-40B4-BE49-F238E27FC236}">
                  <a16:creationId xmlns:a16="http://schemas.microsoft.com/office/drawing/2014/main" id="{C180E12C-3A8D-4FED-B5C9-352B718CF509}"/>
                </a:ext>
              </a:extLst>
            </p:cNvPr>
            <p:cNvSpPr/>
            <p:nvPr/>
          </p:nvSpPr>
          <p:spPr>
            <a:xfrm>
              <a:off x="7367731" y="4006644"/>
              <a:ext cx="27214" cy="35797"/>
            </a:xfrm>
            <a:custGeom>
              <a:avLst/>
              <a:gdLst>
                <a:gd name="connsiteX0" fmla="*/ 28116 w 27214"/>
                <a:gd name="connsiteY0" fmla="*/ 37296 h 35797"/>
                <a:gd name="connsiteX1" fmla="*/ 24375 w 27214"/>
                <a:gd name="connsiteY1" fmla="*/ 37296 h 35797"/>
                <a:gd name="connsiteX2" fmla="*/ 24375 w 27214"/>
                <a:gd name="connsiteY2" fmla="*/ 15363 h 35797"/>
                <a:gd name="connsiteX3" fmla="*/ 21881 w 27214"/>
                <a:gd name="connsiteY3" fmla="*/ 7514 h 35797"/>
                <a:gd name="connsiteX4" fmla="*/ 14619 w 27214"/>
                <a:gd name="connsiteY4" fmla="*/ 4800 h 35797"/>
                <a:gd name="connsiteX5" fmla="*/ 7283 w 27214"/>
                <a:gd name="connsiteY5" fmla="*/ 7514 h 35797"/>
                <a:gd name="connsiteX6" fmla="*/ 4642 w 27214"/>
                <a:gd name="connsiteY6" fmla="*/ 15363 h 35797"/>
                <a:gd name="connsiteX7" fmla="*/ 4642 w 27214"/>
                <a:gd name="connsiteY7" fmla="*/ 37296 h 35797"/>
                <a:gd name="connsiteX8" fmla="*/ 901 w 27214"/>
                <a:gd name="connsiteY8" fmla="*/ 37296 h 35797"/>
                <a:gd name="connsiteX9" fmla="*/ 901 w 27214"/>
                <a:gd name="connsiteY9" fmla="*/ 1939 h 35797"/>
                <a:gd name="connsiteX10" fmla="*/ 4642 w 27214"/>
                <a:gd name="connsiteY10" fmla="*/ 1939 h 35797"/>
                <a:gd name="connsiteX11" fmla="*/ 4642 w 27214"/>
                <a:gd name="connsiteY11" fmla="*/ 6120 h 35797"/>
                <a:gd name="connsiteX12" fmla="*/ 15059 w 27214"/>
                <a:gd name="connsiteY12" fmla="*/ 1499 h 35797"/>
                <a:gd name="connsiteX13" fmla="*/ 24448 w 27214"/>
                <a:gd name="connsiteY13" fmla="*/ 4873 h 35797"/>
                <a:gd name="connsiteX14" fmla="*/ 28116 w 27214"/>
                <a:gd name="connsiteY14" fmla="*/ 14703 h 35797"/>
                <a:gd name="connsiteX15" fmla="*/ 28116 w 27214"/>
                <a:gd name="connsiteY15" fmla="*/ 3729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116" y="37296"/>
                  </a:moveTo>
                  <a:lnTo>
                    <a:pt x="24375" y="37296"/>
                  </a:lnTo>
                  <a:lnTo>
                    <a:pt x="24375" y="15363"/>
                  </a:lnTo>
                  <a:cubicBezTo>
                    <a:pt x="24375" y="11915"/>
                    <a:pt x="23568" y="9348"/>
                    <a:pt x="21881" y="7514"/>
                  </a:cubicBezTo>
                  <a:cubicBezTo>
                    <a:pt x="20194" y="5680"/>
                    <a:pt x="17773" y="4800"/>
                    <a:pt x="14619" y="4800"/>
                  </a:cubicBezTo>
                  <a:cubicBezTo>
                    <a:pt x="11464" y="4800"/>
                    <a:pt x="8970" y="5680"/>
                    <a:pt x="7283" y="7514"/>
                  </a:cubicBezTo>
                  <a:cubicBezTo>
                    <a:pt x="5523" y="9348"/>
                    <a:pt x="4642" y="11988"/>
                    <a:pt x="4642" y="15363"/>
                  </a:cubicBezTo>
                  <a:lnTo>
                    <a:pt x="4642" y="37296"/>
                  </a:lnTo>
                  <a:lnTo>
                    <a:pt x="901" y="37296"/>
                  </a:lnTo>
                  <a:lnTo>
                    <a:pt x="901" y="1939"/>
                  </a:lnTo>
                  <a:lnTo>
                    <a:pt x="4642" y="1939"/>
                  </a:lnTo>
                  <a:lnTo>
                    <a:pt x="4642" y="6120"/>
                  </a:lnTo>
                  <a:cubicBezTo>
                    <a:pt x="7283" y="3039"/>
                    <a:pt x="10731" y="1499"/>
                    <a:pt x="15059" y="1499"/>
                  </a:cubicBezTo>
                  <a:cubicBezTo>
                    <a:pt x="19020" y="1499"/>
                    <a:pt x="22174" y="2599"/>
                    <a:pt x="24448" y="4873"/>
                  </a:cubicBezTo>
                  <a:cubicBezTo>
                    <a:pt x="26869" y="7220"/>
                    <a:pt x="28116" y="10521"/>
                    <a:pt x="28116" y="14703"/>
                  </a:cubicBezTo>
                  <a:lnTo>
                    <a:pt x="28116" y="37296"/>
                  </a:lnTo>
                  <a:close/>
                </a:path>
              </a:pathLst>
            </a:custGeom>
            <a:solidFill>
              <a:srgbClr val="000000"/>
            </a:solidFill>
            <a:ln w="73262" cap="flat">
              <a:noFill/>
              <a:prstDash val="solid"/>
              <a:miter/>
            </a:ln>
          </p:spPr>
          <p:txBody>
            <a:bodyPr rtlCol="0" anchor="ctr"/>
            <a:lstStyle/>
            <a:p>
              <a:endParaRPr lang="en-GB"/>
            </a:p>
          </p:txBody>
        </p:sp>
        <p:sp>
          <p:nvSpPr>
            <p:cNvPr id="755" name="Graphic 1127">
              <a:extLst>
                <a:ext uri="{FF2B5EF4-FFF2-40B4-BE49-F238E27FC236}">
                  <a16:creationId xmlns:a16="http://schemas.microsoft.com/office/drawing/2014/main" id="{C5D02F22-1E62-47CE-82AF-75CC628BC064}"/>
                </a:ext>
              </a:extLst>
            </p:cNvPr>
            <p:cNvSpPr/>
            <p:nvPr/>
          </p:nvSpPr>
          <p:spPr>
            <a:xfrm>
              <a:off x="6587506" y="4113169"/>
              <a:ext cx="23913" cy="23913"/>
            </a:xfrm>
            <a:custGeom>
              <a:avLst/>
              <a:gdLst>
                <a:gd name="connsiteX0" fmla="*/ 21022 w 23913"/>
                <a:gd name="connsiteY0" fmla="*/ 4981 h 23913"/>
                <a:gd name="connsiteX1" fmla="*/ 24543 w 23913"/>
                <a:gd name="connsiteY1" fmla="*/ 13491 h 23913"/>
                <a:gd name="connsiteX2" fmla="*/ 21022 w 23913"/>
                <a:gd name="connsiteY2" fmla="*/ 21926 h 23913"/>
                <a:gd name="connsiteX3" fmla="*/ 12586 w 23913"/>
                <a:gd name="connsiteY3" fmla="*/ 25447 h 23913"/>
                <a:gd name="connsiteX4" fmla="*/ 4150 w 23913"/>
                <a:gd name="connsiteY4" fmla="*/ 21926 h 23913"/>
                <a:gd name="connsiteX5" fmla="*/ 629 w 23913"/>
                <a:gd name="connsiteY5" fmla="*/ 13491 h 23913"/>
                <a:gd name="connsiteX6" fmla="*/ 4150 w 23913"/>
                <a:gd name="connsiteY6" fmla="*/ 4981 h 23913"/>
                <a:gd name="connsiteX7" fmla="*/ 12586 w 23913"/>
                <a:gd name="connsiteY7" fmla="*/ 1534 h 23913"/>
                <a:gd name="connsiteX8" fmla="*/ 21022 w 23913"/>
                <a:gd name="connsiteY8" fmla="*/ 4981 h 2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3" h="23913">
                  <a:moveTo>
                    <a:pt x="21022" y="4981"/>
                  </a:moveTo>
                  <a:cubicBezTo>
                    <a:pt x="23369" y="7329"/>
                    <a:pt x="24543" y="10190"/>
                    <a:pt x="24543" y="13491"/>
                  </a:cubicBezTo>
                  <a:cubicBezTo>
                    <a:pt x="24543" y="16792"/>
                    <a:pt x="23369" y="19652"/>
                    <a:pt x="21022" y="21926"/>
                  </a:cubicBezTo>
                  <a:cubicBezTo>
                    <a:pt x="18675" y="24274"/>
                    <a:pt x="15887" y="25447"/>
                    <a:pt x="12586" y="25447"/>
                  </a:cubicBezTo>
                  <a:cubicBezTo>
                    <a:pt x="9285" y="25447"/>
                    <a:pt x="6498" y="24274"/>
                    <a:pt x="4150" y="21926"/>
                  </a:cubicBezTo>
                  <a:cubicBezTo>
                    <a:pt x="1803" y="19652"/>
                    <a:pt x="629" y="16792"/>
                    <a:pt x="629" y="13491"/>
                  </a:cubicBezTo>
                  <a:cubicBezTo>
                    <a:pt x="629" y="10190"/>
                    <a:pt x="1803" y="7329"/>
                    <a:pt x="4150" y="4981"/>
                  </a:cubicBezTo>
                  <a:cubicBezTo>
                    <a:pt x="6498" y="2707"/>
                    <a:pt x="9285" y="1534"/>
                    <a:pt x="12586" y="1534"/>
                  </a:cubicBezTo>
                  <a:cubicBezTo>
                    <a:pt x="15887" y="1534"/>
                    <a:pt x="18675" y="2707"/>
                    <a:pt x="21022" y="4981"/>
                  </a:cubicBezTo>
                  <a:close/>
                </a:path>
              </a:pathLst>
            </a:custGeom>
            <a:solidFill>
              <a:srgbClr val="000000"/>
            </a:solidFill>
            <a:ln w="73262" cap="flat">
              <a:noFill/>
              <a:prstDash val="solid"/>
              <a:miter/>
            </a:ln>
          </p:spPr>
          <p:txBody>
            <a:bodyPr rtlCol="0" anchor="ctr"/>
            <a:lstStyle/>
            <a:p>
              <a:endParaRPr lang="en-GB"/>
            </a:p>
          </p:txBody>
        </p:sp>
        <p:sp>
          <p:nvSpPr>
            <p:cNvPr id="756" name="Graphic 1127">
              <a:extLst>
                <a:ext uri="{FF2B5EF4-FFF2-40B4-BE49-F238E27FC236}">
                  <a16:creationId xmlns:a16="http://schemas.microsoft.com/office/drawing/2014/main" id="{F667EC65-B2B1-483A-B425-6C4ED8B87020}"/>
                </a:ext>
              </a:extLst>
            </p:cNvPr>
            <p:cNvSpPr/>
            <p:nvPr/>
          </p:nvSpPr>
          <p:spPr>
            <a:xfrm>
              <a:off x="6656825" y="4097398"/>
              <a:ext cx="35137" cy="52228"/>
            </a:xfrm>
            <a:custGeom>
              <a:avLst/>
              <a:gdLst>
                <a:gd name="connsiteX0" fmla="*/ 35792 w 35137"/>
                <a:gd name="connsiteY0" fmla="*/ 39531 h 52228"/>
                <a:gd name="connsiteX1" fmla="*/ 31685 w 35137"/>
                <a:gd name="connsiteY1" fmla="*/ 50021 h 52228"/>
                <a:gd name="connsiteX2" fmla="*/ 20461 w 35137"/>
                <a:gd name="connsiteY2" fmla="*/ 53762 h 52228"/>
                <a:gd name="connsiteX3" fmla="*/ 655 w 35137"/>
                <a:gd name="connsiteY3" fmla="*/ 53762 h 52228"/>
                <a:gd name="connsiteX4" fmla="*/ 655 w 35137"/>
                <a:gd name="connsiteY4" fmla="*/ 1533 h 52228"/>
                <a:gd name="connsiteX5" fmla="*/ 19874 w 35137"/>
                <a:gd name="connsiteY5" fmla="*/ 1533 h 52228"/>
                <a:gd name="connsiteX6" fmla="*/ 30804 w 35137"/>
                <a:gd name="connsiteY6" fmla="*/ 5201 h 52228"/>
                <a:gd name="connsiteX7" fmla="*/ 34986 w 35137"/>
                <a:gd name="connsiteY7" fmla="*/ 15177 h 52228"/>
                <a:gd name="connsiteX8" fmla="*/ 32858 w 35137"/>
                <a:gd name="connsiteY8" fmla="*/ 22513 h 52228"/>
                <a:gd name="connsiteX9" fmla="*/ 26843 w 35137"/>
                <a:gd name="connsiteY9" fmla="*/ 26914 h 52228"/>
                <a:gd name="connsiteX10" fmla="*/ 33445 w 35137"/>
                <a:gd name="connsiteY10" fmla="*/ 31682 h 52228"/>
                <a:gd name="connsiteX11" fmla="*/ 35792 w 35137"/>
                <a:gd name="connsiteY11" fmla="*/ 39531 h 52228"/>
                <a:gd name="connsiteX12" fmla="*/ 28677 w 35137"/>
                <a:gd name="connsiteY12" fmla="*/ 47380 h 52228"/>
                <a:gd name="connsiteX13" fmla="*/ 31831 w 35137"/>
                <a:gd name="connsiteY13" fmla="*/ 39531 h 52228"/>
                <a:gd name="connsiteX14" fmla="*/ 28677 w 35137"/>
                <a:gd name="connsiteY14" fmla="*/ 31682 h 52228"/>
                <a:gd name="connsiteX15" fmla="*/ 20021 w 35137"/>
                <a:gd name="connsiteY15" fmla="*/ 28821 h 52228"/>
                <a:gd name="connsiteX16" fmla="*/ 4617 w 35137"/>
                <a:gd name="connsiteY16" fmla="*/ 28821 h 52228"/>
                <a:gd name="connsiteX17" fmla="*/ 4617 w 35137"/>
                <a:gd name="connsiteY17" fmla="*/ 50241 h 52228"/>
                <a:gd name="connsiteX18" fmla="*/ 20021 w 35137"/>
                <a:gd name="connsiteY18" fmla="*/ 50241 h 52228"/>
                <a:gd name="connsiteX19" fmla="*/ 28677 w 35137"/>
                <a:gd name="connsiteY19" fmla="*/ 47380 h 52228"/>
                <a:gd name="connsiteX20" fmla="*/ 27797 w 35137"/>
                <a:gd name="connsiteY20" fmla="*/ 22806 h 52228"/>
                <a:gd name="connsiteX21" fmla="*/ 31024 w 35137"/>
                <a:gd name="connsiteY21" fmla="*/ 15177 h 52228"/>
                <a:gd name="connsiteX22" fmla="*/ 27797 w 35137"/>
                <a:gd name="connsiteY22" fmla="*/ 7548 h 52228"/>
                <a:gd name="connsiteX23" fmla="*/ 19434 w 35137"/>
                <a:gd name="connsiteY23" fmla="*/ 5054 h 52228"/>
                <a:gd name="connsiteX24" fmla="*/ 4617 w 35137"/>
                <a:gd name="connsiteY24" fmla="*/ 5054 h 52228"/>
                <a:gd name="connsiteX25" fmla="*/ 4617 w 35137"/>
                <a:gd name="connsiteY25" fmla="*/ 25300 h 52228"/>
                <a:gd name="connsiteX26" fmla="*/ 19434 w 35137"/>
                <a:gd name="connsiteY26" fmla="*/ 25300 h 52228"/>
                <a:gd name="connsiteX27" fmla="*/ 27797 w 35137"/>
                <a:gd name="connsiteY27" fmla="*/ 22806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137" h="52228">
                  <a:moveTo>
                    <a:pt x="35792" y="39531"/>
                  </a:moveTo>
                  <a:cubicBezTo>
                    <a:pt x="35792" y="44079"/>
                    <a:pt x="34399" y="47600"/>
                    <a:pt x="31685" y="50021"/>
                  </a:cubicBezTo>
                  <a:cubicBezTo>
                    <a:pt x="28897" y="52515"/>
                    <a:pt x="25156" y="53762"/>
                    <a:pt x="20461" y="53762"/>
                  </a:cubicBezTo>
                  <a:lnTo>
                    <a:pt x="655" y="53762"/>
                  </a:lnTo>
                  <a:lnTo>
                    <a:pt x="655" y="1533"/>
                  </a:lnTo>
                  <a:lnTo>
                    <a:pt x="19874" y="1533"/>
                  </a:lnTo>
                  <a:cubicBezTo>
                    <a:pt x="24349" y="1533"/>
                    <a:pt x="27943" y="2780"/>
                    <a:pt x="30804" y="5201"/>
                  </a:cubicBezTo>
                  <a:cubicBezTo>
                    <a:pt x="33592" y="7622"/>
                    <a:pt x="34986" y="10996"/>
                    <a:pt x="34986" y="15177"/>
                  </a:cubicBezTo>
                  <a:cubicBezTo>
                    <a:pt x="34986" y="17965"/>
                    <a:pt x="34252" y="20385"/>
                    <a:pt x="32858" y="22513"/>
                  </a:cubicBezTo>
                  <a:cubicBezTo>
                    <a:pt x="31391" y="24640"/>
                    <a:pt x="29411" y="26107"/>
                    <a:pt x="26843" y="26914"/>
                  </a:cubicBezTo>
                  <a:cubicBezTo>
                    <a:pt x="29704" y="27868"/>
                    <a:pt x="31905" y="29481"/>
                    <a:pt x="33445" y="31682"/>
                  </a:cubicBezTo>
                  <a:cubicBezTo>
                    <a:pt x="34986" y="33883"/>
                    <a:pt x="35792" y="36524"/>
                    <a:pt x="35792" y="39531"/>
                  </a:cubicBezTo>
                  <a:close/>
                  <a:moveTo>
                    <a:pt x="28677" y="47380"/>
                  </a:moveTo>
                  <a:cubicBezTo>
                    <a:pt x="30804" y="45473"/>
                    <a:pt x="31831" y="42832"/>
                    <a:pt x="31831" y="39531"/>
                  </a:cubicBezTo>
                  <a:cubicBezTo>
                    <a:pt x="31831" y="36230"/>
                    <a:pt x="30804" y="33589"/>
                    <a:pt x="28677" y="31682"/>
                  </a:cubicBezTo>
                  <a:cubicBezTo>
                    <a:pt x="26550" y="29775"/>
                    <a:pt x="23616" y="28821"/>
                    <a:pt x="20021" y="28821"/>
                  </a:cubicBezTo>
                  <a:lnTo>
                    <a:pt x="4617" y="28821"/>
                  </a:lnTo>
                  <a:lnTo>
                    <a:pt x="4617" y="50241"/>
                  </a:lnTo>
                  <a:lnTo>
                    <a:pt x="20021" y="50241"/>
                  </a:lnTo>
                  <a:cubicBezTo>
                    <a:pt x="23616" y="50241"/>
                    <a:pt x="26550" y="49287"/>
                    <a:pt x="28677" y="47380"/>
                  </a:cubicBezTo>
                  <a:close/>
                  <a:moveTo>
                    <a:pt x="27797" y="22806"/>
                  </a:moveTo>
                  <a:cubicBezTo>
                    <a:pt x="29924" y="21119"/>
                    <a:pt x="31024" y="18625"/>
                    <a:pt x="31024" y="15177"/>
                  </a:cubicBezTo>
                  <a:cubicBezTo>
                    <a:pt x="31024" y="11730"/>
                    <a:pt x="29924" y="9235"/>
                    <a:pt x="27797" y="7548"/>
                  </a:cubicBezTo>
                  <a:cubicBezTo>
                    <a:pt x="25669" y="5861"/>
                    <a:pt x="22882" y="5054"/>
                    <a:pt x="19434" y="5054"/>
                  </a:cubicBezTo>
                  <a:lnTo>
                    <a:pt x="4617" y="5054"/>
                  </a:lnTo>
                  <a:lnTo>
                    <a:pt x="4617" y="25300"/>
                  </a:lnTo>
                  <a:lnTo>
                    <a:pt x="19434" y="25300"/>
                  </a:lnTo>
                  <a:cubicBezTo>
                    <a:pt x="22882" y="25300"/>
                    <a:pt x="25669" y="24493"/>
                    <a:pt x="27797" y="22806"/>
                  </a:cubicBezTo>
                  <a:close/>
                </a:path>
              </a:pathLst>
            </a:custGeom>
            <a:solidFill>
              <a:srgbClr val="000000"/>
            </a:solidFill>
            <a:ln w="73262" cap="flat">
              <a:noFill/>
              <a:prstDash val="solid"/>
              <a:miter/>
            </a:ln>
          </p:spPr>
          <p:txBody>
            <a:bodyPr rtlCol="0" anchor="ctr"/>
            <a:lstStyle/>
            <a:p>
              <a:endParaRPr lang="en-GB"/>
            </a:p>
          </p:txBody>
        </p:sp>
        <p:sp>
          <p:nvSpPr>
            <p:cNvPr id="757" name="Graphic 1127">
              <a:extLst>
                <a:ext uri="{FF2B5EF4-FFF2-40B4-BE49-F238E27FC236}">
                  <a16:creationId xmlns:a16="http://schemas.microsoft.com/office/drawing/2014/main" id="{115DEF0E-444D-4ACC-B868-449BFDC4EA56}"/>
                </a:ext>
              </a:extLst>
            </p:cNvPr>
            <p:cNvSpPr/>
            <p:nvPr/>
          </p:nvSpPr>
          <p:spPr>
            <a:xfrm>
              <a:off x="6702842" y="4113829"/>
              <a:ext cx="28315" cy="36237"/>
            </a:xfrm>
            <a:custGeom>
              <a:avLst/>
              <a:gdLst>
                <a:gd name="connsiteX0" fmla="*/ 28985 w 28315"/>
                <a:gd name="connsiteY0" fmla="*/ 20462 h 36237"/>
                <a:gd name="connsiteX1" fmla="*/ 4411 w 28315"/>
                <a:gd name="connsiteY1" fmla="*/ 20462 h 36237"/>
                <a:gd name="connsiteX2" fmla="*/ 7346 w 28315"/>
                <a:gd name="connsiteY2" fmla="*/ 30805 h 36237"/>
                <a:gd name="connsiteX3" fmla="*/ 15928 w 28315"/>
                <a:gd name="connsiteY3" fmla="*/ 34399 h 36237"/>
                <a:gd name="connsiteX4" fmla="*/ 21210 w 28315"/>
                <a:gd name="connsiteY4" fmla="*/ 33372 h 36237"/>
                <a:gd name="connsiteX5" fmla="*/ 25684 w 28315"/>
                <a:gd name="connsiteY5" fmla="*/ 30144 h 36237"/>
                <a:gd name="connsiteX6" fmla="*/ 28472 w 28315"/>
                <a:gd name="connsiteY6" fmla="*/ 32345 h 36237"/>
                <a:gd name="connsiteX7" fmla="*/ 22750 w 28315"/>
                <a:gd name="connsiteY7" fmla="*/ 36453 h 36237"/>
                <a:gd name="connsiteX8" fmla="*/ 15708 w 28315"/>
                <a:gd name="connsiteY8" fmla="*/ 37773 h 36237"/>
                <a:gd name="connsiteX9" fmla="*/ 4558 w 28315"/>
                <a:gd name="connsiteY9" fmla="*/ 33152 h 36237"/>
                <a:gd name="connsiteX10" fmla="*/ 670 w 28315"/>
                <a:gd name="connsiteY10" fmla="*/ 19655 h 36237"/>
                <a:gd name="connsiteX11" fmla="*/ 4411 w 28315"/>
                <a:gd name="connsiteY11" fmla="*/ 6304 h 36237"/>
                <a:gd name="connsiteX12" fmla="*/ 14828 w 28315"/>
                <a:gd name="connsiteY12" fmla="*/ 1536 h 36237"/>
                <a:gd name="connsiteX13" fmla="*/ 25244 w 28315"/>
                <a:gd name="connsiteY13" fmla="*/ 6084 h 36237"/>
                <a:gd name="connsiteX14" fmla="*/ 28985 w 28315"/>
                <a:gd name="connsiteY14" fmla="*/ 18774 h 36237"/>
                <a:gd name="connsiteX15" fmla="*/ 28985 w 28315"/>
                <a:gd name="connsiteY15" fmla="*/ 20462 h 36237"/>
                <a:gd name="connsiteX16" fmla="*/ 25244 w 28315"/>
                <a:gd name="connsiteY16" fmla="*/ 17454 h 36237"/>
                <a:gd name="connsiteX17" fmla="*/ 23997 w 28315"/>
                <a:gd name="connsiteY17" fmla="*/ 10779 h 36237"/>
                <a:gd name="connsiteX18" fmla="*/ 20403 w 28315"/>
                <a:gd name="connsiteY18" fmla="*/ 6377 h 36237"/>
                <a:gd name="connsiteX19" fmla="*/ 14828 w 28315"/>
                <a:gd name="connsiteY19" fmla="*/ 4837 h 36237"/>
                <a:gd name="connsiteX20" fmla="*/ 9326 w 28315"/>
                <a:gd name="connsiteY20" fmla="*/ 6377 h 36237"/>
                <a:gd name="connsiteX21" fmla="*/ 5658 w 28315"/>
                <a:gd name="connsiteY21" fmla="*/ 10779 h 36237"/>
                <a:gd name="connsiteX22" fmla="*/ 4411 w 28315"/>
                <a:gd name="connsiteY22" fmla="*/ 17454 h 36237"/>
                <a:gd name="connsiteX23" fmla="*/ 25244 w 28315"/>
                <a:gd name="connsiteY23" fmla="*/ 1745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8985" y="20462"/>
                  </a:moveTo>
                  <a:lnTo>
                    <a:pt x="4411" y="20462"/>
                  </a:lnTo>
                  <a:cubicBezTo>
                    <a:pt x="4411" y="25010"/>
                    <a:pt x="5365" y="28457"/>
                    <a:pt x="7346" y="30805"/>
                  </a:cubicBezTo>
                  <a:cubicBezTo>
                    <a:pt x="9326" y="33225"/>
                    <a:pt x="12187" y="34399"/>
                    <a:pt x="15928" y="34399"/>
                  </a:cubicBezTo>
                  <a:cubicBezTo>
                    <a:pt x="17982" y="34399"/>
                    <a:pt x="19743" y="34032"/>
                    <a:pt x="21210" y="33372"/>
                  </a:cubicBezTo>
                  <a:cubicBezTo>
                    <a:pt x="22677" y="32712"/>
                    <a:pt x="24144" y="31685"/>
                    <a:pt x="25684" y="30144"/>
                  </a:cubicBezTo>
                  <a:lnTo>
                    <a:pt x="28472" y="32345"/>
                  </a:lnTo>
                  <a:cubicBezTo>
                    <a:pt x="26565" y="34252"/>
                    <a:pt x="24657" y="35646"/>
                    <a:pt x="22750" y="36453"/>
                  </a:cubicBezTo>
                  <a:cubicBezTo>
                    <a:pt x="20843" y="37333"/>
                    <a:pt x="18496" y="37773"/>
                    <a:pt x="15708" y="37773"/>
                  </a:cubicBezTo>
                  <a:cubicBezTo>
                    <a:pt x="10793" y="37773"/>
                    <a:pt x="7125" y="36233"/>
                    <a:pt x="4558" y="33152"/>
                  </a:cubicBezTo>
                  <a:cubicBezTo>
                    <a:pt x="1917" y="30071"/>
                    <a:pt x="670" y="25596"/>
                    <a:pt x="670" y="19655"/>
                  </a:cubicBezTo>
                  <a:cubicBezTo>
                    <a:pt x="670" y="13933"/>
                    <a:pt x="1917" y="9458"/>
                    <a:pt x="4411" y="6304"/>
                  </a:cubicBezTo>
                  <a:cubicBezTo>
                    <a:pt x="6905" y="3150"/>
                    <a:pt x="10353" y="1536"/>
                    <a:pt x="14828" y="1536"/>
                  </a:cubicBezTo>
                  <a:cubicBezTo>
                    <a:pt x="19302" y="1536"/>
                    <a:pt x="22750" y="3076"/>
                    <a:pt x="25244" y="6084"/>
                  </a:cubicBezTo>
                  <a:cubicBezTo>
                    <a:pt x="27738" y="9092"/>
                    <a:pt x="28985" y="13346"/>
                    <a:pt x="28985" y="18774"/>
                  </a:cubicBezTo>
                  <a:lnTo>
                    <a:pt x="28985" y="20462"/>
                  </a:lnTo>
                  <a:close/>
                  <a:moveTo>
                    <a:pt x="25244" y="17454"/>
                  </a:moveTo>
                  <a:cubicBezTo>
                    <a:pt x="25024" y="14446"/>
                    <a:pt x="24657" y="12172"/>
                    <a:pt x="23997" y="10779"/>
                  </a:cubicBezTo>
                  <a:cubicBezTo>
                    <a:pt x="23190" y="8945"/>
                    <a:pt x="22017" y="7478"/>
                    <a:pt x="20403" y="6377"/>
                  </a:cubicBezTo>
                  <a:cubicBezTo>
                    <a:pt x="18716" y="5350"/>
                    <a:pt x="16882" y="4837"/>
                    <a:pt x="14828" y="4837"/>
                  </a:cubicBezTo>
                  <a:cubicBezTo>
                    <a:pt x="12774" y="4837"/>
                    <a:pt x="10940" y="5350"/>
                    <a:pt x="9326" y="6377"/>
                  </a:cubicBezTo>
                  <a:cubicBezTo>
                    <a:pt x="7712" y="7478"/>
                    <a:pt x="6465" y="8945"/>
                    <a:pt x="5658" y="10779"/>
                  </a:cubicBezTo>
                  <a:cubicBezTo>
                    <a:pt x="4998" y="12172"/>
                    <a:pt x="4631" y="14446"/>
                    <a:pt x="4411" y="17454"/>
                  </a:cubicBezTo>
                  <a:lnTo>
                    <a:pt x="25244" y="17454"/>
                  </a:lnTo>
                  <a:close/>
                </a:path>
              </a:pathLst>
            </a:custGeom>
            <a:solidFill>
              <a:srgbClr val="000000"/>
            </a:solidFill>
            <a:ln w="73262" cap="flat">
              <a:noFill/>
              <a:prstDash val="solid"/>
              <a:miter/>
            </a:ln>
          </p:spPr>
          <p:txBody>
            <a:bodyPr rtlCol="0" anchor="ctr"/>
            <a:lstStyle/>
            <a:p>
              <a:endParaRPr lang="en-GB"/>
            </a:p>
          </p:txBody>
        </p:sp>
        <p:sp>
          <p:nvSpPr>
            <p:cNvPr id="758" name="Graphic 1127">
              <a:extLst>
                <a:ext uri="{FF2B5EF4-FFF2-40B4-BE49-F238E27FC236}">
                  <a16:creationId xmlns:a16="http://schemas.microsoft.com/office/drawing/2014/main" id="{F5A35A27-BC36-48E8-B8B0-BF0A15C37E40}"/>
                </a:ext>
              </a:extLst>
            </p:cNvPr>
            <p:cNvSpPr/>
            <p:nvPr/>
          </p:nvSpPr>
          <p:spPr>
            <a:xfrm>
              <a:off x="6739320" y="4097398"/>
              <a:ext cx="16578" cy="52228"/>
            </a:xfrm>
            <a:custGeom>
              <a:avLst/>
              <a:gdLst>
                <a:gd name="connsiteX0" fmla="*/ 17259 w 16578"/>
                <a:gd name="connsiteY0" fmla="*/ 21192 h 52228"/>
                <a:gd name="connsiteX1" fmla="*/ 9264 w 16578"/>
                <a:gd name="connsiteY1" fmla="*/ 21192 h 52228"/>
                <a:gd name="connsiteX2" fmla="*/ 9264 w 16578"/>
                <a:gd name="connsiteY2" fmla="*/ 53762 h 52228"/>
                <a:gd name="connsiteX3" fmla="*/ 5522 w 16578"/>
                <a:gd name="connsiteY3" fmla="*/ 53762 h 52228"/>
                <a:gd name="connsiteX4" fmla="*/ 5522 w 16578"/>
                <a:gd name="connsiteY4" fmla="*/ 21192 h 52228"/>
                <a:gd name="connsiteX5" fmla="*/ 681 w 16578"/>
                <a:gd name="connsiteY5" fmla="*/ 21192 h 52228"/>
                <a:gd name="connsiteX6" fmla="*/ 681 w 16578"/>
                <a:gd name="connsiteY6" fmla="*/ 18405 h 52228"/>
                <a:gd name="connsiteX7" fmla="*/ 5522 w 16578"/>
                <a:gd name="connsiteY7" fmla="*/ 18405 h 52228"/>
                <a:gd name="connsiteX8" fmla="*/ 5522 w 16578"/>
                <a:gd name="connsiteY8" fmla="*/ 10776 h 52228"/>
                <a:gd name="connsiteX9" fmla="*/ 7723 w 16578"/>
                <a:gd name="connsiteY9" fmla="*/ 4027 h 52228"/>
                <a:gd name="connsiteX10" fmla="*/ 14032 w 16578"/>
                <a:gd name="connsiteY10" fmla="*/ 1533 h 52228"/>
                <a:gd name="connsiteX11" fmla="*/ 17259 w 16578"/>
                <a:gd name="connsiteY11" fmla="*/ 1533 h 52228"/>
                <a:gd name="connsiteX12" fmla="*/ 17259 w 16578"/>
                <a:gd name="connsiteY12" fmla="*/ 4834 h 52228"/>
                <a:gd name="connsiteX13" fmla="*/ 14692 w 16578"/>
                <a:gd name="connsiteY13" fmla="*/ 4834 h 52228"/>
                <a:gd name="connsiteX14" fmla="*/ 9264 w 16578"/>
                <a:gd name="connsiteY14" fmla="*/ 10703 h 52228"/>
                <a:gd name="connsiteX15" fmla="*/ 9264 w 16578"/>
                <a:gd name="connsiteY15" fmla="*/ 18405 h 52228"/>
                <a:gd name="connsiteX16" fmla="*/ 17259 w 16578"/>
                <a:gd name="connsiteY16" fmla="*/ 18405 h 52228"/>
                <a:gd name="connsiteX17" fmla="*/ 17259 w 16578"/>
                <a:gd name="connsiteY17" fmla="*/ 2119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7259" y="21192"/>
                  </a:moveTo>
                  <a:lnTo>
                    <a:pt x="9264" y="21192"/>
                  </a:lnTo>
                  <a:lnTo>
                    <a:pt x="9264" y="53762"/>
                  </a:lnTo>
                  <a:lnTo>
                    <a:pt x="5522" y="53762"/>
                  </a:lnTo>
                  <a:lnTo>
                    <a:pt x="5522" y="21192"/>
                  </a:lnTo>
                  <a:lnTo>
                    <a:pt x="681" y="21192"/>
                  </a:lnTo>
                  <a:lnTo>
                    <a:pt x="681" y="18405"/>
                  </a:lnTo>
                  <a:lnTo>
                    <a:pt x="5522" y="18405"/>
                  </a:lnTo>
                  <a:lnTo>
                    <a:pt x="5522" y="10776"/>
                  </a:lnTo>
                  <a:cubicBezTo>
                    <a:pt x="5522" y="7988"/>
                    <a:pt x="6256" y="5714"/>
                    <a:pt x="7723" y="4027"/>
                  </a:cubicBezTo>
                  <a:cubicBezTo>
                    <a:pt x="9264" y="2340"/>
                    <a:pt x="11317" y="1533"/>
                    <a:pt x="14032" y="1533"/>
                  </a:cubicBezTo>
                  <a:lnTo>
                    <a:pt x="17259" y="1533"/>
                  </a:lnTo>
                  <a:lnTo>
                    <a:pt x="17259" y="4834"/>
                  </a:lnTo>
                  <a:lnTo>
                    <a:pt x="14692" y="4834"/>
                  </a:lnTo>
                  <a:cubicBezTo>
                    <a:pt x="11097" y="4834"/>
                    <a:pt x="9264" y="6815"/>
                    <a:pt x="9264" y="10703"/>
                  </a:cubicBezTo>
                  <a:lnTo>
                    <a:pt x="9264" y="18405"/>
                  </a:lnTo>
                  <a:lnTo>
                    <a:pt x="17259" y="18405"/>
                  </a:lnTo>
                  <a:lnTo>
                    <a:pt x="17259" y="21192"/>
                  </a:lnTo>
                  <a:close/>
                </a:path>
              </a:pathLst>
            </a:custGeom>
            <a:solidFill>
              <a:srgbClr val="000000"/>
            </a:solidFill>
            <a:ln w="73262" cap="flat">
              <a:noFill/>
              <a:prstDash val="solid"/>
              <a:miter/>
            </a:ln>
          </p:spPr>
          <p:txBody>
            <a:bodyPr rtlCol="0" anchor="ctr"/>
            <a:lstStyle/>
            <a:p>
              <a:endParaRPr lang="en-GB"/>
            </a:p>
          </p:txBody>
        </p:sp>
        <p:sp>
          <p:nvSpPr>
            <p:cNvPr id="759" name="Graphic 1127">
              <a:extLst>
                <a:ext uri="{FF2B5EF4-FFF2-40B4-BE49-F238E27FC236}">
                  <a16:creationId xmlns:a16="http://schemas.microsoft.com/office/drawing/2014/main" id="{884DA859-E4E2-4F47-80A0-399BE1CF0B73}"/>
                </a:ext>
              </a:extLst>
            </p:cNvPr>
            <p:cNvSpPr/>
            <p:nvPr/>
          </p:nvSpPr>
          <p:spPr>
            <a:xfrm>
              <a:off x="6763108" y="4113829"/>
              <a:ext cx="28461" cy="36237"/>
            </a:xfrm>
            <a:custGeom>
              <a:avLst/>
              <a:gdLst>
                <a:gd name="connsiteX0" fmla="*/ 24752 w 28461"/>
                <a:gd name="connsiteY0" fmla="*/ 5424 h 36237"/>
                <a:gd name="connsiteX1" fmla="*/ 29153 w 28461"/>
                <a:gd name="connsiteY1" fmla="*/ 19655 h 36237"/>
                <a:gd name="connsiteX2" fmla="*/ 24752 w 28461"/>
                <a:gd name="connsiteY2" fmla="*/ 33886 h 36237"/>
                <a:gd name="connsiteX3" fmla="*/ 14922 w 28461"/>
                <a:gd name="connsiteY3" fmla="*/ 37773 h 36237"/>
                <a:gd name="connsiteX4" fmla="*/ 5093 w 28461"/>
                <a:gd name="connsiteY4" fmla="*/ 33886 h 36237"/>
                <a:gd name="connsiteX5" fmla="*/ 691 w 28461"/>
                <a:gd name="connsiteY5" fmla="*/ 19655 h 36237"/>
                <a:gd name="connsiteX6" fmla="*/ 5093 w 28461"/>
                <a:gd name="connsiteY6" fmla="*/ 5424 h 36237"/>
                <a:gd name="connsiteX7" fmla="*/ 14922 w 28461"/>
                <a:gd name="connsiteY7" fmla="*/ 1536 h 36237"/>
                <a:gd name="connsiteX8" fmla="*/ 24752 w 28461"/>
                <a:gd name="connsiteY8" fmla="*/ 5424 h 36237"/>
                <a:gd name="connsiteX9" fmla="*/ 22258 w 28461"/>
                <a:gd name="connsiteY9" fmla="*/ 31465 h 36237"/>
                <a:gd name="connsiteX10" fmla="*/ 25412 w 28461"/>
                <a:gd name="connsiteY10" fmla="*/ 19655 h 36237"/>
                <a:gd name="connsiteX11" fmla="*/ 22258 w 28461"/>
                <a:gd name="connsiteY11" fmla="*/ 7844 h 36237"/>
                <a:gd name="connsiteX12" fmla="*/ 14922 w 28461"/>
                <a:gd name="connsiteY12" fmla="*/ 4837 h 36237"/>
                <a:gd name="connsiteX13" fmla="*/ 7587 w 28461"/>
                <a:gd name="connsiteY13" fmla="*/ 7844 h 36237"/>
                <a:gd name="connsiteX14" fmla="*/ 4432 w 28461"/>
                <a:gd name="connsiteY14" fmla="*/ 19655 h 36237"/>
                <a:gd name="connsiteX15" fmla="*/ 7587 w 28461"/>
                <a:gd name="connsiteY15" fmla="*/ 31465 h 36237"/>
                <a:gd name="connsiteX16" fmla="*/ 14922 w 28461"/>
                <a:gd name="connsiteY16" fmla="*/ 34472 h 36237"/>
                <a:gd name="connsiteX17" fmla="*/ 22258 w 28461"/>
                <a:gd name="connsiteY17" fmla="*/ 3146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752" y="5424"/>
                  </a:moveTo>
                  <a:cubicBezTo>
                    <a:pt x="27686" y="8358"/>
                    <a:pt x="29153" y="13126"/>
                    <a:pt x="29153" y="19655"/>
                  </a:cubicBezTo>
                  <a:cubicBezTo>
                    <a:pt x="29153" y="26183"/>
                    <a:pt x="27686" y="30951"/>
                    <a:pt x="24752" y="33886"/>
                  </a:cubicBezTo>
                  <a:cubicBezTo>
                    <a:pt x="22184" y="36453"/>
                    <a:pt x="18883" y="37773"/>
                    <a:pt x="14922" y="37773"/>
                  </a:cubicBezTo>
                  <a:cubicBezTo>
                    <a:pt x="10961" y="37773"/>
                    <a:pt x="7660" y="36453"/>
                    <a:pt x="5093" y="33886"/>
                  </a:cubicBezTo>
                  <a:cubicBezTo>
                    <a:pt x="2158" y="30951"/>
                    <a:pt x="691" y="26183"/>
                    <a:pt x="691" y="19655"/>
                  </a:cubicBezTo>
                  <a:cubicBezTo>
                    <a:pt x="691" y="13126"/>
                    <a:pt x="2158" y="8358"/>
                    <a:pt x="5093" y="5424"/>
                  </a:cubicBezTo>
                  <a:cubicBezTo>
                    <a:pt x="7660" y="2856"/>
                    <a:pt x="10961" y="1536"/>
                    <a:pt x="14922" y="1536"/>
                  </a:cubicBezTo>
                  <a:cubicBezTo>
                    <a:pt x="18883" y="1536"/>
                    <a:pt x="22184" y="2856"/>
                    <a:pt x="24752" y="5424"/>
                  </a:cubicBezTo>
                  <a:close/>
                  <a:moveTo>
                    <a:pt x="22258" y="31465"/>
                  </a:moveTo>
                  <a:cubicBezTo>
                    <a:pt x="24385" y="29338"/>
                    <a:pt x="25412" y="25450"/>
                    <a:pt x="25412" y="19655"/>
                  </a:cubicBezTo>
                  <a:cubicBezTo>
                    <a:pt x="25412" y="13860"/>
                    <a:pt x="24385" y="9972"/>
                    <a:pt x="22258" y="7844"/>
                  </a:cubicBezTo>
                  <a:cubicBezTo>
                    <a:pt x="20277" y="5864"/>
                    <a:pt x="17783" y="4837"/>
                    <a:pt x="14922" y="4837"/>
                  </a:cubicBezTo>
                  <a:cubicBezTo>
                    <a:pt x="12061" y="4837"/>
                    <a:pt x="9567" y="5864"/>
                    <a:pt x="7587" y="7844"/>
                  </a:cubicBezTo>
                  <a:cubicBezTo>
                    <a:pt x="5459" y="9972"/>
                    <a:pt x="4432" y="13860"/>
                    <a:pt x="4432" y="19655"/>
                  </a:cubicBezTo>
                  <a:cubicBezTo>
                    <a:pt x="4432" y="25450"/>
                    <a:pt x="5459" y="29338"/>
                    <a:pt x="7587" y="31465"/>
                  </a:cubicBezTo>
                  <a:cubicBezTo>
                    <a:pt x="9567" y="33445"/>
                    <a:pt x="12061" y="34472"/>
                    <a:pt x="14922" y="34472"/>
                  </a:cubicBezTo>
                  <a:cubicBezTo>
                    <a:pt x="17783" y="34472"/>
                    <a:pt x="20277" y="33445"/>
                    <a:pt x="22258" y="31465"/>
                  </a:cubicBezTo>
                  <a:close/>
                </a:path>
              </a:pathLst>
            </a:custGeom>
            <a:solidFill>
              <a:srgbClr val="000000"/>
            </a:solidFill>
            <a:ln w="73262" cap="flat">
              <a:noFill/>
              <a:prstDash val="solid"/>
              <a:miter/>
            </a:ln>
          </p:spPr>
          <p:txBody>
            <a:bodyPr rtlCol="0" anchor="ctr"/>
            <a:lstStyle/>
            <a:p>
              <a:endParaRPr lang="en-GB"/>
            </a:p>
          </p:txBody>
        </p:sp>
        <p:sp>
          <p:nvSpPr>
            <p:cNvPr id="760" name="Graphic 1127">
              <a:extLst>
                <a:ext uri="{FF2B5EF4-FFF2-40B4-BE49-F238E27FC236}">
                  <a16:creationId xmlns:a16="http://schemas.microsoft.com/office/drawing/2014/main" id="{98D94F98-D2BC-4CBA-BD41-8D8C3267A143}"/>
                </a:ext>
              </a:extLst>
            </p:cNvPr>
            <p:cNvSpPr/>
            <p:nvPr/>
          </p:nvSpPr>
          <p:spPr>
            <a:xfrm>
              <a:off x="6803549" y="4113829"/>
              <a:ext cx="22593" cy="35797"/>
            </a:xfrm>
            <a:custGeom>
              <a:avLst/>
              <a:gdLst>
                <a:gd name="connsiteX0" fmla="*/ 20584 w 22593"/>
                <a:gd name="connsiteY0" fmla="*/ 7624 h 35797"/>
                <a:gd name="connsiteX1" fmla="*/ 17576 w 22593"/>
                <a:gd name="connsiteY1" fmla="*/ 5424 h 35797"/>
                <a:gd name="connsiteX2" fmla="*/ 13908 w 22593"/>
                <a:gd name="connsiteY2" fmla="*/ 4837 h 35797"/>
                <a:gd name="connsiteX3" fmla="*/ 7013 w 22593"/>
                <a:gd name="connsiteY3" fmla="*/ 7918 h 35797"/>
                <a:gd name="connsiteX4" fmla="*/ 4445 w 22593"/>
                <a:gd name="connsiteY4" fmla="*/ 15547 h 35797"/>
                <a:gd name="connsiteX5" fmla="*/ 4445 w 22593"/>
                <a:gd name="connsiteY5" fmla="*/ 37333 h 35797"/>
                <a:gd name="connsiteX6" fmla="*/ 704 w 22593"/>
                <a:gd name="connsiteY6" fmla="*/ 37333 h 35797"/>
                <a:gd name="connsiteX7" fmla="*/ 704 w 22593"/>
                <a:gd name="connsiteY7" fmla="*/ 1976 h 35797"/>
                <a:gd name="connsiteX8" fmla="*/ 4445 w 22593"/>
                <a:gd name="connsiteY8" fmla="*/ 1976 h 35797"/>
                <a:gd name="connsiteX9" fmla="*/ 4445 w 22593"/>
                <a:gd name="connsiteY9" fmla="*/ 6671 h 35797"/>
                <a:gd name="connsiteX10" fmla="*/ 8773 w 22593"/>
                <a:gd name="connsiteY10" fmla="*/ 2930 h 35797"/>
                <a:gd name="connsiteX11" fmla="*/ 14788 w 22593"/>
                <a:gd name="connsiteY11" fmla="*/ 1536 h 35797"/>
                <a:gd name="connsiteX12" fmla="*/ 23298 w 22593"/>
                <a:gd name="connsiteY12" fmla="*/ 4910 h 35797"/>
                <a:gd name="connsiteX13" fmla="*/ 20584 w 22593"/>
                <a:gd name="connsiteY13" fmla="*/ 762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584" y="7624"/>
                  </a:moveTo>
                  <a:cubicBezTo>
                    <a:pt x="19483" y="6524"/>
                    <a:pt x="18530" y="5790"/>
                    <a:pt x="17576" y="5424"/>
                  </a:cubicBezTo>
                  <a:cubicBezTo>
                    <a:pt x="16622" y="5057"/>
                    <a:pt x="15375" y="4837"/>
                    <a:pt x="13908" y="4837"/>
                  </a:cubicBezTo>
                  <a:cubicBezTo>
                    <a:pt x="10974" y="4837"/>
                    <a:pt x="8627" y="5864"/>
                    <a:pt x="7013" y="7918"/>
                  </a:cubicBezTo>
                  <a:cubicBezTo>
                    <a:pt x="5326" y="10045"/>
                    <a:pt x="4445" y="12539"/>
                    <a:pt x="4445" y="15547"/>
                  </a:cubicBezTo>
                  <a:lnTo>
                    <a:pt x="4445" y="37333"/>
                  </a:lnTo>
                  <a:lnTo>
                    <a:pt x="704" y="37333"/>
                  </a:lnTo>
                  <a:lnTo>
                    <a:pt x="704" y="1976"/>
                  </a:lnTo>
                  <a:lnTo>
                    <a:pt x="4445" y="1976"/>
                  </a:lnTo>
                  <a:lnTo>
                    <a:pt x="4445" y="6671"/>
                  </a:lnTo>
                  <a:cubicBezTo>
                    <a:pt x="5472" y="5057"/>
                    <a:pt x="6939" y="3810"/>
                    <a:pt x="8773" y="2930"/>
                  </a:cubicBezTo>
                  <a:cubicBezTo>
                    <a:pt x="10607" y="1976"/>
                    <a:pt x="12661" y="1536"/>
                    <a:pt x="14788" y="1536"/>
                  </a:cubicBezTo>
                  <a:cubicBezTo>
                    <a:pt x="18236" y="1536"/>
                    <a:pt x="21024" y="2636"/>
                    <a:pt x="23298" y="4910"/>
                  </a:cubicBezTo>
                  <a:lnTo>
                    <a:pt x="20584" y="7624"/>
                  </a:lnTo>
                  <a:close/>
                </a:path>
              </a:pathLst>
            </a:custGeom>
            <a:solidFill>
              <a:srgbClr val="000000"/>
            </a:solidFill>
            <a:ln w="73262" cap="flat">
              <a:noFill/>
              <a:prstDash val="solid"/>
              <a:miter/>
            </a:ln>
          </p:spPr>
          <p:txBody>
            <a:bodyPr rtlCol="0" anchor="ctr"/>
            <a:lstStyle/>
            <a:p>
              <a:endParaRPr lang="en-GB"/>
            </a:p>
          </p:txBody>
        </p:sp>
        <p:sp>
          <p:nvSpPr>
            <p:cNvPr id="761" name="Graphic 1127">
              <a:extLst>
                <a:ext uri="{FF2B5EF4-FFF2-40B4-BE49-F238E27FC236}">
                  <a16:creationId xmlns:a16="http://schemas.microsoft.com/office/drawing/2014/main" id="{94BD4D11-27D7-40D8-8480-4C6578D87DBA}"/>
                </a:ext>
              </a:extLst>
            </p:cNvPr>
            <p:cNvSpPr/>
            <p:nvPr/>
          </p:nvSpPr>
          <p:spPr>
            <a:xfrm>
              <a:off x="6831297" y="4113829"/>
              <a:ext cx="28315" cy="36237"/>
            </a:xfrm>
            <a:custGeom>
              <a:avLst/>
              <a:gdLst>
                <a:gd name="connsiteX0" fmla="*/ 29030 w 28315"/>
                <a:gd name="connsiteY0" fmla="*/ 20462 h 36237"/>
                <a:gd name="connsiteX1" fmla="*/ 4456 w 28315"/>
                <a:gd name="connsiteY1" fmla="*/ 20462 h 36237"/>
                <a:gd name="connsiteX2" fmla="*/ 7390 w 28315"/>
                <a:gd name="connsiteY2" fmla="*/ 30805 h 36237"/>
                <a:gd name="connsiteX3" fmla="*/ 15973 w 28315"/>
                <a:gd name="connsiteY3" fmla="*/ 34399 h 36237"/>
                <a:gd name="connsiteX4" fmla="*/ 21254 w 28315"/>
                <a:gd name="connsiteY4" fmla="*/ 33372 h 36237"/>
                <a:gd name="connsiteX5" fmla="*/ 25729 w 28315"/>
                <a:gd name="connsiteY5" fmla="*/ 30144 h 36237"/>
                <a:gd name="connsiteX6" fmla="*/ 28517 w 28315"/>
                <a:gd name="connsiteY6" fmla="*/ 32345 h 36237"/>
                <a:gd name="connsiteX7" fmla="*/ 22795 w 28315"/>
                <a:gd name="connsiteY7" fmla="*/ 36453 h 36237"/>
                <a:gd name="connsiteX8" fmla="*/ 15753 w 28315"/>
                <a:gd name="connsiteY8" fmla="*/ 37773 h 36237"/>
                <a:gd name="connsiteX9" fmla="*/ 4603 w 28315"/>
                <a:gd name="connsiteY9" fmla="*/ 33152 h 36237"/>
                <a:gd name="connsiteX10" fmla="*/ 715 w 28315"/>
                <a:gd name="connsiteY10" fmla="*/ 19655 h 36237"/>
                <a:gd name="connsiteX11" fmla="*/ 4456 w 28315"/>
                <a:gd name="connsiteY11" fmla="*/ 6304 h 36237"/>
                <a:gd name="connsiteX12" fmla="*/ 14872 w 28315"/>
                <a:gd name="connsiteY12" fmla="*/ 1536 h 36237"/>
                <a:gd name="connsiteX13" fmla="*/ 25289 w 28315"/>
                <a:gd name="connsiteY13" fmla="*/ 6084 h 36237"/>
                <a:gd name="connsiteX14" fmla="*/ 29030 w 28315"/>
                <a:gd name="connsiteY14" fmla="*/ 18774 h 36237"/>
                <a:gd name="connsiteX15" fmla="*/ 29030 w 28315"/>
                <a:gd name="connsiteY15" fmla="*/ 20462 h 36237"/>
                <a:gd name="connsiteX16" fmla="*/ 25289 w 28315"/>
                <a:gd name="connsiteY16" fmla="*/ 17454 h 36237"/>
                <a:gd name="connsiteX17" fmla="*/ 24042 w 28315"/>
                <a:gd name="connsiteY17" fmla="*/ 10779 h 36237"/>
                <a:gd name="connsiteX18" fmla="*/ 20447 w 28315"/>
                <a:gd name="connsiteY18" fmla="*/ 6377 h 36237"/>
                <a:gd name="connsiteX19" fmla="*/ 14872 w 28315"/>
                <a:gd name="connsiteY19" fmla="*/ 4837 h 36237"/>
                <a:gd name="connsiteX20" fmla="*/ 9371 w 28315"/>
                <a:gd name="connsiteY20" fmla="*/ 6377 h 36237"/>
                <a:gd name="connsiteX21" fmla="*/ 5703 w 28315"/>
                <a:gd name="connsiteY21" fmla="*/ 10779 h 36237"/>
                <a:gd name="connsiteX22" fmla="*/ 4456 w 28315"/>
                <a:gd name="connsiteY22" fmla="*/ 17454 h 36237"/>
                <a:gd name="connsiteX23" fmla="*/ 25289 w 28315"/>
                <a:gd name="connsiteY23" fmla="*/ 1745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030" y="20462"/>
                  </a:moveTo>
                  <a:lnTo>
                    <a:pt x="4456" y="20462"/>
                  </a:lnTo>
                  <a:cubicBezTo>
                    <a:pt x="4456" y="25010"/>
                    <a:pt x="5410" y="28457"/>
                    <a:pt x="7390" y="30805"/>
                  </a:cubicBezTo>
                  <a:cubicBezTo>
                    <a:pt x="9371" y="33225"/>
                    <a:pt x="12232" y="34399"/>
                    <a:pt x="15973" y="34399"/>
                  </a:cubicBezTo>
                  <a:cubicBezTo>
                    <a:pt x="18027" y="34399"/>
                    <a:pt x="19787" y="34032"/>
                    <a:pt x="21254" y="33372"/>
                  </a:cubicBezTo>
                  <a:cubicBezTo>
                    <a:pt x="22721" y="32712"/>
                    <a:pt x="24189" y="31685"/>
                    <a:pt x="25729" y="30144"/>
                  </a:cubicBezTo>
                  <a:lnTo>
                    <a:pt x="28517" y="32345"/>
                  </a:lnTo>
                  <a:cubicBezTo>
                    <a:pt x="26609" y="34252"/>
                    <a:pt x="24702" y="35646"/>
                    <a:pt x="22795" y="36453"/>
                  </a:cubicBezTo>
                  <a:cubicBezTo>
                    <a:pt x="20888" y="37333"/>
                    <a:pt x="18540" y="37773"/>
                    <a:pt x="15753" y="37773"/>
                  </a:cubicBezTo>
                  <a:cubicBezTo>
                    <a:pt x="10838" y="37773"/>
                    <a:pt x="7170" y="36233"/>
                    <a:pt x="4603" y="33152"/>
                  </a:cubicBezTo>
                  <a:cubicBezTo>
                    <a:pt x="1962" y="30071"/>
                    <a:pt x="715" y="25596"/>
                    <a:pt x="715" y="19655"/>
                  </a:cubicBezTo>
                  <a:cubicBezTo>
                    <a:pt x="715" y="13933"/>
                    <a:pt x="1962" y="9458"/>
                    <a:pt x="4456" y="6304"/>
                  </a:cubicBezTo>
                  <a:cubicBezTo>
                    <a:pt x="6950" y="3150"/>
                    <a:pt x="10398" y="1536"/>
                    <a:pt x="14872" y="1536"/>
                  </a:cubicBezTo>
                  <a:cubicBezTo>
                    <a:pt x="19347" y="1536"/>
                    <a:pt x="22795" y="3076"/>
                    <a:pt x="25289" y="6084"/>
                  </a:cubicBezTo>
                  <a:cubicBezTo>
                    <a:pt x="27783" y="9092"/>
                    <a:pt x="29030" y="13346"/>
                    <a:pt x="29030" y="18774"/>
                  </a:cubicBezTo>
                  <a:lnTo>
                    <a:pt x="29030" y="20462"/>
                  </a:lnTo>
                  <a:close/>
                  <a:moveTo>
                    <a:pt x="25289" y="17454"/>
                  </a:moveTo>
                  <a:cubicBezTo>
                    <a:pt x="25069" y="14446"/>
                    <a:pt x="24702" y="12172"/>
                    <a:pt x="24042" y="10779"/>
                  </a:cubicBezTo>
                  <a:cubicBezTo>
                    <a:pt x="23235" y="8945"/>
                    <a:pt x="22061" y="7478"/>
                    <a:pt x="20447" y="6377"/>
                  </a:cubicBezTo>
                  <a:cubicBezTo>
                    <a:pt x="18760" y="5350"/>
                    <a:pt x="16926" y="4837"/>
                    <a:pt x="14872" y="4837"/>
                  </a:cubicBezTo>
                  <a:cubicBezTo>
                    <a:pt x="12818" y="4837"/>
                    <a:pt x="10985" y="5350"/>
                    <a:pt x="9371" y="6377"/>
                  </a:cubicBezTo>
                  <a:cubicBezTo>
                    <a:pt x="7757" y="7478"/>
                    <a:pt x="6510" y="8945"/>
                    <a:pt x="5703" y="10779"/>
                  </a:cubicBezTo>
                  <a:cubicBezTo>
                    <a:pt x="5043" y="12172"/>
                    <a:pt x="4676" y="14446"/>
                    <a:pt x="4456" y="17454"/>
                  </a:cubicBezTo>
                  <a:lnTo>
                    <a:pt x="25289" y="17454"/>
                  </a:lnTo>
                  <a:close/>
                </a:path>
              </a:pathLst>
            </a:custGeom>
            <a:solidFill>
              <a:srgbClr val="000000"/>
            </a:solidFill>
            <a:ln w="73262" cap="flat">
              <a:noFill/>
              <a:prstDash val="solid"/>
              <a:miter/>
            </a:ln>
          </p:spPr>
          <p:txBody>
            <a:bodyPr rtlCol="0" anchor="ctr"/>
            <a:lstStyle/>
            <a:p>
              <a:endParaRPr lang="en-GB"/>
            </a:p>
          </p:txBody>
        </p:sp>
        <p:sp>
          <p:nvSpPr>
            <p:cNvPr id="762" name="Graphic 1127">
              <a:extLst>
                <a:ext uri="{FF2B5EF4-FFF2-40B4-BE49-F238E27FC236}">
                  <a16:creationId xmlns:a16="http://schemas.microsoft.com/office/drawing/2014/main" id="{B1712AF6-C991-45DE-97BB-50AFA0A9F750}"/>
                </a:ext>
              </a:extLst>
            </p:cNvPr>
            <p:cNvSpPr/>
            <p:nvPr/>
          </p:nvSpPr>
          <p:spPr>
            <a:xfrm>
              <a:off x="6884667" y="4113829"/>
              <a:ext cx="28461" cy="36237"/>
            </a:xfrm>
            <a:custGeom>
              <a:avLst/>
              <a:gdLst>
                <a:gd name="connsiteX0" fmla="*/ 29195 w 28461"/>
                <a:gd name="connsiteY0" fmla="*/ 27284 h 36237"/>
                <a:gd name="connsiteX1" fmla="*/ 25381 w 28461"/>
                <a:gd name="connsiteY1" fmla="*/ 34913 h 36237"/>
                <a:gd name="connsiteX2" fmla="*/ 15038 w 28461"/>
                <a:gd name="connsiteY2" fmla="*/ 37773 h 36237"/>
                <a:gd name="connsiteX3" fmla="*/ 733 w 28461"/>
                <a:gd name="connsiteY3" fmla="*/ 32712 h 36237"/>
                <a:gd name="connsiteX4" fmla="*/ 3301 w 28461"/>
                <a:gd name="connsiteY4" fmla="*/ 30144 h 36237"/>
                <a:gd name="connsiteX5" fmla="*/ 14891 w 28461"/>
                <a:gd name="connsiteY5" fmla="*/ 34472 h 36237"/>
                <a:gd name="connsiteX6" fmla="*/ 25528 w 28461"/>
                <a:gd name="connsiteY6" fmla="*/ 27284 h 36237"/>
                <a:gd name="connsiteX7" fmla="*/ 23914 w 28461"/>
                <a:gd name="connsiteY7" fmla="*/ 23102 h 36237"/>
                <a:gd name="connsiteX8" fmla="*/ 18779 w 28461"/>
                <a:gd name="connsiteY8" fmla="*/ 21342 h 36237"/>
                <a:gd name="connsiteX9" fmla="*/ 12910 w 28461"/>
                <a:gd name="connsiteY9" fmla="*/ 20828 h 36237"/>
                <a:gd name="connsiteX10" fmla="*/ 2274 w 28461"/>
                <a:gd name="connsiteY10" fmla="*/ 11586 h 36237"/>
                <a:gd name="connsiteX11" fmla="*/ 5722 w 28461"/>
                <a:gd name="connsiteY11" fmla="*/ 4250 h 36237"/>
                <a:gd name="connsiteX12" fmla="*/ 14964 w 28461"/>
                <a:gd name="connsiteY12" fmla="*/ 1536 h 36237"/>
                <a:gd name="connsiteX13" fmla="*/ 27361 w 28461"/>
                <a:gd name="connsiteY13" fmla="*/ 5277 h 36237"/>
                <a:gd name="connsiteX14" fmla="*/ 24867 w 28461"/>
                <a:gd name="connsiteY14" fmla="*/ 7771 h 36237"/>
                <a:gd name="connsiteX15" fmla="*/ 14964 w 28461"/>
                <a:gd name="connsiteY15" fmla="*/ 4764 h 36237"/>
                <a:gd name="connsiteX16" fmla="*/ 8289 w 28461"/>
                <a:gd name="connsiteY16" fmla="*/ 6524 h 36237"/>
                <a:gd name="connsiteX17" fmla="*/ 5942 w 28461"/>
                <a:gd name="connsiteY17" fmla="*/ 11586 h 36237"/>
                <a:gd name="connsiteX18" fmla="*/ 7702 w 28461"/>
                <a:gd name="connsiteY18" fmla="*/ 15767 h 36237"/>
                <a:gd name="connsiteX19" fmla="*/ 13131 w 28461"/>
                <a:gd name="connsiteY19" fmla="*/ 17527 h 36237"/>
                <a:gd name="connsiteX20" fmla="*/ 18852 w 28461"/>
                <a:gd name="connsiteY20" fmla="*/ 18041 h 36237"/>
                <a:gd name="connsiteX21" fmla="*/ 26555 w 28461"/>
                <a:gd name="connsiteY21" fmla="*/ 20535 h 36237"/>
                <a:gd name="connsiteX22" fmla="*/ 29195 w 28461"/>
                <a:gd name="connsiteY22" fmla="*/ 2728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195" y="27284"/>
                  </a:moveTo>
                  <a:cubicBezTo>
                    <a:pt x="29195" y="30511"/>
                    <a:pt x="27948" y="33079"/>
                    <a:pt x="25381" y="34913"/>
                  </a:cubicBezTo>
                  <a:cubicBezTo>
                    <a:pt x="22813" y="36820"/>
                    <a:pt x="19366" y="37773"/>
                    <a:pt x="15038" y="37773"/>
                  </a:cubicBezTo>
                  <a:cubicBezTo>
                    <a:pt x="9023" y="37773"/>
                    <a:pt x="4255" y="36086"/>
                    <a:pt x="733" y="32712"/>
                  </a:cubicBezTo>
                  <a:lnTo>
                    <a:pt x="3301" y="30144"/>
                  </a:lnTo>
                  <a:cubicBezTo>
                    <a:pt x="6015" y="33005"/>
                    <a:pt x="9903" y="34472"/>
                    <a:pt x="14891" y="34472"/>
                  </a:cubicBezTo>
                  <a:cubicBezTo>
                    <a:pt x="22006" y="34472"/>
                    <a:pt x="25528" y="32052"/>
                    <a:pt x="25528" y="27284"/>
                  </a:cubicBezTo>
                  <a:cubicBezTo>
                    <a:pt x="25528" y="25450"/>
                    <a:pt x="25014" y="24056"/>
                    <a:pt x="23914" y="23102"/>
                  </a:cubicBezTo>
                  <a:cubicBezTo>
                    <a:pt x="22813" y="22149"/>
                    <a:pt x="21126" y="21562"/>
                    <a:pt x="18779" y="21342"/>
                  </a:cubicBezTo>
                  <a:lnTo>
                    <a:pt x="12910" y="20828"/>
                  </a:lnTo>
                  <a:cubicBezTo>
                    <a:pt x="5795" y="20242"/>
                    <a:pt x="2274" y="17161"/>
                    <a:pt x="2274" y="11586"/>
                  </a:cubicBezTo>
                  <a:cubicBezTo>
                    <a:pt x="2274" y="8505"/>
                    <a:pt x="3448" y="6084"/>
                    <a:pt x="5722" y="4250"/>
                  </a:cubicBezTo>
                  <a:cubicBezTo>
                    <a:pt x="7996" y="2416"/>
                    <a:pt x="11077" y="1536"/>
                    <a:pt x="14964" y="1536"/>
                  </a:cubicBezTo>
                  <a:cubicBezTo>
                    <a:pt x="19879" y="1536"/>
                    <a:pt x="23987" y="2783"/>
                    <a:pt x="27361" y="5277"/>
                  </a:cubicBezTo>
                  <a:lnTo>
                    <a:pt x="24867" y="7771"/>
                  </a:lnTo>
                  <a:cubicBezTo>
                    <a:pt x="22153" y="5791"/>
                    <a:pt x="18852" y="4764"/>
                    <a:pt x="14964" y="4764"/>
                  </a:cubicBezTo>
                  <a:cubicBezTo>
                    <a:pt x="12030" y="4764"/>
                    <a:pt x="9756" y="5350"/>
                    <a:pt x="8289" y="6524"/>
                  </a:cubicBezTo>
                  <a:cubicBezTo>
                    <a:pt x="6749" y="7698"/>
                    <a:pt x="5942" y="9385"/>
                    <a:pt x="5942" y="11586"/>
                  </a:cubicBezTo>
                  <a:cubicBezTo>
                    <a:pt x="5942" y="13419"/>
                    <a:pt x="6529" y="14813"/>
                    <a:pt x="7702" y="15767"/>
                  </a:cubicBezTo>
                  <a:cubicBezTo>
                    <a:pt x="8803" y="16720"/>
                    <a:pt x="10636" y="17307"/>
                    <a:pt x="13131" y="17527"/>
                  </a:cubicBezTo>
                  <a:lnTo>
                    <a:pt x="18852" y="18041"/>
                  </a:lnTo>
                  <a:cubicBezTo>
                    <a:pt x="22153" y="18408"/>
                    <a:pt x="24721" y="19215"/>
                    <a:pt x="26555" y="20535"/>
                  </a:cubicBezTo>
                  <a:cubicBezTo>
                    <a:pt x="28315" y="21855"/>
                    <a:pt x="29195" y="24129"/>
                    <a:pt x="29195" y="27284"/>
                  </a:cubicBezTo>
                  <a:close/>
                </a:path>
              </a:pathLst>
            </a:custGeom>
            <a:solidFill>
              <a:srgbClr val="000000"/>
            </a:solidFill>
            <a:ln w="73262" cap="flat">
              <a:noFill/>
              <a:prstDash val="solid"/>
              <a:miter/>
            </a:ln>
          </p:spPr>
          <p:txBody>
            <a:bodyPr rtlCol="0" anchor="ctr"/>
            <a:lstStyle/>
            <a:p>
              <a:endParaRPr lang="en-GB"/>
            </a:p>
          </p:txBody>
        </p:sp>
        <p:sp>
          <p:nvSpPr>
            <p:cNvPr id="763" name="Graphic 1127">
              <a:extLst>
                <a:ext uri="{FF2B5EF4-FFF2-40B4-BE49-F238E27FC236}">
                  <a16:creationId xmlns:a16="http://schemas.microsoft.com/office/drawing/2014/main" id="{1A57C2A1-691E-4DD5-A446-D65E2112A7D7}"/>
                </a:ext>
              </a:extLst>
            </p:cNvPr>
            <p:cNvSpPr/>
            <p:nvPr/>
          </p:nvSpPr>
          <p:spPr>
            <a:xfrm>
              <a:off x="6920192" y="4102973"/>
              <a:ext cx="16578" cy="46653"/>
            </a:xfrm>
            <a:custGeom>
              <a:avLst/>
              <a:gdLst>
                <a:gd name="connsiteX0" fmla="*/ 17322 w 16578"/>
                <a:gd name="connsiteY0" fmla="*/ 48188 h 46653"/>
                <a:gd name="connsiteX1" fmla="*/ 14094 w 16578"/>
                <a:gd name="connsiteY1" fmla="*/ 48188 h 46653"/>
                <a:gd name="connsiteX2" fmla="*/ 7859 w 16578"/>
                <a:gd name="connsiteY2" fmla="*/ 45621 h 46653"/>
                <a:gd name="connsiteX3" fmla="*/ 5585 w 16578"/>
                <a:gd name="connsiteY3" fmla="*/ 38945 h 46653"/>
                <a:gd name="connsiteX4" fmla="*/ 5585 w 16578"/>
                <a:gd name="connsiteY4" fmla="*/ 15618 h 46653"/>
                <a:gd name="connsiteX5" fmla="*/ 744 w 16578"/>
                <a:gd name="connsiteY5" fmla="*/ 15618 h 46653"/>
                <a:gd name="connsiteX6" fmla="*/ 744 w 16578"/>
                <a:gd name="connsiteY6" fmla="*/ 12831 h 46653"/>
                <a:gd name="connsiteX7" fmla="*/ 5585 w 16578"/>
                <a:gd name="connsiteY7" fmla="*/ 12831 h 46653"/>
                <a:gd name="connsiteX8" fmla="*/ 5585 w 16578"/>
                <a:gd name="connsiteY8" fmla="*/ 1534 h 46653"/>
                <a:gd name="connsiteX9" fmla="*/ 9326 w 16578"/>
                <a:gd name="connsiteY9" fmla="*/ 1534 h 46653"/>
                <a:gd name="connsiteX10" fmla="*/ 9326 w 16578"/>
                <a:gd name="connsiteY10" fmla="*/ 12831 h 46653"/>
                <a:gd name="connsiteX11" fmla="*/ 17322 w 16578"/>
                <a:gd name="connsiteY11" fmla="*/ 12831 h 46653"/>
                <a:gd name="connsiteX12" fmla="*/ 17322 w 16578"/>
                <a:gd name="connsiteY12" fmla="*/ 15618 h 46653"/>
                <a:gd name="connsiteX13" fmla="*/ 9326 w 16578"/>
                <a:gd name="connsiteY13" fmla="*/ 15618 h 46653"/>
                <a:gd name="connsiteX14" fmla="*/ 9326 w 16578"/>
                <a:gd name="connsiteY14" fmla="*/ 39019 h 46653"/>
                <a:gd name="connsiteX15" fmla="*/ 14755 w 16578"/>
                <a:gd name="connsiteY15" fmla="*/ 44887 h 46653"/>
                <a:gd name="connsiteX16" fmla="*/ 17322 w 16578"/>
                <a:gd name="connsiteY16" fmla="*/ 44887 h 46653"/>
                <a:gd name="connsiteX17" fmla="*/ 17322 w 16578"/>
                <a:gd name="connsiteY17" fmla="*/ 48188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322" y="48188"/>
                  </a:moveTo>
                  <a:lnTo>
                    <a:pt x="14094" y="48188"/>
                  </a:lnTo>
                  <a:cubicBezTo>
                    <a:pt x="11380" y="48188"/>
                    <a:pt x="9326" y="47308"/>
                    <a:pt x="7859" y="45621"/>
                  </a:cubicBezTo>
                  <a:cubicBezTo>
                    <a:pt x="6319" y="43933"/>
                    <a:pt x="5585" y="41733"/>
                    <a:pt x="5585" y="38945"/>
                  </a:cubicBezTo>
                  <a:lnTo>
                    <a:pt x="5585" y="15618"/>
                  </a:lnTo>
                  <a:lnTo>
                    <a:pt x="744" y="15618"/>
                  </a:lnTo>
                  <a:lnTo>
                    <a:pt x="744" y="12831"/>
                  </a:lnTo>
                  <a:lnTo>
                    <a:pt x="5585" y="12831"/>
                  </a:lnTo>
                  <a:lnTo>
                    <a:pt x="5585" y="1534"/>
                  </a:lnTo>
                  <a:lnTo>
                    <a:pt x="9326" y="1534"/>
                  </a:lnTo>
                  <a:lnTo>
                    <a:pt x="9326" y="12831"/>
                  </a:lnTo>
                  <a:lnTo>
                    <a:pt x="17322" y="12831"/>
                  </a:lnTo>
                  <a:lnTo>
                    <a:pt x="17322" y="15618"/>
                  </a:lnTo>
                  <a:lnTo>
                    <a:pt x="9326" y="15618"/>
                  </a:lnTo>
                  <a:lnTo>
                    <a:pt x="9326" y="39019"/>
                  </a:lnTo>
                  <a:cubicBezTo>
                    <a:pt x="9326" y="42906"/>
                    <a:pt x="11160" y="44887"/>
                    <a:pt x="14755" y="44887"/>
                  </a:cubicBezTo>
                  <a:lnTo>
                    <a:pt x="17322" y="44887"/>
                  </a:lnTo>
                  <a:lnTo>
                    <a:pt x="17322" y="48188"/>
                  </a:lnTo>
                  <a:close/>
                </a:path>
              </a:pathLst>
            </a:custGeom>
            <a:solidFill>
              <a:srgbClr val="000000"/>
            </a:solidFill>
            <a:ln w="73262" cap="flat">
              <a:noFill/>
              <a:prstDash val="solid"/>
              <a:miter/>
            </a:ln>
          </p:spPr>
          <p:txBody>
            <a:bodyPr rtlCol="0" anchor="ctr"/>
            <a:lstStyle/>
            <a:p>
              <a:endParaRPr lang="en-GB"/>
            </a:p>
          </p:txBody>
        </p:sp>
        <p:sp>
          <p:nvSpPr>
            <p:cNvPr id="764" name="Graphic 1127">
              <a:extLst>
                <a:ext uri="{FF2B5EF4-FFF2-40B4-BE49-F238E27FC236}">
                  <a16:creationId xmlns:a16="http://schemas.microsoft.com/office/drawing/2014/main" id="{B497EA0E-6155-4DC1-8F02-29F5AD7F2497}"/>
                </a:ext>
              </a:extLst>
            </p:cNvPr>
            <p:cNvSpPr/>
            <p:nvPr/>
          </p:nvSpPr>
          <p:spPr>
            <a:xfrm>
              <a:off x="6944786" y="4113829"/>
              <a:ext cx="27508" cy="36237"/>
            </a:xfrm>
            <a:custGeom>
              <a:avLst/>
              <a:gdLst>
                <a:gd name="connsiteX0" fmla="*/ 28262 w 27508"/>
                <a:gd name="connsiteY0" fmla="*/ 37333 h 36237"/>
                <a:gd name="connsiteX1" fmla="*/ 24521 w 27508"/>
                <a:gd name="connsiteY1" fmla="*/ 37333 h 36237"/>
                <a:gd name="connsiteX2" fmla="*/ 24521 w 27508"/>
                <a:gd name="connsiteY2" fmla="*/ 33812 h 36237"/>
                <a:gd name="connsiteX3" fmla="*/ 19973 w 27508"/>
                <a:gd name="connsiteY3" fmla="*/ 36893 h 36237"/>
                <a:gd name="connsiteX4" fmla="*/ 13738 w 27508"/>
                <a:gd name="connsiteY4" fmla="*/ 37773 h 36237"/>
                <a:gd name="connsiteX5" fmla="*/ 3322 w 27508"/>
                <a:gd name="connsiteY5" fmla="*/ 34546 h 36237"/>
                <a:gd name="connsiteX6" fmla="*/ 754 w 27508"/>
                <a:gd name="connsiteY6" fmla="*/ 27650 h 36237"/>
                <a:gd name="connsiteX7" fmla="*/ 4055 w 27508"/>
                <a:gd name="connsiteY7" fmla="*/ 20168 h 36237"/>
                <a:gd name="connsiteX8" fmla="*/ 13078 w 27508"/>
                <a:gd name="connsiteY8" fmla="*/ 17454 h 36237"/>
                <a:gd name="connsiteX9" fmla="*/ 24521 w 27508"/>
                <a:gd name="connsiteY9" fmla="*/ 17454 h 36237"/>
                <a:gd name="connsiteX10" fmla="*/ 24521 w 27508"/>
                <a:gd name="connsiteY10" fmla="*/ 13493 h 36237"/>
                <a:gd name="connsiteX11" fmla="*/ 22174 w 27508"/>
                <a:gd name="connsiteY11" fmla="*/ 7038 h 36237"/>
                <a:gd name="connsiteX12" fmla="*/ 14545 w 27508"/>
                <a:gd name="connsiteY12" fmla="*/ 4837 h 36237"/>
                <a:gd name="connsiteX13" fmla="*/ 8750 w 27508"/>
                <a:gd name="connsiteY13" fmla="*/ 5864 h 36237"/>
                <a:gd name="connsiteX14" fmla="*/ 4789 w 27508"/>
                <a:gd name="connsiteY14" fmla="*/ 9312 h 36237"/>
                <a:gd name="connsiteX15" fmla="*/ 2075 w 27508"/>
                <a:gd name="connsiteY15" fmla="*/ 6964 h 36237"/>
                <a:gd name="connsiteX16" fmla="*/ 7136 w 27508"/>
                <a:gd name="connsiteY16" fmla="*/ 2783 h 36237"/>
                <a:gd name="connsiteX17" fmla="*/ 14545 w 27508"/>
                <a:gd name="connsiteY17" fmla="*/ 1536 h 36237"/>
                <a:gd name="connsiteX18" fmla="*/ 28262 w 27508"/>
                <a:gd name="connsiteY18" fmla="*/ 13126 h 36237"/>
                <a:gd name="connsiteX19" fmla="*/ 28262 w 27508"/>
                <a:gd name="connsiteY19" fmla="*/ 37333 h 36237"/>
                <a:gd name="connsiteX20" fmla="*/ 24521 w 27508"/>
                <a:gd name="connsiteY20" fmla="*/ 25010 h 36237"/>
                <a:gd name="connsiteX21" fmla="*/ 24521 w 27508"/>
                <a:gd name="connsiteY21" fmla="*/ 20462 h 36237"/>
                <a:gd name="connsiteX22" fmla="*/ 13518 w 27508"/>
                <a:gd name="connsiteY22" fmla="*/ 20462 h 36237"/>
                <a:gd name="connsiteX23" fmla="*/ 4495 w 27508"/>
                <a:gd name="connsiteY23" fmla="*/ 27577 h 36237"/>
                <a:gd name="connsiteX24" fmla="*/ 6696 w 27508"/>
                <a:gd name="connsiteY24" fmla="*/ 32785 h 36237"/>
                <a:gd name="connsiteX25" fmla="*/ 13738 w 27508"/>
                <a:gd name="connsiteY25" fmla="*/ 34472 h 36237"/>
                <a:gd name="connsiteX26" fmla="*/ 22541 w 27508"/>
                <a:gd name="connsiteY26" fmla="*/ 31758 h 36237"/>
                <a:gd name="connsiteX27" fmla="*/ 24521 w 27508"/>
                <a:gd name="connsiteY27" fmla="*/ 2501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262" y="37333"/>
                  </a:moveTo>
                  <a:lnTo>
                    <a:pt x="24521" y="37333"/>
                  </a:lnTo>
                  <a:lnTo>
                    <a:pt x="24521" y="33812"/>
                  </a:lnTo>
                  <a:cubicBezTo>
                    <a:pt x="23054" y="35279"/>
                    <a:pt x="21514" y="36306"/>
                    <a:pt x="19973" y="36893"/>
                  </a:cubicBezTo>
                  <a:cubicBezTo>
                    <a:pt x="18359" y="37480"/>
                    <a:pt x="16306" y="37773"/>
                    <a:pt x="13738" y="37773"/>
                  </a:cubicBezTo>
                  <a:cubicBezTo>
                    <a:pt x="8897" y="37773"/>
                    <a:pt x="5449" y="36673"/>
                    <a:pt x="3322" y="34546"/>
                  </a:cubicBezTo>
                  <a:cubicBezTo>
                    <a:pt x="1634" y="32859"/>
                    <a:pt x="754" y="30511"/>
                    <a:pt x="754" y="27650"/>
                  </a:cubicBezTo>
                  <a:cubicBezTo>
                    <a:pt x="754" y="24423"/>
                    <a:pt x="1855" y="21929"/>
                    <a:pt x="4055" y="20168"/>
                  </a:cubicBezTo>
                  <a:cubicBezTo>
                    <a:pt x="6182" y="18334"/>
                    <a:pt x="9190" y="17454"/>
                    <a:pt x="13078" y="17454"/>
                  </a:cubicBezTo>
                  <a:lnTo>
                    <a:pt x="24521" y="17454"/>
                  </a:lnTo>
                  <a:lnTo>
                    <a:pt x="24521" y="13493"/>
                  </a:lnTo>
                  <a:cubicBezTo>
                    <a:pt x="24521" y="10632"/>
                    <a:pt x="23714" y="8431"/>
                    <a:pt x="22174" y="7038"/>
                  </a:cubicBezTo>
                  <a:cubicBezTo>
                    <a:pt x="20633" y="5570"/>
                    <a:pt x="18066" y="4837"/>
                    <a:pt x="14545" y="4837"/>
                  </a:cubicBezTo>
                  <a:cubicBezTo>
                    <a:pt x="12124" y="4837"/>
                    <a:pt x="10144" y="5204"/>
                    <a:pt x="8750" y="5864"/>
                  </a:cubicBezTo>
                  <a:cubicBezTo>
                    <a:pt x="7283" y="6524"/>
                    <a:pt x="5962" y="7698"/>
                    <a:pt x="4789" y="9312"/>
                  </a:cubicBezTo>
                  <a:lnTo>
                    <a:pt x="2075" y="6964"/>
                  </a:lnTo>
                  <a:cubicBezTo>
                    <a:pt x="3542" y="4984"/>
                    <a:pt x="5229" y="3517"/>
                    <a:pt x="7136" y="2783"/>
                  </a:cubicBezTo>
                  <a:cubicBezTo>
                    <a:pt x="9117" y="1903"/>
                    <a:pt x="11537" y="1536"/>
                    <a:pt x="14545" y="1536"/>
                  </a:cubicBezTo>
                  <a:cubicBezTo>
                    <a:pt x="23714" y="1536"/>
                    <a:pt x="28262" y="5424"/>
                    <a:pt x="28262" y="13126"/>
                  </a:cubicBezTo>
                  <a:lnTo>
                    <a:pt x="28262" y="37333"/>
                  </a:lnTo>
                  <a:close/>
                  <a:moveTo>
                    <a:pt x="24521" y="25010"/>
                  </a:moveTo>
                  <a:lnTo>
                    <a:pt x="24521" y="20462"/>
                  </a:lnTo>
                  <a:lnTo>
                    <a:pt x="13518" y="20462"/>
                  </a:lnTo>
                  <a:cubicBezTo>
                    <a:pt x="7503" y="20462"/>
                    <a:pt x="4495" y="22809"/>
                    <a:pt x="4495" y="27577"/>
                  </a:cubicBezTo>
                  <a:cubicBezTo>
                    <a:pt x="4495" y="29924"/>
                    <a:pt x="5229" y="31685"/>
                    <a:pt x="6696" y="32785"/>
                  </a:cubicBezTo>
                  <a:cubicBezTo>
                    <a:pt x="8163" y="33886"/>
                    <a:pt x="10510" y="34472"/>
                    <a:pt x="13738" y="34472"/>
                  </a:cubicBezTo>
                  <a:cubicBezTo>
                    <a:pt x="17699" y="34472"/>
                    <a:pt x="20633" y="33592"/>
                    <a:pt x="22541" y="31758"/>
                  </a:cubicBezTo>
                  <a:cubicBezTo>
                    <a:pt x="23861" y="30511"/>
                    <a:pt x="24521" y="28311"/>
                    <a:pt x="24521" y="25010"/>
                  </a:cubicBezTo>
                  <a:close/>
                </a:path>
              </a:pathLst>
            </a:custGeom>
            <a:solidFill>
              <a:srgbClr val="000000"/>
            </a:solidFill>
            <a:ln w="73262" cap="flat">
              <a:noFill/>
              <a:prstDash val="solid"/>
              <a:miter/>
            </a:ln>
          </p:spPr>
          <p:txBody>
            <a:bodyPr rtlCol="0" anchor="ctr"/>
            <a:lstStyle/>
            <a:p>
              <a:endParaRPr lang="en-GB"/>
            </a:p>
          </p:txBody>
        </p:sp>
        <p:sp>
          <p:nvSpPr>
            <p:cNvPr id="765" name="Graphic 1127">
              <a:extLst>
                <a:ext uri="{FF2B5EF4-FFF2-40B4-BE49-F238E27FC236}">
                  <a16:creationId xmlns:a16="http://schemas.microsoft.com/office/drawing/2014/main" id="{F7545653-58E0-44A9-A939-AA168E4DD8FE}"/>
                </a:ext>
              </a:extLst>
            </p:cNvPr>
            <p:cNvSpPr/>
            <p:nvPr/>
          </p:nvSpPr>
          <p:spPr>
            <a:xfrm>
              <a:off x="6986034" y="4113829"/>
              <a:ext cx="22593" cy="35797"/>
            </a:xfrm>
            <a:custGeom>
              <a:avLst/>
              <a:gdLst>
                <a:gd name="connsiteX0" fmla="*/ 20647 w 22593"/>
                <a:gd name="connsiteY0" fmla="*/ 7624 h 35797"/>
                <a:gd name="connsiteX1" fmla="*/ 17639 w 22593"/>
                <a:gd name="connsiteY1" fmla="*/ 5424 h 35797"/>
                <a:gd name="connsiteX2" fmla="*/ 13972 w 22593"/>
                <a:gd name="connsiteY2" fmla="*/ 4837 h 35797"/>
                <a:gd name="connsiteX3" fmla="*/ 7076 w 22593"/>
                <a:gd name="connsiteY3" fmla="*/ 7918 h 35797"/>
                <a:gd name="connsiteX4" fmla="*/ 4509 w 22593"/>
                <a:gd name="connsiteY4" fmla="*/ 15547 h 35797"/>
                <a:gd name="connsiteX5" fmla="*/ 4509 w 22593"/>
                <a:gd name="connsiteY5" fmla="*/ 37333 h 35797"/>
                <a:gd name="connsiteX6" fmla="*/ 768 w 22593"/>
                <a:gd name="connsiteY6" fmla="*/ 37333 h 35797"/>
                <a:gd name="connsiteX7" fmla="*/ 768 w 22593"/>
                <a:gd name="connsiteY7" fmla="*/ 1976 h 35797"/>
                <a:gd name="connsiteX8" fmla="*/ 4509 w 22593"/>
                <a:gd name="connsiteY8" fmla="*/ 1976 h 35797"/>
                <a:gd name="connsiteX9" fmla="*/ 4509 w 22593"/>
                <a:gd name="connsiteY9" fmla="*/ 6671 h 35797"/>
                <a:gd name="connsiteX10" fmla="*/ 8837 w 22593"/>
                <a:gd name="connsiteY10" fmla="*/ 2930 h 35797"/>
                <a:gd name="connsiteX11" fmla="*/ 14852 w 22593"/>
                <a:gd name="connsiteY11" fmla="*/ 1536 h 35797"/>
                <a:gd name="connsiteX12" fmla="*/ 23361 w 22593"/>
                <a:gd name="connsiteY12" fmla="*/ 4910 h 35797"/>
                <a:gd name="connsiteX13" fmla="*/ 20647 w 22593"/>
                <a:gd name="connsiteY13" fmla="*/ 762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647" y="7624"/>
                  </a:moveTo>
                  <a:cubicBezTo>
                    <a:pt x="19547" y="6524"/>
                    <a:pt x="18593" y="5790"/>
                    <a:pt x="17639" y="5424"/>
                  </a:cubicBezTo>
                  <a:cubicBezTo>
                    <a:pt x="16686" y="5057"/>
                    <a:pt x="15439" y="4837"/>
                    <a:pt x="13972" y="4837"/>
                  </a:cubicBezTo>
                  <a:cubicBezTo>
                    <a:pt x="11037" y="4837"/>
                    <a:pt x="8690" y="5864"/>
                    <a:pt x="7076" y="7918"/>
                  </a:cubicBezTo>
                  <a:cubicBezTo>
                    <a:pt x="5389" y="10045"/>
                    <a:pt x="4509" y="12539"/>
                    <a:pt x="4509" y="15547"/>
                  </a:cubicBezTo>
                  <a:lnTo>
                    <a:pt x="4509" y="37333"/>
                  </a:lnTo>
                  <a:lnTo>
                    <a:pt x="768" y="37333"/>
                  </a:lnTo>
                  <a:lnTo>
                    <a:pt x="768" y="1976"/>
                  </a:lnTo>
                  <a:lnTo>
                    <a:pt x="4509" y="1976"/>
                  </a:lnTo>
                  <a:lnTo>
                    <a:pt x="4509" y="6671"/>
                  </a:lnTo>
                  <a:cubicBezTo>
                    <a:pt x="5536" y="5057"/>
                    <a:pt x="7003" y="3810"/>
                    <a:pt x="8837" y="2930"/>
                  </a:cubicBezTo>
                  <a:cubicBezTo>
                    <a:pt x="10671" y="1976"/>
                    <a:pt x="12725" y="1536"/>
                    <a:pt x="14852" y="1536"/>
                  </a:cubicBezTo>
                  <a:cubicBezTo>
                    <a:pt x="18300" y="1536"/>
                    <a:pt x="21087" y="2636"/>
                    <a:pt x="23361" y="4910"/>
                  </a:cubicBezTo>
                  <a:lnTo>
                    <a:pt x="20647" y="7624"/>
                  </a:lnTo>
                  <a:close/>
                </a:path>
              </a:pathLst>
            </a:custGeom>
            <a:solidFill>
              <a:srgbClr val="000000"/>
            </a:solidFill>
            <a:ln w="73262" cap="flat">
              <a:noFill/>
              <a:prstDash val="solid"/>
              <a:miter/>
            </a:ln>
          </p:spPr>
          <p:txBody>
            <a:bodyPr rtlCol="0" anchor="ctr"/>
            <a:lstStyle/>
            <a:p>
              <a:endParaRPr lang="en-GB"/>
            </a:p>
          </p:txBody>
        </p:sp>
        <p:sp>
          <p:nvSpPr>
            <p:cNvPr id="766" name="Graphic 1127">
              <a:extLst>
                <a:ext uri="{FF2B5EF4-FFF2-40B4-BE49-F238E27FC236}">
                  <a16:creationId xmlns:a16="http://schemas.microsoft.com/office/drawing/2014/main" id="{BAAB96D4-2581-4E69-9563-B1FEE9E12F58}"/>
                </a:ext>
              </a:extLst>
            </p:cNvPr>
            <p:cNvSpPr/>
            <p:nvPr/>
          </p:nvSpPr>
          <p:spPr>
            <a:xfrm>
              <a:off x="7011878" y="4102973"/>
              <a:ext cx="16578" cy="46653"/>
            </a:xfrm>
            <a:custGeom>
              <a:avLst/>
              <a:gdLst>
                <a:gd name="connsiteX0" fmla="*/ 17354 w 16578"/>
                <a:gd name="connsiteY0" fmla="*/ 48188 h 46653"/>
                <a:gd name="connsiteX1" fmla="*/ 14126 w 16578"/>
                <a:gd name="connsiteY1" fmla="*/ 48188 h 46653"/>
                <a:gd name="connsiteX2" fmla="*/ 7891 w 16578"/>
                <a:gd name="connsiteY2" fmla="*/ 45621 h 46653"/>
                <a:gd name="connsiteX3" fmla="*/ 5617 w 16578"/>
                <a:gd name="connsiteY3" fmla="*/ 38945 h 46653"/>
                <a:gd name="connsiteX4" fmla="*/ 5617 w 16578"/>
                <a:gd name="connsiteY4" fmla="*/ 15618 h 46653"/>
                <a:gd name="connsiteX5" fmla="*/ 776 w 16578"/>
                <a:gd name="connsiteY5" fmla="*/ 15618 h 46653"/>
                <a:gd name="connsiteX6" fmla="*/ 776 w 16578"/>
                <a:gd name="connsiteY6" fmla="*/ 12831 h 46653"/>
                <a:gd name="connsiteX7" fmla="*/ 5617 w 16578"/>
                <a:gd name="connsiteY7" fmla="*/ 12831 h 46653"/>
                <a:gd name="connsiteX8" fmla="*/ 5617 w 16578"/>
                <a:gd name="connsiteY8" fmla="*/ 1534 h 46653"/>
                <a:gd name="connsiteX9" fmla="*/ 9358 w 16578"/>
                <a:gd name="connsiteY9" fmla="*/ 1534 h 46653"/>
                <a:gd name="connsiteX10" fmla="*/ 9358 w 16578"/>
                <a:gd name="connsiteY10" fmla="*/ 12831 h 46653"/>
                <a:gd name="connsiteX11" fmla="*/ 17354 w 16578"/>
                <a:gd name="connsiteY11" fmla="*/ 12831 h 46653"/>
                <a:gd name="connsiteX12" fmla="*/ 17354 w 16578"/>
                <a:gd name="connsiteY12" fmla="*/ 15618 h 46653"/>
                <a:gd name="connsiteX13" fmla="*/ 9358 w 16578"/>
                <a:gd name="connsiteY13" fmla="*/ 15618 h 46653"/>
                <a:gd name="connsiteX14" fmla="*/ 9358 w 16578"/>
                <a:gd name="connsiteY14" fmla="*/ 39019 h 46653"/>
                <a:gd name="connsiteX15" fmla="*/ 14787 w 16578"/>
                <a:gd name="connsiteY15" fmla="*/ 44887 h 46653"/>
                <a:gd name="connsiteX16" fmla="*/ 17354 w 16578"/>
                <a:gd name="connsiteY16" fmla="*/ 44887 h 46653"/>
                <a:gd name="connsiteX17" fmla="*/ 17354 w 16578"/>
                <a:gd name="connsiteY17" fmla="*/ 48188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354" y="48188"/>
                  </a:moveTo>
                  <a:lnTo>
                    <a:pt x="14126" y="48188"/>
                  </a:lnTo>
                  <a:cubicBezTo>
                    <a:pt x="11412" y="48188"/>
                    <a:pt x="9358" y="47308"/>
                    <a:pt x="7891" y="45621"/>
                  </a:cubicBezTo>
                  <a:cubicBezTo>
                    <a:pt x="6351" y="43933"/>
                    <a:pt x="5617" y="41733"/>
                    <a:pt x="5617" y="38945"/>
                  </a:cubicBezTo>
                  <a:lnTo>
                    <a:pt x="5617" y="15618"/>
                  </a:lnTo>
                  <a:lnTo>
                    <a:pt x="776" y="15618"/>
                  </a:lnTo>
                  <a:lnTo>
                    <a:pt x="776" y="12831"/>
                  </a:lnTo>
                  <a:lnTo>
                    <a:pt x="5617" y="12831"/>
                  </a:lnTo>
                  <a:lnTo>
                    <a:pt x="5617" y="1534"/>
                  </a:lnTo>
                  <a:lnTo>
                    <a:pt x="9358" y="1534"/>
                  </a:lnTo>
                  <a:lnTo>
                    <a:pt x="9358" y="12831"/>
                  </a:lnTo>
                  <a:lnTo>
                    <a:pt x="17354" y="12831"/>
                  </a:lnTo>
                  <a:lnTo>
                    <a:pt x="17354" y="15618"/>
                  </a:lnTo>
                  <a:lnTo>
                    <a:pt x="9358" y="15618"/>
                  </a:lnTo>
                  <a:lnTo>
                    <a:pt x="9358" y="39019"/>
                  </a:lnTo>
                  <a:cubicBezTo>
                    <a:pt x="9358" y="42906"/>
                    <a:pt x="11192" y="44887"/>
                    <a:pt x="14787" y="44887"/>
                  </a:cubicBezTo>
                  <a:lnTo>
                    <a:pt x="17354" y="44887"/>
                  </a:lnTo>
                  <a:lnTo>
                    <a:pt x="17354" y="48188"/>
                  </a:lnTo>
                  <a:close/>
                </a:path>
              </a:pathLst>
            </a:custGeom>
            <a:solidFill>
              <a:srgbClr val="000000"/>
            </a:solidFill>
            <a:ln w="73262" cap="flat">
              <a:noFill/>
              <a:prstDash val="solid"/>
              <a:miter/>
            </a:ln>
          </p:spPr>
          <p:txBody>
            <a:bodyPr rtlCol="0" anchor="ctr"/>
            <a:lstStyle/>
            <a:p>
              <a:endParaRPr lang="en-GB"/>
            </a:p>
          </p:txBody>
        </p:sp>
        <p:sp>
          <p:nvSpPr>
            <p:cNvPr id="767" name="Graphic 1127">
              <a:extLst>
                <a:ext uri="{FF2B5EF4-FFF2-40B4-BE49-F238E27FC236}">
                  <a16:creationId xmlns:a16="http://schemas.microsoft.com/office/drawing/2014/main" id="{044F080F-2834-4CD0-8B15-860B83BE0A63}"/>
                </a:ext>
              </a:extLst>
            </p:cNvPr>
            <p:cNvSpPr/>
            <p:nvPr/>
          </p:nvSpPr>
          <p:spPr>
            <a:xfrm>
              <a:off x="7039039" y="4097398"/>
              <a:ext cx="4621" cy="52228"/>
            </a:xfrm>
            <a:custGeom>
              <a:avLst/>
              <a:gdLst>
                <a:gd name="connsiteX0" fmla="*/ 4964 w 4621"/>
                <a:gd name="connsiteY0" fmla="*/ 53762 h 52228"/>
                <a:gd name="connsiteX1" fmla="*/ 1223 w 4621"/>
                <a:gd name="connsiteY1" fmla="*/ 53762 h 52228"/>
                <a:gd name="connsiteX2" fmla="*/ 1223 w 4621"/>
                <a:gd name="connsiteY2" fmla="*/ 18405 h 52228"/>
                <a:gd name="connsiteX3" fmla="*/ 4964 w 4621"/>
                <a:gd name="connsiteY3" fmla="*/ 18405 h 52228"/>
                <a:gd name="connsiteX4" fmla="*/ 4964 w 4621"/>
                <a:gd name="connsiteY4" fmla="*/ 53762 h 52228"/>
                <a:gd name="connsiteX5" fmla="*/ 5404 w 4621"/>
                <a:gd name="connsiteY5" fmla="*/ 6155 h 52228"/>
                <a:gd name="connsiteX6" fmla="*/ 783 w 4621"/>
                <a:gd name="connsiteY6" fmla="*/ 6155 h 52228"/>
                <a:gd name="connsiteX7" fmla="*/ 783 w 4621"/>
                <a:gd name="connsiteY7" fmla="*/ 1533 h 52228"/>
                <a:gd name="connsiteX8" fmla="*/ 5404 w 4621"/>
                <a:gd name="connsiteY8" fmla="*/ 1533 h 52228"/>
                <a:gd name="connsiteX9" fmla="*/ 5404 w 4621"/>
                <a:gd name="connsiteY9" fmla="*/ 615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964" y="53762"/>
                  </a:moveTo>
                  <a:lnTo>
                    <a:pt x="1223" y="53762"/>
                  </a:lnTo>
                  <a:lnTo>
                    <a:pt x="1223" y="18405"/>
                  </a:lnTo>
                  <a:lnTo>
                    <a:pt x="4964" y="18405"/>
                  </a:lnTo>
                  <a:lnTo>
                    <a:pt x="4964" y="53762"/>
                  </a:lnTo>
                  <a:close/>
                  <a:moveTo>
                    <a:pt x="5404" y="6155"/>
                  </a:moveTo>
                  <a:lnTo>
                    <a:pt x="783" y="6155"/>
                  </a:lnTo>
                  <a:lnTo>
                    <a:pt x="783" y="1533"/>
                  </a:lnTo>
                  <a:lnTo>
                    <a:pt x="5404" y="1533"/>
                  </a:lnTo>
                  <a:lnTo>
                    <a:pt x="5404" y="6155"/>
                  </a:lnTo>
                  <a:close/>
                </a:path>
              </a:pathLst>
            </a:custGeom>
            <a:solidFill>
              <a:srgbClr val="000000"/>
            </a:solidFill>
            <a:ln w="73262" cap="flat">
              <a:noFill/>
              <a:prstDash val="solid"/>
              <a:miter/>
            </a:ln>
          </p:spPr>
          <p:txBody>
            <a:bodyPr rtlCol="0" anchor="ctr"/>
            <a:lstStyle/>
            <a:p>
              <a:endParaRPr lang="en-GB"/>
            </a:p>
          </p:txBody>
        </p:sp>
        <p:sp>
          <p:nvSpPr>
            <p:cNvPr id="768" name="Graphic 1127">
              <a:extLst>
                <a:ext uri="{FF2B5EF4-FFF2-40B4-BE49-F238E27FC236}">
                  <a16:creationId xmlns:a16="http://schemas.microsoft.com/office/drawing/2014/main" id="{7C349F22-8BE1-47ED-B9EC-DF43D9CF1B10}"/>
                </a:ext>
              </a:extLst>
            </p:cNvPr>
            <p:cNvSpPr/>
            <p:nvPr/>
          </p:nvSpPr>
          <p:spPr>
            <a:xfrm>
              <a:off x="7057251" y="4113829"/>
              <a:ext cx="27214" cy="35797"/>
            </a:xfrm>
            <a:custGeom>
              <a:avLst/>
              <a:gdLst>
                <a:gd name="connsiteX0" fmla="*/ 28008 w 27214"/>
                <a:gd name="connsiteY0" fmla="*/ 37333 h 35797"/>
                <a:gd name="connsiteX1" fmla="*/ 24267 w 27214"/>
                <a:gd name="connsiteY1" fmla="*/ 37333 h 35797"/>
                <a:gd name="connsiteX2" fmla="*/ 24267 w 27214"/>
                <a:gd name="connsiteY2" fmla="*/ 15400 h 35797"/>
                <a:gd name="connsiteX3" fmla="*/ 21773 w 27214"/>
                <a:gd name="connsiteY3" fmla="*/ 7551 h 35797"/>
                <a:gd name="connsiteX4" fmla="*/ 14511 w 27214"/>
                <a:gd name="connsiteY4" fmla="*/ 4837 h 35797"/>
                <a:gd name="connsiteX5" fmla="*/ 7175 w 27214"/>
                <a:gd name="connsiteY5" fmla="*/ 7551 h 35797"/>
                <a:gd name="connsiteX6" fmla="*/ 4534 w 27214"/>
                <a:gd name="connsiteY6" fmla="*/ 15400 h 35797"/>
                <a:gd name="connsiteX7" fmla="*/ 4534 w 27214"/>
                <a:gd name="connsiteY7" fmla="*/ 37333 h 35797"/>
                <a:gd name="connsiteX8" fmla="*/ 793 w 27214"/>
                <a:gd name="connsiteY8" fmla="*/ 37333 h 35797"/>
                <a:gd name="connsiteX9" fmla="*/ 793 w 27214"/>
                <a:gd name="connsiteY9" fmla="*/ 1976 h 35797"/>
                <a:gd name="connsiteX10" fmla="*/ 4534 w 27214"/>
                <a:gd name="connsiteY10" fmla="*/ 1976 h 35797"/>
                <a:gd name="connsiteX11" fmla="*/ 4534 w 27214"/>
                <a:gd name="connsiteY11" fmla="*/ 6157 h 35797"/>
                <a:gd name="connsiteX12" fmla="*/ 14951 w 27214"/>
                <a:gd name="connsiteY12" fmla="*/ 1536 h 35797"/>
                <a:gd name="connsiteX13" fmla="*/ 24340 w 27214"/>
                <a:gd name="connsiteY13" fmla="*/ 4910 h 35797"/>
                <a:gd name="connsiteX14" fmla="*/ 28008 w 27214"/>
                <a:gd name="connsiteY14" fmla="*/ 14740 h 35797"/>
                <a:gd name="connsiteX15" fmla="*/ 28008 w 27214"/>
                <a:gd name="connsiteY15" fmla="*/ 37333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008" y="37333"/>
                  </a:moveTo>
                  <a:lnTo>
                    <a:pt x="24267" y="37333"/>
                  </a:lnTo>
                  <a:lnTo>
                    <a:pt x="24267" y="15400"/>
                  </a:lnTo>
                  <a:cubicBezTo>
                    <a:pt x="24267" y="11952"/>
                    <a:pt x="23460" y="9385"/>
                    <a:pt x="21773" y="7551"/>
                  </a:cubicBezTo>
                  <a:cubicBezTo>
                    <a:pt x="20086" y="5717"/>
                    <a:pt x="17665" y="4837"/>
                    <a:pt x="14511" y="4837"/>
                  </a:cubicBezTo>
                  <a:cubicBezTo>
                    <a:pt x="11356" y="4837"/>
                    <a:pt x="8862" y="5717"/>
                    <a:pt x="7175" y="7551"/>
                  </a:cubicBezTo>
                  <a:cubicBezTo>
                    <a:pt x="5415" y="9385"/>
                    <a:pt x="4534" y="12026"/>
                    <a:pt x="4534" y="15400"/>
                  </a:cubicBezTo>
                  <a:lnTo>
                    <a:pt x="4534" y="37333"/>
                  </a:lnTo>
                  <a:lnTo>
                    <a:pt x="793" y="37333"/>
                  </a:lnTo>
                  <a:lnTo>
                    <a:pt x="793" y="1976"/>
                  </a:lnTo>
                  <a:lnTo>
                    <a:pt x="4534" y="1976"/>
                  </a:lnTo>
                  <a:lnTo>
                    <a:pt x="4534" y="6157"/>
                  </a:lnTo>
                  <a:cubicBezTo>
                    <a:pt x="7175" y="3076"/>
                    <a:pt x="10623" y="1536"/>
                    <a:pt x="14951" y="1536"/>
                  </a:cubicBezTo>
                  <a:cubicBezTo>
                    <a:pt x="18912" y="1536"/>
                    <a:pt x="22066" y="2636"/>
                    <a:pt x="24340" y="4910"/>
                  </a:cubicBezTo>
                  <a:cubicBezTo>
                    <a:pt x="26761" y="7258"/>
                    <a:pt x="28008" y="10559"/>
                    <a:pt x="28008" y="14740"/>
                  </a:cubicBezTo>
                  <a:lnTo>
                    <a:pt x="28008" y="37333"/>
                  </a:lnTo>
                  <a:close/>
                </a:path>
              </a:pathLst>
            </a:custGeom>
            <a:solidFill>
              <a:srgbClr val="000000"/>
            </a:solidFill>
            <a:ln w="73262" cap="flat">
              <a:noFill/>
              <a:prstDash val="solid"/>
              <a:miter/>
            </a:ln>
          </p:spPr>
          <p:txBody>
            <a:bodyPr rtlCol="0" anchor="ctr"/>
            <a:lstStyle/>
            <a:p>
              <a:endParaRPr lang="en-GB"/>
            </a:p>
          </p:txBody>
        </p:sp>
        <p:sp>
          <p:nvSpPr>
            <p:cNvPr id="769" name="Graphic 1127">
              <a:extLst>
                <a:ext uri="{FF2B5EF4-FFF2-40B4-BE49-F238E27FC236}">
                  <a16:creationId xmlns:a16="http://schemas.microsoft.com/office/drawing/2014/main" id="{7C5E05A4-6C25-4677-9D28-DC5542269D07}"/>
                </a:ext>
              </a:extLst>
            </p:cNvPr>
            <p:cNvSpPr/>
            <p:nvPr/>
          </p:nvSpPr>
          <p:spPr>
            <a:xfrm>
              <a:off x="7096006" y="4113829"/>
              <a:ext cx="27434" cy="53109"/>
            </a:xfrm>
            <a:custGeom>
              <a:avLst/>
              <a:gdLst>
                <a:gd name="connsiteX0" fmla="*/ 28242 w 27434"/>
                <a:gd name="connsiteY0" fmla="*/ 39317 h 53109"/>
                <a:gd name="connsiteX1" fmla="*/ 24427 w 27434"/>
                <a:gd name="connsiteY1" fmla="*/ 50393 h 53109"/>
                <a:gd name="connsiteX2" fmla="*/ 13791 w 27434"/>
                <a:gd name="connsiteY2" fmla="*/ 54648 h 53109"/>
                <a:gd name="connsiteX3" fmla="*/ 7482 w 27434"/>
                <a:gd name="connsiteY3" fmla="*/ 53548 h 53109"/>
                <a:gd name="connsiteX4" fmla="*/ 2127 w 27434"/>
                <a:gd name="connsiteY4" fmla="*/ 49953 h 53109"/>
                <a:gd name="connsiteX5" fmla="*/ 4621 w 27434"/>
                <a:gd name="connsiteY5" fmla="*/ 47459 h 53109"/>
                <a:gd name="connsiteX6" fmla="*/ 8802 w 27434"/>
                <a:gd name="connsiteY6" fmla="*/ 50467 h 53109"/>
                <a:gd name="connsiteX7" fmla="*/ 13791 w 27434"/>
                <a:gd name="connsiteY7" fmla="*/ 51347 h 53109"/>
                <a:gd name="connsiteX8" fmla="*/ 21860 w 27434"/>
                <a:gd name="connsiteY8" fmla="*/ 47973 h 53109"/>
                <a:gd name="connsiteX9" fmla="*/ 24500 w 27434"/>
                <a:gd name="connsiteY9" fmla="*/ 39097 h 53109"/>
                <a:gd name="connsiteX10" fmla="*/ 24500 w 27434"/>
                <a:gd name="connsiteY10" fmla="*/ 32788 h 53109"/>
                <a:gd name="connsiteX11" fmla="*/ 19806 w 27434"/>
                <a:gd name="connsiteY11" fmla="*/ 36676 h 53109"/>
                <a:gd name="connsiteX12" fmla="*/ 14011 w 27434"/>
                <a:gd name="connsiteY12" fmla="*/ 37776 h 53109"/>
                <a:gd name="connsiteX13" fmla="*/ 5355 w 27434"/>
                <a:gd name="connsiteY13" fmla="*/ 34695 h 53109"/>
                <a:gd name="connsiteX14" fmla="*/ 807 w 27434"/>
                <a:gd name="connsiteY14" fmla="*/ 19658 h 53109"/>
                <a:gd name="connsiteX15" fmla="*/ 5355 w 27434"/>
                <a:gd name="connsiteY15" fmla="*/ 4620 h 53109"/>
                <a:gd name="connsiteX16" fmla="*/ 14011 w 27434"/>
                <a:gd name="connsiteY16" fmla="*/ 1539 h 53109"/>
                <a:gd name="connsiteX17" fmla="*/ 19806 w 27434"/>
                <a:gd name="connsiteY17" fmla="*/ 2639 h 53109"/>
                <a:gd name="connsiteX18" fmla="*/ 24500 w 27434"/>
                <a:gd name="connsiteY18" fmla="*/ 6527 h 53109"/>
                <a:gd name="connsiteX19" fmla="*/ 24500 w 27434"/>
                <a:gd name="connsiteY19" fmla="*/ 1979 h 53109"/>
                <a:gd name="connsiteX20" fmla="*/ 28242 w 27434"/>
                <a:gd name="connsiteY20" fmla="*/ 1979 h 53109"/>
                <a:gd name="connsiteX21" fmla="*/ 28242 w 27434"/>
                <a:gd name="connsiteY21" fmla="*/ 39317 h 53109"/>
                <a:gd name="connsiteX22" fmla="*/ 24134 w 27434"/>
                <a:gd name="connsiteY22" fmla="*/ 25159 h 53109"/>
                <a:gd name="connsiteX23" fmla="*/ 24500 w 27434"/>
                <a:gd name="connsiteY23" fmla="*/ 19658 h 53109"/>
                <a:gd name="connsiteX24" fmla="*/ 24134 w 27434"/>
                <a:gd name="connsiteY24" fmla="*/ 14156 h 53109"/>
                <a:gd name="connsiteX25" fmla="*/ 22813 w 27434"/>
                <a:gd name="connsiteY25" fmla="*/ 9534 h 53109"/>
                <a:gd name="connsiteX26" fmla="*/ 19732 w 27434"/>
                <a:gd name="connsiteY26" fmla="*/ 6013 h 53109"/>
                <a:gd name="connsiteX27" fmla="*/ 14524 w 27434"/>
                <a:gd name="connsiteY27" fmla="*/ 4840 h 53109"/>
                <a:gd name="connsiteX28" fmla="*/ 9389 w 27434"/>
                <a:gd name="connsiteY28" fmla="*/ 6013 h 53109"/>
                <a:gd name="connsiteX29" fmla="*/ 6235 w 27434"/>
                <a:gd name="connsiteY29" fmla="*/ 9534 h 53109"/>
                <a:gd name="connsiteX30" fmla="*/ 4915 w 27434"/>
                <a:gd name="connsiteY30" fmla="*/ 14156 h 53109"/>
                <a:gd name="connsiteX31" fmla="*/ 4548 w 27434"/>
                <a:gd name="connsiteY31" fmla="*/ 19658 h 53109"/>
                <a:gd name="connsiteX32" fmla="*/ 4915 w 27434"/>
                <a:gd name="connsiteY32" fmla="*/ 25159 h 53109"/>
                <a:gd name="connsiteX33" fmla="*/ 6235 w 27434"/>
                <a:gd name="connsiteY33" fmla="*/ 29781 h 53109"/>
                <a:gd name="connsiteX34" fmla="*/ 9389 w 27434"/>
                <a:gd name="connsiteY34" fmla="*/ 33228 h 53109"/>
                <a:gd name="connsiteX35" fmla="*/ 14524 w 27434"/>
                <a:gd name="connsiteY35" fmla="*/ 34475 h 53109"/>
                <a:gd name="connsiteX36" fmla="*/ 19732 w 27434"/>
                <a:gd name="connsiteY36" fmla="*/ 33228 h 53109"/>
                <a:gd name="connsiteX37" fmla="*/ 22813 w 27434"/>
                <a:gd name="connsiteY37" fmla="*/ 29781 h 53109"/>
                <a:gd name="connsiteX38" fmla="*/ 24134 w 27434"/>
                <a:gd name="connsiteY38" fmla="*/ 25159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8242" y="39317"/>
                  </a:moveTo>
                  <a:cubicBezTo>
                    <a:pt x="28242" y="43865"/>
                    <a:pt x="26995" y="47533"/>
                    <a:pt x="24427" y="50393"/>
                  </a:cubicBezTo>
                  <a:cubicBezTo>
                    <a:pt x="21860" y="53254"/>
                    <a:pt x="18265" y="54648"/>
                    <a:pt x="13791" y="54648"/>
                  </a:cubicBezTo>
                  <a:cubicBezTo>
                    <a:pt x="11223" y="54648"/>
                    <a:pt x="9169" y="54281"/>
                    <a:pt x="7482" y="53548"/>
                  </a:cubicBezTo>
                  <a:cubicBezTo>
                    <a:pt x="5795" y="52887"/>
                    <a:pt x="4034" y="51640"/>
                    <a:pt x="2127" y="49953"/>
                  </a:cubicBezTo>
                  <a:lnTo>
                    <a:pt x="4621" y="47459"/>
                  </a:lnTo>
                  <a:cubicBezTo>
                    <a:pt x="6162" y="48853"/>
                    <a:pt x="7555" y="49880"/>
                    <a:pt x="8802" y="50467"/>
                  </a:cubicBezTo>
                  <a:cubicBezTo>
                    <a:pt x="10050" y="51054"/>
                    <a:pt x="11663" y="51347"/>
                    <a:pt x="13791" y="51347"/>
                  </a:cubicBezTo>
                  <a:cubicBezTo>
                    <a:pt x="17385" y="51347"/>
                    <a:pt x="20026" y="50247"/>
                    <a:pt x="21860" y="47973"/>
                  </a:cubicBezTo>
                  <a:cubicBezTo>
                    <a:pt x="23620" y="45772"/>
                    <a:pt x="24500" y="42838"/>
                    <a:pt x="24500" y="39097"/>
                  </a:cubicBezTo>
                  <a:lnTo>
                    <a:pt x="24500" y="32788"/>
                  </a:lnTo>
                  <a:cubicBezTo>
                    <a:pt x="23033" y="34695"/>
                    <a:pt x="21493" y="36016"/>
                    <a:pt x="19806" y="36676"/>
                  </a:cubicBezTo>
                  <a:cubicBezTo>
                    <a:pt x="18119" y="37409"/>
                    <a:pt x="16211" y="37776"/>
                    <a:pt x="14011" y="37776"/>
                  </a:cubicBezTo>
                  <a:cubicBezTo>
                    <a:pt x="10270" y="37776"/>
                    <a:pt x="7409" y="36749"/>
                    <a:pt x="5355" y="34695"/>
                  </a:cubicBezTo>
                  <a:cubicBezTo>
                    <a:pt x="2347" y="31688"/>
                    <a:pt x="807" y="26626"/>
                    <a:pt x="807" y="19658"/>
                  </a:cubicBezTo>
                  <a:cubicBezTo>
                    <a:pt x="807" y="12689"/>
                    <a:pt x="2347" y="7627"/>
                    <a:pt x="5355" y="4620"/>
                  </a:cubicBezTo>
                  <a:cubicBezTo>
                    <a:pt x="7409" y="2566"/>
                    <a:pt x="10270" y="1539"/>
                    <a:pt x="14011" y="1539"/>
                  </a:cubicBezTo>
                  <a:cubicBezTo>
                    <a:pt x="16211" y="1539"/>
                    <a:pt x="18119" y="1906"/>
                    <a:pt x="19806" y="2639"/>
                  </a:cubicBezTo>
                  <a:cubicBezTo>
                    <a:pt x="21493" y="3299"/>
                    <a:pt x="23033" y="4620"/>
                    <a:pt x="24500" y="6527"/>
                  </a:cubicBezTo>
                  <a:lnTo>
                    <a:pt x="24500" y="1979"/>
                  </a:lnTo>
                  <a:lnTo>
                    <a:pt x="28242" y="1979"/>
                  </a:lnTo>
                  <a:lnTo>
                    <a:pt x="28242" y="39317"/>
                  </a:lnTo>
                  <a:close/>
                  <a:moveTo>
                    <a:pt x="24134" y="25159"/>
                  </a:moveTo>
                  <a:cubicBezTo>
                    <a:pt x="24354" y="23619"/>
                    <a:pt x="24500" y="21785"/>
                    <a:pt x="24500" y="19658"/>
                  </a:cubicBezTo>
                  <a:cubicBezTo>
                    <a:pt x="24500" y="17530"/>
                    <a:pt x="24354" y="15696"/>
                    <a:pt x="24134" y="14156"/>
                  </a:cubicBezTo>
                  <a:cubicBezTo>
                    <a:pt x="23914" y="12615"/>
                    <a:pt x="23474" y="11075"/>
                    <a:pt x="22813" y="9534"/>
                  </a:cubicBezTo>
                  <a:cubicBezTo>
                    <a:pt x="22153" y="7994"/>
                    <a:pt x="21053" y="6820"/>
                    <a:pt x="19732" y="6013"/>
                  </a:cubicBezTo>
                  <a:cubicBezTo>
                    <a:pt x="18339" y="5207"/>
                    <a:pt x="16578" y="4840"/>
                    <a:pt x="14524" y="4840"/>
                  </a:cubicBezTo>
                  <a:cubicBezTo>
                    <a:pt x="12470" y="4840"/>
                    <a:pt x="10710" y="5207"/>
                    <a:pt x="9389" y="6013"/>
                  </a:cubicBezTo>
                  <a:cubicBezTo>
                    <a:pt x="7996" y="6820"/>
                    <a:pt x="6969" y="7994"/>
                    <a:pt x="6235" y="9534"/>
                  </a:cubicBezTo>
                  <a:cubicBezTo>
                    <a:pt x="5648" y="11075"/>
                    <a:pt x="5135" y="12615"/>
                    <a:pt x="4915" y="14156"/>
                  </a:cubicBezTo>
                  <a:cubicBezTo>
                    <a:pt x="4695" y="15696"/>
                    <a:pt x="4548" y="17530"/>
                    <a:pt x="4548" y="19658"/>
                  </a:cubicBezTo>
                  <a:cubicBezTo>
                    <a:pt x="4548" y="21785"/>
                    <a:pt x="4695" y="23619"/>
                    <a:pt x="4915" y="25159"/>
                  </a:cubicBezTo>
                  <a:cubicBezTo>
                    <a:pt x="5135" y="26700"/>
                    <a:pt x="5648" y="28240"/>
                    <a:pt x="6235" y="29781"/>
                  </a:cubicBezTo>
                  <a:cubicBezTo>
                    <a:pt x="6969" y="31321"/>
                    <a:pt x="7996" y="32421"/>
                    <a:pt x="9389" y="33228"/>
                  </a:cubicBezTo>
                  <a:cubicBezTo>
                    <a:pt x="10710" y="34035"/>
                    <a:pt x="12470" y="34475"/>
                    <a:pt x="14524" y="34475"/>
                  </a:cubicBezTo>
                  <a:cubicBezTo>
                    <a:pt x="16578" y="34475"/>
                    <a:pt x="18339" y="34035"/>
                    <a:pt x="19732" y="33228"/>
                  </a:cubicBezTo>
                  <a:cubicBezTo>
                    <a:pt x="21053" y="32421"/>
                    <a:pt x="22153" y="31321"/>
                    <a:pt x="22813" y="29781"/>
                  </a:cubicBezTo>
                  <a:cubicBezTo>
                    <a:pt x="23474" y="28240"/>
                    <a:pt x="23914" y="26700"/>
                    <a:pt x="24134" y="25159"/>
                  </a:cubicBezTo>
                  <a:close/>
                </a:path>
              </a:pathLst>
            </a:custGeom>
            <a:solidFill>
              <a:srgbClr val="000000"/>
            </a:solidFill>
            <a:ln w="73262" cap="flat">
              <a:noFill/>
              <a:prstDash val="solid"/>
              <a:miter/>
            </a:ln>
          </p:spPr>
          <p:txBody>
            <a:bodyPr rtlCol="0" anchor="ctr"/>
            <a:lstStyle/>
            <a:p>
              <a:endParaRPr lang="en-GB"/>
            </a:p>
          </p:txBody>
        </p:sp>
        <p:sp>
          <p:nvSpPr>
            <p:cNvPr id="770" name="Graphic 1127">
              <a:extLst>
                <a:ext uri="{FF2B5EF4-FFF2-40B4-BE49-F238E27FC236}">
                  <a16:creationId xmlns:a16="http://schemas.microsoft.com/office/drawing/2014/main" id="{C3E7231B-C804-46F0-A688-7F4372842166}"/>
                </a:ext>
              </a:extLst>
            </p:cNvPr>
            <p:cNvSpPr/>
            <p:nvPr/>
          </p:nvSpPr>
          <p:spPr>
            <a:xfrm>
              <a:off x="7156172" y="4097398"/>
              <a:ext cx="27214" cy="52228"/>
            </a:xfrm>
            <a:custGeom>
              <a:avLst/>
              <a:gdLst>
                <a:gd name="connsiteX0" fmla="*/ 28042 w 27214"/>
                <a:gd name="connsiteY0" fmla="*/ 53762 h 52228"/>
                <a:gd name="connsiteX1" fmla="*/ 24301 w 27214"/>
                <a:gd name="connsiteY1" fmla="*/ 53762 h 52228"/>
                <a:gd name="connsiteX2" fmla="*/ 24301 w 27214"/>
                <a:gd name="connsiteY2" fmla="*/ 31829 h 52228"/>
                <a:gd name="connsiteX3" fmla="*/ 21807 w 27214"/>
                <a:gd name="connsiteY3" fmla="*/ 23980 h 52228"/>
                <a:gd name="connsiteX4" fmla="*/ 14545 w 27214"/>
                <a:gd name="connsiteY4" fmla="*/ 21266 h 52228"/>
                <a:gd name="connsiteX5" fmla="*/ 7209 w 27214"/>
                <a:gd name="connsiteY5" fmla="*/ 23980 h 52228"/>
                <a:gd name="connsiteX6" fmla="*/ 4569 w 27214"/>
                <a:gd name="connsiteY6" fmla="*/ 31829 h 52228"/>
                <a:gd name="connsiteX7" fmla="*/ 4569 w 27214"/>
                <a:gd name="connsiteY7" fmla="*/ 53762 h 52228"/>
                <a:gd name="connsiteX8" fmla="*/ 828 w 27214"/>
                <a:gd name="connsiteY8" fmla="*/ 53762 h 52228"/>
                <a:gd name="connsiteX9" fmla="*/ 828 w 27214"/>
                <a:gd name="connsiteY9" fmla="*/ 1533 h 52228"/>
                <a:gd name="connsiteX10" fmla="*/ 4569 w 27214"/>
                <a:gd name="connsiteY10" fmla="*/ 1533 h 52228"/>
                <a:gd name="connsiteX11" fmla="*/ 4569 w 27214"/>
                <a:gd name="connsiteY11" fmla="*/ 22586 h 52228"/>
                <a:gd name="connsiteX12" fmla="*/ 14985 w 27214"/>
                <a:gd name="connsiteY12" fmla="*/ 17965 h 52228"/>
                <a:gd name="connsiteX13" fmla="*/ 24595 w 27214"/>
                <a:gd name="connsiteY13" fmla="*/ 21486 h 52228"/>
                <a:gd name="connsiteX14" fmla="*/ 28042 w 27214"/>
                <a:gd name="connsiteY14" fmla="*/ 31169 h 52228"/>
                <a:gd name="connsiteX15" fmla="*/ 28042 w 27214"/>
                <a:gd name="connsiteY15" fmla="*/ 5376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8042" y="53762"/>
                  </a:moveTo>
                  <a:lnTo>
                    <a:pt x="24301" y="53762"/>
                  </a:lnTo>
                  <a:lnTo>
                    <a:pt x="24301" y="31829"/>
                  </a:lnTo>
                  <a:cubicBezTo>
                    <a:pt x="24301" y="28381"/>
                    <a:pt x="23494" y="25814"/>
                    <a:pt x="21807" y="23980"/>
                  </a:cubicBezTo>
                  <a:cubicBezTo>
                    <a:pt x="20120" y="22146"/>
                    <a:pt x="17699" y="21266"/>
                    <a:pt x="14545" y="21266"/>
                  </a:cubicBezTo>
                  <a:cubicBezTo>
                    <a:pt x="11391" y="21266"/>
                    <a:pt x="8897" y="22146"/>
                    <a:pt x="7209" y="23980"/>
                  </a:cubicBezTo>
                  <a:cubicBezTo>
                    <a:pt x="5449" y="25814"/>
                    <a:pt x="4569" y="28381"/>
                    <a:pt x="4569" y="31829"/>
                  </a:cubicBezTo>
                  <a:lnTo>
                    <a:pt x="4569" y="53762"/>
                  </a:lnTo>
                  <a:lnTo>
                    <a:pt x="828" y="53762"/>
                  </a:lnTo>
                  <a:lnTo>
                    <a:pt x="828" y="1533"/>
                  </a:lnTo>
                  <a:lnTo>
                    <a:pt x="4569" y="1533"/>
                  </a:lnTo>
                  <a:lnTo>
                    <a:pt x="4569" y="22586"/>
                  </a:lnTo>
                  <a:cubicBezTo>
                    <a:pt x="7209" y="19505"/>
                    <a:pt x="10657" y="17965"/>
                    <a:pt x="14985" y="17965"/>
                  </a:cubicBezTo>
                  <a:cubicBezTo>
                    <a:pt x="19020" y="17965"/>
                    <a:pt x="22247" y="19138"/>
                    <a:pt x="24595" y="21486"/>
                  </a:cubicBezTo>
                  <a:cubicBezTo>
                    <a:pt x="26869" y="23833"/>
                    <a:pt x="28042" y="27061"/>
                    <a:pt x="28042" y="31169"/>
                  </a:cubicBezTo>
                  <a:lnTo>
                    <a:pt x="28042" y="53762"/>
                  </a:lnTo>
                  <a:close/>
                </a:path>
              </a:pathLst>
            </a:custGeom>
            <a:solidFill>
              <a:srgbClr val="000000"/>
            </a:solidFill>
            <a:ln w="73262" cap="flat">
              <a:noFill/>
              <a:prstDash val="solid"/>
              <a:miter/>
            </a:ln>
          </p:spPr>
          <p:txBody>
            <a:bodyPr rtlCol="0" anchor="ctr"/>
            <a:lstStyle/>
            <a:p>
              <a:endParaRPr lang="en-GB"/>
            </a:p>
          </p:txBody>
        </p:sp>
        <p:sp>
          <p:nvSpPr>
            <p:cNvPr id="771" name="Graphic 1127">
              <a:extLst>
                <a:ext uri="{FF2B5EF4-FFF2-40B4-BE49-F238E27FC236}">
                  <a16:creationId xmlns:a16="http://schemas.microsoft.com/office/drawing/2014/main" id="{555702F3-C177-42C0-AA36-6AB92FF594AB}"/>
                </a:ext>
              </a:extLst>
            </p:cNvPr>
            <p:cNvSpPr/>
            <p:nvPr/>
          </p:nvSpPr>
          <p:spPr>
            <a:xfrm>
              <a:off x="7194926" y="4113829"/>
              <a:ext cx="28461" cy="36237"/>
            </a:xfrm>
            <a:custGeom>
              <a:avLst/>
              <a:gdLst>
                <a:gd name="connsiteX0" fmla="*/ 24902 w 28461"/>
                <a:gd name="connsiteY0" fmla="*/ 5424 h 36237"/>
                <a:gd name="connsiteX1" fmla="*/ 29303 w 28461"/>
                <a:gd name="connsiteY1" fmla="*/ 19655 h 36237"/>
                <a:gd name="connsiteX2" fmla="*/ 24902 w 28461"/>
                <a:gd name="connsiteY2" fmla="*/ 33886 h 36237"/>
                <a:gd name="connsiteX3" fmla="*/ 15072 w 28461"/>
                <a:gd name="connsiteY3" fmla="*/ 37773 h 36237"/>
                <a:gd name="connsiteX4" fmla="*/ 5243 w 28461"/>
                <a:gd name="connsiteY4" fmla="*/ 33886 h 36237"/>
                <a:gd name="connsiteX5" fmla="*/ 841 w 28461"/>
                <a:gd name="connsiteY5" fmla="*/ 19655 h 36237"/>
                <a:gd name="connsiteX6" fmla="*/ 5243 w 28461"/>
                <a:gd name="connsiteY6" fmla="*/ 5424 h 36237"/>
                <a:gd name="connsiteX7" fmla="*/ 15072 w 28461"/>
                <a:gd name="connsiteY7" fmla="*/ 1536 h 36237"/>
                <a:gd name="connsiteX8" fmla="*/ 24902 w 28461"/>
                <a:gd name="connsiteY8" fmla="*/ 5424 h 36237"/>
                <a:gd name="connsiteX9" fmla="*/ 22408 w 28461"/>
                <a:gd name="connsiteY9" fmla="*/ 31465 h 36237"/>
                <a:gd name="connsiteX10" fmla="*/ 25562 w 28461"/>
                <a:gd name="connsiteY10" fmla="*/ 19655 h 36237"/>
                <a:gd name="connsiteX11" fmla="*/ 22408 w 28461"/>
                <a:gd name="connsiteY11" fmla="*/ 7844 h 36237"/>
                <a:gd name="connsiteX12" fmla="*/ 15072 w 28461"/>
                <a:gd name="connsiteY12" fmla="*/ 4837 h 36237"/>
                <a:gd name="connsiteX13" fmla="*/ 7737 w 28461"/>
                <a:gd name="connsiteY13" fmla="*/ 7844 h 36237"/>
                <a:gd name="connsiteX14" fmla="*/ 4582 w 28461"/>
                <a:gd name="connsiteY14" fmla="*/ 19655 h 36237"/>
                <a:gd name="connsiteX15" fmla="*/ 7737 w 28461"/>
                <a:gd name="connsiteY15" fmla="*/ 31465 h 36237"/>
                <a:gd name="connsiteX16" fmla="*/ 15072 w 28461"/>
                <a:gd name="connsiteY16" fmla="*/ 34472 h 36237"/>
                <a:gd name="connsiteX17" fmla="*/ 22408 w 28461"/>
                <a:gd name="connsiteY17" fmla="*/ 3146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02" y="5424"/>
                  </a:moveTo>
                  <a:cubicBezTo>
                    <a:pt x="27836" y="8358"/>
                    <a:pt x="29303" y="13126"/>
                    <a:pt x="29303" y="19655"/>
                  </a:cubicBezTo>
                  <a:cubicBezTo>
                    <a:pt x="29303" y="26183"/>
                    <a:pt x="27836" y="30951"/>
                    <a:pt x="24902" y="33886"/>
                  </a:cubicBezTo>
                  <a:cubicBezTo>
                    <a:pt x="22334" y="36453"/>
                    <a:pt x="19033" y="37773"/>
                    <a:pt x="15072" y="37773"/>
                  </a:cubicBezTo>
                  <a:cubicBezTo>
                    <a:pt x="11111" y="37773"/>
                    <a:pt x="7810" y="36453"/>
                    <a:pt x="5243" y="33886"/>
                  </a:cubicBezTo>
                  <a:cubicBezTo>
                    <a:pt x="2308" y="30951"/>
                    <a:pt x="841" y="26183"/>
                    <a:pt x="841" y="19655"/>
                  </a:cubicBezTo>
                  <a:cubicBezTo>
                    <a:pt x="841" y="13126"/>
                    <a:pt x="2308" y="8358"/>
                    <a:pt x="5243" y="5424"/>
                  </a:cubicBezTo>
                  <a:cubicBezTo>
                    <a:pt x="7810" y="2856"/>
                    <a:pt x="11111" y="1536"/>
                    <a:pt x="15072" y="1536"/>
                  </a:cubicBezTo>
                  <a:cubicBezTo>
                    <a:pt x="19033" y="1536"/>
                    <a:pt x="22334" y="2856"/>
                    <a:pt x="24902" y="5424"/>
                  </a:cubicBezTo>
                  <a:close/>
                  <a:moveTo>
                    <a:pt x="22408" y="31465"/>
                  </a:moveTo>
                  <a:cubicBezTo>
                    <a:pt x="24535" y="29338"/>
                    <a:pt x="25562" y="25450"/>
                    <a:pt x="25562" y="19655"/>
                  </a:cubicBezTo>
                  <a:cubicBezTo>
                    <a:pt x="25562" y="13860"/>
                    <a:pt x="24535" y="9972"/>
                    <a:pt x="22408" y="7844"/>
                  </a:cubicBezTo>
                  <a:cubicBezTo>
                    <a:pt x="20427" y="5864"/>
                    <a:pt x="17933" y="4837"/>
                    <a:pt x="15072" y="4837"/>
                  </a:cubicBezTo>
                  <a:cubicBezTo>
                    <a:pt x="12211" y="4837"/>
                    <a:pt x="9717" y="5864"/>
                    <a:pt x="7737" y="7844"/>
                  </a:cubicBezTo>
                  <a:cubicBezTo>
                    <a:pt x="5609" y="9972"/>
                    <a:pt x="4582" y="13860"/>
                    <a:pt x="4582" y="19655"/>
                  </a:cubicBezTo>
                  <a:cubicBezTo>
                    <a:pt x="4582" y="25450"/>
                    <a:pt x="5609" y="29338"/>
                    <a:pt x="7737" y="31465"/>
                  </a:cubicBezTo>
                  <a:cubicBezTo>
                    <a:pt x="9717" y="33445"/>
                    <a:pt x="12211" y="34472"/>
                    <a:pt x="15072" y="34472"/>
                  </a:cubicBezTo>
                  <a:cubicBezTo>
                    <a:pt x="17933" y="34472"/>
                    <a:pt x="20427" y="33445"/>
                    <a:pt x="22408" y="31465"/>
                  </a:cubicBezTo>
                  <a:close/>
                </a:path>
              </a:pathLst>
            </a:custGeom>
            <a:solidFill>
              <a:srgbClr val="000000"/>
            </a:solidFill>
            <a:ln w="73262" cap="flat">
              <a:noFill/>
              <a:prstDash val="solid"/>
              <a:miter/>
            </a:ln>
          </p:spPr>
          <p:txBody>
            <a:bodyPr rtlCol="0" anchor="ctr"/>
            <a:lstStyle/>
            <a:p>
              <a:endParaRPr lang="en-GB"/>
            </a:p>
          </p:txBody>
        </p:sp>
        <p:sp>
          <p:nvSpPr>
            <p:cNvPr id="772" name="Graphic 1127">
              <a:extLst>
                <a:ext uri="{FF2B5EF4-FFF2-40B4-BE49-F238E27FC236}">
                  <a16:creationId xmlns:a16="http://schemas.microsoft.com/office/drawing/2014/main" id="{DE6F38CF-429D-4CC2-A8F8-DE9D1819FC2C}"/>
                </a:ext>
              </a:extLst>
            </p:cNvPr>
            <p:cNvSpPr/>
            <p:nvPr/>
          </p:nvSpPr>
          <p:spPr>
            <a:xfrm>
              <a:off x="7231406" y="4102973"/>
              <a:ext cx="16578" cy="46653"/>
            </a:xfrm>
            <a:custGeom>
              <a:avLst/>
              <a:gdLst>
                <a:gd name="connsiteX0" fmla="*/ 17430 w 16578"/>
                <a:gd name="connsiteY0" fmla="*/ 48188 h 46653"/>
                <a:gd name="connsiteX1" fmla="*/ 14203 w 16578"/>
                <a:gd name="connsiteY1" fmla="*/ 48188 h 46653"/>
                <a:gd name="connsiteX2" fmla="*/ 7967 w 16578"/>
                <a:gd name="connsiteY2" fmla="*/ 45621 h 46653"/>
                <a:gd name="connsiteX3" fmla="*/ 5693 w 16578"/>
                <a:gd name="connsiteY3" fmla="*/ 38945 h 46653"/>
                <a:gd name="connsiteX4" fmla="*/ 5693 w 16578"/>
                <a:gd name="connsiteY4" fmla="*/ 15618 h 46653"/>
                <a:gd name="connsiteX5" fmla="*/ 852 w 16578"/>
                <a:gd name="connsiteY5" fmla="*/ 15618 h 46653"/>
                <a:gd name="connsiteX6" fmla="*/ 852 w 16578"/>
                <a:gd name="connsiteY6" fmla="*/ 12831 h 46653"/>
                <a:gd name="connsiteX7" fmla="*/ 5693 w 16578"/>
                <a:gd name="connsiteY7" fmla="*/ 12831 h 46653"/>
                <a:gd name="connsiteX8" fmla="*/ 5693 w 16578"/>
                <a:gd name="connsiteY8" fmla="*/ 1534 h 46653"/>
                <a:gd name="connsiteX9" fmla="*/ 9435 w 16578"/>
                <a:gd name="connsiteY9" fmla="*/ 1534 h 46653"/>
                <a:gd name="connsiteX10" fmla="*/ 9435 w 16578"/>
                <a:gd name="connsiteY10" fmla="*/ 12831 h 46653"/>
                <a:gd name="connsiteX11" fmla="*/ 17430 w 16578"/>
                <a:gd name="connsiteY11" fmla="*/ 12831 h 46653"/>
                <a:gd name="connsiteX12" fmla="*/ 17430 w 16578"/>
                <a:gd name="connsiteY12" fmla="*/ 15618 h 46653"/>
                <a:gd name="connsiteX13" fmla="*/ 9435 w 16578"/>
                <a:gd name="connsiteY13" fmla="*/ 15618 h 46653"/>
                <a:gd name="connsiteX14" fmla="*/ 9435 w 16578"/>
                <a:gd name="connsiteY14" fmla="*/ 39019 h 46653"/>
                <a:gd name="connsiteX15" fmla="*/ 14863 w 16578"/>
                <a:gd name="connsiteY15" fmla="*/ 44887 h 46653"/>
                <a:gd name="connsiteX16" fmla="*/ 17430 w 16578"/>
                <a:gd name="connsiteY16" fmla="*/ 44887 h 46653"/>
                <a:gd name="connsiteX17" fmla="*/ 17430 w 16578"/>
                <a:gd name="connsiteY17" fmla="*/ 48188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430" y="48188"/>
                  </a:moveTo>
                  <a:lnTo>
                    <a:pt x="14203" y="48188"/>
                  </a:lnTo>
                  <a:cubicBezTo>
                    <a:pt x="11489" y="48188"/>
                    <a:pt x="9435" y="47308"/>
                    <a:pt x="7967" y="45621"/>
                  </a:cubicBezTo>
                  <a:cubicBezTo>
                    <a:pt x="6427" y="43933"/>
                    <a:pt x="5693" y="41733"/>
                    <a:pt x="5693" y="38945"/>
                  </a:cubicBezTo>
                  <a:lnTo>
                    <a:pt x="5693" y="15618"/>
                  </a:lnTo>
                  <a:lnTo>
                    <a:pt x="852" y="15618"/>
                  </a:lnTo>
                  <a:lnTo>
                    <a:pt x="852" y="12831"/>
                  </a:lnTo>
                  <a:lnTo>
                    <a:pt x="5693" y="12831"/>
                  </a:lnTo>
                  <a:lnTo>
                    <a:pt x="5693" y="1534"/>
                  </a:lnTo>
                  <a:lnTo>
                    <a:pt x="9435" y="1534"/>
                  </a:lnTo>
                  <a:lnTo>
                    <a:pt x="9435" y="12831"/>
                  </a:lnTo>
                  <a:lnTo>
                    <a:pt x="17430" y="12831"/>
                  </a:lnTo>
                  <a:lnTo>
                    <a:pt x="17430" y="15618"/>
                  </a:lnTo>
                  <a:lnTo>
                    <a:pt x="9435" y="15618"/>
                  </a:lnTo>
                  <a:lnTo>
                    <a:pt x="9435" y="39019"/>
                  </a:lnTo>
                  <a:cubicBezTo>
                    <a:pt x="9435" y="42906"/>
                    <a:pt x="11268" y="44887"/>
                    <a:pt x="14863" y="44887"/>
                  </a:cubicBezTo>
                  <a:lnTo>
                    <a:pt x="17430" y="44887"/>
                  </a:lnTo>
                  <a:lnTo>
                    <a:pt x="17430" y="48188"/>
                  </a:lnTo>
                  <a:close/>
                </a:path>
              </a:pathLst>
            </a:custGeom>
            <a:solidFill>
              <a:srgbClr val="000000"/>
            </a:solidFill>
            <a:ln w="73262" cap="flat">
              <a:noFill/>
              <a:prstDash val="solid"/>
              <a:miter/>
            </a:ln>
          </p:spPr>
          <p:txBody>
            <a:bodyPr rtlCol="0" anchor="ctr"/>
            <a:lstStyle/>
            <a:p>
              <a:endParaRPr lang="en-GB"/>
            </a:p>
          </p:txBody>
        </p:sp>
        <p:sp>
          <p:nvSpPr>
            <p:cNvPr id="773" name="Graphic 1127">
              <a:extLst>
                <a:ext uri="{FF2B5EF4-FFF2-40B4-BE49-F238E27FC236}">
                  <a16:creationId xmlns:a16="http://schemas.microsoft.com/office/drawing/2014/main" id="{87081043-2009-4227-9A48-7EF2A3306E98}"/>
                </a:ext>
              </a:extLst>
            </p:cNvPr>
            <p:cNvSpPr/>
            <p:nvPr/>
          </p:nvSpPr>
          <p:spPr>
            <a:xfrm>
              <a:off x="7271620" y="4114269"/>
              <a:ext cx="50175" cy="35357"/>
            </a:xfrm>
            <a:custGeom>
              <a:avLst/>
              <a:gdLst>
                <a:gd name="connsiteX0" fmla="*/ 51047 w 50175"/>
                <a:gd name="connsiteY0" fmla="*/ 1536 h 35357"/>
                <a:gd name="connsiteX1" fmla="*/ 39750 w 50175"/>
                <a:gd name="connsiteY1" fmla="*/ 36893 h 35357"/>
                <a:gd name="connsiteX2" fmla="*/ 35935 w 50175"/>
                <a:gd name="connsiteY2" fmla="*/ 36893 h 35357"/>
                <a:gd name="connsiteX3" fmla="*/ 25959 w 50175"/>
                <a:gd name="connsiteY3" fmla="*/ 7404 h 35357"/>
                <a:gd name="connsiteX4" fmla="*/ 15983 w 50175"/>
                <a:gd name="connsiteY4" fmla="*/ 36893 h 35357"/>
                <a:gd name="connsiteX5" fmla="*/ 12168 w 50175"/>
                <a:gd name="connsiteY5" fmla="*/ 36893 h 35357"/>
                <a:gd name="connsiteX6" fmla="*/ 872 w 50175"/>
                <a:gd name="connsiteY6" fmla="*/ 1536 h 35357"/>
                <a:gd name="connsiteX7" fmla="*/ 4980 w 50175"/>
                <a:gd name="connsiteY7" fmla="*/ 1536 h 35357"/>
                <a:gd name="connsiteX8" fmla="*/ 14002 w 50175"/>
                <a:gd name="connsiteY8" fmla="*/ 32492 h 35357"/>
                <a:gd name="connsiteX9" fmla="*/ 24125 w 50175"/>
                <a:gd name="connsiteY9" fmla="*/ 1536 h 35357"/>
                <a:gd name="connsiteX10" fmla="*/ 27793 w 50175"/>
                <a:gd name="connsiteY10" fmla="*/ 1536 h 35357"/>
                <a:gd name="connsiteX11" fmla="*/ 37916 w 50175"/>
                <a:gd name="connsiteY11" fmla="*/ 32492 h 35357"/>
                <a:gd name="connsiteX12" fmla="*/ 46939 w 50175"/>
                <a:gd name="connsiteY12" fmla="*/ 1536 h 35357"/>
                <a:gd name="connsiteX13" fmla="*/ 51047 w 50175"/>
                <a:gd name="connsiteY13" fmla="*/ 1536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75" h="35357">
                  <a:moveTo>
                    <a:pt x="51047" y="1536"/>
                  </a:moveTo>
                  <a:lnTo>
                    <a:pt x="39750" y="36893"/>
                  </a:lnTo>
                  <a:lnTo>
                    <a:pt x="35935" y="36893"/>
                  </a:lnTo>
                  <a:lnTo>
                    <a:pt x="25959" y="7404"/>
                  </a:lnTo>
                  <a:lnTo>
                    <a:pt x="15983" y="36893"/>
                  </a:lnTo>
                  <a:lnTo>
                    <a:pt x="12168" y="36893"/>
                  </a:lnTo>
                  <a:lnTo>
                    <a:pt x="872" y="1536"/>
                  </a:lnTo>
                  <a:lnTo>
                    <a:pt x="4980" y="1536"/>
                  </a:lnTo>
                  <a:lnTo>
                    <a:pt x="14002" y="32492"/>
                  </a:lnTo>
                  <a:lnTo>
                    <a:pt x="24125" y="1536"/>
                  </a:lnTo>
                  <a:lnTo>
                    <a:pt x="27793" y="1536"/>
                  </a:lnTo>
                  <a:lnTo>
                    <a:pt x="37916" y="32492"/>
                  </a:lnTo>
                  <a:lnTo>
                    <a:pt x="46939" y="1536"/>
                  </a:lnTo>
                  <a:lnTo>
                    <a:pt x="51047" y="1536"/>
                  </a:lnTo>
                  <a:close/>
                </a:path>
              </a:pathLst>
            </a:custGeom>
            <a:solidFill>
              <a:srgbClr val="000000"/>
            </a:solidFill>
            <a:ln w="73262" cap="flat">
              <a:noFill/>
              <a:prstDash val="solid"/>
              <a:miter/>
            </a:ln>
          </p:spPr>
          <p:txBody>
            <a:bodyPr rtlCol="0" anchor="ctr"/>
            <a:lstStyle/>
            <a:p>
              <a:endParaRPr lang="en-GB"/>
            </a:p>
          </p:txBody>
        </p:sp>
        <p:sp>
          <p:nvSpPr>
            <p:cNvPr id="774" name="Graphic 1127">
              <a:extLst>
                <a:ext uri="{FF2B5EF4-FFF2-40B4-BE49-F238E27FC236}">
                  <a16:creationId xmlns:a16="http://schemas.microsoft.com/office/drawing/2014/main" id="{36A288B3-AE57-4D9B-87F8-9509E30D51C4}"/>
                </a:ext>
              </a:extLst>
            </p:cNvPr>
            <p:cNvSpPr/>
            <p:nvPr/>
          </p:nvSpPr>
          <p:spPr>
            <a:xfrm>
              <a:off x="7327685" y="4113829"/>
              <a:ext cx="28461" cy="36237"/>
            </a:xfrm>
            <a:custGeom>
              <a:avLst/>
              <a:gdLst>
                <a:gd name="connsiteX0" fmla="*/ 24948 w 28461"/>
                <a:gd name="connsiteY0" fmla="*/ 5424 h 36237"/>
                <a:gd name="connsiteX1" fmla="*/ 29349 w 28461"/>
                <a:gd name="connsiteY1" fmla="*/ 19655 h 36237"/>
                <a:gd name="connsiteX2" fmla="*/ 24948 w 28461"/>
                <a:gd name="connsiteY2" fmla="*/ 33886 h 36237"/>
                <a:gd name="connsiteX3" fmla="*/ 15118 w 28461"/>
                <a:gd name="connsiteY3" fmla="*/ 37773 h 36237"/>
                <a:gd name="connsiteX4" fmla="*/ 5289 w 28461"/>
                <a:gd name="connsiteY4" fmla="*/ 33886 h 36237"/>
                <a:gd name="connsiteX5" fmla="*/ 887 w 28461"/>
                <a:gd name="connsiteY5" fmla="*/ 19655 h 36237"/>
                <a:gd name="connsiteX6" fmla="*/ 5289 w 28461"/>
                <a:gd name="connsiteY6" fmla="*/ 5424 h 36237"/>
                <a:gd name="connsiteX7" fmla="*/ 15118 w 28461"/>
                <a:gd name="connsiteY7" fmla="*/ 1536 h 36237"/>
                <a:gd name="connsiteX8" fmla="*/ 24948 w 28461"/>
                <a:gd name="connsiteY8" fmla="*/ 5424 h 36237"/>
                <a:gd name="connsiteX9" fmla="*/ 22454 w 28461"/>
                <a:gd name="connsiteY9" fmla="*/ 31465 h 36237"/>
                <a:gd name="connsiteX10" fmla="*/ 25608 w 28461"/>
                <a:gd name="connsiteY10" fmla="*/ 19655 h 36237"/>
                <a:gd name="connsiteX11" fmla="*/ 22454 w 28461"/>
                <a:gd name="connsiteY11" fmla="*/ 7844 h 36237"/>
                <a:gd name="connsiteX12" fmla="*/ 15118 w 28461"/>
                <a:gd name="connsiteY12" fmla="*/ 4837 h 36237"/>
                <a:gd name="connsiteX13" fmla="*/ 7783 w 28461"/>
                <a:gd name="connsiteY13" fmla="*/ 7844 h 36237"/>
                <a:gd name="connsiteX14" fmla="*/ 4629 w 28461"/>
                <a:gd name="connsiteY14" fmla="*/ 19655 h 36237"/>
                <a:gd name="connsiteX15" fmla="*/ 7783 w 28461"/>
                <a:gd name="connsiteY15" fmla="*/ 31465 h 36237"/>
                <a:gd name="connsiteX16" fmla="*/ 15118 w 28461"/>
                <a:gd name="connsiteY16" fmla="*/ 34472 h 36237"/>
                <a:gd name="connsiteX17" fmla="*/ 22454 w 28461"/>
                <a:gd name="connsiteY17" fmla="*/ 3146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48" y="5424"/>
                  </a:moveTo>
                  <a:cubicBezTo>
                    <a:pt x="27882" y="8358"/>
                    <a:pt x="29349" y="13126"/>
                    <a:pt x="29349" y="19655"/>
                  </a:cubicBezTo>
                  <a:cubicBezTo>
                    <a:pt x="29349" y="26183"/>
                    <a:pt x="27882" y="30951"/>
                    <a:pt x="24948" y="33886"/>
                  </a:cubicBezTo>
                  <a:cubicBezTo>
                    <a:pt x="22381" y="36453"/>
                    <a:pt x="19080" y="37773"/>
                    <a:pt x="15118" y="37773"/>
                  </a:cubicBezTo>
                  <a:cubicBezTo>
                    <a:pt x="11157" y="37773"/>
                    <a:pt x="7856" y="36453"/>
                    <a:pt x="5289" y="33886"/>
                  </a:cubicBezTo>
                  <a:cubicBezTo>
                    <a:pt x="2355" y="30951"/>
                    <a:pt x="887" y="26183"/>
                    <a:pt x="887" y="19655"/>
                  </a:cubicBezTo>
                  <a:cubicBezTo>
                    <a:pt x="887" y="13126"/>
                    <a:pt x="2355" y="8358"/>
                    <a:pt x="5289" y="5424"/>
                  </a:cubicBezTo>
                  <a:cubicBezTo>
                    <a:pt x="7856" y="2856"/>
                    <a:pt x="11157" y="1536"/>
                    <a:pt x="15118" y="1536"/>
                  </a:cubicBezTo>
                  <a:cubicBezTo>
                    <a:pt x="19080" y="1536"/>
                    <a:pt x="22381" y="2856"/>
                    <a:pt x="24948" y="5424"/>
                  </a:cubicBezTo>
                  <a:close/>
                  <a:moveTo>
                    <a:pt x="22454" y="31465"/>
                  </a:moveTo>
                  <a:cubicBezTo>
                    <a:pt x="24581" y="29338"/>
                    <a:pt x="25608" y="25450"/>
                    <a:pt x="25608" y="19655"/>
                  </a:cubicBezTo>
                  <a:cubicBezTo>
                    <a:pt x="25608" y="13860"/>
                    <a:pt x="24581" y="9972"/>
                    <a:pt x="22454" y="7844"/>
                  </a:cubicBezTo>
                  <a:cubicBezTo>
                    <a:pt x="20473" y="5864"/>
                    <a:pt x="17979" y="4837"/>
                    <a:pt x="15118" y="4837"/>
                  </a:cubicBezTo>
                  <a:cubicBezTo>
                    <a:pt x="12258" y="4837"/>
                    <a:pt x="9763" y="5864"/>
                    <a:pt x="7783" y="7844"/>
                  </a:cubicBezTo>
                  <a:cubicBezTo>
                    <a:pt x="5656" y="9972"/>
                    <a:pt x="4629" y="13860"/>
                    <a:pt x="4629" y="19655"/>
                  </a:cubicBezTo>
                  <a:cubicBezTo>
                    <a:pt x="4629" y="25450"/>
                    <a:pt x="5656" y="29338"/>
                    <a:pt x="7783" y="31465"/>
                  </a:cubicBezTo>
                  <a:cubicBezTo>
                    <a:pt x="9763" y="33445"/>
                    <a:pt x="12258" y="34472"/>
                    <a:pt x="15118" y="34472"/>
                  </a:cubicBezTo>
                  <a:cubicBezTo>
                    <a:pt x="17979" y="34472"/>
                    <a:pt x="20473" y="33445"/>
                    <a:pt x="22454" y="31465"/>
                  </a:cubicBezTo>
                  <a:close/>
                </a:path>
              </a:pathLst>
            </a:custGeom>
            <a:solidFill>
              <a:srgbClr val="000000"/>
            </a:solidFill>
            <a:ln w="73262" cap="flat">
              <a:noFill/>
              <a:prstDash val="solid"/>
              <a:miter/>
            </a:ln>
          </p:spPr>
          <p:txBody>
            <a:bodyPr rtlCol="0" anchor="ctr"/>
            <a:lstStyle/>
            <a:p>
              <a:endParaRPr lang="en-GB"/>
            </a:p>
          </p:txBody>
        </p:sp>
        <p:sp>
          <p:nvSpPr>
            <p:cNvPr id="775" name="Graphic 1127">
              <a:extLst>
                <a:ext uri="{FF2B5EF4-FFF2-40B4-BE49-F238E27FC236}">
                  <a16:creationId xmlns:a16="http://schemas.microsoft.com/office/drawing/2014/main" id="{353B869C-C39A-464F-9B21-B5483CEFFB50}"/>
                </a:ext>
              </a:extLst>
            </p:cNvPr>
            <p:cNvSpPr/>
            <p:nvPr/>
          </p:nvSpPr>
          <p:spPr>
            <a:xfrm>
              <a:off x="7368125" y="4113829"/>
              <a:ext cx="22593" cy="35797"/>
            </a:xfrm>
            <a:custGeom>
              <a:avLst/>
              <a:gdLst>
                <a:gd name="connsiteX0" fmla="*/ 20780 w 22593"/>
                <a:gd name="connsiteY0" fmla="*/ 7624 h 35797"/>
                <a:gd name="connsiteX1" fmla="*/ 17772 w 22593"/>
                <a:gd name="connsiteY1" fmla="*/ 5424 h 35797"/>
                <a:gd name="connsiteX2" fmla="*/ 14104 w 22593"/>
                <a:gd name="connsiteY2" fmla="*/ 4837 h 35797"/>
                <a:gd name="connsiteX3" fmla="*/ 7209 w 22593"/>
                <a:gd name="connsiteY3" fmla="*/ 7918 h 35797"/>
                <a:gd name="connsiteX4" fmla="*/ 4642 w 22593"/>
                <a:gd name="connsiteY4" fmla="*/ 15547 h 35797"/>
                <a:gd name="connsiteX5" fmla="*/ 4642 w 22593"/>
                <a:gd name="connsiteY5" fmla="*/ 37333 h 35797"/>
                <a:gd name="connsiteX6" fmla="*/ 900 w 22593"/>
                <a:gd name="connsiteY6" fmla="*/ 37333 h 35797"/>
                <a:gd name="connsiteX7" fmla="*/ 900 w 22593"/>
                <a:gd name="connsiteY7" fmla="*/ 1976 h 35797"/>
                <a:gd name="connsiteX8" fmla="*/ 4642 w 22593"/>
                <a:gd name="connsiteY8" fmla="*/ 1976 h 35797"/>
                <a:gd name="connsiteX9" fmla="*/ 4642 w 22593"/>
                <a:gd name="connsiteY9" fmla="*/ 6671 h 35797"/>
                <a:gd name="connsiteX10" fmla="*/ 8970 w 22593"/>
                <a:gd name="connsiteY10" fmla="*/ 2930 h 35797"/>
                <a:gd name="connsiteX11" fmla="*/ 14985 w 22593"/>
                <a:gd name="connsiteY11" fmla="*/ 1536 h 35797"/>
                <a:gd name="connsiteX12" fmla="*/ 23494 w 22593"/>
                <a:gd name="connsiteY12" fmla="*/ 4910 h 35797"/>
                <a:gd name="connsiteX13" fmla="*/ 20780 w 22593"/>
                <a:gd name="connsiteY13" fmla="*/ 762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780" y="7624"/>
                  </a:moveTo>
                  <a:cubicBezTo>
                    <a:pt x="19679" y="6524"/>
                    <a:pt x="18726" y="5790"/>
                    <a:pt x="17772" y="5424"/>
                  </a:cubicBezTo>
                  <a:cubicBezTo>
                    <a:pt x="16819" y="5057"/>
                    <a:pt x="15572" y="4837"/>
                    <a:pt x="14104" y="4837"/>
                  </a:cubicBezTo>
                  <a:cubicBezTo>
                    <a:pt x="11170" y="4837"/>
                    <a:pt x="8823" y="5864"/>
                    <a:pt x="7209" y="7918"/>
                  </a:cubicBezTo>
                  <a:cubicBezTo>
                    <a:pt x="5522" y="10045"/>
                    <a:pt x="4642" y="12539"/>
                    <a:pt x="4642" y="15547"/>
                  </a:cubicBezTo>
                  <a:lnTo>
                    <a:pt x="4642" y="37333"/>
                  </a:lnTo>
                  <a:lnTo>
                    <a:pt x="900" y="37333"/>
                  </a:lnTo>
                  <a:lnTo>
                    <a:pt x="900" y="1976"/>
                  </a:lnTo>
                  <a:lnTo>
                    <a:pt x="4642" y="1976"/>
                  </a:lnTo>
                  <a:lnTo>
                    <a:pt x="4642" y="6671"/>
                  </a:lnTo>
                  <a:cubicBezTo>
                    <a:pt x="5669" y="5057"/>
                    <a:pt x="7136" y="3810"/>
                    <a:pt x="8970" y="2930"/>
                  </a:cubicBezTo>
                  <a:cubicBezTo>
                    <a:pt x="10803" y="1976"/>
                    <a:pt x="12857" y="1536"/>
                    <a:pt x="14985" y="1536"/>
                  </a:cubicBezTo>
                  <a:cubicBezTo>
                    <a:pt x="18432" y="1536"/>
                    <a:pt x="21220" y="2636"/>
                    <a:pt x="23494" y="4910"/>
                  </a:cubicBezTo>
                  <a:lnTo>
                    <a:pt x="20780" y="7624"/>
                  </a:lnTo>
                  <a:close/>
                </a:path>
              </a:pathLst>
            </a:custGeom>
            <a:solidFill>
              <a:srgbClr val="000000"/>
            </a:solidFill>
            <a:ln w="73262" cap="flat">
              <a:noFill/>
              <a:prstDash val="solid"/>
              <a:miter/>
            </a:ln>
          </p:spPr>
          <p:txBody>
            <a:bodyPr rtlCol="0" anchor="ctr"/>
            <a:lstStyle/>
            <a:p>
              <a:endParaRPr lang="en-GB"/>
            </a:p>
          </p:txBody>
        </p:sp>
        <p:sp>
          <p:nvSpPr>
            <p:cNvPr id="776" name="Graphic 1127">
              <a:extLst>
                <a:ext uri="{FF2B5EF4-FFF2-40B4-BE49-F238E27FC236}">
                  <a16:creationId xmlns:a16="http://schemas.microsoft.com/office/drawing/2014/main" id="{F6ABD582-4259-43DC-91BA-30A199501747}"/>
                </a:ext>
              </a:extLst>
            </p:cNvPr>
            <p:cNvSpPr/>
            <p:nvPr/>
          </p:nvSpPr>
          <p:spPr>
            <a:xfrm>
              <a:off x="7397928" y="4097398"/>
              <a:ext cx="28608" cy="52228"/>
            </a:xfrm>
            <a:custGeom>
              <a:avLst/>
              <a:gdLst>
                <a:gd name="connsiteX0" fmla="*/ 29520 w 28608"/>
                <a:gd name="connsiteY0" fmla="*/ 53762 h 52228"/>
                <a:gd name="connsiteX1" fmla="*/ 24899 w 28608"/>
                <a:gd name="connsiteY1" fmla="*/ 53762 h 52228"/>
                <a:gd name="connsiteX2" fmla="*/ 12722 w 28608"/>
                <a:gd name="connsiteY2" fmla="*/ 34323 h 52228"/>
                <a:gd name="connsiteX3" fmla="*/ 4653 w 28608"/>
                <a:gd name="connsiteY3" fmla="*/ 43639 h 52228"/>
                <a:gd name="connsiteX4" fmla="*/ 4653 w 28608"/>
                <a:gd name="connsiteY4" fmla="*/ 53762 h 52228"/>
                <a:gd name="connsiteX5" fmla="*/ 912 w 28608"/>
                <a:gd name="connsiteY5" fmla="*/ 53762 h 52228"/>
                <a:gd name="connsiteX6" fmla="*/ 912 w 28608"/>
                <a:gd name="connsiteY6" fmla="*/ 1533 h 52228"/>
                <a:gd name="connsiteX7" fmla="*/ 4653 w 28608"/>
                <a:gd name="connsiteY7" fmla="*/ 1533 h 52228"/>
                <a:gd name="connsiteX8" fmla="*/ 4653 w 28608"/>
                <a:gd name="connsiteY8" fmla="*/ 38357 h 52228"/>
                <a:gd name="connsiteX9" fmla="*/ 22185 w 28608"/>
                <a:gd name="connsiteY9" fmla="*/ 18405 h 52228"/>
                <a:gd name="connsiteX10" fmla="*/ 26953 w 28608"/>
                <a:gd name="connsiteY10" fmla="*/ 18405 h 52228"/>
                <a:gd name="connsiteX11" fmla="*/ 15289 w 28608"/>
                <a:gd name="connsiteY11" fmla="*/ 31609 h 52228"/>
                <a:gd name="connsiteX12" fmla="*/ 29520 w 28608"/>
                <a:gd name="connsiteY12" fmla="*/ 5376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608" h="52228">
                  <a:moveTo>
                    <a:pt x="29520" y="53762"/>
                  </a:moveTo>
                  <a:lnTo>
                    <a:pt x="24899" y="53762"/>
                  </a:lnTo>
                  <a:lnTo>
                    <a:pt x="12722" y="34323"/>
                  </a:lnTo>
                  <a:lnTo>
                    <a:pt x="4653" y="43639"/>
                  </a:lnTo>
                  <a:lnTo>
                    <a:pt x="4653" y="53762"/>
                  </a:lnTo>
                  <a:lnTo>
                    <a:pt x="912" y="53762"/>
                  </a:lnTo>
                  <a:lnTo>
                    <a:pt x="912" y="1533"/>
                  </a:lnTo>
                  <a:lnTo>
                    <a:pt x="4653" y="1533"/>
                  </a:lnTo>
                  <a:lnTo>
                    <a:pt x="4653" y="38357"/>
                  </a:lnTo>
                  <a:lnTo>
                    <a:pt x="22185" y="18405"/>
                  </a:lnTo>
                  <a:lnTo>
                    <a:pt x="26953" y="18405"/>
                  </a:lnTo>
                  <a:lnTo>
                    <a:pt x="15289" y="31609"/>
                  </a:lnTo>
                  <a:lnTo>
                    <a:pt x="29520" y="53762"/>
                  </a:lnTo>
                  <a:close/>
                </a:path>
              </a:pathLst>
            </a:custGeom>
            <a:solidFill>
              <a:srgbClr val="000000"/>
            </a:solidFill>
            <a:ln w="73262" cap="flat">
              <a:noFill/>
              <a:prstDash val="solid"/>
              <a:miter/>
            </a:ln>
          </p:spPr>
          <p:txBody>
            <a:bodyPr rtlCol="0" anchor="ctr"/>
            <a:lstStyle/>
            <a:p>
              <a:endParaRPr lang="en-GB"/>
            </a:p>
          </p:txBody>
        </p:sp>
        <p:sp>
          <p:nvSpPr>
            <p:cNvPr id="777" name="Graphic 1127">
              <a:extLst>
                <a:ext uri="{FF2B5EF4-FFF2-40B4-BE49-F238E27FC236}">
                  <a16:creationId xmlns:a16="http://schemas.microsoft.com/office/drawing/2014/main" id="{62C010FA-9FA4-48D1-BE6D-13ED0AA5DFFA}"/>
                </a:ext>
              </a:extLst>
            </p:cNvPr>
            <p:cNvSpPr/>
            <p:nvPr/>
          </p:nvSpPr>
          <p:spPr>
            <a:xfrm>
              <a:off x="7456172" y="4097398"/>
              <a:ext cx="4621" cy="52228"/>
            </a:xfrm>
            <a:custGeom>
              <a:avLst/>
              <a:gdLst>
                <a:gd name="connsiteX0" fmla="*/ 5109 w 4621"/>
                <a:gd name="connsiteY0" fmla="*/ 53762 h 52228"/>
                <a:gd name="connsiteX1" fmla="*/ 1368 w 4621"/>
                <a:gd name="connsiteY1" fmla="*/ 53762 h 52228"/>
                <a:gd name="connsiteX2" fmla="*/ 1368 w 4621"/>
                <a:gd name="connsiteY2" fmla="*/ 18405 h 52228"/>
                <a:gd name="connsiteX3" fmla="*/ 5109 w 4621"/>
                <a:gd name="connsiteY3" fmla="*/ 18405 h 52228"/>
                <a:gd name="connsiteX4" fmla="*/ 5109 w 4621"/>
                <a:gd name="connsiteY4" fmla="*/ 53762 h 52228"/>
                <a:gd name="connsiteX5" fmla="*/ 5549 w 4621"/>
                <a:gd name="connsiteY5" fmla="*/ 6155 h 52228"/>
                <a:gd name="connsiteX6" fmla="*/ 928 w 4621"/>
                <a:gd name="connsiteY6" fmla="*/ 6155 h 52228"/>
                <a:gd name="connsiteX7" fmla="*/ 928 w 4621"/>
                <a:gd name="connsiteY7" fmla="*/ 1533 h 52228"/>
                <a:gd name="connsiteX8" fmla="*/ 5549 w 4621"/>
                <a:gd name="connsiteY8" fmla="*/ 1533 h 52228"/>
                <a:gd name="connsiteX9" fmla="*/ 5549 w 4621"/>
                <a:gd name="connsiteY9" fmla="*/ 615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109" y="53762"/>
                  </a:moveTo>
                  <a:lnTo>
                    <a:pt x="1368" y="53762"/>
                  </a:lnTo>
                  <a:lnTo>
                    <a:pt x="1368" y="18405"/>
                  </a:lnTo>
                  <a:lnTo>
                    <a:pt x="5109" y="18405"/>
                  </a:lnTo>
                  <a:lnTo>
                    <a:pt x="5109" y="53762"/>
                  </a:lnTo>
                  <a:close/>
                  <a:moveTo>
                    <a:pt x="5549" y="6155"/>
                  </a:moveTo>
                  <a:lnTo>
                    <a:pt x="928" y="6155"/>
                  </a:lnTo>
                  <a:lnTo>
                    <a:pt x="928" y="1533"/>
                  </a:lnTo>
                  <a:lnTo>
                    <a:pt x="5549" y="1533"/>
                  </a:lnTo>
                  <a:lnTo>
                    <a:pt x="5549" y="6155"/>
                  </a:lnTo>
                  <a:close/>
                </a:path>
              </a:pathLst>
            </a:custGeom>
            <a:solidFill>
              <a:srgbClr val="000000"/>
            </a:solidFill>
            <a:ln w="73262" cap="flat">
              <a:noFill/>
              <a:prstDash val="solid"/>
              <a:miter/>
            </a:ln>
          </p:spPr>
          <p:txBody>
            <a:bodyPr rtlCol="0" anchor="ctr"/>
            <a:lstStyle/>
            <a:p>
              <a:endParaRPr lang="en-GB"/>
            </a:p>
          </p:txBody>
        </p:sp>
        <p:sp>
          <p:nvSpPr>
            <p:cNvPr id="778" name="Graphic 1127">
              <a:extLst>
                <a:ext uri="{FF2B5EF4-FFF2-40B4-BE49-F238E27FC236}">
                  <a16:creationId xmlns:a16="http://schemas.microsoft.com/office/drawing/2014/main" id="{0E886FC6-B7BA-4F67-9EB7-B4566E50DA47}"/>
                </a:ext>
              </a:extLst>
            </p:cNvPr>
            <p:cNvSpPr/>
            <p:nvPr/>
          </p:nvSpPr>
          <p:spPr>
            <a:xfrm>
              <a:off x="7474384" y="4113829"/>
              <a:ext cx="27214" cy="35797"/>
            </a:xfrm>
            <a:custGeom>
              <a:avLst/>
              <a:gdLst>
                <a:gd name="connsiteX0" fmla="*/ 28153 w 27214"/>
                <a:gd name="connsiteY0" fmla="*/ 37333 h 35797"/>
                <a:gd name="connsiteX1" fmla="*/ 24412 w 27214"/>
                <a:gd name="connsiteY1" fmla="*/ 37333 h 35797"/>
                <a:gd name="connsiteX2" fmla="*/ 24412 w 27214"/>
                <a:gd name="connsiteY2" fmla="*/ 15400 h 35797"/>
                <a:gd name="connsiteX3" fmla="*/ 21918 w 27214"/>
                <a:gd name="connsiteY3" fmla="*/ 7551 h 35797"/>
                <a:gd name="connsiteX4" fmla="*/ 14656 w 27214"/>
                <a:gd name="connsiteY4" fmla="*/ 4837 h 35797"/>
                <a:gd name="connsiteX5" fmla="*/ 7320 w 27214"/>
                <a:gd name="connsiteY5" fmla="*/ 7551 h 35797"/>
                <a:gd name="connsiteX6" fmla="*/ 4679 w 27214"/>
                <a:gd name="connsiteY6" fmla="*/ 15400 h 35797"/>
                <a:gd name="connsiteX7" fmla="*/ 4679 w 27214"/>
                <a:gd name="connsiteY7" fmla="*/ 37333 h 35797"/>
                <a:gd name="connsiteX8" fmla="*/ 938 w 27214"/>
                <a:gd name="connsiteY8" fmla="*/ 37333 h 35797"/>
                <a:gd name="connsiteX9" fmla="*/ 938 w 27214"/>
                <a:gd name="connsiteY9" fmla="*/ 1976 h 35797"/>
                <a:gd name="connsiteX10" fmla="*/ 4679 w 27214"/>
                <a:gd name="connsiteY10" fmla="*/ 1976 h 35797"/>
                <a:gd name="connsiteX11" fmla="*/ 4679 w 27214"/>
                <a:gd name="connsiteY11" fmla="*/ 6157 h 35797"/>
                <a:gd name="connsiteX12" fmla="*/ 15096 w 27214"/>
                <a:gd name="connsiteY12" fmla="*/ 1536 h 35797"/>
                <a:gd name="connsiteX13" fmla="*/ 24485 w 27214"/>
                <a:gd name="connsiteY13" fmla="*/ 4910 h 35797"/>
                <a:gd name="connsiteX14" fmla="*/ 28153 w 27214"/>
                <a:gd name="connsiteY14" fmla="*/ 14740 h 35797"/>
                <a:gd name="connsiteX15" fmla="*/ 28153 w 27214"/>
                <a:gd name="connsiteY15" fmla="*/ 37333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153" y="37333"/>
                  </a:moveTo>
                  <a:lnTo>
                    <a:pt x="24412" y="37333"/>
                  </a:lnTo>
                  <a:lnTo>
                    <a:pt x="24412" y="15400"/>
                  </a:lnTo>
                  <a:cubicBezTo>
                    <a:pt x="24412" y="11952"/>
                    <a:pt x="23605" y="9385"/>
                    <a:pt x="21918" y="7551"/>
                  </a:cubicBezTo>
                  <a:cubicBezTo>
                    <a:pt x="20231" y="5717"/>
                    <a:pt x="17810" y="4837"/>
                    <a:pt x="14656" y="4837"/>
                  </a:cubicBezTo>
                  <a:cubicBezTo>
                    <a:pt x="11501" y="4837"/>
                    <a:pt x="9007" y="5717"/>
                    <a:pt x="7320" y="7551"/>
                  </a:cubicBezTo>
                  <a:cubicBezTo>
                    <a:pt x="5560" y="9385"/>
                    <a:pt x="4679" y="12026"/>
                    <a:pt x="4679" y="15400"/>
                  </a:cubicBezTo>
                  <a:lnTo>
                    <a:pt x="4679" y="37333"/>
                  </a:lnTo>
                  <a:lnTo>
                    <a:pt x="938" y="37333"/>
                  </a:lnTo>
                  <a:lnTo>
                    <a:pt x="938" y="1976"/>
                  </a:lnTo>
                  <a:lnTo>
                    <a:pt x="4679" y="1976"/>
                  </a:lnTo>
                  <a:lnTo>
                    <a:pt x="4679" y="6157"/>
                  </a:lnTo>
                  <a:cubicBezTo>
                    <a:pt x="7320" y="3076"/>
                    <a:pt x="10768" y="1536"/>
                    <a:pt x="15096" y="1536"/>
                  </a:cubicBezTo>
                  <a:cubicBezTo>
                    <a:pt x="19057" y="1536"/>
                    <a:pt x="22211" y="2636"/>
                    <a:pt x="24485" y="4910"/>
                  </a:cubicBezTo>
                  <a:cubicBezTo>
                    <a:pt x="26906" y="7258"/>
                    <a:pt x="28153" y="10559"/>
                    <a:pt x="28153" y="14740"/>
                  </a:cubicBezTo>
                  <a:lnTo>
                    <a:pt x="28153" y="37333"/>
                  </a:lnTo>
                  <a:close/>
                </a:path>
              </a:pathLst>
            </a:custGeom>
            <a:solidFill>
              <a:srgbClr val="000000"/>
            </a:solidFill>
            <a:ln w="73262" cap="flat">
              <a:noFill/>
              <a:prstDash val="solid"/>
              <a:miter/>
            </a:ln>
          </p:spPr>
          <p:txBody>
            <a:bodyPr rtlCol="0" anchor="ctr"/>
            <a:lstStyle/>
            <a:p>
              <a:endParaRPr lang="en-GB"/>
            </a:p>
          </p:txBody>
        </p:sp>
        <p:sp>
          <p:nvSpPr>
            <p:cNvPr id="779" name="Graphic 1127">
              <a:extLst>
                <a:ext uri="{FF2B5EF4-FFF2-40B4-BE49-F238E27FC236}">
                  <a16:creationId xmlns:a16="http://schemas.microsoft.com/office/drawing/2014/main" id="{64D8D5BF-92C2-4D70-8AED-6594F5D3FE6B}"/>
                </a:ext>
              </a:extLst>
            </p:cNvPr>
            <p:cNvSpPr/>
            <p:nvPr/>
          </p:nvSpPr>
          <p:spPr>
            <a:xfrm>
              <a:off x="7530884" y="4113829"/>
              <a:ext cx="27508" cy="36237"/>
            </a:xfrm>
            <a:custGeom>
              <a:avLst/>
              <a:gdLst>
                <a:gd name="connsiteX0" fmla="*/ 28466 w 27508"/>
                <a:gd name="connsiteY0" fmla="*/ 37333 h 36237"/>
                <a:gd name="connsiteX1" fmla="*/ 24725 w 27508"/>
                <a:gd name="connsiteY1" fmla="*/ 37333 h 36237"/>
                <a:gd name="connsiteX2" fmla="*/ 24725 w 27508"/>
                <a:gd name="connsiteY2" fmla="*/ 33812 h 36237"/>
                <a:gd name="connsiteX3" fmla="*/ 20177 w 27508"/>
                <a:gd name="connsiteY3" fmla="*/ 36893 h 36237"/>
                <a:gd name="connsiteX4" fmla="*/ 13942 w 27508"/>
                <a:gd name="connsiteY4" fmla="*/ 37773 h 36237"/>
                <a:gd name="connsiteX5" fmla="*/ 3525 w 27508"/>
                <a:gd name="connsiteY5" fmla="*/ 34546 h 36237"/>
                <a:gd name="connsiteX6" fmla="*/ 958 w 27508"/>
                <a:gd name="connsiteY6" fmla="*/ 27650 h 36237"/>
                <a:gd name="connsiteX7" fmla="*/ 4259 w 27508"/>
                <a:gd name="connsiteY7" fmla="*/ 20168 h 36237"/>
                <a:gd name="connsiteX8" fmla="*/ 13282 w 27508"/>
                <a:gd name="connsiteY8" fmla="*/ 17454 h 36237"/>
                <a:gd name="connsiteX9" fmla="*/ 24725 w 27508"/>
                <a:gd name="connsiteY9" fmla="*/ 17454 h 36237"/>
                <a:gd name="connsiteX10" fmla="*/ 24725 w 27508"/>
                <a:gd name="connsiteY10" fmla="*/ 13493 h 36237"/>
                <a:gd name="connsiteX11" fmla="*/ 22378 w 27508"/>
                <a:gd name="connsiteY11" fmla="*/ 7038 h 36237"/>
                <a:gd name="connsiteX12" fmla="*/ 14749 w 27508"/>
                <a:gd name="connsiteY12" fmla="*/ 4837 h 36237"/>
                <a:gd name="connsiteX13" fmla="*/ 8954 w 27508"/>
                <a:gd name="connsiteY13" fmla="*/ 5864 h 36237"/>
                <a:gd name="connsiteX14" fmla="*/ 4992 w 27508"/>
                <a:gd name="connsiteY14" fmla="*/ 9312 h 36237"/>
                <a:gd name="connsiteX15" fmla="*/ 2278 w 27508"/>
                <a:gd name="connsiteY15" fmla="*/ 6964 h 36237"/>
                <a:gd name="connsiteX16" fmla="*/ 7340 w 27508"/>
                <a:gd name="connsiteY16" fmla="*/ 2783 h 36237"/>
                <a:gd name="connsiteX17" fmla="*/ 14749 w 27508"/>
                <a:gd name="connsiteY17" fmla="*/ 1536 h 36237"/>
                <a:gd name="connsiteX18" fmla="*/ 28466 w 27508"/>
                <a:gd name="connsiteY18" fmla="*/ 13126 h 36237"/>
                <a:gd name="connsiteX19" fmla="*/ 28466 w 27508"/>
                <a:gd name="connsiteY19" fmla="*/ 37333 h 36237"/>
                <a:gd name="connsiteX20" fmla="*/ 24725 w 27508"/>
                <a:gd name="connsiteY20" fmla="*/ 25010 h 36237"/>
                <a:gd name="connsiteX21" fmla="*/ 24725 w 27508"/>
                <a:gd name="connsiteY21" fmla="*/ 20462 h 36237"/>
                <a:gd name="connsiteX22" fmla="*/ 13722 w 27508"/>
                <a:gd name="connsiteY22" fmla="*/ 20462 h 36237"/>
                <a:gd name="connsiteX23" fmla="*/ 4699 w 27508"/>
                <a:gd name="connsiteY23" fmla="*/ 27577 h 36237"/>
                <a:gd name="connsiteX24" fmla="*/ 6900 w 27508"/>
                <a:gd name="connsiteY24" fmla="*/ 32785 h 36237"/>
                <a:gd name="connsiteX25" fmla="*/ 13942 w 27508"/>
                <a:gd name="connsiteY25" fmla="*/ 34472 h 36237"/>
                <a:gd name="connsiteX26" fmla="*/ 22744 w 27508"/>
                <a:gd name="connsiteY26" fmla="*/ 31758 h 36237"/>
                <a:gd name="connsiteX27" fmla="*/ 24725 w 27508"/>
                <a:gd name="connsiteY27" fmla="*/ 2501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466" y="37333"/>
                  </a:moveTo>
                  <a:lnTo>
                    <a:pt x="24725" y="37333"/>
                  </a:lnTo>
                  <a:lnTo>
                    <a:pt x="24725" y="33812"/>
                  </a:lnTo>
                  <a:cubicBezTo>
                    <a:pt x="23258" y="35279"/>
                    <a:pt x="21717" y="36306"/>
                    <a:pt x="20177" y="36893"/>
                  </a:cubicBezTo>
                  <a:cubicBezTo>
                    <a:pt x="18563" y="37480"/>
                    <a:pt x="16509" y="37773"/>
                    <a:pt x="13942" y="37773"/>
                  </a:cubicBezTo>
                  <a:cubicBezTo>
                    <a:pt x="9100" y="37773"/>
                    <a:pt x="5653" y="36673"/>
                    <a:pt x="3525" y="34546"/>
                  </a:cubicBezTo>
                  <a:cubicBezTo>
                    <a:pt x="1838" y="32859"/>
                    <a:pt x="958" y="30511"/>
                    <a:pt x="958" y="27650"/>
                  </a:cubicBezTo>
                  <a:cubicBezTo>
                    <a:pt x="958" y="24423"/>
                    <a:pt x="2058" y="21929"/>
                    <a:pt x="4259" y="20168"/>
                  </a:cubicBezTo>
                  <a:cubicBezTo>
                    <a:pt x="6386" y="18334"/>
                    <a:pt x="9394" y="17454"/>
                    <a:pt x="13282" y="17454"/>
                  </a:cubicBezTo>
                  <a:lnTo>
                    <a:pt x="24725" y="17454"/>
                  </a:lnTo>
                  <a:lnTo>
                    <a:pt x="24725" y="13493"/>
                  </a:lnTo>
                  <a:cubicBezTo>
                    <a:pt x="24725" y="10632"/>
                    <a:pt x="23918" y="8431"/>
                    <a:pt x="22378" y="7038"/>
                  </a:cubicBezTo>
                  <a:cubicBezTo>
                    <a:pt x="20837" y="5570"/>
                    <a:pt x="18270" y="4837"/>
                    <a:pt x="14749" y="4837"/>
                  </a:cubicBezTo>
                  <a:cubicBezTo>
                    <a:pt x="12328" y="4837"/>
                    <a:pt x="10347" y="5204"/>
                    <a:pt x="8954" y="5864"/>
                  </a:cubicBezTo>
                  <a:cubicBezTo>
                    <a:pt x="7487" y="6524"/>
                    <a:pt x="6166" y="7698"/>
                    <a:pt x="4992" y="9312"/>
                  </a:cubicBezTo>
                  <a:lnTo>
                    <a:pt x="2278" y="6964"/>
                  </a:lnTo>
                  <a:cubicBezTo>
                    <a:pt x="3745" y="4984"/>
                    <a:pt x="5433" y="3517"/>
                    <a:pt x="7340" y="2783"/>
                  </a:cubicBezTo>
                  <a:cubicBezTo>
                    <a:pt x="9320" y="1903"/>
                    <a:pt x="11741" y="1536"/>
                    <a:pt x="14749" y="1536"/>
                  </a:cubicBezTo>
                  <a:cubicBezTo>
                    <a:pt x="23918" y="1536"/>
                    <a:pt x="28466" y="5424"/>
                    <a:pt x="28466" y="13126"/>
                  </a:cubicBezTo>
                  <a:lnTo>
                    <a:pt x="28466" y="37333"/>
                  </a:lnTo>
                  <a:close/>
                  <a:moveTo>
                    <a:pt x="24725" y="25010"/>
                  </a:moveTo>
                  <a:lnTo>
                    <a:pt x="24725" y="20462"/>
                  </a:lnTo>
                  <a:lnTo>
                    <a:pt x="13722" y="20462"/>
                  </a:lnTo>
                  <a:cubicBezTo>
                    <a:pt x="7707" y="20462"/>
                    <a:pt x="4699" y="22809"/>
                    <a:pt x="4699" y="27577"/>
                  </a:cubicBezTo>
                  <a:cubicBezTo>
                    <a:pt x="4699" y="29924"/>
                    <a:pt x="5433" y="31685"/>
                    <a:pt x="6900" y="32785"/>
                  </a:cubicBezTo>
                  <a:cubicBezTo>
                    <a:pt x="8367" y="33886"/>
                    <a:pt x="10714" y="34472"/>
                    <a:pt x="13942" y="34472"/>
                  </a:cubicBezTo>
                  <a:cubicBezTo>
                    <a:pt x="17903" y="34472"/>
                    <a:pt x="20837" y="33592"/>
                    <a:pt x="22744" y="31758"/>
                  </a:cubicBezTo>
                  <a:cubicBezTo>
                    <a:pt x="24065" y="30511"/>
                    <a:pt x="24725" y="28311"/>
                    <a:pt x="24725" y="25010"/>
                  </a:cubicBezTo>
                  <a:close/>
                </a:path>
              </a:pathLst>
            </a:custGeom>
            <a:solidFill>
              <a:srgbClr val="000000"/>
            </a:solidFill>
            <a:ln w="73262" cap="flat">
              <a:noFill/>
              <a:prstDash val="solid"/>
              <a:miter/>
            </a:ln>
          </p:spPr>
          <p:txBody>
            <a:bodyPr rtlCol="0" anchor="ctr"/>
            <a:lstStyle/>
            <a:p>
              <a:endParaRPr lang="en-GB"/>
            </a:p>
          </p:txBody>
        </p:sp>
        <p:sp>
          <p:nvSpPr>
            <p:cNvPr id="780" name="Graphic 1127">
              <a:extLst>
                <a:ext uri="{FF2B5EF4-FFF2-40B4-BE49-F238E27FC236}">
                  <a16:creationId xmlns:a16="http://schemas.microsoft.com/office/drawing/2014/main" id="{A978F024-FF5F-48C9-84A5-266A224F0BAB}"/>
                </a:ext>
              </a:extLst>
            </p:cNvPr>
            <p:cNvSpPr/>
            <p:nvPr/>
          </p:nvSpPr>
          <p:spPr>
            <a:xfrm>
              <a:off x="6655871" y="4192328"/>
              <a:ext cx="27214" cy="52228"/>
            </a:xfrm>
            <a:custGeom>
              <a:avLst/>
              <a:gdLst>
                <a:gd name="connsiteX0" fmla="*/ 27868 w 27214"/>
                <a:gd name="connsiteY0" fmla="*/ 53795 h 52228"/>
                <a:gd name="connsiteX1" fmla="*/ 24127 w 27214"/>
                <a:gd name="connsiteY1" fmla="*/ 53795 h 52228"/>
                <a:gd name="connsiteX2" fmla="*/ 24127 w 27214"/>
                <a:gd name="connsiteY2" fmla="*/ 31862 h 52228"/>
                <a:gd name="connsiteX3" fmla="*/ 21633 w 27214"/>
                <a:gd name="connsiteY3" fmla="*/ 24013 h 52228"/>
                <a:gd name="connsiteX4" fmla="*/ 14371 w 27214"/>
                <a:gd name="connsiteY4" fmla="*/ 21299 h 52228"/>
                <a:gd name="connsiteX5" fmla="*/ 7036 w 27214"/>
                <a:gd name="connsiteY5" fmla="*/ 24013 h 52228"/>
                <a:gd name="connsiteX6" fmla="*/ 4395 w 27214"/>
                <a:gd name="connsiteY6" fmla="*/ 31862 h 52228"/>
                <a:gd name="connsiteX7" fmla="*/ 4395 w 27214"/>
                <a:gd name="connsiteY7" fmla="*/ 53795 h 52228"/>
                <a:gd name="connsiteX8" fmla="*/ 654 w 27214"/>
                <a:gd name="connsiteY8" fmla="*/ 53795 h 52228"/>
                <a:gd name="connsiteX9" fmla="*/ 654 w 27214"/>
                <a:gd name="connsiteY9" fmla="*/ 1566 h 52228"/>
                <a:gd name="connsiteX10" fmla="*/ 4395 w 27214"/>
                <a:gd name="connsiteY10" fmla="*/ 1566 h 52228"/>
                <a:gd name="connsiteX11" fmla="*/ 4395 w 27214"/>
                <a:gd name="connsiteY11" fmla="*/ 22619 h 52228"/>
                <a:gd name="connsiteX12" fmla="*/ 14811 w 27214"/>
                <a:gd name="connsiteY12" fmla="*/ 17998 h 52228"/>
                <a:gd name="connsiteX13" fmla="*/ 24421 w 27214"/>
                <a:gd name="connsiteY13" fmla="*/ 21519 h 52228"/>
                <a:gd name="connsiteX14" fmla="*/ 27868 w 27214"/>
                <a:gd name="connsiteY14" fmla="*/ 31202 h 52228"/>
                <a:gd name="connsiteX15" fmla="*/ 27868 w 27214"/>
                <a:gd name="connsiteY15" fmla="*/ 5379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7868" y="53795"/>
                  </a:moveTo>
                  <a:lnTo>
                    <a:pt x="24127" y="53795"/>
                  </a:lnTo>
                  <a:lnTo>
                    <a:pt x="24127" y="31862"/>
                  </a:lnTo>
                  <a:cubicBezTo>
                    <a:pt x="24127" y="28414"/>
                    <a:pt x="23320" y="25847"/>
                    <a:pt x="21633" y="24013"/>
                  </a:cubicBezTo>
                  <a:cubicBezTo>
                    <a:pt x="19946" y="22179"/>
                    <a:pt x="17525" y="21299"/>
                    <a:pt x="14371" y="21299"/>
                  </a:cubicBezTo>
                  <a:cubicBezTo>
                    <a:pt x="11217" y="21299"/>
                    <a:pt x="8723" y="22179"/>
                    <a:pt x="7036" y="24013"/>
                  </a:cubicBezTo>
                  <a:cubicBezTo>
                    <a:pt x="5275" y="25847"/>
                    <a:pt x="4395" y="28414"/>
                    <a:pt x="4395" y="31862"/>
                  </a:cubicBezTo>
                  <a:lnTo>
                    <a:pt x="4395" y="53795"/>
                  </a:lnTo>
                  <a:lnTo>
                    <a:pt x="654" y="53795"/>
                  </a:lnTo>
                  <a:lnTo>
                    <a:pt x="654" y="1566"/>
                  </a:lnTo>
                  <a:lnTo>
                    <a:pt x="4395" y="1566"/>
                  </a:lnTo>
                  <a:lnTo>
                    <a:pt x="4395" y="22619"/>
                  </a:lnTo>
                  <a:cubicBezTo>
                    <a:pt x="7036" y="19538"/>
                    <a:pt x="10483" y="17998"/>
                    <a:pt x="14811" y="17998"/>
                  </a:cubicBezTo>
                  <a:cubicBezTo>
                    <a:pt x="18846" y="17998"/>
                    <a:pt x="22073" y="19171"/>
                    <a:pt x="24421" y="21519"/>
                  </a:cubicBezTo>
                  <a:cubicBezTo>
                    <a:pt x="26695" y="23866"/>
                    <a:pt x="27868" y="27094"/>
                    <a:pt x="27868" y="31202"/>
                  </a:cubicBezTo>
                  <a:lnTo>
                    <a:pt x="27868" y="53795"/>
                  </a:lnTo>
                  <a:close/>
                </a:path>
              </a:pathLst>
            </a:custGeom>
            <a:solidFill>
              <a:srgbClr val="000000"/>
            </a:solidFill>
            <a:ln w="73262" cap="flat">
              <a:noFill/>
              <a:prstDash val="solid"/>
              <a:miter/>
            </a:ln>
          </p:spPr>
          <p:txBody>
            <a:bodyPr rtlCol="0" anchor="ctr"/>
            <a:lstStyle/>
            <a:p>
              <a:endParaRPr lang="en-GB"/>
            </a:p>
          </p:txBody>
        </p:sp>
        <p:sp>
          <p:nvSpPr>
            <p:cNvPr id="781" name="Graphic 1127">
              <a:extLst>
                <a:ext uri="{FF2B5EF4-FFF2-40B4-BE49-F238E27FC236}">
                  <a16:creationId xmlns:a16="http://schemas.microsoft.com/office/drawing/2014/main" id="{DC7BCC1D-4B8C-484D-BBEA-F3EB442D8C9A}"/>
                </a:ext>
              </a:extLst>
            </p:cNvPr>
            <p:cNvSpPr/>
            <p:nvPr/>
          </p:nvSpPr>
          <p:spPr>
            <a:xfrm>
              <a:off x="6693609" y="4208759"/>
              <a:ext cx="27508" cy="36237"/>
            </a:xfrm>
            <a:custGeom>
              <a:avLst/>
              <a:gdLst>
                <a:gd name="connsiteX0" fmla="*/ 28175 w 27508"/>
                <a:gd name="connsiteY0" fmla="*/ 37366 h 36237"/>
                <a:gd name="connsiteX1" fmla="*/ 24434 w 27508"/>
                <a:gd name="connsiteY1" fmla="*/ 37366 h 36237"/>
                <a:gd name="connsiteX2" fmla="*/ 24434 w 27508"/>
                <a:gd name="connsiteY2" fmla="*/ 33845 h 36237"/>
                <a:gd name="connsiteX3" fmla="*/ 19886 w 27508"/>
                <a:gd name="connsiteY3" fmla="*/ 36926 h 36237"/>
                <a:gd name="connsiteX4" fmla="*/ 13651 w 27508"/>
                <a:gd name="connsiteY4" fmla="*/ 37806 h 36237"/>
                <a:gd name="connsiteX5" fmla="*/ 3234 w 27508"/>
                <a:gd name="connsiteY5" fmla="*/ 34579 h 36237"/>
                <a:gd name="connsiteX6" fmla="*/ 667 w 27508"/>
                <a:gd name="connsiteY6" fmla="*/ 27683 h 36237"/>
                <a:gd name="connsiteX7" fmla="*/ 3968 w 27508"/>
                <a:gd name="connsiteY7" fmla="*/ 20201 h 36237"/>
                <a:gd name="connsiteX8" fmla="*/ 12991 w 27508"/>
                <a:gd name="connsiteY8" fmla="*/ 17487 h 36237"/>
                <a:gd name="connsiteX9" fmla="*/ 24434 w 27508"/>
                <a:gd name="connsiteY9" fmla="*/ 17487 h 36237"/>
                <a:gd name="connsiteX10" fmla="*/ 24434 w 27508"/>
                <a:gd name="connsiteY10" fmla="*/ 13526 h 36237"/>
                <a:gd name="connsiteX11" fmla="*/ 22087 w 27508"/>
                <a:gd name="connsiteY11" fmla="*/ 7071 h 36237"/>
                <a:gd name="connsiteX12" fmla="*/ 14458 w 27508"/>
                <a:gd name="connsiteY12" fmla="*/ 4870 h 36237"/>
                <a:gd name="connsiteX13" fmla="*/ 8663 w 27508"/>
                <a:gd name="connsiteY13" fmla="*/ 5897 h 36237"/>
                <a:gd name="connsiteX14" fmla="*/ 4701 w 27508"/>
                <a:gd name="connsiteY14" fmla="*/ 9345 h 36237"/>
                <a:gd name="connsiteX15" fmla="*/ 1987 w 27508"/>
                <a:gd name="connsiteY15" fmla="*/ 6997 h 36237"/>
                <a:gd name="connsiteX16" fmla="*/ 7049 w 27508"/>
                <a:gd name="connsiteY16" fmla="*/ 2816 h 36237"/>
                <a:gd name="connsiteX17" fmla="*/ 14458 w 27508"/>
                <a:gd name="connsiteY17" fmla="*/ 1569 h 36237"/>
                <a:gd name="connsiteX18" fmla="*/ 28175 w 27508"/>
                <a:gd name="connsiteY18" fmla="*/ 13159 h 36237"/>
                <a:gd name="connsiteX19" fmla="*/ 28175 w 27508"/>
                <a:gd name="connsiteY19" fmla="*/ 37366 h 36237"/>
                <a:gd name="connsiteX20" fmla="*/ 24434 w 27508"/>
                <a:gd name="connsiteY20" fmla="*/ 25043 h 36237"/>
                <a:gd name="connsiteX21" fmla="*/ 24434 w 27508"/>
                <a:gd name="connsiteY21" fmla="*/ 20495 h 36237"/>
                <a:gd name="connsiteX22" fmla="*/ 13431 w 27508"/>
                <a:gd name="connsiteY22" fmla="*/ 20495 h 36237"/>
                <a:gd name="connsiteX23" fmla="*/ 4408 w 27508"/>
                <a:gd name="connsiteY23" fmla="*/ 27610 h 36237"/>
                <a:gd name="connsiteX24" fmla="*/ 6609 w 27508"/>
                <a:gd name="connsiteY24" fmla="*/ 32818 h 36237"/>
                <a:gd name="connsiteX25" fmla="*/ 13651 w 27508"/>
                <a:gd name="connsiteY25" fmla="*/ 34505 h 36237"/>
                <a:gd name="connsiteX26" fmla="*/ 22453 w 27508"/>
                <a:gd name="connsiteY26" fmla="*/ 31791 h 36237"/>
                <a:gd name="connsiteX27" fmla="*/ 24434 w 27508"/>
                <a:gd name="connsiteY27" fmla="*/ 2504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175" y="37366"/>
                  </a:moveTo>
                  <a:lnTo>
                    <a:pt x="24434" y="37366"/>
                  </a:lnTo>
                  <a:lnTo>
                    <a:pt x="24434" y="33845"/>
                  </a:lnTo>
                  <a:cubicBezTo>
                    <a:pt x="22967" y="35312"/>
                    <a:pt x="21426" y="36339"/>
                    <a:pt x="19886" y="36926"/>
                  </a:cubicBezTo>
                  <a:cubicBezTo>
                    <a:pt x="18272" y="37513"/>
                    <a:pt x="16218" y="37806"/>
                    <a:pt x="13651" y="37806"/>
                  </a:cubicBezTo>
                  <a:cubicBezTo>
                    <a:pt x="8809" y="37806"/>
                    <a:pt x="5362" y="36706"/>
                    <a:pt x="3234" y="34579"/>
                  </a:cubicBezTo>
                  <a:cubicBezTo>
                    <a:pt x="1547" y="32892"/>
                    <a:pt x="667" y="30544"/>
                    <a:pt x="667" y="27683"/>
                  </a:cubicBezTo>
                  <a:cubicBezTo>
                    <a:pt x="667" y="24456"/>
                    <a:pt x="1767" y="21962"/>
                    <a:pt x="3968" y="20201"/>
                  </a:cubicBezTo>
                  <a:cubicBezTo>
                    <a:pt x="6095" y="18367"/>
                    <a:pt x="9103" y="17487"/>
                    <a:pt x="12991" y="17487"/>
                  </a:cubicBezTo>
                  <a:lnTo>
                    <a:pt x="24434" y="17487"/>
                  </a:lnTo>
                  <a:lnTo>
                    <a:pt x="24434" y="13526"/>
                  </a:lnTo>
                  <a:cubicBezTo>
                    <a:pt x="24434" y="10665"/>
                    <a:pt x="23627" y="8464"/>
                    <a:pt x="22087" y="7071"/>
                  </a:cubicBezTo>
                  <a:cubicBezTo>
                    <a:pt x="20546" y="5603"/>
                    <a:pt x="17979" y="4870"/>
                    <a:pt x="14458" y="4870"/>
                  </a:cubicBezTo>
                  <a:cubicBezTo>
                    <a:pt x="12037" y="4870"/>
                    <a:pt x="10056" y="5237"/>
                    <a:pt x="8663" y="5897"/>
                  </a:cubicBezTo>
                  <a:cubicBezTo>
                    <a:pt x="7196" y="6557"/>
                    <a:pt x="5875" y="7731"/>
                    <a:pt x="4701" y="9345"/>
                  </a:cubicBezTo>
                  <a:lnTo>
                    <a:pt x="1987" y="6997"/>
                  </a:lnTo>
                  <a:cubicBezTo>
                    <a:pt x="3454" y="5017"/>
                    <a:pt x="5142" y="3550"/>
                    <a:pt x="7049" y="2816"/>
                  </a:cubicBezTo>
                  <a:cubicBezTo>
                    <a:pt x="9029" y="1936"/>
                    <a:pt x="11450" y="1569"/>
                    <a:pt x="14458" y="1569"/>
                  </a:cubicBezTo>
                  <a:cubicBezTo>
                    <a:pt x="23627" y="1569"/>
                    <a:pt x="28175" y="5457"/>
                    <a:pt x="28175" y="13159"/>
                  </a:cubicBezTo>
                  <a:lnTo>
                    <a:pt x="28175" y="37366"/>
                  </a:lnTo>
                  <a:close/>
                  <a:moveTo>
                    <a:pt x="24434" y="25043"/>
                  </a:moveTo>
                  <a:lnTo>
                    <a:pt x="24434" y="20495"/>
                  </a:lnTo>
                  <a:lnTo>
                    <a:pt x="13431" y="20495"/>
                  </a:lnTo>
                  <a:cubicBezTo>
                    <a:pt x="7416" y="20495"/>
                    <a:pt x="4408" y="22842"/>
                    <a:pt x="4408" y="27610"/>
                  </a:cubicBezTo>
                  <a:cubicBezTo>
                    <a:pt x="4408" y="29957"/>
                    <a:pt x="5142" y="31718"/>
                    <a:pt x="6609" y="32818"/>
                  </a:cubicBezTo>
                  <a:cubicBezTo>
                    <a:pt x="8076" y="33919"/>
                    <a:pt x="10423" y="34505"/>
                    <a:pt x="13651" y="34505"/>
                  </a:cubicBezTo>
                  <a:cubicBezTo>
                    <a:pt x="17612" y="34505"/>
                    <a:pt x="20546" y="33625"/>
                    <a:pt x="22453" y="31791"/>
                  </a:cubicBezTo>
                  <a:cubicBezTo>
                    <a:pt x="23774" y="30544"/>
                    <a:pt x="24434" y="28344"/>
                    <a:pt x="24434" y="25043"/>
                  </a:cubicBezTo>
                  <a:close/>
                </a:path>
              </a:pathLst>
            </a:custGeom>
            <a:solidFill>
              <a:srgbClr val="000000"/>
            </a:solidFill>
            <a:ln w="73262" cap="flat">
              <a:noFill/>
              <a:prstDash val="solid"/>
              <a:miter/>
            </a:ln>
          </p:spPr>
          <p:txBody>
            <a:bodyPr rtlCol="0" anchor="ctr"/>
            <a:lstStyle/>
            <a:p>
              <a:endParaRPr lang="en-GB"/>
            </a:p>
          </p:txBody>
        </p:sp>
        <p:sp>
          <p:nvSpPr>
            <p:cNvPr id="782" name="Graphic 1127">
              <a:extLst>
                <a:ext uri="{FF2B5EF4-FFF2-40B4-BE49-F238E27FC236}">
                  <a16:creationId xmlns:a16="http://schemas.microsoft.com/office/drawing/2014/main" id="{4068230D-A484-4F62-9EDD-9537755EC021}"/>
                </a:ext>
              </a:extLst>
            </p:cNvPr>
            <p:cNvSpPr/>
            <p:nvPr/>
          </p:nvSpPr>
          <p:spPr>
            <a:xfrm>
              <a:off x="6731636" y="4209200"/>
              <a:ext cx="25234" cy="35357"/>
            </a:xfrm>
            <a:custGeom>
              <a:avLst/>
              <a:gdLst>
                <a:gd name="connsiteX0" fmla="*/ 25914 w 25234"/>
                <a:gd name="connsiteY0" fmla="*/ 36926 h 35357"/>
                <a:gd name="connsiteX1" fmla="*/ 680 w 25234"/>
                <a:gd name="connsiteY1" fmla="*/ 36926 h 35357"/>
                <a:gd name="connsiteX2" fmla="*/ 680 w 25234"/>
                <a:gd name="connsiteY2" fmla="*/ 33405 h 35357"/>
                <a:gd name="connsiteX3" fmla="*/ 21953 w 25234"/>
                <a:gd name="connsiteY3" fmla="*/ 4870 h 35357"/>
                <a:gd name="connsiteX4" fmla="*/ 1853 w 25234"/>
                <a:gd name="connsiteY4" fmla="*/ 4870 h 35357"/>
                <a:gd name="connsiteX5" fmla="*/ 1853 w 25234"/>
                <a:gd name="connsiteY5" fmla="*/ 1569 h 35357"/>
                <a:gd name="connsiteX6" fmla="*/ 25914 w 25234"/>
                <a:gd name="connsiteY6" fmla="*/ 1569 h 35357"/>
                <a:gd name="connsiteX7" fmla="*/ 25914 w 25234"/>
                <a:gd name="connsiteY7" fmla="*/ 5090 h 35357"/>
                <a:gd name="connsiteX8" fmla="*/ 4568 w 25234"/>
                <a:gd name="connsiteY8" fmla="*/ 33625 h 35357"/>
                <a:gd name="connsiteX9" fmla="*/ 25914 w 25234"/>
                <a:gd name="connsiteY9" fmla="*/ 33625 h 35357"/>
                <a:gd name="connsiteX10" fmla="*/ 25914 w 25234"/>
                <a:gd name="connsiteY10" fmla="*/ 36926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34" h="35357">
                  <a:moveTo>
                    <a:pt x="25914" y="36926"/>
                  </a:moveTo>
                  <a:lnTo>
                    <a:pt x="680" y="36926"/>
                  </a:lnTo>
                  <a:lnTo>
                    <a:pt x="680" y="33405"/>
                  </a:lnTo>
                  <a:lnTo>
                    <a:pt x="21953" y="4870"/>
                  </a:lnTo>
                  <a:lnTo>
                    <a:pt x="1853" y="4870"/>
                  </a:lnTo>
                  <a:lnTo>
                    <a:pt x="1853" y="1569"/>
                  </a:lnTo>
                  <a:lnTo>
                    <a:pt x="25914" y="1569"/>
                  </a:lnTo>
                  <a:lnTo>
                    <a:pt x="25914" y="5090"/>
                  </a:lnTo>
                  <a:lnTo>
                    <a:pt x="4568" y="33625"/>
                  </a:lnTo>
                  <a:lnTo>
                    <a:pt x="25914" y="33625"/>
                  </a:lnTo>
                  <a:lnTo>
                    <a:pt x="25914" y="36926"/>
                  </a:lnTo>
                  <a:close/>
                </a:path>
              </a:pathLst>
            </a:custGeom>
            <a:solidFill>
              <a:srgbClr val="000000"/>
            </a:solidFill>
            <a:ln w="73262" cap="flat">
              <a:noFill/>
              <a:prstDash val="solid"/>
              <a:miter/>
            </a:ln>
          </p:spPr>
          <p:txBody>
            <a:bodyPr rtlCol="0" anchor="ctr"/>
            <a:lstStyle/>
            <a:p>
              <a:endParaRPr lang="en-GB"/>
            </a:p>
          </p:txBody>
        </p:sp>
        <p:sp>
          <p:nvSpPr>
            <p:cNvPr id="783" name="Graphic 1127">
              <a:extLst>
                <a:ext uri="{FF2B5EF4-FFF2-40B4-BE49-F238E27FC236}">
                  <a16:creationId xmlns:a16="http://schemas.microsoft.com/office/drawing/2014/main" id="{0AA078EB-8785-4BC8-8A5A-6CC2457DA186}"/>
                </a:ext>
              </a:extLst>
            </p:cNvPr>
            <p:cNvSpPr/>
            <p:nvPr/>
          </p:nvSpPr>
          <p:spPr>
            <a:xfrm>
              <a:off x="6764677" y="4208759"/>
              <a:ext cx="27508" cy="36237"/>
            </a:xfrm>
            <a:custGeom>
              <a:avLst/>
              <a:gdLst>
                <a:gd name="connsiteX0" fmla="*/ 28200 w 27508"/>
                <a:gd name="connsiteY0" fmla="*/ 37366 h 36237"/>
                <a:gd name="connsiteX1" fmla="*/ 24459 w 27508"/>
                <a:gd name="connsiteY1" fmla="*/ 37366 h 36237"/>
                <a:gd name="connsiteX2" fmla="*/ 24459 w 27508"/>
                <a:gd name="connsiteY2" fmla="*/ 33845 h 36237"/>
                <a:gd name="connsiteX3" fmla="*/ 19911 w 27508"/>
                <a:gd name="connsiteY3" fmla="*/ 36926 h 36237"/>
                <a:gd name="connsiteX4" fmla="*/ 13675 w 27508"/>
                <a:gd name="connsiteY4" fmla="*/ 37806 h 36237"/>
                <a:gd name="connsiteX5" fmla="*/ 3259 w 27508"/>
                <a:gd name="connsiteY5" fmla="*/ 34579 h 36237"/>
                <a:gd name="connsiteX6" fmla="*/ 692 w 27508"/>
                <a:gd name="connsiteY6" fmla="*/ 27683 h 36237"/>
                <a:gd name="connsiteX7" fmla="*/ 3993 w 27508"/>
                <a:gd name="connsiteY7" fmla="*/ 20201 h 36237"/>
                <a:gd name="connsiteX8" fmla="*/ 13015 w 27508"/>
                <a:gd name="connsiteY8" fmla="*/ 17487 h 36237"/>
                <a:gd name="connsiteX9" fmla="*/ 24459 w 27508"/>
                <a:gd name="connsiteY9" fmla="*/ 17487 h 36237"/>
                <a:gd name="connsiteX10" fmla="*/ 24459 w 27508"/>
                <a:gd name="connsiteY10" fmla="*/ 13526 h 36237"/>
                <a:gd name="connsiteX11" fmla="*/ 22111 w 27508"/>
                <a:gd name="connsiteY11" fmla="*/ 7071 h 36237"/>
                <a:gd name="connsiteX12" fmla="*/ 14482 w 27508"/>
                <a:gd name="connsiteY12" fmla="*/ 4870 h 36237"/>
                <a:gd name="connsiteX13" fmla="*/ 8687 w 27508"/>
                <a:gd name="connsiteY13" fmla="*/ 5897 h 36237"/>
                <a:gd name="connsiteX14" fmla="*/ 4726 w 27508"/>
                <a:gd name="connsiteY14" fmla="*/ 9345 h 36237"/>
                <a:gd name="connsiteX15" fmla="*/ 2012 w 27508"/>
                <a:gd name="connsiteY15" fmla="*/ 6997 h 36237"/>
                <a:gd name="connsiteX16" fmla="*/ 7073 w 27508"/>
                <a:gd name="connsiteY16" fmla="*/ 2816 h 36237"/>
                <a:gd name="connsiteX17" fmla="*/ 14482 w 27508"/>
                <a:gd name="connsiteY17" fmla="*/ 1569 h 36237"/>
                <a:gd name="connsiteX18" fmla="*/ 28200 w 27508"/>
                <a:gd name="connsiteY18" fmla="*/ 13159 h 36237"/>
                <a:gd name="connsiteX19" fmla="*/ 28200 w 27508"/>
                <a:gd name="connsiteY19" fmla="*/ 37366 h 36237"/>
                <a:gd name="connsiteX20" fmla="*/ 24459 w 27508"/>
                <a:gd name="connsiteY20" fmla="*/ 25043 h 36237"/>
                <a:gd name="connsiteX21" fmla="*/ 24459 w 27508"/>
                <a:gd name="connsiteY21" fmla="*/ 20495 h 36237"/>
                <a:gd name="connsiteX22" fmla="*/ 13455 w 27508"/>
                <a:gd name="connsiteY22" fmla="*/ 20495 h 36237"/>
                <a:gd name="connsiteX23" fmla="*/ 4433 w 27508"/>
                <a:gd name="connsiteY23" fmla="*/ 27610 h 36237"/>
                <a:gd name="connsiteX24" fmla="*/ 6633 w 27508"/>
                <a:gd name="connsiteY24" fmla="*/ 32818 h 36237"/>
                <a:gd name="connsiteX25" fmla="*/ 13675 w 27508"/>
                <a:gd name="connsiteY25" fmla="*/ 34505 h 36237"/>
                <a:gd name="connsiteX26" fmla="*/ 22478 w 27508"/>
                <a:gd name="connsiteY26" fmla="*/ 31791 h 36237"/>
                <a:gd name="connsiteX27" fmla="*/ 24459 w 27508"/>
                <a:gd name="connsiteY27" fmla="*/ 2504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200" y="37366"/>
                  </a:moveTo>
                  <a:lnTo>
                    <a:pt x="24459" y="37366"/>
                  </a:lnTo>
                  <a:lnTo>
                    <a:pt x="24459" y="33845"/>
                  </a:lnTo>
                  <a:cubicBezTo>
                    <a:pt x="22992" y="35312"/>
                    <a:pt x="21451" y="36339"/>
                    <a:pt x="19911" y="36926"/>
                  </a:cubicBezTo>
                  <a:cubicBezTo>
                    <a:pt x="18297" y="37513"/>
                    <a:pt x="16243" y="37806"/>
                    <a:pt x="13675" y="37806"/>
                  </a:cubicBezTo>
                  <a:cubicBezTo>
                    <a:pt x="8834" y="37806"/>
                    <a:pt x="5386" y="36706"/>
                    <a:pt x="3259" y="34579"/>
                  </a:cubicBezTo>
                  <a:cubicBezTo>
                    <a:pt x="1572" y="32892"/>
                    <a:pt x="692" y="30544"/>
                    <a:pt x="692" y="27683"/>
                  </a:cubicBezTo>
                  <a:cubicBezTo>
                    <a:pt x="692" y="24456"/>
                    <a:pt x="1792" y="21962"/>
                    <a:pt x="3993" y="20201"/>
                  </a:cubicBezTo>
                  <a:cubicBezTo>
                    <a:pt x="6120" y="18367"/>
                    <a:pt x="9127" y="17487"/>
                    <a:pt x="13015" y="17487"/>
                  </a:cubicBezTo>
                  <a:lnTo>
                    <a:pt x="24459" y="17487"/>
                  </a:lnTo>
                  <a:lnTo>
                    <a:pt x="24459" y="13526"/>
                  </a:lnTo>
                  <a:cubicBezTo>
                    <a:pt x="24459" y="10665"/>
                    <a:pt x="23652" y="8464"/>
                    <a:pt x="22111" y="7071"/>
                  </a:cubicBezTo>
                  <a:cubicBezTo>
                    <a:pt x="20571" y="5603"/>
                    <a:pt x="18003" y="4870"/>
                    <a:pt x="14482" y="4870"/>
                  </a:cubicBezTo>
                  <a:cubicBezTo>
                    <a:pt x="12062" y="4870"/>
                    <a:pt x="10081" y="5237"/>
                    <a:pt x="8687" y="5897"/>
                  </a:cubicBezTo>
                  <a:cubicBezTo>
                    <a:pt x="7220" y="6557"/>
                    <a:pt x="5900" y="7731"/>
                    <a:pt x="4726" y="9345"/>
                  </a:cubicBezTo>
                  <a:lnTo>
                    <a:pt x="2012" y="6997"/>
                  </a:lnTo>
                  <a:cubicBezTo>
                    <a:pt x="3479" y="5017"/>
                    <a:pt x="5166" y="3550"/>
                    <a:pt x="7073" y="2816"/>
                  </a:cubicBezTo>
                  <a:cubicBezTo>
                    <a:pt x="9054" y="1936"/>
                    <a:pt x="11475" y="1569"/>
                    <a:pt x="14482" y="1569"/>
                  </a:cubicBezTo>
                  <a:cubicBezTo>
                    <a:pt x="23652" y="1569"/>
                    <a:pt x="28200" y="5457"/>
                    <a:pt x="28200" y="13159"/>
                  </a:cubicBezTo>
                  <a:lnTo>
                    <a:pt x="28200" y="37366"/>
                  </a:lnTo>
                  <a:close/>
                  <a:moveTo>
                    <a:pt x="24459" y="25043"/>
                  </a:moveTo>
                  <a:lnTo>
                    <a:pt x="24459" y="20495"/>
                  </a:lnTo>
                  <a:lnTo>
                    <a:pt x="13455" y="20495"/>
                  </a:lnTo>
                  <a:cubicBezTo>
                    <a:pt x="7440" y="20495"/>
                    <a:pt x="4433" y="22842"/>
                    <a:pt x="4433" y="27610"/>
                  </a:cubicBezTo>
                  <a:cubicBezTo>
                    <a:pt x="4433" y="29957"/>
                    <a:pt x="5166" y="31718"/>
                    <a:pt x="6633" y="32818"/>
                  </a:cubicBezTo>
                  <a:cubicBezTo>
                    <a:pt x="8100" y="33919"/>
                    <a:pt x="10448" y="34505"/>
                    <a:pt x="13675" y="34505"/>
                  </a:cubicBezTo>
                  <a:cubicBezTo>
                    <a:pt x="17637" y="34505"/>
                    <a:pt x="20571" y="33625"/>
                    <a:pt x="22478" y="31791"/>
                  </a:cubicBezTo>
                  <a:cubicBezTo>
                    <a:pt x="23799" y="30544"/>
                    <a:pt x="24459" y="28344"/>
                    <a:pt x="24459" y="25043"/>
                  </a:cubicBezTo>
                  <a:close/>
                </a:path>
              </a:pathLst>
            </a:custGeom>
            <a:solidFill>
              <a:srgbClr val="000000"/>
            </a:solidFill>
            <a:ln w="73262" cap="flat">
              <a:noFill/>
              <a:prstDash val="solid"/>
              <a:miter/>
            </a:ln>
          </p:spPr>
          <p:txBody>
            <a:bodyPr rtlCol="0" anchor="ctr"/>
            <a:lstStyle/>
            <a:p>
              <a:endParaRPr lang="en-GB"/>
            </a:p>
          </p:txBody>
        </p:sp>
        <p:sp>
          <p:nvSpPr>
            <p:cNvPr id="784" name="Graphic 1127">
              <a:extLst>
                <a:ext uri="{FF2B5EF4-FFF2-40B4-BE49-F238E27FC236}">
                  <a16:creationId xmlns:a16="http://schemas.microsoft.com/office/drawing/2014/main" id="{2B1C5589-5597-451D-A522-3B8D6EE65B76}"/>
                </a:ext>
              </a:extLst>
            </p:cNvPr>
            <p:cNvSpPr/>
            <p:nvPr/>
          </p:nvSpPr>
          <p:spPr>
            <a:xfrm>
              <a:off x="6805861" y="4208759"/>
              <a:ext cx="22593" cy="35797"/>
            </a:xfrm>
            <a:custGeom>
              <a:avLst/>
              <a:gdLst>
                <a:gd name="connsiteX0" fmla="*/ 20584 w 22593"/>
                <a:gd name="connsiteY0" fmla="*/ 7657 h 35797"/>
                <a:gd name="connsiteX1" fmla="*/ 17577 w 22593"/>
                <a:gd name="connsiteY1" fmla="*/ 5457 h 35797"/>
                <a:gd name="connsiteX2" fmla="*/ 13909 w 22593"/>
                <a:gd name="connsiteY2" fmla="*/ 4870 h 35797"/>
                <a:gd name="connsiteX3" fmla="*/ 7014 w 22593"/>
                <a:gd name="connsiteY3" fmla="*/ 7951 h 35797"/>
                <a:gd name="connsiteX4" fmla="*/ 4446 w 22593"/>
                <a:gd name="connsiteY4" fmla="*/ 15580 h 35797"/>
                <a:gd name="connsiteX5" fmla="*/ 4446 w 22593"/>
                <a:gd name="connsiteY5" fmla="*/ 37366 h 35797"/>
                <a:gd name="connsiteX6" fmla="*/ 705 w 22593"/>
                <a:gd name="connsiteY6" fmla="*/ 37366 h 35797"/>
                <a:gd name="connsiteX7" fmla="*/ 705 w 22593"/>
                <a:gd name="connsiteY7" fmla="*/ 2009 h 35797"/>
                <a:gd name="connsiteX8" fmla="*/ 4446 w 22593"/>
                <a:gd name="connsiteY8" fmla="*/ 2009 h 35797"/>
                <a:gd name="connsiteX9" fmla="*/ 4446 w 22593"/>
                <a:gd name="connsiteY9" fmla="*/ 6704 h 35797"/>
                <a:gd name="connsiteX10" fmla="*/ 8774 w 22593"/>
                <a:gd name="connsiteY10" fmla="*/ 2963 h 35797"/>
                <a:gd name="connsiteX11" fmla="*/ 14789 w 22593"/>
                <a:gd name="connsiteY11" fmla="*/ 1569 h 35797"/>
                <a:gd name="connsiteX12" fmla="*/ 23298 w 22593"/>
                <a:gd name="connsiteY12" fmla="*/ 4943 h 35797"/>
                <a:gd name="connsiteX13" fmla="*/ 20584 w 22593"/>
                <a:gd name="connsiteY13" fmla="*/ 765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584" y="7657"/>
                  </a:moveTo>
                  <a:cubicBezTo>
                    <a:pt x="19484" y="6557"/>
                    <a:pt x="18530" y="5823"/>
                    <a:pt x="17577" y="5457"/>
                  </a:cubicBezTo>
                  <a:cubicBezTo>
                    <a:pt x="16623" y="5090"/>
                    <a:pt x="15376" y="4870"/>
                    <a:pt x="13909" y="4870"/>
                  </a:cubicBezTo>
                  <a:cubicBezTo>
                    <a:pt x="10975" y="4870"/>
                    <a:pt x="8627" y="5897"/>
                    <a:pt x="7014" y="7951"/>
                  </a:cubicBezTo>
                  <a:cubicBezTo>
                    <a:pt x="5326" y="10078"/>
                    <a:pt x="4446" y="12572"/>
                    <a:pt x="4446" y="15580"/>
                  </a:cubicBezTo>
                  <a:lnTo>
                    <a:pt x="4446" y="37366"/>
                  </a:lnTo>
                  <a:lnTo>
                    <a:pt x="705" y="37366"/>
                  </a:lnTo>
                  <a:lnTo>
                    <a:pt x="705" y="2009"/>
                  </a:lnTo>
                  <a:lnTo>
                    <a:pt x="4446" y="2009"/>
                  </a:lnTo>
                  <a:lnTo>
                    <a:pt x="4446" y="6704"/>
                  </a:lnTo>
                  <a:cubicBezTo>
                    <a:pt x="5473" y="5090"/>
                    <a:pt x="6940" y="3843"/>
                    <a:pt x="8774" y="2963"/>
                  </a:cubicBezTo>
                  <a:cubicBezTo>
                    <a:pt x="10608" y="2009"/>
                    <a:pt x="12662" y="1569"/>
                    <a:pt x="14789" y="1569"/>
                  </a:cubicBezTo>
                  <a:cubicBezTo>
                    <a:pt x="18237" y="1569"/>
                    <a:pt x="21024" y="2669"/>
                    <a:pt x="23298" y="4943"/>
                  </a:cubicBezTo>
                  <a:lnTo>
                    <a:pt x="20584" y="7657"/>
                  </a:lnTo>
                  <a:close/>
                </a:path>
              </a:pathLst>
            </a:custGeom>
            <a:solidFill>
              <a:srgbClr val="000000"/>
            </a:solidFill>
            <a:ln w="73262" cap="flat">
              <a:noFill/>
              <a:prstDash val="solid"/>
              <a:miter/>
            </a:ln>
          </p:spPr>
          <p:txBody>
            <a:bodyPr rtlCol="0" anchor="ctr"/>
            <a:lstStyle/>
            <a:p>
              <a:endParaRPr lang="en-GB"/>
            </a:p>
          </p:txBody>
        </p:sp>
        <p:sp>
          <p:nvSpPr>
            <p:cNvPr id="785" name="Graphic 1127">
              <a:extLst>
                <a:ext uri="{FF2B5EF4-FFF2-40B4-BE49-F238E27FC236}">
                  <a16:creationId xmlns:a16="http://schemas.microsoft.com/office/drawing/2014/main" id="{B640A801-938E-41D0-992C-8F38D3854A61}"/>
                </a:ext>
              </a:extLst>
            </p:cNvPr>
            <p:cNvSpPr/>
            <p:nvPr/>
          </p:nvSpPr>
          <p:spPr>
            <a:xfrm>
              <a:off x="6833549" y="4192328"/>
              <a:ext cx="27434" cy="52669"/>
            </a:xfrm>
            <a:custGeom>
              <a:avLst/>
              <a:gdLst>
                <a:gd name="connsiteX0" fmla="*/ 28150 w 27434"/>
                <a:gd name="connsiteY0" fmla="*/ 53795 h 52669"/>
                <a:gd name="connsiteX1" fmla="*/ 24409 w 27434"/>
                <a:gd name="connsiteY1" fmla="*/ 53795 h 52669"/>
                <a:gd name="connsiteX2" fmla="*/ 24409 w 27434"/>
                <a:gd name="connsiteY2" fmla="*/ 49247 h 52669"/>
                <a:gd name="connsiteX3" fmla="*/ 19715 w 27434"/>
                <a:gd name="connsiteY3" fmla="*/ 53135 h 52669"/>
                <a:gd name="connsiteX4" fmla="*/ 13919 w 27434"/>
                <a:gd name="connsiteY4" fmla="*/ 54235 h 52669"/>
                <a:gd name="connsiteX5" fmla="*/ 5264 w 27434"/>
                <a:gd name="connsiteY5" fmla="*/ 51154 h 52669"/>
                <a:gd name="connsiteX6" fmla="*/ 716 w 27434"/>
                <a:gd name="connsiteY6" fmla="*/ 36117 h 52669"/>
                <a:gd name="connsiteX7" fmla="*/ 5264 w 27434"/>
                <a:gd name="connsiteY7" fmla="*/ 21079 h 52669"/>
                <a:gd name="connsiteX8" fmla="*/ 13919 w 27434"/>
                <a:gd name="connsiteY8" fmla="*/ 17998 h 52669"/>
                <a:gd name="connsiteX9" fmla="*/ 19715 w 27434"/>
                <a:gd name="connsiteY9" fmla="*/ 19098 h 52669"/>
                <a:gd name="connsiteX10" fmla="*/ 24409 w 27434"/>
                <a:gd name="connsiteY10" fmla="*/ 22986 h 52669"/>
                <a:gd name="connsiteX11" fmla="*/ 24409 w 27434"/>
                <a:gd name="connsiteY11" fmla="*/ 1566 h 52669"/>
                <a:gd name="connsiteX12" fmla="*/ 28150 w 27434"/>
                <a:gd name="connsiteY12" fmla="*/ 1566 h 52669"/>
                <a:gd name="connsiteX13" fmla="*/ 28150 w 27434"/>
                <a:gd name="connsiteY13" fmla="*/ 53795 h 52669"/>
                <a:gd name="connsiteX14" fmla="*/ 24042 w 27434"/>
                <a:gd name="connsiteY14" fmla="*/ 41618 h 52669"/>
                <a:gd name="connsiteX15" fmla="*/ 24409 w 27434"/>
                <a:gd name="connsiteY15" fmla="*/ 36117 h 52669"/>
                <a:gd name="connsiteX16" fmla="*/ 24042 w 27434"/>
                <a:gd name="connsiteY16" fmla="*/ 30615 h 52669"/>
                <a:gd name="connsiteX17" fmla="*/ 22722 w 27434"/>
                <a:gd name="connsiteY17" fmla="*/ 25994 h 52669"/>
                <a:gd name="connsiteX18" fmla="*/ 19641 w 27434"/>
                <a:gd name="connsiteY18" fmla="*/ 22472 h 52669"/>
                <a:gd name="connsiteX19" fmla="*/ 14433 w 27434"/>
                <a:gd name="connsiteY19" fmla="*/ 21299 h 52669"/>
                <a:gd name="connsiteX20" fmla="*/ 9298 w 27434"/>
                <a:gd name="connsiteY20" fmla="*/ 22472 h 52669"/>
                <a:gd name="connsiteX21" fmla="*/ 6144 w 27434"/>
                <a:gd name="connsiteY21" fmla="*/ 25994 h 52669"/>
                <a:gd name="connsiteX22" fmla="*/ 4823 w 27434"/>
                <a:gd name="connsiteY22" fmla="*/ 30615 h 52669"/>
                <a:gd name="connsiteX23" fmla="*/ 4457 w 27434"/>
                <a:gd name="connsiteY23" fmla="*/ 36117 h 52669"/>
                <a:gd name="connsiteX24" fmla="*/ 4823 w 27434"/>
                <a:gd name="connsiteY24" fmla="*/ 41618 h 52669"/>
                <a:gd name="connsiteX25" fmla="*/ 6144 w 27434"/>
                <a:gd name="connsiteY25" fmla="*/ 46240 h 52669"/>
                <a:gd name="connsiteX26" fmla="*/ 9298 w 27434"/>
                <a:gd name="connsiteY26" fmla="*/ 49687 h 52669"/>
                <a:gd name="connsiteX27" fmla="*/ 14433 w 27434"/>
                <a:gd name="connsiteY27" fmla="*/ 50934 h 52669"/>
                <a:gd name="connsiteX28" fmla="*/ 19641 w 27434"/>
                <a:gd name="connsiteY28" fmla="*/ 49687 h 52669"/>
                <a:gd name="connsiteX29" fmla="*/ 22722 w 27434"/>
                <a:gd name="connsiteY29" fmla="*/ 46240 h 52669"/>
                <a:gd name="connsiteX30" fmla="*/ 24042 w 27434"/>
                <a:gd name="connsiteY30" fmla="*/ 41618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150" y="53795"/>
                  </a:moveTo>
                  <a:lnTo>
                    <a:pt x="24409" y="53795"/>
                  </a:lnTo>
                  <a:lnTo>
                    <a:pt x="24409" y="49247"/>
                  </a:lnTo>
                  <a:cubicBezTo>
                    <a:pt x="22942" y="51154"/>
                    <a:pt x="21402" y="52475"/>
                    <a:pt x="19715" y="53135"/>
                  </a:cubicBezTo>
                  <a:cubicBezTo>
                    <a:pt x="18027" y="53869"/>
                    <a:pt x="16120" y="54235"/>
                    <a:pt x="13919" y="54235"/>
                  </a:cubicBezTo>
                  <a:cubicBezTo>
                    <a:pt x="10178" y="54235"/>
                    <a:pt x="7317" y="53208"/>
                    <a:pt x="5264" y="51154"/>
                  </a:cubicBezTo>
                  <a:cubicBezTo>
                    <a:pt x="2256" y="48147"/>
                    <a:pt x="716" y="43085"/>
                    <a:pt x="716" y="36117"/>
                  </a:cubicBezTo>
                  <a:cubicBezTo>
                    <a:pt x="716" y="29148"/>
                    <a:pt x="2256" y="24086"/>
                    <a:pt x="5264" y="21079"/>
                  </a:cubicBezTo>
                  <a:cubicBezTo>
                    <a:pt x="7317" y="19025"/>
                    <a:pt x="10178" y="17998"/>
                    <a:pt x="13919" y="17998"/>
                  </a:cubicBezTo>
                  <a:cubicBezTo>
                    <a:pt x="16120" y="17998"/>
                    <a:pt x="18027" y="18365"/>
                    <a:pt x="19715" y="19098"/>
                  </a:cubicBezTo>
                  <a:cubicBezTo>
                    <a:pt x="21402" y="19758"/>
                    <a:pt x="22942" y="21079"/>
                    <a:pt x="24409" y="22986"/>
                  </a:cubicBezTo>
                  <a:lnTo>
                    <a:pt x="24409" y="1566"/>
                  </a:lnTo>
                  <a:lnTo>
                    <a:pt x="28150" y="1566"/>
                  </a:lnTo>
                  <a:lnTo>
                    <a:pt x="28150" y="53795"/>
                  </a:lnTo>
                  <a:close/>
                  <a:moveTo>
                    <a:pt x="24042" y="41618"/>
                  </a:moveTo>
                  <a:cubicBezTo>
                    <a:pt x="24263" y="40078"/>
                    <a:pt x="24409" y="38244"/>
                    <a:pt x="24409" y="36117"/>
                  </a:cubicBezTo>
                  <a:cubicBezTo>
                    <a:pt x="24409" y="33989"/>
                    <a:pt x="24263" y="32155"/>
                    <a:pt x="24042" y="30615"/>
                  </a:cubicBezTo>
                  <a:cubicBezTo>
                    <a:pt x="23822" y="29074"/>
                    <a:pt x="23382" y="27534"/>
                    <a:pt x="22722" y="25994"/>
                  </a:cubicBezTo>
                  <a:cubicBezTo>
                    <a:pt x="22062" y="24453"/>
                    <a:pt x="20962" y="23279"/>
                    <a:pt x="19641" y="22472"/>
                  </a:cubicBezTo>
                  <a:cubicBezTo>
                    <a:pt x="18247" y="21666"/>
                    <a:pt x="16487" y="21299"/>
                    <a:pt x="14433" y="21299"/>
                  </a:cubicBezTo>
                  <a:cubicBezTo>
                    <a:pt x="12379" y="21299"/>
                    <a:pt x="10618" y="21666"/>
                    <a:pt x="9298" y="22472"/>
                  </a:cubicBezTo>
                  <a:cubicBezTo>
                    <a:pt x="7904" y="23279"/>
                    <a:pt x="6877" y="24453"/>
                    <a:pt x="6144" y="25994"/>
                  </a:cubicBezTo>
                  <a:cubicBezTo>
                    <a:pt x="5557" y="27534"/>
                    <a:pt x="5043" y="29074"/>
                    <a:pt x="4823" y="30615"/>
                  </a:cubicBezTo>
                  <a:cubicBezTo>
                    <a:pt x="4603" y="32155"/>
                    <a:pt x="4457" y="33989"/>
                    <a:pt x="4457" y="36117"/>
                  </a:cubicBezTo>
                  <a:cubicBezTo>
                    <a:pt x="4457" y="38244"/>
                    <a:pt x="4603" y="40078"/>
                    <a:pt x="4823" y="41618"/>
                  </a:cubicBezTo>
                  <a:cubicBezTo>
                    <a:pt x="5043" y="43159"/>
                    <a:pt x="5557" y="44699"/>
                    <a:pt x="6144" y="46240"/>
                  </a:cubicBezTo>
                  <a:cubicBezTo>
                    <a:pt x="6877" y="47780"/>
                    <a:pt x="7904" y="48880"/>
                    <a:pt x="9298" y="49687"/>
                  </a:cubicBezTo>
                  <a:cubicBezTo>
                    <a:pt x="10618" y="50494"/>
                    <a:pt x="12379" y="50934"/>
                    <a:pt x="14433" y="50934"/>
                  </a:cubicBezTo>
                  <a:cubicBezTo>
                    <a:pt x="16487" y="50934"/>
                    <a:pt x="18247" y="50494"/>
                    <a:pt x="19641" y="49687"/>
                  </a:cubicBezTo>
                  <a:cubicBezTo>
                    <a:pt x="20962" y="48880"/>
                    <a:pt x="22062" y="47780"/>
                    <a:pt x="22722" y="46240"/>
                  </a:cubicBezTo>
                  <a:cubicBezTo>
                    <a:pt x="23382" y="44699"/>
                    <a:pt x="23822" y="43159"/>
                    <a:pt x="24042" y="41618"/>
                  </a:cubicBezTo>
                  <a:close/>
                </a:path>
              </a:pathLst>
            </a:custGeom>
            <a:solidFill>
              <a:srgbClr val="000000"/>
            </a:solidFill>
            <a:ln w="73262" cap="flat">
              <a:noFill/>
              <a:prstDash val="solid"/>
              <a:miter/>
            </a:ln>
          </p:spPr>
          <p:txBody>
            <a:bodyPr rtlCol="0" anchor="ctr"/>
            <a:lstStyle/>
            <a:p>
              <a:endParaRPr lang="en-GB"/>
            </a:p>
          </p:txBody>
        </p:sp>
        <p:sp>
          <p:nvSpPr>
            <p:cNvPr id="786" name="Graphic 1127">
              <a:extLst>
                <a:ext uri="{FF2B5EF4-FFF2-40B4-BE49-F238E27FC236}">
                  <a16:creationId xmlns:a16="http://schemas.microsoft.com/office/drawing/2014/main" id="{4B5E0345-BBF7-43C3-B2EC-8C6BF212E6C0}"/>
                </a:ext>
              </a:extLst>
            </p:cNvPr>
            <p:cNvSpPr/>
            <p:nvPr/>
          </p:nvSpPr>
          <p:spPr>
            <a:xfrm>
              <a:off x="6872900" y="4208759"/>
              <a:ext cx="28461" cy="36237"/>
            </a:xfrm>
            <a:custGeom>
              <a:avLst/>
              <a:gdLst>
                <a:gd name="connsiteX0" fmla="*/ 24790 w 28461"/>
                <a:gd name="connsiteY0" fmla="*/ 5457 h 36237"/>
                <a:gd name="connsiteX1" fmla="*/ 29191 w 28461"/>
                <a:gd name="connsiteY1" fmla="*/ 19688 h 36237"/>
                <a:gd name="connsiteX2" fmla="*/ 24790 w 28461"/>
                <a:gd name="connsiteY2" fmla="*/ 33919 h 36237"/>
                <a:gd name="connsiteX3" fmla="*/ 14960 w 28461"/>
                <a:gd name="connsiteY3" fmla="*/ 37806 h 36237"/>
                <a:gd name="connsiteX4" fmla="*/ 5131 w 28461"/>
                <a:gd name="connsiteY4" fmla="*/ 33919 h 36237"/>
                <a:gd name="connsiteX5" fmla="*/ 729 w 28461"/>
                <a:gd name="connsiteY5" fmla="*/ 19688 h 36237"/>
                <a:gd name="connsiteX6" fmla="*/ 5131 w 28461"/>
                <a:gd name="connsiteY6" fmla="*/ 5457 h 36237"/>
                <a:gd name="connsiteX7" fmla="*/ 14960 w 28461"/>
                <a:gd name="connsiteY7" fmla="*/ 1569 h 36237"/>
                <a:gd name="connsiteX8" fmla="*/ 24790 w 28461"/>
                <a:gd name="connsiteY8" fmla="*/ 5457 h 36237"/>
                <a:gd name="connsiteX9" fmla="*/ 22296 w 28461"/>
                <a:gd name="connsiteY9" fmla="*/ 31498 h 36237"/>
                <a:gd name="connsiteX10" fmla="*/ 25450 w 28461"/>
                <a:gd name="connsiteY10" fmla="*/ 19688 h 36237"/>
                <a:gd name="connsiteX11" fmla="*/ 22296 w 28461"/>
                <a:gd name="connsiteY11" fmla="*/ 7877 h 36237"/>
                <a:gd name="connsiteX12" fmla="*/ 14960 w 28461"/>
                <a:gd name="connsiteY12" fmla="*/ 4870 h 36237"/>
                <a:gd name="connsiteX13" fmla="*/ 7625 w 28461"/>
                <a:gd name="connsiteY13" fmla="*/ 7877 h 36237"/>
                <a:gd name="connsiteX14" fmla="*/ 4470 w 28461"/>
                <a:gd name="connsiteY14" fmla="*/ 19688 h 36237"/>
                <a:gd name="connsiteX15" fmla="*/ 7625 w 28461"/>
                <a:gd name="connsiteY15" fmla="*/ 31498 h 36237"/>
                <a:gd name="connsiteX16" fmla="*/ 14960 w 28461"/>
                <a:gd name="connsiteY16" fmla="*/ 34505 h 36237"/>
                <a:gd name="connsiteX17" fmla="*/ 22296 w 28461"/>
                <a:gd name="connsiteY17" fmla="*/ 3149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790" y="5457"/>
                  </a:moveTo>
                  <a:cubicBezTo>
                    <a:pt x="27724" y="8391"/>
                    <a:pt x="29191" y="13159"/>
                    <a:pt x="29191" y="19688"/>
                  </a:cubicBezTo>
                  <a:cubicBezTo>
                    <a:pt x="29191" y="26216"/>
                    <a:pt x="27724" y="30984"/>
                    <a:pt x="24790" y="33919"/>
                  </a:cubicBezTo>
                  <a:cubicBezTo>
                    <a:pt x="22222" y="36486"/>
                    <a:pt x="18921" y="37806"/>
                    <a:pt x="14960" y="37806"/>
                  </a:cubicBezTo>
                  <a:cubicBezTo>
                    <a:pt x="10999" y="37806"/>
                    <a:pt x="7698" y="36486"/>
                    <a:pt x="5131" y="33919"/>
                  </a:cubicBezTo>
                  <a:cubicBezTo>
                    <a:pt x="2196" y="30984"/>
                    <a:pt x="729" y="26216"/>
                    <a:pt x="729" y="19688"/>
                  </a:cubicBezTo>
                  <a:cubicBezTo>
                    <a:pt x="729" y="13159"/>
                    <a:pt x="2196" y="8391"/>
                    <a:pt x="5131" y="5457"/>
                  </a:cubicBezTo>
                  <a:cubicBezTo>
                    <a:pt x="7698" y="2889"/>
                    <a:pt x="10999" y="1569"/>
                    <a:pt x="14960" y="1569"/>
                  </a:cubicBezTo>
                  <a:cubicBezTo>
                    <a:pt x="18921" y="1569"/>
                    <a:pt x="22222" y="2889"/>
                    <a:pt x="24790" y="5457"/>
                  </a:cubicBezTo>
                  <a:close/>
                  <a:moveTo>
                    <a:pt x="22296" y="31498"/>
                  </a:moveTo>
                  <a:cubicBezTo>
                    <a:pt x="24423" y="29371"/>
                    <a:pt x="25450" y="25483"/>
                    <a:pt x="25450" y="19688"/>
                  </a:cubicBezTo>
                  <a:cubicBezTo>
                    <a:pt x="25450" y="13893"/>
                    <a:pt x="24423" y="10005"/>
                    <a:pt x="22296" y="7877"/>
                  </a:cubicBezTo>
                  <a:cubicBezTo>
                    <a:pt x="20315" y="5897"/>
                    <a:pt x="17821" y="4870"/>
                    <a:pt x="14960" y="4870"/>
                  </a:cubicBezTo>
                  <a:cubicBezTo>
                    <a:pt x="12099" y="4870"/>
                    <a:pt x="9605" y="5897"/>
                    <a:pt x="7625" y="7877"/>
                  </a:cubicBezTo>
                  <a:cubicBezTo>
                    <a:pt x="5497" y="10005"/>
                    <a:pt x="4470" y="13893"/>
                    <a:pt x="4470" y="19688"/>
                  </a:cubicBezTo>
                  <a:cubicBezTo>
                    <a:pt x="4470" y="25483"/>
                    <a:pt x="5497" y="29371"/>
                    <a:pt x="7625" y="31498"/>
                  </a:cubicBezTo>
                  <a:cubicBezTo>
                    <a:pt x="9605" y="33478"/>
                    <a:pt x="12099" y="34505"/>
                    <a:pt x="14960" y="34505"/>
                  </a:cubicBezTo>
                  <a:cubicBezTo>
                    <a:pt x="17821" y="34505"/>
                    <a:pt x="20315" y="33478"/>
                    <a:pt x="22296" y="31498"/>
                  </a:cubicBezTo>
                  <a:close/>
                </a:path>
              </a:pathLst>
            </a:custGeom>
            <a:solidFill>
              <a:srgbClr val="000000"/>
            </a:solidFill>
            <a:ln w="73262" cap="flat">
              <a:noFill/>
              <a:prstDash val="solid"/>
              <a:miter/>
            </a:ln>
          </p:spPr>
          <p:txBody>
            <a:bodyPr rtlCol="0" anchor="ctr"/>
            <a:lstStyle/>
            <a:p>
              <a:endParaRPr lang="en-GB"/>
            </a:p>
          </p:txBody>
        </p:sp>
        <p:sp>
          <p:nvSpPr>
            <p:cNvPr id="787" name="Graphic 1127">
              <a:extLst>
                <a:ext uri="{FF2B5EF4-FFF2-40B4-BE49-F238E27FC236}">
                  <a16:creationId xmlns:a16="http://schemas.microsoft.com/office/drawing/2014/main" id="{B3D1E3A0-E4A8-438B-961A-A9BF95579DB6}"/>
                </a:ext>
              </a:extLst>
            </p:cNvPr>
            <p:cNvSpPr/>
            <p:nvPr/>
          </p:nvSpPr>
          <p:spPr>
            <a:xfrm>
              <a:off x="6912836" y="4209200"/>
              <a:ext cx="27214" cy="35797"/>
            </a:xfrm>
            <a:custGeom>
              <a:avLst/>
              <a:gdLst>
                <a:gd name="connsiteX0" fmla="*/ 27958 w 27214"/>
                <a:gd name="connsiteY0" fmla="*/ 36926 h 35797"/>
                <a:gd name="connsiteX1" fmla="*/ 24217 w 27214"/>
                <a:gd name="connsiteY1" fmla="*/ 36926 h 35797"/>
                <a:gd name="connsiteX2" fmla="*/ 24217 w 27214"/>
                <a:gd name="connsiteY2" fmla="*/ 32745 h 35797"/>
                <a:gd name="connsiteX3" fmla="*/ 13800 w 27214"/>
                <a:gd name="connsiteY3" fmla="*/ 37366 h 35797"/>
                <a:gd name="connsiteX4" fmla="*/ 4411 w 27214"/>
                <a:gd name="connsiteY4" fmla="*/ 33992 h 35797"/>
                <a:gd name="connsiteX5" fmla="*/ 743 w 27214"/>
                <a:gd name="connsiteY5" fmla="*/ 24162 h 35797"/>
                <a:gd name="connsiteX6" fmla="*/ 743 w 27214"/>
                <a:gd name="connsiteY6" fmla="*/ 1569 h 35797"/>
                <a:gd name="connsiteX7" fmla="*/ 4484 w 27214"/>
                <a:gd name="connsiteY7" fmla="*/ 1569 h 35797"/>
                <a:gd name="connsiteX8" fmla="*/ 4484 w 27214"/>
                <a:gd name="connsiteY8" fmla="*/ 23502 h 35797"/>
                <a:gd name="connsiteX9" fmla="*/ 6978 w 27214"/>
                <a:gd name="connsiteY9" fmla="*/ 31351 h 35797"/>
                <a:gd name="connsiteX10" fmla="*/ 14240 w 27214"/>
                <a:gd name="connsiteY10" fmla="*/ 34065 h 35797"/>
                <a:gd name="connsiteX11" fmla="*/ 21649 w 27214"/>
                <a:gd name="connsiteY11" fmla="*/ 31278 h 35797"/>
                <a:gd name="connsiteX12" fmla="*/ 24217 w 27214"/>
                <a:gd name="connsiteY12" fmla="*/ 23502 h 35797"/>
                <a:gd name="connsiteX13" fmla="*/ 24217 w 27214"/>
                <a:gd name="connsiteY13" fmla="*/ 1569 h 35797"/>
                <a:gd name="connsiteX14" fmla="*/ 27958 w 27214"/>
                <a:gd name="connsiteY14" fmla="*/ 1569 h 35797"/>
                <a:gd name="connsiteX15" fmla="*/ 27958 w 27214"/>
                <a:gd name="connsiteY15" fmla="*/ 3692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7958" y="36926"/>
                  </a:moveTo>
                  <a:lnTo>
                    <a:pt x="24217" y="36926"/>
                  </a:lnTo>
                  <a:lnTo>
                    <a:pt x="24217" y="32745"/>
                  </a:lnTo>
                  <a:cubicBezTo>
                    <a:pt x="21576" y="35826"/>
                    <a:pt x="18128" y="37366"/>
                    <a:pt x="13800" y="37366"/>
                  </a:cubicBezTo>
                  <a:cubicBezTo>
                    <a:pt x="9839" y="37366"/>
                    <a:pt x="6685" y="36266"/>
                    <a:pt x="4411" y="33992"/>
                  </a:cubicBezTo>
                  <a:cubicBezTo>
                    <a:pt x="1990" y="31645"/>
                    <a:pt x="743" y="28344"/>
                    <a:pt x="743" y="24162"/>
                  </a:cubicBezTo>
                  <a:lnTo>
                    <a:pt x="743" y="1569"/>
                  </a:lnTo>
                  <a:lnTo>
                    <a:pt x="4484" y="1569"/>
                  </a:lnTo>
                  <a:lnTo>
                    <a:pt x="4484" y="23502"/>
                  </a:lnTo>
                  <a:cubicBezTo>
                    <a:pt x="4484" y="26950"/>
                    <a:pt x="5291" y="29517"/>
                    <a:pt x="6978" y="31351"/>
                  </a:cubicBezTo>
                  <a:cubicBezTo>
                    <a:pt x="8665" y="33185"/>
                    <a:pt x="11086" y="34065"/>
                    <a:pt x="14240" y="34065"/>
                  </a:cubicBezTo>
                  <a:cubicBezTo>
                    <a:pt x="17395" y="34065"/>
                    <a:pt x="19889" y="33185"/>
                    <a:pt x="21649" y="31278"/>
                  </a:cubicBezTo>
                  <a:cubicBezTo>
                    <a:pt x="23336" y="29444"/>
                    <a:pt x="24217" y="26877"/>
                    <a:pt x="24217" y="23502"/>
                  </a:cubicBezTo>
                  <a:lnTo>
                    <a:pt x="24217" y="1569"/>
                  </a:lnTo>
                  <a:lnTo>
                    <a:pt x="27958" y="1569"/>
                  </a:lnTo>
                  <a:lnTo>
                    <a:pt x="27958" y="36926"/>
                  </a:lnTo>
                  <a:close/>
                </a:path>
              </a:pathLst>
            </a:custGeom>
            <a:solidFill>
              <a:srgbClr val="000000"/>
            </a:solidFill>
            <a:ln w="73262" cap="flat">
              <a:noFill/>
              <a:prstDash val="solid"/>
              <a:miter/>
            </a:ln>
          </p:spPr>
          <p:txBody>
            <a:bodyPr rtlCol="0" anchor="ctr"/>
            <a:lstStyle/>
            <a:p>
              <a:endParaRPr lang="en-GB"/>
            </a:p>
          </p:txBody>
        </p:sp>
        <p:sp>
          <p:nvSpPr>
            <p:cNvPr id="788" name="Graphic 1127">
              <a:extLst>
                <a:ext uri="{FF2B5EF4-FFF2-40B4-BE49-F238E27FC236}">
                  <a16:creationId xmlns:a16="http://schemas.microsoft.com/office/drawing/2014/main" id="{F9071D72-5C28-4EAB-9634-698B9B62CE9D}"/>
                </a:ext>
              </a:extLst>
            </p:cNvPr>
            <p:cNvSpPr/>
            <p:nvPr/>
          </p:nvSpPr>
          <p:spPr>
            <a:xfrm>
              <a:off x="6950571" y="4208759"/>
              <a:ext cx="28461" cy="36237"/>
            </a:xfrm>
            <a:custGeom>
              <a:avLst/>
              <a:gdLst>
                <a:gd name="connsiteX0" fmla="*/ 29218 w 28461"/>
                <a:gd name="connsiteY0" fmla="*/ 27317 h 36237"/>
                <a:gd name="connsiteX1" fmla="*/ 25404 w 28461"/>
                <a:gd name="connsiteY1" fmla="*/ 34946 h 36237"/>
                <a:gd name="connsiteX2" fmla="*/ 15061 w 28461"/>
                <a:gd name="connsiteY2" fmla="*/ 37806 h 36237"/>
                <a:gd name="connsiteX3" fmla="*/ 756 w 28461"/>
                <a:gd name="connsiteY3" fmla="*/ 32745 h 36237"/>
                <a:gd name="connsiteX4" fmla="*/ 3324 w 28461"/>
                <a:gd name="connsiteY4" fmla="*/ 30177 h 36237"/>
                <a:gd name="connsiteX5" fmla="*/ 14914 w 28461"/>
                <a:gd name="connsiteY5" fmla="*/ 34505 h 36237"/>
                <a:gd name="connsiteX6" fmla="*/ 25550 w 28461"/>
                <a:gd name="connsiteY6" fmla="*/ 27317 h 36237"/>
                <a:gd name="connsiteX7" fmla="*/ 23937 w 28461"/>
                <a:gd name="connsiteY7" fmla="*/ 23135 h 36237"/>
                <a:gd name="connsiteX8" fmla="*/ 18802 w 28461"/>
                <a:gd name="connsiteY8" fmla="*/ 21375 h 36237"/>
                <a:gd name="connsiteX9" fmla="*/ 12933 w 28461"/>
                <a:gd name="connsiteY9" fmla="*/ 20861 h 36237"/>
                <a:gd name="connsiteX10" fmla="*/ 2297 w 28461"/>
                <a:gd name="connsiteY10" fmla="*/ 11619 h 36237"/>
                <a:gd name="connsiteX11" fmla="*/ 5745 w 28461"/>
                <a:gd name="connsiteY11" fmla="*/ 4283 h 36237"/>
                <a:gd name="connsiteX12" fmla="*/ 14987 w 28461"/>
                <a:gd name="connsiteY12" fmla="*/ 1569 h 36237"/>
                <a:gd name="connsiteX13" fmla="*/ 27384 w 28461"/>
                <a:gd name="connsiteY13" fmla="*/ 5310 h 36237"/>
                <a:gd name="connsiteX14" fmla="*/ 24890 w 28461"/>
                <a:gd name="connsiteY14" fmla="*/ 7804 h 36237"/>
                <a:gd name="connsiteX15" fmla="*/ 14987 w 28461"/>
                <a:gd name="connsiteY15" fmla="*/ 4797 h 36237"/>
                <a:gd name="connsiteX16" fmla="*/ 8312 w 28461"/>
                <a:gd name="connsiteY16" fmla="*/ 6557 h 36237"/>
                <a:gd name="connsiteX17" fmla="*/ 5965 w 28461"/>
                <a:gd name="connsiteY17" fmla="*/ 11619 h 36237"/>
                <a:gd name="connsiteX18" fmla="*/ 7725 w 28461"/>
                <a:gd name="connsiteY18" fmla="*/ 15800 h 36237"/>
                <a:gd name="connsiteX19" fmla="*/ 13153 w 28461"/>
                <a:gd name="connsiteY19" fmla="*/ 17560 h 36237"/>
                <a:gd name="connsiteX20" fmla="*/ 18875 w 28461"/>
                <a:gd name="connsiteY20" fmla="*/ 18074 h 36237"/>
                <a:gd name="connsiteX21" fmla="*/ 26577 w 28461"/>
                <a:gd name="connsiteY21" fmla="*/ 20568 h 36237"/>
                <a:gd name="connsiteX22" fmla="*/ 29218 w 28461"/>
                <a:gd name="connsiteY22" fmla="*/ 2731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218" y="27317"/>
                  </a:moveTo>
                  <a:cubicBezTo>
                    <a:pt x="29218" y="30544"/>
                    <a:pt x="27971" y="33112"/>
                    <a:pt x="25404" y="34946"/>
                  </a:cubicBezTo>
                  <a:cubicBezTo>
                    <a:pt x="22836" y="36853"/>
                    <a:pt x="19389" y="37806"/>
                    <a:pt x="15061" y="37806"/>
                  </a:cubicBezTo>
                  <a:cubicBezTo>
                    <a:pt x="9046" y="37806"/>
                    <a:pt x="4277" y="36119"/>
                    <a:pt x="756" y="32745"/>
                  </a:cubicBezTo>
                  <a:lnTo>
                    <a:pt x="3324" y="30177"/>
                  </a:lnTo>
                  <a:cubicBezTo>
                    <a:pt x="6038" y="33038"/>
                    <a:pt x="9926" y="34505"/>
                    <a:pt x="14914" y="34505"/>
                  </a:cubicBezTo>
                  <a:cubicBezTo>
                    <a:pt x="22029" y="34505"/>
                    <a:pt x="25550" y="32085"/>
                    <a:pt x="25550" y="27317"/>
                  </a:cubicBezTo>
                  <a:cubicBezTo>
                    <a:pt x="25550" y="25483"/>
                    <a:pt x="25037" y="24089"/>
                    <a:pt x="23937" y="23135"/>
                  </a:cubicBezTo>
                  <a:cubicBezTo>
                    <a:pt x="22836" y="22182"/>
                    <a:pt x="21149" y="21595"/>
                    <a:pt x="18802" y="21375"/>
                  </a:cubicBezTo>
                  <a:lnTo>
                    <a:pt x="12933" y="20861"/>
                  </a:lnTo>
                  <a:cubicBezTo>
                    <a:pt x="5818" y="20275"/>
                    <a:pt x="2297" y="17194"/>
                    <a:pt x="2297" y="11619"/>
                  </a:cubicBezTo>
                  <a:cubicBezTo>
                    <a:pt x="2297" y="8538"/>
                    <a:pt x="3471" y="6117"/>
                    <a:pt x="5745" y="4283"/>
                  </a:cubicBezTo>
                  <a:cubicBezTo>
                    <a:pt x="8019" y="2449"/>
                    <a:pt x="11099" y="1569"/>
                    <a:pt x="14987" y="1569"/>
                  </a:cubicBezTo>
                  <a:cubicBezTo>
                    <a:pt x="19902" y="1569"/>
                    <a:pt x="24010" y="2816"/>
                    <a:pt x="27384" y="5310"/>
                  </a:cubicBezTo>
                  <a:lnTo>
                    <a:pt x="24890" y="7804"/>
                  </a:lnTo>
                  <a:cubicBezTo>
                    <a:pt x="22176" y="5824"/>
                    <a:pt x="18875" y="4797"/>
                    <a:pt x="14987" y="4797"/>
                  </a:cubicBezTo>
                  <a:cubicBezTo>
                    <a:pt x="12053" y="4797"/>
                    <a:pt x="9779" y="5383"/>
                    <a:pt x="8312" y="6557"/>
                  </a:cubicBezTo>
                  <a:cubicBezTo>
                    <a:pt x="6772" y="7731"/>
                    <a:pt x="5965" y="9418"/>
                    <a:pt x="5965" y="11619"/>
                  </a:cubicBezTo>
                  <a:cubicBezTo>
                    <a:pt x="5965" y="13452"/>
                    <a:pt x="6551" y="14846"/>
                    <a:pt x="7725" y="15800"/>
                  </a:cubicBezTo>
                  <a:cubicBezTo>
                    <a:pt x="8825" y="16753"/>
                    <a:pt x="10659" y="17340"/>
                    <a:pt x="13153" y="17560"/>
                  </a:cubicBezTo>
                  <a:lnTo>
                    <a:pt x="18875" y="18074"/>
                  </a:lnTo>
                  <a:cubicBezTo>
                    <a:pt x="22176" y="18441"/>
                    <a:pt x="24744" y="19248"/>
                    <a:pt x="26577" y="20568"/>
                  </a:cubicBezTo>
                  <a:cubicBezTo>
                    <a:pt x="28338" y="21888"/>
                    <a:pt x="29218" y="24162"/>
                    <a:pt x="29218" y="27317"/>
                  </a:cubicBezTo>
                  <a:close/>
                </a:path>
              </a:pathLst>
            </a:custGeom>
            <a:solidFill>
              <a:srgbClr val="000000"/>
            </a:solidFill>
            <a:ln w="73262" cap="flat">
              <a:noFill/>
              <a:prstDash val="solid"/>
              <a:miter/>
            </a:ln>
          </p:spPr>
          <p:txBody>
            <a:bodyPr rtlCol="0" anchor="ctr"/>
            <a:lstStyle/>
            <a:p>
              <a:endParaRPr lang="en-GB"/>
            </a:p>
          </p:txBody>
        </p:sp>
        <p:sp>
          <p:nvSpPr>
            <p:cNvPr id="789" name="Graphic 1127">
              <a:extLst>
                <a:ext uri="{FF2B5EF4-FFF2-40B4-BE49-F238E27FC236}">
                  <a16:creationId xmlns:a16="http://schemas.microsoft.com/office/drawing/2014/main" id="{F95D3945-ECBD-492A-A412-961FBB900C54}"/>
                </a:ext>
              </a:extLst>
            </p:cNvPr>
            <p:cNvSpPr/>
            <p:nvPr/>
          </p:nvSpPr>
          <p:spPr>
            <a:xfrm>
              <a:off x="7005686" y="4208759"/>
              <a:ext cx="27508" cy="36237"/>
            </a:xfrm>
            <a:custGeom>
              <a:avLst/>
              <a:gdLst>
                <a:gd name="connsiteX0" fmla="*/ 28284 w 27508"/>
                <a:gd name="connsiteY0" fmla="*/ 37366 h 36237"/>
                <a:gd name="connsiteX1" fmla="*/ 24542 w 27508"/>
                <a:gd name="connsiteY1" fmla="*/ 37366 h 36237"/>
                <a:gd name="connsiteX2" fmla="*/ 24542 w 27508"/>
                <a:gd name="connsiteY2" fmla="*/ 33845 h 36237"/>
                <a:gd name="connsiteX3" fmla="*/ 19994 w 27508"/>
                <a:gd name="connsiteY3" fmla="*/ 36926 h 36237"/>
                <a:gd name="connsiteX4" fmla="*/ 13759 w 27508"/>
                <a:gd name="connsiteY4" fmla="*/ 37806 h 36237"/>
                <a:gd name="connsiteX5" fmla="*/ 3343 w 27508"/>
                <a:gd name="connsiteY5" fmla="*/ 34579 h 36237"/>
                <a:gd name="connsiteX6" fmla="*/ 775 w 27508"/>
                <a:gd name="connsiteY6" fmla="*/ 27683 h 36237"/>
                <a:gd name="connsiteX7" fmla="*/ 4076 w 27508"/>
                <a:gd name="connsiteY7" fmla="*/ 20201 h 36237"/>
                <a:gd name="connsiteX8" fmla="*/ 13099 w 27508"/>
                <a:gd name="connsiteY8" fmla="*/ 17487 h 36237"/>
                <a:gd name="connsiteX9" fmla="*/ 24542 w 27508"/>
                <a:gd name="connsiteY9" fmla="*/ 17487 h 36237"/>
                <a:gd name="connsiteX10" fmla="*/ 24542 w 27508"/>
                <a:gd name="connsiteY10" fmla="*/ 13526 h 36237"/>
                <a:gd name="connsiteX11" fmla="*/ 22195 w 27508"/>
                <a:gd name="connsiteY11" fmla="*/ 7071 h 36237"/>
                <a:gd name="connsiteX12" fmla="*/ 14566 w 27508"/>
                <a:gd name="connsiteY12" fmla="*/ 4870 h 36237"/>
                <a:gd name="connsiteX13" fmla="*/ 8771 w 27508"/>
                <a:gd name="connsiteY13" fmla="*/ 5897 h 36237"/>
                <a:gd name="connsiteX14" fmla="*/ 4810 w 27508"/>
                <a:gd name="connsiteY14" fmla="*/ 9345 h 36237"/>
                <a:gd name="connsiteX15" fmla="*/ 2096 w 27508"/>
                <a:gd name="connsiteY15" fmla="*/ 6997 h 36237"/>
                <a:gd name="connsiteX16" fmla="*/ 7157 w 27508"/>
                <a:gd name="connsiteY16" fmla="*/ 2816 h 36237"/>
                <a:gd name="connsiteX17" fmla="*/ 14566 w 27508"/>
                <a:gd name="connsiteY17" fmla="*/ 1569 h 36237"/>
                <a:gd name="connsiteX18" fmla="*/ 28284 w 27508"/>
                <a:gd name="connsiteY18" fmla="*/ 13159 h 36237"/>
                <a:gd name="connsiteX19" fmla="*/ 28284 w 27508"/>
                <a:gd name="connsiteY19" fmla="*/ 37366 h 36237"/>
                <a:gd name="connsiteX20" fmla="*/ 24542 w 27508"/>
                <a:gd name="connsiteY20" fmla="*/ 25043 h 36237"/>
                <a:gd name="connsiteX21" fmla="*/ 24542 w 27508"/>
                <a:gd name="connsiteY21" fmla="*/ 20495 h 36237"/>
                <a:gd name="connsiteX22" fmla="*/ 13539 w 27508"/>
                <a:gd name="connsiteY22" fmla="*/ 20495 h 36237"/>
                <a:gd name="connsiteX23" fmla="*/ 4516 w 27508"/>
                <a:gd name="connsiteY23" fmla="*/ 27610 h 36237"/>
                <a:gd name="connsiteX24" fmla="*/ 6717 w 27508"/>
                <a:gd name="connsiteY24" fmla="*/ 32818 h 36237"/>
                <a:gd name="connsiteX25" fmla="*/ 13759 w 27508"/>
                <a:gd name="connsiteY25" fmla="*/ 34505 h 36237"/>
                <a:gd name="connsiteX26" fmla="*/ 22562 w 27508"/>
                <a:gd name="connsiteY26" fmla="*/ 31791 h 36237"/>
                <a:gd name="connsiteX27" fmla="*/ 24542 w 27508"/>
                <a:gd name="connsiteY27" fmla="*/ 2504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284" y="37366"/>
                  </a:moveTo>
                  <a:lnTo>
                    <a:pt x="24542" y="37366"/>
                  </a:lnTo>
                  <a:lnTo>
                    <a:pt x="24542" y="33845"/>
                  </a:lnTo>
                  <a:cubicBezTo>
                    <a:pt x="23075" y="35312"/>
                    <a:pt x="21535" y="36339"/>
                    <a:pt x="19994" y="36926"/>
                  </a:cubicBezTo>
                  <a:cubicBezTo>
                    <a:pt x="18381" y="37513"/>
                    <a:pt x="16327" y="37806"/>
                    <a:pt x="13759" y="37806"/>
                  </a:cubicBezTo>
                  <a:cubicBezTo>
                    <a:pt x="8918" y="37806"/>
                    <a:pt x="5470" y="36706"/>
                    <a:pt x="3343" y="34579"/>
                  </a:cubicBezTo>
                  <a:cubicBezTo>
                    <a:pt x="1656" y="32892"/>
                    <a:pt x="775" y="30544"/>
                    <a:pt x="775" y="27683"/>
                  </a:cubicBezTo>
                  <a:cubicBezTo>
                    <a:pt x="775" y="24456"/>
                    <a:pt x="1876" y="21962"/>
                    <a:pt x="4076" y="20201"/>
                  </a:cubicBezTo>
                  <a:cubicBezTo>
                    <a:pt x="6204" y="18367"/>
                    <a:pt x="9211" y="17487"/>
                    <a:pt x="13099" y="17487"/>
                  </a:cubicBezTo>
                  <a:lnTo>
                    <a:pt x="24542" y="17487"/>
                  </a:lnTo>
                  <a:lnTo>
                    <a:pt x="24542" y="13526"/>
                  </a:lnTo>
                  <a:cubicBezTo>
                    <a:pt x="24542" y="10665"/>
                    <a:pt x="23736" y="8464"/>
                    <a:pt x="22195" y="7071"/>
                  </a:cubicBezTo>
                  <a:cubicBezTo>
                    <a:pt x="20655" y="5603"/>
                    <a:pt x="18087" y="4870"/>
                    <a:pt x="14566" y="4870"/>
                  </a:cubicBezTo>
                  <a:cubicBezTo>
                    <a:pt x="12145" y="4870"/>
                    <a:pt x="10165" y="5237"/>
                    <a:pt x="8771" y="5897"/>
                  </a:cubicBezTo>
                  <a:cubicBezTo>
                    <a:pt x="7304" y="6557"/>
                    <a:pt x="5984" y="7731"/>
                    <a:pt x="4810" y="9345"/>
                  </a:cubicBezTo>
                  <a:lnTo>
                    <a:pt x="2096" y="6997"/>
                  </a:lnTo>
                  <a:cubicBezTo>
                    <a:pt x="3563" y="5017"/>
                    <a:pt x="5250" y="3550"/>
                    <a:pt x="7157" y="2816"/>
                  </a:cubicBezTo>
                  <a:cubicBezTo>
                    <a:pt x="9138" y="1936"/>
                    <a:pt x="11559" y="1569"/>
                    <a:pt x="14566" y="1569"/>
                  </a:cubicBezTo>
                  <a:cubicBezTo>
                    <a:pt x="23736" y="1569"/>
                    <a:pt x="28284" y="5457"/>
                    <a:pt x="28284" y="13159"/>
                  </a:cubicBezTo>
                  <a:lnTo>
                    <a:pt x="28284" y="37366"/>
                  </a:lnTo>
                  <a:close/>
                  <a:moveTo>
                    <a:pt x="24542" y="25043"/>
                  </a:moveTo>
                  <a:lnTo>
                    <a:pt x="24542" y="20495"/>
                  </a:lnTo>
                  <a:lnTo>
                    <a:pt x="13539" y="20495"/>
                  </a:lnTo>
                  <a:cubicBezTo>
                    <a:pt x="7524" y="20495"/>
                    <a:pt x="4516" y="22842"/>
                    <a:pt x="4516" y="27610"/>
                  </a:cubicBezTo>
                  <a:cubicBezTo>
                    <a:pt x="4516" y="29957"/>
                    <a:pt x="5250" y="31718"/>
                    <a:pt x="6717" y="32818"/>
                  </a:cubicBezTo>
                  <a:cubicBezTo>
                    <a:pt x="8184" y="33919"/>
                    <a:pt x="10532" y="34505"/>
                    <a:pt x="13759" y="34505"/>
                  </a:cubicBezTo>
                  <a:cubicBezTo>
                    <a:pt x="17720" y="34505"/>
                    <a:pt x="20655" y="33625"/>
                    <a:pt x="22562" y="31791"/>
                  </a:cubicBezTo>
                  <a:cubicBezTo>
                    <a:pt x="23882" y="30544"/>
                    <a:pt x="24542" y="28344"/>
                    <a:pt x="24542" y="25043"/>
                  </a:cubicBezTo>
                  <a:close/>
                </a:path>
              </a:pathLst>
            </a:custGeom>
            <a:solidFill>
              <a:srgbClr val="000000"/>
            </a:solidFill>
            <a:ln w="73262" cap="flat">
              <a:noFill/>
              <a:prstDash val="solid"/>
              <a:miter/>
            </a:ln>
          </p:spPr>
          <p:txBody>
            <a:bodyPr rtlCol="0" anchor="ctr"/>
            <a:lstStyle/>
            <a:p>
              <a:endParaRPr lang="en-GB"/>
            </a:p>
          </p:txBody>
        </p:sp>
        <p:sp>
          <p:nvSpPr>
            <p:cNvPr id="790" name="Graphic 1127">
              <a:extLst>
                <a:ext uri="{FF2B5EF4-FFF2-40B4-BE49-F238E27FC236}">
                  <a16:creationId xmlns:a16="http://schemas.microsoft.com/office/drawing/2014/main" id="{A3E7C8ED-93B8-4B6C-8B11-37AE35D52B62}"/>
                </a:ext>
              </a:extLst>
            </p:cNvPr>
            <p:cNvSpPr/>
            <p:nvPr/>
          </p:nvSpPr>
          <p:spPr>
            <a:xfrm>
              <a:off x="7046870" y="4208759"/>
              <a:ext cx="22593" cy="35797"/>
            </a:xfrm>
            <a:custGeom>
              <a:avLst/>
              <a:gdLst>
                <a:gd name="connsiteX0" fmla="*/ 20668 w 22593"/>
                <a:gd name="connsiteY0" fmla="*/ 7657 h 35797"/>
                <a:gd name="connsiteX1" fmla="*/ 17661 w 22593"/>
                <a:gd name="connsiteY1" fmla="*/ 5457 h 35797"/>
                <a:gd name="connsiteX2" fmla="*/ 13993 w 22593"/>
                <a:gd name="connsiteY2" fmla="*/ 4870 h 35797"/>
                <a:gd name="connsiteX3" fmla="*/ 7097 w 22593"/>
                <a:gd name="connsiteY3" fmla="*/ 7951 h 35797"/>
                <a:gd name="connsiteX4" fmla="*/ 4530 w 22593"/>
                <a:gd name="connsiteY4" fmla="*/ 15580 h 35797"/>
                <a:gd name="connsiteX5" fmla="*/ 4530 w 22593"/>
                <a:gd name="connsiteY5" fmla="*/ 37366 h 35797"/>
                <a:gd name="connsiteX6" fmla="*/ 789 w 22593"/>
                <a:gd name="connsiteY6" fmla="*/ 37366 h 35797"/>
                <a:gd name="connsiteX7" fmla="*/ 789 w 22593"/>
                <a:gd name="connsiteY7" fmla="*/ 2009 h 35797"/>
                <a:gd name="connsiteX8" fmla="*/ 4530 w 22593"/>
                <a:gd name="connsiteY8" fmla="*/ 2009 h 35797"/>
                <a:gd name="connsiteX9" fmla="*/ 4530 w 22593"/>
                <a:gd name="connsiteY9" fmla="*/ 6704 h 35797"/>
                <a:gd name="connsiteX10" fmla="*/ 8858 w 22593"/>
                <a:gd name="connsiteY10" fmla="*/ 2963 h 35797"/>
                <a:gd name="connsiteX11" fmla="*/ 14873 w 22593"/>
                <a:gd name="connsiteY11" fmla="*/ 1569 h 35797"/>
                <a:gd name="connsiteX12" fmla="*/ 23382 w 22593"/>
                <a:gd name="connsiteY12" fmla="*/ 4943 h 35797"/>
                <a:gd name="connsiteX13" fmla="*/ 20668 w 22593"/>
                <a:gd name="connsiteY13" fmla="*/ 765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668" y="7657"/>
                  </a:moveTo>
                  <a:cubicBezTo>
                    <a:pt x="19568" y="6557"/>
                    <a:pt x="18614" y="5823"/>
                    <a:pt x="17661" y="5457"/>
                  </a:cubicBezTo>
                  <a:cubicBezTo>
                    <a:pt x="16707" y="5090"/>
                    <a:pt x="15460" y="4870"/>
                    <a:pt x="13993" y="4870"/>
                  </a:cubicBezTo>
                  <a:cubicBezTo>
                    <a:pt x="11059" y="4870"/>
                    <a:pt x="8711" y="5897"/>
                    <a:pt x="7097" y="7951"/>
                  </a:cubicBezTo>
                  <a:cubicBezTo>
                    <a:pt x="5410" y="10078"/>
                    <a:pt x="4530" y="12572"/>
                    <a:pt x="4530" y="15580"/>
                  </a:cubicBezTo>
                  <a:lnTo>
                    <a:pt x="4530" y="37366"/>
                  </a:lnTo>
                  <a:lnTo>
                    <a:pt x="789" y="37366"/>
                  </a:lnTo>
                  <a:lnTo>
                    <a:pt x="789" y="2009"/>
                  </a:lnTo>
                  <a:lnTo>
                    <a:pt x="4530" y="2009"/>
                  </a:lnTo>
                  <a:lnTo>
                    <a:pt x="4530" y="6704"/>
                  </a:lnTo>
                  <a:cubicBezTo>
                    <a:pt x="5557" y="5090"/>
                    <a:pt x="7024" y="3843"/>
                    <a:pt x="8858" y="2963"/>
                  </a:cubicBezTo>
                  <a:cubicBezTo>
                    <a:pt x="10692" y="2009"/>
                    <a:pt x="12746" y="1569"/>
                    <a:pt x="14873" y="1569"/>
                  </a:cubicBezTo>
                  <a:cubicBezTo>
                    <a:pt x="18321" y="1569"/>
                    <a:pt x="21108" y="2669"/>
                    <a:pt x="23382" y="4943"/>
                  </a:cubicBezTo>
                  <a:lnTo>
                    <a:pt x="20668" y="7657"/>
                  </a:lnTo>
                  <a:close/>
                </a:path>
              </a:pathLst>
            </a:custGeom>
            <a:solidFill>
              <a:srgbClr val="000000"/>
            </a:solidFill>
            <a:ln w="73262" cap="flat">
              <a:noFill/>
              <a:prstDash val="solid"/>
              <a:miter/>
            </a:ln>
          </p:spPr>
          <p:txBody>
            <a:bodyPr rtlCol="0" anchor="ctr"/>
            <a:lstStyle/>
            <a:p>
              <a:endParaRPr lang="en-GB"/>
            </a:p>
          </p:txBody>
        </p:sp>
        <p:sp>
          <p:nvSpPr>
            <p:cNvPr id="791" name="Graphic 1127">
              <a:extLst>
                <a:ext uri="{FF2B5EF4-FFF2-40B4-BE49-F238E27FC236}">
                  <a16:creationId xmlns:a16="http://schemas.microsoft.com/office/drawing/2014/main" id="{283F2EA8-2C21-4F37-97A3-79606B2AA6A5}"/>
                </a:ext>
              </a:extLst>
            </p:cNvPr>
            <p:cNvSpPr/>
            <p:nvPr/>
          </p:nvSpPr>
          <p:spPr>
            <a:xfrm>
              <a:off x="7074555" y="4208759"/>
              <a:ext cx="28315" cy="36237"/>
            </a:xfrm>
            <a:custGeom>
              <a:avLst/>
              <a:gdLst>
                <a:gd name="connsiteX0" fmla="*/ 29115 w 28315"/>
                <a:gd name="connsiteY0" fmla="*/ 20495 h 36237"/>
                <a:gd name="connsiteX1" fmla="*/ 4541 w 28315"/>
                <a:gd name="connsiteY1" fmla="*/ 20495 h 36237"/>
                <a:gd name="connsiteX2" fmla="*/ 7475 w 28315"/>
                <a:gd name="connsiteY2" fmla="*/ 30838 h 36237"/>
                <a:gd name="connsiteX3" fmla="*/ 16057 w 28315"/>
                <a:gd name="connsiteY3" fmla="*/ 34432 h 36237"/>
                <a:gd name="connsiteX4" fmla="*/ 21339 w 28315"/>
                <a:gd name="connsiteY4" fmla="*/ 33405 h 36237"/>
                <a:gd name="connsiteX5" fmla="*/ 25814 w 28315"/>
                <a:gd name="connsiteY5" fmla="*/ 30177 h 36237"/>
                <a:gd name="connsiteX6" fmla="*/ 28601 w 28315"/>
                <a:gd name="connsiteY6" fmla="*/ 32378 h 36237"/>
                <a:gd name="connsiteX7" fmla="*/ 22879 w 28315"/>
                <a:gd name="connsiteY7" fmla="*/ 36486 h 36237"/>
                <a:gd name="connsiteX8" fmla="*/ 15837 w 28315"/>
                <a:gd name="connsiteY8" fmla="*/ 37806 h 36237"/>
                <a:gd name="connsiteX9" fmla="*/ 4687 w 28315"/>
                <a:gd name="connsiteY9" fmla="*/ 33185 h 36237"/>
                <a:gd name="connsiteX10" fmla="*/ 799 w 28315"/>
                <a:gd name="connsiteY10" fmla="*/ 19688 h 36237"/>
                <a:gd name="connsiteX11" fmla="*/ 4541 w 28315"/>
                <a:gd name="connsiteY11" fmla="*/ 6337 h 36237"/>
                <a:gd name="connsiteX12" fmla="*/ 14957 w 28315"/>
                <a:gd name="connsiteY12" fmla="*/ 1569 h 36237"/>
                <a:gd name="connsiteX13" fmla="*/ 25373 w 28315"/>
                <a:gd name="connsiteY13" fmla="*/ 6117 h 36237"/>
                <a:gd name="connsiteX14" fmla="*/ 29115 w 28315"/>
                <a:gd name="connsiteY14" fmla="*/ 18807 h 36237"/>
                <a:gd name="connsiteX15" fmla="*/ 29115 w 28315"/>
                <a:gd name="connsiteY15" fmla="*/ 20495 h 36237"/>
                <a:gd name="connsiteX16" fmla="*/ 25373 w 28315"/>
                <a:gd name="connsiteY16" fmla="*/ 17487 h 36237"/>
                <a:gd name="connsiteX17" fmla="*/ 24126 w 28315"/>
                <a:gd name="connsiteY17" fmla="*/ 10812 h 36237"/>
                <a:gd name="connsiteX18" fmla="*/ 20532 w 28315"/>
                <a:gd name="connsiteY18" fmla="*/ 6410 h 36237"/>
                <a:gd name="connsiteX19" fmla="*/ 14957 w 28315"/>
                <a:gd name="connsiteY19" fmla="*/ 4870 h 36237"/>
                <a:gd name="connsiteX20" fmla="*/ 9455 w 28315"/>
                <a:gd name="connsiteY20" fmla="*/ 6410 h 36237"/>
                <a:gd name="connsiteX21" fmla="*/ 5788 w 28315"/>
                <a:gd name="connsiteY21" fmla="*/ 10812 h 36237"/>
                <a:gd name="connsiteX22" fmla="*/ 4541 w 28315"/>
                <a:gd name="connsiteY22" fmla="*/ 17487 h 36237"/>
                <a:gd name="connsiteX23" fmla="*/ 25373 w 28315"/>
                <a:gd name="connsiteY23" fmla="*/ 1748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115" y="20495"/>
                  </a:moveTo>
                  <a:lnTo>
                    <a:pt x="4541" y="20495"/>
                  </a:lnTo>
                  <a:cubicBezTo>
                    <a:pt x="4541" y="25043"/>
                    <a:pt x="5494" y="28490"/>
                    <a:pt x="7475" y="30838"/>
                  </a:cubicBezTo>
                  <a:cubicBezTo>
                    <a:pt x="9455" y="33258"/>
                    <a:pt x="12316" y="34432"/>
                    <a:pt x="16057" y="34432"/>
                  </a:cubicBezTo>
                  <a:cubicBezTo>
                    <a:pt x="18111" y="34432"/>
                    <a:pt x="19872" y="34065"/>
                    <a:pt x="21339" y="33405"/>
                  </a:cubicBezTo>
                  <a:cubicBezTo>
                    <a:pt x="22806" y="32745"/>
                    <a:pt x="24273" y="31718"/>
                    <a:pt x="25814" y="30177"/>
                  </a:cubicBezTo>
                  <a:lnTo>
                    <a:pt x="28601" y="32378"/>
                  </a:lnTo>
                  <a:cubicBezTo>
                    <a:pt x="26694" y="34285"/>
                    <a:pt x="24787" y="35679"/>
                    <a:pt x="22879" y="36486"/>
                  </a:cubicBezTo>
                  <a:cubicBezTo>
                    <a:pt x="20972" y="37366"/>
                    <a:pt x="18625" y="37806"/>
                    <a:pt x="15837" y="37806"/>
                  </a:cubicBezTo>
                  <a:cubicBezTo>
                    <a:pt x="10922" y="37806"/>
                    <a:pt x="7255" y="36266"/>
                    <a:pt x="4687" y="33185"/>
                  </a:cubicBezTo>
                  <a:cubicBezTo>
                    <a:pt x="2046" y="30104"/>
                    <a:pt x="799" y="25629"/>
                    <a:pt x="799" y="19688"/>
                  </a:cubicBezTo>
                  <a:cubicBezTo>
                    <a:pt x="799" y="13966"/>
                    <a:pt x="2046" y="9491"/>
                    <a:pt x="4541" y="6337"/>
                  </a:cubicBezTo>
                  <a:cubicBezTo>
                    <a:pt x="7035" y="3183"/>
                    <a:pt x="10482" y="1569"/>
                    <a:pt x="14957" y="1569"/>
                  </a:cubicBezTo>
                  <a:cubicBezTo>
                    <a:pt x="19432" y="1569"/>
                    <a:pt x="22879" y="3109"/>
                    <a:pt x="25373" y="6117"/>
                  </a:cubicBezTo>
                  <a:cubicBezTo>
                    <a:pt x="27868" y="9125"/>
                    <a:pt x="29115" y="13379"/>
                    <a:pt x="29115" y="18807"/>
                  </a:cubicBezTo>
                  <a:lnTo>
                    <a:pt x="29115" y="20495"/>
                  </a:lnTo>
                  <a:close/>
                  <a:moveTo>
                    <a:pt x="25373" y="17487"/>
                  </a:moveTo>
                  <a:cubicBezTo>
                    <a:pt x="25153" y="14479"/>
                    <a:pt x="24787" y="12205"/>
                    <a:pt x="24126" y="10812"/>
                  </a:cubicBezTo>
                  <a:cubicBezTo>
                    <a:pt x="23320" y="8978"/>
                    <a:pt x="22146" y="7511"/>
                    <a:pt x="20532" y="6410"/>
                  </a:cubicBezTo>
                  <a:cubicBezTo>
                    <a:pt x="18845" y="5383"/>
                    <a:pt x="17011" y="4870"/>
                    <a:pt x="14957" y="4870"/>
                  </a:cubicBezTo>
                  <a:cubicBezTo>
                    <a:pt x="12903" y="4870"/>
                    <a:pt x="11069" y="5383"/>
                    <a:pt x="9455" y="6410"/>
                  </a:cubicBezTo>
                  <a:cubicBezTo>
                    <a:pt x="7842" y="7511"/>
                    <a:pt x="6594" y="8978"/>
                    <a:pt x="5788" y="10812"/>
                  </a:cubicBezTo>
                  <a:cubicBezTo>
                    <a:pt x="5127" y="12205"/>
                    <a:pt x="4761" y="14479"/>
                    <a:pt x="4541" y="17487"/>
                  </a:cubicBezTo>
                  <a:lnTo>
                    <a:pt x="25373" y="17487"/>
                  </a:lnTo>
                  <a:close/>
                </a:path>
              </a:pathLst>
            </a:custGeom>
            <a:solidFill>
              <a:srgbClr val="000000"/>
            </a:solidFill>
            <a:ln w="73262" cap="flat">
              <a:noFill/>
              <a:prstDash val="solid"/>
              <a:miter/>
            </a:ln>
          </p:spPr>
          <p:txBody>
            <a:bodyPr rtlCol="0" anchor="ctr"/>
            <a:lstStyle/>
            <a:p>
              <a:endParaRPr lang="en-GB"/>
            </a:p>
          </p:txBody>
        </p:sp>
        <p:sp>
          <p:nvSpPr>
            <p:cNvPr id="792" name="Graphic 1127">
              <a:extLst>
                <a:ext uri="{FF2B5EF4-FFF2-40B4-BE49-F238E27FC236}">
                  <a16:creationId xmlns:a16="http://schemas.microsoft.com/office/drawing/2014/main" id="{193DEB90-71CE-46A8-82B8-5CFA433FF230}"/>
                </a:ext>
              </a:extLst>
            </p:cNvPr>
            <p:cNvSpPr/>
            <p:nvPr/>
          </p:nvSpPr>
          <p:spPr>
            <a:xfrm>
              <a:off x="7111706" y="4208759"/>
              <a:ext cx="27508" cy="36237"/>
            </a:xfrm>
            <a:custGeom>
              <a:avLst/>
              <a:gdLst>
                <a:gd name="connsiteX0" fmla="*/ 28320 w 27508"/>
                <a:gd name="connsiteY0" fmla="*/ 37366 h 36237"/>
                <a:gd name="connsiteX1" fmla="*/ 24579 w 27508"/>
                <a:gd name="connsiteY1" fmla="*/ 37366 h 36237"/>
                <a:gd name="connsiteX2" fmla="*/ 24579 w 27508"/>
                <a:gd name="connsiteY2" fmla="*/ 33845 h 36237"/>
                <a:gd name="connsiteX3" fmla="*/ 20031 w 27508"/>
                <a:gd name="connsiteY3" fmla="*/ 36926 h 36237"/>
                <a:gd name="connsiteX4" fmla="*/ 13796 w 27508"/>
                <a:gd name="connsiteY4" fmla="*/ 37806 h 36237"/>
                <a:gd name="connsiteX5" fmla="*/ 3380 w 27508"/>
                <a:gd name="connsiteY5" fmla="*/ 34579 h 36237"/>
                <a:gd name="connsiteX6" fmla="*/ 812 w 27508"/>
                <a:gd name="connsiteY6" fmla="*/ 27683 h 36237"/>
                <a:gd name="connsiteX7" fmla="*/ 4113 w 27508"/>
                <a:gd name="connsiteY7" fmla="*/ 20201 h 36237"/>
                <a:gd name="connsiteX8" fmla="*/ 13136 w 27508"/>
                <a:gd name="connsiteY8" fmla="*/ 17487 h 36237"/>
                <a:gd name="connsiteX9" fmla="*/ 24579 w 27508"/>
                <a:gd name="connsiteY9" fmla="*/ 17487 h 36237"/>
                <a:gd name="connsiteX10" fmla="*/ 24579 w 27508"/>
                <a:gd name="connsiteY10" fmla="*/ 13526 h 36237"/>
                <a:gd name="connsiteX11" fmla="*/ 22232 w 27508"/>
                <a:gd name="connsiteY11" fmla="*/ 7071 h 36237"/>
                <a:gd name="connsiteX12" fmla="*/ 14603 w 27508"/>
                <a:gd name="connsiteY12" fmla="*/ 4870 h 36237"/>
                <a:gd name="connsiteX13" fmla="*/ 8808 w 27508"/>
                <a:gd name="connsiteY13" fmla="*/ 5897 h 36237"/>
                <a:gd name="connsiteX14" fmla="*/ 4847 w 27508"/>
                <a:gd name="connsiteY14" fmla="*/ 9345 h 36237"/>
                <a:gd name="connsiteX15" fmla="*/ 2133 w 27508"/>
                <a:gd name="connsiteY15" fmla="*/ 6997 h 36237"/>
                <a:gd name="connsiteX16" fmla="*/ 7194 w 27508"/>
                <a:gd name="connsiteY16" fmla="*/ 2816 h 36237"/>
                <a:gd name="connsiteX17" fmla="*/ 14603 w 27508"/>
                <a:gd name="connsiteY17" fmla="*/ 1569 h 36237"/>
                <a:gd name="connsiteX18" fmla="*/ 28320 w 27508"/>
                <a:gd name="connsiteY18" fmla="*/ 13159 h 36237"/>
                <a:gd name="connsiteX19" fmla="*/ 28320 w 27508"/>
                <a:gd name="connsiteY19" fmla="*/ 37366 h 36237"/>
                <a:gd name="connsiteX20" fmla="*/ 24579 w 27508"/>
                <a:gd name="connsiteY20" fmla="*/ 25043 h 36237"/>
                <a:gd name="connsiteX21" fmla="*/ 24579 w 27508"/>
                <a:gd name="connsiteY21" fmla="*/ 20495 h 36237"/>
                <a:gd name="connsiteX22" fmla="*/ 13576 w 27508"/>
                <a:gd name="connsiteY22" fmla="*/ 20495 h 36237"/>
                <a:gd name="connsiteX23" fmla="*/ 4553 w 27508"/>
                <a:gd name="connsiteY23" fmla="*/ 27610 h 36237"/>
                <a:gd name="connsiteX24" fmla="*/ 6754 w 27508"/>
                <a:gd name="connsiteY24" fmla="*/ 32818 h 36237"/>
                <a:gd name="connsiteX25" fmla="*/ 13796 w 27508"/>
                <a:gd name="connsiteY25" fmla="*/ 34505 h 36237"/>
                <a:gd name="connsiteX26" fmla="*/ 22599 w 27508"/>
                <a:gd name="connsiteY26" fmla="*/ 31791 h 36237"/>
                <a:gd name="connsiteX27" fmla="*/ 24579 w 27508"/>
                <a:gd name="connsiteY27" fmla="*/ 2504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320" y="37366"/>
                  </a:moveTo>
                  <a:lnTo>
                    <a:pt x="24579" y="37366"/>
                  </a:lnTo>
                  <a:lnTo>
                    <a:pt x="24579" y="33845"/>
                  </a:lnTo>
                  <a:cubicBezTo>
                    <a:pt x="23112" y="35312"/>
                    <a:pt x="21572" y="36339"/>
                    <a:pt x="20031" y="36926"/>
                  </a:cubicBezTo>
                  <a:cubicBezTo>
                    <a:pt x="18417" y="37513"/>
                    <a:pt x="16364" y="37806"/>
                    <a:pt x="13796" y="37806"/>
                  </a:cubicBezTo>
                  <a:cubicBezTo>
                    <a:pt x="8955" y="37806"/>
                    <a:pt x="5507" y="36706"/>
                    <a:pt x="3380" y="34579"/>
                  </a:cubicBezTo>
                  <a:cubicBezTo>
                    <a:pt x="1692" y="32892"/>
                    <a:pt x="812" y="30544"/>
                    <a:pt x="812" y="27683"/>
                  </a:cubicBezTo>
                  <a:cubicBezTo>
                    <a:pt x="812" y="24456"/>
                    <a:pt x="1913" y="21962"/>
                    <a:pt x="4113" y="20201"/>
                  </a:cubicBezTo>
                  <a:cubicBezTo>
                    <a:pt x="6241" y="18367"/>
                    <a:pt x="9248" y="17487"/>
                    <a:pt x="13136" y="17487"/>
                  </a:cubicBezTo>
                  <a:lnTo>
                    <a:pt x="24579" y="17487"/>
                  </a:lnTo>
                  <a:lnTo>
                    <a:pt x="24579" y="13526"/>
                  </a:lnTo>
                  <a:cubicBezTo>
                    <a:pt x="24579" y="10665"/>
                    <a:pt x="23772" y="8464"/>
                    <a:pt x="22232" y="7071"/>
                  </a:cubicBezTo>
                  <a:cubicBezTo>
                    <a:pt x="20692" y="5603"/>
                    <a:pt x="18124" y="4870"/>
                    <a:pt x="14603" y="4870"/>
                  </a:cubicBezTo>
                  <a:cubicBezTo>
                    <a:pt x="12182" y="4870"/>
                    <a:pt x="10202" y="5237"/>
                    <a:pt x="8808" y="5897"/>
                  </a:cubicBezTo>
                  <a:cubicBezTo>
                    <a:pt x="7341" y="6557"/>
                    <a:pt x="6020" y="7731"/>
                    <a:pt x="4847" y="9345"/>
                  </a:cubicBezTo>
                  <a:lnTo>
                    <a:pt x="2133" y="6997"/>
                  </a:lnTo>
                  <a:cubicBezTo>
                    <a:pt x="3600" y="5017"/>
                    <a:pt x="5287" y="3550"/>
                    <a:pt x="7194" y="2816"/>
                  </a:cubicBezTo>
                  <a:cubicBezTo>
                    <a:pt x="9175" y="1936"/>
                    <a:pt x="11595" y="1569"/>
                    <a:pt x="14603" y="1569"/>
                  </a:cubicBezTo>
                  <a:cubicBezTo>
                    <a:pt x="23772" y="1569"/>
                    <a:pt x="28320" y="5457"/>
                    <a:pt x="28320" y="13159"/>
                  </a:cubicBezTo>
                  <a:lnTo>
                    <a:pt x="28320" y="37366"/>
                  </a:lnTo>
                  <a:close/>
                  <a:moveTo>
                    <a:pt x="24579" y="25043"/>
                  </a:moveTo>
                  <a:lnTo>
                    <a:pt x="24579" y="20495"/>
                  </a:lnTo>
                  <a:lnTo>
                    <a:pt x="13576" y="20495"/>
                  </a:lnTo>
                  <a:cubicBezTo>
                    <a:pt x="7561" y="20495"/>
                    <a:pt x="4553" y="22842"/>
                    <a:pt x="4553" y="27610"/>
                  </a:cubicBezTo>
                  <a:cubicBezTo>
                    <a:pt x="4553" y="29957"/>
                    <a:pt x="5287" y="31718"/>
                    <a:pt x="6754" y="32818"/>
                  </a:cubicBezTo>
                  <a:cubicBezTo>
                    <a:pt x="8221" y="33919"/>
                    <a:pt x="10568" y="34505"/>
                    <a:pt x="13796" y="34505"/>
                  </a:cubicBezTo>
                  <a:cubicBezTo>
                    <a:pt x="17757" y="34505"/>
                    <a:pt x="20692" y="33625"/>
                    <a:pt x="22599" y="31791"/>
                  </a:cubicBezTo>
                  <a:cubicBezTo>
                    <a:pt x="23919" y="30544"/>
                    <a:pt x="24579" y="28344"/>
                    <a:pt x="24579" y="25043"/>
                  </a:cubicBezTo>
                  <a:close/>
                </a:path>
              </a:pathLst>
            </a:custGeom>
            <a:solidFill>
              <a:srgbClr val="000000"/>
            </a:solidFill>
            <a:ln w="73262" cap="flat">
              <a:noFill/>
              <a:prstDash val="solid"/>
              <a:miter/>
            </a:ln>
          </p:spPr>
          <p:txBody>
            <a:bodyPr rtlCol="0" anchor="ctr"/>
            <a:lstStyle/>
            <a:p>
              <a:endParaRPr lang="en-GB"/>
            </a:p>
          </p:txBody>
        </p:sp>
        <p:sp>
          <p:nvSpPr>
            <p:cNvPr id="793" name="Graphic 1127">
              <a:extLst>
                <a:ext uri="{FF2B5EF4-FFF2-40B4-BE49-F238E27FC236}">
                  <a16:creationId xmlns:a16="http://schemas.microsoft.com/office/drawing/2014/main" id="{57540A18-AD1E-4B5F-8AAE-74FFEAD84863}"/>
                </a:ext>
              </a:extLst>
            </p:cNvPr>
            <p:cNvSpPr/>
            <p:nvPr/>
          </p:nvSpPr>
          <p:spPr>
            <a:xfrm>
              <a:off x="7172542" y="4192328"/>
              <a:ext cx="3961" cy="52228"/>
            </a:xfrm>
            <a:custGeom>
              <a:avLst/>
              <a:gdLst>
                <a:gd name="connsiteX0" fmla="*/ 829 w 3961"/>
                <a:gd name="connsiteY0" fmla="*/ 1566 h 52228"/>
                <a:gd name="connsiteX1" fmla="*/ 4791 w 3961"/>
                <a:gd name="connsiteY1" fmla="*/ 1566 h 52228"/>
                <a:gd name="connsiteX2" fmla="*/ 4791 w 3961"/>
                <a:gd name="connsiteY2" fmla="*/ 53795 h 52228"/>
                <a:gd name="connsiteX3" fmla="*/ 829 w 3961"/>
                <a:gd name="connsiteY3" fmla="*/ 53795 h 52228"/>
              </a:gdLst>
              <a:ahLst/>
              <a:cxnLst>
                <a:cxn ang="0">
                  <a:pos x="connsiteX0" y="connsiteY0"/>
                </a:cxn>
                <a:cxn ang="0">
                  <a:pos x="connsiteX1" y="connsiteY1"/>
                </a:cxn>
                <a:cxn ang="0">
                  <a:pos x="connsiteX2" y="connsiteY2"/>
                </a:cxn>
                <a:cxn ang="0">
                  <a:pos x="connsiteX3" y="connsiteY3"/>
                </a:cxn>
              </a:cxnLst>
              <a:rect l="l" t="t" r="r" b="b"/>
              <a:pathLst>
                <a:path w="3961" h="52228">
                  <a:moveTo>
                    <a:pt x="829" y="1566"/>
                  </a:moveTo>
                  <a:lnTo>
                    <a:pt x="4791" y="1566"/>
                  </a:lnTo>
                  <a:lnTo>
                    <a:pt x="4791" y="53795"/>
                  </a:lnTo>
                  <a:lnTo>
                    <a:pt x="829" y="53795"/>
                  </a:lnTo>
                  <a:close/>
                </a:path>
              </a:pathLst>
            </a:custGeom>
            <a:solidFill>
              <a:srgbClr val="000000"/>
            </a:solidFill>
            <a:ln w="73262" cap="flat">
              <a:noFill/>
              <a:prstDash val="solid"/>
              <a:miter/>
            </a:ln>
          </p:spPr>
          <p:txBody>
            <a:bodyPr rtlCol="0" anchor="ctr"/>
            <a:lstStyle/>
            <a:p>
              <a:endParaRPr lang="en-GB"/>
            </a:p>
          </p:txBody>
        </p:sp>
        <p:sp>
          <p:nvSpPr>
            <p:cNvPr id="794" name="Graphic 1127">
              <a:extLst>
                <a:ext uri="{FF2B5EF4-FFF2-40B4-BE49-F238E27FC236}">
                  <a16:creationId xmlns:a16="http://schemas.microsoft.com/office/drawing/2014/main" id="{46581108-6DD7-4EC7-9650-F8A1F673C9D7}"/>
                </a:ext>
              </a:extLst>
            </p:cNvPr>
            <p:cNvSpPr/>
            <p:nvPr/>
          </p:nvSpPr>
          <p:spPr>
            <a:xfrm>
              <a:off x="7208070" y="4208759"/>
              <a:ext cx="27214" cy="36237"/>
            </a:xfrm>
            <a:custGeom>
              <a:avLst/>
              <a:gdLst>
                <a:gd name="connsiteX0" fmla="*/ 28060 w 27214"/>
                <a:gd name="connsiteY0" fmla="*/ 32378 h 36237"/>
                <a:gd name="connsiteX1" fmla="*/ 22779 w 27214"/>
                <a:gd name="connsiteY1" fmla="*/ 36633 h 36237"/>
                <a:gd name="connsiteX2" fmla="*/ 16397 w 27214"/>
                <a:gd name="connsiteY2" fmla="*/ 37806 h 36237"/>
                <a:gd name="connsiteX3" fmla="*/ 5027 w 27214"/>
                <a:gd name="connsiteY3" fmla="*/ 32965 h 36237"/>
                <a:gd name="connsiteX4" fmla="*/ 846 w 27214"/>
                <a:gd name="connsiteY4" fmla="*/ 19688 h 36237"/>
                <a:gd name="connsiteX5" fmla="*/ 5027 w 27214"/>
                <a:gd name="connsiteY5" fmla="*/ 6410 h 36237"/>
                <a:gd name="connsiteX6" fmla="*/ 16397 w 27214"/>
                <a:gd name="connsiteY6" fmla="*/ 1569 h 36237"/>
                <a:gd name="connsiteX7" fmla="*/ 22779 w 27214"/>
                <a:gd name="connsiteY7" fmla="*/ 2743 h 36237"/>
                <a:gd name="connsiteX8" fmla="*/ 28060 w 27214"/>
                <a:gd name="connsiteY8" fmla="*/ 6997 h 36237"/>
                <a:gd name="connsiteX9" fmla="*/ 25493 w 27214"/>
                <a:gd name="connsiteY9" fmla="*/ 9345 h 36237"/>
                <a:gd name="connsiteX10" fmla="*/ 21238 w 27214"/>
                <a:gd name="connsiteY10" fmla="*/ 5824 h 36237"/>
                <a:gd name="connsiteX11" fmla="*/ 16397 w 27214"/>
                <a:gd name="connsiteY11" fmla="*/ 4870 h 36237"/>
                <a:gd name="connsiteX12" fmla="*/ 7008 w 27214"/>
                <a:gd name="connsiteY12" fmla="*/ 9565 h 36237"/>
                <a:gd name="connsiteX13" fmla="*/ 4587 w 27214"/>
                <a:gd name="connsiteY13" fmla="*/ 19688 h 36237"/>
                <a:gd name="connsiteX14" fmla="*/ 7008 w 27214"/>
                <a:gd name="connsiteY14" fmla="*/ 29811 h 36237"/>
                <a:gd name="connsiteX15" fmla="*/ 16397 w 27214"/>
                <a:gd name="connsiteY15" fmla="*/ 34505 h 36237"/>
                <a:gd name="connsiteX16" fmla="*/ 21165 w 27214"/>
                <a:gd name="connsiteY16" fmla="*/ 33478 h 36237"/>
                <a:gd name="connsiteX17" fmla="*/ 25493 w 27214"/>
                <a:gd name="connsiteY17" fmla="*/ 30031 h 36237"/>
                <a:gd name="connsiteX18" fmla="*/ 28060 w 27214"/>
                <a:gd name="connsiteY18" fmla="*/ 3237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060" y="32378"/>
                  </a:moveTo>
                  <a:cubicBezTo>
                    <a:pt x="26227" y="34432"/>
                    <a:pt x="24466" y="35826"/>
                    <a:pt x="22779" y="36633"/>
                  </a:cubicBezTo>
                  <a:cubicBezTo>
                    <a:pt x="21018" y="37440"/>
                    <a:pt x="18891" y="37806"/>
                    <a:pt x="16397" y="37806"/>
                  </a:cubicBezTo>
                  <a:cubicBezTo>
                    <a:pt x="11556" y="37806"/>
                    <a:pt x="7741" y="36193"/>
                    <a:pt x="5027" y="32965"/>
                  </a:cubicBezTo>
                  <a:cubicBezTo>
                    <a:pt x="2239" y="29737"/>
                    <a:pt x="846" y="25336"/>
                    <a:pt x="846" y="19688"/>
                  </a:cubicBezTo>
                  <a:cubicBezTo>
                    <a:pt x="846" y="14039"/>
                    <a:pt x="2239" y="9638"/>
                    <a:pt x="5027" y="6410"/>
                  </a:cubicBezTo>
                  <a:cubicBezTo>
                    <a:pt x="7741" y="3183"/>
                    <a:pt x="11556" y="1569"/>
                    <a:pt x="16397" y="1569"/>
                  </a:cubicBezTo>
                  <a:cubicBezTo>
                    <a:pt x="18891" y="1569"/>
                    <a:pt x="21018" y="1936"/>
                    <a:pt x="22779" y="2743"/>
                  </a:cubicBezTo>
                  <a:cubicBezTo>
                    <a:pt x="24466" y="3550"/>
                    <a:pt x="26227" y="4943"/>
                    <a:pt x="28060" y="6997"/>
                  </a:cubicBezTo>
                  <a:lnTo>
                    <a:pt x="25493" y="9345"/>
                  </a:lnTo>
                  <a:cubicBezTo>
                    <a:pt x="23953" y="7657"/>
                    <a:pt x="22559" y="6484"/>
                    <a:pt x="21238" y="5824"/>
                  </a:cubicBezTo>
                  <a:cubicBezTo>
                    <a:pt x="19918" y="5163"/>
                    <a:pt x="18304" y="4870"/>
                    <a:pt x="16397" y="4870"/>
                  </a:cubicBezTo>
                  <a:cubicBezTo>
                    <a:pt x="12216" y="4870"/>
                    <a:pt x="9135" y="6410"/>
                    <a:pt x="7008" y="9565"/>
                  </a:cubicBezTo>
                  <a:cubicBezTo>
                    <a:pt x="5394" y="11912"/>
                    <a:pt x="4587" y="15286"/>
                    <a:pt x="4587" y="19688"/>
                  </a:cubicBezTo>
                  <a:cubicBezTo>
                    <a:pt x="4587" y="24089"/>
                    <a:pt x="5394" y="27463"/>
                    <a:pt x="7008" y="29811"/>
                  </a:cubicBezTo>
                  <a:cubicBezTo>
                    <a:pt x="9135" y="32965"/>
                    <a:pt x="12216" y="34505"/>
                    <a:pt x="16397" y="34505"/>
                  </a:cubicBezTo>
                  <a:cubicBezTo>
                    <a:pt x="18231" y="34505"/>
                    <a:pt x="19845" y="34212"/>
                    <a:pt x="21165" y="33478"/>
                  </a:cubicBezTo>
                  <a:cubicBezTo>
                    <a:pt x="22559" y="32818"/>
                    <a:pt x="23953" y="31718"/>
                    <a:pt x="25493" y="30031"/>
                  </a:cubicBezTo>
                  <a:lnTo>
                    <a:pt x="28060" y="32378"/>
                  </a:lnTo>
                  <a:close/>
                </a:path>
              </a:pathLst>
            </a:custGeom>
            <a:solidFill>
              <a:srgbClr val="000000"/>
            </a:solidFill>
            <a:ln w="73262" cap="flat">
              <a:noFill/>
              <a:prstDash val="solid"/>
              <a:miter/>
            </a:ln>
          </p:spPr>
          <p:txBody>
            <a:bodyPr rtlCol="0" anchor="ctr"/>
            <a:lstStyle/>
            <a:p>
              <a:endParaRPr lang="en-GB"/>
            </a:p>
          </p:txBody>
        </p:sp>
        <p:sp>
          <p:nvSpPr>
            <p:cNvPr id="795" name="Graphic 1127">
              <a:extLst>
                <a:ext uri="{FF2B5EF4-FFF2-40B4-BE49-F238E27FC236}">
                  <a16:creationId xmlns:a16="http://schemas.microsoft.com/office/drawing/2014/main" id="{75FC3FE9-5E9E-4FF0-A660-C4AF0FD64FB9}"/>
                </a:ext>
              </a:extLst>
            </p:cNvPr>
            <p:cNvSpPr/>
            <p:nvPr/>
          </p:nvSpPr>
          <p:spPr>
            <a:xfrm>
              <a:off x="7243971" y="4208759"/>
              <a:ext cx="28461" cy="36237"/>
            </a:xfrm>
            <a:custGeom>
              <a:avLst/>
              <a:gdLst>
                <a:gd name="connsiteX0" fmla="*/ 24919 w 28461"/>
                <a:gd name="connsiteY0" fmla="*/ 5457 h 36237"/>
                <a:gd name="connsiteX1" fmla="*/ 29320 w 28461"/>
                <a:gd name="connsiteY1" fmla="*/ 19688 h 36237"/>
                <a:gd name="connsiteX2" fmla="*/ 24919 w 28461"/>
                <a:gd name="connsiteY2" fmla="*/ 33919 h 36237"/>
                <a:gd name="connsiteX3" fmla="*/ 15089 w 28461"/>
                <a:gd name="connsiteY3" fmla="*/ 37806 h 36237"/>
                <a:gd name="connsiteX4" fmla="*/ 5260 w 28461"/>
                <a:gd name="connsiteY4" fmla="*/ 33919 h 36237"/>
                <a:gd name="connsiteX5" fmla="*/ 858 w 28461"/>
                <a:gd name="connsiteY5" fmla="*/ 19688 h 36237"/>
                <a:gd name="connsiteX6" fmla="*/ 5260 w 28461"/>
                <a:gd name="connsiteY6" fmla="*/ 5457 h 36237"/>
                <a:gd name="connsiteX7" fmla="*/ 15089 w 28461"/>
                <a:gd name="connsiteY7" fmla="*/ 1569 h 36237"/>
                <a:gd name="connsiteX8" fmla="*/ 24919 w 28461"/>
                <a:gd name="connsiteY8" fmla="*/ 5457 h 36237"/>
                <a:gd name="connsiteX9" fmla="*/ 22425 w 28461"/>
                <a:gd name="connsiteY9" fmla="*/ 31498 h 36237"/>
                <a:gd name="connsiteX10" fmla="*/ 25579 w 28461"/>
                <a:gd name="connsiteY10" fmla="*/ 19688 h 36237"/>
                <a:gd name="connsiteX11" fmla="*/ 22425 w 28461"/>
                <a:gd name="connsiteY11" fmla="*/ 7877 h 36237"/>
                <a:gd name="connsiteX12" fmla="*/ 15089 w 28461"/>
                <a:gd name="connsiteY12" fmla="*/ 4870 h 36237"/>
                <a:gd name="connsiteX13" fmla="*/ 7754 w 28461"/>
                <a:gd name="connsiteY13" fmla="*/ 7877 h 36237"/>
                <a:gd name="connsiteX14" fmla="*/ 4599 w 28461"/>
                <a:gd name="connsiteY14" fmla="*/ 19688 h 36237"/>
                <a:gd name="connsiteX15" fmla="*/ 7754 w 28461"/>
                <a:gd name="connsiteY15" fmla="*/ 31498 h 36237"/>
                <a:gd name="connsiteX16" fmla="*/ 15089 w 28461"/>
                <a:gd name="connsiteY16" fmla="*/ 34505 h 36237"/>
                <a:gd name="connsiteX17" fmla="*/ 22425 w 28461"/>
                <a:gd name="connsiteY17" fmla="*/ 31498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19" y="5457"/>
                  </a:moveTo>
                  <a:cubicBezTo>
                    <a:pt x="27853" y="8391"/>
                    <a:pt x="29320" y="13159"/>
                    <a:pt x="29320" y="19688"/>
                  </a:cubicBezTo>
                  <a:cubicBezTo>
                    <a:pt x="29320" y="26216"/>
                    <a:pt x="27853" y="30984"/>
                    <a:pt x="24919" y="33919"/>
                  </a:cubicBezTo>
                  <a:cubicBezTo>
                    <a:pt x="22351" y="36486"/>
                    <a:pt x="19050" y="37806"/>
                    <a:pt x="15089" y="37806"/>
                  </a:cubicBezTo>
                  <a:cubicBezTo>
                    <a:pt x="11128" y="37806"/>
                    <a:pt x="7827" y="36486"/>
                    <a:pt x="5260" y="33919"/>
                  </a:cubicBezTo>
                  <a:cubicBezTo>
                    <a:pt x="2325" y="30984"/>
                    <a:pt x="858" y="26216"/>
                    <a:pt x="858" y="19688"/>
                  </a:cubicBezTo>
                  <a:cubicBezTo>
                    <a:pt x="858" y="13159"/>
                    <a:pt x="2325" y="8391"/>
                    <a:pt x="5260" y="5457"/>
                  </a:cubicBezTo>
                  <a:cubicBezTo>
                    <a:pt x="7827" y="2889"/>
                    <a:pt x="11128" y="1569"/>
                    <a:pt x="15089" y="1569"/>
                  </a:cubicBezTo>
                  <a:cubicBezTo>
                    <a:pt x="19050" y="1569"/>
                    <a:pt x="22351" y="2889"/>
                    <a:pt x="24919" y="5457"/>
                  </a:cubicBezTo>
                  <a:close/>
                  <a:moveTo>
                    <a:pt x="22425" y="31498"/>
                  </a:moveTo>
                  <a:cubicBezTo>
                    <a:pt x="24552" y="29371"/>
                    <a:pt x="25579" y="25483"/>
                    <a:pt x="25579" y="19688"/>
                  </a:cubicBezTo>
                  <a:cubicBezTo>
                    <a:pt x="25579" y="13893"/>
                    <a:pt x="24552" y="10005"/>
                    <a:pt x="22425" y="7877"/>
                  </a:cubicBezTo>
                  <a:cubicBezTo>
                    <a:pt x="20444" y="5897"/>
                    <a:pt x="17950" y="4870"/>
                    <a:pt x="15089" y="4870"/>
                  </a:cubicBezTo>
                  <a:cubicBezTo>
                    <a:pt x="12228" y="4870"/>
                    <a:pt x="9734" y="5897"/>
                    <a:pt x="7754" y="7877"/>
                  </a:cubicBezTo>
                  <a:cubicBezTo>
                    <a:pt x="5626" y="10005"/>
                    <a:pt x="4599" y="13893"/>
                    <a:pt x="4599" y="19688"/>
                  </a:cubicBezTo>
                  <a:cubicBezTo>
                    <a:pt x="4599" y="25483"/>
                    <a:pt x="5626" y="29371"/>
                    <a:pt x="7754" y="31498"/>
                  </a:cubicBezTo>
                  <a:cubicBezTo>
                    <a:pt x="9734" y="33478"/>
                    <a:pt x="12228" y="34505"/>
                    <a:pt x="15089" y="34505"/>
                  </a:cubicBezTo>
                  <a:cubicBezTo>
                    <a:pt x="17950" y="34505"/>
                    <a:pt x="20444" y="33478"/>
                    <a:pt x="22425" y="31498"/>
                  </a:cubicBezTo>
                  <a:close/>
                </a:path>
              </a:pathLst>
            </a:custGeom>
            <a:solidFill>
              <a:srgbClr val="000000"/>
            </a:solidFill>
            <a:ln w="73262" cap="flat">
              <a:noFill/>
              <a:prstDash val="solid"/>
              <a:miter/>
            </a:ln>
          </p:spPr>
          <p:txBody>
            <a:bodyPr rtlCol="0" anchor="ctr"/>
            <a:lstStyle/>
            <a:p>
              <a:endParaRPr lang="en-GB"/>
            </a:p>
          </p:txBody>
        </p:sp>
        <p:sp>
          <p:nvSpPr>
            <p:cNvPr id="796" name="Graphic 1127">
              <a:extLst>
                <a:ext uri="{FF2B5EF4-FFF2-40B4-BE49-F238E27FC236}">
                  <a16:creationId xmlns:a16="http://schemas.microsoft.com/office/drawing/2014/main" id="{50816367-6AE8-4F66-A55B-FBB1D5E2AD9B}"/>
                </a:ext>
              </a:extLst>
            </p:cNvPr>
            <p:cNvSpPr/>
            <p:nvPr/>
          </p:nvSpPr>
          <p:spPr>
            <a:xfrm>
              <a:off x="7284348" y="4208759"/>
              <a:ext cx="27214" cy="35797"/>
            </a:xfrm>
            <a:custGeom>
              <a:avLst/>
              <a:gdLst>
                <a:gd name="connsiteX0" fmla="*/ 28087 w 27214"/>
                <a:gd name="connsiteY0" fmla="*/ 37366 h 35797"/>
                <a:gd name="connsiteX1" fmla="*/ 24346 w 27214"/>
                <a:gd name="connsiteY1" fmla="*/ 37366 h 35797"/>
                <a:gd name="connsiteX2" fmla="*/ 24346 w 27214"/>
                <a:gd name="connsiteY2" fmla="*/ 15433 h 35797"/>
                <a:gd name="connsiteX3" fmla="*/ 21852 w 27214"/>
                <a:gd name="connsiteY3" fmla="*/ 7584 h 35797"/>
                <a:gd name="connsiteX4" fmla="*/ 14590 w 27214"/>
                <a:gd name="connsiteY4" fmla="*/ 4870 h 35797"/>
                <a:gd name="connsiteX5" fmla="*/ 7254 w 27214"/>
                <a:gd name="connsiteY5" fmla="*/ 7584 h 35797"/>
                <a:gd name="connsiteX6" fmla="*/ 4613 w 27214"/>
                <a:gd name="connsiteY6" fmla="*/ 15433 h 35797"/>
                <a:gd name="connsiteX7" fmla="*/ 4613 w 27214"/>
                <a:gd name="connsiteY7" fmla="*/ 37366 h 35797"/>
                <a:gd name="connsiteX8" fmla="*/ 872 w 27214"/>
                <a:gd name="connsiteY8" fmla="*/ 37366 h 35797"/>
                <a:gd name="connsiteX9" fmla="*/ 872 w 27214"/>
                <a:gd name="connsiteY9" fmla="*/ 2009 h 35797"/>
                <a:gd name="connsiteX10" fmla="*/ 4613 w 27214"/>
                <a:gd name="connsiteY10" fmla="*/ 2009 h 35797"/>
                <a:gd name="connsiteX11" fmla="*/ 4613 w 27214"/>
                <a:gd name="connsiteY11" fmla="*/ 6190 h 35797"/>
                <a:gd name="connsiteX12" fmla="*/ 15030 w 27214"/>
                <a:gd name="connsiteY12" fmla="*/ 1569 h 35797"/>
                <a:gd name="connsiteX13" fmla="*/ 24419 w 27214"/>
                <a:gd name="connsiteY13" fmla="*/ 4943 h 35797"/>
                <a:gd name="connsiteX14" fmla="*/ 28087 w 27214"/>
                <a:gd name="connsiteY14" fmla="*/ 14773 h 35797"/>
                <a:gd name="connsiteX15" fmla="*/ 28087 w 27214"/>
                <a:gd name="connsiteY15" fmla="*/ 3736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087" y="37366"/>
                  </a:moveTo>
                  <a:lnTo>
                    <a:pt x="24346" y="37366"/>
                  </a:lnTo>
                  <a:lnTo>
                    <a:pt x="24346" y="15433"/>
                  </a:lnTo>
                  <a:cubicBezTo>
                    <a:pt x="24346" y="11985"/>
                    <a:pt x="23539" y="9418"/>
                    <a:pt x="21852" y="7584"/>
                  </a:cubicBezTo>
                  <a:cubicBezTo>
                    <a:pt x="20165" y="5750"/>
                    <a:pt x="17744" y="4870"/>
                    <a:pt x="14590" y="4870"/>
                  </a:cubicBezTo>
                  <a:cubicBezTo>
                    <a:pt x="11435" y="4870"/>
                    <a:pt x="8941" y="5750"/>
                    <a:pt x="7254" y="7584"/>
                  </a:cubicBezTo>
                  <a:cubicBezTo>
                    <a:pt x="5494" y="9418"/>
                    <a:pt x="4613" y="12059"/>
                    <a:pt x="4613" y="15433"/>
                  </a:cubicBezTo>
                  <a:lnTo>
                    <a:pt x="4613" y="37366"/>
                  </a:lnTo>
                  <a:lnTo>
                    <a:pt x="872" y="37366"/>
                  </a:lnTo>
                  <a:lnTo>
                    <a:pt x="872" y="2009"/>
                  </a:lnTo>
                  <a:lnTo>
                    <a:pt x="4613" y="2009"/>
                  </a:lnTo>
                  <a:lnTo>
                    <a:pt x="4613" y="6190"/>
                  </a:lnTo>
                  <a:cubicBezTo>
                    <a:pt x="7254" y="3109"/>
                    <a:pt x="10702" y="1569"/>
                    <a:pt x="15030" y="1569"/>
                  </a:cubicBezTo>
                  <a:cubicBezTo>
                    <a:pt x="18991" y="1569"/>
                    <a:pt x="22145" y="2669"/>
                    <a:pt x="24419" y="4943"/>
                  </a:cubicBezTo>
                  <a:cubicBezTo>
                    <a:pt x="26840" y="7291"/>
                    <a:pt x="28087" y="10592"/>
                    <a:pt x="28087" y="14773"/>
                  </a:cubicBezTo>
                  <a:lnTo>
                    <a:pt x="28087" y="37366"/>
                  </a:lnTo>
                  <a:close/>
                </a:path>
              </a:pathLst>
            </a:custGeom>
            <a:solidFill>
              <a:srgbClr val="000000"/>
            </a:solidFill>
            <a:ln w="73262" cap="flat">
              <a:noFill/>
              <a:prstDash val="solid"/>
              <a:miter/>
            </a:ln>
          </p:spPr>
          <p:txBody>
            <a:bodyPr rtlCol="0" anchor="ctr"/>
            <a:lstStyle/>
            <a:p>
              <a:endParaRPr lang="en-GB"/>
            </a:p>
          </p:txBody>
        </p:sp>
        <p:sp>
          <p:nvSpPr>
            <p:cNvPr id="797" name="Graphic 1127">
              <a:extLst>
                <a:ext uri="{FF2B5EF4-FFF2-40B4-BE49-F238E27FC236}">
                  <a16:creationId xmlns:a16="http://schemas.microsoft.com/office/drawing/2014/main" id="{9255EECA-040F-4A21-BF53-68CFC9CD8B64}"/>
                </a:ext>
              </a:extLst>
            </p:cNvPr>
            <p:cNvSpPr/>
            <p:nvPr/>
          </p:nvSpPr>
          <p:spPr>
            <a:xfrm>
              <a:off x="7321349" y="4192328"/>
              <a:ext cx="16578" cy="52228"/>
            </a:xfrm>
            <a:custGeom>
              <a:avLst/>
              <a:gdLst>
                <a:gd name="connsiteX0" fmla="*/ 17462 w 16578"/>
                <a:gd name="connsiteY0" fmla="*/ 21225 h 52228"/>
                <a:gd name="connsiteX1" fmla="*/ 9466 w 16578"/>
                <a:gd name="connsiteY1" fmla="*/ 21225 h 52228"/>
                <a:gd name="connsiteX2" fmla="*/ 9466 w 16578"/>
                <a:gd name="connsiteY2" fmla="*/ 53795 h 52228"/>
                <a:gd name="connsiteX3" fmla="*/ 5725 w 16578"/>
                <a:gd name="connsiteY3" fmla="*/ 53795 h 52228"/>
                <a:gd name="connsiteX4" fmla="*/ 5725 w 16578"/>
                <a:gd name="connsiteY4" fmla="*/ 21225 h 52228"/>
                <a:gd name="connsiteX5" fmla="*/ 883 w 16578"/>
                <a:gd name="connsiteY5" fmla="*/ 21225 h 52228"/>
                <a:gd name="connsiteX6" fmla="*/ 883 w 16578"/>
                <a:gd name="connsiteY6" fmla="*/ 18438 h 52228"/>
                <a:gd name="connsiteX7" fmla="*/ 5725 w 16578"/>
                <a:gd name="connsiteY7" fmla="*/ 18438 h 52228"/>
                <a:gd name="connsiteX8" fmla="*/ 5725 w 16578"/>
                <a:gd name="connsiteY8" fmla="*/ 10809 h 52228"/>
                <a:gd name="connsiteX9" fmla="*/ 7925 w 16578"/>
                <a:gd name="connsiteY9" fmla="*/ 4060 h 52228"/>
                <a:gd name="connsiteX10" fmla="*/ 14234 w 16578"/>
                <a:gd name="connsiteY10" fmla="*/ 1566 h 52228"/>
                <a:gd name="connsiteX11" fmla="*/ 17462 w 16578"/>
                <a:gd name="connsiteY11" fmla="*/ 1566 h 52228"/>
                <a:gd name="connsiteX12" fmla="*/ 17462 w 16578"/>
                <a:gd name="connsiteY12" fmla="*/ 4867 h 52228"/>
                <a:gd name="connsiteX13" fmla="*/ 14894 w 16578"/>
                <a:gd name="connsiteY13" fmla="*/ 4867 h 52228"/>
                <a:gd name="connsiteX14" fmla="*/ 9466 w 16578"/>
                <a:gd name="connsiteY14" fmla="*/ 10736 h 52228"/>
                <a:gd name="connsiteX15" fmla="*/ 9466 w 16578"/>
                <a:gd name="connsiteY15" fmla="*/ 18438 h 52228"/>
                <a:gd name="connsiteX16" fmla="*/ 17462 w 16578"/>
                <a:gd name="connsiteY16" fmla="*/ 18438 h 52228"/>
                <a:gd name="connsiteX17" fmla="*/ 17462 w 16578"/>
                <a:gd name="connsiteY17" fmla="*/ 21225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52228">
                  <a:moveTo>
                    <a:pt x="17462" y="21225"/>
                  </a:moveTo>
                  <a:lnTo>
                    <a:pt x="9466" y="21225"/>
                  </a:lnTo>
                  <a:lnTo>
                    <a:pt x="9466" y="53795"/>
                  </a:lnTo>
                  <a:lnTo>
                    <a:pt x="5725" y="53795"/>
                  </a:lnTo>
                  <a:lnTo>
                    <a:pt x="5725" y="21225"/>
                  </a:lnTo>
                  <a:lnTo>
                    <a:pt x="883" y="21225"/>
                  </a:lnTo>
                  <a:lnTo>
                    <a:pt x="883" y="18438"/>
                  </a:lnTo>
                  <a:lnTo>
                    <a:pt x="5725" y="18438"/>
                  </a:lnTo>
                  <a:lnTo>
                    <a:pt x="5725" y="10809"/>
                  </a:lnTo>
                  <a:cubicBezTo>
                    <a:pt x="5725" y="8021"/>
                    <a:pt x="6458" y="5747"/>
                    <a:pt x="7925" y="4060"/>
                  </a:cubicBezTo>
                  <a:cubicBezTo>
                    <a:pt x="9466" y="2373"/>
                    <a:pt x="11520" y="1566"/>
                    <a:pt x="14234" y="1566"/>
                  </a:cubicBezTo>
                  <a:lnTo>
                    <a:pt x="17462" y="1566"/>
                  </a:lnTo>
                  <a:lnTo>
                    <a:pt x="17462" y="4867"/>
                  </a:lnTo>
                  <a:lnTo>
                    <a:pt x="14894" y="4867"/>
                  </a:lnTo>
                  <a:cubicBezTo>
                    <a:pt x="11300" y="4867"/>
                    <a:pt x="9466" y="6848"/>
                    <a:pt x="9466" y="10736"/>
                  </a:cubicBezTo>
                  <a:lnTo>
                    <a:pt x="9466" y="18438"/>
                  </a:lnTo>
                  <a:lnTo>
                    <a:pt x="17462" y="18438"/>
                  </a:lnTo>
                  <a:lnTo>
                    <a:pt x="17462" y="21225"/>
                  </a:lnTo>
                  <a:close/>
                </a:path>
              </a:pathLst>
            </a:custGeom>
            <a:solidFill>
              <a:srgbClr val="000000"/>
            </a:solidFill>
            <a:ln w="73262" cap="flat">
              <a:noFill/>
              <a:prstDash val="solid"/>
              <a:miter/>
            </a:ln>
          </p:spPr>
          <p:txBody>
            <a:bodyPr rtlCol="0" anchor="ctr"/>
            <a:lstStyle/>
            <a:p>
              <a:endParaRPr lang="en-GB"/>
            </a:p>
          </p:txBody>
        </p:sp>
        <p:sp>
          <p:nvSpPr>
            <p:cNvPr id="798" name="Graphic 1127">
              <a:extLst>
                <a:ext uri="{FF2B5EF4-FFF2-40B4-BE49-F238E27FC236}">
                  <a16:creationId xmlns:a16="http://schemas.microsoft.com/office/drawing/2014/main" id="{7140072F-6D7A-4EC8-AB60-3E59DB9196E3}"/>
                </a:ext>
              </a:extLst>
            </p:cNvPr>
            <p:cNvSpPr/>
            <p:nvPr/>
          </p:nvSpPr>
          <p:spPr>
            <a:xfrm>
              <a:off x="7346688" y="4192328"/>
              <a:ext cx="4621" cy="52228"/>
            </a:xfrm>
            <a:custGeom>
              <a:avLst/>
              <a:gdLst>
                <a:gd name="connsiteX0" fmla="*/ 5071 w 4621"/>
                <a:gd name="connsiteY0" fmla="*/ 53795 h 52228"/>
                <a:gd name="connsiteX1" fmla="*/ 1330 w 4621"/>
                <a:gd name="connsiteY1" fmla="*/ 53795 h 52228"/>
                <a:gd name="connsiteX2" fmla="*/ 1330 w 4621"/>
                <a:gd name="connsiteY2" fmla="*/ 18438 h 52228"/>
                <a:gd name="connsiteX3" fmla="*/ 5071 w 4621"/>
                <a:gd name="connsiteY3" fmla="*/ 18438 h 52228"/>
                <a:gd name="connsiteX4" fmla="*/ 5071 w 4621"/>
                <a:gd name="connsiteY4" fmla="*/ 53795 h 52228"/>
                <a:gd name="connsiteX5" fmla="*/ 5511 w 4621"/>
                <a:gd name="connsiteY5" fmla="*/ 6188 h 52228"/>
                <a:gd name="connsiteX6" fmla="*/ 890 w 4621"/>
                <a:gd name="connsiteY6" fmla="*/ 6188 h 52228"/>
                <a:gd name="connsiteX7" fmla="*/ 890 w 4621"/>
                <a:gd name="connsiteY7" fmla="*/ 1566 h 52228"/>
                <a:gd name="connsiteX8" fmla="*/ 5511 w 4621"/>
                <a:gd name="connsiteY8" fmla="*/ 1566 h 52228"/>
                <a:gd name="connsiteX9" fmla="*/ 5511 w 4621"/>
                <a:gd name="connsiteY9" fmla="*/ 6188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071" y="53795"/>
                  </a:moveTo>
                  <a:lnTo>
                    <a:pt x="1330" y="53795"/>
                  </a:lnTo>
                  <a:lnTo>
                    <a:pt x="1330" y="18438"/>
                  </a:lnTo>
                  <a:lnTo>
                    <a:pt x="5071" y="18438"/>
                  </a:lnTo>
                  <a:lnTo>
                    <a:pt x="5071" y="53795"/>
                  </a:lnTo>
                  <a:close/>
                  <a:moveTo>
                    <a:pt x="5511" y="6188"/>
                  </a:moveTo>
                  <a:lnTo>
                    <a:pt x="890" y="6188"/>
                  </a:lnTo>
                  <a:lnTo>
                    <a:pt x="890" y="1566"/>
                  </a:lnTo>
                  <a:lnTo>
                    <a:pt x="5511" y="1566"/>
                  </a:lnTo>
                  <a:lnTo>
                    <a:pt x="5511" y="6188"/>
                  </a:lnTo>
                  <a:close/>
                </a:path>
              </a:pathLst>
            </a:custGeom>
            <a:solidFill>
              <a:srgbClr val="000000"/>
            </a:solidFill>
            <a:ln w="73262" cap="flat">
              <a:noFill/>
              <a:prstDash val="solid"/>
              <a:miter/>
            </a:ln>
          </p:spPr>
          <p:txBody>
            <a:bodyPr rtlCol="0" anchor="ctr"/>
            <a:lstStyle/>
            <a:p>
              <a:endParaRPr lang="en-GB"/>
            </a:p>
          </p:txBody>
        </p:sp>
        <p:sp>
          <p:nvSpPr>
            <p:cNvPr id="799" name="Graphic 1127">
              <a:extLst>
                <a:ext uri="{FF2B5EF4-FFF2-40B4-BE49-F238E27FC236}">
                  <a16:creationId xmlns:a16="http://schemas.microsoft.com/office/drawing/2014/main" id="{C227D3FC-0628-4B2E-9652-72A0557280B8}"/>
                </a:ext>
              </a:extLst>
            </p:cNvPr>
            <p:cNvSpPr/>
            <p:nvPr/>
          </p:nvSpPr>
          <p:spPr>
            <a:xfrm>
              <a:off x="7364840" y="4208759"/>
              <a:ext cx="22593" cy="35797"/>
            </a:xfrm>
            <a:custGeom>
              <a:avLst/>
              <a:gdLst>
                <a:gd name="connsiteX0" fmla="*/ 20779 w 22593"/>
                <a:gd name="connsiteY0" fmla="*/ 7657 h 35797"/>
                <a:gd name="connsiteX1" fmla="*/ 17771 w 22593"/>
                <a:gd name="connsiteY1" fmla="*/ 5457 h 35797"/>
                <a:gd name="connsiteX2" fmla="*/ 14103 w 22593"/>
                <a:gd name="connsiteY2" fmla="*/ 4870 h 35797"/>
                <a:gd name="connsiteX3" fmla="*/ 7208 w 22593"/>
                <a:gd name="connsiteY3" fmla="*/ 7951 h 35797"/>
                <a:gd name="connsiteX4" fmla="*/ 4640 w 22593"/>
                <a:gd name="connsiteY4" fmla="*/ 15580 h 35797"/>
                <a:gd name="connsiteX5" fmla="*/ 4640 w 22593"/>
                <a:gd name="connsiteY5" fmla="*/ 37366 h 35797"/>
                <a:gd name="connsiteX6" fmla="*/ 899 w 22593"/>
                <a:gd name="connsiteY6" fmla="*/ 37366 h 35797"/>
                <a:gd name="connsiteX7" fmla="*/ 899 w 22593"/>
                <a:gd name="connsiteY7" fmla="*/ 2009 h 35797"/>
                <a:gd name="connsiteX8" fmla="*/ 4640 w 22593"/>
                <a:gd name="connsiteY8" fmla="*/ 2009 h 35797"/>
                <a:gd name="connsiteX9" fmla="*/ 4640 w 22593"/>
                <a:gd name="connsiteY9" fmla="*/ 6704 h 35797"/>
                <a:gd name="connsiteX10" fmla="*/ 8968 w 22593"/>
                <a:gd name="connsiteY10" fmla="*/ 2963 h 35797"/>
                <a:gd name="connsiteX11" fmla="*/ 14984 w 22593"/>
                <a:gd name="connsiteY11" fmla="*/ 1569 h 35797"/>
                <a:gd name="connsiteX12" fmla="*/ 23493 w 22593"/>
                <a:gd name="connsiteY12" fmla="*/ 4943 h 35797"/>
                <a:gd name="connsiteX13" fmla="*/ 20779 w 22593"/>
                <a:gd name="connsiteY13" fmla="*/ 7657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779" y="7657"/>
                  </a:moveTo>
                  <a:cubicBezTo>
                    <a:pt x="19678" y="6557"/>
                    <a:pt x="18725" y="5823"/>
                    <a:pt x="17771" y="5457"/>
                  </a:cubicBezTo>
                  <a:cubicBezTo>
                    <a:pt x="16817" y="5090"/>
                    <a:pt x="15570" y="4870"/>
                    <a:pt x="14103" y="4870"/>
                  </a:cubicBezTo>
                  <a:cubicBezTo>
                    <a:pt x="11169" y="4870"/>
                    <a:pt x="8822" y="5897"/>
                    <a:pt x="7208" y="7951"/>
                  </a:cubicBezTo>
                  <a:cubicBezTo>
                    <a:pt x="5521" y="10078"/>
                    <a:pt x="4640" y="12572"/>
                    <a:pt x="4640" y="15580"/>
                  </a:cubicBezTo>
                  <a:lnTo>
                    <a:pt x="4640" y="37366"/>
                  </a:lnTo>
                  <a:lnTo>
                    <a:pt x="899" y="37366"/>
                  </a:lnTo>
                  <a:lnTo>
                    <a:pt x="899" y="2009"/>
                  </a:lnTo>
                  <a:lnTo>
                    <a:pt x="4640" y="2009"/>
                  </a:lnTo>
                  <a:lnTo>
                    <a:pt x="4640" y="6704"/>
                  </a:lnTo>
                  <a:cubicBezTo>
                    <a:pt x="5667" y="5090"/>
                    <a:pt x="7135" y="3843"/>
                    <a:pt x="8968" y="2963"/>
                  </a:cubicBezTo>
                  <a:cubicBezTo>
                    <a:pt x="10802" y="2009"/>
                    <a:pt x="12856" y="1569"/>
                    <a:pt x="14984" y="1569"/>
                  </a:cubicBezTo>
                  <a:cubicBezTo>
                    <a:pt x="18431" y="1569"/>
                    <a:pt x="21219" y="2669"/>
                    <a:pt x="23493" y="4943"/>
                  </a:cubicBezTo>
                  <a:lnTo>
                    <a:pt x="20779" y="7657"/>
                  </a:lnTo>
                  <a:close/>
                </a:path>
              </a:pathLst>
            </a:custGeom>
            <a:solidFill>
              <a:srgbClr val="000000"/>
            </a:solidFill>
            <a:ln w="73262" cap="flat">
              <a:noFill/>
              <a:prstDash val="solid"/>
              <a:miter/>
            </a:ln>
          </p:spPr>
          <p:txBody>
            <a:bodyPr rtlCol="0" anchor="ctr"/>
            <a:lstStyle/>
            <a:p>
              <a:endParaRPr lang="en-GB"/>
            </a:p>
          </p:txBody>
        </p:sp>
        <p:sp>
          <p:nvSpPr>
            <p:cNvPr id="800" name="Graphic 1127">
              <a:extLst>
                <a:ext uri="{FF2B5EF4-FFF2-40B4-BE49-F238E27FC236}">
                  <a16:creationId xmlns:a16="http://schemas.microsoft.com/office/drawing/2014/main" id="{6DD36DE8-2FE6-4C96-B6F8-3CB4F4133D27}"/>
                </a:ext>
              </a:extLst>
            </p:cNvPr>
            <p:cNvSpPr/>
            <p:nvPr/>
          </p:nvSpPr>
          <p:spPr>
            <a:xfrm>
              <a:off x="7394579" y="4208759"/>
              <a:ext cx="50688" cy="35797"/>
            </a:xfrm>
            <a:custGeom>
              <a:avLst/>
              <a:gdLst>
                <a:gd name="connsiteX0" fmla="*/ 51603 w 50688"/>
                <a:gd name="connsiteY0" fmla="*/ 37366 h 35797"/>
                <a:gd name="connsiteX1" fmla="*/ 47862 w 50688"/>
                <a:gd name="connsiteY1" fmla="*/ 37366 h 35797"/>
                <a:gd name="connsiteX2" fmla="*/ 47862 w 50688"/>
                <a:gd name="connsiteY2" fmla="*/ 15433 h 35797"/>
                <a:gd name="connsiteX3" fmla="*/ 45368 w 50688"/>
                <a:gd name="connsiteY3" fmla="*/ 7584 h 35797"/>
                <a:gd name="connsiteX4" fmla="*/ 38106 w 50688"/>
                <a:gd name="connsiteY4" fmla="*/ 4870 h 35797"/>
                <a:gd name="connsiteX5" fmla="*/ 30770 w 50688"/>
                <a:gd name="connsiteY5" fmla="*/ 7584 h 35797"/>
                <a:gd name="connsiteX6" fmla="*/ 28129 w 50688"/>
                <a:gd name="connsiteY6" fmla="*/ 14773 h 35797"/>
                <a:gd name="connsiteX7" fmla="*/ 28129 w 50688"/>
                <a:gd name="connsiteY7" fmla="*/ 37366 h 35797"/>
                <a:gd name="connsiteX8" fmla="*/ 24388 w 50688"/>
                <a:gd name="connsiteY8" fmla="*/ 37366 h 35797"/>
                <a:gd name="connsiteX9" fmla="*/ 24388 w 50688"/>
                <a:gd name="connsiteY9" fmla="*/ 15433 h 35797"/>
                <a:gd name="connsiteX10" fmla="*/ 21894 w 50688"/>
                <a:gd name="connsiteY10" fmla="*/ 7584 h 35797"/>
                <a:gd name="connsiteX11" fmla="*/ 14632 w 50688"/>
                <a:gd name="connsiteY11" fmla="*/ 4870 h 35797"/>
                <a:gd name="connsiteX12" fmla="*/ 7296 w 50688"/>
                <a:gd name="connsiteY12" fmla="*/ 7584 h 35797"/>
                <a:gd name="connsiteX13" fmla="*/ 4656 w 50688"/>
                <a:gd name="connsiteY13" fmla="*/ 15433 h 35797"/>
                <a:gd name="connsiteX14" fmla="*/ 4656 w 50688"/>
                <a:gd name="connsiteY14" fmla="*/ 37366 h 35797"/>
                <a:gd name="connsiteX15" fmla="*/ 914 w 50688"/>
                <a:gd name="connsiteY15" fmla="*/ 37366 h 35797"/>
                <a:gd name="connsiteX16" fmla="*/ 914 w 50688"/>
                <a:gd name="connsiteY16" fmla="*/ 2009 h 35797"/>
                <a:gd name="connsiteX17" fmla="*/ 4656 w 50688"/>
                <a:gd name="connsiteY17" fmla="*/ 2009 h 35797"/>
                <a:gd name="connsiteX18" fmla="*/ 4656 w 50688"/>
                <a:gd name="connsiteY18" fmla="*/ 6190 h 35797"/>
                <a:gd name="connsiteX19" fmla="*/ 15145 w 50688"/>
                <a:gd name="connsiteY19" fmla="*/ 1569 h 35797"/>
                <a:gd name="connsiteX20" fmla="*/ 26515 w 50688"/>
                <a:gd name="connsiteY20" fmla="*/ 8024 h 35797"/>
                <a:gd name="connsiteX21" fmla="*/ 38546 w 50688"/>
                <a:gd name="connsiteY21" fmla="*/ 1569 h 35797"/>
                <a:gd name="connsiteX22" fmla="*/ 47862 w 50688"/>
                <a:gd name="connsiteY22" fmla="*/ 4943 h 35797"/>
                <a:gd name="connsiteX23" fmla="*/ 51603 w 50688"/>
                <a:gd name="connsiteY23" fmla="*/ 14773 h 35797"/>
                <a:gd name="connsiteX24" fmla="*/ 51603 w 50688"/>
                <a:gd name="connsiteY24" fmla="*/ 37366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603" y="37366"/>
                  </a:moveTo>
                  <a:lnTo>
                    <a:pt x="47862" y="37366"/>
                  </a:lnTo>
                  <a:lnTo>
                    <a:pt x="47862" y="15433"/>
                  </a:lnTo>
                  <a:cubicBezTo>
                    <a:pt x="47862" y="11985"/>
                    <a:pt x="47055" y="9418"/>
                    <a:pt x="45368" y="7584"/>
                  </a:cubicBezTo>
                  <a:cubicBezTo>
                    <a:pt x="43681" y="5750"/>
                    <a:pt x="41260" y="4870"/>
                    <a:pt x="38106" y="4870"/>
                  </a:cubicBezTo>
                  <a:cubicBezTo>
                    <a:pt x="35025" y="4870"/>
                    <a:pt x="32604" y="5750"/>
                    <a:pt x="30770" y="7584"/>
                  </a:cubicBezTo>
                  <a:cubicBezTo>
                    <a:pt x="29009" y="9345"/>
                    <a:pt x="28129" y="11765"/>
                    <a:pt x="28129" y="14773"/>
                  </a:cubicBezTo>
                  <a:lnTo>
                    <a:pt x="28129" y="37366"/>
                  </a:lnTo>
                  <a:lnTo>
                    <a:pt x="24388" y="37366"/>
                  </a:lnTo>
                  <a:lnTo>
                    <a:pt x="24388" y="15433"/>
                  </a:lnTo>
                  <a:cubicBezTo>
                    <a:pt x="24388" y="11985"/>
                    <a:pt x="23581" y="9418"/>
                    <a:pt x="21894" y="7584"/>
                  </a:cubicBezTo>
                  <a:cubicBezTo>
                    <a:pt x="20207" y="5750"/>
                    <a:pt x="17786" y="4870"/>
                    <a:pt x="14632" y="4870"/>
                  </a:cubicBezTo>
                  <a:cubicBezTo>
                    <a:pt x="11478" y="4870"/>
                    <a:pt x="8983" y="5750"/>
                    <a:pt x="7296" y="7584"/>
                  </a:cubicBezTo>
                  <a:cubicBezTo>
                    <a:pt x="5536" y="9418"/>
                    <a:pt x="4656" y="12059"/>
                    <a:pt x="4656" y="15433"/>
                  </a:cubicBezTo>
                  <a:lnTo>
                    <a:pt x="4656" y="37366"/>
                  </a:lnTo>
                  <a:lnTo>
                    <a:pt x="914" y="37366"/>
                  </a:lnTo>
                  <a:lnTo>
                    <a:pt x="914" y="2009"/>
                  </a:lnTo>
                  <a:lnTo>
                    <a:pt x="4656" y="2009"/>
                  </a:lnTo>
                  <a:lnTo>
                    <a:pt x="4656" y="6190"/>
                  </a:lnTo>
                  <a:cubicBezTo>
                    <a:pt x="7296" y="3109"/>
                    <a:pt x="10817" y="1569"/>
                    <a:pt x="15145" y="1569"/>
                  </a:cubicBezTo>
                  <a:cubicBezTo>
                    <a:pt x="20500" y="1569"/>
                    <a:pt x="24315" y="3696"/>
                    <a:pt x="26515" y="8024"/>
                  </a:cubicBezTo>
                  <a:cubicBezTo>
                    <a:pt x="29230" y="3696"/>
                    <a:pt x="33264" y="1569"/>
                    <a:pt x="38546" y="1569"/>
                  </a:cubicBezTo>
                  <a:cubicBezTo>
                    <a:pt x="42360" y="1569"/>
                    <a:pt x="45441" y="2669"/>
                    <a:pt x="47862" y="4943"/>
                  </a:cubicBezTo>
                  <a:cubicBezTo>
                    <a:pt x="50356" y="7364"/>
                    <a:pt x="51603" y="10592"/>
                    <a:pt x="51603" y="14773"/>
                  </a:cubicBezTo>
                  <a:lnTo>
                    <a:pt x="51603" y="37366"/>
                  </a:lnTo>
                  <a:close/>
                </a:path>
              </a:pathLst>
            </a:custGeom>
            <a:solidFill>
              <a:srgbClr val="000000"/>
            </a:solidFill>
            <a:ln w="73262" cap="flat">
              <a:noFill/>
              <a:prstDash val="solid"/>
              <a:miter/>
            </a:ln>
          </p:spPr>
          <p:txBody>
            <a:bodyPr rtlCol="0" anchor="ctr"/>
            <a:lstStyle/>
            <a:p>
              <a:endParaRPr lang="en-GB"/>
            </a:p>
          </p:txBody>
        </p:sp>
        <p:sp>
          <p:nvSpPr>
            <p:cNvPr id="801" name="Graphic 1127">
              <a:extLst>
                <a:ext uri="{FF2B5EF4-FFF2-40B4-BE49-F238E27FC236}">
                  <a16:creationId xmlns:a16="http://schemas.microsoft.com/office/drawing/2014/main" id="{538E2F70-943C-4C08-96FF-D78F258A2E65}"/>
                </a:ext>
              </a:extLst>
            </p:cNvPr>
            <p:cNvSpPr/>
            <p:nvPr/>
          </p:nvSpPr>
          <p:spPr>
            <a:xfrm>
              <a:off x="7460631" y="4216242"/>
              <a:ext cx="5428" cy="28315"/>
            </a:xfrm>
            <a:custGeom>
              <a:avLst/>
              <a:gdLst>
                <a:gd name="connsiteX0" fmla="*/ 6358 w 5428"/>
                <a:gd name="connsiteY0" fmla="*/ 29885 h 28315"/>
                <a:gd name="connsiteX1" fmla="*/ 930 w 5428"/>
                <a:gd name="connsiteY1" fmla="*/ 29885 h 28315"/>
                <a:gd name="connsiteX2" fmla="*/ 930 w 5428"/>
                <a:gd name="connsiteY2" fmla="*/ 24457 h 28315"/>
                <a:gd name="connsiteX3" fmla="*/ 6358 w 5428"/>
                <a:gd name="connsiteY3" fmla="*/ 24457 h 28315"/>
                <a:gd name="connsiteX4" fmla="*/ 6358 w 5428"/>
                <a:gd name="connsiteY4" fmla="*/ 29885 h 28315"/>
                <a:gd name="connsiteX5" fmla="*/ 6358 w 5428"/>
                <a:gd name="connsiteY5" fmla="*/ 6998 h 28315"/>
                <a:gd name="connsiteX6" fmla="*/ 930 w 5428"/>
                <a:gd name="connsiteY6" fmla="*/ 6998 h 28315"/>
                <a:gd name="connsiteX7" fmla="*/ 930 w 5428"/>
                <a:gd name="connsiteY7" fmla="*/ 1570 h 28315"/>
                <a:gd name="connsiteX8" fmla="*/ 6358 w 5428"/>
                <a:gd name="connsiteY8" fmla="*/ 1570 h 28315"/>
                <a:gd name="connsiteX9" fmla="*/ 6358 w 5428"/>
                <a:gd name="connsiteY9" fmla="*/ 6998 h 2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8" h="28315">
                  <a:moveTo>
                    <a:pt x="6358" y="29885"/>
                  </a:moveTo>
                  <a:lnTo>
                    <a:pt x="930" y="29885"/>
                  </a:lnTo>
                  <a:lnTo>
                    <a:pt x="930" y="24457"/>
                  </a:lnTo>
                  <a:lnTo>
                    <a:pt x="6358" y="24457"/>
                  </a:lnTo>
                  <a:lnTo>
                    <a:pt x="6358" y="29885"/>
                  </a:lnTo>
                  <a:close/>
                  <a:moveTo>
                    <a:pt x="6358" y="6998"/>
                  </a:moveTo>
                  <a:lnTo>
                    <a:pt x="930" y="6998"/>
                  </a:lnTo>
                  <a:lnTo>
                    <a:pt x="930" y="1570"/>
                  </a:lnTo>
                  <a:lnTo>
                    <a:pt x="6358" y="1570"/>
                  </a:lnTo>
                  <a:lnTo>
                    <a:pt x="6358" y="6998"/>
                  </a:lnTo>
                  <a:close/>
                </a:path>
              </a:pathLst>
            </a:custGeom>
            <a:solidFill>
              <a:srgbClr val="000000"/>
            </a:solidFill>
            <a:ln w="73262" cap="flat">
              <a:noFill/>
              <a:prstDash val="solid"/>
              <a:miter/>
            </a:ln>
          </p:spPr>
          <p:txBody>
            <a:bodyPr rtlCol="0" anchor="ctr"/>
            <a:lstStyle/>
            <a:p>
              <a:endParaRPr lang="en-GB"/>
            </a:p>
          </p:txBody>
        </p:sp>
        <p:sp>
          <p:nvSpPr>
            <p:cNvPr id="802" name="Graphic 1127">
              <a:extLst>
                <a:ext uri="{FF2B5EF4-FFF2-40B4-BE49-F238E27FC236}">
                  <a16:creationId xmlns:a16="http://schemas.microsoft.com/office/drawing/2014/main" id="{B7C298FF-4DA9-4633-A72E-DEB71398E79D}"/>
                </a:ext>
              </a:extLst>
            </p:cNvPr>
            <p:cNvSpPr/>
            <p:nvPr/>
          </p:nvSpPr>
          <p:spPr>
            <a:xfrm>
              <a:off x="6652644" y="4330689"/>
              <a:ext cx="29928" cy="3447"/>
            </a:xfrm>
            <a:custGeom>
              <a:avLst/>
              <a:gdLst>
                <a:gd name="connsiteX0" fmla="*/ 653 w 29928"/>
                <a:gd name="connsiteY0" fmla="*/ 1606 h 3447"/>
                <a:gd name="connsiteX1" fmla="*/ 30582 w 29928"/>
                <a:gd name="connsiteY1" fmla="*/ 1606 h 3447"/>
                <a:gd name="connsiteX2" fmla="*/ 30582 w 29928"/>
                <a:gd name="connsiteY2" fmla="*/ 5053 h 3447"/>
                <a:gd name="connsiteX3" fmla="*/ 653 w 29928"/>
                <a:gd name="connsiteY3" fmla="*/ 5053 h 3447"/>
              </a:gdLst>
              <a:ahLst/>
              <a:cxnLst>
                <a:cxn ang="0">
                  <a:pos x="connsiteX0" y="connsiteY0"/>
                </a:cxn>
                <a:cxn ang="0">
                  <a:pos x="connsiteX1" y="connsiteY1"/>
                </a:cxn>
                <a:cxn ang="0">
                  <a:pos x="connsiteX2" y="connsiteY2"/>
                </a:cxn>
                <a:cxn ang="0">
                  <a:pos x="connsiteX3" y="connsiteY3"/>
                </a:cxn>
              </a:cxnLst>
              <a:rect l="l" t="t" r="r" b="b"/>
              <a:pathLst>
                <a:path w="29928" h="3447">
                  <a:moveTo>
                    <a:pt x="653" y="1606"/>
                  </a:moveTo>
                  <a:lnTo>
                    <a:pt x="30582" y="1606"/>
                  </a:lnTo>
                  <a:lnTo>
                    <a:pt x="30582" y="5053"/>
                  </a:lnTo>
                  <a:lnTo>
                    <a:pt x="653" y="5053"/>
                  </a:lnTo>
                  <a:close/>
                </a:path>
              </a:pathLst>
            </a:custGeom>
            <a:solidFill>
              <a:srgbClr val="000000"/>
            </a:solidFill>
            <a:ln w="73262" cap="flat">
              <a:noFill/>
              <a:prstDash val="solid"/>
              <a:miter/>
            </a:ln>
          </p:spPr>
          <p:txBody>
            <a:bodyPr rtlCol="0" anchor="ctr"/>
            <a:lstStyle/>
            <a:p>
              <a:endParaRPr lang="en-GB"/>
            </a:p>
          </p:txBody>
        </p:sp>
        <p:sp>
          <p:nvSpPr>
            <p:cNvPr id="803" name="Graphic 1127">
              <a:extLst>
                <a:ext uri="{FF2B5EF4-FFF2-40B4-BE49-F238E27FC236}">
                  <a16:creationId xmlns:a16="http://schemas.microsoft.com/office/drawing/2014/main" id="{141AB240-CAAC-4E58-AA71-8BD5B428F776}"/>
                </a:ext>
              </a:extLst>
            </p:cNvPr>
            <p:cNvSpPr/>
            <p:nvPr/>
          </p:nvSpPr>
          <p:spPr>
            <a:xfrm>
              <a:off x="6722186" y="4315944"/>
              <a:ext cx="27508" cy="36237"/>
            </a:xfrm>
            <a:custGeom>
              <a:avLst/>
              <a:gdLst>
                <a:gd name="connsiteX0" fmla="*/ 28185 w 27508"/>
                <a:gd name="connsiteY0" fmla="*/ 37404 h 36237"/>
                <a:gd name="connsiteX1" fmla="*/ 24444 w 27508"/>
                <a:gd name="connsiteY1" fmla="*/ 37404 h 36237"/>
                <a:gd name="connsiteX2" fmla="*/ 24444 w 27508"/>
                <a:gd name="connsiteY2" fmla="*/ 33883 h 36237"/>
                <a:gd name="connsiteX3" fmla="*/ 19896 w 27508"/>
                <a:gd name="connsiteY3" fmla="*/ 36963 h 36237"/>
                <a:gd name="connsiteX4" fmla="*/ 13661 w 27508"/>
                <a:gd name="connsiteY4" fmla="*/ 37844 h 36237"/>
                <a:gd name="connsiteX5" fmla="*/ 3244 w 27508"/>
                <a:gd name="connsiteY5" fmla="*/ 34616 h 36237"/>
                <a:gd name="connsiteX6" fmla="*/ 677 w 27508"/>
                <a:gd name="connsiteY6" fmla="*/ 27721 h 36237"/>
                <a:gd name="connsiteX7" fmla="*/ 3978 w 27508"/>
                <a:gd name="connsiteY7" fmla="*/ 20238 h 36237"/>
                <a:gd name="connsiteX8" fmla="*/ 13001 w 27508"/>
                <a:gd name="connsiteY8" fmla="*/ 17524 h 36237"/>
                <a:gd name="connsiteX9" fmla="*/ 24444 w 27508"/>
                <a:gd name="connsiteY9" fmla="*/ 17524 h 36237"/>
                <a:gd name="connsiteX10" fmla="*/ 24444 w 27508"/>
                <a:gd name="connsiteY10" fmla="*/ 13563 h 36237"/>
                <a:gd name="connsiteX11" fmla="*/ 22097 w 27508"/>
                <a:gd name="connsiteY11" fmla="*/ 7108 h 36237"/>
                <a:gd name="connsiteX12" fmla="*/ 14468 w 27508"/>
                <a:gd name="connsiteY12" fmla="*/ 4907 h 36237"/>
                <a:gd name="connsiteX13" fmla="*/ 8673 w 27508"/>
                <a:gd name="connsiteY13" fmla="*/ 5934 h 36237"/>
                <a:gd name="connsiteX14" fmla="*/ 4711 w 27508"/>
                <a:gd name="connsiteY14" fmla="*/ 9382 h 36237"/>
                <a:gd name="connsiteX15" fmla="*/ 1997 w 27508"/>
                <a:gd name="connsiteY15" fmla="*/ 7034 h 36237"/>
                <a:gd name="connsiteX16" fmla="*/ 7059 w 27508"/>
                <a:gd name="connsiteY16" fmla="*/ 2853 h 36237"/>
                <a:gd name="connsiteX17" fmla="*/ 14468 w 27508"/>
                <a:gd name="connsiteY17" fmla="*/ 1606 h 36237"/>
                <a:gd name="connsiteX18" fmla="*/ 28185 w 27508"/>
                <a:gd name="connsiteY18" fmla="*/ 13196 h 36237"/>
                <a:gd name="connsiteX19" fmla="*/ 28185 w 27508"/>
                <a:gd name="connsiteY19" fmla="*/ 37404 h 36237"/>
                <a:gd name="connsiteX20" fmla="*/ 24444 w 27508"/>
                <a:gd name="connsiteY20" fmla="*/ 25080 h 36237"/>
                <a:gd name="connsiteX21" fmla="*/ 24444 w 27508"/>
                <a:gd name="connsiteY21" fmla="*/ 20532 h 36237"/>
                <a:gd name="connsiteX22" fmla="*/ 13441 w 27508"/>
                <a:gd name="connsiteY22" fmla="*/ 20532 h 36237"/>
                <a:gd name="connsiteX23" fmla="*/ 4418 w 27508"/>
                <a:gd name="connsiteY23" fmla="*/ 27647 h 36237"/>
                <a:gd name="connsiteX24" fmla="*/ 6619 w 27508"/>
                <a:gd name="connsiteY24" fmla="*/ 32856 h 36237"/>
                <a:gd name="connsiteX25" fmla="*/ 13661 w 27508"/>
                <a:gd name="connsiteY25" fmla="*/ 34543 h 36237"/>
                <a:gd name="connsiteX26" fmla="*/ 22463 w 27508"/>
                <a:gd name="connsiteY26" fmla="*/ 31829 h 36237"/>
                <a:gd name="connsiteX27" fmla="*/ 24444 w 27508"/>
                <a:gd name="connsiteY27" fmla="*/ 2508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185" y="37404"/>
                  </a:moveTo>
                  <a:lnTo>
                    <a:pt x="24444" y="37404"/>
                  </a:lnTo>
                  <a:lnTo>
                    <a:pt x="24444" y="33883"/>
                  </a:lnTo>
                  <a:cubicBezTo>
                    <a:pt x="22977" y="35350"/>
                    <a:pt x="21436" y="36377"/>
                    <a:pt x="19896" y="36963"/>
                  </a:cubicBezTo>
                  <a:cubicBezTo>
                    <a:pt x="18282" y="37550"/>
                    <a:pt x="16228" y="37844"/>
                    <a:pt x="13661" y="37844"/>
                  </a:cubicBezTo>
                  <a:cubicBezTo>
                    <a:pt x="8819" y="37844"/>
                    <a:pt x="5372" y="36743"/>
                    <a:pt x="3244" y="34616"/>
                  </a:cubicBezTo>
                  <a:cubicBezTo>
                    <a:pt x="1557" y="32929"/>
                    <a:pt x="677" y="30582"/>
                    <a:pt x="677" y="27721"/>
                  </a:cubicBezTo>
                  <a:cubicBezTo>
                    <a:pt x="677" y="24493"/>
                    <a:pt x="1777" y="21999"/>
                    <a:pt x="3978" y="20238"/>
                  </a:cubicBezTo>
                  <a:cubicBezTo>
                    <a:pt x="6105" y="18405"/>
                    <a:pt x="9113" y="17524"/>
                    <a:pt x="13001" y="17524"/>
                  </a:cubicBezTo>
                  <a:lnTo>
                    <a:pt x="24444" y="17524"/>
                  </a:lnTo>
                  <a:lnTo>
                    <a:pt x="24444" y="13563"/>
                  </a:lnTo>
                  <a:cubicBezTo>
                    <a:pt x="24444" y="10702"/>
                    <a:pt x="23637" y="8502"/>
                    <a:pt x="22097" y="7108"/>
                  </a:cubicBezTo>
                  <a:cubicBezTo>
                    <a:pt x="20556" y="5641"/>
                    <a:pt x="17989" y="4907"/>
                    <a:pt x="14468" y="4907"/>
                  </a:cubicBezTo>
                  <a:cubicBezTo>
                    <a:pt x="12047" y="4907"/>
                    <a:pt x="10066" y="5274"/>
                    <a:pt x="8673" y="5934"/>
                  </a:cubicBezTo>
                  <a:cubicBezTo>
                    <a:pt x="7205" y="6594"/>
                    <a:pt x="5885" y="7768"/>
                    <a:pt x="4711" y="9382"/>
                  </a:cubicBezTo>
                  <a:lnTo>
                    <a:pt x="1997" y="7034"/>
                  </a:lnTo>
                  <a:cubicBezTo>
                    <a:pt x="3464" y="5054"/>
                    <a:pt x="5151" y="3587"/>
                    <a:pt x="7059" y="2853"/>
                  </a:cubicBezTo>
                  <a:cubicBezTo>
                    <a:pt x="9039" y="1973"/>
                    <a:pt x="11460" y="1606"/>
                    <a:pt x="14468" y="1606"/>
                  </a:cubicBezTo>
                  <a:cubicBezTo>
                    <a:pt x="23637" y="1606"/>
                    <a:pt x="28185" y="5494"/>
                    <a:pt x="28185" y="13196"/>
                  </a:cubicBezTo>
                  <a:lnTo>
                    <a:pt x="28185" y="37404"/>
                  </a:lnTo>
                  <a:close/>
                  <a:moveTo>
                    <a:pt x="24444" y="25080"/>
                  </a:moveTo>
                  <a:lnTo>
                    <a:pt x="24444" y="20532"/>
                  </a:lnTo>
                  <a:lnTo>
                    <a:pt x="13441" y="20532"/>
                  </a:lnTo>
                  <a:cubicBezTo>
                    <a:pt x="7426" y="20532"/>
                    <a:pt x="4418" y="22879"/>
                    <a:pt x="4418" y="27647"/>
                  </a:cubicBezTo>
                  <a:cubicBezTo>
                    <a:pt x="4418" y="29995"/>
                    <a:pt x="5151" y="31755"/>
                    <a:pt x="6619" y="32856"/>
                  </a:cubicBezTo>
                  <a:cubicBezTo>
                    <a:pt x="8086" y="33956"/>
                    <a:pt x="10433" y="34543"/>
                    <a:pt x="13661" y="34543"/>
                  </a:cubicBezTo>
                  <a:cubicBezTo>
                    <a:pt x="17622" y="34543"/>
                    <a:pt x="20556" y="33662"/>
                    <a:pt x="22463" y="31829"/>
                  </a:cubicBezTo>
                  <a:cubicBezTo>
                    <a:pt x="23784" y="30582"/>
                    <a:pt x="24444" y="28381"/>
                    <a:pt x="24444" y="25080"/>
                  </a:cubicBezTo>
                  <a:close/>
                </a:path>
              </a:pathLst>
            </a:custGeom>
            <a:solidFill>
              <a:srgbClr val="000000"/>
            </a:solidFill>
            <a:ln w="73262" cap="flat">
              <a:noFill/>
              <a:prstDash val="solid"/>
              <a:miter/>
            </a:ln>
          </p:spPr>
          <p:txBody>
            <a:bodyPr rtlCol="0" anchor="ctr"/>
            <a:lstStyle/>
            <a:p>
              <a:endParaRPr lang="en-GB"/>
            </a:p>
          </p:txBody>
        </p:sp>
        <p:sp>
          <p:nvSpPr>
            <p:cNvPr id="804" name="Graphic 1127">
              <a:extLst>
                <a:ext uri="{FF2B5EF4-FFF2-40B4-BE49-F238E27FC236}">
                  <a16:creationId xmlns:a16="http://schemas.microsoft.com/office/drawing/2014/main" id="{E527C469-2875-4C9F-9909-307DFE296E95}"/>
                </a:ext>
              </a:extLst>
            </p:cNvPr>
            <p:cNvSpPr/>
            <p:nvPr/>
          </p:nvSpPr>
          <p:spPr>
            <a:xfrm>
              <a:off x="6780144" y="4315944"/>
              <a:ext cx="27434" cy="53109"/>
            </a:xfrm>
            <a:custGeom>
              <a:avLst/>
              <a:gdLst>
                <a:gd name="connsiteX0" fmla="*/ 28132 w 27434"/>
                <a:gd name="connsiteY0" fmla="*/ 39387 h 53109"/>
                <a:gd name="connsiteX1" fmla="*/ 24317 w 27434"/>
                <a:gd name="connsiteY1" fmla="*/ 50464 h 53109"/>
                <a:gd name="connsiteX2" fmla="*/ 13681 w 27434"/>
                <a:gd name="connsiteY2" fmla="*/ 54718 h 53109"/>
                <a:gd name="connsiteX3" fmla="*/ 7372 w 27434"/>
                <a:gd name="connsiteY3" fmla="*/ 53618 h 53109"/>
                <a:gd name="connsiteX4" fmla="*/ 2017 w 27434"/>
                <a:gd name="connsiteY4" fmla="*/ 50024 h 53109"/>
                <a:gd name="connsiteX5" fmla="*/ 4511 w 27434"/>
                <a:gd name="connsiteY5" fmla="*/ 47529 h 53109"/>
                <a:gd name="connsiteX6" fmla="*/ 8693 w 27434"/>
                <a:gd name="connsiteY6" fmla="*/ 50537 h 53109"/>
                <a:gd name="connsiteX7" fmla="*/ 13681 w 27434"/>
                <a:gd name="connsiteY7" fmla="*/ 51417 h 53109"/>
                <a:gd name="connsiteX8" fmla="*/ 21750 w 27434"/>
                <a:gd name="connsiteY8" fmla="*/ 48043 h 53109"/>
                <a:gd name="connsiteX9" fmla="*/ 24391 w 27434"/>
                <a:gd name="connsiteY9" fmla="*/ 39167 h 53109"/>
                <a:gd name="connsiteX10" fmla="*/ 24391 w 27434"/>
                <a:gd name="connsiteY10" fmla="*/ 32858 h 53109"/>
                <a:gd name="connsiteX11" fmla="*/ 19696 w 27434"/>
                <a:gd name="connsiteY11" fmla="*/ 36746 h 53109"/>
                <a:gd name="connsiteX12" fmla="*/ 13901 w 27434"/>
                <a:gd name="connsiteY12" fmla="*/ 37847 h 53109"/>
                <a:gd name="connsiteX13" fmla="*/ 5245 w 27434"/>
                <a:gd name="connsiteY13" fmla="*/ 34766 h 53109"/>
                <a:gd name="connsiteX14" fmla="*/ 697 w 27434"/>
                <a:gd name="connsiteY14" fmla="*/ 19728 h 53109"/>
                <a:gd name="connsiteX15" fmla="*/ 5245 w 27434"/>
                <a:gd name="connsiteY15" fmla="*/ 4690 h 53109"/>
                <a:gd name="connsiteX16" fmla="*/ 13901 w 27434"/>
                <a:gd name="connsiteY16" fmla="*/ 1609 h 53109"/>
                <a:gd name="connsiteX17" fmla="*/ 19696 w 27434"/>
                <a:gd name="connsiteY17" fmla="*/ 2709 h 53109"/>
                <a:gd name="connsiteX18" fmla="*/ 24391 w 27434"/>
                <a:gd name="connsiteY18" fmla="*/ 6597 h 53109"/>
                <a:gd name="connsiteX19" fmla="*/ 24391 w 27434"/>
                <a:gd name="connsiteY19" fmla="*/ 2049 h 53109"/>
                <a:gd name="connsiteX20" fmla="*/ 28132 w 27434"/>
                <a:gd name="connsiteY20" fmla="*/ 2049 h 53109"/>
                <a:gd name="connsiteX21" fmla="*/ 28132 w 27434"/>
                <a:gd name="connsiteY21" fmla="*/ 39387 h 53109"/>
                <a:gd name="connsiteX22" fmla="*/ 24024 w 27434"/>
                <a:gd name="connsiteY22" fmla="*/ 25229 h 53109"/>
                <a:gd name="connsiteX23" fmla="*/ 24391 w 27434"/>
                <a:gd name="connsiteY23" fmla="*/ 19728 h 53109"/>
                <a:gd name="connsiteX24" fmla="*/ 24024 w 27434"/>
                <a:gd name="connsiteY24" fmla="*/ 14226 h 53109"/>
                <a:gd name="connsiteX25" fmla="*/ 22704 w 27434"/>
                <a:gd name="connsiteY25" fmla="*/ 9605 h 53109"/>
                <a:gd name="connsiteX26" fmla="*/ 19623 w 27434"/>
                <a:gd name="connsiteY26" fmla="*/ 6084 h 53109"/>
                <a:gd name="connsiteX27" fmla="*/ 14414 w 27434"/>
                <a:gd name="connsiteY27" fmla="*/ 4910 h 53109"/>
                <a:gd name="connsiteX28" fmla="*/ 9280 w 27434"/>
                <a:gd name="connsiteY28" fmla="*/ 6084 h 53109"/>
                <a:gd name="connsiteX29" fmla="*/ 6125 w 27434"/>
                <a:gd name="connsiteY29" fmla="*/ 9605 h 53109"/>
                <a:gd name="connsiteX30" fmla="*/ 4805 w 27434"/>
                <a:gd name="connsiteY30" fmla="*/ 14226 h 53109"/>
                <a:gd name="connsiteX31" fmla="*/ 4438 w 27434"/>
                <a:gd name="connsiteY31" fmla="*/ 19728 h 53109"/>
                <a:gd name="connsiteX32" fmla="*/ 4805 w 27434"/>
                <a:gd name="connsiteY32" fmla="*/ 25229 h 53109"/>
                <a:gd name="connsiteX33" fmla="*/ 6125 w 27434"/>
                <a:gd name="connsiteY33" fmla="*/ 29851 h 53109"/>
                <a:gd name="connsiteX34" fmla="*/ 9280 w 27434"/>
                <a:gd name="connsiteY34" fmla="*/ 33298 h 53109"/>
                <a:gd name="connsiteX35" fmla="*/ 14414 w 27434"/>
                <a:gd name="connsiteY35" fmla="*/ 34546 h 53109"/>
                <a:gd name="connsiteX36" fmla="*/ 19623 w 27434"/>
                <a:gd name="connsiteY36" fmla="*/ 33298 h 53109"/>
                <a:gd name="connsiteX37" fmla="*/ 22704 w 27434"/>
                <a:gd name="connsiteY37" fmla="*/ 29851 h 53109"/>
                <a:gd name="connsiteX38" fmla="*/ 24024 w 27434"/>
                <a:gd name="connsiteY38" fmla="*/ 25229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8132" y="39387"/>
                  </a:moveTo>
                  <a:cubicBezTo>
                    <a:pt x="28132" y="43935"/>
                    <a:pt x="26885" y="47603"/>
                    <a:pt x="24317" y="50464"/>
                  </a:cubicBezTo>
                  <a:cubicBezTo>
                    <a:pt x="21750" y="53324"/>
                    <a:pt x="18155" y="54718"/>
                    <a:pt x="13681" y="54718"/>
                  </a:cubicBezTo>
                  <a:cubicBezTo>
                    <a:pt x="11113" y="54718"/>
                    <a:pt x="9059" y="54351"/>
                    <a:pt x="7372" y="53618"/>
                  </a:cubicBezTo>
                  <a:cubicBezTo>
                    <a:pt x="5685" y="52958"/>
                    <a:pt x="3925" y="51711"/>
                    <a:pt x="2017" y="50024"/>
                  </a:cubicBezTo>
                  <a:lnTo>
                    <a:pt x="4511" y="47529"/>
                  </a:lnTo>
                  <a:cubicBezTo>
                    <a:pt x="6052" y="48923"/>
                    <a:pt x="7446" y="49950"/>
                    <a:pt x="8693" y="50537"/>
                  </a:cubicBezTo>
                  <a:cubicBezTo>
                    <a:pt x="9940" y="51124"/>
                    <a:pt x="11554" y="51417"/>
                    <a:pt x="13681" y="51417"/>
                  </a:cubicBezTo>
                  <a:cubicBezTo>
                    <a:pt x="17275" y="51417"/>
                    <a:pt x="19916" y="50317"/>
                    <a:pt x="21750" y="48043"/>
                  </a:cubicBezTo>
                  <a:cubicBezTo>
                    <a:pt x="23510" y="45842"/>
                    <a:pt x="24391" y="42908"/>
                    <a:pt x="24391" y="39167"/>
                  </a:cubicBezTo>
                  <a:lnTo>
                    <a:pt x="24391" y="32858"/>
                  </a:lnTo>
                  <a:cubicBezTo>
                    <a:pt x="22924" y="34766"/>
                    <a:pt x="21383" y="36086"/>
                    <a:pt x="19696" y="36746"/>
                  </a:cubicBezTo>
                  <a:cubicBezTo>
                    <a:pt x="18009" y="37480"/>
                    <a:pt x="16102" y="37847"/>
                    <a:pt x="13901" y="37847"/>
                  </a:cubicBezTo>
                  <a:cubicBezTo>
                    <a:pt x="10160" y="37847"/>
                    <a:pt x="7299" y="36820"/>
                    <a:pt x="5245" y="34766"/>
                  </a:cubicBezTo>
                  <a:cubicBezTo>
                    <a:pt x="2237" y="31758"/>
                    <a:pt x="697" y="26697"/>
                    <a:pt x="697" y="19728"/>
                  </a:cubicBezTo>
                  <a:cubicBezTo>
                    <a:pt x="697" y="12759"/>
                    <a:pt x="2237" y="7698"/>
                    <a:pt x="5245" y="4690"/>
                  </a:cubicBezTo>
                  <a:cubicBezTo>
                    <a:pt x="7299" y="2636"/>
                    <a:pt x="10160" y="1609"/>
                    <a:pt x="13901" y="1609"/>
                  </a:cubicBezTo>
                  <a:cubicBezTo>
                    <a:pt x="16102" y="1609"/>
                    <a:pt x="18009" y="1976"/>
                    <a:pt x="19696" y="2709"/>
                  </a:cubicBezTo>
                  <a:cubicBezTo>
                    <a:pt x="21383" y="3370"/>
                    <a:pt x="22924" y="4690"/>
                    <a:pt x="24391" y="6597"/>
                  </a:cubicBezTo>
                  <a:lnTo>
                    <a:pt x="24391" y="2049"/>
                  </a:lnTo>
                  <a:lnTo>
                    <a:pt x="28132" y="2049"/>
                  </a:lnTo>
                  <a:lnTo>
                    <a:pt x="28132" y="39387"/>
                  </a:lnTo>
                  <a:close/>
                  <a:moveTo>
                    <a:pt x="24024" y="25229"/>
                  </a:moveTo>
                  <a:cubicBezTo>
                    <a:pt x="24244" y="23689"/>
                    <a:pt x="24391" y="21855"/>
                    <a:pt x="24391" y="19728"/>
                  </a:cubicBezTo>
                  <a:cubicBezTo>
                    <a:pt x="24391" y="17600"/>
                    <a:pt x="24244" y="15767"/>
                    <a:pt x="24024" y="14226"/>
                  </a:cubicBezTo>
                  <a:cubicBezTo>
                    <a:pt x="23804" y="12686"/>
                    <a:pt x="23364" y="11145"/>
                    <a:pt x="22704" y="9605"/>
                  </a:cubicBezTo>
                  <a:cubicBezTo>
                    <a:pt x="22043" y="8064"/>
                    <a:pt x="20943" y="6891"/>
                    <a:pt x="19623" y="6084"/>
                  </a:cubicBezTo>
                  <a:cubicBezTo>
                    <a:pt x="18229" y="5277"/>
                    <a:pt x="16468" y="4910"/>
                    <a:pt x="14414" y="4910"/>
                  </a:cubicBezTo>
                  <a:cubicBezTo>
                    <a:pt x="12360" y="4910"/>
                    <a:pt x="10600" y="5277"/>
                    <a:pt x="9280" y="6084"/>
                  </a:cubicBezTo>
                  <a:cubicBezTo>
                    <a:pt x="7886" y="6891"/>
                    <a:pt x="6859" y="8064"/>
                    <a:pt x="6125" y="9605"/>
                  </a:cubicBezTo>
                  <a:cubicBezTo>
                    <a:pt x="5538" y="11145"/>
                    <a:pt x="5025" y="12686"/>
                    <a:pt x="4805" y="14226"/>
                  </a:cubicBezTo>
                  <a:cubicBezTo>
                    <a:pt x="4585" y="15767"/>
                    <a:pt x="4438" y="17600"/>
                    <a:pt x="4438" y="19728"/>
                  </a:cubicBezTo>
                  <a:cubicBezTo>
                    <a:pt x="4438" y="21855"/>
                    <a:pt x="4585" y="23689"/>
                    <a:pt x="4805" y="25229"/>
                  </a:cubicBezTo>
                  <a:cubicBezTo>
                    <a:pt x="5025" y="26770"/>
                    <a:pt x="5538" y="28310"/>
                    <a:pt x="6125" y="29851"/>
                  </a:cubicBezTo>
                  <a:cubicBezTo>
                    <a:pt x="6859" y="31391"/>
                    <a:pt x="7886" y="32492"/>
                    <a:pt x="9280" y="33298"/>
                  </a:cubicBezTo>
                  <a:cubicBezTo>
                    <a:pt x="10600" y="34105"/>
                    <a:pt x="12360" y="34546"/>
                    <a:pt x="14414" y="34546"/>
                  </a:cubicBezTo>
                  <a:cubicBezTo>
                    <a:pt x="16468" y="34546"/>
                    <a:pt x="18229" y="34105"/>
                    <a:pt x="19623" y="33298"/>
                  </a:cubicBezTo>
                  <a:cubicBezTo>
                    <a:pt x="20943" y="32492"/>
                    <a:pt x="22043" y="31391"/>
                    <a:pt x="22704" y="29851"/>
                  </a:cubicBezTo>
                  <a:cubicBezTo>
                    <a:pt x="23364" y="28310"/>
                    <a:pt x="23804" y="26770"/>
                    <a:pt x="24024" y="25229"/>
                  </a:cubicBezTo>
                  <a:close/>
                </a:path>
              </a:pathLst>
            </a:custGeom>
            <a:solidFill>
              <a:srgbClr val="000000"/>
            </a:solidFill>
            <a:ln w="73262" cap="flat">
              <a:noFill/>
              <a:prstDash val="solid"/>
              <a:miter/>
            </a:ln>
          </p:spPr>
          <p:txBody>
            <a:bodyPr rtlCol="0" anchor="ctr"/>
            <a:lstStyle/>
            <a:p>
              <a:endParaRPr lang="en-GB"/>
            </a:p>
          </p:txBody>
        </p:sp>
        <p:sp>
          <p:nvSpPr>
            <p:cNvPr id="805" name="Graphic 1127">
              <a:extLst>
                <a:ext uri="{FF2B5EF4-FFF2-40B4-BE49-F238E27FC236}">
                  <a16:creationId xmlns:a16="http://schemas.microsoft.com/office/drawing/2014/main" id="{94852958-C5A9-48FF-B48C-1B05C35F2284}"/>
                </a:ext>
              </a:extLst>
            </p:cNvPr>
            <p:cNvSpPr/>
            <p:nvPr/>
          </p:nvSpPr>
          <p:spPr>
            <a:xfrm>
              <a:off x="6818664" y="4315944"/>
              <a:ext cx="27508" cy="36237"/>
            </a:xfrm>
            <a:custGeom>
              <a:avLst/>
              <a:gdLst>
                <a:gd name="connsiteX0" fmla="*/ 28219 w 27508"/>
                <a:gd name="connsiteY0" fmla="*/ 37404 h 36237"/>
                <a:gd name="connsiteX1" fmla="*/ 24477 w 27508"/>
                <a:gd name="connsiteY1" fmla="*/ 37404 h 36237"/>
                <a:gd name="connsiteX2" fmla="*/ 24477 w 27508"/>
                <a:gd name="connsiteY2" fmla="*/ 33883 h 36237"/>
                <a:gd name="connsiteX3" fmla="*/ 19929 w 27508"/>
                <a:gd name="connsiteY3" fmla="*/ 36963 h 36237"/>
                <a:gd name="connsiteX4" fmla="*/ 13694 w 27508"/>
                <a:gd name="connsiteY4" fmla="*/ 37844 h 36237"/>
                <a:gd name="connsiteX5" fmla="*/ 3278 w 27508"/>
                <a:gd name="connsiteY5" fmla="*/ 34616 h 36237"/>
                <a:gd name="connsiteX6" fmla="*/ 710 w 27508"/>
                <a:gd name="connsiteY6" fmla="*/ 27721 h 36237"/>
                <a:gd name="connsiteX7" fmla="*/ 4011 w 27508"/>
                <a:gd name="connsiteY7" fmla="*/ 20238 h 36237"/>
                <a:gd name="connsiteX8" fmla="*/ 13034 w 27508"/>
                <a:gd name="connsiteY8" fmla="*/ 17524 h 36237"/>
                <a:gd name="connsiteX9" fmla="*/ 24477 w 27508"/>
                <a:gd name="connsiteY9" fmla="*/ 17524 h 36237"/>
                <a:gd name="connsiteX10" fmla="*/ 24477 w 27508"/>
                <a:gd name="connsiteY10" fmla="*/ 13563 h 36237"/>
                <a:gd name="connsiteX11" fmla="*/ 22130 w 27508"/>
                <a:gd name="connsiteY11" fmla="*/ 7108 h 36237"/>
                <a:gd name="connsiteX12" fmla="*/ 14501 w 27508"/>
                <a:gd name="connsiteY12" fmla="*/ 4907 h 36237"/>
                <a:gd name="connsiteX13" fmla="*/ 8706 w 27508"/>
                <a:gd name="connsiteY13" fmla="*/ 5934 h 36237"/>
                <a:gd name="connsiteX14" fmla="*/ 4745 w 27508"/>
                <a:gd name="connsiteY14" fmla="*/ 9382 h 36237"/>
                <a:gd name="connsiteX15" fmla="*/ 2031 w 27508"/>
                <a:gd name="connsiteY15" fmla="*/ 7034 h 36237"/>
                <a:gd name="connsiteX16" fmla="*/ 7092 w 27508"/>
                <a:gd name="connsiteY16" fmla="*/ 2853 h 36237"/>
                <a:gd name="connsiteX17" fmla="*/ 14501 w 27508"/>
                <a:gd name="connsiteY17" fmla="*/ 1606 h 36237"/>
                <a:gd name="connsiteX18" fmla="*/ 28219 w 27508"/>
                <a:gd name="connsiteY18" fmla="*/ 13196 h 36237"/>
                <a:gd name="connsiteX19" fmla="*/ 28219 w 27508"/>
                <a:gd name="connsiteY19" fmla="*/ 37404 h 36237"/>
                <a:gd name="connsiteX20" fmla="*/ 24477 w 27508"/>
                <a:gd name="connsiteY20" fmla="*/ 25080 h 36237"/>
                <a:gd name="connsiteX21" fmla="*/ 24477 w 27508"/>
                <a:gd name="connsiteY21" fmla="*/ 20532 h 36237"/>
                <a:gd name="connsiteX22" fmla="*/ 13474 w 27508"/>
                <a:gd name="connsiteY22" fmla="*/ 20532 h 36237"/>
                <a:gd name="connsiteX23" fmla="*/ 4451 w 27508"/>
                <a:gd name="connsiteY23" fmla="*/ 27647 h 36237"/>
                <a:gd name="connsiteX24" fmla="*/ 6652 w 27508"/>
                <a:gd name="connsiteY24" fmla="*/ 32856 h 36237"/>
                <a:gd name="connsiteX25" fmla="*/ 13694 w 27508"/>
                <a:gd name="connsiteY25" fmla="*/ 34543 h 36237"/>
                <a:gd name="connsiteX26" fmla="*/ 22497 w 27508"/>
                <a:gd name="connsiteY26" fmla="*/ 31829 h 36237"/>
                <a:gd name="connsiteX27" fmla="*/ 24477 w 27508"/>
                <a:gd name="connsiteY27" fmla="*/ 2508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219" y="37404"/>
                  </a:moveTo>
                  <a:lnTo>
                    <a:pt x="24477" y="37404"/>
                  </a:lnTo>
                  <a:lnTo>
                    <a:pt x="24477" y="33883"/>
                  </a:lnTo>
                  <a:cubicBezTo>
                    <a:pt x="23010" y="35350"/>
                    <a:pt x="21470" y="36377"/>
                    <a:pt x="19929" y="36963"/>
                  </a:cubicBezTo>
                  <a:cubicBezTo>
                    <a:pt x="18316" y="37550"/>
                    <a:pt x="16262" y="37844"/>
                    <a:pt x="13694" y="37844"/>
                  </a:cubicBezTo>
                  <a:cubicBezTo>
                    <a:pt x="8853" y="37844"/>
                    <a:pt x="5405" y="36743"/>
                    <a:pt x="3278" y="34616"/>
                  </a:cubicBezTo>
                  <a:cubicBezTo>
                    <a:pt x="1591" y="32929"/>
                    <a:pt x="710" y="30582"/>
                    <a:pt x="710" y="27721"/>
                  </a:cubicBezTo>
                  <a:cubicBezTo>
                    <a:pt x="710" y="24493"/>
                    <a:pt x="1811" y="21999"/>
                    <a:pt x="4011" y="20238"/>
                  </a:cubicBezTo>
                  <a:cubicBezTo>
                    <a:pt x="6139" y="18405"/>
                    <a:pt x="9146" y="17524"/>
                    <a:pt x="13034" y="17524"/>
                  </a:cubicBezTo>
                  <a:lnTo>
                    <a:pt x="24477" y="17524"/>
                  </a:lnTo>
                  <a:lnTo>
                    <a:pt x="24477" y="13563"/>
                  </a:lnTo>
                  <a:cubicBezTo>
                    <a:pt x="24477" y="10702"/>
                    <a:pt x="23671" y="8502"/>
                    <a:pt x="22130" y="7108"/>
                  </a:cubicBezTo>
                  <a:cubicBezTo>
                    <a:pt x="20590" y="5641"/>
                    <a:pt x="18022" y="4907"/>
                    <a:pt x="14501" y="4907"/>
                  </a:cubicBezTo>
                  <a:cubicBezTo>
                    <a:pt x="12080" y="4907"/>
                    <a:pt x="10100" y="5274"/>
                    <a:pt x="8706" y="5934"/>
                  </a:cubicBezTo>
                  <a:cubicBezTo>
                    <a:pt x="7239" y="6594"/>
                    <a:pt x="5919" y="7768"/>
                    <a:pt x="4745" y="9382"/>
                  </a:cubicBezTo>
                  <a:lnTo>
                    <a:pt x="2031" y="7034"/>
                  </a:lnTo>
                  <a:cubicBezTo>
                    <a:pt x="3498" y="5054"/>
                    <a:pt x="5185" y="3587"/>
                    <a:pt x="7092" y="2853"/>
                  </a:cubicBezTo>
                  <a:cubicBezTo>
                    <a:pt x="9073" y="1973"/>
                    <a:pt x="11494" y="1606"/>
                    <a:pt x="14501" y="1606"/>
                  </a:cubicBezTo>
                  <a:cubicBezTo>
                    <a:pt x="23671" y="1606"/>
                    <a:pt x="28219" y="5494"/>
                    <a:pt x="28219" y="13196"/>
                  </a:cubicBezTo>
                  <a:lnTo>
                    <a:pt x="28219" y="37404"/>
                  </a:lnTo>
                  <a:close/>
                  <a:moveTo>
                    <a:pt x="24477" y="25080"/>
                  </a:moveTo>
                  <a:lnTo>
                    <a:pt x="24477" y="20532"/>
                  </a:lnTo>
                  <a:lnTo>
                    <a:pt x="13474" y="20532"/>
                  </a:lnTo>
                  <a:cubicBezTo>
                    <a:pt x="7459" y="20532"/>
                    <a:pt x="4451" y="22879"/>
                    <a:pt x="4451" y="27647"/>
                  </a:cubicBezTo>
                  <a:cubicBezTo>
                    <a:pt x="4451" y="29995"/>
                    <a:pt x="5185" y="31755"/>
                    <a:pt x="6652" y="32856"/>
                  </a:cubicBezTo>
                  <a:cubicBezTo>
                    <a:pt x="8119" y="33956"/>
                    <a:pt x="10467" y="34543"/>
                    <a:pt x="13694" y="34543"/>
                  </a:cubicBezTo>
                  <a:cubicBezTo>
                    <a:pt x="17655" y="34543"/>
                    <a:pt x="20590" y="33662"/>
                    <a:pt x="22497" y="31829"/>
                  </a:cubicBezTo>
                  <a:cubicBezTo>
                    <a:pt x="23817" y="30582"/>
                    <a:pt x="24477" y="28381"/>
                    <a:pt x="24477" y="25080"/>
                  </a:cubicBezTo>
                  <a:close/>
                </a:path>
              </a:pathLst>
            </a:custGeom>
            <a:solidFill>
              <a:srgbClr val="000000"/>
            </a:solidFill>
            <a:ln w="73262" cap="flat">
              <a:noFill/>
              <a:prstDash val="solid"/>
              <a:miter/>
            </a:ln>
          </p:spPr>
          <p:txBody>
            <a:bodyPr rtlCol="0" anchor="ctr"/>
            <a:lstStyle/>
            <a:p>
              <a:endParaRPr lang="en-GB"/>
            </a:p>
          </p:txBody>
        </p:sp>
        <p:sp>
          <p:nvSpPr>
            <p:cNvPr id="806" name="Graphic 1127">
              <a:extLst>
                <a:ext uri="{FF2B5EF4-FFF2-40B4-BE49-F238E27FC236}">
                  <a16:creationId xmlns:a16="http://schemas.microsoft.com/office/drawing/2014/main" id="{BF17CB88-3811-4D14-80AA-947B9D6DEA0E}"/>
                </a:ext>
              </a:extLst>
            </p:cNvPr>
            <p:cNvSpPr/>
            <p:nvPr/>
          </p:nvSpPr>
          <p:spPr>
            <a:xfrm>
              <a:off x="6856524" y="4315944"/>
              <a:ext cx="28461" cy="36237"/>
            </a:xfrm>
            <a:custGeom>
              <a:avLst/>
              <a:gdLst>
                <a:gd name="connsiteX0" fmla="*/ 29186 w 28461"/>
                <a:gd name="connsiteY0" fmla="*/ 27354 h 36237"/>
                <a:gd name="connsiteX1" fmla="*/ 25371 w 28461"/>
                <a:gd name="connsiteY1" fmla="*/ 34983 h 36237"/>
                <a:gd name="connsiteX2" fmla="*/ 15028 w 28461"/>
                <a:gd name="connsiteY2" fmla="*/ 37844 h 36237"/>
                <a:gd name="connsiteX3" fmla="*/ 724 w 28461"/>
                <a:gd name="connsiteY3" fmla="*/ 32782 h 36237"/>
                <a:gd name="connsiteX4" fmla="*/ 3291 w 28461"/>
                <a:gd name="connsiteY4" fmla="*/ 30215 h 36237"/>
                <a:gd name="connsiteX5" fmla="*/ 14881 w 28461"/>
                <a:gd name="connsiteY5" fmla="*/ 34543 h 36237"/>
                <a:gd name="connsiteX6" fmla="*/ 25518 w 28461"/>
                <a:gd name="connsiteY6" fmla="*/ 27354 h 36237"/>
                <a:gd name="connsiteX7" fmla="*/ 23904 w 28461"/>
                <a:gd name="connsiteY7" fmla="*/ 23173 h 36237"/>
                <a:gd name="connsiteX8" fmla="*/ 18769 w 28461"/>
                <a:gd name="connsiteY8" fmla="*/ 21412 h 36237"/>
                <a:gd name="connsiteX9" fmla="*/ 12901 w 28461"/>
                <a:gd name="connsiteY9" fmla="*/ 20899 h 36237"/>
                <a:gd name="connsiteX10" fmla="*/ 2264 w 28461"/>
                <a:gd name="connsiteY10" fmla="*/ 11656 h 36237"/>
                <a:gd name="connsiteX11" fmla="*/ 5712 w 28461"/>
                <a:gd name="connsiteY11" fmla="*/ 4320 h 36237"/>
                <a:gd name="connsiteX12" fmla="*/ 14955 w 28461"/>
                <a:gd name="connsiteY12" fmla="*/ 1606 h 36237"/>
                <a:gd name="connsiteX13" fmla="*/ 27352 w 28461"/>
                <a:gd name="connsiteY13" fmla="*/ 5347 h 36237"/>
                <a:gd name="connsiteX14" fmla="*/ 24858 w 28461"/>
                <a:gd name="connsiteY14" fmla="*/ 7841 h 36237"/>
                <a:gd name="connsiteX15" fmla="*/ 14955 w 28461"/>
                <a:gd name="connsiteY15" fmla="*/ 4834 h 36237"/>
                <a:gd name="connsiteX16" fmla="*/ 8279 w 28461"/>
                <a:gd name="connsiteY16" fmla="*/ 6594 h 36237"/>
                <a:gd name="connsiteX17" fmla="*/ 5932 w 28461"/>
                <a:gd name="connsiteY17" fmla="*/ 11656 h 36237"/>
                <a:gd name="connsiteX18" fmla="*/ 7692 w 28461"/>
                <a:gd name="connsiteY18" fmla="*/ 15837 h 36237"/>
                <a:gd name="connsiteX19" fmla="*/ 13121 w 28461"/>
                <a:gd name="connsiteY19" fmla="*/ 17598 h 36237"/>
                <a:gd name="connsiteX20" fmla="*/ 18842 w 28461"/>
                <a:gd name="connsiteY20" fmla="*/ 18111 h 36237"/>
                <a:gd name="connsiteX21" fmla="*/ 26545 w 28461"/>
                <a:gd name="connsiteY21" fmla="*/ 20605 h 36237"/>
                <a:gd name="connsiteX22" fmla="*/ 29186 w 28461"/>
                <a:gd name="connsiteY22" fmla="*/ 2735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186" y="27354"/>
                  </a:moveTo>
                  <a:cubicBezTo>
                    <a:pt x="29186" y="30582"/>
                    <a:pt x="27938" y="33149"/>
                    <a:pt x="25371" y="34983"/>
                  </a:cubicBezTo>
                  <a:cubicBezTo>
                    <a:pt x="22804" y="36890"/>
                    <a:pt x="19356" y="37844"/>
                    <a:pt x="15028" y="37844"/>
                  </a:cubicBezTo>
                  <a:cubicBezTo>
                    <a:pt x="9013" y="37844"/>
                    <a:pt x="4245" y="36157"/>
                    <a:pt x="724" y="32782"/>
                  </a:cubicBezTo>
                  <a:lnTo>
                    <a:pt x="3291" y="30215"/>
                  </a:lnTo>
                  <a:cubicBezTo>
                    <a:pt x="6005" y="33076"/>
                    <a:pt x="9893" y="34543"/>
                    <a:pt x="14881" y="34543"/>
                  </a:cubicBezTo>
                  <a:cubicBezTo>
                    <a:pt x="21997" y="34543"/>
                    <a:pt x="25518" y="32122"/>
                    <a:pt x="25518" y="27354"/>
                  </a:cubicBezTo>
                  <a:cubicBezTo>
                    <a:pt x="25518" y="25520"/>
                    <a:pt x="25004" y="24126"/>
                    <a:pt x="23904" y="23173"/>
                  </a:cubicBezTo>
                  <a:cubicBezTo>
                    <a:pt x="22804" y="22219"/>
                    <a:pt x="21116" y="21632"/>
                    <a:pt x="18769" y="21412"/>
                  </a:cubicBezTo>
                  <a:lnTo>
                    <a:pt x="12901" y="20899"/>
                  </a:lnTo>
                  <a:cubicBezTo>
                    <a:pt x="5785" y="20312"/>
                    <a:pt x="2264" y="17231"/>
                    <a:pt x="2264" y="11656"/>
                  </a:cubicBezTo>
                  <a:cubicBezTo>
                    <a:pt x="2264" y="8575"/>
                    <a:pt x="3438" y="6154"/>
                    <a:pt x="5712" y="4320"/>
                  </a:cubicBezTo>
                  <a:cubicBezTo>
                    <a:pt x="7986" y="2486"/>
                    <a:pt x="11067" y="1606"/>
                    <a:pt x="14955" y="1606"/>
                  </a:cubicBezTo>
                  <a:cubicBezTo>
                    <a:pt x="19869" y="1606"/>
                    <a:pt x="23977" y="2853"/>
                    <a:pt x="27352" y="5347"/>
                  </a:cubicBezTo>
                  <a:lnTo>
                    <a:pt x="24858" y="7841"/>
                  </a:lnTo>
                  <a:cubicBezTo>
                    <a:pt x="22143" y="5861"/>
                    <a:pt x="18842" y="4834"/>
                    <a:pt x="14955" y="4834"/>
                  </a:cubicBezTo>
                  <a:cubicBezTo>
                    <a:pt x="12020" y="4834"/>
                    <a:pt x="9746" y="5421"/>
                    <a:pt x="8279" y="6594"/>
                  </a:cubicBezTo>
                  <a:cubicBezTo>
                    <a:pt x="6739" y="7768"/>
                    <a:pt x="5932" y="9455"/>
                    <a:pt x="5932" y="11656"/>
                  </a:cubicBezTo>
                  <a:cubicBezTo>
                    <a:pt x="5932" y="13490"/>
                    <a:pt x="6519" y="14884"/>
                    <a:pt x="7692" y="15837"/>
                  </a:cubicBezTo>
                  <a:cubicBezTo>
                    <a:pt x="8793" y="16791"/>
                    <a:pt x="10627" y="17378"/>
                    <a:pt x="13121" y="17598"/>
                  </a:cubicBezTo>
                  <a:lnTo>
                    <a:pt x="18842" y="18111"/>
                  </a:lnTo>
                  <a:cubicBezTo>
                    <a:pt x="22143" y="18478"/>
                    <a:pt x="24711" y="19285"/>
                    <a:pt x="26545" y="20605"/>
                  </a:cubicBezTo>
                  <a:cubicBezTo>
                    <a:pt x="28305" y="21926"/>
                    <a:pt x="29186" y="24200"/>
                    <a:pt x="29186" y="27354"/>
                  </a:cubicBezTo>
                  <a:close/>
                </a:path>
              </a:pathLst>
            </a:custGeom>
            <a:solidFill>
              <a:srgbClr val="000000"/>
            </a:solidFill>
            <a:ln w="73262" cap="flat">
              <a:noFill/>
              <a:prstDash val="solid"/>
              <a:miter/>
            </a:ln>
          </p:spPr>
          <p:txBody>
            <a:bodyPr rtlCol="0" anchor="ctr"/>
            <a:lstStyle/>
            <a:p>
              <a:endParaRPr lang="en-GB"/>
            </a:p>
          </p:txBody>
        </p:sp>
        <p:sp>
          <p:nvSpPr>
            <p:cNvPr id="807" name="Graphic 1127">
              <a:extLst>
                <a:ext uri="{FF2B5EF4-FFF2-40B4-BE49-F238E27FC236}">
                  <a16:creationId xmlns:a16="http://schemas.microsoft.com/office/drawing/2014/main" id="{C12EC688-34B4-4722-9905-8D4E21E9CDF1}"/>
                </a:ext>
              </a:extLst>
            </p:cNvPr>
            <p:cNvSpPr/>
            <p:nvPr/>
          </p:nvSpPr>
          <p:spPr>
            <a:xfrm>
              <a:off x="6910814" y="4305088"/>
              <a:ext cx="16578" cy="46653"/>
            </a:xfrm>
            <a:custGeom>
              <a:avLst/>
              <a:gdLst>
                <a:gd name="connsiteX0" fmla="*/ 17319 w 16578"/>
                <a:gd name="connsiteY0" fmla="*/ 48258 h 46653"/>
                <a:gd name="connsiteX1" fmla="*/ 14091 w 16578"/>
                <a:gd name="connsiteY1" fmla="*/ 48258 h 46653"/>
                <a:gd name="connsiteX2" fmla="*/ 7856 w 16578"/>
                <a:gd name="connsiteY2" fmla="*/ 45691 h 46653"/>
                <a:gd name="connsiteX3" fmla="*/ 5582 w 16578"/>
                <a:gd name="connsiteY3" fmla="*/ 39016 h 46653"/>
                <a:gd name="connsiteX4" fmla="*/ 5582 w 16578"/>
                <a:gd name="connsiteY4" fmla="*/ 15689 h 46653"/>
                <a:gd name="connsiteX5" fmla="*/ 741 w 16578"/>
                <a:gd name="connsiteY5" fmla="*/ 15689 h 46653"/>
                <a:gd name="connsiteX6" fmla="*/ 741 w 16578"/>
                <a:gd name="connsiteY6" fmla="*/ 12901 h 46653"/>
                <a:gd name="connsiteX7" fmla="*/ 5582 w 16578"/>
                <a:gd name="connsiteY7" fmla="*/ 12901 h 46653"/>
                <a:gd name="connsiteX8" fmla="*/ 5582 w 16578"/>
                <a:gd name="connsiteY8" fmla="*/ 1604 h 46653"/>
                <a:gd name="connsiteX9" fmla="*/ 9323 w 16578"/>
                <a:gd name="connsiteY9" fmla="*/ 1604 h 46653"/>
                <a:gd name="connsiteX10" fmla="*/ 9323 w 16578"/>
                <a:gd name="connsiteY10" fmla="*/ 12901 h 46653"/>
                <a:gd name="connsiteX11" fmla="*/ 17319 w 16578"/>
                <a:gd name="connsiteY11" fmla="*/ 12901 h 46653"/>
                <a:gd name="connsiteX12" fmla="*/ 17319 w 16578"/>
                <a:gd name="connsiteY12" fmla="*/ 15689 h 46653"/>
                <a:gd name="connsiteX13" fmla="*/ 9323 w 16578"/>
                <a:gd name="connsiteY13" fmla="*/ 15689 h 46653"/>
                <a:gd name="connsiteX14" fmla="*/ 9323 w 16578"/>
                <a:gd name="connsiteY14" fmla="*/ 39089 h 46653"/>
                <a:gd name="connsiteX15" fmla="*/ 14751 w 16578"/>
                <a:gd name="connsiteY15" fmla="*/ 44957 h 46653"/>
                <a:gd name="connsiteX16" fmla="*/ 17319 w 16578"/>
                <a:gd name="connsiteY16" fmla="*/ 44957 h 46653"/>
                <a:gd name="connsiteX17" fmla="*/ 17319 w 16578"/>
                <a:gd name="connsiteY17" fmla="*/ 48258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319" y="48258"/>
                  </a:moveTo>
                  <a:lnTo>
                    <a:pt x="14091" y="48258"/>
                  </a:lnTo>
                  <a:cubicBezTo>
                    <a:pt x="11377" y="48258"/>
                    <a:pt x="9323" y="47378"/>
                    <a:pt x="7856" y="45691"/>
                  </a:cubicBezTo>
                  <a:cubicBezTo>
                    <a:pt x="6316" y="44004"/>
                    <a:pt x="5582" y="41803"/>
                    <a:pt x="5582" y="39016"/>
                  </a:cubicBezTo>
                  <a:lnTo>
                    <a:pt x="5582" y="15689"/>
                  </a:lnTo>
                  <a:lnTo>
                    <a:pt x="741" y="15689"/>
                  </a:lnTo>
                  <a:lnTo>
                    <a:pt x="741" y="12901"/>
                  </a:lnTo>
                  <a:lnTo>
                    <a:pt x="5582" y="12901"/>
                  </a:lnTo>
                  <a:lnTo>
                    <a:pt x="5582" y="1604"/>
                  </a:lnTo>
                  <a:lnTo>
                    <a:pt x="9323" y="1604"/>
                  </a:lnTo>
                  <a:lnTo>
                    <a:pt x="9323" y="12901"/>
                  </a:lnTo>
                  <a:lnTo>
                    <a:pt x="17319" y="12901"/>
                  </a:lnTo>
                  <a:lnTo>
                    <a:pt x="17319" y="15689"/>
                  </a:lnTo>
                  <a:lnTo>
                    <a:pt x="9323" y="15689"/>
                  </a:lnTo>
                  <a:lnTo>
                    <a:pt x="9323" y="39089"/>
                  </a:lnTo>
                  <a:cubicBezTo>
                    <a:pt x="9323" y="42977"/>
                    <a:pt x="11157" y="44957"/>
                    <a:pt x="14751" y="44957"/>
                  </a:cubicBezTo>
                  <a:lnTo>
                    <a:pt x="17319" y="44957"/>
                  </a:lnTo>
                  <a:lnTo>
                    <a:pt x="17319" y="48258"/>
                  </a:lnTo>
                  <a:close/>
                </a:path>
              </a:pathLst>
            </a:custGeom>
            <a:solidFill>
              <a:srgbClr val="000000"/>
            </a:solidFill>
            <a:ln w="73262" cap="flat">
              <a:noFill/>
              <a:prstDash val="solid"/>
              <a:miter/>
            </a:ln>
          </p:spPr>
          <p:txBody>
            <a:bodyPr rtlCol="0" anchor="ctr"/>
            <a:lstStyle/>
            <a:p>
              <a:endParaRPr lang="en-GB"/>
            </a:p>
          </p:txBody>
        </p:sp>
        <p:sp>
          <p:nvSpPr>
            <p:cNvPr id="808" name="Graphic 1127">
              <a:extLst>
                <a:ext uri="{FF2B5EF4-FFF2-40B4-BE49-F238E27FC236}">
                  <a16:creationId xmlns:a16="http://schemas.microsoft.com/office/drawing/2014/main" id="{F91D9819-EDB6-4297-9480-B479D70A18CE}"/>
                </a:ext>
              </a:extLst>
            </p:cNvPr>
            <p:cNvSpPr/>
            <p:nvPr/>
          </p:nvSpPr>
          <p:spPr>
            <a:xfrm>
              <a:off x="6936425" y="4315944"/>
              <a:ext cx="28315" cy="36237"/>
            </a:xfrm>
            <a:custGeom>
              <a:avLst/>
              <a:gdLst>
                <a:gd name="connsiteX0" fmla="*/ 29067 w 28315"/>
                <a:gd name="connsiteY0" fmla="*/ 20532 h 36237"/>
                <a:gd name="connsiteX1" fmla="*/ 4493 w 28315"/>
                <a:gd name="connsiteY1" fmla="*/ 20532 h 36237"/>
                <a:gd name="connsiteX2" fmla="*/ 7427 w 28315"/>
                <a:gd name="connsiteY2" fmla="*/ 30875 h 36237"/>
                <a:gd name="connsiteX3" fmla="*/ 16009 w 28315"/>
                <a:gd name="connsiteY3" fmla="*/ 34469 h 36237"/>
                <a:gd name="connsiteX4" fmla="*/ 21291 w 28315"/>
                <a:gd name="connsiteY4" fmla="*/ 33442 h 36237"/>
                <a:gd name="connsiteX5" fmla="*/ 25766 w 28315"/>
                <a:gd name="connsiteY5" fmla="*/ 30215 h 36237"/>
                <a:gd name="connsiteX6" fmla="*/ 28553 w 28315"/>
                <a:gd name="connsiteY6" fmla="*/ 32415 h 36237"/>
                <a:gd name="connsiteX7" fmla="*/ 22831 w 28315"/>
                <a:gd name="connsiteY7" fmla="*/ 36523 h 36237"/>
                <a:gd name="connsiteX8" fmla="*/ 15789 w 28315"/>
                <a:gd name="connsiteY8" fmla="*/ 37844 h 36237"/>
                <a:gd name="connsiteX9" fmla="*/ 4639 w 28315"/>
                <a:gd name="connsiteY9" fmla="*/ 33222 h 36237"/>
                <a:gd name="connsiteX10" fmla="*/ 751 w 28315"/>
                <a:gd name="connsiteY10" fmla="*/ 19725 h 36237"/>
                <a:gd name="connsiteX11" fmla="*/ 4493 w 28315"/>
                <a:gd name="connsiteY11" fmla="*/ 6374 h 36237"/>
                <a:gd name="connsiteX12" fmla="*/ 14909 w 28315"/>
                <a:gd name="connsiteY12" fmla="*/ 1606 h 36237"/>
                <a:gd name="connsiteX13" fmla="*/ 25325 w 28315"/>
                <a:gd name="connsiteY13" fmla="*/ 6154 h 36237"/>
                <a:gd name="connsiteX14" fmla="*/ 29067 w 28315"/>
                <a:gd name="connsiteY14" fmla="*/ 18845 h 36237"/>
                <a:gd name="connsiteX15" fmla="*/ 29067 w 28315"/>
                <a:gd name="connsiteY15" fmla="*/ 20532 h 36237"/>
                <a:gd name="connsiteX16" fmla="*/ 25325 w 28315"/>
                <a:gd name="connsiteY16" fmla="*/ 17524 h 36237"/>
                <a:gd name="connsiteX17" fmla="*/ 24078 w 28315"/>
                <a:gd name="connsiteY17" fmla="*/ 10849 h 36237"/>
                <a:gd name="connsiteX18" fmla="*/ 20484 w 28315"/>
                <a:gd name="connsiteY18" fmla="*/ 6448 h 36237"/>
                <a:gd name="connsiteX19" fmla="*/ 14909 w 28315"/>
                <a:gd name="connsiteY19" fmla="*/ 4907 h 36237"/>
                <a:gd name="connsiteX20" fmla="*/ 9407 w 28315"/>
                <a:gd name="connsiteY20" fmla="*/ 6448 h 36237"/>
                <a:gd name="connsiteX21" fmla="*/ 5740 w 28315"/>
                <a:gd name="connsiteY21" fmla="*/ 10849 h 36237"/>
                <a:gd name="connsiteX22" fmla="*/ 4493 w 28315"/>
                <a:gd name="connsiteY22" fmla="*/ 17524 h 36237"/>
                <a:gd name="connsiteX23" fmla="*/ 25325 w 28315"/>
                <a:gd name="connsiteY23" fmla="*/ 1752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067" y="20532"/>
                  </a:moveTo>
                  <a:lnTo>
                    <a:pt x="4493" y="20532"/>
                  </a:lnTo>
                  <a:cubicBezTo>
                    <a:pt x="4493" y="25080"/>
                    <a:pt x="5446" y="28528"/>
                    <a:pt x="7427" y="30875"/>
                  </a:cubicBezTo>
                  <a:cubicBezTo>
                    <a:pt x="9407" y="33296"/>
                    <a:pt x="12268" y="34469"/>
                    <a:pt x="16009" y="34469"/>
                  </a:cubicBezTo>
                  <a:cubicBezTo>
                    <a:pt x="18063" y="34469"/>
                    <a:pt x="19824" y="34103"/>
                    <a:pt x="21291" y="33442"/>
                  </a:cubicBezTo>
                  <a:cubicBezTo>
                    <a:pt x="22758" y="32782"/>
                    <a:pt x="24225" y="31755"/>
                    <a:pt x="25766" y="30215"/>
                  </a:cubicBezTo>
                  <a:lnTo>
                    <a:pt x="28553" y="32415"/>
                  </a:lnTo>
                  <a:cubicBezTo>
                    <a:pt x="26646" y="34323"/>
                    <a:pt x="24739" y="35716"/>
                    <a:pt x="22831" y="36523"/>
                  </a:cubicBezTo>
                  <a:cubicBezTo>
                    <a:pt x="20924" y="37404"/>
                    <a:pt x="18577" y="37844"/>
                    <a:pt x="15789" y="37844"/>
                  </a:cubicBezTo>
                  <a:cubicBezTo>
                    <a:pt x="10874" y="37844"/>
                    <a:pt x="7207" y="36303"/>
                    <a:pt x="4639" y="33222"/>
                  </a:cubicBezTo>
                  <a:cubicBezTo>
                    <a:pt x="1998" y="30141"/>
                    <a:pt x="751" y="25667"/>
                    <a:pt x="751" y="19725"/>
                  </a:cubicBezTo>
                  <a:cubicBezTo>
                    <a:pt x="751" y="14003"/>
                    <a:pt x="1998" y="9529"/>
                    <a:pt x="4493" y="6374"/>
                  </a:cubicBezTo>
                  <a:cubicBezTo>
                    <a:pt x="6987" y="3220"/>
                    <a:pt x="10434" y="1606"/>
                    <a:pt x="14909" y="1606"/>
                  </a:cubicBezTo>
                  <a:cubicBezTo>
                    <a:pt x="19384" y="1606"/>
                    <a:pt x="22831" y="3147"/>
                    <a:pt x="25325" y="6154"/>
                  </a:cubicBezTo>
                  <a:cubicBezTo>
                    <a:pt x="27820" y="9162"/>
                    <a:pt x="29067" y="13416"/>
                    <a:pt x="29067" y="18845"/>
                  </a:cubicBezTo>
                  <a:lnTo>
                    <a:pt x="29067" y="20532"/>
                  </a:lnTo>
                  <a:close/>
                  <a:moveTo>
                    <a:pt x="25325" y="17524"/>
                  </a:moveTo>
                  <a:cubicBezTo>
                    <a:pt x="25105" y="14517"/>
                    <a:pt x="24739" y="12243"/>
                    <a:pt x="24078" y="10849"/>
                  </a:cubicBezTo>
                  <a:cubicBezTo>
                    <a:pt x="23271" y="9015"/>
                    <a:pt x="22098" y="7548"/>
                    <a:pt x="20484" y="6448"/>
                  </a:cubicBezTo>
                  <a:cubicBezTo>
                    <a:pt x="18797" y="5421"/>
                    <a:pt x="16963" y="4907"/>
                    <a:pt x="14909" y="4907"/>
                  </a:cubicBezTo>
                  <a:cubicBezTo>
                    <a:pt x="12855" y="4907"/>
                    <a:pt x="11021" y="5421"/>
                    <a:pt x="9407" y="6448"/>
                  </a:cubicBezTo>
                  <a:cubicBezTo>
                    <a:pt x="7794" y="7548"/>
                    <a:pt x="6546" y="9015"/>
                    <a:pt x="5740" y="10849"/>
                  </a:cubicBezTo>
                  <a:cubicBezTo>
                    <a:pt x="5079" y="12243"/>
                    <a:pt x="4713" y="14517"/>
                    <a:pt x="4493" y="17524"/>
                  </a:cubicBezTo>
                  <a:lnTo>
                    <a:pt x="25325" y="17524"/>
                  </a:lnTo>
                  <a:close/>
                </a:path>
              </a:pathLst>
            </a:custGeom>
            <a:solidFill>
              <a:srgbClr val="000000"/>
            </a:solidFill>
            <a:ln w="73262" cap="flat">
              <a:noFill/>
              <a:prstDash val="solid"/>
              <a:miter/>
            </a:ln>
          </p:spPr>
          <p:txBody>
            <a:bodyPr rtlCol="0" anchor="ctr"/>
            <a:lstStyle/>
            <a:p>
              <a:endParaRPr lang="en-GB"/>
            </a:p>
          </p:txBody>
        </p:sp>
        <p:sp>
          <p:nvSpPr>
            <p:cNvPr id="809" name="Graphic 1127">
              <a:extLst>
                <a:ext uri="{FF2B5EF4-FFF2-40B4-BE49-F238E27FC236}">
                  <a16:creationId xmlns:a16="http://schemas.microsoft.com/office/drawing/2014/main" id="{CDB8FB17-5931-4F50-BF9B-6F7F9C2F4697}"/>
                </a:ext>
              </a:extLst>
            </p:cNvPr>
            <p:cNvSpPr/>
            <p:nvPr/>
          </p:nvSpPr>
          <p:spPr>
            <a:xfrm>
              <a:off x="6973257" y="4315944"/>
              <a:ext cx="28461" cy="36237"/>
            </a:xfrm>
            <a:custGeom>
              <a:avLst/>
              <a:gdLst>
                <a:gd name="connsiteX0" fmla="*/ 29226 w 28461"/>
                <a:gd name="connsiteY0" fmla="*/ 27354 h 36237"/>
                <a:gd name="connsiteX1" fmla="*/ 25412 w 28461"/>
                <a:gd name="connsiteY1" fmla="*/ 34983 h 36237"/>
                <a:gd name="connsiteX2" fmla="*/ 15069 w 28461"/>
                <a:gd name="connsiteY2" fmla="*/ 37844 h 36237"/>
                <a:gd name="connsiteX3" fmla="*/ 764 w 28461"/>
                <a:gd name="connsiteY3" fmla="*/ 32782 h 36237"/>
                <a:gd name="connsiteX4" fmla="*/ 3332 w 28461"/>
                <a:gd name="connsiteY4" fmla="*/ 30215 h 36237"/>
                <a:gd name="connsiteX5" fmla="*/ 14922 w 28461"/>
                <a:gd name="connsiteY5" fmla="*/ 34543 h 36237"/>
                <a:gd name="connsiteX6" fmla="*/ 25558 w 28461"/>
                <a:gd name="connsiteY6" fmla="*/ 27354 h 36237"/>
                <a:gd name="connsiteX7" fmla="*/ 23945 w 28461"/>
                <a:gd name="connsiteY7" fmla="*/ 23173 h 36237"/>
                <a:gd name="connsiteX8" fmla="*/ 18810 w 28461"/>
                <a:gd name="connsiteY8" fmla="*/ 21412 h 36237"/>
                <a:gd name="connsiteX9" fmla="*/ 12941 w 28461"/>
                <a:gd name="connsiteY9" fmla="*/ 20899 h 36237"/>
                <a:gd name="connsiteX10" fmla="*/ 2305 w 28461"/>
                <a:gd name="connsiteY10" fmla="*/ 11656 h 36237"/>
                <a:gd name="connsiteX11" fmla="*/ 5752 w 28461"/>
                <a:gd name="connsiteY11" fmla="*/ 4320 h 36237"/>
                <a:gd name="connsiteX12" fmla="*/ 14995 w 28461"/>
                <a:gd name="connsiteY12" fmla="*/ 1606 h 36237"/>
                <a:gd name="connsiteX13" fmla="*/ 27392 w 28461"/>
                <a:gd name="connsiteY13" fmla="*/ 5347 h 36237"/>
                <a:gd name="connsiteX14" fmla="*/ 24898 w 28461"/>
                <a:gd name="connsiteY14" fmla="*/ 7841 h 36237"/>
                <a:gd name="connsiteX15" fmla="*/ 14995 w 28461"/>
                <a:gd name="connsiteY15" fmla="*/ 4834 h 36237"/>
                <a:gd name="connsiteX16" fmla="*/ 8320 w 28461"/>
                <a:gd name="connsiteY16" fmla="*/ 6594 h 36237"/>
                <a:gd name="connsiteX17" fmla="*/ 5972 w 28461"/>
                <a:gd name="connsiteY17" fmla="*/ 11656 h 36237"/>
                <a:gd name="connsiteX18" fmla="*/ 7733 w 28461"/>
                <a:gd name="connsiteY18" fmla="*/ 15837 h 36237"/>
                <a:gd name="connsiteX19" fmla="*/ 13161 w 28461"/>
                <a:gd name="connsiteY19" fmla="*/ 17598 h 36237"/>
                <a:gd name="connsiteX20" fmla="*/ 18883 w 28461"/>
                <a:gd name="connsiteY20" fmla="*/ 18111 h 36237"/>
                <a:gd name="connsiteX21" fmla="*/ 26585 w 28461"/>
                <a:gd name="connsiteY21" fmla="*/ 20605 h 36237"/>
                <a:gd name="connsiteX22" fmla="*/ 29226 w 28461"/>
                <a:gd name="connsiteY22" fmla="*/ 2735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226" y="27354"/>
                  </a:moveTo>
                  <a:cubicBezTo>
                    <a:pt x="29226" y="30582"/>
                    <a:pt x="27979" y="33149"/>
                    <a:pt x="25412" y="34983"/>
                  </a:cubicBezTo>
                  <a:cubicBezTo>
                    <a:pt x="22844" y="36890"/>
                    <a:pt x="19397" y="37844"/>
                    <a:pt x="15069" y="37844"/>
                  </a:cubicBezTo>
                  <a:cubicBezTo>
                    <a:pt x="9053" y="37844"/>
                    <a:pt x="4285" y="36157"/>
                    <a:pt x="764" y="32782"/>
                  </a:cubicBezTo>
                  <a:lnTo>
                    <a:pt x="3332" y="30215"/>
                  </a:lnTo>
                  <a:cubicBezTo>
                    <a:pt x="6046" y="33076"/>
                    <a:pt x="9934" y="34543"/>
                    <a:pt x="14922" y="34543"/>
                  </a:cubicBezTo>
                  <a:cubicBezTo>
                    <a:pt x="22037" y="34543"/>
                    <a:pt x="25558" y="32122"/>
                    <a:pt x="25558" y="27354"/>
                  </a:cubicBezTo>
                  <a:cubicBezTo>
                    <a:pt x="25558" y="25520"/>
                    <a:pt x="25045" y="24126"/>
                    <a:pt x="23945" y="23173"/>
                  </a:cubicBezTo>
                  <a:cubicBezTo>
                    <a:pt x="22844" y="22219"/>
                    <a:pt x="21157" y="21632"/>
                    <a:pt x="18810" y="21412"/>
                  </a:cubicBezTo>
                  <a:lnTo>
                    <a:pt x="12941" y="20899"/>
                  </a:lnTo>
                  <a:cubicBezTo>
                    <a:pt x="5826" y="20312"/>
                    <a:pt x="2305" y="17231"/>
                    <a:pt x="2305" y="11656"/>
                  </a:cubicBezTo>
                  <a:cubicBezTo>
                    <a:pt x="2305" y="8575"/>
                    <a:pt x="3478" y="6154"/>
                    <a:pt x="5752" y="4320"/>
                  </a:cubicBezTo>
                  <a:cubicBezTo>
                    <a:pt x="8026" y="2486"/>
                    <a:pt x="11107" y="1606"/>
                    <a:pt x="14995" y="1606"/>
                  </a:cubicBezTo>
                  <a:cubicBezTo>
                    <a:pt x="19910" y="1606"/>
                    <a:pt x="24018" y="2853"/>
                    <a:pt x="27392" y="5347"/>
                  </a:cubicBezTo>
                  <a:lnTo>
                    <a:pt x="24898" y="7841"/>
                  </a:lnTo>
                  <a:cubicBezTo>
                    <a:pt x="22184" y="5861"/>
                    <a:pt x="18883" y="4834"/>
                    <a:pt x="14995" y="4834"/>
                  </a:cubicBezTo>
                  <a:cubicBezTo>
                    <a:pt x="12061" y="4834"/>
                    <a:pt x="9787" y="5421"/>
                    <a:pt x="8320" y="6594"/>
                  </a:cubicBezTo>
                  <a:cubicBezTo>
                    <a:pt x="6779" y="7768"/>
                    <a:pt x="5972" y="9455"/>
                    <a:pt x="5972" y="11656"/>
                  </a:cubicBezTo>
                  <a:cubicBezTo>
                    <a:pt x="5972" y="13490"/>
                    <a:pt x="6559" y="14884"/>
                    <a:pt x="7733" y="15837"/>
                  </a:cubicBezTo>
                  <a:cubicBezTo>
                    <a:pt x="8833" y="16791"/>
                    <a:pt x="10667" y="17378"/>
                    <a:pt x="13161" y="17598"/>
                  </a:cubicBezTo>
                  <a:lnTo>
                    <a:pt x="18883" y="18111"/>
                  </a:lnTo>
                  <a:cubicBezTo>
                    <a:pt x="22184" y="18478"/>
                    <a:pt x="24751" y="19285"/>
                    <a:pt x="26585" y="20605"/>
                  </a:cubicBezTo>
                  <a:cubicBezTo>
                    <a:pt x="28346" y="21926"/>
                    <a:pt x="29226" y="24200"/>
                    <a:pt x="29226" y="27354"/>
                  </a:cubicBezTo>
                  <a:close/>
                </a:path>
              </a:pathLst>
            </a:custGeom>
            <a:solidFill>
              <a:srgbClr val="000000"/>
            </a:solidFill>
            <a:ln w="73262" cap="flat">
              <a:noFill/>
              <a:prstDash val="solid"/>
              <a:miter/>
            </a:ln>
          </p:spPr>
          <p:txBody>
            <a:bodyPr rtlCol="0" anchor="ctr"/>
            <a:lstStyle/>
            <a:p>
              <a:endParaRPr lang="en-GB"/>
            </a:p>
          </p:txBody>
        </p:sp>
        <p:sp>
          <p:nvSpPr>
            <p:cNvPr id="810" name="Graphic 1127">
              <a:extLst>
                <a:ext uri="{FF2B5EF4-FFF2-40B4-BE49-F238E27FC236}">
                  <a16:creationId xmlns:a16="http://schemas.microsoft.com/office/drawing/2014/main" id="{0543B358-E496-4F3E-ADFE-7DDD10D3C434}"/>
                </a:ext>
              </a:extLst>
            </p:cNvPr>
            <p:cNvSpPr/>
            <p:nvPr/>
          </p:nvSpPr>
          <p:spPr>
            <a:xfrm>
              <a:off x="7008846" y="4305088"/>
              <a:ext cx="16578" cy="46653"/>
            </a:xfrm>
            <a:custGeom>
              <a:avLst/>
              <a:gdLst>
                <a:gd name="connsiteX0" fmla="*/ 17353 w 16578"/>
                <a:gd name="connsiteY0" fmla="*/ 48258 h 46653"/>
                <a:gd name="connsiteX1" fmla="*/ 14125 w 16578"/>
                <a:gd name="connsiteY1" fmla="*/ 48258 h 46653"/>
                <a:gd name="connsiteX2" fmla="*/ 7890 w 16578"/>
                <a:gd name="connsiteY2" fmla="*/ 45691 h 46653"/>
                <a:gd name="connsiteX3" fmla="*/ 5616 w 16578"/>
                <a:gd name="connsiteY3" fmla="*/ 39016 h 46653"/>
                <a:gd name="connsiteX4" fmla="*/ 5616 w 16578"/>
                <a:gd name="connsiteY4" fmla="*/ 15689 h 46653"/>
                <a:gd name="connsiteX5" fmla="*/ 775 w 16578"/>
                <a:gd name="connsiteY5" fmla="*/ 15689 h 46653"/>
                <a:gd name="connsiteX6" fmla="*/ 775 w 16578"/>
                <a:gd name="connsiteY6" fmla="*/ 12901 h 46653"/>
                <a:gd name="connsiteX7" fmla="*/ 5616 w 16578"/>
                <a:gd name="connsiteY7" fmla="*/ 12901 h 46653"/>
                <a:gd name="connsiteX8" fmla="*/ 5616 w 16578"/>
                <a:gd name="connsiteY8" fmla="*/ 1604 h 46653"/>
                <a:gd name="connsiteX9" fmla="*/ 9357 w 16578"/>
                <a:gd name="connsiteY9" fmla="*/ 1604 h 46653"/>
                <a:gd name="connsiteX10" fmla="*/ 9357 w 16578"/>
                <a:gd name="connsiteY10" fmla="*/ 12901 h 46653"/>
                <a:gd name="connsiteX11" fmla="*/ 17353 w 16578"/>
                <a:gd name="connsiteY11" fmla="*/ 12901 h 46653"/>
                <a:gd name="connsiteX12" fmla="*/ 17353 w 16578"/>
                <a:gd name="connsiteY12" fmla="*/ 15689 h 46653"/>
                <a:gd name="connsiteX13" fmla="*/ 9357 w 16578"/>
                <a:gd name="connsiteY13" fmla="*/ 15689 h 46653"/>
                <a:gd name="connsiteX14" fmla="*/ 9357 w 16578"/>
                <a:gd name="connsiteY14" fmla="*/ 39089 h 46653"/>
                <a:gd name="connsiteX15" fmla="*/ 14786 w 16578"/>
                <a:gd name="connsiteY15" fmla="*/ 44957 h 46653"/>
                <a:gd name="connsiteX16" fmla="*/ 17353 w 16578"/>
                <a:gd name="connsiteY16" fmla="*/ 44957 h 46653"/>
                <a:gd name="connsiteX17" fmla="*/ 17353 w 16578"/>
                <a:gd name="connsiteY17" fmla="*/ 48258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353" y="48258"/>
                  </a:moveTo>
                  <a:lnTo>
                    <a:pt x="14125" y="48258"/>
                  </a:lnTo>
                  <a:cubicBezTo>
                    <a:pt x="11411" y="48258"/>
                    <a:pt x="9357" y="47378"/>
                    <a:pt x="7890" y="45691"/>
                  </a:cubicBezTo>
                  <a:cubicBezTo>
                    <a:pt x="6350" y="44004"/>
                    <a:pt x="5616" y="41803"/>
                    <a:pt x="5616" y="39016"/>
                  </a:cubicBezTo>
                  <a:lnTo>
                    <a:pt x="5616" y="15689"/>
                  </a:lnTo>
                  <a:lnTo>
                    <a:pt x="775" y="15689"/>
                  </a:lnTo>
                  <a:lnTo>
                    <a:pt x="775" y="12901"/>
                  </a:lnTo>
                  <a:lnTo>
                    <a:pt x="5616" y="12901"/>
                  </a:lnTo>
                  <a:lnTo>
                    <a:pt x="5616" y="1604"/>
                  </a:lnTo>
                  <a:lnTo>
                    <a:pt x="9357" y="1604"/>
                  </a:lnTo>
                  <a:lnTo>
                    <a:pt x="9357" y="12901"/>
                  </a:lnTo>
                  <a:lnTo>
                    <a:pt x="17353" y="12901"/>
                  </a:lnTo>
                  <a:lnTo>
                    <a:pt x="17353" y="15689"/>
                  </a:lnTo>
                  <a:lnTo>
                    <a:pt x="9357" y="15689"/>
                  </a:lnTo>
                  <a:lnTo>
                    <a:pt x="9357" y="39089"/>
                  </a:lnTo>
                  <a:cubicBezTo>
                    <a:pt x="9357" y="42977"/>
                    <a:pt x="11191" y="44957"/>
                    <a:pt x="14786" y="44957"/>
                  </a:cubicBezTo>
                  <a:lnTo>
                    <a:pt x="17353" y="44957"/>
                  </a:lnTo>
                  <a:lnTo>
                    <a:pt x="17353" y="48258"/>
                  </a:lnTo>
                  <a:close/>
                </a:path>
              </a:pathLst>
            </a:custGeom>
            <a:solidFill>
              <a:srgbClr val="000000"/>
            </a:solidFill>
            <a:ln w="73262" cap="flat">
              <a:noFill/>
              <a:prstDash val="solid"/>
              <a:miter/>
            </a:ln>
          </p:spPr>
          <p:txBody>
            <a:bodyPr rtlCol="0" anchor="ctr"/>
            <a:lstStyle/>
            <a:p>
              <a:endParaRPr lang="en-GB"/>
            </a:p>
          </p:txBody>
        </p:sp>
        <p:sp>
          <p:nvSpPr>
            <p:cNvPr id="811" name="Graphic 1127">
              <a:extLst>
                <a:ext uri="{FF2B5EF4-FFF2-40B4-BE49-F238E27FC236}">
                  <a16:creationId xmlns:a16="http://schemas.microsoft.com/office/drawing/2014/main" id="{E29CA60E-12DD-43FB-A86A-EDC80E990C99}"/>
                </a:ext>
              </a:extLst>
            </p:cNvPr>
            <p:cNvSpPr/>
            <p:nvPr/>
          </p:nvSpPr>
          <p:spPr>
            <a:xfrm>
              <a:off x="7055212" y="4299513"/>
              <a:ext cx="27214" cy="52228"/>
            </a:xfrm>
            <a:custGeom>
              <a:avLst/>
              <a:gdLst>
                <a:gd name="connsiteX0" fmla="*/ 28007 w 27214"/>
                <a:gd name="connsiteY0" fmla="*/ 53832 h 52228"/>
                <a:gd name="connsiteX1" fmla="*/ 24266 w 27214"/>
                <a:gd name="connsiteY1" fmla="*/ 53832 h 52228"/>
                <a:gd name="connsiteX2" fmla="*/ 24266 w 27214"/>
                <a:gd name="connsiteY2" fmla="*/ 31899 h 52228"/>
                <a:gd name="connsiteX3" fmla="*/ 21772 w 27214"/>
                <a:gd name="connsiteY3" fmla="*/ 24050 h 52228"/>
                <a:gd name="connsiteX4" fmla="*/ 14510 w 27214"/>
                <a:gd name="connsiteY4" fmla="*/ 21336 h 52228"/>
                <a:gd name="connsiteX5" fmla="*/ 7174 w 27214"/>
                <a:gd name="connsiteY5" fmla="*/ 24050 h 52228"/>
                <a:gd name="connsiteX6" fmla="*/ 4534 w 27214"/>
                <a:gd name="connsiteY6" fmla="*/ 31899 h 52228"/>
                <a:gd name="connsiteX7" fmla="*/ 4534 w 27214"/>
                <a:gd name="connsiteY7" fmla="*/ 53832 h 52228"/>
                <a:gd name="connsiteX8" fmla="*/ 792 w 27214"/>
                <a:gd name="connsiteY8" fmla="*/ 53832 h 52228"/>
                <a:gd name="connsiteX9" fmla="*/ 792 w 27214"/>
                <a:gd name="connsiteY9" fmla="*/ 1603 h 52228"/>
                <a:gd name="connsiteX10" fmla="*/ 4534 w 27214"/>
                <a:gd name="connsiteY10" fmla="*/ 1603 h 52228"/>
                <a:gd name="connsiteX11" fmla="*/ 4534 w 27214"/>
                <a:gd name="connsiteY11" fmla="*/ 22656 h 52228"/>
                <a:gd name="connsiteX12" fmla="*/ 14950 w 27214"/>
                <a:gd name="connsiteY12" fmla="*/ 18035 h 52228"/>
                <a:gd name="connsiteX13" fmla="*/ 24560 w 27214"/>
                <a:gd name="connsiteY13" fmla="*/ 21556 h 52228"/>
                <a:gd name="connsiteX14" fmla="*/ 28007 w 27214"/>
                <a:gd name="connsiteY14" fmla="*/ 31239 h 52228"/>
                <a:gd name="connsiteX15" fmla="*/ 28007 w 27214"/>
                <a:gd name="connsiteY15" fmla="*/ 5383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52228">
                  <a:moveTo>
                    <a:pt x="28007" y="53832"/>
                  </a:moveTo>
                  <a:lnTo>
                    <a:pt x="24266" y="53832"/>
                  </a:lnTo>
                  <a:lnTo>
                    <a:pt x="24266" y="31899"/>
                  </a:lnTo>
                  <a:cubicBezTo>
                    <a:pt x="24266" y="28451"/>
                    <a:pt x="23459" y="25884"/>
                    <a:pt x="21772" y="24050"/>
                  </a:cubicBezTo>
                  <a:cubicBezTo>
                    <a:pt x="20085" y="22216"/>
                    <a:pt x="17664" y="21336"/>
                    <a:pt x="14510" y="21336"/>
                  </a:cubicBezTo>
                  <a:cubicBezTo>
                    <a:pt x="11356" y="21336"/>
                    <a:pt x="8862" y="22216"/>
                    <a:pt x="7174" y="24050"/>
                  </a:cubicBezTo>
                  <a:cubicBezTo>
                    <a:pt x="5414" y="25884"/>
                    <a:pt x="4534" y="28451"/>
                    <a:pt x="4534" y="31899"/>
                  </a:cubicBezTo>
                  <a:lnTo>
                    <a:pt x="4534" y="53832"/>
                  </a:lnTo>
                  <a:lnTo>
                    <a:pt x="792" y="53832"/>
                  </a:lnTo>
                  <a:lnTo>
                    <a:pt x="792" y="1603"/>
                  </a:lnTo>
                  <a:lnTo>
                    <a:pt x="4534" y="1603"/>
                  </a:lnTo>
                  <a:lnTo>
                    <a:pt x="4534" y="22656"/>
                  </a:lnTo>
                  <a:cubicBezTo>
                    <a:pt x="7174" y="19575"/>
                    <a:pt x="10622" y="18035"/>
                    <a:pt x="14950" y="18035"/>
                  </a:cubicBezTo>
                  <a:cubicBezTo>
                    <a:pt x="18985" y="18035"/>
                    <a:pt x="22212" y="19209"/>
                    <a:pt x="24560" y="21556"/>
                  </a:cubicBezTo>
                  <a:cubicBezTo>
                    <a:pt x="26834" y="23903"/>
                    <a:pt x="28007" y="27131"/>
                    <a:pt x="28007" y="31239"/>
                  </a:cubicBezTo>
                  <a:lnTo>
                    <a:pt x="28007" y="53832"/>
                  </a:lnTo>
                  <a:close/>
                </a:path>
              </a:pathLst>
            </a:custGeom>
            <a:solidFill>
              <a:srgbClr val="000000"/>
            </a:solidFill>
            <a:ln w="73262" cap="flat">
              <a:noFill/>
              <a:prstDash val="solid"/>
              <a:miter/>
            </a:ln>
          </p:spPr>
          <p:txBody>
            <a:bodyPr rtlCol="0" anchor="ctr"/>
            <a:lstStyle/>
            <a:p>
              <a:endParaRPr lang="en-GB"/>
            </a:p>
          </p:txBody>
        </p:sp>
        <p:sp>
          <p:nvSpPr>
            <p:cNvPr id="812" name="Graphic 1127">
              <a:extLst>
                <a:ext uri="{FF2B5EF4-FFF2-40B4-BE49-F238E27FC236}">
                  <a16:creationId xmlns:a16="http://schemas.microsoft.com/office/drawing/2014/main" id="{78E0C57B-5EF3-4A49-AA47-F342B23029FA}"/>
                </a:ext>
              </a:extLst>
            </p:cNvPr>
            <p:cNvSpPr/>
            <p:nvPr/>
          </p:nvSpPr>
          <p:spPr>
            <a:xfrm>
              <a:off x="7093073" y="4315944"/>
              <a:ext cx="27508" cy="36237"/>
            </a:xfrm>
            <a:custGeom>
              <a:avLst/>
              <a:gdLst>
                <a:gd name="connsiteX0" fmla="*/ 28314 w 27508"/>
                <a:gd name="connsiteY0" fmla="*/ 37404 h 36237"/>
                <a:gd name="connsiteX1" fmla="*/ 24573 w 27508"/>
                <a:gd name="connsiteY1" fmla="*/ 37404 h 36237"/>
                <a:gd name="connsiteX2" fmla="*/ 24573 w 27508"/>
                <a:gd name="connsiteY2" fmla="*/ 33883 h 36237"/>
                <a:gd name="connsiteX3" fmla="*/ 20025 w 27508"/>
                <a:gd name="connsiteY3" fmla="*/ 36963 h 36237"/>
                <a:gd name="connsiteX4" fmla="*/ 13790 w 27508"/>
                <a:gd name="connsiteY4" fmla="*/ 37844 h 36237"/>
                <a:gd name="connsiteX5" fmla="*/ 3373 w 27508"/>
                <a:gd name="connsiteY5" fmla="*/ 34616 h 36237"/>
                <a:gd name="connsiteX6" fmla="*/ 806 w 27508"/>
                <a:gd name="connsiteY6" fmla="*/ 27721 h 36237"/>
                <a:gd name="connsiteX7" fmla="*/ 4107 w 27508"/>
                <a:gd name="connsiteY7" fmla="*/ 20238 h 36237"/>
                <a:gd name="connsiteX8" fmla="*/ 13129 w 27508"/>
                <a:gd name="connsiteY8" fmla="*/ 17524 h 36237"/>
                <a:gd name="connsiteX9" fmla="*/ 24573 w 27508"/>
                <a:gd name="connsiteY9" fmla="*/ 17524 h 36237"/>
                <a:gd name="connsiteX10" fmla="*/ 24573 w 27508"/>
                <a:gd name="connsiteY10" fmla="*/ 13563 h 36237"/>
                <a:gd name="connsiteX11" fmla="*/ 22225 w 27508"/>
                <a:gd name="connsiteY11" fmla="*/ 7108 h 36237"/>
                <a:gd name="connsiteX12" fmla="*/ 14597 w 27508"/>
                <a:gd name="connsiteY12" fmla="*/ 4907 h 36237"/>
                <a:gd name="connsiteX13" fmla="*/ 8801 w 27508"/>
                <a:gd name="connsiteY13" fmla="*/ 5934 h 36237"/>
                <a:gd name="connsiteX14" fmla="*/ 4840 w 27508"/>
                <a:gd name="connsiteY14" fmla="*/ 9382 h 36237"/>
                <a:gd name="connsiteX15" fmla="*/ 2126 w 27508"/>
                <a:gd name="connsiteY15" fmla="*/ 7034 h 36237"/>
                <a:gd name="connsiteX16" fmla="*/ 7188 w 27508"/>
                <a:gd name="connsiteY16" fmla="*/ 2853 h 36237"/>
                <a:gd name="connsiteX17" fmla="*/ 14597 w 27508"/>
                <a:gd name="connsiteY17" fmla="*/ 1606 h 36237"/>
                <a:gd name="connsiteX18" fmla="*/ 28314 w 27508"/>
                <a:gd name="connsiteY18" fmla="*/ 13196 h 36237"/>
                <a:gd name="connsiteX19" fmla="*/ 28314 w 27508"/>
                <a:gd name="connsiteY19" fmla="*/ 37404 h 36237"/>
                <a:gd name="connsiteX20" fmla="*/ 24573 w 27508"/>
                <a:gd name="connsiteY20" fmla="*/ 25080 h 36237"/>
                <a:gd name="connsiteX21" fmla="*/ 24573 w 27508"/>
                <a:gd name="connsiteY21" fmla="*/ 20532 h 36237"/>
                <a:gd name="connsiteX22" fmla="*/ 13570 w 27508"/>
                <a:gd name="connsiteY22" fmla="*/ 20532 h 36237"/>
                <a:gd name="connsiteX23" fmla="*/ 4547 w 27508"/>
                <a:gd name="connsiteY23" fmla="*/ 27647 h 36237"/>
                <a:gd name="connsiteX24" fmla="*/ 6748 w 27508"/>
                <a:gd name="connsiteY24" fmla="*/ 32856 h 36237"/>
                <a:gd name="connsiteX25" fmla="*/ 13790 w 27508"/>
                <a:gd name="connsiteY25" fmla="*/ 34543 h 36237"/>
                <a:gd name="connsiteX26" fmla="*/ 22592 w 27508"/>
                <a:gd name="connsiteY26" fmla="*/ 31829 h 36237"/>
                <a:gd name="connsiteX27" fmla="*/ 24573 w 27508"/>
                <a:gd name="connsiteY27" fmla="*/ 25080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314" y="37404"/>
                  </a:moveTo>
                  <a:lnTo>
                    <a:pt x="24573" y="37404"/>
                  </a:lnTo>
                  <a:lnTo>
                    <a:pt x="24573" y="33883"/>
                  </a:lnTo>
                  <a:cubicBezTo>
                    <a:pt x="23106" y="35350"/>
                    <a:pt x="21565" y="36377"/>
                    <a:pt x="20025" y="36963"/>
                  </a:cubicBezTo>
                  <a:cubicBezTo>
                    <a:pt x="18411" y="37550"/>
                    <a:pt x="16357" y="37844"/>
                    <a:pt x="13790" y="37844"/>
                  </a:cubicBezTo>
                  <a:cubicBezTo>
                    <a:pt x="8948" y="37844"/>
                    <a:pt x="5500" y="36743"/>
                    <a:pt x="3373" y="34616"/>
                  </a:cubicBezTo>
                  <a:cubicBezTo>
                    <a:pt x="1686" y="32929"/>
                    <a:pt x="806" y="30582"/>
                    <a:pt x="806" y="27721"/>
                  </a:cubicBezTo>
                  <a:cubicBezTo>
                    <a:pt x="806" y="24493"/>
                    <a:pt x="1906" y="21999"/>
                    <a:pt x="4107" y="20238"/>
                  </a:cubicBezTo>
                  <a:cubicBezTo>
                    <a:pt x="6234" y="18405"/>
                    <a:pt x="9242" y="17524"/>
                    <a:pt x="13129" y="17524"/>
                  </a:cubicBezTo>
                  <a:lnTo>
                    <a:pt x="24573" y="17524"/>
                  </a:lnTo>
                  <a:lnTo>
                    <a:pt x="24573" y="13563"/>
                  </a:lnTo>
                  <a:cubicBezTo>
                    <a:pt x="24573" y="10702"/>
                    <a:pt x="23766" y="8502"/>
                    <a:pt x="22225" y="7108"/>
                  </a:cubicBezTo>
                  <a:cubicBezTo>
                    <a:pt x="20685" y="5641"/>
                    <a:pt x="18118" y="4907"/>
                    <a:pt x="14597" y="4907"/>
                  </a:cubicBezTo>
                  <a:cubicBezTo>
                    <a:pt x="12176" y="4907"/>
                    <a:pt x="10195" y="5274"/>
                    <a:pt x="8801" y="5934"/>
                  </a:cubicBezTo>
                  <a:cubicBezTo>
                    <a:pt x="7334" y="6594"/>
                    <a:pt x="6014" y="7768"/>
                    <a:pt x="4840" y="9382"/>
                  </a:cubicBezTo>
                  <a:lnTo>
                    <a:pt x="2126" y="7034"/>
                  </a:lnTo>
                  <a:cubicBezTo>
                    <a:pt x="3593" y="5054"/>
                    <a:pt x="5280" y="3587"/>
                    <a:pt x="7188" y="2853"/>
                  </a:cubicBezTo>
                  <a:cubicBezTo>
                    <a:pt x="9168" y="1973"/>
                    <a:pt x="11589" y="1606"/>
                    <a:pt x="14597" y="1606"/>
                  </a:cubicBezTo>
                  <a:cubicBezTo>
                    <a:pt x="23766" y="1606"/>
                    <a:pt x="28314" y="5494"/>
                    <a:pt x="28314" y="13196"/>
                  </a:cubicBezTo>
                  <a:lnTo>
                    <a:pt x="28314" y="37404"/>
                  </a:lnTo>
                  <a:close/>
                  <a:moveTo>
                    <a:pt x="24573" y="25080"/>
                  </a:moveTo>
                  <a:lnTo>
                    <a:pt x="24573" y="20532"/>
                  </a:lnTo>
                  <a:lnTo>
                    <a:pt x="13570" y="20532"/>
                  </a:lnTo>
                  <a:cubicBezTo>
                    <a:pt x="7554" y="20532"/>
                    <a:pt x="4547" y="22879"/>
                    <a:pt x="4547" y="27647"/>
                  </a:cubicBezTo>
                  <a:cubicBezTo>
                    <a:pt x="4547" y="29995"/>
                    <a:pt x="5280" y="31755"/>
                    <a:pt x="6748" y="32856"/>
                  </a:cubicBezTo>
                  <a:cubicBezTo>
                    <a:pt x="8215" y="33956"/>
                    <a:pt x="10562" y="34543"/>
                    <a:pt x="13790" y="34543"/>
                  </a:cubicBezTo>
                  <a:cubicBezTo>
                    <a:pt x="17751" y="34543"/>
                    <a:pt x="20685" y="33662"/>
                    <a:pt x="22592" y="31829"/>
                  </a:cubicBezTo>
                  <a:cubicBezTo>
                    <a:pt x="23913" y="30582"/>
                    <a:pt x="24573" y="28381"/>
                    <a:pt x="24573" y="25080"/>
                  </a:cubicBezTo>
                  <a:close/>
                </a:path>
              </a:pathLst>
            </a:custGeom>
            <a:solidFill>
              <a:srgbClr val="000000"/>
            </a:solidFill>
            <a:ln w="73262" cap="flat">
              <a:noFill/>
              <a:prstDash val="solid"/>
              <a:miter/>
            </a:ln>
          </p:spPr>
          <p:txBody>
            <a:bodyPr rtlCol="0" anchor="ctr"/>
            <a:lstStyle/>
            <a:p>
              <a:endParaRPr lang="en-GB"/>
            </a:p>
          </p:txBody>
        </p:sp>
        <p:sp>
          <p:nvSpPr>
            <p:cNvPr id="813" name="Graphic 1127">
              <a:extLst>
                <a:ext uri="{FF2B5EF4-FFF2-40B4-BE49-F238E27FC236}">
                  <a16:creationId xmlns:a16="http://schemas.microsoft.com/office/drawing/2014/main" id="{9DAFCDE7-37C7-48FE-AA54-DA8494B5F807}"/>
                </a:ext>
              </a:extLst>
            </p:cNvPr>
            <p:cNvSpPr/>
            <p:nvPr/>
          </p:nvSpPr>
          <p:spPr>
            <a:xfrm>
              <a:off x="7130933" y="4315944"/>
              <a:ext cx="28461" cy="36237"/>
            </a:xfrm>
            <a:custGeom>
              <a:avLst/>
              <a:gdLst>
                <a:gd name="connsiteX0" fmla="*/ 29281 w 28461"/>
                <a:gd name="connsiteY0" fmla="*/ 27354 h 36237"/>
                <a:gd name="connsiteX1" fmla="*/ 25466 w 28461"/>
                <a:gd name="connsiteY1" fmla="*/ 34983 h 36237"/>
                <a:gd name="connsiteX2" fmla="*/ 15123 w 28461"/>
                <a:gd name="connsiteY2" fmla="*/ 37844 h 36237"/>
                <a:gd name="connsiteX3" fmla="*/ 819 w 28461"/>
                <a:gd name="connsiteY3" fmla="*/ 32782 h 36237"/>
                <a:gd name="connsiteX4" fmla="*/ 3387 w 28461"/>
                <a:gd name="connsiteY4" fmla="*/ 30215 h 36237"/>
                <a:gd name="connsiteX5" fmla="*/ 14977 w 28461"/>
                <a:gd name="connsiteY5" fmla="*/ 34543 h 36237"/>
                <a:gd name="connsiteX6" fmla="*/ 25613 w 28461"/>
                <a:gd name="connsiteY6" fmla="*/ 27354 h 36237"/>
                <a:gd name="connsiteX7" fmla="*/ 23999 w 28461"/>
                <a:gd name="connsiteY7" fmla="*/ 23173 h 36237"/>
                <a:gd name="connsiteX8" fmla="*/ 18864 w 28461"/>
                <a:gd name="connsiteY8" fmla="*/ 21412 h 36237"/>
                <a:gd name="connsiteX9" fmla="*/ 12996 w 28461"/>
                <a:gd name="connsiteY9" fmla="*/ 20899 h 36237"/>
                <a:gd name="connsiteX10" fmla="*/ 2360 w 28461"/>
                <a:gd name="connsiteY10" fmla="*/ 11656 h 36237"/>
                <a:gd name="connsiteX11" fmla="*/ 5807 w 28461"/>
                <a:gd name="connsiteY11" fmla="*/ 4320 h 36237"/>
                <a:gd name="connsiteX12" fmla="*/ 15050 w 28461"/>
                <a:gd name="connsiteY12" fmla="*/ 1606 h 36237"/>
                <a:gd name="connsiteX13" fmla="*/ 27447 w 28461"/>
                <a:gd name="connsiteY13" fmla="*/ 5347 h 36237"/>
                <a:gd name="connsiteX14" fmla="*/ 24953 w 28461"/>
                <a:gd name="connsiteY14" fmla="*/ 7841 h 36237"/>
                <a:gd name="connsiteX15" fmla="*/ 15050 w 28461"/>
                <a:gd name="connsiteY15" fmla="*/ 4834 h 36237"/>
                <a:gd name="connsiteX16" fmla="*/ 8375 w 28461"/>
                <a:gd name="connsiteY16" fmla="*/ 6594 h 36237"/>
                <a:gd name="connsiteX17" fmla="*/ 6027 w 28461"/>
                <a:gd name="connsiteY17" fmla="*/ 11656 h 36237"/>
                <a:gd name="connsiteX18" fmla="*/ 7788 w 28461"/>
                <a:gd name="connsiteY18" fmla="*/ 15837 h 36237"/>
                <a:gd name="connsiteX19" fmla="*/ 13216 w 28461"/>
                <a:gd name="connsiteY19" fmla="*/ 17598 h 36237"/>
                <a:gd name="connsiteX20" fmla="*/ 18938 w 28461"/>
                <a:gd name="connsiteY20" fmla="*/ 18111 h 36237"/>
                <a:gd name="connsiteX21" fmla="*/ 26640 w 28461"/>
                <a:gd name="connsiteY21" fmla="*/ 20605 h 36237"/>
                <a:gd name="connsiteX22" fmla="*/ 29281 w 28461"/>
                <a:gd name="connsiteY22" fmla="*/ 2735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281" y="27354"/>
                  </a:moveTo>
                  <a:cubicBezTo>
                    <a:pt x="29281" y="30582"/>
                    <a:pt x="28034" y="33149"/>
                    <a:pt x="25466" y="34983"/>
                  </a:cubicBezTo>
                  <a:cubicBezTo>
                    <a:pt x="22899" y="36890"/>
                    <a:pt x="19451" y="37844"/>
                    <a:pt x="15123" y="37844"/>
                  </a:cubicBezTo>
                  <a:cubicBezTo>
                    <a:pt x="9108" y="37844"/>
                    <a:pt x="4340" y="36157"/>
                    <a:pt x="819" y="32782"/>
                  </a:cubicBezTo>
                  <a:lnTo>
                    <a:pt x="3387" y="30215"/>
                  </a:lnTo>
                  <a:cubicBezTo>
                    <a:pt x="6101" y="33076"/>
                    <a:pt x="9988" y="34543"/>
                    <a:pt x="14977" y="34543"/>
                  </a:cubicBezTo>
                  <a:cubicBezTo>
                    <a:pt x="22092" y="34543"/>
                    <a:pt x="25613" y="32122"/>
                    <a:pt x="25613" y="27354"/>
                  </a:cubicBezTo>
                  <a:cubicBezTo>
                    <a:pt x="25613" y="25520"/>
                    <a:pt x="25100" y="24126"/>
                    <a:pt x="23999" y="23173"/>
                  </a:cubicBezTo>
                  <a:cubicBezTo>
                    <a:pt x="22899" y="22219"/>
                    <a:pt x="21212" y="21632"/>
                    <a:pt x="18864" y="21412"/>
                  </a:cubicBezTo>
                  <a:lnTo>
                    <a:pt x="12996" y="20899"/>
                  </a:lnTo>
                  <a:cubicBezTo>
                    <a:pt x="5881" y="20312"/>
                    <a:pt x="2360" y="17231"/>
                    <a:pt x="2360" y="11656"/>
                  </a:cubicBezTo>
                  <a:cubicBezTo>
                    <a:pt x="2360" y="8575"/>
                    <a:pt x="3533" y="6154"/>
                    <a:pt x="5807" y="4320"/>
                  </a:cubicBezTo>
                  <a:cubicBezTo>
                    <a:pt x="8081" y="2486"/>
                    <a:pt x="11162" y="1606"/>
                    <a:pt x="15050" y="1606"/>
                  </a:cubicBezTo>
                  <a:cubicBezTo>
                    <a:pt x="19965" y="1606"/>
                    <a:pt x="24073" y="2853"/>
                    <a:pt x="27447" y="5347"/>
                  </a:cubicBezTo>
                  <a:lnTo>
                    <a:pt x="24953" y="7841"/>
                  </a:lnTo>
                  <a:cubicBezTo>
                    <a:pt x="22239" y="5861"/>
                    <a:pt x="18938" y="4834"/>
                    <a:pt x="15050" y="4834"/>
                  </a:cubicBezTo>
                  <a:cubicBezTo>
                    <a:pt x="12116" y="4834"/>
                    <a:pt x="9842" y="5421"/>
                    <a:pt x="8375" y="6594"/>
                  </a:cubicBezTo>
                  <a:cubicBezTo>
                    <a:pt x="6834" y="7768"/>
                    <a:pt x="6027" y="9455"/>
                    <a:pt x="6027" y="11656"/>
                  </a:cubicBezTo>
                  <a:cubicBezTo>
                    <a:pt x="6027" y="13490"/>
                    <a:pt x="6614" y="14884"/>
                    <a:pt x="7788" y="15837"/>
                  </a:cubicBezTo>
                  <a:cubicBezTo>
                    <a:pt x="8888" y="16791"/>
                    <a:pt x="10722" y="17378"/>
                    <a:pt x="13216" y="17598"/>
                  </a:cubicBezTo>
                  <a:lnTo>
                    <a:pt x="18938" y="18111"/>
                  </a:lnTo>
                  <a:cubicBezTo>
                    <a:pt x="22239" y="18478"/>
                    <a:pt x="24806" y="19285"/>
                    <a:pt x="26640" y="20605"/>
                  </a:cubicBezTo>
                  <a:cubicBezTo>
                    <a:pt x="28401" y="21926"/>
                    <a:pt x="29281" y="24200"/>
                    <a:pt x="29281" y="27354"/>
                  </a:cubicBezTo>
                  <a:close/>
                </a:path>
              </a:pathLst>
            </a:custGeom>
            <a:solidFill>
              <a:srgbClr val="000000"/>
            </a:solidFill>
            <a:ln w="73262" cap="flat">
              <a:noFill/>
              <a:prstDash val="solid"/>
              <a:miter/>
            </a:ln>
          </p:spPr>
          <p:txBody>
            <a:bodyPr rtlCol="0" anchor="ctr"/>
            <a:lstStyle/>
            <a:p>
              <a:endParaRPr lang="en-GB"/>
            </a:p>
          </p:txBody>
        </p:sp>
        <p:sp>
          <p:nvSpPr>
            <p:cNvPr id="814" name="Graphic 1127">
              <a:extLst>
                <a:ext uri="{FF2B5EF4-FFF2-40B4-BE49-F238E27FC236}">
                  <a16:creationId xmlns:a16="http://schemas.microsoft.com/office/drawing/2014/main" id="{BB7427C1-7305-4145-B6A2-CC06DDBBAEF1}"/>
                </a:ext>
              </a:extLst>
            </p:cNvPr>
            <p:cNvSpPr/>
            <p:nvPr/>
          </p:nvSpPr>
          <p:spPr>
            <a:xfrm>
              <a:off x="7189185" y="4299513"/>
              <a:ext cx="27434" cy="52669"/>
            </a:xfrm>
            <a:custGeom>
              <a:avLst/>
              <a:gdLst>
                <a:gd name="connsiteX0" fmla="*/ 23726 w 27434"/>
                <a:gd name="connsiteY0" fmla="*/ 21116 h 52669"/>
                <a:gd name="connsiteX1" fmla="*/ 28274 w 27434"/>
                <a:gd name="connsiteY1" fmla="*/ 36154 h 52669"/>
                <a:gd name="connsiteX2" fmla="*/ 23726 w 27434"/>
                <a:gd name="connsiteY2" fmla="*/ 51192 h 52669"/>
                <a:gd name="connsiteX3" fmla="*/ 15070 w 27434"/>
                <a:gd name="connsiteY3" fmla="*/ 54273 h 52669"/>
                <a:gd name="connsiteX4" fmla="*/ 9275 w 27434"/>
                <a:gd name="connsiteY4" fmla="*/ 53172 h 52669"/>
                <a:gd name="connsiteX5" fmla="*/ 4580 w 27434"/>
                <a:gd name="connsiteY5" fmla="*/ 49284 h 52669"/>
                <a:gd name="connsiteX6" fmla="*/ 4580 w 27434"/>
                <a:gd name="connsiteY6" fmla="*/ 53832 h 52669"/>
                <a:gd name="connsiteX7" fmla="*/ 839 w 27434"/>
                <a:gd name="connsiteY7" fmla="*/ 53832 h 52669"/>
                <a:gd name="connsiteX8" fmla="*/ 839 w 27434"/>
                <a:gd name="connsiteY8" fmla="*/ 1603 h 52669"/>
                <a:gd name="connsiteX9" fmla="*/ 4580 w 27434"/>
                <a:gd name="connsiteY9" fmla="*/ 1603 h 52669"/>
                <a:gd name="connsiteX10" fmla="*/ 4580 w 27434"/>
                <a:gd name="connsiteY10" fmla="*/ 23023 h 52669"/>
                <a:gd name="connsiteX11" fmla="*/ 9275 w 27434"/>
                <a:gd name="connsiteY11" fmla="*/ 19135 h 52669"/>
                <a:gd name="connsiteX12" fmla="*/ 15070 w 27434"/>
                <a:gd name="connsiteY12" fmla="*/ 18035 h 52669"/>
                <a:gd name="connsiteX13" fmla="*/ 23726 w 27434"/>
                <a:gd name="connsiteY13" fmla="*/ 21116 h 52669"/>
                <a:gd name="connsiteX14" fmla="*/ 24166 w 27434"/>
                <a:gd name="connsiteY14" fmla="*/ 41655 h 52669"/>
                <a:gd name="connsiteX15" fmla="*/ 24533 w 27434"/>
                <a:gd name="connsiteY15" fmla="*/ 36154 h 52669"/>
                <a:gd name="connsiteX16" fmla="*/ 24166 w 27434"/>
                <a:gd name="connsiteY16" fmla="*/ 30652 h 52669"/>
                <a:gd name="connsiteX17" fmla="*/ 22846 w 27434"/>
                <a:gd name="connsiteY17" fmla="*/ 26031 h 52669"/>
                <a:gd name="connsiteX18" fmla="*/ 19765 w 27434"/>
                <a:gd name="connsiteY18" fmla="*/ 22510 h 52669"/>
                <a:gd name="connsiteX19" fmla="*/ 14557 w 27434"/>
                <a:gd name="connsiteY19" fmla="*/ 21336 h 52669"/>
                <a:gd name="connsiteX20" fmla="*/ 9422 w 27434"/>
                <a:gd name="connsiteY20" fmla="*/ 22510 h 52669"/>
                <a:gd name="connsiteX21" fmla="*/ 6341 w 27434"/>
                <a:gd name="connsiteY21" fmla="*/ 26031 h 52669"/>
                <a:gd name="connsiteX22" fmla="*/ 4947 w 27434"/>
                <a:gd name="connsiteY22" fmla="*/ 30652 h 52669"/>
                <a:gd name="connsiteX23" fmla="*/ 4580 w 27434"/>
                <a:gd name="connsiteY23" fmla="*/ 36154 h 52669"/>
                <a:gd name="connsiteX24" fmla="*/ 4947 w 27434"/>
                <a:gd name="connsiteY24" fmla="*/ 41655 h 52669"/>
                <a:gd name="connsiteX25" fmla="*/ 6341 w 27434"/>
                <a:gd name="connsiteY25" fmla="*/ 46277 h 52669"/>
                <a:gd name="connsiteX26" fmla="*/ 9422 w 27434"/>
                <a:gd name="connsiteY26" fmla="*/ 49725 h 52669"/>
                <a:gd name="connsiteX27" fmla="*/ 14557 w 27434"/>
                <a:gd name="connsiteY27" fmla="*/ 50972 h 52669"/>
                <a:gd name="connsiteX28" fmla="*/ 19765 w 27434"/>
                <a:gd name="connsiteY28" fmla="*/ 49725 h 52669"/>
                <a:gd name="connsiteX29" fmla="*/ 22846 w 27434"/>
                <a:gd name="connsiteY29" fmla="*/ 46277 h 52669"/>
                <a:gd name="connsiteX30" fmla="*/ 24166 w 27434"/>
                <a:gd name="connsiteY30" fmla="*/ 41655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3726" y="21116"/>
                  </a:moveTo>
                  <a:cubicBezTo>
                    <a:pt x="26734" y="24124"/>
                    <a:pt x="28274" y="29185"/>
                    <a:pt x="28274" y="36154"/>
                  </a:cubicBezTo>
                  <a:cubicBezTo>
                    <a:pt x="28274" y="43123"/>
                    <a:pt x="26734" y="48184"/>
                    <a:pt x="23726" y="51192"/>
                  </a:cubicBezTo>
                  <a:cubicBezTo>
                    <a:pt x="21672" y="53246"/>
                    <a:pt x="18811" y="54273"/>
                    <a:pt x="15070" y="54273"/>
                  </a:cubicBezTo>
                  <a:cubicBezTo>
                    <a:pt x="12869" y="54273"/>
                    <a:pt x="10962" y="53906"/>
                    <a:pt x="9275" y="53172"/>
                  </a:cubicBezTo>
                  <a:cubicBezTo>
                    <a:pt x="7588" y="52512"/>
                    <a:pt x="6047" y="51192"/>
                    <a:pt x="4580" y="49284"/>
                  </a:cubicBezTo>
                  <a:lnTo>
                    <a:pt x="4580" y="53832"/>
                  </a:lnTo>
                  <a:lnTo>
                    <a:pt x="839" y="53832"/>
                  </a:lnTo>
                  <a:lnTo>
                    <a:pt x="839" y="1603"/>
                  </a:lnTo>
                  <a:lnTo>
                    <a:pt x="4580" y="1603"/>
                  </a:lnTo>
                  <a:lnTo>
                    <a:pt x="4580" y="23023"/>
                  </a:lnTo>
                  <a:cubicBezTo>
                    <a:pt x="6047" y="21116"/>
                    <a:pt x="7588" y="19796"/>
                    <a:pt x="9275" y="19135"/>
                  </a:cubicBezTo>
                  <a:cubicBezTo>
                    <a:pt x="10962" y="18402"/>
                    <a:pt x="12869" y="18035"/>
                    <a:pt x="15070" y="18035"/>
                  </a:cubicBezTo>
                  <a:cubicBezTo>
                    <a:pt x="18811" y="18035"/>
                    <a:pt x="21672" y="19062"/>
                    <a:pt x="23726" y="21116"/>
                  </a:cubicBezTo>
                  <a:close/>
                  <a:moveTo>
                    <a:pt x="24166" y="41655"/>
                  </a:moveTo>
                  <a:cubicBezTo>
                    <a:pt x="24386" y="40115"/>
                    <a:pt x="24533" y="38281"/>
                    <a:pt x="24533" y="36154"/>
                  </a:cubicBezTo>
                  <a:cubicBezTo>
                    <a:pt x="24533" y="34026"/>
                    <a:pt x="24386" y="32193"/>
                    <a:pt x="24166" y="30652"/>
                  </a:cubicBezTo>
                  <a:cubicBezTo>
                    <a:pt x="23946" y="29112"/>
                    <a:pt x="23506" y="27571"/>
                    <a:pt x="22846" y="26031"/>
                  </a:cubicBezTo>
                  <a:cubicBezTo>
                    <a:pt x="22185" y="24490"/>
                    <a:pt x="21159" y="23317"/>
                    <a:pt x="19765" y="22510"/>
                  </a:cubicBezTo>
                  <a:cubicBezTo>
                    <a:pt x="18371" y="21703"/>
                    <a:pt x="16610" y="21336"/>
                    <a:pt x="14557" y="21336"/>
                  </a:cubicBezTo>
                  <a:cubicBezTo>
                    <a:pt x="12503" y="21336"/>
                    <a:pt x="10815" y="21703"/>
                    <a:pt x="9422" y="22510"/>
                  </a:cubicBezTo>
                  <a:cubicBezTo>
                    <a:pt x="8028" y="23317"/>
                    <a:pt x="7001" y="24490"/>
                    <a:pt x="6341" y="26031"/>
                  </a:cubicBezTo>
                  <a:cubicBezTo>
                    <a:pt x="5681" y="27571"/>
                    <a:pt x="5167" y="29112"/>
                    <a:pt x="4947" y="30652"/>
                  </a:cubicBezTo>
                  <a:cubicBezTo>
                    <a:pt x="4727" y="32193"/>
                    <a:pt x="4580" y="34026"/>
                    <a:pt x="4580" y="36154"/>
                  </a:cubicBezTo>
                  <a:cubicBezTo>
                    <a:pt x="4580" y="38281"/>
                    <a:pt x="4727" y="40115"/>
                    <a:pt x="4947" y="41655"/>
                  </a:cubicBezTo>
                  <a:cubicBezTo>
                    <a:pt x="5167" y="43196"/>
                    <a:pt x="5681" y="44736"/>
                    <a:pt x="6341" y="46277"/>
                  </a:cubicBezTo>
                  <a:cubicBezTo>
                    <a:pt x="7001" y="47817"/>
                    <a:pt x="8028" y="48918"/>
                    <a:pt x="9422" y="49725"/>
                  </a:cubicBezTo>
                  <a:cubicBezTo>
                    <a:pt x="10815" y="50531"/>
                    <a:pt x="12503" y="50972"/>
                    <a:pt x="14557" y="50972"/>
                  </a:cubicBezTo>
                  <a:cubicBezTo>
                    <a:pt x="16610" y="50972"/>
                    <a:pt x="18371" y="50531"/>
                    <a:pt x="19765" y="49725"/>
                  </a:cubicBezTo>
                  <a:cubicBezTo>
                    <a:pt x="21159" y="48918"/>
                    <a:pt x="22185" y="47817"/>
                    <a:pt x="22846" y="46277"/>
                  </a:cubicBezTo>
                  <a:cubicBezTo>
                    <a:pt x="23506" y="44736"/>
                    <a:pt x="23946" y="43196"/>
                    <a:pt x="24166" y="41655"/>
                  </a:cubicBezTo>
                  <a:close/>
                </a:path>
              </a:pathLst>
            </a:custGeom>
            <a:solidFill>
              <a:srgbClr val="000000"/>
            </a:solidFill>
            <a:ln w="73262" cap="flat">
              <a:noFill/>
              <a:prstDash val="solid"/>
              <a:miter/>
            </a:ln>
          </p:spPr>
          <p:txBody>
            <a:bodyPr rtlCol="0" anchor="ctr"/>
            <a:lstStyle/>
            <a:p>
              <a:endParaRPr lang="en-GB"/>
            </a:p>
          </p:txBody>
        </p:sp>
        <p:sp>
          <p:nvSpPr>
            <p:cNvPr id="815" name="Graphic 1127">
              <a:extLst>
                <a:ext uri="{FF2B5EF4-FFF2-40B4-BE49-F238E27FC236}">
                  <a16:creationId xmlns:a16="http://schemas.microsoft.com/office/drawing/2014/main" id="{CBE82528-1F55-4B8E-B853-7E379E707EB9}"/>
                </a:ext>
              </a:extLst>
            </p:cNvPr>
            <p:cNvSpPr/>
            <p:nvPr/>
          </p:nvSpPr>
          <p:spPr>
            <a:xfrm>
              <a:off x="7226604" y="4315944"/>
              <a:ext cx="28315" cy="36237"/>
            </a:xfrm>
            <a:custGeom>
              <a:avLst/>
              <a:gdLst>
                <a:gd name="connsiteX0" fmla="*/ 29167 w 28315"/>
                <a:gd name="connsiteY0" fmla="*/ 20532 h 36237"/>
                <a:gd name="connsiteX1" fmla="*/ 4593 w 28315"/>
                <a:gd name="connsiteY1" fmla="*/ 20532 h 36237"/>
                <a:gd name="connsiteX2" fmla="*/ 7528 w 28315"/>
                <a:gd name="connsiteY2" fmla="*/ 30875 h 36237"/>
                <a:gd name="connsiteX3" fmla="*/ 16110 w 28315"/>
                <a:gd name="connsiteY3" fmla="*/ 34469 h 36237"/>
                <a:gd name="connsiteX4" fmla="*/ 21392 w 28315"/>
                <a:gd name="connsiteY4" fmla="*/ 33442 h 36237"/>
                <a:gd name="connsiteX5" fmla="*/ 25866 w 28315"/>
                <a:gd name="connsiteY5" fmla="*/ 30215 h 36237"/>
                <a:gd name="connsiteX6" fmla="*/ 28654 w 28315"/>
                <a:gd name="connsiteY6" fmla="*/ 32415 h 36237"/>
                <a:gd name="connsiteX7" fmla="*/ 22932 w 28315"/>
                <a:gd name="connsiteY7" fmla="*/ 36523 h 36237"/>
                <a:gd name="connsiteX8" fmla="*/ 15890 w 28315"/>
                <a:gd name="connsiteY8" fmla="*/ 37844 h 36237"/>
                <a:gd name="connsiteX9" fmla="*/ 4740 w 28315"/>
                <a:gd name="connsiteY9" fmla="*/ 33222 h 36237"/>
                <a:gd name="connsiteX10" fmla="*/ 852 w 28315"/>
                <a:gd name="connsiteY10" fmla="*/ 19725 h 36237"/>
                <a:gd name="connsiteX11" fmla="*/ 4593 w 28315"/>
                <a:gd name="connsiteY11" fmla="*/ 6374 h 36237"/>
                <a:gd name="connsiteX12" fmla="*/ 15010 w 28315"/>
                <a:gd name="connsiteY12" fmla="*/ 1606 h 36237"/>
                <a:gd name="connsiteX13" fmla="*/ 25426 w 28315"/>
                <a:gd name="connsiteY13" fmla="*/ 6154 h 36237"/>
                <a:gd name="connsiteX14" fmla="*/ 29167 w 28315"/>
                <a:gd name="connsiteY14" fmla="*/ 18845 h 36237"/>
                <a:gd name="connsiteX15" fmla="*/ 29167 w 28315"/>
                <a:gd name="connsiteY15" fmla="*/ 20532 h 36237"/>
                <a:gd name="connsiteX16" fmla="*/ 25426 w 28315"/>
                <a:gd name="connsiteY16" fmla="*/ 17524 h 36237"/>
                <a:gd name="connsiteX17" fmla="*/ 24179 w 28315"/>
                <a:gd name="connsiteY17" fmla="*/ 10849 h 36237"/>
                <a:gd name="connsiteX18" fmla="*/ 20585 w 28315"/>
                <a:gd name="connsiteY18" fmla="*/ 6448 h 36237"/>
                <a:gd name="connsiteX19" fmla="*/ 15010 w 28315"/>
                <a:gd name="connsiteY19" fmla="*/ 4907 h 36237"/>
                <a:gd name="connsiteX20" fmla="*/ 9508 w 28315"/>
                <a:gd name="connsiteY20" fmla="*/ 6448 h 36237"/>
                <a:gd name="connsiteX21" fmla="*/ 5840 w 28315"/>
                <a:gd name="connsiteY21" fmla="*/ 10849 h 36237"/>
                <a:gd name="connsiteX22" fmla="*/ 4593 w 28315"/>
                <a:gd name="connsiteY22" fmla="*/ 17524 h 36237"/>
                <a:gd name="connsiteX23" fmla="*/ 25426 w 28315"/>
                <a:gd name="connsiteY23" fmla="*/ 1752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167" y="20532"/>
                  </a:moveTo>
                  <a:lnTo>
                    <a:pt x="4593" y="20532"/>
                  </a:lnTo>
                  <a:cubicBezTo>
                    <a:pt x="4593" y="25080"/>
                    <a:pt x="5547" y="28528"/>
                    <a:pt x="7528" y="30875"/>
                  </a:cubicBezTo>
                  <a:cubicBezTo>
                    <a:pt x="9508" y="33296"/>
                    <a:pt x="12369" y="34469"/>
                    <a:pt x="16110" y="34469"/>
                  </a:cubicBezTo>
                  <a:cubicBezTo>
                    <a:pt x="18164" y="34469"/>
                    <a:pt x="19925" y="34103"/>
                    <a:pt x="21392" y="33442"/>
                  </a:cubicBezTo>
                  <a:cubicBezTo>
                    <a:pt x="22859" y="32782"/>
                    <a:pt x="24326" y="31755"/>
                    <a:pt x="25866" y="30215"/>
                  </a:cubicBezTo>
                  <a:lnTo>
                    <a:pt x="28654" y="32415"/>
                  </a:lnTo>
                  <a:cubicBezTo>
                    <a:pt x="26747" y="34323"/>
                    <a:pt x="24839" y="35716"/>
                    <a:pt x="22932" y="36523"/>
                  </a:cubicBezTo>
                  <a:cubicBezTo>
                    <a:pt x="21025" y="37404"/>
                    <a:pt x="18678" y="37844"/>
                    <a:pt x="15890" y="37844"/>
                  </a:cubicBezTo>
                  <a:cubicBezTo>
                    <a:pt x="10975" y="37844"/>
                    <a:pt x="7308" y="36303"/>
                    <a:pt x="4740" y="33222"/>
                  </a:cubicBezTo>
                  <a:cubicBezTo>
                    <a:pt x="2099" y="30141"/>
                    <a:pt x="852" y="25667"/>
                    <a:pt x="852" y="19725"/>
                  </a:cubicBezTo>
                  <a:cubicBezTo>
                    <a:pt x="852" y="14003"/>
                    <a:pt x="2099" y="9529"/>
                    <a:pt x="4593" y="6374"/>
                  </a:cubicBezTo>
                  <a:cubicBezTo>
                    <a:pt x="7087" y="3220"/>
                    <a:pt x="10535" y="1606"/>
                    <a:pt x="15010" y="1606"/>
                  </a:cubicBezTo>
                  <a:cubicBezTo>
                    <a:pt x="19485" y="1606"/>
                    <a:pt x="22932" y="3147"/>
                    <a:pt x="25426" y="6154"/>
                  </a:cubicBezTo>
                  <a:cubicBezTo>
                    <a:pt x="27920" y="9162"/>
                    <a:pt x="29167" y="13416"/>
                    <a:pt x="29167" y="18845"/>
                  </a:cubicBezTo>
                  <a:lnTo>
                    <a:pt x="29167" y="20532"/>
                  </a:lnTo>
                  <a:close/>
                  <a:moveTo>
                    <a:pt x="25426" y="17524"/>
                  </a:moveTo>
                  <a:cubicBezTo>
                    <a:pt x="25206" y="14517"/>
                    <a:pt x="24839" y="12243"/>
                    <a:pt x="24179" y="10849"/>
                  </a:cubicBezTo>
                  <a:cubicBezTo>
                    <a:pt x="23372" y="9015"/>
                    <a:pt x="22199" y="7548"/>
                    <a:pt x="20585" y="6448"/>
                  </a:cubicBezTo>
                  <a:cubicBezTo>
                    <a:pt x="18898" y="5421"/>
                    <a:pt x="17064" y="4907"/>
                    <a:pt x="15010" y="4907"/>
                  </a:cubicBezTo>
                  <a:cubicBezTo>
                    <a:pt x="12956" y="4907"/>
                    <a:pt x="11122" y="5421"/>
                    <a:pt x="9508" y="6448"/>
                  </a:cubicBezTo>
                  <a:cubicBezTo>
                    <a:pt x="7894" y="7548"/>
                    <a:pt x="6647" y="9015"/>
                    <a:pt x="5840" y="10849"/>
                  </a:cubicBezTo>
                  <a:cubicBezTo>
                    <a:pt x="5180" y="12243"/>
                    <a:pt x="4813" y="14517"/>
                    <a:pt x="4593" y="17524"/>
                  </a:cubicBezTo>
                  <a:lnTo>
                    <a:pt x="25426" y="17524"/>
                  </a:lnTo>
                  <a:close/>
                </a:path>
              </a:pathLst>
            </a:custGeom>
            <a:solidFill>
              <a:srgbClr val="000000"/>
            </a:solidFill>
            <a:ln w="73262" cap="flat">
              <a:noFill/>
              <a:prstDash val="solid"/>
              <a:miter/>
            </a:ln>
          </p:spPr>
          <p:txBody>
            <a:bodyPr rtlCol="0" anchor="ctr"/>
            <a:lstStyle/>
            <a:p>
              <a:endParaRPr lang="en-GB"/>
            </a:p>
          </p:txBody>
        </p:sp>
        <p:sp>
          <p:nvSpPr>
            <p:cNvPr id="816" name="Graphic 1127">
              <a:extLst>
                <a:ext uri="{FF2B5EF4-FFF2-40B4-BE49-F238E27FC236}">
                  <a16:creationId xmlns:a16="http://schemas.microsoft.com/office/drawing/2014/main" id="{452A95A7-FD7A-4EAF-9E72-58603D0D707C}"/>
                </a:ext>
              </a:extLst>
            </p:cNvPr>
            <p:cNvSpPr/>
            <p:nvPr/>
          </p:nvSpPr>
          <p:spPr>
            <a:xfrm>
              <a:off x="7264833" y="4315944"/>
              <a:ext cx="28315" cy="36237"/>
            </a:xfrm>
            <a:custGeom>
              <a:avLst/>
              <a:gdLst>
                <a:gd name="connsiteX0" fmla="*/ 29181 w 28315"/>
                <a:gd name="connsiteY0" fmla="*/ 20532 h 36237"/>
                <a:gd name="connsiteX1" fmla="*/ 4607 w 28315"/>
                <a:gd name="connsiteY1" fmla="*/ 20532 h 36237"/>
                <a:gd name="connsiteX2" fmla="*/ 7541 w 28315"/>
                <a:gd name="connsiteY2" fmla="*/ 30875 h 36237"/>
                <a:gd name="connsiteX3" fmla="*/ 16123 w 28315"/>
                <a:gd name="connsiteY3" fmla="*/ 34469 h 36237"/>
                <a:gd name="connsiteX4" fmla="*/ 21405 w 28315"/>
                <a:gd name="connsiteY4" fmla="*/ 33442 h 36237"/>
                <a:gd name="connsiteX5" fmla="*/ 25880 w 28315"/>
                <a:gd name="connsiteY5" fmla="*/ 30215 h 36237"/>
                <a:gd name="connsiteX6" fmla="*/ 28667 w 28315"/>
                <a:gd name="connsiteY6" fmla="*/ 32415 h 36237"/>
                <a:gd name="connsiteX7" fmla="*/ 22946 w 28315"/>
                <a:gd name="connsiteY7" fmla="*/ 36523 h 36237"/>
                <a:gd name="connsiteX8" fmla="*/ 15903 w 28315"/>
                <a:gd name="connsiteY8" fmla="*/ 37844 h 36237"/>
                <a:gd name="connsiteX9" fmla="*/ 4753 w 28315"/>
                <a:gd name="connsiteY9" fmla="*/ 33222 h 36237"/>
                <a:gd name="connsiteX10" fmla="*/ 866 w 28315"/>
                <a:gd name="connsiteY10" fmla="*/ 19725 h 36237"/>
                <a:gd name="connsiteX11" fmla="*/ 4607 w 28315"/>
                <a:gd name="connsiteY11" fmla="*/ 6374 h 36237"/>
                <a:gd name="connsiteX12" fmla="*/ 15023 w 28315"/>
                <a:gd name="connsiteY12" fmla="*/ 1606 h 36237"/>
                <a:gd name="connsiteX13" fmla="*/ 25440 w 28315"/>
                <a:gd name="connsiteY13" fmla="*/ 6154 h 36237"/>
                <a:gd name="connsiteX14" fmla="*/ 29181 w 28315"/>
                <a:gd name="connsiteY14" fmla="*/ 18845 h 36237"/>
                <a:gd name="connsiteX15" fmla="*/ 29181 w 28315"/>
                <a:gd name="connsiteY15" fmla="*/ 20532 h 36237"/>
                <a:gd name="connsiteX16" fmla="*/ 25440 w 28315"/>
                <a:gd name="connsiteY16" fmla="*/ 17524 h 36237"/>
                <a:gd name="connsiteX17" fmla="*/ 24193 w 28315"/>
                <a:gd name="connsiteY17" fmla="*/ 10849 h 36237"/>
                <a:gd name="connsiteX18" fmla="*/ 20598 w 28315"/>
                <a:gd name="connsiteY18" fmla="*/ 6448 h 36237"/>
                <a:gd name="connsiteX19" fmla="*/ 15023 w 28315"/>
                <a:gd name="connsiteY19" fmla="*/ 4907 h 36237"/>
                <a:gd name="connsiteX20" fmla="*/ 9521 w 28315"/>
                <a:gd name="connsiteY20" fmla="*/ 6448 h 36237"/>
                <a:gd name="connsiteX21" fmla="*/ 5854 w 28315"/>
                <a:gd name="connsiteY21" fmla="*/ 10849 h 36237"/>
                <a:gd name="connsiteX22" fmla="*/ 4607 w 28315"/>
                <a:gd name="connsiteY22" fmla="*/ 17524 h 36237"/>
                <a:gd name="connsiteX23" fmla="*/ 25440 w 28315"/>
                <a:gd name="connsiteY23" fmla="*/ 1752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181" y="20532"/>
                  </a:moveTo>
                  <a:lnTo>
                    <a:pt x="4607" y="20532"/>
                  </a:lnTo>
                  <a:cubicBezTo>
                    <a:pt x="4607" y="25080"/>
                    <a:pt x="5560" y="28528"/>
                    <a:pt x="7541" y="30875"/>
                  </a:cubicBezTo>
                  <a:cubicBezTo>
                    <a:pt x="9521" y="33296"/>
                    <a:pt x="12382" y="34469"/>
                    <a:pt x="16123" y="34469"/>
                  </a:cubicBezTo>
                  <a:cubicBezTo>
                    <a:pt x="18177" y="34469"/>
                    <a:pt x="19938" y="34103"/>
                    <a:pt x="21405" y="33442"/>
                  </a:cubicBezTo>
                  <a:cubicBezTo>
                    <a:pt x="22872" y="32782"/>
                    <a:pt x="24339" y="31755"/>
                    <a:pt x="25880" y="30215"/>
                  </a:cubicBezTo>
                  <a:lnTo>
                    <a:pt x="28667" y="32415"/>
                  </a:lnTo>
                  <a:cubicBezTo>
                    <a:pt x="26760" y="34323"/>
                    <a:pt x="24853" y="35716"/>
                    <a:pt x="22946" y="36523"/>
                  </a:cubicBezTo>
                  <a:cubicBezTo>
                    <a:pt x="21038" y="37404"/>
                    <a:pt x="18691" y="37844"/>
                    <a:pt x="15903" y="37844"/>
                  </a:cubicBezTo>
                  <a:cubicBezTo>
                    <a:pt x="10989" y="37844"/>
                    <a:pt x="7321" y="36303"/>
                    <a:pt x="4753" y="33222"/>
                  </a:cubicBezTo>
                  <a:cubicBezTo>
                    <a:pt x="2113" y="30141"/>
                    <a:pt x="866" y="25667"/>
                    <a:pt x="866" y="19725"/>
                  </a:cubicBezTo>
                  <a:cubicBezTo>
                    <a:pt x="866" y="14003"/>
                    <a:pt x="2113" y="9529"/>
                    <a:pt x="4607" y="6374"/>
                  </a:cubicBezTo>
                  <a:cubicBezTo>
                    <a:pt x="7101" y="3220"/>
                    <a:pt x="10548" y="1606"/>
                    <a:pt x="15023" y="1606"/>
                  </a:cubicBezTo>
                  <a:cubicBezTo>
                    <a:pt x="19498" y="1606"/>
                    <a:pt x="22946" y="3147"/>
                    <a:pt x="25440" y="6154"/>
                  </a:cubicBezTo>
                  <a:cubicBezTo>
                    <a:pt x="27934" y="9162"/>
                    <a:pt x="29181" y="13416"/>
                    <a:pt x="29181" y="18845"/>
                  </a:cubicBezTo>
                  <a:lnTo>
                    <a:pt x="29181" y="20532"/>
                  </a:lnTo>
                  <a:close/>
                  <a:moveTo>
                    <a:pt x="25440" y="17524"/>
                  </a:moveTo>
                  <a:cubicBezTo>
                    <a:pt x="25220" y="14517"/>
                    <a:pt x="24853" y="12243"/>
                    <a:pt x="24193" y="10849"/>
                  </a:cubicBezTo>
                  <a:cubicBezTo>
                    <a:pt x="23386" y="9015"/>
                    <a:pt x="22212" y="7548"/>
                    <a:pt x="20598" y="6448"/>
                  </a:cubicBezTo>
                  <a:cubicBezTo>
                    <a:pt x="18911" y="5421"/>
                    <a:pt x="17077" y="4907"/>
                    <a:pt x="15023" y="4907"/>
                  </a:cubicBezTo>
                  <a:cubicBezTo>
                    <a:pt x="12969" y="4907"/>
                    <a:pt x="11135" y="5421"/>
                    <a:pt x="9521" y="6448"/>
                  </a:cubicBezTo>
                  <a:cubicBezTo>
                    <a:pt x="7908" y="7548"/>
                    <a:pt x="6661" y="9015"/>
                    <a:pt x="5854" y="10849"/>
                  </a:cubicBezTo>
                  <a:cubicBezTo>
                    <a:pt x="5194" y="12243"/>
                    <a:pt x="4827" y="14517"/>
                    <a:pt x="4607" y="17524"/>
                  </a:cubicBezTo>
                  <a:lnTo>
                    <a:pt x="25440" y="17524"/>
                  </a:lnTo>
                  <a:close/>
                </a:path>
              </a:pathLst>
            </a:custGeom>
            <a:solidFill>
              <a:srgbClr val="000000"/>
            </a:solidFill>
            <a:ln w="73262" cap="flat">
              <a:noFill/>
              <a:prstDash val="solid"/>
              <a:miter/>
            </a:ln>
          </p:spPr>
          <p:txBody>
            <a:bodyPr rtlCol="0" anchor="ctr"/>
            <a:lstStyle/>
            <a:p>
              <a:endParaRPr lang="en-GB"/>
            </a:p>
          </p:txBody>
        </p:sp>
        <p:sp>
          <p:nvSpPr>
            <p:cNvPr id="817" name="Graphic 1127">
              <a:extLst>
                <a:ext uri="{FF2B5EF4-FFF2-40B4-BE49-F238E27FC236}">
                  <a16:creationId xmlns:a16="http://schemas.microsoft.com/office/drawing/2014/main" id="{0F465150-C151-41C7-AA97-E9BF295530F2}"/>
                </a:ext>
              </a:extLst>
            </p:cNvPr>
            <p:cNvSpPr/>
            <p:nvPr/>
          </p:nvSpPr>
          <p:spPr>
            <a:xfrm>
              <a:off x="7305115" y="4315944"/>
              <a:ext cx="27214" cy="35797"/>
            </a:xfrm>
            <a:custGeom>
              <a:avLst/>
              <a:gdLst>
                <a:gd name="connsiteX0" fmla="*/ 28094 w 27214"/>
                <a:gd name="connsiteY0" fmla="*/ 37404 h 35797"/>
                <a:gd name="connsiteX1" fmla="*/ 24353 w 27214"/>
                <a:gd name="connsiteY1" fmla="*/ 37404 h 35797"/>
                <a:gd name="connsiteX2" fmla="*/ 24353 w 27214"/>
                <a:gd name="connsiteY2" fmla="*/ 15470 h 35797"/>
                <a:gd name="connsiteX3" fmla="*/ 21859 w 27214"/>
                <a:gd name="connsiteY3" fmla="*/ 7621 h 35797"/>
                <a:gd name="connsiteX4" fmla="*/ 14597 w 27214"/>
                <a:gd name="connsiteY4" fmla="*/ 4907 h 35797"/>
                <a:gd name="connsiteX5" fmla="*/ 7261 w 27214"/>
                <a:gd name="connsiteY5" fmla="*/ 7621 h 35797"/>
                <a:gd name="connsiteX6" fmla="*/ 4620 w 27214"/>
                <a:gd name="connsiteY6" fmla="*/ 15470 h 35797"/>
                <a:gd name="connsiteX7" fmla="*/ 4620 w 27214"/>
                <a:gd name="connsiteY7" fmla="*/ 37404 h 35797"/>
                <a:gd name="connsiteX8" fmla="*/ 879 w 27214"/>
                <a:gd name="connsiteY8" fmla="*/ 37404 h 35797"/>
                <a:gd name="connsiteX9" fmla="*/ 879 w 27214"/>
                <a:gd name="connsiteY9" fmla="*/ 2046 h 35797"/>
                <a:gd name="connsiteX10" fmla="*/ 4620 w 27214"/>
                <a:gd name="connsiteY10" fmla="*/ 2046 h 35797"/>
                <a:gd name="connsiteX11" fmla="*/ 4620 w 27214"/>
                <a:gd name="connsiteY11" fmla="*/ 6228 h 35797"/>
                <a:gd name="connsiteX12" fmla="*/ 15037 w 27214"/>
                <a:gd name="connsiteY12" fmla="*/ 1606 h 35797"/>
                <a:gd name="connsiteX13" fmla="*/ 24426 w 27214"/>
                <a:gd name="connsiteY13" fmla="*/ 4980 h 35797"/>
                <a:gd name="connsiteX14" fmla="*/ 28094 w 27214"/>
                <a:gd name="connsiteY14" fmla="*/ 14810 h 35797"/>
                <a:gd name="connsiteX15" fmla="*/ 28094 w 27214"/>
                <a:gd name="connsiteY15" fmla="*/ 3740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094" y="37404"/>
                  </a:moveTo>
                  <a:lnTo>
                    <a:pt x="24353" y="37404"/>
                  </a:lnTo>
                  <a:lnTo>
                    <a:pt x="24353" y="15470"/>
                  </a:lnTo>
                  <a:cubicBezTo>
                    <a:pt x="24353" y="12023"/>
                    <a:pt x="23546" y="9455"/>
                    <a:pt x="21859" y="7621"/>
                  </a:cubicBezTo>
                  <a:cubicBezTo>
                    <a:pt x="20172" y="5787"/>
                    <a:pt x="17751" y="4907"/>
                    <a:pt x="14597" y="4907"/>
                  </a:cubicBezTo>
                  <a:cubicBezTo>
                    <a:pt x="11443" y="4907"/>
                    <a:pt x="8948" y="5787"/>
                    <a:pt x="7261" y="7621"/>
                  </a:cubicBezTo>
                  <a:cubicBezTo>
                    <a:pt x="5501" y="9455"/>
                    <a:pt x="4620" y="12096"/>
                    <a:pt x="4620" y="15470"/>
                  </a:cubicBezTo>
                  <a:lnTo>
                    <a:pt x="4620" y="37404"/>
                  </a:lnTo>
                  <a:lnTo>
                    <a:pt x="879" y="37404"/>
                  </a:lnTo>
                  <a:lnTo>
                    <a:pt x="879" y="2046"/>
                  </a:lnTo>
                  <a:lnTo>
                    <a:pt x="4620" y="2046"/>
                  </a:lnTo>
                  <a:lnTo>
                    <a:pt x="4620" y="6228"/>
                  </a:lnTo>
                  <a:cubicBezTo>
                    <a:pt x="7261" y="3147"/>
                    <a:pt x="10709" y="1606"/>
                    <a:pt x="15037" y="1606"/>
                  </a:cubicBezTo>
                  <a:cubicBezTo>
                    <a:pt x="18998" y="1606"/>
                    <a:pt x="22152" y="2706"/>
                    <a:pt x="24426" y="4980"/>
                  </a:cubicBezTo>
                  <a:cubicBezTo>
                    <a:pt x="26847" y="7328"/>
                    <a:pt x="28094" y="10629"/>
                    <a:pt x="28094" y="14810"/>
                  </a:cubicBezTo>
                  <a:lnTo>
                    <a:pt x="28094" y="37404"/>
                  </a:lnTo>
                  <a:close/>
                </a:path>
              </a:pathLst>
            </a:custGeom>
            <a:solidFill>
              <a:srgbClr val="000000"/>
            </a:solidFill>
            <a:ln w="73262" cap="flat">
              <a:noFill/>
              <a:prstDash val="solid"/>
              <a:miter/>
            </a:ln>
          </p:spPr>
          <p:txBody>
            <a:bodyPr rtlCol="0" anchor="ctr"/>
            <a:lstStyle/>
            <a:p>
              <a:endParaRPr lang="en-GB"/>
            </a:p>
          </p:txBody>
        </p:sp>
        <p:sp>
          <p:nvSpPr>
            <p:cNvPr id="818" name="Graphic 1127">
              <a:extLst>
                <a:ext uri="{FF2B5EF4-FFF2-40B4-BE49-F238E27FC236}">
                  <a16:creationId xmlns:a16="http://schemas.microsoft.com/office/drawing/2014/main" id="{B4FB49AC-2223-46DA-A45B-0D38865F1002}"/>
                </a:ext>
              </a:extLst>
            </p:cNvPr>
            <p:cNvSpPr/>
            <p:nvPr/>
          </p:nvSpPr>
          <p:spPr>
            <a:xfrm>
              <a:off x="7362631" y="4315944"/>
              <a:ext cx="27214" cy="36237"/>
            </a:xfrm>
            <a:custGeom>
              <a:avLst/>
              <a:gdLst>
                <a:gd name="connsiteX0" fmla="*/ 28114 w 27214"/>
                <a:gd name="connsiteY0" fmla="*/ 32415 h 36237"/>
                <a:gd name="connsiteX1" fmla="*/ 22833 w 27214"/>
                <a:gd name="connsiteY1" fmla="*/ 36670 h 36237"/>
                <a:gd name="connsiteX2" fmla="*/ 16451 w 27214"/>
                <a:gd name="connsiteY2" fmla="*/ 37844 h 36237"/>
                <a:gd name="connsiteX3" fmla="*/ 5081 w 27214"/>
                <a:gd name="connsiteY3" fmla="*/ 33002 h 36237"/>
                <a:gd name="connsiteX4" fmla="*/ 899 w 27214"/>
                <a:gd name="connsiteY4" fmla="*/ 19725 h 36237"/>
                <a:gd name="connsiteX5" fmla="*/ 5081 w 27214"/>
                <a:gd name="connsiteY5" fmla="*/ 6448 h 36237"/>
                <a:gd name="connsiteX6" fmla="*/ 16451 w 27214"/>
                <a:gd name="connsiteY6" fmla="*/ 1606 h 36237"/>
                <a:gd name="connsiteX7" fmla="*/ 22833 w 27214"/>
                <a:gd name="connsiteY7" fmla="*/ 2780 h 36237"/>
                <a:gd name="connsiteX8" fmla="*/ 28114 w 27214"/>
                <a:gd name="connsiteY8" fmla="*/ 7034 h 36237"/>
                <a:gd name="connsiteX9" fmla="*/ 25547 w 27214"/>
                <a:gd name="connsiteY9" fmla="*/ 9382 h 36237"/>
                <a:gd name="connsiteX10" fmla="*/ 21292 w 27214"/>
                <a:gd name="connsiteY10" fmla="*/ 5861 h 36237"/>
                <a:gd name="connsiteX11" fmla="*/ 16451 w 27214"/>
                <a:gd name="connsiteY11" fmla="*/ 4907 h 36237"/>
                <a:gd name="connsiteX12" fmla="*/ 7061 w 27214"/>
                <a:gd name="connsiteY12" fmla="*/ 9602 h 36237"/>
                <a:gd name="connsiteX13" fmla="*/ 4641 w 27214"/>
                <a:gd name="connsiteY13" fmla="*/ 19725 h 36237"/>
                <a:gd name="connsiteX14" fmla="*/ 7061 w 27214"/>
                <a:gd name="connsiteY14" fmla="*/ 29848 h 36237"/>
                <a:gd name="connsiteX15" fmla="*/ 16451 w 27214"/>
                <a:gd name="connsiteY15" fmla="*/ 34543 h 36237"/>
                <a:gd name="connsiteX16" fmla="*/ 21219 w 27214"/>
                <a:gd name="connsiteY16" fmla="*/ 33516 h 36237"/>
                <a:gd name="connsiteX17" fmla="*/ 25547 w 27214"/>
                <a:gd name="connsiteY17" fmla="*/ 30068 h 36237"/>
                <a:gd name="connsiteX18" fmla="*/ 28114 w 27214"/>
                <a:gd name="connsiteY18" fmla="*/ 3241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114" y="32415"/>
                  </a:moveTo>
                  <a:cubicBezTo>
                    <a:pt x="26280" y="34469"/>
                    <a:pt x="24520" y="35863"/>
                    <a:pt x="22833" y="36670"/>
                  </a:cubicBezTo>
                  <a:cubicBezTo>
                    <a:pt x="21072" y="37477"/>
                    <a:pt x="18945" y="37844"/>
                    <a:pt x="16451" y="37844"/>
                  </a:cubicBezTo>
                  <a:cubicBezTo>
                    <a:pt x="11609" y="37844"/>
                    <a:pt x="7795" y="36230"/>
                    <a:pt x="5081" y="33002"/>
                  </a:cubicBezTo>
                  <a:cubicBezTo>
                    <a:pt x="2293" y="29775"/>
                    <a:pt x="899" y="25373"/>
                    <a:pt x="899" y="19725"/>
                  </a:cubicBezTo>
                  <a:cubicBezTo>
                    <a:pt x="899" y="14077"/>
                    <a:pt x="2293" y="9675"/>
                    <a:pt x="5081" y="6448"/>
                  </a:cubicBezTo>
                  <a:cubicBezTo>
                    <a:pt x="7795" y="3220"/>
                    <a:pt x="11609" y="1606"/>
                    <a:pt x="16451" y="1606"/>
                  </a:cubicBezTo>
                  <a:cubicBezTo>
                    <a:pt x="18945" y="1606"/>
                    <a:pt x="21072" y="1973"/>
                    <a:pt x="22833" y="2780"/>
                  </a:cubicBezTo>
                  <a:cubicBezTo>
                    <a:pt x="24520" y="3587"/>
                    <a:pt x="26280" y="4981"/>
                    <a:pt x="28114" y="7034"/>
                  </a:cubicBezTo>
                  <a:lnTo>
                    <a:pt x="25547" y="9382"/>
                  </a:lnTo>
                  <a:cubicBezTo>
                    <a:pt x="24006" y="7695"/>
                    <a:pt x="22613" y="6521"/>
                    <a:pt x="21292" y="5861"/>
                  </a:cubicBezTo>
                  <a:cubicBezTo>
                    <a:pt x="19972" y="5201"/>
                    <a:pt x="18358" y="4907"/>
                    <a:pt x="16451" y="4907"/>
                  </a:cubicBezTo>
                  <a:cubicBezTo>
                    <a:pt x="12269" y="4907"/>
                    <a:pt x="9189" y="6448"/>
                    <a:pt x="7061" y="9602"/>
                  </a:cubicBezTo>
                  <a:cubicBezTo>
                    <a:pt x="5447" y="11949"/>
                    <a:pt x="4641" y="15324"/>
                    <a:pt x="4641" y="19725"/>
                  </a:cubicBezTo>
                  <a:cubicBezTo>
                    <a:pt x="4641" y="24126"/>
                    <a:pt x="5447" y="27501"/>
                    <a:pt x="7061" y="29848"/>
                  </a:cubicBezTo>
                  <a:cubicBezTo>
                    <a:pt x="9189" y="33002"/>
                    <a:pt x="12269" y="34543"/>
                    <a:pt x="16451" y="34543"/>
                  </a:cubicBezTo>
                  <a:cubicBezTo>
                    <a:pt x="18285" y="34543"/>
                    <a:pt x="19898" y="34249"/>
                    <a:pt x="21219" y="33516"/>
                  </a:cubicBezTo>
                  <a:cubicBezTo>
                    <a:pt x="22613" y="32856"/>
                    <a:pt x="24006" y="31755"/>
                    <a:pt x="25547" y="30068"/>
                  </a:cubicBezTo>
                  <a:lnTo>
                    <a:pt x="28114" y="32415"/>
                  </a:lnTo>
                  <a:close/>
                </a:path>
              </a:pathLst>
            </a:custGeom>
            <a:solidFill>
              <a:srgbClr val="000000"/>
            </a:solidFill>
            <a:ln w="73262" cap="flat">
              <a:noFill/>
              <a:prstDash val="solid"/>
              <a:miter/>
            </a:ln>
          </p:spPr>
          <p:txBody>
            <a:bodyPr rtlCol="0" anchor="ctr"/>
            <a:lstStyle/>
            <a:p>
              <a:endParaRPr lang="en-GB"/>
            </a:p>
          </p:txBody>
        </p:sp>
        <p:sp>
          <p:nvSpPr>
            <p:cNvPr id="819" name="Graphic 1127">
              <a:extLst>
                <a:ext uri="{FF2B5EF4-FFF2-40B4-BE49-F238E27FC236}">
                  <a16:creationId xmlns:a16="http://schemas.microsoft.com/office/drawing/2014/main" id="{F9794F43-AED4-4223-A1CB-0097C76EB540}"/>
                </a:ext>
              </a:extLst>
            </p:cNvPr>
            <p:cNvSpPr/>
            <p:nvPr/>
          </p:nvSpPr>
          <p:spPr>
            <a:xfrm>
              <a:off x="7398658" y="4315944"/>
              <a:ext cx="28461" cy="36237"/>
            </a:xfrm>
            <a:custGeom>
              <a:avLst/>
              <a:gdLst>
                <a:gd name="connsiteX0" fmla="*/ 24973 w 28461"/>
                <a:gd name="connsiteY0" fmla="*/ 5494 h 36237"/>
                <a:gd name="connsiteX1" fmla="*/ 29374 w 28461"/>
                <a:gd name="connsiteY1" fmla="*/ 19725 h 36237"/>
                <a:gd name="connsiteX2" fmla="*/ 24973 w 28461"/>
                <a:gd name="connsiteY2" fmla="*/ 33956 h 36237"/>
                <a:gd name="connsiteX3" fmla="*/ 15143 w 28461"/>
                <a:gd name="connsiteY3" fmla="*/ 37844 h 36237"/>
                <a:gd name="connsiteX4" fmla="*/ 5313 w 28461"/>
                <a:gd name="connsiteY4" fmla="*/ 33956 h 36237"/>
                <a:gd name="connsiteX5" fmla="*/ 912 w 28461"/>
                <a:gd name="connsiteY5" fmla="*/ 19725 h 36237"/>
                <a:gd name="connsiteX6" fmla="*/ 5313 w 28461"/>
                <a:gd name="connsiteY6" fmla="*/ 5494 h 36237"/>
                <a:gd name="connsiteX7" fmla="*/ 15143 w 28461"/>
                <a:gd name="connsiteY7" fmla="*/ 1606 h 36237"/>
                <a:gd name="connsiteX8" fmla="*/ 24973 w 28461"/>
                <a:gd name="connsiteY8" fmla="*/ 5494 h 36237"/>
                <a:gd name="connsiteX9" fmla="*/ 22479 w 28461"/>
                <a:gd name="connsiteY9" fmla="*/ 31535 h 36237"/>
                <a:gd name="connsiteX10" fmla="*/ 25633 w 28461"/>
                <a:gd name="connsiteY10" fmla="*/ 19725 h 36237"/>
                <a:gd name="connsiteX11" fmla="*/ 22479 w 28461"/>
                <a:gd name="connsiteY11" fmla="*/ 7915 h 36237"/>
                <a:gd name="connsiteX12" fmla="*/ 15143 w 28461"/>
                <a:gd name="connsiteY12" fmla="*/ 4907 h 36237"/>
                <a:gd name="connsiteX13" fmla="*/ 7808 w 28461"/>
                <a:gd name="connsiteY13" fmla="*/ 7915 h 36237"/>
                <a:gd name="connsiteX14" fmla="*/ 4653 w 28461"/>
                <a:gd name="connsiteY14" fmla="*/ 19725 h 36237"/>
                <a:gd name="connsiteX15" fmla="*/ 7808 w 28461"/>
                <a:gd name="connsiteY15" fmla="*/ 31535 h 36237"/>
                <a:gd name="connsiteX16" fmla="*/ 15143 w 28461"/>
                <a:gd name="connsiteY16" fmla="*/ 34543 h 36237"/>
                <a:gd name="connsiteX17" fmla="*/ 22479 w 28461"/>
                <a:gd name="connsiteY17" fmla="*/ 31535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73" y="5494"/>
                  </a:moveTo>
                  <a:cubicBezTo>
                    <a:pt x="27907" y="8428"/>
                    <a:pt x="29374" y="13196"/>
                    <a:pt x="29374" y="19725"/>
                  </a:cubicBezTo>
                  <a:cubicBezTo>
                    <a:pt x="29374" y="26254"/>
                    <a:pt x="27907" y="31022"/>
                    <a:pt x="24973" y="33956"/>
                  </a:cubicBezTo>
                  <a:cubicBezTo>
                    <a:pt x="22405" y="36523"/>
                    <a:pt x="19104" y="37844"/>
                    <a:pt x="15143" y="37844"/>
                  </a:cubicBezTo>
                  <a:cubicBezTo>
                    <a:pt x="11182" y="37844"/>
                    <a:pt x="7881" y="36523"/>
                    <a:pt x="5313" y="33956"/>
                  </a:cubicBezTo>
                  <a:cubicBezTo>
                    <a:pt x="2379" y="31022"/>
                    <a:pt x="912" y="26254"/>
                    <a:pt x="912" y="19725"/>
                  </a:cubicBezTo>
                  <a:cubicBezTo>
                    <a:pt x="912" y="13196"/>
                    <a:pt x="2379" y="8428"/>
                    <a:pt x="5313" y="5494"/>
                  </a:cubicBezTo>
                  <a:cubicBezTo>
                    <a:pt x="7881" y="2927"/>
                    <a:pt x="11182" y="1606"/>
                    <a:pt x="15143" y="1606"/>
                  </a:cubicBezTo>
                  <a:cubicBezTo>
                    <a:pt x="19104" y="1606"/>
                    <a:pt x="22405" y="2927"/>
                    <a:pt x="24973" y="5494"/>
                  </a:cubicBezTo>
                  <a:close/>
                  <a:moveTo>
                    <a:pt x="22479" y="31535"/>
                  </a:moveTo>
                  <a:cubicBezTo>
                    <a:pt x="24606" y="29408"/>
                    <a:pt x="25633" y="25520"/>
                    <a:pt x="25633" y="19725"/>
                  </a:cubicBezTo>
                  <a:cubicBezTo>
                    <a:pt x="25633" y="13930"/>
                    <a:pt x="24606" y="10042"/>
                    <a:pt x="22479" y="7915"/>
                  </a:cubicBezTo>
                  <a:cubicBezTo>
                    <a:pt x="20498" y="5934"/>
                    <a:pt x="18004" y="4907"/>
                    <a:pt x="15143" y="4907"/>
                  </a:cubicBezTo>
                  <a:cubicBezTo>
                    <a:pt x="12282" y="4907"/>
                    <a:pt x="9788" y="5934"/>
                    <a:pt x="7808" y="7915"/>
                  </a:cubicBezTo>
                  <a:cubicBezTo>
                    <a:pt x="5680" y="10042"/>
                    <a:pt x="4653" y="13930"/>
                    <a:pt x="4653" y="19725"/>
                  </a:cubicBezTo>
                  <a:cubicBezTo>
                    <a:pt x="4653" y="25520"/>
                    <a:pt x="5680" y="29408"/>
                    <a:pt x="7808" y="31535"/>
                  </a:cubicBezTo>
                  <a:cubicBezTo>
                    <a:pt x="9788" y="33516"/>
                    <a:pt x="12282" y="34543"/>
                    <a:pt x="15143" y="34543"/>
                  </a:cubicBezTo>
                  <a:cubicBezTo>
                    <a:pt x="18004" y="34543"/>
                    <a:pt x="20498" y="33516"/>
                    <a:pt x="22479" y="31535"/>
                  </a:cubicBezTo>
                  <a:close/>
                </a:path>
              </a:pathLst>
            </a:custGeom>
            <a:solidFill>
              <a:srgbClr val="000000"/>
            </a:solidFill>
            <a:ln w="73262" cap="flat">
              <a:noFill/>
              <a:prstDash val="solid"/>
              <a:miter/>
            </a:ln>
          </p:spPr>
          <p:txBody>
            <a:bodyPr rtlCol="0" anchor="ctr"/>
            <a:lstStyle/>
            <a:p>
              <a:endParaRPr lang="en-GB"/>
            </a:p>
          </p:txBody>
        </p:sp>
        <p:sp>
          <p:nvSpPr>
            <p:cNvPr id="820" name="Graphic 1127">
              <a:extLst>
                <a:ext uri="{FF2B5EF4-FFF2-40B4-BE49-F238E27FC236}">
                  <a16:creationId xmlns:a16="http://schemas.microsoft.com/office/drawing/2014/main" id="{3843654D-2695-4FD2-AE6E-0D8EB700230F}"/>
                </a:ext>
              </a:extLst>
            </p:cNvPr>
            <p:cNvSpPr/>
            <p:nvPr/>
          </p:nvSpPr>
          <p:spPr>
            <a:xfrm>
              <a:off x="7439159" y="4315944"/>
              <a:ext cx="50688" cy="35797"/>
            </a:xfrm>
            <a:custGeom>
              <a:avLst/>
              <a:gdLst>
                <a:gd name="connsiteX0" fmla="*/ 51618 w 50688"/>
                <a:gd name="connsiteY0" fmla="*/ 37404 h 35797"/>
                <a:gd name="connsiteX1" fmla="*/ 47877 w 50688"/>
                <a:gd name="connsiteY1" fmla="*/ 37404 h 35797"/>
                <a:gd name="connsiteX2" fmla="*/ 47877 w 50688"/>
                <a:gd name="connsiteY2" fmla="*/ 15470 h 35797"/>
                <a:gd name="connsiteX3" fmla="*/ 45383 w 50688"/>
                <a:gd name="connsiteY3" fmla="*/ 7621 h 35797"/>
                <a:gd name="connsiteX4" fmla="*/ 38121 w 50688"/>
                <a:gd name="connsiteY4" fmla="*/ 4907 h 35797"/>
                <a:gd name="connsiteX5" fmla="*/ 30785 w 50688"/>
                <a:gd name="connsiteY5" fmla="*/ 7621 h 35797"/>
                <a:gd name="connsiteX6" fmla="*/ 28145 w 50688"/>
                <a:gd name="connsiteY6" fmla="*/ 14810 h 35797"/>
                <a:gd name="connsiteX7" fmla="*/ 28145 w 50688"/>
                <a:gd name="connsiteY7" fmla="*/ 37404 h 35797"/>
                <a:gd name="connsiteX8" fmla="*/ 24404 w 50688"/>
                <a:gd name="connsiteY8" fmla="*/ 37404 h 35797"/>
                <a:gd name="connsiteX9" fmla="*/ 24404 w 50688"/>
                <a:gd name="connsiteY9" fmla="*/ 15470 h 35797"/>
                <a:gd name="connsiteX10" fmla="*/ 21909 w 50688"/>
                <a:gd name="connsiteY10" fmla="*/ 7621 h 35797"/>
                <a:gd name="connsiteX11" fmla="*/ 14647 w 50688"/>
                <a:gd name="connsiteY11" fmla="*/ 4907 h 35797"/>
                <a:gd name="connsiteX12" fmla="*/ 7312 w 50688"/>
                <a:gd name="connsiteY12" fmla="*/ 7621 h 35797"/>
                <a:gd name="connsiteX13" fmla="*/ 4671 w 50688"/>
                <a:gd name="connsiteY13" fmla="*/ 15470 h 35797"/>
                <a:gd name="connsiteX14" fmla="*/ 4671 w 50688"/>
                <a:gd name="connsiteY14" fmla="*/ 37404 h 35797"/>
                <a:gd name="connsiteX15" fmla="*/ 930 w 50688"/>
                <a:gd name="connsiteY15" fmla="*/ 37404 h 35797"/>
                <a:gd name="connsiteX16" fmla="*/ 930 w 50688"/>
                <a:gd name="connsiteY16" fmla="*/ 2046 h 35797"/>
                <a:gd name="connsiteX17" fmla="*/ 4671 w 50688"/>
                <a:gd name="connsiteY17" fmla="*/ 2046 h 35797"/>
                <a:gd name="connsiteX18" fmla="*/ 4671 w 50688"/>
                <a:gd name="connsiteY18" fmla="*/ 6228 h 35797"/>
                <a:gd name="connsiteX19" fmla="*/ 15161 w 50688"/>
                <a:gd name="connsiteY19" fmla="*/ 1606 h 35797"/>
                <a:gd name="connsiteX20" fmla="*/ 26531 w 50688"/>
                <a:gd name="connsiteY20" fmla="*/ 8061 h 35797"/>
                <a:gd name="connsiteX21" fmla="*/ 38561 w 50688"/>
                <a:gd name="connsiteY21" fmla="*/ 1606 h 35797"/>
                <a:gd name="connsiteX22" fmla="*/ 47877 w 50688"/>
                <a:gd name="connsiteY22" fmla="*/ 4980 h 35797"/>
                <a:gd name="connsiteX23" fmla="*/ 51618 w 50688"/>
                <a:gd name="connsiteY23" fmla="*/ 14810 h 35797"/>
                <a:gd name="connsiteX24" fmla="*/ 51618 w 50688"/>
                <a:gd name="connsiteY24" fmla="*/ 37404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618" y="37404"/>
                  </a:moveTo>
                  <a:lnTo>
                    <a:pt x="47877" y="37404"/>
                  </a:lnTo>
                  <a:lnTo>
                    <a:pt x="47877" y="15470"/>
                  </a:lnTo>
                  <a:cubicBezTo>
                    <a:pt x="47877" y="12023"/>
                    <a:pt x="47070" y="9455"/>
                    <a:pt x="45383" y="7621"/>
                  </a:cubicBezTo>
                  <a:cubicBezTo>
                    <a:pt x="43696" y="5787"/>
                    <a:pt x="41275" y="4907"/>
                    <a:pt x="38121" y="4907"/>
                  </a:cubicBezTo>
                  <a:cubicBezTo>
                    <a:pt x="35040" y="4907"/>
                    <a:pt x="32619" y="5787"/>
                    <a:pt x="30785" y="7621"/>
                  </a:cubicBezTo>
                  <a:cubicBezTo>
                    <a:pt x="29025" y="9382"/>
                    <a:pt x="28145" y="11803"/>
                    <a:pt x="28145" y="14810"/>
                  </a:cubicBezTo>
                  <a:lnTo>
                    <a:pt x="28145" y="37404"/>
                  </a:lnTo>
                  <a:lnTo>
                    <a:pt x="24404" y="37404"/>
                  </a:lnTo>
                  <a:lnTo>
                    <a:pt x="24404" y="15470"/>
                  </a:lnTo>
                  <a:cubicBezTo>
                    <a:pt x="24404" y="12023"/>
                    <a:pt x="23597" y="9455"/>
                    <a:pt x="21909" y="7621"/>
                  </a:cubicBezTo>
                  <a:cubicBezTo>
                    <a:pt x="20222" y="5787"/>
                    <a:pt x="17802" y="4907"/>
                    <a:pt x="14647" y="4907"/>
                  </a:cubicBezTo>
                  <a:cubicBezTo>
                    <a:pt x="11493" y="4907"/>
                    <a:pt x="8999" y="5787"/>
                    <a:pt x="7312" y="7621"/>
                  </a:cubicBezTo>
                  <a:cubicBezTo>
                    <a:pt x="5551" y="9455"/>
                    <a:pt x="4671" y="12096"/>
                    <a:pt x="4671" y="15470"/>
                  </a:cubicBezTo>
                  <a:lnTo>
                    <a:pt x="4671" y="37404"/>
                  </a:lnTo>
                  <a:lnTo>
                    <a:pt x="930" y="37404"/>
                  </a:lnTo>
                  <a:lnTo>
                    <a:pt x="930" y="2046"/>
                  </a:lnTo>
                  <a:lnTo>
                    <a:pt x="4671" y="2046"/>
                  </a:lnTo>
                  <a:lnTo>
                    <a:pt x="4671" y="6228"/>
                  </a:lnTo>
                  <a:cubicBezTo>
                    <a:pt x="7312" y="3147"/>
                    <a:pt x="10833" y="1606"/>
                    <a:pt x="15161" y="1606"/>
                  </a:cubicBezTo>
                  <a:cubicBezTo>
                    <a:pt x="20516" y="1606"/>
                    <a:pt x="24330" y="3733"/>
                    <a:pt x="26531" y="8061"/>
                  </a:cubicBezTo>
                  <a:cubicBezTo>
                    <a:pt x="29245" y="3733"/>
                    <a:pt x="33280" y="1606"/>
                    <a:pt x="38561" y="1606"/>
                  </a:cubicBezTo>
                  <a:cubicBezTo>
                    <a:pt x="42376" y="1606"/>
                    <a:pt x="45457" y="2706"/>
                    <a:pt x="47877" y="4980"/>
                  </a:cubicBezTo>
                  <a:cubicBezTo>
                    <a:pt x="50371" y="7401"/>
                    <a:pt x="51618" y="10629"/>
                    <a:pt x="51618" y="14810"/>
                  </a:cubicBezTo>
                  <a:lnTo>
                    <a:pt x="51618" y="37404"/>
                  </a:lnTo>
                  <a:close/>
                </a:path>
              </a:pathLst>
            </a:custGeom>
            <a:solidFill>
              <a:srgbClr val="000000"/>
            </a:solidFill>
            <a:ln w="73262" cap="flat">
              <a:noFill/>
              <a:prstDash val="solid"/>
              <a:miter/>
            </a:ln>
          </p:spPr>
          <p:txBody>
            <a:bodyPr rtlCol="0" anchor="ctr"/>
            <a:lstStyle/>
            <a:p>
              <a:endParaRPr lang="en-GB"/>
            </a:p>
          </p:txBody>
        </p:sp>
        <p:sp>
          <p:nvSpPr>
            <p:cNvPr id="821" name="Graphic 1127">
              <a:extLst>
                <a:ext uri="{FF2B5EF4-FFF2-40B4-BE49-F238E27FC236}">
                  <a16:creationId xmlns:a16="http://schemas.microsoft.com/office/drawing/2014/main" id="{3991093D-F6CF-426A-981A-46985EBA6CFE}"/>
                </a:ext>
              </a:extLst>
            </p:cNvPr>
            <p:cNvSpPr/>
            <p:nvPr/>
          </p:nvSpPr>
          <p:spPr>
            <a:xfrm>
              <a:off x="7503427" y="4315944"/>
              <a:ext cx="27434" cy="52669"/>
            </a:xfrm>
            <a:custGeom>
              <a:avLst/>
              <a:gdLst>
                <a:gd name="connsiteX0" fmla="*/ 23835 w 27434"/>
                <a:gd name="connsiteY0" fmla="*/ 4690 h 52669"/>
                <a:gd name="connsiteX1" fmla="*/ 28383 w 27434"/>
                <a:gd name="connsiteY1" fmla="*/ 19728 h 52669"/>
                <a:gd name="connsiteX2" fmla="*/ 23835 w 27434"/>
                <a:gd name="connsiteY2" fmla="*/ 34766 h 52669"/>
                <a:gd name="connsiteX3" fmla="*/ 15179 w 27434"/>
                <a:gd name="connsiteY3" fmla="*/ 37846 h 52669"/>
                <a:gd name="connsiteX4" fmla="*/ 9384 w 27434"/>
                <a:gd name="connsiteY4" fmla="*/ 36746 h 52669"/>
                <a:gd name="connsiteX5" fmla="*/ 4689 w 27434"/>
                <a:gd name="connsiteY5" fmla="*/ 32858 h 52669"/>
                <a:gd name="connsiteX6" fmla="*/ 4689 w 27434"/>
                <a:gd name="connsiteY6" fmla="*/ 54278 h 52669"/>
                <a:gd name="connsiteX7" fmla="*/ 948 w 27434"/>
                <a:gd name="connsiteY7" fmla="*/ 54278 h 52669"/>
                <a:gd name="connsiteX8" fmla="*/ 948 w 27434"/>
                <a:gd name="connsiteY8" fmla="*/ 2049 h 52669"/>
                <a:gd name="connsiteX9" fmla="*/ 4689 w 27434"/>
                <a:gd name="connsiteY9" fmla="*/ 2049 h 52669"/>
                <a:gd name="connsiteX10" fmla="*/ 4689 w 27434"/>
                <a:gd name="connsiteY10" fmla="*/ 6597 h 52669"/>
                <a:gd name="connsiteX11" fmla="*/ 9384 w 27434"/>
                <a:gd name="connsiteY11" fmla="*/ 2709 h 52669"/>
                <a:gd name="connsiteX12" fmla="*/ 15179 w 27434"/>
                <a:gd name="connsiteY12" fmla="*/ 1609 h 52669"/>
                <a:gd name="connsiteX13" fmla="*/ 23835 w 27434"/>
                <a:gd name="connsiteY13" fmla="*/ 4690 h 52669"/>
                <a:gd name="connsiteX14" fmla="*/ 24275 w 27434"/>
                <a:gd name="connsiteY14" fmla="*/ 25229 h 52669"/>
                <a:gd name="connsiteX15" fmla="*/ 24642 w 27434"/>
                <a:gd name="connsiteY15" fmla="*/ 19728 h 52669"/>
                <a:gd name="connsiteX16" fmla="*/ 24275 w 27434"/>
                <a:gd name="connsiteY16" fmla="*/ 14226 h 52669"/>
                <a:gd name="connsiteX17" fmla="*/ 22955 w 27434"/>
                <a:gd name="connsiteY17" fmla="*/ 9605 h 52669"/>
                <a:gd name="connsiteX18" fmla="*/ 19874 w 27434"/>
                <a:gd name="connsiteY18" fmla="*/ 6084 h 52669"/>
                <a:gd name="connsiteX19" fmla="*/ 14666 w 27434"/>
                <a:gd name="connsiteY19" fmla="*/ 4910 h 52669"/>
                <a:gd name="connsiteX20" fmla="*/ 9531 w 27434"/>
                <a:gd name="connsiteY20" fmla="*/ 6084 h 52669"/>
                <a:gd name="connsiteX21" fmla="*/ 6450 w 27434"/>
                <a:gd name="connsiteY21" fmla="*/ 9605 h 52669"/>
                <a:gd name="connsiteX22" fmla="*/ 5056 w 27434"/>
                <a:gd name="connsiteY22" fmla="*/ 14226 h 52669"/>
                <a:gd name="connsiteX23" fmla="*/ 4689 w 27434"/>
                <a:gd name="connsiteY23" fmla="*/ 19728 h 52669"/>
                <a:gd name="connsiteX24" fmla="*/ 5056 w 27434"/>
                <a:gd name="connsiteY24" fmla="*/ 25229 h 52669"/>
                <a:gd name="connsiteX25" fmla="*/ 6450 w 27434"/>
                <a:gd name="connsiteY25" fmla="*/ 29851 h 52669"/>
                <a:gd name="connsiteX26" fmla="*/ 9531 w 27434"/>
                <a:gd name="connsiteY26" fmla="*/ 33298 h 52669"/>
                <a:gd name="connsiteX27" fmla="*/ 14666 w 27434"/>
                <a:gd name="connsiteY27" fmla="*/ 34545 h 52669"/>
                <a:gd name="connsiteX28" fmla="*/ 19874 w 27434"/>
                <a:gd name="connsiteY28" fmla="*/ 33298 h 52669"/>
                <a:gd name="connsiteX29" fmla="*/ 22955 w 27434"/>
                <a:gd name="connsiteY29" fmla="*/ 29851 h 52669"/>
                <a:gd name="connsiteX30" fmla="*/ 24275 w 27434"/>
                <a:gd name="connsiteY30" fmla="*/ 25229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3835" y="4690"/>
                  </a:moveTo>
                  <a:cubicBezTo>
                    <a:pt x="26843" y="7697"/>
                    <a:pt x="28383" y="12759"/>
                    <a:pt x="28383" y="19728"/>
                  </a:cubicBezTo>
                  <a:cubicBezTo>
                    <a:pt x="28383" y="26696"/>
                    <a:pt x="26843" y="31758"/>
                    <a:pt x="23835" y="34766"/>
                  </a:cubicBezTo>
                  <a:cubicBezTo>
                    <a:pt x="21781" y="36819"/>
                    <a:pt x="18920" y="37846"/>
                    <a:pt x="15179" y="37846"/>
                  </a:cubicBezTo>
                  <a:cubicBezTo>
                    <a:pt x="12979" y="37846"/>
                    <a:pt x="11071" y="37480"/>
                    <a:pt x="9384" y="36746"/>
                  </a:cubicBezTo>
                  <a:cubicBezTo>
                    <a:pt x="7697" y="36086"/>
                    <a:pt x="6157" y="34766"/>
                    <a:pt x="4689" y="32858"/>
                  </a:cubicBezTo>
                  <a:lnTo>
                    <a:pt x="4689" y="54278"/>
                  </a:lnTo>
                  <a:lnTo>
                    <a:pt x="948" y="54278"/>
                  </a:lnTo>
                  <a:lnTo>
                    <a:pt x="948" y="2049"/>
                  </a:lnTo>
                  <a:lnTo>
                    <a:pt x="4689" y="2049"/>
                  </a:lnTo>
                  <a:lnTo>
                    <a:pt x="4689" y="6597"/>
                  </a:lnTo>
                  <a:cubicBezTo>
                    <a:pt x="6157" y="4690"/>
                    <a:pt x="7697" y="3369"/>
                    <a:pt x="9384" y="2709"/>
                  </a:cubicBezTo>
                  <a:cubicBezTo>
                    <a:pt x="11071" y="1976"/>
                    <a:pt x="12979" y="1609"/>
                    <a:pt x="15179" y="1609"/>
                  </a:cubicBezTo>
                  <a:cubicBezTo>
                    <a:pt x="18920" y="1609"/>
                    <a:pt x="21781" y="2636"/>
                    <a:pt x="23835" y="4690"/>
                  </a:cubicBezTo>
                  <a:close/>
                  <a:moveTo>
                    <a:pt x="24275" y="25229"/>
                  </a:moveTo>
                  <a:cubicBezTo>
                    <a:pt x="24495" y="23689"/>
                    <a:pt x="24642" y="21855"/>
                    <a:pt x="24642" y="19728"/>
                  </a:cubicBezTo>
                  <a:cubicBezTo>
                    <a:pt x="24642" y="17600"/>
                    <a:pt x="24495" y="15767"/>
                    <a:pt x="24275" y="14226"/>
                  </a:cubicBezTo>
                  <a:cubicBezTo>
                    <a:pt x="24055" y="12686"/>
                    <a:pt x="23615" y="11145"/>
                    <a:pt x="22955" y="9605"/>
                  </a:cubicBezTo>
                  <a:cubicBezTo>
                    <a:pt x="22295" y="8064"/>
                    <a:pt x="21268" y="6891"/>
                    <a:pt x="19874" y="6084"/>
                  </a:cubicBezTo>
                  <a:cubicBezTo>
                    <a:pt x="18480" y="5277"/>
                    <a:pt x="16720" y="4910"/>
                    <a:pt x="14666" y="4910"/>
                  </a:cubicBezTo>
                  <a:cubicBezTo>
                    <a:pt x="12612" y="4910"/>
                    <a:pt x="10925" y="5277"/>
                    <a:pt x="9531" y="6084"/>
                  </a:cubicBezTo>
                  <a:cubicBezTo>
                    <a:pt x="8137" y="6891"/>
                    <a:pt x="7110" y="8064"/>
                    <a:pt x="6450" y="9605"/>
                  </a:cubicBezTo>
                  <a:cubicBezTo>
                    <a:pt x="5790" y="11145"/>
                    <a:pt x="5276" y="12686"/>
                    <a:pt x="5056" y="14226"/>
                  </a:cubicBezTo>
                  <a:cubicBezTo>
                    <a:pt x="4836" y="15767"/>
                    <a:pt x="4689" y="17600"/>
                    <a:pt x="4689" y="19728"/>
                  </a:cubicBezTo>
                  <a:cubicBezTo>
                    <a:pt x="4689" y="21855"/>
                    <a:pt x="4836" y="23689"/>
                    <a:pt x="5056" y="25229"/>
                  </a:cubicBezTo>
                  <a:cubicBezTo>
                    <a:pt x="5276" y="26770"/>
                    <a:pt x="5790" y="28310"/>
                    <a:pt x="6450" y="29851"/>
                  </a:cubicBezTo>
                  <a:cubicBezTo>
                    <a:pt x="7110" y="31391"/>
                    <a:pt x="8137" y="32492"/>
                    <a:pt x="9531" y="33298"/>
                  </a:cubicBezTo>
                  <a:cubicBezTo>
                    <a:pt x="10925" y="34105"/>
                    <a:pt x="12612" y="34545"/>
                    <a:pt x="14666" y="34545"/>
                  </a:cubicBezTo>
                  <a:cubicBezTo>
                    <a:pt x="16720" y="34545"/>
                    <a:pt x="18480" y="34105"/>
                    <a:pt x="19874" y="33298"/>
                  </a:cubicBezTo>
                  <a:cubicBezTo>
                    <a:pt x="21268" y="32492"/>
                    <a:pt x="22295" y="31391"/>
                    <a:pt x="22955" y="29851"/>
                  </a:cubicBezTo>
                  <a:cubicBezTo>
                    <a:pt x="23615" y="28310"/>
                    <a:pt x="24055" y="26770"/>
                    <a:pt x="24275" y="25229"/>
                  </a:cubicBezTo>
                  <a:close/>
                </a:path>
              </a:pathLst>
            </a:custGeom>
            <a:solidFill>
              <a:srgbClr val="000000"/>
            </a:solidFill>
            <a:ln w="73262" cap="flat">
              <a:noFill/>
              <a:prstDash val="solid"/>
              <a:miter/>
            </a:ln>
          </p:spPr>
          <p:txBody>
            <a:bodyPr rtlCol="0" anchor="ctr"/>
            <a:lstStyle/>
            <a:p>
              <a:endParaRPr lang="en-GB"/>
            </a:p>
          </p:txBody>
        </p:sp>
        <p:sp>
          <p:nvSpPr>
            <p:cNvPr id="822" name="Graphic 1127">
              <a:extLst>
                <a:ext uri="{FF2B5EF4-FFF2-40B4-BE49-F238E27FC236}">
                  <a16:creationId xmlns:a16="http://schemas.microsoft.com/office/drawing/2014/main" id="{524956C7-436D-4B2A-974F-F0198CCEE75D}"/>
                </a:ext>
              </a:extLst>
            </p:cNvPr>
            <p:cNvSpPr/>
            <p:nvPr/>
          </p:nvSpPr>
          <p:spPr>
            <a:xfrm>
              <a:off x="7542754" y="4299513"/>
              <a:ext cx="11736" cy="52228"/>
            </a:xfrm>
            <a:custGeom>
              <a:avLst/>
              <a:gdLst>
                <a:gd name="connsiteX0" fmla="*/ 12696 w 11736"/>
                <a:gd name="connsiteY0" fmla="*/ 53832 h 52228"/>
                <a:gd name="connsiteX1" fmla="*/ 9469 w 11736"/>
                <a:gd name="connsiteY1" fmla="*/ 53832 h 52228"/>
                <a:gd name="connsiteX2" fmla="*/ 3087 w 11736"/>
                <a:gd name="connsiteY2" fmla="*/ 51412 h 52228"/>
                <a:gd name="connsiteX3" fmla="*/ 959 w 11736"/>
                <a:gd name="connsiteY3" fmla="*/ 44663 h 52228"/>
                <a:gd name="connsiteX4" fmla="*/ 959 w 11736"/>
                <a:gd name="connsiteY4" fmla="*/ 1603 h 52228"/>
                <a:gd name="connsiteX5" fmla="*/ 4701 w 11736"/>
                <a:gd name="connsiteY5" fmla="*/ 1603 h 52228"/>
                <a:gd name="connsiteX6" fmla="*/ 4701 w 11736"/>
                <a:gd name="connsiteY6" fmla="*/ 44590 h 52228"/>
                <a:gd name="connsiteX7" fmla="*/ 5948 w 11736"/>
                <a:gd name="connsiteY7" fmla="*/ 49138 h 52228"/>
                <a:gd name="connsiteX8" fmla="*/ 10129 w 11736"/>
                <a:gd name="connsiteY8" fmla="*/ 50531 h 52228"/>
                <a:gd name="connsiteX9" fmla="*/ 12696 w 11736"/>
                <a:gd name="connsiteY9" fmla="*/ 50531 h 52228"/>
                <a:gd name="connsiteX10" fmla="*/ 12696 w 11736"/>
                <a:gd name="connsiteY10" fmla="*/ 5383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696" y="53832"/>
                  </a:moveTo>
                  <a:lnTo>
                    <a:pt x="9469" y="53832"/>
                  </a:lnTo>
                  <a:cubicBezTo>
                    <a:pt x="6608" y="53832"/>
                    <a:pt x="4480" y="53025"/>
                    <a:pt x="3087" y="51412"/>
                  </a:cubicBezTo>
                  <a:cubicBezTo>
                    <a:pt x="1693" y="49798"/>
                    <a:pt x="959" y="47524"/>
                    <a:pt x="959" y="44663"/>
                  </a:cubicBezTo>
                  <a:lnTo>
                    <a:pt x="959" y="1603"/>
                  </a:lnTo>
                  <a:lnTo>
                    <a:pt x="4701" y="1603"/>
                  </a:lnTo>
                  <a:lnTo>
                    <a:pt x="4701" y="44590"/>
                  </a:lnTo>
                  <a:cubicBezTo>
                    <a:pt x="4701" y="46717"/>
                    <a:pt x="5141" y="48184"/>
                    <a:pt x="5948" y="49138"/>
                  </a:cubicBezTo>
                  <a:cubicBezTo>
                    <a:pt x="6681" y="50091"/>
                    <a:pt x="8148" y="50531"/>
                    <a:pt x="10129" y="50531"/>
                  </a:cubicBezTo>
                  <a:lnTo>
                    <a:pt x="12696" y="50531"/>
                  </a:lnTo>
                  <a:lnTo>
                    <a:pt x="12696" y="53832"/>
                  </a:lnTo>
                  <a:close/>
                </a:path>
              </a:pathLst>
            </a:custGeom>
            <a:solidFill>
              <a:srgbClr val="000000"/>
            </a:solidFill>
            <a:ln w="73262" cap="flat">
              <a:noFill/>
              <a:prstDash val="solid"/>
              <a:miter/>
            </a:ln>
          </p:spPr>
          <p:txBody>
            <a:bodyPr rtlCol="0" anchor="ctr"/>
            <a:lstStyle/>
            <a:p>
              <a:endParaRPr lang="en-GB"/>
            </a:p>
          </p:txBody>
        </p:sp>
        <p:sp>
          <p:nvSpPr>
            <p:cNvPr id="823" name="Graphic 1127">
              <a:extLst>
                <a:ext uri="{FF2B5EF4-FFF2-40B4-BE49-F238E27FC236}">
                  <a16:creationId xmlns:a16="http://schemas.microsoft.com/office/drawing/2014/main" id="{7E58CE9D-5477-4078-91DE-606C6E013C35}"/>
                </a:ext>
              </a:extLst>
            </p:cNvPr>
            <p:cNvSpPr/>
            <p:nvPr/>
          </p:nvSpPr>
          <p:spPr>
            <a:xfrm>
              <a:off x="7561763" y="4315944"/>
              <a:ext cx="28315" cy="36237"/>
            </a:xfrm>
            <a:custGeom>
              <a:avLst/>
              <a:gdLst>
                <a:gd name="connsiteX0" fmla="*/ 29284 w 28315"/>
                <a:gd name="connsiteY0" fmla="*/ 20532 h 36237"/>
                <a:gd name="connsiteX1" fmla="*/ 4710 w 28315"/>
                <a:gd name="connsiteY1" fmla="*/ 20532 h 36237"/>
                <a:gd name="connsiteX2" fmla="*/ 7644 w 28315"/>
                <a:gd name="connsiteY2" fmla="*/ 30875 h 36237"/>
                <a:gd name="connsiteX3" fmla="*/ 16227 w 28315"/>
                <a:gd name="connsiteY3" fmla="*/ 34469 h 36237"/>
                <a:gd name="connsiteX4" fmla="*/ 21508 w 28315"/>
                <a:gd name="connsiteY4" fmla="*/ 33442 h 36237"/>
                <a:gd name="connsiteX5" fmla="*/ 25983 w 28315"/>
                <a:gd name="connsiteY5" fmla="*/ 30215 h 36237"/>
                <a:gd name="connsiteX6" fmla="*/ 28770 w 28315"/>
                <a:gd name="connsiteY6" fmla="*/ 32415 h 36237"/>
                <a:gd name="connsiteX7" fmla="*/ 23049 w 28315"/>
                <a:gd name="connsiteY7" fmla="*/ 36523 h 36237"/>
                <a:gd name="connsiteX8" fmla="*/ 16007 w 28315"/>
                <a:gd name="connsiteY8" fmla="*/ 37844 h 36237"/>
                <a:gd name="connsiteX9" fmla="*/ 4857 w 28315"/>
                <a:gd name="connsiteY9" fmla="*/ 33222 h 36237"/>
                <a:gd name="connsiteX10" fmla="*/ 969 w 28315"/>
                <a:gd name="connsiteY10" fmla="*/ 19725 h 36237"/>
                <a:gd name="connsiteX11" fmla="*/ 4710 w 28315"/>
                <a:gd name="connsiteY11" fmla="*/ 6374 h 36237"/>
                <a:gd name="connsiteX12" fmla="*/ 15126 w 28315"/>
                <a:gd name="connsiteY12" fmla="*/ 1606 h 36237"/>
                <a:gd name="connsiteX13" fmla="*/ 25543 w 28315"/>
                <a:gd name="connsiteY13" fmla="*/ 6154 h 36237"/>
                <a:gd name="connsiteX14" fmla="*/ 29284 w 28315"/>
                <a:gd name="connsiteY14" fmla="*/ 18845 h 36237"/>
                <a:gd name="connsiteX15" fmla="*/ 29284 w 28315"/>
                <a:gd name="connsiteY15" fmla="*/ 20532 h 36237"/>
                <a:gd name="connsiteX16" fmla="*/ 25543 w 28315"/>
                <a:gd name="connsiteY16" fmla="*/ 17524 h 36237"/>
                <a:gd name="connsiteX17" fmla="*/ 24296 w 28315"/>
                <a:gd name="connsiteY17" fmla="*/ 10849 h 36237"/>
                <a:gd name="connsiteX18" fmla="*/ 20701 w 28315"/>
                <a:gd name="connsiteY18" fmla="*/ 6448 h 36237"/>
                <a:gd name="connsiteX19" fmla="*/ 15126 w 28315"/>
                <a:gd name="connsiteY19" fmla="*/ 4907 h 36237"/>
                <a:gd name="connsiteX20" fmla="*/ 9625 w 28315"/>
                <a:gd name="connsiteY20" fmla="*/ 6448 h 36237"/>
                <a:gd name="connsiteX21" fmla="*/ 5957 w 28315"/>
                <a:gd name="connsiteY21" fmla="*/ 10849 h 36237"/>
                <a:gd name="connsiteX22" fmla="*/ 4710 w 28315"/>
                <a:gd name="connsiteY22" fmla="*/ 17524 h 36237"/>
                <a:gd name="connsiteX23" fmla="*/ 25543 w 28315"/>
                <a:gd name="connsiteY23" fmla="*/ 1752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284" y="20532"/>
                  </a:moveTo>
                  <a:lnTo>
                    <a:pt x="4710" y="20532"/>
                  </a:lnTo>
                  <a:cubicBezTo>
                    <a:pt x="4710" y="25080"/>
                    <a:pt x="5664" y="28528"/>
                    <a:pt x="7644" y="30875"/>
                  </a:cubicBezTo>
                  <a:cubicBezTo>
                    <a:pt x="9625" y="33296"/>
                    <a:pt x="12486" y="34469"/>
                    <a:pt x="16227" y="34469"/>
                  </a:cubicBezTo>
                  <a:cubicBezTo>
                    <a:pt x="18281" y="34469"/>
                    <a:pt x="20041" y="34103"/>
                    <a:pt x="21508" y="33442"/>
                  </a:cubicBezTo>
                  <a:cubicBezTo>
                    <a:pt x="22975" y="32782"/>
                    <a:pt x="24442" y="31755"/>
                    <a:pt x="25983" y="30215"/>
                  </a:cubicBezTo>
                  <a:lnTo>
                    <a:pt x="28770" y="32415"/>
                  </a:lnTo>
                  <a:cubicBezTo>
                    <a:pt x="26863" y="34323"/>
                    <a:pt x="24956" y="35716"/>
                    <a:pt x="23049" y="36523"/>
                  </a:cubicBezTo>
                  <a:cubicBezTo>
                    <a:pt x="21142" y="37404"/>
                    <a:pt x="18794" y="37844"/>
                    <a:pt x="16007" y="37844"/>
                  </a:cubicBezTo>
                  <a:cubicBezTo>
                    <a:pt x="11092" y="37844"/>
                    <a:pt x="7424" y="36303"/>
                    <a:pt x="4857" y="33222"/>
                  </a:cubicBezTo>
                  <a:cubicBezTo>
                    <a:pt x="2216" y="30141"/>
                    <a:pt x="969" y="25667"/>
                    <a:pt x="969" y="19725"/>
                  </a:cubicBezTo>
                  <a:cubicBezTo>
                    <a:pt x="969" y="14003"/>
                    <a:pt x="2216" y="9529"/>
                    <a:pt x="4710" y="6374"/>
                  </a:cubicBezTo>
                  <a:cubicBezTo>
                    <a:pt x="7204" y="3220"/>
                    <a:pt x="10652" y="1606"/>
                    <a:pt x="15126" y="1606"/>
                  </a:cubicBezTo>
                  <a:cubicBezTo>
                    <a:pt x="19601" y="1606"/>
                    <a:pt x="23049" y="3147"/>
                    <a:pt x="25543" y="6154"/>
                  </a:cubicBezTo>
                  <a:cubicBezTo>
                    <a:pt x="28037" y="9162"/>
                    <a:pt x="29284" y="13416"/>
                    <a:pt x="29284" y="18845"/>
                  </a:cubicBezTo>
                  <a:lnTo>
                    <a:pt x="29284" y="20532"/>
                  </a:lnTo>
                  <a:close/>
                  <a:moveTo>
                    <a:pt x="25543" y="17524"/>
                  </a:moveTo>
                  <a:cubicBezTo>
                    <a:pt x="25323" y="14517"/>
                    <a:pt x="24956" y="12243"/>
                    <a:pt x="24296" y="10849"/>
                  </a:cubicBezTo>
                  <a:cubicBezTo>
                    <a:pt x="23489" y="9015"/>
                    <a:pt x="22315" y="7548"/>
                    <a:pt x="20701" y="6448"/>
                  </a:cubicBezTo>
                  <a:cubicBezTo>
                    <a:pt x="19014" y="5421"/>
                    <a:pt x="17180" y="4907"/>
                    <a:pt x="15126" y="4907"/>
                  </a:cubicBezTo>
                  <a:cubicBezTo>
                    <a:pt x="13072" y="4907"/>
                    <a:pt x="11239" y="5421"/>
                    <a:pt x="9625" y="6448"/>
                  </a:cubicBezTo>
                  <a:cubicBezTo>
                    <a:pt x="8011" y="7548"/>
                    <a:pt x="6764" y="9015"/>
                    <a:pt x="5957" y="10849"/>
                  </a:cubicBezTo>
                  <a:cubicBezTo>
                    <a:pt x="5297" y="12243"/>
                    <a:pt x="4930" y="14517"/>
                    <a:pt x="4710" y="17524"/>
                  </a:cubicBezTo>
                  <a:lnTo>
                    <a:pt x="25543" y="17524"/>
                  </a:lnTo>
                  <a:close/>
                </a:path>
              </a:pathLst>
            </a:custGeom>
            <a:solidFill>
              <a:srgbClr val="000000"/>
            </a:solidFill>
            <a:ln w="73262" cap="flat">
              <a:noFill/>
              <a:prstDash val="solid"/>
              <a:miter/>
            </a:ln>
          </p:spPr>
          <p:txBody>
            <a:bodyPr rtlCol="0" anchor="ctr"/>
            <a:lstStyle/>
            <a:p>
              <a:endParaRPr lang="en-GB"/>
            </a:p>
          </p:txBody>
        </p:sp>
        <p:sp>
          <p:nvSpPr>
            <p:cNvPr id="824" name="Graphic 1127">
              <a:extLst>
                <a:ext uri="{FF2B5EF4-FFF2-40B4-BE49-F238E27FC236}">
                  <a16:creationId xmlns:a16="http://schemas.microsoft.com/office/drawing/2014/main" id="{FAD8FFCE-5A44-4DC0-ACE4-C49E261A686C}"/>
                </a:ext>
              </a:extLst>
            </p:cNvPr>
            <p:cNvSpPr/>
            <p:nvPr/>
          </p:nvSpPr>
          <p:spPr>
            <a:xfrm>
              <a:off x="7598084" y="4305088"/>
              <a:ext cx="16578" cy="46653"/>
            </a:xfrm>
            <a:custGeom>
              <a:avLst/>
              <a:gdLst>
                <a:gd name="connsiteX0" fmla="*/ 17558 w 16578"/>
                <a:gd name="connsiteY0" fmla="*/ 48258 h 46653"/>
                <a:gd name="connsiteX1" fmla="*/ 14330 w 16578"/>
                <a:gd name="connsiteY1" fmla="*/ 48258 h 46653"/>
                <a:gd name="connsiteX2" fmla="*/ 8095 w 16578"/>
                <a:gd name="connsiteY2" fmla="*/ 45691 h 46653"/>
                <a:gd name="connsiteX3" fmla="*/ 5821 w 16578"/>
                <a:gd name="connsiteY3" fmla="*/ 39016 h 46653"/>
                <a:gd name="connsiteX4" fmla="*/ 5821 w 16578"/>
                <a:gd name="connsiteY4" fmla="*/ 15689 h 46653"/>
                <a:gd name="connsiteX5" fmla="*/ 979 w 16578"/>
                <a:gd name="connsiteY5" fmla="*/ 15689 h 46653"/>
                <a:gd name="connsiteX6" fmla="*/ 979 w 16578"/>
                <a:gd name="connsiteY6" fmla="*/ 12901 h 46653"/>
                <a:gd name="connsiteX7" fmla="*/ 5821 w 16578"/>
                <a:gd name="connsiteY7" fmla="*/ 12901 h 46653"/>
                <a:gd name="connsiteX8" fmla="*/ 5821 w 16578"/>
                <a:gd name="connsiteY8" fmla="*/ 1604 h 46653"/>
                <a:gd name="connsiteX9" fmla="*/ 9562 w 16578"/>
                <a:gd name="connsiteY9" fmla="*/ 1604 h 46653"/>
                <a:gd name="connsiteX10" fmla="*/ 9562 w 16578"/>
                <a:gd name="connsiteY10" fmla="*/ 12901 h 46653"/>
                <a:gd name="connsiteX11" fmla="*/ 17558 w 16578"/>
                <a:gd name="connsiteY11" fmla="*/ 12901 h 46653"/>
                <a:gd name="connsiteX12" fmla="*/ 17558 w 16578"/>
                <a:gd name="connsiteY12" fmla="*/ 15689 h 46653"/>
                <a:gd name="connsiteX13" fmla="*/ 9562 w 16578"/>
                <a:gd name="connsiteY13" fmla="*/ 15689 h 46653"/>
                <a:gd name="connsiteX14" fmla="*/ 9562 w 16578"/>
                <a:gd name="connsiteY14" fmla="*/ 39089 h 46653"/>
                <a:gd name="connsiteX15" fmla="*/ 14990 w 16578"/>
                <a:gd name="connsiteY15" fmla="*/ 44957 h 46653"/>
                <a:gd name="connsiteX16" fmla="*/ 17558 w 16578"/>
                <a:gd name="connsiteY16" fmla="*/ 44957 h 46653"/>
                <a:gd name="connsiteX17" fmla="*/ 17558 w 16578"/>
                <a:gd name="connsiteY17" fmla="*/ 48258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558" y="48258"/>
                  </a:moveTo>
                  <a:lnTo>
                    <a:pt x="14330" y="48258"/>
                  </a:lnTo>
                  <a:cubicBezTo>
                    <a:pt x="11616" y="48258"/>
                    <a:pt x="9562" y="47378"/>
                    <a:pt x="8095" y="45691"/>
                  </a:cubicBezTo>
                  <a:cubicBezTo>
                    <a:pt x="6554" y="44004"/>
                    <a:pt x="5821" y="41803"/>
                    <a:pt x="5821" y="39016"/>
                  </a:cubicBezTo>
                  <a:lnTo>
                    <a:pt x="5821" y="15689"/>
                  </a:lnTo>
                  <a:lnTo>
                    <a:pt x="979" y="15689"/>
                  </a:lnTo>
                  <a:lnTo>
                    <a:pt x="979" y="12901"/>
                  </a:lnTo>
                  <a:lnTo>
                    <a:pt x="5821" y="12901"/>
                  </a:lnTo>
                  <a:lnTo>
                    <a:pt x="5821" y="1604"/>
                  </a:lnTo>
                  <a:lnTo>
                    <a:pt x="9562" y="1604"/>
                  </a:lnTo>
                  <a:lnTo>
                    <a:pt x="9562" y="12901"/>
                  </a:lnTo>
                  <a:lnTo>
                    <a:pt x="17558" y="12901"/>
                  </a:lnTo>
                  <a:lnTo>
                    <a:pt x="17558" y="15689"/>
                  </a:lnTo>
                  <a:lnTo>
                    <a:pt x="9562" y="15689"/>
                  </a:lnTo>
                  <a:lnTo>
                    <a:pt x="9562" y="39089"/>
                  </a:lnTo>
                  <a:cubicBezTo>
                    <a:pt x="9562" y="42977"/>
                    <a:pt x="11396" y="44957"/>
                    <a:pt x="14990" y="44957"/>
                  </a:cubicBezTo>
                  <a:lnTo>
                    <a:pt x="17558" y="44957"/>
                  </a:lnTo>
                  <a:lnTo>
                    <a:pt x="17558" y="48258"/>
                  </a:lnTo>
                  <a:close/>
                </a:path>
              </a:pathLst>
            </a:custGeom>
            <a:solidFill>
              <a:srgbClr val="000000"/>
            </a:solidFill>
            <a:ln w="73262" cap="flat">
              <a:noFill/>
              <a:prstDash val="solid"/>
              <a:miter/>
            </a:ln>
          </p:spPr>
          <p:txBody>
            <a:bodyPr rtlCol="0" anchor="ctr"/>
            <a:lstStyle/>
            <a:p>
              <a:endParaRPr lang="en-GB"/>
            </a:p>
          </p:txBody>
        </p:sp>
        <p:sp>
          <p:nvSpPr>
            <p:cNvPr id="825" name="Graphic 1127">
              <a:extLst>
                <a:ext uri="{FF2B5EF4-FFF2-40B4-BE49-F238E27FC236}">
                  <a16:creationId xmlns:a16="http://schemas.microsoft.com/office/drawing/2014/main" id="{6CE273CD-4021-4F9E-B3F0-7C8295F5DA72}"/>
                </a:ext>
              </a:extLst>
            </p:cNvPr>
            <p:cNvSpPr/>
            <p:nvPr/>
          </p:nvSpPr>
          <p:spPr>
            <a:xfrm>
              <a:off x="7623692" y="4315944"/>
              <a:ext cx="28315" cy="36237"/>
            </a:xfrm>
            <a:custGeom>
              <a:avLst/>
              <a:gdLst>
                <a:gd name="connsiteX0" fmla="*/ 29305 w 28315"/>
                <a:gd name="connsiteY0" fmla="*/ 20532 h 36237"/>
                <a:gd name="connsiteX1" fmla="*/ 4731 w 28315"/>
                <a:gd name="connsiteY1" fmla="*/ 20532 h 36237"/>
                <a:gd name="connsiteX2" fmla="*/ 7666 w 28315"/>
                <a:gd name="connsiteY2" fmla="*/ 30875 h 36237"/>
                <a:gd name="connsiteX3" fmla="*/ 16248 w 28315"/>
                <a:gd name="connsiteY3" fmla="*/ 34469 h 36237"/>
                <a:gd name="connsiteX4" fmla="*/ 21530 w 28315"/>
                <a:gd name="connsiteY4" fmla="*/ 33442 h 36237"/>
                <a:gd name="connsiteX5" fmla="*/ 26004 w 28315"/>
                <a:gd name="connsiteY5" fmla="*/ 30215 h 36237"/>
                <a:gd name="connsiteX6" fmla="*/ 28792 w 28315"/>
                <a:gd name="connsiteY6" fmla="*/ 32415 h 36237"/>
                <a:gd name="connsiteX7" fmla="*/ 23070 w 28315"/>
                <a:gd name="connsiteY7" fmla="*/ 36523 h 36237"/>
                <a:gd name="connsiteX8" fmla="*/ 16028 w 28315"/>
                <a:gd name="connsiteY8" fmla="*/ 37844 h 36237"/>
                <a:gd name="connsiteX9" fmla="*/ 4878 w 28315"/>
                <a:gd name="connsiteY9" fmla="*/ 33222 h 36237"/>
                <a:gd name="connsiteX10" fmla="*/ 990 w 28315"/>
                <a:gd name="connsiteY10" fmla="*/ 19725 h 36237"/>
                <a:gd name="connsiteX11" fmla="*/ 4731 w 28315"/>
                <a:gd name="connsiteY11" fmla="*/ 6374 h 36237"/>
                <a:gd name="connsiteX12" fmla="*/ 15148 w 28315"/>
                <a:gd name="connsiteY12" fmla="*/ 1606 h 36237"/>
                <a:gd name="connsiteX13" fmla="*/ 25564 w 28315"/>
                <a:gd name="connsiteY13" fmla="*/ 6154 h 36237"/>
                <a:gd name="connsiteX14" fmla="*/ 29305 w 28315"/>
                <a:gd name="connsiteY14" fmla="*/ 18845 h 36237"/>
                <a:gd name="connsiteX15" fmla="*/ 29305 w 28315"/>
                <a:gd name="connsiteY15" fmla="*/ 20532 h 36237"/>
                <a:gd name="connsiteX16" fmla="*/ 25564 w 28315"/>
                <a:gd name="connsiteY16" fmla="*/ 17524 h 36237"/>
                <a:gd name="connsiteX17" fmla="*/ 24317 w 28315"/>
                <a:gd name="connsiteY17" fmla="*/ 10849 h 36237"/>
                <a:gd name="connsiteX18" fmla="*/ 20723 w 28315"/>
                <a:gd name="connsiteY18" fmla="*/ 6448 h 36237"/>
                <a:gd name="connsiteX19" fmla="*/ 15148 w 28315"/>
                <a:gd name="connsiteY19" fmla="*/ 4907 h 36237"/>
                <a:gd name="connsiteX20" fmla="*/ 9646 w 28315"/>
                <a:gd name="connsiteY20" fmla="*/ 6448 h 36237"/>
                <a:gd name="connsiteX21" fmla="*/ 5978 w 28315"/>
                <a:gd name="connsiteY21" fmla="*/ 10849 h 36237"/>
                <a:gd name="connsiteX22" fmla="*/ 4731 w 28315"/>
                <a:gd name="connsiteY22" fmla="*/ 17524 h 36237"/>
                <a:gd name="connsiteX23" fmla="*/ 25564 w 28315"/>
                <a:gd name="connsiteY23" fmla="*/ 17524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305" y="20532"/>
                  </a:moveTo>
                  <a:lnTo>
                    <a:pt x="4731" y="20532"/>
                  </a:lnTo>
                  <a:cubicBezTo>
                    <a:pt x="4731" y="25080"/>
                    <a:pt x="5685" y="28528"/>
                    <a:pt x="7666" y="30875"/>
                  </a:cubicBezTo>
                  <a:cubicBezTo>
                    <a:pt x="9646" y="33296"/>
                    <a:pt x="12507" y="34469"/>
                    <a:pt x="16248" y="34469"/>
                  </a:cubicBezTo>
                  <a:cubicBezTo>
                    <a:pt x="18302" y="34469"/>
                    <a:pt x="20063" y="34103"/>
                    <a:pt x="21530" y="33442"/>
                  </a:cubicBezTo>
                  <a:cubicBezTo>
                    <a:pt x="22997" y="32782"/>
                    <a:pt x="24464" y="31755"/>
                    <a:pt x="26004" y="30215"/>
                  </a:cubicBezTo>
                  <a:lnTo>
                    <a:pt x="28792" y="32415"/>
                  </a:lnTo>
                  <a:cubicBezTo>
                    <a:pt x="26885" y="34323"/>
                    <a:pt x="24978" y="35716"/>
                    <a:pt x="23070" y="36523"/>
                  </a:cubicBezTo>
                  <a:cubicBezTo>
                    <a:pt x="21163" y="37404"/>
                    <a:pt x="18816" y="37844"/>
                    <a:pt x="16028" y="37844"/>
                  </a:cubicBezTo>
                  <a:cubicBezTo>
                    <a:pt x="11113" y="37844"/>
                    <a:pt x="7446" y="36303"/>
                    <a:pt x="4878" y="33222"/>
                  </a:cubicBezTo>
                  <a:cubicBezTo>
                    <a:pt x="2237" y="30141"/>
                    <a:pt x="990" y="25667"/>
                    <a:pt x="990" y="19725"/>
                  </a:cubicBezTo>
                  <a:cubicBezTo>
                    <a:pt x="990" y="14003"/>
                    <a:pt x="2237" y="9529"/>
                    <a:pt x="4731" y="6374"/>
                  </a:cubicBezTo>
                  <a:cubicBezTo>
                    <a:pt x="7226" y="3220"/>
                    <a:pt x="10673" y="1606"/>
                    <a:pt x="15148" y="1606"/>
                  </a:cubicBezTo>
                  <a:cubicBezTo>
                    <a:pt x="19623" y="1606"/>
                    <a:pt x="23070" y="3147"/>
                    <a:pt x="25564" y="6154"/>
                  </a:cubicBezTo>
                  <a:cubicBezTo>
                    <a:pt x="28058" y="9162"/>
                    <a:pt x="29305" y="13416"/>
                    <a:pt x="29305" y="18845"/>
                  </a:cubicBezTo>
                  <a:lnTo>
                    <a:pt x="29305" y="20532"/>
                  </a:lnTo>
                  <a:close/>
                  <a:moveTo>
                    <a:pt x="25564" y="17524"/>
                  </a:moveTo>
                  <a:cubicBezTo>
                    <a:pt x="25344" y="14517"/>
                    <a:pt x="24978" y="12243"/>
                    <a:pt x="24317" y="10849"/>
                  </a:cubicBezTo>
                  <a:cubicBezTo>
                    <a:pt x="23510" y="9015"/>
                    <a:pt x="22337" y="7548"/>
                    <a:pt x="20723" y="6448"/>
                  </a:cubicBezTo>
                  <a:cubicBezTo>
                    <a:pt x="19036" y="5421"/>
                    <a:pt x="17202" y="4907"/>
                    <a:pt x="15148" y="4907"/>
                  </a:cubicBezTo>
                  <a:cubicBezTo>
                    <a:pt x="13094" y="4907"/>
                    <a:pt x="11260" y="5421"/>
                    <a:pt x="9646" y="6448"/>
                  </a:cubicBezTo>
                  <a:cubicBezTo>
                    <a:pt x="8032" y="7548"/>
                    <a:pt x="6785" y="9015"/>
                    <a:pt x="5978" y="10849"/>
                  </a:cubicBezTo>
                  <a:cubicBezTo>
                    <a:pt x="5318" y="12243"/>
                    <a:pt x="4952" y="14517"/>
                    <a:pt x="4731" y="17524"/>
                  </a:cubicBezTo>
                  <a:lnTo>
                    <a:pt x="25564" y="17524"/>
                  </a:lnTo>
                  <a:close/>
                </a:path>
              </a:pathLst>
            </a:custGeom>
            <a:solidFill>
              <a:srgbClr val="000000"/>
            </a:solidFill>
            <a:ln w="73262" cap="flat">
              <a:noFill/>
              <a:prstDash val="solid"/>
              <a:miter/>
            </a:ln>
          </p:spPr>
          <p:txBody>
            <a:bodyPr rtlCol="0" anchor="ctr"/>
            <a:lstStyle/>
            <a:p>
              <a:endParaRPr lang="en-GB"/>
            </a:p>
          </p:txBody>
        </p:sp>
        <p:sp>
          <p:nvSpPr>
            <p:cNvPr id="826" name="Graphic 1127">
              <a:extLst>
                <a:ext uri="{FF2B5EF4-FFF2-40B4-BE49-F238E27FC236}">
                  <a16:creationId xmlns:a16="http://schemas.microsoft.com/office/drawing/2014/main" id="{A960D1D6-0459-4E82-8404-F4125A4C79AB}"/>
                </a:ext>
              </a:extLst>
            </p:cNvPr>
            <p:cNvSpPr/>
            <p:nvPr/>
          </p:nvSpPr>
          <p:spPr>
            <a:xfrm>
              <a:off x="7661921" y="4299513"/>
              <a:ext cx="27434" cy="52669"/>
            </a:xfrm>
            <a:custGeom>
              <a:avLst/>
              <a:gdLst>
                <a:gd name="connsiteX0" fmla="*/ 28438 w 27434"/>
                <a:gd name="connsiteY0" fmla="*/ 53832 h 52669"/>
                <a:gd name="connsiteX1" fmla="*/ 24697 w 27434"/>
                <a:gd name="connsiteY1" fmla="*/ 53832 h 52669"/>
                <a:gd name="connsiteX2" fmla="*/ 24697 w 27434"/>
                <a:gd name="connsiteY2" fmla="*/ 49284 h 52669"/>
                <a:gd name="connsiteX3" fmla="*/ 20002 w 27434"/>
                <a:gd name="connsiteY3" fmla="*/ 53172 h 52669"/>
                <a:gd name="connsiteX4" fmla="*/ 14207 w 27434"/>
                <a:gd name="connsiteY4" fmla="*/ 54273 h 52669"/>
                <a:gd name="connsiteX5" fmla="*/ 5551 w 27434"/>
                <a:gd name="connsiteY5" fmla="*/ 51192 h 52669"/>
                <a:gd name="connsiteX6" fmla="*/ 1003 w 27434"/>
                <a:gd name="connsiteY6" fmla="*/ 36154 h 52669"/>
                <a:gd name="connsiteX7" fmla="*/ 5551 w 27434"/>
                <a:gd name="connsiteY7" fmla="*/ 21116 h 52669"/>
                <a:gd name="connsiteX8" fmla="*/ 14207 w 27434"/>
                <a:gd name="connsiteY8" fmla="*/ 18035 h 52669"/>
                <a:gd name="connsiteX9" fmla="*/ 20002 w 27434"/>
                <a:gd name="connsiteY9" fmla="*/ 19135 h 52669"/>
                <a:gd name="connsiteX10" fmla="*/ 24697 w 27434"/>
                <a:gd name="connsiteY10" fmla="*/ 23023 h 52669"/>
                <a:gd name="connsiteX11" fmla="*/ 24697 w 27434"/>
                <a:gd name="connsiteY11" fmla="*/ 1603 h 52669"/>
                <a:gd name="connsiteX12" fmla="*/ 28438 w 27434"/>
                <a:gd name="connsiteY12" fmla="*/ 1603 h 52669"/>
                <a:gd name="connsiteX13" fmla="*/ 28438 w 27434"/>
                <a:gd name="connsiteY13" fmla="*/ 53832 h 52669"/>
                <a:gd name="connsiteX14" fmla="*/ 24330 w 27434"/>
                <a:gd name="connsiteY14" fmla="*/ 41655 h 52669"/>
                <a:gd name="connsiteX15" fmla="*/ 24697 w 27434"/>
                <a:gd name="connsiteY15" fmla="*/ 36154 h 52669"/>
                <a:gd name="connsiteX16" fmla="*/ 24330 w 27434"/>
                <a:gd name="connsiteY16" fmla="*/ 30652 h 52669"/>
                <a:gd name="connsiteX17" fmla="*/ 23010 w 27434"/>
                <a:gd name="connsiteY17" fmla="*/ 26031 h 52669"/>
                <a:gd name="connsiteX18" fmla="*/ 19929 w 27434"/>
                <a:gd name="connsiteY18" fmla="*/ 22510 h 52669"/>
                <a:gd name="connsiteX19" fmla="*/ 14721 w 27434"/>
                <a:gd name="connsiteY19" fmla="*/ 21336 h 52669"/>
                <a:gd name="connsiteX20" fmla="*/ 9586 w 27434"/>
                <a:gd name="connsiteY20" fmla="*/ 22510 h 52669"/>
                <a:gd name="connsiteX21" fmla="*/ 6432 w 27434"/>
                <a:gd name="connsiteY21" fmla="*/ 26031 h 52669"/>
                <a:gd name="connsiteX22" fmla="*/ 5111 w 27434"/>
                <a:gd name="connsiteY22" fmla="*/ 30652 h 52669"/>
                <a:gd name="connsiteX23" fmla="*/ 4745 w 27434"/>
                <a:gd name="connsiteY23" fmla="*/ 36154 h 52669"/>
                <a:gd name="connsiteX24" fmla="*/ 5111 w 27434"/>
                <a:gd name="connsiteY24" fmla="*/ 41655 h 52669"/>
                <a:gd name="connsiteX25" fmla="*/ 6432 w 27434"/>
                <a:gd name="connsiteY25" fmla="*/ 46277 h 52669"/>
                <a:gd name="connsiteX26" fmla="*/ 9586 w 27434"/>
                <a:gd name="connsiteY26" fmla="*/ 49725 h 52669"/>
                <a:gd name="connsiteX27" fmla="*/ 14721 w 27434"/>
                <a:gd name="connsiteY27" fmla="*/ 50972 h 52669"/>
                <a:gd name="connsiteX28" fmla="*/ 19929 w 27434"/>
                <a:gd name="connsiteY28" fmla="*/ 49725 h 52669"/>
                <a:gd name="connsiteX29" fmla="*/ 23010 w 27434"/>
                <a:gd name="connsiteY29" fmla="*/ 46277 h 52669"/>
                <a:gd name="connsiteX30" fmla="*/ 24330 w 27434"/>
                <a:gd name="connsiteY30" fmla="*/ 41655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438" y="53832"/>
                  </a:moveTo>
                  <a:lnTo>
                    <a:pt x="24697" y="53832"/>
                  </a:lnTo>
                  <a:lnTo>
                    <a:pt x="24697" y="49284"/>
                  </a:lnTo>
                  <a:cubicBezTo>
                    <a:pt x="23230" y="51192"/>
                    <a:pt x="21690" y="52512"/>
                    <a:pt x="20002" y="53172"/>
                  </a:cubicBezTo>
                  <a:cubicBezTo>
                    <a:pt x="18315" y="53906"/>
                    <a:pt x="16408" y="54273"/>
                    <a:pt x="14207" y="54273"/>
                  </a:cubicBezTo>
                  <a:cubicBezTo>
                    <a:pt x="10466" y="54273"/>
                    <a:pt x="7605" y="53246"/>
                    <a:pt x="5551" y="51192"/>
                  </a:cubicBezTo>
                  <a:cubicBezTo>
                    <a:pt x="2544" y="48184"/>
                    <a:pt x="1003" y="43123"/>
                    <a:pt x="1003" y="36154"/>
                  </a:cubicBezTo>
                  <a:cubicBezTo>
                    <a:pt x="1003" y="29185"/>
                    <a:pt x="2544" y="24124"/>
                    <a:pt x="5551" y="21116"/>
                  </a:cubicBezTo>
                  <a:cubicBezTo>
                    <a:pt x="7605" y="19062"/>
                    <a:pt x="10466" y="18035"/>
                    <a:pt x="14207" y="18035"/>
                  </a:cubicBezTo>
                  <a:cubicBezTo>
                    <a:pt x="16408" y="18035"/>
                    <a:pt x="18315" y="18402"/>
                    <a:pt x="20002" y="19135"/>
                  </a:cubicBezTo>
                  <a:cubicBezTo>
                    <a:pt x="21690" y="19796"/>
                    <a:pt x="23230" y="21116"/>
                    <a:pt x="24697" y="23023"/>
                  </a:cubicBezTo>
                  <a:lnTo>
                    <a:pt x="24697" y="1603"/>
                  </a:lnTo>
                  <a:lnTo>
                    <a:pt x="28438" y="1603"/>
                  </a:lnTo>
                  <a:lnTo>
                    <a:pt x="28438" y="53832"/>
                  </a:lnTo>
                  <a:close/>
                  <a:moveTo>
                    <a:pt x="24330" y="41655"/>
                  </a:moveTo>
                  <a:cubicBezTo>
                    <a:pt x="24551" y="40115"/>
                    <a:pt x="24697" y="38281"/>
                    <a:pt x="24697" y="36154"/>
                  </a:cubicBezTo>
                  <a:cubicBezTo>
                    <a:pt x="24697" y="34026"/>
                    <a:pt x="24551" y="32193"/>
                    <a:pt x="24330" y="30652"/>
                  </a:cubicBezTo>
                  <a:cubicBezTo>
                    <a:pt x="24110" y="29112"/>
                    <a:pt x="23670" y="27571"/>
                    <a:pt x="23010" y="26031"/>
                  </a:cubicBezTo>
                  <a:cubicBezTo>
                    <a:pt x="22350" y="24490"/>
                    <a:pt x="21250" y="23317"/>
                    <a:pt x="19929" y="22510"/>
                  </a:cubicBezTo>
                  <a:cubicBezTo>
                    <a:pt x="18535" y="21703"/>
                    <a:pt x="16775" y="21336"/>
                    <a:pt x="14721" y="21336"/>
                  </a:cubicBezTo>
                  <a:cubicBezTo>
                    <a:pt x="12667" y="21336"/>
                    <a:pt x="10906" y="21703"/>
                    <a:pt x="9586" y="22510"/>
                  </a:cubicBezTo>
                  <a:cubicBezTo>
                    <a:pt x="8192" y="23317"/>
                    <a:pt x="7165" y="24490"/>
                    <a:pt x="6432" y="26031"/>
                  </a:cubicBezTo>
                  <a:cubicBezTo>
                    <a:pt x="5845" y="27571"/>
                    <a:pt x="5331" y="29112"/>
                    <a:pt x="5111" y="30652"/>
                  </a:cubicBezTo>
                  <a:cubicBezTo>
                    <a:pt x="4891" y="32193"/>
                    <a:pt x="4745" y="34026"/>
                    <a:pt x="4745" y="36154"/>
                  </a:cubicBezTo>
                  <a:cubicBezTo>
                    <a:pt x="4745" y="38281"/>
                    <a:pt x="4891" y="40115"/>
                    <a:pt x="5111" y="41655"/>
                  </a:cubicBezTo>
                  <a:cubicBezTo>
                    <a:pt x="5331" y="43196"/>
                    <a:pt x="5845" y="44736"/>
                    <a:pt x="6432" y="46277"/>
                  </a:cubicBezTo>
                  <a:cubicBezTo>
                    <a:pt x="7165" y="47817"/>
                    <a:pt x="8192" y="48918"/>
                    <a:pt x="9586" y="49725"/>
                  </a:cubicBezTo>
                  <a:cubicBezTo>
                    <a:pt x="10906" y="50531"/>
                    <a:pt x="12667" y="50972"/>
                    <a:pt x="14721" y="50972"/>
                  </a:cubicBezTo>
                  <a:cubicBezTo>
                    <a:pt x="16775" y="50972"/>
                    <a:pt x="18535" y="50531"/>
                    <a:pt x="19929" y="49725"/>
                  </a:cubicBezTo>
                  <a:cubicBezTo>
                    <a:pt x="21250" y="48918"/>
                    <a:pt x="22350" y="47817"/>
                    <a:pt x="23010" y="46277"/>
                  </a:cubicBezTo>
                  <a:cubicBezTo>
                    <a:pt x="23670" y="44736"/>
                    <a:pt x="24110" y="43196"/>
                    <a:pt x="24330" y="41655"/>
                  </a:cubicBezTo>
                  <a:close/>
                </a:path>
              </a:pathLst>
            </a:custGeom>
            <a:solidFill>
              <a:srgbClr val="000000"/>
            </a:solidFill>
            <a:ln w="73262" cap="flat">
              <a:noFill/>
              <a:prstDash val="solid"/>
              <a:miter/>
            </a:ln>
          </p:spPr>
          <p:txBody>
            <a:bodyPr rtlCol="0" anchor="ctr"/>
            <a:lstStyle/>
            <a:p>
              <a:endParaRPr lang="en-GB"/>
            </a:p>
          </p:txBody>
        </p:sp>
        <p:sp>
          <p:nvSpPr>
            <p:cNvPr id="827" name="Graphic 1127">
              <a:extLst>
                <a:ext uri="{FF2B5EF4-FFF2-40B4-BE49-F238E27FC236}">
                  <a16:creationId xmlns:a16="http://schemas.microsoft.com/office/drawing/2014/main" id="{C66E1528-3C63-464E-AF3B-DA2D1F282880}"/>
                </a:ext>
              </a:extLst>
            </p:cNvPr>
            <p:cNvSpPr/>
            <p:nvPr/>
          </p:nvSpPr>
          <p:spPr>
            <a:xfrm>
              <a:off x="6652644" y="4437874"/>
              <a:ext cx="29928" cy="3447"/>
            </a:xfrm>
            <a:custGeom>
              <a:avLst/>
              <a:gdLst>
                <a:gd name="connsiteX0" fmla="*/ 653 w 29928"/>
                <a:gd name="connsiteY0" fmla="*/ 1643 h 3447"/>
                <a:gd name="connsiteX1" fmla="*/ 30582 w 29928"/>
                <a:gd name="connsiteY1" fmla="*/ 1643 h 3447"/>
                <a:gd name="connsiteX2" fmla="*/ 30582 w 29928"/>
                <a:gd name="connsiteY2" fmla="*/ 5091 h 3447"/>
                <a:gd name="connsiteX3" fmla="*/ 653 w 29928"/>
                <a:gd name="connsiteY3" fmla="*/ 5091 h 3447"/>
              </a:gdLst>
              <a:ahLst/>
              <a:cxnLst>
                <a:cxn ang="0">
                  <a:pos x="connsiteX0" y="connsiteY0"/>
                </a:cxn>
                <a:cxn ang="0">
                  <a:pos x="connsiteX1" y="connsiteY1"/>
                </a:cxn>
                <a:cxn ang="0">
                  <a:pos x="connsiteX2" y="connsiteY2"/>
                </a:cxn>
                <a:cxn ang="0">
                  <a:pos x="connsiteX3" y="connsiteY3"/>
                </a:cxn>
              </a:cxnLst>
              <a:rect l="l" t="t" r="r" b="b"/>
              <a:pathLst>
                <a:path w="29928" h="3447">
                  <a:moveTo>
                    <a:pt x="653" y="1643"/>
                  </a:moveTo>
                  <a:lnTo>
                    <a:pt x="30582" y="1643"/>
                  </a:lnTo>
                  <a:lnTo>
                    <a:pt x="30582" y="5091"/>
                  </a:lnTo>
                  <a:lnTo>
                    <a:pt x="653" y="5091"/>
                  </a:lnTo>
                  <a:close/>
                </a:path>
              </a:pathLst>
            </a:custGeom>
            <a:solidFill>
              <a:srgbClr val="000000"/>
            </a:solidFill>
            <a:ln w="73262" cap="flat">
              <a:noFill/>
              <a:prstDash val="solid"/>
              <a:miter/>
            </a:ln>
          </p:spPr>
          <p:txBody>
            <a:bodyPr rtlCol="0" anchor="ctr"/>
            <a:lstStyle/>
            <a:p>
              <a:endParaRPr lang="en-GB"/>
            </a:p>
          </p:txBody>
        </p:sp>
        <p:sp>
          <p:nvSpPr>
            <p:cNvPr id="828" name="Graphic 1127">
              <a:extLst>
                <a:ext uri="{FF2B5EF4-FFF2-40B4-BE49-F238E27FC236}">
                  <a16:creationId xmlns:a16="http://schemas.microsoft.com/office/drawing/2014/main" id="{83987244-F754-4D5B-BB62-13D9A4A565BA}"/>
                </a:ext>
              </a:extLst>
            </p:cNvPr>
            <p:cNvSpPr/>
            <p:nvPr/>
          </p:nvSpPr>
          <p:spPr>
            <a:xfrm>
              <a:off x="6723140" y="4423130"/>
              <a:ext cx="27434" cy="53109"/>
            </a:xfrm>
            <a:custGeom>
              <a:avLst/>
              <a:gdLst>
                <a:gd name="connsiteX0" fmla="*/ 28112 w 27434"/>
                <a:gd name="connsiteY0" fmla="*/ 39424 h 53109"/>
                <a:gd name="connsiteX1" fmla="*/ 24298 w 27434"/>
                <a:gd name="connsiteY1" fmla="*/ 50501 h 53109"/>
                <a:gd name="connsiteX2" fmla="*/ 13661 w 27434"/>
                <a:gd name="connsiteY2" fmla="*/ 54756 h 53109"/>
                <a:gd name="connsiteX3" fmla="*/ 7352 w 27434"/>
                <a:gd name="connsiteY3" fmla="*/ 53655 h 53109"/>
                <a:gd name="connsiteX4" fmla="*/ 1998 w 27434"/>
                <a:gd name="connsiteY4" fmla="*/ 50061 h 53109"/>
                <a:gd name="connsiteX5" fmla="*/ 4492 w 27434"/>
                <a:gd name="connsiteY5" fmla="*/ 47567 h 53109"/>
                <a:gd name="connsiteX6" fmla="*/ 8673 w 27434"/>
                <a:gd name="connsiteY6" fmla="*/ 50574 h 53109"/>
                <a:gd name="connsiteX7" fmla="*/ 13661 w 27434"/>
                <a:gd name="connsiteY7" fmla="*/ 51455 h 53109"/>
                <a:gd name="connsiteX8" fmla="*/ 21730 w 27434"/>
                <a:gd name="connsiteY8" fmla="*/ 48080 h 53109"/>
                <a:gd name="connsiteX9" fmla="*/ 24371 w 27434"/>
                <a:gd name="connsiteY9" fmla="*/ 39204 h 53109"/>
                <a:gd name="connsiteX10" fmla="*/ 24371 w 27434"/>
                <a:gd name="connsiteY10" fmla="*/ 32896 h 53109"/>
                <a:gd name="connsiteX11" fmla="*/ 19676 w 27434"/>
                <a:gd name="connsiteY11" fmla="*/ 36783 h 53109"/>
                <a:gd name="connsiteX12" fmla="*/ 13881 w 27434"/>
                <a:gd name="connsiteY12" fmla="*/ 37884 h 53109"/>
                <a:gd name="connsiteX13" fmla="*/ 5225 w 27434"/>
                <a:gd name="connsiteY13" fmla="*/ 34803 h 53109"/>
                <a:gd name="connsiteX14" fmla="*/ 677 w 27434"/>
                <a:gd name="connsiteY14" fmla="*/ 19765 h 53109"/>
                <a:gd name="connsiteX15" fmla="*/ 5225 w 27434"/>
                <a:gd name="connsiteY15" fmla="*/ 4727 h 53109"/>
                <a:gd name="connsiteX16" fmla="*/ 13881 w 27434"/>
                <a:gd name="connsiteY16" fmla="*/ 1646 h 53109"/>
                <a:gd name="connsiteX17" fmla="*/ 19676 w 27434"/>
                <a:gd name="connsiteY17" fmla="*/ 2747 h 53109"/>
                <a:gd name="connsiteX18" fmla="*/ 24371 w 27434"/>
                <a:gd name="connsiteY18" fmla="*/ 6634 h 53109"/>
                <a:gd name="connsiteX19" fmla="*/ 24371 w 27434"/>
                <a:gd name="connsiteY19" fmla="*/ 2086 h 53109"/>
                <a:gd name="connsiteX20" fmla="*/ 28112 w 27434"/>
                <a:gd name="connsiteY20" fmla="*/ 2086 h 53109"/>
                <a:gd name="connsiteX21" fmla="*/ 28112 w 27434"/>
                <a:gd name="connsiteY21" fmla="*/ 39424 h 53109"/>
                <a:gd name="connsiteX22" fmla="*/ 24004 w 27434"/>
                <a:gd name="connsiteY22" fmla="*/ 25267 h 53109"/>
                <a:gd name="connsiteX23" fmla="*/ 24371 w 27434"/>
                <a:gd name="connsiteY23" fmla="*/ 19765 h 53109"/>
                <a:gd name="connsiteX24" fmla="*/ 24004 w 27434"/>
                <a:gd name="connsiteY24" fmla="*/ 14263 h 53109"/>
                <a:gd name="connsiteX25" fmla="*/ 22684 w 27434"/>
                <a:gd name="connsiteY25" fmla="*/ 9642 h 53109"/>
                <a:gd name="connsiteX26" fmla="*/ 19603 w 27434"/>
                <a:gd name="connsiteY26" fmla="*/ 6121 h 53109"/>
                <a:gd name="connsiteX27" fmla="*/ 14395 w 27434"/>
                <a:gd name="connsiteY27" fmla="*/ 4947 h 53109"/>
                <a:gd name="connsiteX28" fmla="*/ 9260 w 27434"/>
                <a:gd name="connsiteY28" fmla="*/ 6121 h 53109"/>
                <a:gd name="connsiteX29" fmla="*/ 6105 w 27434"/>
                <a:gd name="connsiteY29" fmla="*/ 9642 h 53109"/>
                <a:gd name="connsiteX30" fmla="*/ 4785 w 27434"/>
                <a:gd name="connsiteY30" fmla="*/ 14263 h 53109"/>
                <a:gd name="connsiteX31" fmla="*/ 4418 w 27434"/>
                <a:gd name="connsiteY31" fmla="*/ 19765 h 53109"/>
                <a:gd name="connsiteX32" fmla="*/ 4785 w 27434"/>
                <a:gd name="connsiteY32" fmla="*/ 25267 h 53109"/>
                <a:gd name="connsiteX33" fmla="*/ 6105 w 27434"/>
                <a:gd name="connsiteY33" fmla="*/ 29888 h 53109"/>
                <a:gd name="connsiteX34" fmla="*/ 9260 w 27434"/>
                <a:gd name="connsiteY34" fmla="*/ 33336 h 53109"/>
                <a:gd name="connsiteX35" fmla="*/ 14395 w 27434"/>
                <a:gd name="connsiteY35" fmla="*/ 34583 h 53109"/>
                <a:gd name="connsiteX36" fmla="*/ 19603 w 27434"/>
                <a:gd name="connsiteY36" fmla="*/ 33336 h 53109"/>
                <a:gd name="connsiteX37" fmla="*/ 22684 w 27434"/>
                <a:gd name="connsiteY37" fmla="*/ 29888 h 53109"/>
                <a:gd name="connsiteX38" fmla="*/ 24004 w 27434"/>
                <a:gd name="connsiteY38" fmla="*/ 25267 h 5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34" h="53109">
                  <a:moveTo>
                    <a:pt x="28112" y="39424"/>
                  </a:moveTo>
                  <a:cubicBezTo>
                    <a:pt x="28112" y="43972"/>
                    <a:pt x="26865" y="47640"/>
                    <a:pt x="24298" y="50501"/>
                  </a:cubicBezTo>
                  <a:cubicBezTo>
                    <a:pt x="21730" y="53362"/>
                    <a:pt x="18136" y="54756"/>
                    <a:pt x="13661" y="54756"/>
                  </a:cubicBezTo>
                  <a:cubicBezTo>
                    <a:pt x="11094" y="54756"/>
                    <a:pt x="9040" y="54389"/>
                    <a:pt x="7352" y="53655"/>
                  </a:cubicBezTo>
                  <a:cubicBezTo>
                    <a:pt x="5665" y="52995"/>
                    <a:pt x="3905" y="51748"/>
                    <a:pt x="1998" y="50061"/>
                  </a:cubicBezTo>
                  <a:lnTo>
                    <a:pt x="4492" y="47567"/>
                  </a:lnTo>
                  <a:cubicBezTo>
                    <a:pt x="6032" y="48960"/>
                    <a:pt x="7426" y="49987"/>
                    <a:pt x="8673" y="50574"/>
                  </a:cubicBezTo>
                  <a:cubicBezTo>
                    <a:pt x="9920" y="51161"/>
                    <a:pt x="11534" y="51455"/>
                    <a:pt x="13661" y="51455"/>
                  </a:cubicBezTo>
                  <a:cubicBezTo>
                    <a:pt x="17255" y="51455"/>
                    <a:pt x="19896" y="50354"/>
                    <a:pt x="21730" y="48080"/>
                  </a:cubicBezTo>
                  <a:cubicBezTo>
                    <a:pt x="23491" y="45880"/>
                    <a:pt x="24371" y="42945"/>
                    <a:pt x="24371" y="39204"/>
                  </a:cubicBezTo>
                  <a:lnTo>
                    <a:pt x="24371" y="32896"/>
                  </a:lnTo>
                  <a:cubicBezTo>
                    <a:pt x="22904" y="34803"/>
                    <a:pt x="21363" y="36123"/>
                    <a:pt x="19676" y="36783"/>
                  </a:cubicBezTo>
                  <a:cubicBezTo>
                    <a:pt x="17989" y="37517"/>
                    <a:pt x="16082" y="37884"/>
                    <a:pt x="13881" y="37884"/>
                  </a:cubicBezTo>
                  <a:cubicBezTo>
                    <a:pt x="10140" y="37884"/>
                    <a:pt x="7279" y="36857"/>
                    <a:pt x="5225" y="34803"/>
                  </a:cubicBezTo>
                  <a:cubicBezTo>
                    <a:pt x="2218" y="31795"/>
                    <a:pt x="677" y="26734"/>
                    <a:pt x="677" y="19765"/>
                  </a:cubicBezTo>
                  <a:cubicBezTo>
                    <a:pt x="677" y="12796"/>
                    <a:pt x="2218" y="7735"/>
                    <a:pt x="5225" y="4727"/>
                  </a:cubicBezTo>
                  <a:cubicBezTo>
                    <a:pt x="7279" y="2673"/>
                    <a:pt x="10140" y="1646"/>
                    <a:pt x="13881" y="1646"/>
                  </a:cubicBezTo>
                  <a:cubicBezTo>
                    <a:pt x="16082" y="1646"/>
                    <a:pt x="17989" y="2013"/>
                    <a:pt x="19676" y="2747"/>
                  </a:cubicBezTo>
                  <a:cubicBezTo>
                    <a:pt x="21363" y="3407"/>
                    <a:pt x="22904" y="4727"/>
                    <a:pt x="24371" y="6634"/>
                  </a:cubicBezTo>
                  <a:lnTo>
                    <a:pt x="24371" y="2086"/>
                  </a:lnTo>
                  <a:lnTo>
                    <a:pt x="28112" y="2086"/>
                  </a:lnTo>
                  <a:lnTo>
                    <a:pt x="28112" y="39424"/>
                  </a:lnTo>
                  <a:close/>
                  <a:moveTo>
                    <a:pt x="24004" y="25267"/>
                  </a:moveTo>
                  <a:cubicBezTo>
                    <a:pt x="24224" y="23726"/>
                    <a:pt x="24371" y="21892"/>
                    <a:pt x="24371" y="19765"/>
                  </a:cubicBezTo>
                  <a:cubicBezTo>
                    <a:pt x="24371" y="17638"/>
                    <a:pt x="24224" y="15804"/>
                    <a:pt x="24004" y="14263"/>
                  </a:cubicBezTo>
                  <a:cubicBezTo>
                    <a:pt x="23784" y="12723"/>
                    <a:pt x="23344" y="11182"/>
                    <a:pt x="22684" y="9642"/>
                  </a:cubicBezTo>
                  <a:cubicBezTo>
                    <a:pt x="22024" y="8102"/>
                    <a:pt x="20923" y="6928"/>
                    <a:pt x="19603" y="6121"/>
                  </a:cubicBezTo>
                  <a:cubicBezTo>
                    <a:pt x="18209" y="5314"/>
                    <a:pt x="16449" y="4947"/>
                    <a:pt x="14395" y="4947"/>
                  </a:cubicBezTo>
                  <a:cubicBezTo>
                    <a:pt x="12341" y="4947"/>
                    <a:pt x="10580" y="5314"/>
                    <a:pt x="9260" y="6121"/>
                  </a:cubicBezTo>
                  <a:cubicBezTo>
                    <a:pt x="7866" y="6928"/>
                    <a:pt x="6839" y="8102"/>
                    <a:pt x="6105" y="9642"/>
                  </a:cubicBezTo>
                  <a:cubicBezTo>
                    <a:pt x="5519" y="11182"/>
                    <a:pt x="5005" y="12723"/>
                    <a:pt x="4785" y="14263"/>
                  </a:cubicBezTo>
                  <a:cubicBezTo>
                    <a:pt x="4565" y="15804"/>
                    <a:pt x="4418" y="17638"/>
                    <a:pt x="4418" y="19765"/>
                  </a:cubicBezTo>
                  <a:cubicBezTo>
                    <a:pt x="4418" y="21892"/>
                    <a:pt x="4565" y="23726"/>
                    <a:pt x="4785" y="25267"/>
                  </a:cubicBezTo>
                  <a:cubicBezTo>
                    <a:pt x="5005" y="26807"/>
                    <a:pt x="5519" y="28348"/>
                    <a:pt x="6105" y="29888"/>
                  </a:cubicBezTo>
                  <a:cubicBezTo>
                    <a:pt x="6839" y="31429"/>
                    <a:pt x="7866" y="32529"/>
                    <a:pt x="9260" y="33336"/>
                  </a:cubicBezTo>
                  <a:cubicBezTo>
                    <a:pt x="10580" y="34143"/>
                    <a:pt x="12341" y="34583"/>
                    <a:pt x="14395" y="34583"/>
                  </a:cubicBezTo>
                  <a:cubicBezTo>
                    <a:pt x="16449" y="34583"/>
                    <a:pt x="18209" y="34143"/>
                    <a:pt x="19603" y="33336"/>
                  </a:cubicBezTo>
                  <a:cubicBezTo>
                    <a:pt x="20923" y="32529"/>
                    <a:pt x="22024" y="31429"/>
                    <a:pt x="22684" y="29888"/>
                  </a:cubicBezTo>
                  <a:cubicBezTo>
                    <a:pt x="23344" y="28348"/>
                    <a:pt x="23784" y="26807"/>
                    <a:pt x="24004" y="25267"/>
                  </a:cubicBezTo>
                  <a:close/>
                </a:path>
              </a:pathLst>
            </a:custGeom>
            <a:solidFill>
              <a:srgbClr val="000000"/>
            </a:solidFill>
            <a:ln w="73262" cap="flat">
              <a:noFill/>
              <a:prstDash val="solid"/>
              <a:miter/>
            </a:ln>
          </p:spPr>
          <p:txBody>
            <a:bodyPr rtlCol="0" anchor="ctr"/>
            <a:lstStyle/>
            <a:p>
              <a:endParaRPr lang="en-GB"/>
            </a:p>
          </p:txBody>
        </p:sp>
        <p:sp>
          <p:nvSpPr>
            <p:cNvPr id="829" name="Graphic 1127">
              <a:extLst>
                <a:ext uri="{FF2B5EF4-FFF2-40B4-BE49-F238E27FC236}">
                  <a16:creationId xmlns:a16="http://schemas.microsoft.com/office/drawing/2014/main" id="{041F697E-B787-4FC0-BAF6-6BEB5D876DEA}"/>
                </a:ext>
              </a:extLst>
            </p:cNvPr>
            <p:cNvSpPr/>
            <p:nvPr/>
          </p:nvSpPr>
          <p:spPr>
            <a:xfrm>
              <a:off x="6761594" y="4423130"/>
              <a:ext cx="27508" cy="36237"/>
            </a:xfrm>
            <a:custGeom>
              <a:avLst/>
              <a:gdLst>
                <a:gd name="connsiteX0" fmla="*/ 28199 w 27508"/>
                <a:gd name="connsiteY0" fmla="*/ 37441 h 36237"/>
                <a:gd name="connsiteX1" fmla="*/ 24458 w 27508"/>
                <a:gd name="connsiteY1" fmla="*/ 37441 h 36237"/>
                <a:gd name="connsiteX2" fmla="*/ 24458 w 27508"/>
                <a:gd name="connsiteY2" fmla="*/ 33920 h 36237"/>
                <a:gd name="connsiteX3" fmla="*/ 19910 w 27508"/>
                <a:gd name="connsiteY3" fmla="*/ 37001 h 36237"/>
                <a:gd name="connsiteX4" fmla="*/ 13674 w 27508"/>
                <a:gd name="connsiteY4" fmla="*/ 37881 h 36237"/>
                <a:gd name="connsiteX5" fmla="*/ 3258 w 27508"/>
                <a:gd name="connsiteY5" fmla="*/ 34653 h 36237"/>
                <a:gd name="connsiteX6" fmla="*/ 691 w 27508"/>
                <a:gd name="connsiteY6" fmla="*/ 27758 h 36237"/>
                <a:gd name="connsiteX7" fmla="*/ 3992 w 27508"/>
                <a:gd name="connsiteY7" fmla="*/ 20276 h 36237"/>
                <a:gd name="connsiteX8" fmla="*/ 13014 w 27508"/>
                <a:gd name="connsiteY8" fmla="*/ 17562 h 36237"/>
                <a:gd name="connsiteX9" fmla="*/ 24458 w 27508"/>
                <a:gd name="connsiteY9" fmla="*/ 17562 h 36237"/>
                <a:gd name="connsiteX10" fmla="*/ 24458 w 27508"/>
                <a:gd name="connsiteY10" fmla="*/ 13600 h 36237"/>
                <a:gd name="connsiteX11" fmla="*/ 22110 w 27508"/>
                <a:gd name="connsiteY11" fmla="*/ 7145 h 36237"/>
                <a:gd name="connsiteX12" fmla="*/ 14481 w 27508"/>
                <a:gd name="connsiteY12" fmla="*/ 4944 h 36237"/>
                <a:gd name="connsiteX13" fmla="*/ 8686 w 27508"/>
                <a:gd name="connsiteY13" fmla="*/ 5971 h 36237"/>
                <a:gd name="connsiteX14" fmla="*/ 4725 w 27508"/>
                <a:gd name="connsiteY14" fmla="*/ 9419 h 36237"/>
                <a:gd name="connsiteX15" fmla="*/ 2011 w 27508"/>
                <a:gd name="connsiteY15" fmla="*/ 7072 h 36237"/>
                <a:gd name="connsiteX16" fmla="*/ 7072 w 27508"/>
                <a:gd name="connsiteY16" fmla="*/ 2890 h 36237"/>
                <a:gd name="connsiteX17" fmla="*/ 14481 w 27508"/>
                <a:gd name="connsiteY17" fmla="*/ 1643 h 36237"/>
                <a:gd name="connsiteX18" fmla="*/ 28199 w 27508"/>
                <a:gd name="connsiteY18" fmla="*/ 13234 h 36237"/>
                <a:gd name="connsiteX19" fmla="*/ 28199 w 27508"/>
                <a:gd name="connsiteY19" fmla="*/ 37441 h 36237"/>
                <a:gd name="connsiteX20" fmla="*/ 24458 w 27508"/>
                <a:gd name="connsiteY20" fmla="*/ 25117 h 36237"/>
                <a:gd name="connsiteX21" fmla="*/ 24458 w 27508"/>
                <a:gd name="connsiteY21" fmla="*/ 20569 h 36237"/>
                <a:gd name="connsiteX22" fmla="*/ 13454 w 27508"/>
                <a:gd name="connsiteY22" fmla="*/ 20569 h 36237"/>
                <a:gd name="connsiteX23" fmla="*/ 4432 w 27508"/>
                <a:gd name="connsiteY23" fmla="*/ 27685 h 36237"/>
                <a:gd name="connsiteX24" fmla="*/ 6632 w 27508"/>
                <a:gd name="connsiteY24" fmla="*/ 32893 h 36237"/>
                <a:gd name="connsiteX25" fmla="*/ 13674 w 27508"/>
                <a:gd name="connsiteY25" fmla="*/ 34580 h 36237"/>
                <a:gd name="connsiteX26" fmla="*/ 22477 w 27508"/>
                <a:gd name="connsiteY26" fmla="*/ 31866 h 36237"/>
                <a:gd name="connsiteX27" fmla="*/ 24458 w 27508"/>
                <a:gd name="connsiteY27" fmla="*/ 2511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199" y="37441"/>
                  </a:moveTo>
                  <a:lnTo>
                    <a:pt x="24458" y="37441"/>
                  </a:lnTo>
                  <a:lnTo>
                    <a:pt x="24458" y="33920"/>
                  </a:lnTo>
                  <a:cubicBezTo>
                    <a:pt x="22991" y="35387"/>
                    <a:pt x="21450" y="36414"/>
                    <a:pt x="19910" y="37001"/>
                  </a:cubicBezTo>
                  <a:cubicBezTo>
                    <a:pt x="18296" y="37588"/>
                    <a:pt x="16242" y="37881"/>
                    <a:pt x="13674" y="37881"/>
                  </a:cubicBezTo>
                  <a:cubicBezTo>
                    <a:pt x="8833" y="37881"/>
                    <a:pt x="5385" y="36781"/>
                    <a:pt x="3258" y="34653"/>
                  </a:cubicBezTo>
                  <a:cubicBezTo>
                    <a:pt x="1571" y="32966"/>
                    <a:pt x="691" y="30619"/>
                    <a:pt x="691" y="27758"/>
                  </a:cubicBezTo>
                  <a:cubicBezTo>
                    <a:pt x="691" y="24530"/>
                    <a:pt x="1791" y="22036"/>
                    <a:pt x="3992" y="20276"/>
                  </a:cubicBezTo>
                  <a:cubicBezTo>
                    <a:pt x="6119" y="18442"/>
                    <a:pt x="9126" y="17562"/>
                    <a:pt x="13014" y="17562"/>
                  </a:cubicBezTo>
                  <a:lnTo>
                    <a:pt x="24458" y="17562"/>
                  </a:lnTo>
                  <a:lnTo>
                    <a:pt x="24458" y="13600"/>
                  </a:lnTo>
                  <a:cubicBezTo>
                    <a:pt x="24458" y="10740"/>
                    <a:pt x="23651" y="8539"/>
                    <a:pt x="22110" y="7145"/>
                  </a:cubicBezTo>
                  <a:cubicBezTo>
                    <a:pt x="20570" y="5678"/>
                    <a:pt x="18002" y="4944"/>
                    <a:pt x="14481" y="4944"/>
                  </a:cubicBezTo>
                  <a:cubicBezTo>
                    <a:pt x="12061" y="4944"/>
                    <a:pt x="10080" y="5311"/>
                    <a:pt x="8686" y="5971"/>
                  </a:cubicBezTo>
                  <a:cubicBezTo>
                    <a:pt x="7219" y="6632"/>
                    <a:pt x="5899" y="7805"/>
                    <a:pt x="4725" y="9419"/>
                  </a:cubicBezTo>
                  <a:lnTo>
                    <a:pt x="2011" y="7072"/>
                  </a:lnTo>
                  <a:cubicBezTo>
                    <a:pt x="3478" y="5091"/>
                    <a:pt x="5165" y="3624"/>
                    <a:pt x="7072" y="2890"/>
                  </a:cubicBezTo>
                  <a:cubicBezTo>
                    <a:pt x="9053" y="2010"/>
                    <a:pt x="11474" y="1643"/>
                    <a:pt x="14481" y="1643"/>
                  </a:cubicBezTo>
                  <a:cubicBezTo>
                    <a:pt x="23651" y="1643"/>
                    <a:pt x="28199" y="5531"/>
                    <a:pt x="28199" y="13234"/>
                  </a:cubicBezTo>
                  <a:lnTo>
                    <a:pt x="28199" y="37441"/>
                  </a:lnTo>
                  <a:close/>
                  <a:moveTo>
                    <a:pt x="24458" y="25117"/>
                  </a:moveTo>
                  <a:lnTo>
                    <a:pt x="24458" y="20569"/>
                  </a:lnTo>
                  <a:lnTo>
                    <a:pt x="13454" y="20569"/>
                  </a:lnTo>
                  <a:cubicBezTo>
                    <a:pt x="7439" y="20569"/>
                    <a:pt x="4432" y="22916"/>
                    <a:pt x="4432" y="27685"/>
                  </a:cubicBezTo>
                  <a:cubicBezTo>
                    <a:pt x="4432" y="30032"/>
                    <a:pt x="5165" y="31792"/>
                    <a:pt x="6632" y="32893"/>
                  </a:cubicBezTo>
                  <a:cubicBezTo>
                    <a:pt x="8099" y="33993"/>
                    <a:pt x="10447" y="34580"/>
                    <a:pt x="13674" y="34580"/>
                  </a:cubicBezTo>
                  <a:cubicBezTo>
                    <a:pt x="17636" y="34580"/>
                    <a:pt x="20570" y="33700"/>
                    <a:pt x="22477" y="31866"/>
                  </a:cubicBezTo>
                  <a:cubicBezTo>
                    <a:pt x="23797" y="30619"/>
                    <a:pt x="24458" y="28418"/>
                    <a:pt x="24458" y="25117"/>
                  </a:cubicBezTo>
                  <a:close/>
                </a:path>
              </a:pathLst>
            </a:custGeom>
            <a:solidFill>
              <a:srgbClr val="000000"/>
            </a:solidFill>
            <a:ln w="73262" cap="flat">
              <a:noFill/>
              <a:prstDash val="solid"/>
              <a:miter/>
            </a:ln>
          </p:spPr>
          <p:txBody>
            <a:bodyPr rtlCol="0" anchor="ctr"/>
            <a:lstStyle/>
            <a:p>
              <a:endParaRPr lang="en-GB"/>
            </a:p>
          </p:txBody>
        </p:sp>
        <p:sp>
          <p:nvSpPr>
            <p:cNvPr id="830" name="Graphic 1127">
              <a:extLst>
                <a:ext uri="{FF2B5EF4-FFF2-40B4-BE49-F238E27FC236}">
                  <a16:creationId xmlns:a16="http://schemas.microsoft.com/office/drawing/2014/main" id="{6D72E13F-1E40-4A16-A2C3-FF3E5C71FC44}"/>
                </a:ext>
              </a:extLst>
            </p:cNvPr>
            <p:cNvSpPr/>
            <p:nvPr/>
          </p:nvSpPr>
          <p:spPr>
            <a:xfrm>
              <a:off x="6799390" y="4423130"/>
              <a:ext cx="28461" cy="36237"/>
            </a:xfrm>
            <a:custGeom>
              <a:avLst/>
              <a:gdLst>
                <a:gd name="connsiteX0" fmla="*/ 29166 w 28461"/>
                <a:gd name="connsiteY0" fmla="*/ 27391 h 36237"/>
                <a:gd name="connsiteX1" fmla="*/ 25351 w 28461"/>
                <a:gd name="connsiteY1" fmla="*/ 35020 h 36237"/>
                <a:gd name="connsiteX2" fmla="*/ 15008 w 28461"/>
                <a:gd name="connsiteY2" fmla="*/ 37881 h 36237"/>
                <a:gd name="connsiteX3" fmla="*/ 704 w 28461"/>
                <a:gd name="connsiteY3" fmla="*/ 32819 h 36237"/>
                <a:gd name="connsiteX4" fmla="*/ 3271 w 28461"/>
                <a:gd name="connsiteY4" fmla="*/ 30252 h 36237"/>
                <a:gd name="connsiteX5" fmla="*/ 14861 w 28461"/>
                <a:gd name="connsiteY5" fmla="*/ 34580 h 36237"/>
                <a:gd name="connsiteX6" fmla="*/ 25498 w 28461"/>
                <a:gd name="connsiteY6" fmla="*/ 27391 h 36237"/>
                <a:gd name="connsiteX7" fmla="*/ 23884 w 28461"/>
                <a:gd name="connsiteY7" fmla="*/ 23210 h 36237"/>
                <a:gd name="connsiteX8" fmla="*/ 18749 w 28461"/>
                <a:gd name="connsiteY8" fmla="*/ 21449 h 36237"/>
                <a:gd name="connsiteX9" fmla="*/ 12881 w 28461"/>
                <a:gd name="connsiteY9" fmla="*/ 20936 h 36237"/>
                <a:gd name="connsiteX10" fmla="*/ 2244 w 28461"/>
                <a:gd name="connsiteY10" fmla="*/ 11693 h 36237"/>
                <a:gd name="connsiteX11" fmla="*/ 5692 w 28461"/>
                <a:gd name="connsiteY11" fmla="*/ 4358 h 36237"/>
                <a:gd name="connsiteX12" fmla="*/ 14935 w 28461"/>
                <a:gd name="connsiteY12" fmla="*/ 1643 h 36237"/>
                <a:gd name="connsiteX13" fmla="*/ 27332 w 28461"/>
                <a:gd name="connsiteY13" fmla="*/ 5385 h 36237"/>
                <a:gd name="connsiteX14" fmla="*/ 24838 w 28461"/>
                <a:gd name="connsiteY14" fmla="*/ 7879 h 36237"/>
                <a:gd name="connsiteX15" fmla="*/ 14935 w 28461"/>
                <a:gd name="connsiteY15" fmla="*/ 4871 h 36237"/>
                <a:gd name="connsiteX16" fmla="*/ 8259 w 28461"/>
                <a:gd name="connsiteY16" fmla="*/ 6632 h 36237"/>
                <a:gd name="connsiteX17" fmla="*/ 5912 w 28461"/>
                <a:gd name="connsiteY17" fmla="*/ 11693 h 36237"/>
                <a:gd name="connsiteX18" fmla="*/ 7673 w 28461"/>
                <a:gd name="connsiteY18" fmla="*/ 15874 h 36237"/>
                <a:gd name="connsiteX19" fmla="*/ 13101 w 28461"/>
                <a:gd name="connsiteY19" fmla="*/ 17635 h 36237"/>
                <a:gd name="connsiteX20" fmla="*/ 18823 w 28461"/>
                <a:gd name="connsiteY20" fmla="*/ 18148 h 36237"/>
                <a:gd name="connsiteX21" fmla="*/ 26525 w 28461"/>
                <a:gd name="connsiteY21" fmla="*/ 20642 h 36237"/>
                <a:gd name="connsiteX22" fmla="*/ 29166 w 28461"/>
                <a:gd name="connsiteY22" fmla="*/ 27391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1" h="36237">
                  <a:moveTo>
                    <a:pt x="29166" y="27391"/>
                  </a:moveTo>
                  <a:cubicBezTo>
                    <a:pt x="29166" y="30619"/>
                    <a:pt x="27919" y="33186"/>
                    <a:pt x="25351" y="35020"/>
                  </a:cubicBezTo>
                  <a:cubicBezTo>
                    <a:pt x="22784" y="36927"/>
                    <a:pt x="19336" y="37881"/>
                    <a:pt x="15008" y="37881"/>
                  </a:cubicBezTo>
                  <a:cubicBezTo>
                    <a:pt x="8993" y="37881"/>
                    <a:pt x="4225" y="36194"/>
                    <a:pt x="704" y="32819"/>
                  </a:cubicBezTo>
                  <a:lnTo>
                    <a:pt x="3271" y="30252"/>
                  </a:lnTo>
                  <a:cubicBezTo>
                    <a:pt x="5985" y="33113"/>
                    <a:pt x="9873" y="34580"/>
                    <a:pt x="14861" y="34580"/>
                  </a:cubicBezTo>
                  <a:cubicBezTo>
                    <a:pt x="21977" y="34580"/>
                    <a:pt x="25498" y="32159"/>
                    <a:pt x="25498" y="27391"/>
                  </a:cubicBezTo>
                  <a:cubicBezTo>
                    <a:pt x="25498" y="25557"/>
                    <a:pt x="24984" y="24164"/>
                    <a:pt x="23884" y="23210"/>
                  </a:cubicBezTo>
                  <a:cubicBezTo>
                    <a:pt x="22784" y="22256"/>
                    <a:pt x="21097" y="21669"/>
                    <a:pt x="18749" y="21449"/>
                  </a:cubicBezTo>
                  <a:lnTo>
                    <a:pt x="12881" y="20936"/>
                  </a:lnTo>
                  <a:cubicBezTo>
                    <a:pt x="5765" y="20349"/>
                    <a:pt x="2244" y="17268"/>
                    <a:pt x="2244" y="11693"/>
                  </a:cubicBezTo>
                  <a:cubicBezTo>
                    <a:pt x="2244" y="8612"/>
                    <a:pt x="3418" y="6191"/>
                    <a:pt x="5692" y="4358"/>
                  </a:cubicBezTo>
                  <a:cubicBezTo>
                    <a:pt x="7966" y="2524"/>
                    <a:pt x="11047" y="1643"/>
                    <a:pt x="14935" y="1643"/>
                  </a:cubicBezTo>
                  <a:cubicBezTo>
                    <a:pt x="19850" y="1643"/>
                    <a:pt x="23957" y="2890"/>
                    <a:pt x="27332" y="5385"/>
                  </a:cubicBezTo>
                  <a:lnTo>
                    <a:pt x="24838" y="7879"/>
                  </a:lnTo>
                  <a:cubicBezTo>
                    <a:pt x="22124" y="5898"/>
                    <a:pt x="18823" y="4871"/>
                    <a:pt x="14935" y="4871"/>
                  </a:cubicBezTo>
                  <a:cubicBezTo>
                    <a:pt x="12001" y="4871"/>
                    <a:pt x="9727" y="5458"/>
                    <a:pt x="8259" y="6632"/>
                  </a:cubicBezTo>
                  <a:cubicBezTo>
                    <a:pt x="6719" y="7805"/>
                    <a:pt x="5912" y="9492"/>
                    <a:pt x="5912" y="11693"/>
                  </a:cubicBezTo>
                  <a:cubicBezTo>
                    <a:pt x="5912" y="13527"/>
                    <a:pt x="6499" y="14921"/>
                    <a:pt x="7673" y="15874"/>
                  </a:cubicBezTo>
                  <a:cubicBezTo>
                    <a:pt x="8773" y="16828"/>
                    <a:pt x="10607" y="17415"/>
                    <a:pt x="13101" y="17635"/>
                  </a:cubicBezTo>
                  <a:lnTo>
                    <a:pt x="18823" y="18148"/>
                  </a:lnTo>
                  <a:cubicBezTo>
                    <a:pt x="22124" y="18515"/>
                    <a:pt x="24691" y="19322"/>
                    <a:pt x="26525" y="20642"/>
                  </a:cubicBezTo>
                  <a:cubicBezTo>
                    <a:pt x="28285" y="21963"/>
                    <a:pt x="29166" y="24237"/>
                    <a:pt x="29166" y="27391"/>
                  </a:cubicBezTo>
                  <a:close/>
                </a:path>
              </a:pathLst>
            </a:custGeom>
            <a:solidFill>
              <a:srgbClr val="000000"/>
            </a:solidFill>
            <a:ln w="73262" cap="flat">
              <a:noFill/>
              <a:prstDash val="solid"/>
              <a:miter/>
            </a:ln>
          </p:spPr>
          <p:txBody>
            <a:bodyPr rtlCol="0" anchor="ctr"/>
            <a:lstStyle/>
            <a:p>
              <a:endParaRPr lang="en-GB"/>
            </a:p>
          </p:txBody>
        </p:sp>
        <p:sp>
          <p:nvSpPr>
            <p:cNvPr id="831" name="Graphic 1127">
              <a:extLst>
                <a:ext uri="{FF2B5EF4-FFF2-40B4-BE49-F238E27FC236}">
                  <a16:creationId xmlns:a16="http://schemas.microsoft.com/office/drawing/2014/main" id="{1DCEFF24-8F01-4DEE-94AB-7CA5922E69F0}"/>
                </a:ext>
              </a:extLst>
            </p:cNvPr>
            <p:cNvSpPr/>
            <p:nvPr/>
          </p:nvSpPr>
          <p:spPr>
            <a:xfrm>
              <a:off x="6851484" y="4423570"/>
              <a:ext cx="50175" cy="35357"/>
            </a:xfrm>
            <a:custGeom>
              <a:avLst/>
              <a:gdLst>
                <a:gd name="connsiteX0" fmla="*/ 50901 w 50175"/>
                <a:gd name="connsiteY0" fmla="*/ 1643 h 35357"/>
                <a:gd name="connsiteX1" fmla="*/ 39604 w 50175"/>
                <a:gd name="connsiteY1" fmla="*/ 37001 h 35357"/>
                <a:gd name="connsiteX2" fmla="*/ 35789 w 50175"/>
                <a:gd name="connsiteY2" fmla="*/ 37001 h 35357"/>
                <a:gd name="connsiteX3" fmla="*/ 25813 w 50175"/>
                <a:gd name="connsiteY3" fmla="*/ 7512 h 35357"/>
                <a:gd name="connsiteX4" fmla="*/ 15837 w 50175"/>
                <a:gd name="connsiteY4" fmla="*/ 37001 h 35357"/>
                <a:gd name="connsiteX5" fmla="*/ 12022 w 50175"/>
                <a:gd name="connsiteY5" fmla="*/ 37001 h 35357"/>
                <a:gd name="connsiteX6" fmla="*/ 726 w 50175"/>
                <a:gd name="connsiteY6" fmla="*/ 1643 h 35357"/>
                <a:gd name="connsiteX7" fmla="*/ 4833 w 50175"/>
                <a:gd name="connsiteY7" fmla="*/ 1643 h 35357"/>
                <a:gd name="connsiteX8" fmla="*/ 13856 w 50175"/>
                <a:gd name="connsiteY8" fmla="*/ 32599 h 35357"/>
                <a:gd name="connsiteX9" fmla="*/ 23979 w 50175"/>
                <a:gd name="connsiteY9" fmla="*/ 1643 h 35357"/>
                <a:gd name="connsiteX10" fmla="*/ 27647 w 50175"/>
                <a:gd name="connsiteY10" fmla="*/ 1643 h 35357"/>
                <a:gd name="connsiteX11" fmla="*/ 37770 w 50175"/>
                <a:gd name="connsiteY11" fmla="*/ 32599 h 35357"/>
                <a:gd name="connsiteX12" fmla="*/ 46793 w 50175"/>
                <a:gd name="connsiteY12" fmla="*/ 1643 h 35357"/>
                <a:gd name="connsiteX13" fmla="*/ 50901 w 50175"/>
                <a:gd name="connsiteY13" fmla="*/ 1643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75" h="35357">
                  <a:moveTo>
                    <a:pt x="50901" y="1643"/>
                  </a:moveTo>
                  <a:lnTo>
                    <a:pt x="39604" y="37001"/>
                  </a:lnTo>
                  <a:lnTo>
                    <a:pt x="35789" y="37001"/>
                  </a:lnTo>
                  <a:lnTo>
                    <a:pt x="25813" y="7512"/>
                  </a:lnTo>
                  <a:lnTo>
                    <a:pt x="15837" y="37001"/>
                  </a:lnTo>
                  <a:lnTo>
                    <a:pt x="12022" y="37001"/>
                  </a:lnTo>
                  <a:lnTo>
                    <a:pt x="726" y="1643"/>
                  </a:lnTo>
                  <a:lnTo>
                    <a:pt x="4833" y="1643"/>
                  </a:lnTo>
                  <a:lnTo>
                    <a:pt x="13856" y="32599"/>
                  </a:lnTo>
                  <a:lnTo>
                    <a:pt x="23979" y="1643"/>
                  </a:lnTo>
                  <a:lnTo>
                    <a:pt x="27647" y="1643"/>
                  </a:lnTo>
                  <a:lnTo>
                    <a:pt x="37770" y="32599"/>
                  </a:lnTo>
                  <a:lnTo>
                    <a:pt x="46793" y="1643"/>
                  </a:lnTo>
                  <a:lnTo>
                    <a:pt x="50901" y="1643"/>
                  </a:lnTo>
                  <a:close/>
                </a:path>
              </a:pathLst>
            </a:custGeom>
            <a:solidFill>
              <a:srgbClr val="000000"/>
            </a:solidFill>
            <a:ln w="73262" cap="flat">
              <a:noFill/>
              <a:prstDash val="solid"/>
              <a:miter/>
            </a:ln>
          </p:spPr>
          <p:txBody>
            <a:bodyPr rtlCol="0" anchor="ctr"/>
            <a:lstStyle/>
            <a:p>
              <a:endParaRPr lang="en-GB"/>
            </a:p>
          </p:txBody>
        </p:sp>
        <p:sp>
          <p:nvSpPr>
            <p:cNvPr id="832" name="Graphic 1127">
              <a:extLst>
                <a:ext uri="{FF2B5EF4-FFF2-40B4-BE49-F238E27FC236}">
                  <a16:creationId xmlns:a16="http://schemas.microsoft.com/office/drawing/2014/main" id="{6A23D73A-C604-40F7-88E9-A2E4C13D5875}"/>
                </a:ext>
              </a:extLst>
            </p:cNvPr>
            <p:cNvSpPr/>
            <p:nvPr/>
          </p:nvSpPr>
          <p:spPr>
            <a:xfrm>
              <a:off x="6909160" y="4406698"/>
              <a:ext cx="4621" cy="52228"/>
            </a:xfrm>
            <a:custGeom>
              <a:avLst/>
              <a:gdLst>
                <a:gd name="connsiteX0" fmla="*/ 4919 w 4621"/>
                <a:gd name="connsiteY0" fmla="*/ 53870 h 52228"/>
                <a:gd name="connsiteX1" fmla="*/ 1178 w 4621"/>
                <a:gd name="connsiteY1" fmla="*/ 53870 h 52228"/>
                <a:gd name="connsiteX2" fmla="*/ 1178 w 4621"/>
                <a:gd name="connsiteY2" fmla="*/ 18512 h 52228"/>
                <a:gd name="connsiteX3" fmla="*/ 4919 w 4621"/>
                <a:gd name="connsiteY3" fmla="*/ 18512 h 52228"/>
                <a:gd name="connsiteX4" fmla="*/ 4919 w 4621"/>
                <a:gd name="connsiteY4" fmla="*/ 53870 h 52228"/>
                <a:gd name="connsiteX5" fmla="*/ 5359 w 4621"/>
                <a:gd name="connsiteY5" fmla="*/ 6262 h 52228"/>
                <a:gd name="connsiteX6" fmla="*/ 738 w 4621"/>
                <a:gd name="connsiteY6" fmla="*/ 6262 h 52228"/>
                <a:gd name="connsiteX7" fmla="*/ 738 w 4621"/>
                <a:gd name="connsiteY7" fmla="*/ 1641 h 52228"/>
                <a:gd name="connsiteX8" fmla="*/ 5359 w 4621"/>
                <a:gd name="connsiteY8" fmla="*/ 1641 h 52228"/>
                <a:gd name="connsiteX9" fmla="*/ 5359 w 4621"/>
                <a:gd name="connsiteY9" fmla="*/ 626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4919" y="53870"/>
                  </a:moveTo>
                  <a:lnTo>
                    <a:pt x="1178" y="53870"/>
                  </a:lnTo>
                  <a:lnTo>
                    <a:pt x="1178" y="18512"/>
                  </a:lnTo>
                  <a:lnTo>
                    <a:pt x="4919" y="18512"/>
                  </a:lnTo>
                  <a:lnTo>
                    <a:pt x="4919" y="53870"/>
                  </a:lnTo>
                  <a:close/>
                  <a:moveTo>
                    <a:pt x="5359" y="6262"/>
                  </a:moveTo>
                  <a:lnTo>
                    <a:pt x="738" y="6262"/>
                  </a:lnTo>
                  <a:lnTo>
                    <a:pt x="738" y="1641"/>
                  </a:lnTo>
                  <a:lnTo>
                    <a:pt x="5359" y="1641"/>
                  </a:lnTo>
                  <a:lnTo>
                    <a:pt x="5359" y="6262"/>
                  </a:lnTo>
                  <a:close/>
                </a:path>
              </a:pathLst>
            </a:custGeom>
            <a:solidFill>
              <a:srgbClr val="000000"/>
            </a:solidFill>
            <a:ln w="73262" cap="flat">
              <a:noFill/>
              <a:prstDash val="solid"/>
              <a:miter/>
            </a:ln>
          </p:spPr>
          <p:txBody>
            <a:bodyPr rtlCol="0" anchor="ctr"/>
            <a:lstStyle/>
            <a:p>
              <a:endParaRPr lang="en-GB"/>
            </a:p>
          </p:txBody>
        </p:sp>
        <p:sp>
          <p:nvSpPr>
            <p:cNvPr id="833" name="Graphic 1127">
              <a:extLst>
                <a:ext uri="{FF2B5EF4-FFF2-40B4-BE49-F238E27FC236}">
                  <a16:creationId xmlns:a16="http://schemas.microsoft.com/office/drawing/2014/main" id="{88FF92AF-30ED-48D9-A7C4-69EDB38BDD81}"/>
                </a:ext>
              </a:extLst>
            </p:cNvPr>
            <p:cNvSpPr/>
            <p:nvPr/>
          </p:nvSpPr>
          <p:spPr>
            <a:xfrm>
              <a:off x="6927223" y="4406698"/>
              <a:ext cx="11736" cy="52228"/>
            </a:xfrm>
            <a:custGeom>
              <a:avLst/>
              <a:gdLst>
                <a:gd name="connsiteX0" fmla="*/ 12482 w 11736"/>
                <a:gd name="connsiteY0" fmla="*/ 53870 h 52228"/>
                <a:gd name="connsiteX1" fmla="*/ 9255 w 11736"/>
                <a:gd name="connsiteY1" fmla="*/ 53870 h 52228"/>
                <a:gd name="connsiteX2" fmla="*/ 2873 w 11736"/>
                <a:gd name="connsiteY2" fmla="*/ 51449 h 52228"/>
                <a:gd name="connsiteX3" fmla="*/ 745 w 11736"/>
                <a:gd name="connsiteY3" fmla="*/ 44700 h 52228"/>
                <a:gd name="connsiteX4" fmla="*/ 745 w 11736"/>
                <a:gd name="connsiteY4" fmla="*/ 1641 h 52228"/>
                <a:gd name="connsiteX5" fmla="*/ 4487 w 11736"/>
                <a:gd name="connsiteY5" fmla="*/ 1641 h 52228"/>
                <a:gd name="connsiteX6" fmla="*/ 4487 w 11736"/>
                <a:gd name="connsiteY6" fmla="*/ 44627 h 52228"/>
                <a:gd name="connsiteX7" fmla="*/ 5734 w 11736"/>
                <a:gd name="connsiteY7" fmla="*/ 49175 h 52228"/>
                <a:gd name="connsiteX8" fmla="*/ 9915 w 11736"/>
                <a:gd name="connsiteY8" fmla="*/ 50569 h 52228"/>
                <a:gd name="connsiteX9" fmla="*/ 12482 w 11736"/>
                <a:gd name="connsiteY9" fmla="*/ 50569 h 52228"/>
                <a:gd name="connsiteX10" fmla="*/ 12482 w 11736"/>
                <a:gd name="connsiteY10" fmla="*/ 5387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482" y="53870"/>
                  </a:moveTo>
                  <a:lnTo>
                    <a:pt x="9255" y="53870"/>
                  </a:lnTo>
                  <a:cubicBezTo>
                    <a:pt x="6394" y="53870"/>
                    <a:pt x="4266" y="53063"/>
                    <a:pt x="2873" y="51449"/>
                  </a:cubicBezTo>
                  <a:cubicBezTo>
                    <a:pt x="1479" y="49835"/>
                    <a:pt x="745" y="47561"/>
                    <a:pt x="745" y="44700"/>
                  </a:cubicBezTo>
                  <a:lnTo>
                    <a:pt x="745" y="1641"/>
                  </a:lnTo>
                  <a:lnTo>
                    <a:pt x="4487" y="1641"/>
                  </a:lnTo>
                  <a:lnTo>
                    <a:pt x="4487" y="44627"/>
                  </a:lnTo>
                  <a:cubicBezTo>
                    <a:pt x="4487" y="46754"/>
                    <a:pt x="4927" y="48221"/>
                    <a:pt x="5734" y="49175"/>
                  </a:cubicBezTo>
                  <a:cubicBezTo>
                    <a:pt x="6467" y="50128"/>
                    <a:pt x="7934" y="50569"/>
                    <a:pt x="9915" y="50569"/>
                  </a:cubicBezTo>
                  <a:lnTo>
                    <a:pt x="12482" y="50569"/>
                  </a:lnTo>
                  <a:lnTo>
                    <a:pt x="12482" y="53870"/>
                  </a:lnTo>
                  <a:close/>
                </a:path>
              </a:pathLst>
            </a:custGeom>
            <a:solidFill>
              <a:srgbClr val="000000"/>
            </a:solidFill>
            <a:ln w="73262" cap="flat">
              <a:noFill/>
              <a:prstDash val="solid"/>
              <a:miter/>
            </a:ln>
          </p:spPr>
          <p:txBody>
            <a:bodyPr rtlCol="0" anchor="ctr"/>
            <a:lstStyle/>
            <a:p>
              <a:endParaRPr lang="en-GB"/>
            </a:p>
          </p:txBody>
        </p:sp>
        <p:sp>
          <p:nvSpPr>
            <p:cNvPr id="834" name="Graphic 1127">
              <a:extLst>
                <a:ext uri="{FF2B5EF4-FFF2-40B4-BE49-F238E27FC236}">
                  <a16:creationId xmlns:a16="http://schemas.microsoft.com/office/drawing/2014/main" id="{107FD5D8-C3A2-4767-9ACD-2497DC31D495}"/>
                </a:ext>
              </a:extLst>
            </p:cNvPr>
            <p:cNvSpPr/>
            <p:nvPr/>
          </p:nvSpPr>
          <p:spPr>
            <a:xfrm>
              <a:off x="6948073" y="4406698"/>
              <a:ext cx="11736" cy="52228"/>
            </a:xfrm>
            <a:custGeom>
              <a:avLst/>
              <a:gdLst>
                <a:gd name="connsiteX0" fmla="*/ 12490 w 11736"/>
                <a:gd name="connsiteY0" fmla="*/ 53870 h 52228"/>
                <a:gd name="connsiteX1" fmla="*/ 9262 w 11736"/>
                <a:gd name="connsiteY1" fmla="*/ 53870 h 52228"/>
                <a:gd name="connsiteX2" fmla="*/ 2880 w 11736"/>
                <a:gd name="connsiteY2" fmla="*/ 51449 h 52228"/>
                <a:gd name="connsiteX3" fmla="*/ 753 w 11736"/>
                <a:gd name="connsiteY3" fmla="*/ 44700 h 52228"/>
                <a:gd name="connsiteX4" fmla="*/ 753 w 11736"/>
                <a:gd name="connsiteY4" fmla="*/ 1641 h 52228"/>
                <a:gd name="connsiteX5" fmla="*/ 4494 w 11736"/>
                <a:gd name="connsiteY5" fmla="*/ 1641 h 52228"/>
                <a:gd name="connsiteX6" fmla="*/ 4494 w 11736"/>
                <a:gd name="connsiteY6" fmla="*/ 44627 h 52228"/>
                <a:gd name="connsiteX7" fmla="*/ 5741 w 11736"/>
                <a:gd name="connsiteY7" fmla="*/ 49175 h 52228"/>
                <a:gd name="connsiteX8" fmla="*/ 9922 w 11736"/>
                <a:gd name="connsiteY8" fmla="*/ 50569 h 52228"/>
                <a:gd name="connsiteX9" fmla="*/ 12490 w 11736"/>
                <a:gd name="connsiteY9" fmla="*/ 50569 h 52228"/>
                <a:gd name="connsiteX10" fmla="*/ 12490 w 11736"/>
                <a:gd name="connsiteY10" fmla="*/ 5387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490" y="53870"/>
                  </a:moveTo>
                  <a:lnTo>
                    <a:pt x="9262" y="53870"/>
                  </a:lnTo>
                  <a:cubicBezTo>
                    <a:pt x="6401" y="53870"/>
                    <a:pt x="4274" y="53063"/>
                    <a:pt x="2880" y="51449"/>
                  </a:cubicBezTo>
                  <a:cubicBezTo>
                    <a:pt x="1486" y="49835"/>
                    <a:pt x="753" y="47561"/>
                    <a:pt x="753" y="44700"/>
                  </a:cubicBezTo>
                  <a:lnTo>
                    <a:pt x="753" y="1641"/>
                  </a:lnTo>
                  <a:lnTo>
                    <a:pt x="4494" y="1641"/>
                  </a:lnTo>
                  <a:lnTo>
                    <a:pt x="4494" y="44627"/>
                  </a:lnTo>
                  <a:cubicBezTo>
                    <a:pt x="4494" y="46754"/>
                    <a:pt x="4934" y="48221"/>
                    <a:pt x="5741" y="49175"/>
                  </a:cubicBezTo>
                  <a:cubicBezTo>
                    <a:pt x="6474" y="50128"/>
                    <a:pt x="7941" y="50569"/>
                    <a:pt x="9922" y="50569"/>
                  </a:cubicBezTo>
                  <a:lnTo>
                    <a:pt x="12490" y="50569"/>
                  </a:lnTo>
                  <a:lnTo>
                    <a:pt x="12490" y="53870"/>
                  </a:lnTo>
                  <a:close/>
                </a:path>
              </a:pathLst>
            </a:custGeom>
            <a:solidFill>
              <a:srgbClr val="000000"/>
            </a:solidFill>
            <a:ln w="73262" cap="flat">
              <a:noFill/>
              <a:prstDash val="solid"/>
              <a:miter/>
            </a:ln>
          </p:spPr>
          <p:txBody>
            <a:bodyPr rtlCol="0" anchor="ctr"/>
            <a:lstStyle/>
            <a:p>
              <a:endParaRPr lang="en-GB"/>
            </a:p>
          </p:txBody>
        </p:sp>
        <p:sp>
          <p:nvSpPr>
            <p:cNvPr id="835" name="Graphic 1127">
              <a:extLst>
                <a:ext uri="{FF2B5EF4-FFF2-40B4-BE49-F238E27FC236}">
                  <a16:creationId xmlns:a16="http://schemas.microsoft.com/office/drawing/2014/main" id="{8700FE41-7328-405C-9A7F-965928ECEF7B}"/>
                </a:ext>
              </a:extLst>
            </p:cNvPr>
            <p:cNvSpPr/>
            <p:nvPr/>
          </p:nvSpPr>
          <p:spPr>
            <a:xfrm>
              <a:off x="6987771" y="4406698"/>
              <a:ext cx="27434" cy="52669"/>
            </a:xfrm>
            <a:custGeom>
              <a:avLst/>
              <a:gdLst>
                <a:gd name="connsiteX0" fmla="*/ 23656 w 27434"/>
                <a:gd name="connsiteY0" fmla="*/ 21153 h 52669"/>
                <a:gd name="connsiteX1" fmla="*/ 28204 w 27434"/>
                <a:gd name="connsiteY1" fmla="*/ 36191 h 52669"/>
                <a:gd name="connsiteX2" fmla="*/ 23656 w 27434"/>
                <a:gd name="connsiteY2" fmla="*/ 51229 h 52669"/>
                <a:gd name="connsiteX3" fmla="*/ 15000 w 27434"/>
                <a:gd name="connsiteY3" fmla="*/ 54310 h 52669"/>
                <a:gd name="connsiteX4" fmla="*/ 9205 w 27434"/>
                <a:gd name="connsiteY4" fmla="*/ 53209 h 52669"/>
                <a:gd name="connsiteX5" fmla="*/ 4510 w 27434"/>
                <a:gd name="connsiteY5" fmla="*/ 49322 h 52669"/>
                <a:gd name="connsiteX6" fmla="*/ 4510 w 27434"/>
                <a:gd name="connsiteY6" fmla="*/ 53870 h 52669"/>
                <a:gd name="connsiteX7" fmla="*/ 769 w 27434"/>
                <a:gd name="connsiteY7" fmla="*/ 53870 h 52669"/>
                <a:gd name="connsiteX8" fmla="*/ 769 w 27434"/>
                <a:gd name="connsiteY8" fmla="*/ 1641 h 52669"/>
                <a:gd name="connsiteX9" fmla="*/ 4510 w 27434"/>
                <a:gd name="connsiteY9" fmla="*/ 1641 h 52669"/>
                <a:gd name="connsiteX10" fmla="*/ 4510 w 27434"/>
                <a:gd name="connsiteY10" fmla="*/ 23060 h 52669"/>
                <a:gd name="connsiteX11" fmla="*/ 9205 w 27434"/>
                <a:gd name="connsiteY11" fmla="*/ 19173 h 52669"/>
                <a:gd name="connsiteX12" fmla="*/ 15000 w 27434"/>
                <a:gd name="connsiteY12" fmla="*/ 18072 h 52669"/>
                <a:gd name="connsiteX13" fmla="*/ 23656 w 27434"/>
                <a:gd name="connsiteY13" fmla="*/ 21153 h 52669"/>
                <a:gd name="connsiteX14" fmla="*/ 24096 w 27434"/>
                <a:gd name="connsiteY14" fmla="*/ 41693 h 52669"/>
                <a:gd name="connsiteX15" fmla="*/ 24463 w 27434"/>
                <a:gd name="connsiteY15" fmla="*/ 36191 h 52669"/>
                <a:gd name="connsiteX16" fmla="*/ 24096 w 27434"/>
                <a:gd name="connsiteY16" fmla="*/ 30689 h 52669"/>
                <a:gd name="connsiteX17" fmla="*/ 22776 w 27434"/>
                <a:gd name="connsiteY17" fmla="*/ 26068 h 52669"/>
                <a:gd name="connsiteX18" fmla="*/ 19695 w 27434"/>
                <a:gd name="connsiteY18" fmla="*/ 22547 h 52669"/>
                <a:gd name="connsiteX19" fmla="*/ 14487 w 27434"/>
                <a:gd name="connsiteY19" fmla="*/ 21373 h 52669"/>
                <a:gd name="connsiteX20" fmla="*/ 9352 w 27434"/>
                <a:gd name="connsiteY20" fmla="*/ 22547 h 52669"/>
                <a:gd name="connsiteX21" fmla="*/ 6271 w 27434"/>
                <a:gd name="connsiteY21" fmla="*/ 26068 h 52669"/>
                <a:gd name="connsiteX22" fmla="*/ 4877 w 27434"/>
                <a:gd name="connsiteY22" fmla="*/ 30689 h 52669"/>
                <a:gd name="connsiteX23" fmla="*/ 4510 w 27434"/>
                <a:gd name="connsiteY23" fmla="*/ 36191 h 52669"/>
                <a:gd name="connsiteX24" fmla="*/ 4877 w 27434"/>
                <a:gd name="connsiteY24" fmla="*/ 41693 h 52669"/>
                <a:gd name="connsiteX25" fmla="*/ 6271 w 27434"/>
                <a:gd name="connsiteY25" fmla="*/ 46314 h 52669"/>
                <a:gd name="connsiteX26" fmla="*/ 9352 w 27434"/>
                <a:gd name="connsiteY26" fmla="*/ 49762 h 52669"/>
                <a:gd name="connsiteX27" fmla="*/ 14487 w 27434"/>
                <a:gd name="connsiteY27" fmla="*/ 51009 h 52669"/>
                <a:gd name="connsiteX28" fmla="*/ 19695 w 27434"/>
                <a:gd name="connsiteY28" fmla="*/ 49762 h 52669"/>
                <a:gd name="connsiteX29" fmla="*/ 22776 w 27434"/>
                <a:gd name="connsiteY29" fmla="*/ 46314 h 52669"/>
                <a:gd name="connsiteX30" fmla="*/ 24096 w 27434"/>
                <a:gd name="connsiteY30" fmla="*/ 41693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3656" y="21153"/>
                  </a:moveTo>
                  <a:cubicBezTo>
                    <a:pt x="26664" y="24161"/>
                    <a:pt x="28204" y="29222"/>
                    <a:pt x="28204" y="36191"/>
                  </a:cubicBezTo>
                  <a:cubicBezTo>
                    <a:pt x="28204" y="43160"/>
                    <a:pt x="26664" y="48221"/>
                    <a:pt x="23656" y="51229"/>
                  </a:cubicBezTo>
                  <a:cubicBezTo>
                    <a:pt x="21602" y="53283"/>
                    <a:pt x="18741" y="54310"/>
                    <a:pt x="15000" y="54310"/>
                  </a:cubicBezTo>
                  <a:cubicBezTo>
                    <a:pt x="12799" y="54310"/>
                    <a:pt x="10892" y="53943"/>
                    <a:pt x="9205" y="53209"/>
                  </a:cubicBezTo>
                  <a:cubicBezTo>
                    <a:pt x="7518" y="52549"/>
                    <a:pt x="5977" y="51229"/>
                    <a:pt x="4510" y="49322"/>
                  </a:cubicBezTo>
                  <a:lnTo>
                    <a:pt x="4510" y="53870"/>
                  </a:lnTo>
                  <a:lnTo>
                    <a:pt x="769" y="53870"/>
                  </a:lnTo>
                  <a:lnTo>
                    <a:pt x="769" y="1641"/>
                  </a:lnTo>
                  <a:lnTo>
                    <a:pt x="4510" y="1641"/>
                  </a:lnTo>
                  <a:lnTo>
                    <a:pt x="4510" y="23060"/>
                  </a:lnTo>
                  <a:cubicBezTo>
                    <a:pt x="5977" y="21153"/>
                    <a:pt x="7518" y="19833"/>
                    <a:pt x="9205" y="19173"/>
                  </a:cubicBezTo>
                  <a:cubicBezTo>
                    <a:pt x="10892" y="18439"/>
                    <a:pt x="12799" y="18072"/>
                    <a:pt x="15000" y="18072"/>
                  </a:cubicBezTo>
                  <a:cubicBezTo>
                    <a:pt x="18741" y="18072"/>
                    <a:pt x="21602" y="19099"/>
                    <a:pt x="23656" y="21153"/>
                  </a:cubicBezTo>
                  <a:close/>
                  <a:moveTo>
                    <a:pt x="24096" y="41693"/>
                  </a:moveTo>
                  <a:cubicBezTo>
                    <a:pt x="24316" y="40152"/>
                    <a:pt x="24463" y="38318"/>
                    <a:pt x="24463" y="36191"/>
                  </a:cubicBezTo>
                  <a:cubicBezTo>
                    <a:pt x="24463" y="34064"/>
                    <a:pt x="24316" y="32230"/>
                    <a:pt x="24096" y="30689"/>
                  </a:cubicBezTo>
                  <a:cubicBezTo>
                    <a:pt x="23876" y="29149"/>
                    <a:pt x="23436" y="27608"/>
                    <a:pt x="22776" y="26068"/>
                  </a:cubicBezTo>
                  <a:cubicBezTo>
                    <a:pt x="22115" y="24528"/>
                    <a:pt x="21089" y="23354"/>
                    <a:pt x="19695" y="22547"/>
                  </a:cubicBezTo>
                  <a:cubicBezTo>
                    <a:pt x="18301" y="21740"/>
                    <a:pt x="16540" y="21373"/>
                    <a:pt x="14487" y="21373"/>
                  </a:cubicBezTo>
                  <a:cubicBezTo>
                    <a:pt x="12433" y="21373"/>
                    <a:pt x="10745" y="21740"/>
                    <a:pt x="9352" y="22547"/>
                  </a:cubicBezTo>
                  <a:cubicBezTo>
                    <a:pt x="7958" y="23354"/>
                    <a:pt x="6931" y="24528"/>
                    <a:pt x="6271" y="26068"/>
                  </a:cubicBezTo>
                  <a:cubicBezTo>
                    <a:pt x="5611" y="27608"/>
                    <a:pt x="5097" y="29149"/>
                    <a:pt x="4877" y="30689"/>
                  </a:cubicBezTo>
                  <a:cubicBezTo>
                    <a:pt x="4657" y="32230"/>
                    <a:pt x="4510" y="34064"/>
                    <a:pt x="4510" y="36191"/>
                  </a:cubicBezTo>
                  <a:cubicBezTo>
                    <a:pt x="4510" y="38318"/>
                    <a:pt x="4657" y="40152"/>
                    <a:pt x="4877" y="41693"/>
                  </a:cubicBezTo>
                  <a:cubicBezTo>
                    <a:pt x="5097" y="43233"/>
                    <a:pt x="5611" y="44774"/>
                    <a:pt x="6271" y="46314"/>
                  </a:cubicBezTo>
                  <a:cubicBezTo>
                    <a:pt x="6931" y="47855"/>
                    <a:pt x="7958" y="48955"/>
                    <a:pt x="9352" y="49762"/>
                  </a:cubicBezTo>
                  <a:cubicBezTo>
                    <a:pt x="10745" y="50569"/>
                    <a:pt x="12433" y="51009"/>
                    <a:pt x="14487" y="51009"/>
                  </a:cubicBezTo>
                  <a:cubicBezTo>
                    <a:pt x="16540" y="51009"/>
                    <a:pt x="18301" y="50569"/>
                    <a:pt x="19695" y="49762"/>
                  </a:cubicBezTo>
                  <a:cubicBezTo>
                    <a:pt x="21089" y="48955"/>
                    <a:pt x="22115" y="47855"/>
                    <a:pt x="22776" y="46314"/>
                  </a:cubicBezTo>
                  <a:cubicBezTo>
                    <a:pt x="23436" y="44774"/>
                    <a:pt x="23876" y="43233"/>
                    <a:pt x="24096" y="41693"/>
                  </a:cubicBezTo>
                  <a:close/>
                </a:path>
              </a:pathLst>
            </a:custGeom>
            <a:solidFill>
              <a:srgbClr val="000000"/>
            </a:solidFill>
            <a:ln w="73262" cap="flat">
              <a:noFill/>
              <a:prstDash val="solid"/>
              <a:miter/>
            </a:ln>
          </p:spPr>
          <p:txBody>
            <a:bodyPr rtlCol="0" anchor="ctr"/>
            <a:lstStyle/>
            <a:p>
              <a:endParaRPr lang="en-GB"/>
            </a:p>
          </p:txBody>
        </p:sp>
        <p:sp>
          <p:nvSpPr>
            <p:cNvPr id="836" name="Graphic 1127">
              <a:extLst>
                <a:ext uri="{FF2B5EF4-FFF2-40B4-BE49-F238E27FC236}">
                  <a16:creationId xmlns:a16="http://schemas.microsoft.com/office/drawing/2014/main" id="{0C06BFBB-3E86-40B5-8D7C-823A22AC88E2}"/>
                </a:ext>
              </a:extLst>
            </p:cNvPr>
            <p:cNvSpPr/>
            <p:nvPr/>
          </p:nvSpPr>
          <p:spPr>
            <a:xfrm>
              <a:off x="7025128" y="4423130"/>
              <a:ext cx="28315" cy="36237"/>
            </a:xfrm>
            <a:custGeom>
              <a:avLst/>
              <a:gdLst>
                <a:gd name="connsiteX0" fmla="*/ 29097 w 28315"/>
                <a:gd name="connsiteY0" fmla="*/ 20569 h 36237"/>
                <a:gd name="connsiteX1" fmla="*/ 4523 w 28315"/>
                <a:gd name="connsiteY1" fmla="*/ 20569 h 36237"/>
                <a:gd name="connsiteX2" fmla="*/ 7458 w 28315"/>
                <a:gd name="connsiteY2" fmla="*/ 30912 h 36237"/>
                <a:gd name="connsiteX3" fmla="*/ 16040 w 28315"/>
                <a:gd name="connsiteY3" fmla="*/ 34507 h 36237"/>
                <a:gd name="connsiteX4" fmla="*/ 21322 w 28315"/>
                <a:gd name="connsiteY4" fmla="*/ 33480 h 36237"/>
                <a:gd name="connsiteX5" fmla="*/ 25796 w 28315"/>
                <a:gd name="connsiteY5" fmla="*/ 30252 h 36237"/>
                <a:gd name="connsiteX6" fmla="*/ 28584 w 28315"/>
                <a:gd name="connsiteY6" fmla="*/ 32453 h 36237"/>
                <a:gd name="connsiteX7" fmla="*/ 22862 w 28315"/>
                <a:gd name="connsiteY7" fmla="*/ 36561 h 36237"/>
                <a:gd name="connsiteX8" fmla="*/ 15820 w 28315"/>
                <a:gd name="connsiteY8" fmla="*/ 37881 h 36237"/>
                <a:gd name="connsiteX9" fmla="*/ 4670 w 28315"/>
                <a:gd name="connsiteY9" fmla="*/ 33260 h 36237"/>
                <a:gd name="connsiteX10" fmla="*/ 782 w 28315"/>
                <a:gd name="connsiteY10" fmla="*/ 19762 h 36237"/>
                <a:gd name="connsiteX11" fmla="*/ 4523 w 28315"/>
                <a:gd name="connsiteY11" fmla="*/ 6412 h 36237"/>
                <a:gd name="connsiteX12" fmla="*/ 14940 w 28315"/>
                <a:gd name="connsiteY12" fmla="*/ 1643 h 36237"/>
                <a:gd name="connsiteX13" fmla="*/ 25356 w 28315"/>
                <a:gd name="connsiteY13" fmla="*/ 6191 h 36237"/>
                <a:gd name="connsiteX14" fmla="*/ 29097 w 28315"/>
                <a:gd name="connsiteY14" fmla="*/ 18882 h 36237"/>
                <a:gd name="connsiteX15" fmla="*/ 29097 w 28315"/>
                <a:gd name="connsiteY15" fmla="*/ 20569 h 36237"/>
                <a:gd name="connsiteX16" fmla="*/ 25356 w 28315"/>
                <a:gd name="connsiteY16" fmla="*/ 17562 h 36237"/>
                <a:gd name="connsiteX17" fmla="*/ 24109 w 28315"/>
                <a:gd name="connsiteY17" fmla="*/ 10886 h 36237"/>
                <a:gd name="connsiteX18" fmla="*/ 20515 w 28315"/>
                <a:gd name="connsiteY18" fmla="*/ 6485 h 36237"/>
                <a:gd name="connsiteX19" fmla="*/ 14940 w 28315"/>
                <a:gd name="connsiteY19" fmla="*/ 4944 h 36237"/>
                <a:gd name="connsiteX20" fmla="*/ 9438 w 28315"/>
                <a:gd name="connsiteY20" fmla="*/ 6485 h 36237"/>
                <a:gd name="connsiteX21" fmla="*/ 5770 w 28315"/>
                <a:gd name="connsiteY21" fmla="*/ 10886 h 36237"/>
                <a:gd name="connsiteX22" fmla="*/ 4523 w 28315"/>
                <a:gd name="connsiteY22" fmla="*/ 17562 h 36237"/>
                <a:gd name="connsiteX23" fmla="*/ 25356 w 28315"/>
                <a:gd name="connsiteY23" fmla="*/ 1756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097" y="20569"/>
                  </a:moveTo>
                  <a:lnTo>
                    <a:pt x="4523" y="20569"/>
                  </a:lnTo>
                  <a:cubicBezTo>
                    <a:pt x="4523" y="25117"/>
                    <a:pt x="5477" y="28565"/>
                    <a:pt x="7458" y="30912"/>
                  </a:cubicBezTo>
                  <a:cubicBezTo>
                    <a:pt x="9438" y="33333"/>
                    <a:pt x="12299" y="34507"/>
                    <a:pt x="16040" y="34507"/>
                  </a:cubicBezTo>
                  <a:cubicBezTo>
                    <a:pt x="18094" y="34507"/>
                    <a:pt x="19855" y="34140"/>
                    <a:pt x="21322" y="33480"/>
                  </a:cubicBezTo>
                  <a:cubicBezTo>
                    <a:pt x="22789" y="32819"/>
                    <a:pt x="24256" y="31792"/>
                    <a:pt x="25796" y="30252"/>
                  </a:cubicBezTo>
                  <a:lnTo>
                    <a:pt x="28584" y="32453"/>
                  </a:lnTo>
                  <a:cubicBezTo>
                    <a:pt x="26677" y="34360"/>
                    <a:pt x="24769" y="35754"/>
                    <a:pt x="22862" y="36561"/>
                  </a:cubicBezTo>
                  <a:cubicBezTo>
                    <a:pt x="20955" y="37441"/>
                    <a:pt x="18608" y="37881"/>
                    <a:pt x="15820" y="37881"/>
                  </a:cubicBezTo>
                  <a:cubicBezTo>
                    <a:pt x="10905" y="37881"/>
                    <a:pt x="7238" y="36341"/>
                    <a:pt x="4670" y="33260"/>
                  </a:cubicBezTo>
                  <a:cubicBezTo>
                    <a:pt x="2029" y="30179"/>
                    <a:pt x="782" y="25704"/>
                    <a:pt x="782" y="19762"/>
                  </a:cubicBezTo>
                  <a:cubicBezTo>
                    <a:pt x="782" y="14040"/>
                    <a:pt x="2029" y="9566"/>
                    <a:pt x="4523" y="6412"/>
                  </a:cubicBezTo>
                  <a:cubicBezTo>
                    <a:pt x="7017" y="3257"/>
                    <a:pt x="10465" y="1643"/>
                    <a:pt x="14940" y="1643"/>
                  </a:cubicBezTo>
                  <a:cubicBezTo>
                    <a:pt x="19414" y="1643"/>
                    <a:pt x="22862" y="3184"/>
                    <a:pt x="25356" y="6191"/>
                  </a:cubicBezTo>
                  <a:cubicBezTo>
                    <a:pt x="27850" y="9199"/>
                    <a:pt x="29097" y="13454"/>
                    <a:pt x="29097" y="18882"/>
                  </a:cubicBezTo>
                  <a:lnTo>
                    <a:pt x="29097" y="20569"/>
                  </a:lnTo>
                  <a:close/>
                  <a:moveTo>
                    <a:pt x="25356" y="17562"/>
                  </a:moveTo>
                  <a:cubicBezTo>
                    <a:pt x="25136" y="14554"/>
                    <a:pt x="24769" y="12280"/>
                    <a:pt x="24109" y="10886"/>
                  </a:cubicBezTo>
                  <a:cubicBezTo>
                    <a:pt x="23302" y="9052"/>
                    <a:pt x="22129" y="7585"/>
                    <a:pt x="20515" y="6485"/>
                  </a:cubicBezTo>
                  <a:cubicBezTo>
                    <a:pt x="18828" y="5458"/>
                    <a:pt x="16994" y="4944"/>
                    <a:pt x="14940" y="4944"/>
                  </a:cubicBezTo>
                  <a:cubicBezTo>
                    <a:pt x="12886" y="4944"/>
                    <a:pt x="11052" y="5458"/>
                    <a:pt x="9438" y="6485"/>
                  </a:cubicBezTo>
                  <a:cubicBezTo>
                    <a:pt x="7824" y="7585"/>
                    <a:pt x="6577" y="9052"/>
                    <a:pt x="5770" y="10886"/>
                  </a:cubicBezTo>
                  <a:cubicBezTo>
                    <a:pt x="5110" y="12280"/>
                    <a:pt x="4743" y="14554"/>
                    <a:pt x="4523" y="17562"/>
                  </a:cubicBezTo>
                  <a:lnTo>
                    <a:pt x="25356" y="17562"/>
                  </a:lnTo>
                  <a:close/>
                </a:path>
              </a:pathLst>
            </a:custGeom>
            <a:solidFill>
              <a:srgbClr val="000000"/>
            </a:solidFill>
            <a:ln w="73262" cap="flat">
              <a:noFill/>
              <a:prstDash val="solid"/>
              <a:miter/>
            </a:ln>
          </p:spPr>
          <p:txBody>
            <a:bodyPr rtlCol="0" anchor="ctr"/>
            <a:lstStyle/>
            <a:p>
              <a:endParaRPr lang="en-GB"/>
            </a:p>
          </p:txBody>
        </p:sp>
        <p:sp>
          <p:nvSpPr>
            <p:cNvPr id="837" name="Graphic 1127">
              <a:extLst>
                <a:ext uri="{FF2B5EF4-FFF2-40B4-BE49-F238E27FC236}">
                  <a16:creationId xmlns:a16="http://schemas.microsoft.com/office/drawing/2014/main" id="{EA0E46F5-4099-4E00-9B39-7DE24F8B86A1}"/>
                </a:ext>
              </a:extLst>
            </p:cNvPr>
            <p:cNvSpPr/>
            <p:nvPr/>
          </p:nvSpPr>
          <p:spPr>
            <a:xfrm>
              <a:off x="7085880" y="4423130"/>
              <a:ext cx="50688" cy="35797"/>
            </a:xfrm>
            <a:custGeom>
              <a:avLst/>
              <a:gdLst>
                <a:gd name="connsiteX0" fmla="*/ 51496 w 50688"/>
                <a:gd name="connsiteY0" fmla="*/ 37441 h 35797"/>
                <a:gd name="connsiteX1" fmla="*/ 47754 w 50688"/>
                <a:gd name="connsiteY1" fmla="*/ 37441 h 35797"/>
                <a:gd name="connsiteX2" fmla="*/ 47754 w 50688"/>
                <a:gd name="connsiteY2" fmla="*/ 15508 h 35797"/>
                <a:gd name="connsiteX3" fmla="*/ 45260 w 50688"/>
                <a:gd name="connsiteY3" fmla="*/ 7659 h 35797"/>
                <a:gd name="connsiteX4" fmla="*/ 37998 w 50688"/>
                <a:gd name="connsiteY4" fmla="*/ 4944 h 35797"/>
                <a:gd name="connsiteX5" fmla="*/ 30663 w 50688"/>
                <a:gd name="connsiteY5" fmla="*/ 7659 h 35797"/>
                <a:gd name="connsiteX6" fmla="*/ 28022 w 50688"/>
                <a:gd name="connsiteY6" fmla="*/ 14847 h 35797"/>
                <a:gd name="connsiteX7" fmla="*/ 28022 w 50688"/>
                <a:gd name="connsiteY7" fmla="*/ 37441 h 35797"/>
                <a:gd name="connsiteX8" fmla="*/ 24281 w 50688"/>
                <a:gd name="connsiteY8" fmla="*/ 37441 h 35797"/>
                <a:gd name="connsiteX9" fmla="*/ 24281 w 50688"/>
                <a:gd name="connsiteY9" fmla="*/ 15508 h 35797"/>
                <a:gd name="connsiteX10" fmla="*/ 21787 w 50688"/>
                <a:gd name="connsiteY10" fmla="*/ 7659 h 35797"/>
                <a:gd name="connsiteX11" fmla="*/ 14525 w 50688"/>
                <a:gd name="connsiteY11" fmla="*/ 4944 h 35797"/>
                <a:gd name="connsiteX12" fmla="*/ 7189 w 50688"/>
                <a:gd name="connsiteY12" fmla="*/ 7659 h 35797"/>
                <a:gd name="connsiteX13" fmla="*/ 4548 w 50688"/>
                <a:gd name="connsiteY13" fmla="*/ 15508 h 35797"/>
                <a:gd name="connsiteX14" fmla="*/ 4548 w 50688"/>
                <a:gd name="connsiteY14" fmla="*/ 37441 h 35797"/>
                <a:gd name="connsiteX15" fmla="*/ 807 w 50688"/>
                <a:gd name="connsiteY15" fmla="*/ 37441 h 35797"/>
                <a:gd name="connsiteX16" fmla="*/ 807 w 50688"/>
                <a:gd name="connsiteY16" fmla="*/ 2084 h 35797"/>
                <a:gd name="connsiteX17" fmla="*/ 4548 w 50688"/>
                <a:gd name="connsiteY17" fmla="*/ 2084 h 35797"/>
                <a:gd name="connsiteX18" fmla="*/ 4548 w 50688"/>
                <a:gd name="connsiteY18" fmla="*/ 6265 h 35797"/>
                <a:gd name="connsiteX19" fmla="*/ 15038 w 50688"/>
                <a:gd name="connsiteY19" fmla="*/ 1643 h 35797"/>
                <a:gd name="connsiteX20" fmla="*/ 26408 w 50688"/>
                <a:gd name="connsiteY20" fmla="*/ 8099 h 35797"/>
                <a:gd name="connsiteX21" fmla="*/ 38438 w 50688"/>
                <a:gd name="connsiteY21" fmla="*/ 1643 h 35797"/>
                <a:gd name="connsiteX22" fmla="*/ 47754 w 50688"/>
                <a:gd name="connsiteY22" fmla="*/ 5018 h 35797"/>
                <a:gd name="connsiteX23" fmla="*/ 51496 w 50688"/>
                <a:gd name="connsiteY23" fmla="*/ 14847 h 35797"/>
                <a:gd name="connsiteX24" fmla="*/ 51496 w 50688"/>
                <a:gd name="connsiteY24" fmla="*/ 3744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88" h="35797">
                  <a:moveTo>
                    <a:pt x="51496" y="37441"/>
                  </a:moveTo>
                  <a:lnTo>
                    <a:pt x="47754" y="37441"/>
                  </a:lnTo>
                  <a:lnTo>
                    <a:pt x="47754" y="15508"/>
                  </a:lnTo>
                  <a:cubicBezTo>
                    <a:pt x="47754" y="12060"/>
                    <a:pt x="46948" y="9492"/>
                    <a:pt x="45260" y="7659"/>
                  </a:cubicBezTo>
                  <a:cubicBezTo>
                    <a:pt x="43573" y="5825"/>
                    <a:pt x="41152" y="4944"/>
                    <a:pt x="37998" y="4944"/>
                  </a:cubicBezTo>
                  <a:cubicBezTo>
                    <a:pt x="34917" y="4944"/>
                    <a:pt x="32497" y="5825"/>
                    <a:pt x="30663" y="7659"/>
                  </a:cubicBezTo>
                  <a:cubicBezTo>
                    <a:pt x="28902" y="9419"/>
                    <a:pt x="28022" y="11840"/>
                    <a:pt x="28022" y="14847"/>
                  </a:cubicBezTo>
                  <a:lnTo>
                    <a:pt x="28022" y="37441"/>
                  </a:lnTo>
                  <a:lnTo>
                    <a:pt x="24281" y="37441"/>
                  </a:lnTo>
                  <a:lnTo>
                    <a:pt x="24281" y="15508"/>
                  </a:lnTo>
                  <a:cubicBezTo>
                    <a:pt x="24281" y="12060"/>
                    <a:pt x="23474" y="9492"/>
                    <a:pt x="21787" y="7659"/>
                  </a:cubicBezTo>
                  <a:cubicBezTo>
                    <a:pt x="20100" y="5825"/>
                    <a:pt x="17679" y="4944"/>
                    <a:pt x="14525" y="4944"/>
                  </a:cubicBezTo>
                  <a:cubicBezTo>
                    <a:pt x="11370" y="4944"/>
                    <a:pt x="8876" y="5825"/>
                    <a:pt x="7189" y="7659"/>
                  </a:cubicBezTo>
                  <a:cubicBezTo>
                    <a:pt x="5428" y="9492"/>
                    <a:pt x="4548" y="12133"/>
                    <a:pt x="4548" y="15508"/>
                  </a:cubicBezTo>
                  <a:lnTo>
                    <a:pt x="4548" y="37441"/>
                  </a:lnTo>
                  <a:lnTo>
                    <a:pt x="807" y="37441"/>
                  </a:lnTo>
                  <a:lnTo>
                    <a:pt x="807" y="2084"/>
                  </a:lnTo>
                  <a:lnTo>
                    <a:pt x="4548" y="2084"/>
                  </a:lnTo>
                  <a:lnTo>
                    <a:pt x="4548" y="6265"/>
                  </a:lnTo>
                  <a:cubicBezTo>
                    <a:pt x="7189" y="3184"/>
                    <a:pt x="10710" y="1643"/>
                    <a:pt x="15038" y="1643"/>
                  </a:cubicBezTo>
                  <a:cubicBezTo>
                    <a:pt x="20393" y="1643"/>
                    <a:pt x="24207" y="3771"/>
                    <a:pt x="26408" y="8099"/>
                  </a:cubicBezTo>
                  <a:cubicBezTo>
                    <a:pt x="29122" y="3771"/>
                    <a:pt x="33157" y="1643"/>
                    <a:pt x="38438" y="1643"/>
                  </a:cubicBezTo>
                  <a:cubicBezTo>
                    <a:pt x="42253" y="1643"/>
                    <a:pt x="45334" y="2744"/>
                    <a:pt x="47754" y="5018"/>
                  </a:cubicBezTo>
                  <a:cubicBezTo>
                    <a:pt x="50249" y="7438"/>
                    <a:pt x="51496" y="10666"/>
                    <a:pt x="51496" y="14847"/>
                  </a:cubicBezTo>
                  <a:lnTo>
                    <a:pt x="51496" y="37441"/>
                  </a:lnTo>
                  <a:close/>
                </a:path>
              </a:pathLst>
            </a:custGeom>
            <a:solidFill>
              <a:srgbClr val="000000"/>
            </a:solidFill>
            <a:ln w="73262" cap="flat">
              <a:noFill/>
              <a:prstDash val="solid"/>
              <a:miter/>
            </a:ln>
          </p:spPr>
          <p:txBody>
            <a:bodyPr rtlCol="0" anchor="ctr"/>
            <a:lstStyle/>
            <a:p>
              <a:endParaRPr lang="en-GB"/>
            </a:p>
          </p:txBody>
        </p:sp>
        <p:sp>
          <p:nvSpPr>
            <p:cNvPr id="838" name="Graphic 1127">
              <a:extLst>
                <a:ext uri="{FF2B5EF4-FFF2-40B4-BE49-F238E27FC236}">
                  <a16:creationId xmlns:a16="http://schemas.microsoft.com/office/drawing/2014/main" id="{7BE542A2-7FE5-4A86-A481-00EF92FF0F5E}"/>
                </a:ext>
              </a:extLst>
            </p:cNvPr>
            <p:cNvSpPr/>
            <p:nvPr/>
          </p:nvSpPr>
          <p:spPr>
            <a:xfrm>
              <a:off x="7148031" y="4423130"/>
              <a:ext cx="28461" cy="36237"/>
            </a:xfrm>
            <a:custGeom>
              <a:avLst/>
              <a:gdLst>
                <a:gd name="connsiteX0" fmla="*/ 24886 w 28461"/>
                <a:gd name="connsiteY0" fmla="*/ 5531 h 36237"/>
                <a:gd name="connsiteX1" fmla="*/ 29287 w 28461"/>
                <a:gd name="connsiteY1" fmla="*/ 19762 h 36237"/>
                <a:gd name="connsiteX2" fmla="*/ 24886 w 28461"/>
                <a:gd name="connsiteY2" fmla="*/ 33993 h 36237"/>
                <a:gd name="connsiteX3" fmla="*/ 15056 w 28461"/>
                <a:gd name="connsiteY3" fmla="*/ 37881 h 36237"/>
                <a:gd name="connsiteX4" fmla="*/ 5226 w 28461"/>
                <a:gd name="connsiteY4" fmla="*/ 33993 h 36237"/>
                <a:gd name="connsiteX5" fmla="*/ 825 w 28461"/>
                <a:gd name="connsiteY5" fmla="*/ 19762 h 36237"/>
                <a:gd name="connsiteX6" fmla="*/ 5226 w 28461"/>
                <a:gd name="connsiteY6" fmla="*/ 5531 h 36237"/>
                <a:gd name="connsiteX7" fmla="*/ 15056 w 28461"/>
                <a:gd name="connsiteY7" fmla="*/ 1643 h 36237"/>
                <a:gd name="connsiteX8" fmla="*/ 24886 w 28461"/>
                <a:gd name="connsiteY8" fmla="*/ 5531 h 36237"/>
                <a:gd name="connsiteX9" fmla="*/ 22391 w 28461"/>
                <a:gd name="connsiteY9" fmla="*/ 31572 h 36237"/>
                <a:gd name="connsiteX10" fmla="*/ 25546 w 28461"/>
                <a:gd name="connsiteY10" fmla="*/ 19762 h 36237"/>
                <a:gd name="connsiteX11" fmla="*/ 22391 w 28461"/>
                <a:gd name="connsiteY11" fmla="*/ 7952 h 36237"/>
                <a:gd name="connsiteX12" fmla="*/ 15056 w 28461"/>
                <a:gd name="connsiteY12" fmla="*/ 4944 h 36237"/>
                <a:gd name="connsiteX13" fmla="*/ 7720 w 28461"/>
                <a:gd name="connsiteY13" fmla="*/ 7952 h 36237"/>
                <a:gd name="connsiteX14" fmla="*/ 4566 w 28461"/>
                <a:gd name="connsiteY14" fmla="*/ 19762 h 36237"/>
                <a:gd name="connsiteX15" fmla="*/ 7720 w 28461"/>
                <a:gd name="connsiteY15" fmla="*/ 31572 h 36237"/>
                <a:gd name="connsiteX16" fmla="*/ 15056 w 28461"/>
                <a:gd name="connsiteY16" fmla="*/ 34580 h 36237"/>
                <a:gd name="connsiteX17" fmla="*/ 22391 w 28461"/>
                <a:gd name="connsiteY17" fmla="*/ 3157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886" y="5531"/>
                  </a:moveTo>
                  <a:cubicBezTo>
                    <a:pt x="27820" y="8465"/>
                    <a:pt x="29287" y="13234"/>
                    <a:pt x="29287" y="19762"/>
                  </a:cubicBezTo>
                  <a:cubicBezTo>
                    <a:pt x="29287" y="26291"/>
                    <a:pt x="27820" y="31059"/>
                    <a:pt x="24886" y="33993"/>
                  </a:cubicBezTo>
                  <a:cubicBezTo>
                    <a:pt x="22318" y="36561"/>
                    <a:pt x="19017" y="37881"/>
                    <a:pt x="15056" y="37881"/>
                  </a:cubicBezTo>
                  <a:cubicBezTo>
                    <a:pt x="11095" y="37881"/>
                    <a:pt x="7794" y="36561"/>
                    <a:pt x="5226" y="33993"/>
                  </a:cubicBezTo>
                  <a:cubicBezTo>
                    <a:pt x="2292" y="31059"/>
                    <a:pt x="825" y="26291"/>
                    <a:pt x="825" y="19762"/>
                  </a:cubicBezTo>
                  <a:cubicBezTo>
                    <a:pt x="825" y="13234"/>
                    <a:pt x="2292" y="8465"/>
                    <a:pt x="5226" y="5531"/>
                  </a:cubicBezTo>
                  <a:cubicBezTo>
                    <a:pt x="7794" y="2964"/>
                    <a:pt x="11095" y="1643"/>
                    <a:pt x="15056" y="1643"/>
                  </a:cubicBezTo>
                  <a:cubicBezTo>
                    <a:pt x="19017" y="1643"/>
                    <a:pt x="22318" y="2964"/>
                    <a:pt x="24886" y="5531"/>
                  </a:cubicBezTo>
                  <a:close/>
                  <a:moveTo>
                    <a:pt x="22391" y="31572"/>
                  </a:moveTo>
                  <a:cubicBezTo>
                    <a:pt x="24519" y="29445"/>
                    <a:pt x="25546" y="25557"/>
                    <a:pt x="25546" y="19762"/>
                  </a:cubicBezTo>
                  <a:cubicBezTo>
                    <a:pt x="25546" y="13967"/>
                    <a:pt x="24519" y="10079"/>
                    <a:pt x="22391" y="7952"/>
                  </a:cubicBezTo>
                  <a:cubicBezTo>
                    <a:pt x="20411" y="5971"/>
                    <a:pt x="17917" y="4944"/>
                    <a:pt x="15056" y="4944"/>
                  </a:cubicBezTo>
                  <a:cubicBezTo>
                    <a:pt x="12195" y="4944"/>
                    <a:pt x="9701" y="5971"/>
                    <a:pt x="7720" y="7952"/>
                  </a:cubicBezTo>
                  <a:cubicBezTo>
                    <a:pt x="5593" y="10079"/>
                    <a:pt x="4566" y="13967"/>
                    <a:pt x="4566" y="19762"/>
                  </a:cubicBezTo>
                  <a:cubicBezTo>
                    <a:pt x="4566" y="25557"/>
                    <a:pt x="5593" y="29445"/>
                    <a:pt x="7720" y="31572"/>
                  </a:cubicBezTo>
                  <a:cubicBezTo>
                    <a:pt x="9701" y="33553"/>
                    <a:pt x="12195" y="34580"/>
                    <a:pt x="15056" y="34580"/>
                  </a:cubicBezTo>
                  <a:cubicBezTo>
                    <a:pt x="17917" y="34580"/>
                    <a:pt x="20411" y="33553"/>
                    <a:pt x="22391" y="31572"/>
                  </a:cubicBezTo>
                  <a:close/>
                </a:path>
              </a:pathLst>
            </a:custGeom>
            <a:solidFill>
              <a:srgbClr val="000000"/>
            </a:solidFill>
            <a:ln w="73262" cap="flat">
              <a:noFill/>
              <a:prstDash val="solid"/>
              <a:miter/>
            </a:ln>
          </p:spPr>
          <p:txBody>
            <a:bodyPr rtlCol="0" anchor="ctr"/>
            <a:lstStyle/>
            <a:p>
              <a:endParaRPr lang="en-GB"/>
            </a:p>
          </p:txBody>
        </p:sp>
        <p:sp>
          <p:nvSpPr>
            <p:cNvPr id="839" name="Graphic 1127">
              <a:extLst>
                <a:ext uri="{FF2B5EF4-FFF2-40B4-BE49-F238E27FC236}">
                  <a16:creationId xmlns:a16="http://schemas.microsoft.com/office/drawing/2014/main" id="{24914055-650E-4436-88A8-947F92C4B7FE}"/>
                </a:ext>
              </a:extLst>
            </p:cNvPr>
            <p:cNvSpPr/>
            <p:nvPr/>
          </p:nvSpPr>
          <p:spPr>
            <a:xfrm>
              <a:off x="7188465" y="4423130"/>
              <a:ext cx="27214" cy="35797"/>
            </a:xfrm>
            <a:custGeom>
              <a:avLst/>
              <a:gdLst>
                <a:gd name="connsiteX0" fmla="*/ 28054 w 27214"/>
                <a:gd name="connsiteY0" fmla="*/ 37441 h 35797"/>
                <a:gd name="connsiteX1" fmla="*/ 24313 w 27214"/>
                <a:gd name="connsiteY1" fmla="*/ 37441 h 35797"/>
                <a:gd name="connsiteX2" fmla="*/ 24313 w 27214"/>
                <a:gd name="connsiteY2" fmla="*/ 15508 h 35797"/>
                <a:gd name="connsiteX3" fmla="*/ 21818 w 27214"/>
                <a:gd name="connsiteY3" fmla="*/ 7659 h 35797"/>
                <a:gd name="connsiteX4" fmla="*/ 14556 w 27214"/>
                <a:gd name="connsiteY4" fmla="*/ 4944 h 35797"/>
                <a:gd name="connsiteX5" fmla="*/ 7221 w 27214"/>
                <a:gd name="connsiteY5" fmla="*/ 7659 h 35797"/>
                <a:gd name="connsiteX6" fmla="*/ 4580 w 27214"/>
                <a:gd name="connsiteY6" fmla="*/ 15508 h 35797"/>
                <a:gd name="connsiteX7" fmla="*/ 4580 w 27214"/>
                <a:gd name="connsiteY7" fmla="*/ 37441 h 35797"/>
                <a:gd name="connsiteX8" fmla="*/ 839 w 27214"/>
                <a:gd name="connsiteY8" fmla="*/ 37441 h 35797"/>
                <a:gd name="connsiteX9" fmla="*/ 839 w 27214"/>
                <a:gd name="connsiteY9" fmla="*/ 2084 h 35797"/>
                <a:gd name="connsiteX10" fmla="*/ 4580 w 27214"/>
                <a:gd name="connsiteY10" fmla="*/ 2084 h 35797"/>
                <a:gd name="connsiteX11" fmla="*/ 4580 w 27214"/>
                <a:gd name="connsiteY11" fmla="*/ 6265 h 35797"/>
                <a:gd name="connsiteX12" fmla="*/ 14996 w 27214"/>
                <a:gd name="connsiteY12" fmla="*/ 1643 h 35797"/>
                <a:gd name="connsiteX13" fmla="*/ 24386 w 27214"/>
                <a:gd name="connsiteY13" fmla="*/ 5018 h 35797"/>
                <a:gd name="connsiteX14" fmla="*/ 28054 w 27214"/>
                <a:gd name="connsiteY14" fmla="*/ 14847 h 35797"/>
                <a:gd name="connsiteX15" fmla="*/ 28054 w 27214"/>
                <a:gd name="connsiteY15" fmla="*/ 3744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054" y="37441"/>
                  </a:moveTo>
                  <a:lnTo>
                    <a:pt x="24313" y="37441"/>
                  </a:lnTo>
                  <a:lnTo>
                    <a:pt x="24313" y="15508"/>
                  </a:lnTo>
                  <a:cubicBezTo>
                    <a:pt x="24313" y="12060"/>
                    <a:pt x="23506" y="9492"/>
                    <a:pt x="21818" y="7659"/>
                  </a:cubicBezTo>
                  <a:cubicBezTo>
                    <a:pt x="20131" y="5825"/>
                    <a:pt x="17711" y="4944"/>
                    <a:pt x="14556" y="4944"/>
                  </a:cubicBezTo>
                  <a:cubicBezTo>
                    <a:pt x="11402" y="4944"/>
                    <a:pt x="8908" y="5825"/>
                    <a:pt x="7221" y="7659"/>
                  </a:cubicBezTo>
                  <a:cubicBezTo>
                    <a:pt x="5460" y="9492"/>
                    <a:pt x="4580" y="12133"/>
                    <a:pt x="4580" y="15508"/>
                  </a:cubicBezTo>
                  <a:lnTo>
                    <a:pt x="4580" y="37441"/>
                  </a:lnTo>
                  <a:lnTo>
                    <a:pt x="839" y="37441"/>
                  </a:lnTo>
                  <a:lnTo>
                    <a:pt x="839" y="2084"/>
                  </a:lnTo>
                  <a:lnTo>
                    <a:pt x="4580" y="2084"/>
                  </a:lnTo>
                  <a:lnTo>
                    <a:pt x="4580" y="6265"/>
                  </a:lnTo>
                  <a:cubicBezTo>
                    <a:pt x="7221" y="3184"/>
                    <a:pt x="10668" y="1643"/>
                    <a:pt x="14996" y="1643"/>
                  </a:cubicBezTo>
                  <a:cubicBezTo>
                    <a:pt x="18958" y="1643"/>
                    <a:pt x="22112" y="2744"/>
                    <a:pt x="24386" y="5018"/>
                  </a:cubicBezTo>
                  <a:cubicBezTo>
                    <a:pt x="26807" y="7365"/>
                    <a:pt x="28054" y="10666"/>
                    <a:pt x="28054" y="14847"/>
                  </a:cubicBezTo>
                  <a:lnTo>
                    <a:pt x="28054" y="37441"/>
                  </a:lnTo>
                  <a:close/>
                </a:path>
              </a:pathLst>
            </a:custGeom>
            <a:solidFill>
              <a:srgbClr val="000000"/>
            </a:solidFill>
            <a:ln w="73262" cap="flat">
              <a:noFill/>
              <a:prstDash val="solid"/>
              <a:miter/>
            </a:ln>
          </p:spPr>
          <p:txBody>
            <a:bodyPr rtlCol="0" anchor="ctr"/>
            <a:lstStyle/>
            <a:p>
              <a:endParaRPr lang="en-GB"/>
            </a:p>
          </p:txBody>
        </p:sp>
        <p:sp>
          <p:nvSpPr>
            <p:cNvPr id="840" name="Graphic 1127">
              <a:extLst>
                <a:ext uri="{FF2B5EF4-FFF2-40B4-BE49-F238E27FC236}">
                  <a16:creationId xmlns:a16="http://schemas.microsoft.com/office/drawing/2014/main" id="{4FB55F2F-4876-4B8A-ABF2-566676208A7F}"/>
                </a:ext>
              </a:extLst>
            </p:cNvPr>
            <p:cNvSpPr/>
            <p:nvPr/>
          </p:nvSpPr>
          <p:spPr>
            <a:xfrm>
              <a:off x="7228828" y="4406698"/>
              <a:ext cx="4621" cy="52228"/>
            </a:xfrm>
            <a:custGeom>
              <a:avLst/>
              <a:gdLst>
                <a:gd name="connsiteX0" fmla="*/ 5030 w 4621"/>
                <a:gd name="connsiteY0" fmla="*/ 53870 h 52228"/>
                <a:gd name="connsiteX1" fmla="*/ 1289 w 4621"/>
                <a:gd name="connsiteY1" fmla="*/ 53870 h 52228"/>
                <a:gd name="connsiteX2" fmla="*/ 1289 w 4621"/>
                <a:gd name="connsiteY2" fmla="*/ 18512 h 52228"/>
                <a:gd name="connsiteX3" fmla="*/ 5030 w 4621"/>
                <a:gd name="connsiteY3" fmla="*/ 18512 h 52228"/>
                <a:gd name="connsiteX4" fmla="*/ 5030 w 4621"/>
                <a:gd name="connsiteY4" fmla="*/ 53870 h 52228"/>
                <a:gd name="connsiteX5" fmla="*/ 5470 w 4621"/>
                <a:gd name="connsiteY5" fmla="*/ 6262 h 52228"/>
                <a:gd name="connsiteX6" fmla="*/ 849 w 4621"/>
                <a:gd name="connsiteY6" fmla="*/ 6262 h 52228"/>
                <a:gd name="connsiteX7" fmla="*/ 849 w 4621"/>
                <a:gd name="connsiteY7" fmla="*/ 1641 h 52228"/>
                <a:gd name="connsiteX8" fmla="*/ 5470 w 4621"/>
                <a:gd name="connsiteY8" fmla="*/ 1641 h 52228"/>
                <a:gd name="connsiteX9" fmla="*/ 5470 w 4621"/>
                <a:gd name="connsiteY9" fmla="*/ 626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030" y="53870"/>
                  </a:moveTo>
                  <a:lnTo>
                    <a:pt x="1289" y="53870"/>
                  </a:lnTo>
                  <a:lnTo>
                    <a:pt x="1289" y="18512"/>
                  </a:lnTo>
                  <a:lnTo>
                    <a:pt x="5030" y="18512"/>
                  </a:lnTo>
                  <a:lnTo>
                    <a:pt x="5030" y="53870"/>
                  </a:lnTo>
                  <a:close/>
                  <a:moveTo>
                    <a:pt x="5470" y="6262"/>
                  </a:moveTo>
                  <a:lnTo>
                    <a:pt x="849" y="6262"/>
                  </a:lnTo>
                  <a:lnTo>
                    <a:pt x="849" y="1641"/>
                  </a:lnTo>
                  <a:lnTo>
                    <a:pt x="5470" y="1641"/>
                  </a:lnTo>
                  <a:lnTo>
                    <a:pt x="5470" y="6262"/>
                  </a:lnTo>
                  <a:close/>
                </a:path>
              </a:pathLst>
            </a:custGeom>
            <a:solidFill>
              <a:srgbClr val="000000"/>
            </a:solidFill>
            <a:ln w="73262" cap="flat">
              <a:noFill/>
              <a:prstDash val="solid"/>
              <a:miter/>
            </a:ln>
          </p:spPr>
          <p:txBody>
            <a:bodyPr rtlCol="0" anchor="ctr"/>
            <a:lstStyle/>
            <a:p>
              <a:endParaRPr lang="en-GB"/>
            </a:p>
          </p:txBody>
        </p:sp>
        <p:sp>
          <p:nvSpPr>
            <p:cNvPr id="841" name="Graphic 1127">
              <a:extLst>
                <a:ext uri="{FF2B5EF4-FFF2-40B4-BE49-F238E27FC236}">
                  <a16:creationId xmlns:a16="http://schemas.microsoft.com/office/drawing/2014/main" id="{164B6B24-FD28-4800-9B49-3AC60F6E9A63}"/>
                </a:ext>
              </a:extLst>
            </p:cNvPr>
            <p:cNvSpPr/>
            <p:nvPr/>
          </p:nvSpPr>
          <p:spPr>
            <a:xfrm>
              <a:off x="7243076" y="4412273"/>
              <a:ext cx="16578" cy="46653"/>
            </a:xfrm>
            <a:custGeom>
              <a:avLst/>
              <a:gdLst>
                <a:gd name="connsiteX0" fmla="*/ 17434 w 16578"/>
                <a:gd name="connsiteY0" fmla="*/ 48296 h 46653"/>
                <a:gd name="connsiteX1" fmla="*/ 14207 w 16578"/>
                <a:gd name="connsiteY1" fmla="*/ 48296 h 46653"/>
                <a:gd name="connsiteX2" fmla="*/ 7972 w 16578"/>
                <a:gd name="connsiteY2" fmla="*/ 45728 h 46653"/>
                <a:gd name="connsiteX3" fmla="*/ 5698 w 16578"/>
                <a:gd name="connsiteY3" fmla="*/ 39053 h 46653"/>
                <a:gd name="connsiteX4" fmla="*/ 5698 w 16578"/>
                <a:gd name="connsiteY4" fmla="*/ 15726 h 46653"/>
                <a:gd name="connsiteX5" fmla="*/ 856 w 16578"/>
                <a:gd name="connsiteY5" fmla="*/ 15726 h 46653"/>
                <a:gd name="connsiteX6" fmla="*/ 856 w 16578"/>
                <a:gd name="connsiteY6" fmla="*/ 12938 h 46653"/>
                <a:gd name="connsiteX7" fmla="*/ 5698 w 16578"/>
                <a:gd name="connsiteY7" fmla="*/ 12938 h 46653"/>
                <a:gd name="connsiteX8" fmla="*/ 5698 w 16578"/>
                <a:gd name="connsiteY8" fmla="*/ 1642 h 46653"/>
                <a:gd name="connsiteX9" fmla="*/ 9439 w 16578"/>
                <a:gd name="connsiteY9" fmla="*/ 1642 h 46653"/>
                <a:gd name="connsiteX10" fmla="*/ 9439 w 16578"/>
                <a:gd name="connsiteY10" fmla="*/ 12938 h 46653"/>
                <a:gd name="connsiteX11" fmla="*/ 17434 w 16578"/>
                <a:gd name="connsiteY11" fmla="*/ 12938 h 46653"/>
                <a:gd name="connsiteX12" fmla="*/ 17434 w 16578"/>
                <a:gd name="connsiteY12" fmla="*/ 15726 h 46653"/>
                <a:gd name="connsiteX13" fmla="*/ 9439 w 16578"/>
                <a:gd name="connsiteY13" fmla="*/ 15726 h 46653"/>
                <a:gd name="connsiteX14" fmla="*/ 9439 w 16578"/>
                <a:gd name="connsiteY14" fmla="*/ 39126 h 46653"/>
                <a:gd name="connsiteX15" fmla="*/ 14867 w 16578"/>
                <a:gd name="connsiteY15" fmla="*/ 44995 h 46653"/>
                <a:gd name="connsiteX16" fmla="*/ 17434 w 16578"/>
                <a:gd name="connsiteY16" fmla="*/ 44995 h 46653"/>
                <a:gd name="connsiteX17" fmla="*/ 17434 w 16578"/>
                <a:gd name="connsiteY17" fmla="*/ 48296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434" y="48296"/>
                  </a:moveTo>
                  <a:lnTo>
                    <a:pt x="14207" y="48296"/>
                  </a:lnTo>
                  <a:cubicBezTo>
                    <a:pt x="11493" y="48296"/>
                    <a:pt x="9439" y="47415"/>
                    <a:pt x="7972" y="45728"/>
                  </a:cubicBezTo>
                  <a:cubicBezTo>
                    <a:pt x="6431" y="44041"/>
                    <a:pt x="5698" y="41840"/>
                    <a:pt x="5698" y="39053"/>
                  </a:cubicBezTo>
                  <a:lnTo>
                    <a:pt x="5698" y="15726"/>
                  </a:lnTo>
                  <a:lnTo>
                    <a:pt x="856" y="15726"/>
                  </a:lnTo>
                  <a:lnTo>
                    <a:pt x="856" y="12938"/>
                  </a:lnTo>
                  <a:lnTo>
                    <a:pt x="5698" y="12938"/>
                  </a:lnTo>
                  <a:lnTo>
                    <a:pt x="5698" y="1642"/>
                  </a:lnTo>
                  <a:lnTo>
                    <a:pt x="9439" y="1642"/>
                  </a:lnTo>
                  <a:lnTo>
                    <a:pt x="9439" y="12938"/>
                  </a:lnTo>
                  <a:lnTo>
                    <a:pt x="17434" y="12938"/>
                  </a:lnTo>
                  <a:lnTo>
                    <a:pt x="17434" y="15726"/>
                  </a:lnTo>
                  <a:lnTo>
                    <a:pt x="9439" y="15726"/>
                  </a:lnTo>
                  <a:lnTo>
                    <a:pt x="9439" y="39126"/>
                  </a:lnTo>
                  <a:cubicBezTo>
                    <a:pt x="9439" y="43014"/>
                    <a:pt x="11273" y="44995"/>
                    <a:pt x="14867" y="44995"/>
                  </a:cubicBezTo>
                  <a:lnTo>
                    <a:pt x="17434" y="44995"/>
                  </a:lnTo>
                  <a:lnTo>
                    <a:pt x="17434" y="48296"/>
                  </a:lnTo>
                  <a:close/>
                </a:path>
              </a:pathLst>
            </a:custGeom>
            <a:solidFill>
              <a:srgbClr val="000000"/>
            </a:solidFill>
            <a:ln w="73262" cap="flat">
              <a:noFill/>
              <a:prstDash val="solid"/>
              <a:miter/>
            </a:ln>
          </p:spPr>
          <p:txBody>
            <a:bodyPr rtlCol="0" anchor="ctr"/>
            <a:lstStyle/>
            <a:p>
              <a:endParaRPr lang="en-GB"/>
            </a:p>
          </p:txBody>
        </p:sp>
        <p:sp>
          <p:nvSpPr>
            <p:cNvPr id="842" name="Graphic 1127">
              <a:extLst>
                <a:ext uri="{FF2B5EF4-FFF2-40B4-BE49-F238E27FC236}">
                  <a16:creationId xmlns:a16="http://schemas.microsoft.com/office/drawing/2014/main" id="{324E5529-9183-4171-8604-8F85984A7AE7}"/>
                </a:ext>
              </a:extLst>
            </p:cNvPr>
            <p:cNvSpPr/>
            <p:nvPr/>
          </p:nvSpPr>
          <p:spPr>
            <a:xfrm>
              <a:off x="7268624" y="4423130"/>
              <a:ext cx="28461" cy="36237"/>
            </a:xfrm>
            <a:custGeom>
              <a:avLst/>
              <a:gdLst>
                <a:gd name="connsiteX0" fmla="*/ 24927 w 28461"/>
                <a:gd name="connsiteY0" fmla="*/ 5531 h 36237"/>
                <a:gd name="connsiteX1" fmla="*/ 29329 w 28461"/>
                <a:gd name="connsiteY1" fmla="*/ 19762 h 36237"/>
                <a:gd name="connsiteX2" fmla="*/ 24927 w 28461"/>
                <a:gd name="connsiteY2" fmla="*/ 33993 h 36237"/>
                <a:gd name="connsiteX3" fmla="*/ 15098 w 28461"/>
                <a:gd name="connsiteY3" fmla="*/ 37881 h 36237"/>
                <a:gd name="connsiteX4" fmla="*/ 5268 w 28461"/>
                <a:gd name="connsiteY4" fmla="*/ 33993 h 36237"/>
                <a:gd name="connsiteX5" fmla="*/ 867 w 28461"/>
                <a:gd name="connsiteY5" fmla="*/ 19762 h 36237"/>
                <a:gd name="connsiteX6" fmla="*/ 5268 w 28461"/>
                <a:gd name="connsiteY6" fmla="*/ 5531 h 36237"/>
                <a:gd name="connsiteX7" fmla="*/ 15098 w 28461"/>
                <a:gd name="connsiteY7" fmla="*/ 1643 h 36237"/>
                <a:gd name="connsiteX8" fmla="*/ 24927 w 28461"/>
                <a:gd name="connsiteY8" fmla="*/ 5531 h 36237"/>
                <a:gd name="connsiteX9" fmla="*/ 22433 w 28461"/>
                <a:gd name="connsiteY9" fmla="*/ 31572 h 36237"/>
                <a:gd name="connsiteX10" fmla="*/ 25588 w 28461"/>
                <a:gd name="connsiteY10" fmla="*/ 19762 h 36237"/>
                <a:gd name="connsiteX11" fmla="*/ 22433 w 28461"/>
                <a:gd name="connsiteY11" fmla="*/ 7952 h 36237"/>
                <a:gd name="connsiteX12" fmla="*/ 15098 w 28461"/>
                <a:gd name="connsiteY12" fmla="*/ 4944 h 36237"/>
                <a:gd name="connsiteX13" fmla="*/ 7762 w 28461"/>
                <a:gd name="connsiteY13" fmla="*/ 7952 h 36237"/>
                <a:gd name="connsiteX14" fmla="*/ 4608 w 28461"/>
                <a:gd name="connsiteY14" fmla="*/ 19762 h 36237"/>
                <a:gd name="connsiteX15" fmla="*/ 7762 w 28461"/>
                <a:gd name="connsiteY15" fmla="*/ 31572 h 36237"/>
                <a:gd name="connsiteX16" fmla="*/ 15098 w 28461"/>
                <a:gd name="connsiteY16" fmla="*/ 34580 h 36237"/>
                <a:gd name="connsiteX17" fmla="*/ 22433 w 28461"/>
                <a:gd name="connsiteY17" fmla="*/ 3157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27" y="5531"/>
                  </a:moveTo>
                  <a:cubicBezTo>
                    <a:pt x="27862" y="8465"/>
                    <a:pt x="29329" y="13234"/>
                    <a:pt x="29329" y="19762"/>
                  </a:cubicBezTo>
                  <a:cubicBezTo>
                    <a:pt x="29329" y="26291"/>
                    <a:pt x="27862" y="31059"/>
                    <a:pt x="24927" y="33993"/>
                  </a:cubicBezTo>
                  <a:cubicBezTo>
                    <a:pt x="22360" y="36561"/>
                    <a:pt x="19059" y="37881"/>
                    <a:pt x="15098" y="37881"/>
                  </a:cubicBezTo>
                  <a:cubicBezTo>
                    <a:pt x="11137" y="37881"/>
                    <a:pt x="7836" y="36561"/>
                    <a:pt x="5268" y="33993"/>
                  </a:cubicBezTo>
                  <a:cubicBezTo>
                    <a:pt x="2334" y="31059"/>
                    <a:pt x="867" y="26291"/>
                    <a:pt x="867" y="19762"/>
                  </a:cubicBezTo>
                  <a:cubicBezTo>
                    <a:pt x="867" y="13234"/>
                    <a:pt x="2334" y="8465"/>
                    <a:pt x="5268" y="5531"/>
                  </a:cubicBezTo>
                  <a:cubicBezTo>
                    <a:pt x="7836" y="2964"/>
                    <a:pt x="11137" y="1643"/>
                    <a:pt x="15098" y="1643"/>
                  </a:cubicBezTo>
                  <a:cubicBezTo>
                    <a:pt x="19059" y="1643"/>
                    <a:pt x="22360" y="2964"/>
                    <a:pt x="24927" y="5531"/>
                  </a:cubicBezTo>
                  <a:close/>
                  <a:moveTo>
                    <a:pt x="22433" y="31572"/>
                  </a:moveTo>
                  <a:cubicBezTo>
                    <a:pt x="24561" y="29445"/>
                    <a:pt x="25588" y="25557"/>
                    <a:pt x="25588" y="19762"/>
                  </a:cubicBezTo>
                  <a:cubicBezTo>
                    <a:pt x="25588" y="13967"/>
                    <a:pt x="24561" y="10079"/>
                    <a:pt x="22433" y="7952"/>
                  </a:cubicBezTo>
                  <a:cubicBezTo>
                    <a:pt x="20453" y="5971"/>
                    <a:pt x="17959" y="4944"/>
                    <a:pt x="15098" y="4944"/>
                  </a:cubicBezTo>
                  <a:cubicBezTo>
                    <a:pt x="12237" y="4944"/>
                    <a:pt x="9743" y="5971"/>
                    <a:pt x="7762" y="7952"/>
                  </a:cubicBezTo>
                  <a:cubicBezTo>
                    <a:pt x="5635" y="10079"/>
                    <a:pt x="4608" y="13967"/>
                    <a:pt x="4608" y="19762"/>
                  </a:cubicBezTo>
                  <a:cubicBezTo>
                    <a:pt x="4608" y="25557"/>
                    <a:pt x="5635" y="29445"/>
                    <a:pt x="7762" y="31572"/>
                  </a:cubicBezTo>
                  <a:cubicBezTo>
                    <a:pt x="9743" y="33553"/>
                    <a:pt x="12237" y="34580"/>
                    <a:pt x="15098" y="34580"/>
                  </a:cubicBezTo>
                  <a:cubicBezTo>
                    <a:pt x="17959" y="34580"/>
                    <a:pt x="20453" y="33553"/>
                    <a:pt x="22433" y="31572"/>
                  </a:cubicBezTo>
                  <a:close/>
                </a:path>
              </a:pathLst>
            </a:custGeom>
            <a:solidFill>
              <a:srgbClr val="000000"/>
            </a:solidFill>
            <a:ln w="73262" cap="flat">
              <a:noFill/>
              <a:prstDash val="solid"/>
              <a:miter/>
            </a:ln>
          </p:spPr>
          <p:txBody>
            <a:bodyPr rtlCol="0" anchor="ctr"/>
            <a:lstStyle/>
            <a:p>
              <a:endParaRPr lang="en-GB"/>
            </a:p>
          </p:txBody>
        </p:sp>
        <p:sp>
          <p:nvSpPr>
            <p:cNvPr id="843" name="Graphic 1127">
              <a:extLst>
                <a:ext uri="{FF2B5EF4-FFF2-40B4-BE49-F238E27FC236}">
                  <a16:creationId xmlns:a16="http://schemas.microsoft.com/office/drawing/2014/main" id="{E8F07D49-3C53-4A85-9BE8-E9559909943C}"/>
                </a:ext>
              </a:extLst>
            </p:cNvPr>
            <p:cNvSpPr/>
            <p:nvPr/>
          </p:nvSpPr>
          <p:spPr>
            <a:xfrm>
              <a:off x="7309059" y="4423130"/>
              <a:ext cx="22593" cy="35797"/>
            </a:xfrm>
            <a:custGeom>
              <a:avLst/>
              <a:gdLst>
                <a:gd name="connsiteX0" fmla="*/ 20759 w 22593"/>
                <a:gd name="connsiteY0" fmla="*/ 7732 h 35797"/>
                <a:gd name="connsiteX1" fmla="*/ 17752 w 22593"/>
                <a:gd name="connsiteY1" fmla="*/ 5531 h 35797"/>
                <a:gd name="connsiteX2" fmla="*/ 14084 w 22593"/>
                <a:gd name="connsiteY2" fmla="*/ 4944 h 35797"/>
                <a:gd name="connsiteX3" fmla="*/ 7189 w 22593"/>
                <a:gd name="connsiteY3" fmla="*/ 8025 h 35797"/>
                <a:gd name="connsiteX4" fmla="*/ 4621 w 22593"/>
                <a:gd name="connsiteY4" fmla="*/ 15654 h 35797"/>
                <a:gd name="connsiteX5" fmla="*/ 4621 w 22593"/>
                <a:gd name="connsiteY5" fmla="*/ 37441 h 35797"/>
                <a:gd name="connsiteX6" fmla="*/ 880 w 22593"/>
                <a:gd name="connsiteY6" fmla="*/ 37441 h 35797"/>
                <a:gd name="connsiteX7" fmla="*/ 880 w 22593"/>
                <a:gd name="connsiteY7" fmla="*/ 2084 h 35797"/>
                <a:gd name="connsiteX8" fmla="*/ 4621 w 22593"/>
                <a:gd name="connsiteY8" fmla="*/ 2084 h 35797"/>
                <a:gd name="connsiteX9" fmla="*/ 4621 w 22593"/>
                <a:gd name="connsiteY9" fmla="*/ 6778 h 35797"/>
                <a:gd name="connsiteX10" fmla="*/ 8949 w 22593"/>
                <a:gd name="connsiteY10" fmla="*/ 3037 h 35797"/>
                <a:gd name="connsiteX11" fmla="*/ 14964 w 22593"/>
                <a:gd name="connsiteY11" fmla="*/ 1643 h 35797"/>
                <a:gd name="connsiteX12" fmla="*/ 23473 w 22593"/>
                <a:gd name="connsiteY12" fmla="*/ 5018 h 35797"/>
                <a:gd name="connsiteX13" fmla="*/ 20759 w 22593"/>
                <a:gd name="connsiteY13" fmla="*/ 7732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93" h="35797">
                  <a:moveTo>
                    <a:pt x="20759" y="7732"/>
                  </a:moveTo>
                  <a:cubicBezTo>
                    <a:pt x="19659" y="6632"/>
                    <a:pt x="18705" y="5898"/>
                    <a:pt x="17752" y="5531"/>
                  </a:cubicBezTo>
                  <a:cubicBezTo>
                    <a:pt x="16798" y="5164"/>
                    <a:pt x="15551" y="4944"/>
                    <a:pt x="14084" y="4944"/>
                  </a:cubicBezTo>
                  <a:cubicBezTo>
                    <a:pt x="11150" y="4944"/>
                    <a:pt x="8802" y="5971"/>
                    <a:pt x="7189" y="8025"/>
                  </a:cubicBezTo>
                  <a:cubicBezTo>
                    <a:pt x="5501" y="10153"/>
                    <a:pt x="4621" y="12647"/>
                    <a:pt x="4621" y="15654"/>
                  </a:cubicBezTo>
                  <a:lnTo>
                    <a:pt x="4621" y="37441"/>
                  </a:lnTo>
                  <a:lnTo>
                    <a:pt x="880" y="37441"/>
                  </a:lnTo>
                  <a:lnTo>
                    <a:pt x="880" y="2084"/>
                  </a:lnTo>
                  <a:lnTo>
                    <a:pt x="4621" y="2084"/>
                  </a:lnTo>
                  <a:lnTo>
                    <a:pt x="4621" y="6778"/>
                  </a:lnTo>
                  <a:cubicBezTo>
                    <a:pt x="5648" y="5164"/>
                    <a:pt x="7115" y="3917"/>
                    <a:pt x="8949" y="3037"/>
                  </a:cubicBezTo>
                  <a:cubicBezTo>
                    <a:pt x="10783" y="2084"/>
                    <a:pt x="12837" y="1643"/>
                    <a:pt x="14964" y="1643"/>
                  </a:cubicBezTo>
                  <a:cubicBezTo>
                    <a:pt x="18412" y="1643"/>
                    <a:pt x="21199" y="2744"/>
                    <a:pt x="23473" y="5018"/>
                  </a:cubicBezTo>
                  <a:lnTo>
                    <a:pt x="20759" y="7732"/>
                  </a:lnTo>
                  <a:close/>
                </a:path>
              </a:pathLst>
            </a:custGeom>
            <a:solidFill>
              <a:srgbClr val="000000"/>
            </a:solidFill>
            <a:ln w="73262" cap="flat">
              <a:noFill/>
              <a:prstDash val="solid"/>
              <a:miter/>
            </a:ln>
          </p:spPr>
          <p:txBody>
            <a:bodyPr rtlCol="0" anchor="ctr"/>
            <a:lstStyle/>
            <a:p>
              <a:endParaRPr lang="en-GB"/>
            </a:p>
          </p:txBody>
        </p:sp>
        <p:sp>
          <p:nvSpPr>
            <p:cNvPr id="844" name="Graphic 1127">
              <a:extLst>
                <a:ext uri="{FF2B5EF4-FFF2-40B4-BE49-F238E27FC236}">
                  <a16:creationId xmlns:a16="http://schemas.microsoft.com/office/drawing/2014/main" id="{159B3273-69A1-4A44-84C6-3DB559239E45}"/>
                </a:ext>
              </a:extLst>
            </p:cNvPr>
            <p:cNvSpPr/>
            <p:nvPr/>
          </p:nvSpPr>
          <p:spPr>
            <a:xfrm>
              <a:off x="7336804" y="4423130"/>
              <a:ext cx="28315" cy="36237"/>
            </a:xfrm>
            <a:custGeom>
              <a:avLst/>
              <a:gdLst>
                <a:gd name="connsiteX0" fmla="*/ 29206 w 28315"/>
                <a:gd name="connsiteY0" fmla="*/ 20569 h 36237"/>
                <a:gd name="connsiteX1" fmla="*/ 4632 w 28315"/>
                <a:gd name="connsiteY1" fmla="*/ 20569 h 36237"/>
                <a:gd name="connsiteX2" fmla="*/ 7566 w 28315"/>
                <a:gd name="connsiteY2" fmla="*/ 30912 h 36237"/>
                <a:gd name="connsiteX3" fmla="*/ 16148 w 28315"/>
                <a:gd name="connsiteY3" fmla="*/ 34507 h 36237"/>
                <a:gd name="connsiteX4" fmla="*/ 21430 w 28315"/>
                <a:gd name="connsiteY4" fmla="*/ 33480 h 36237"/>
                <a:gd name="connsiteX5" fmla="*/ 25905 w 28315"/>
                <a:gd name="connsiteY5" fmla="*/ 30252 h 36237"/>
                <a:gd name="connsiteX6" fmla="*/ 28692 w 28315"/>
                <a:gd name="connsiteY6" fmla="*/ 32453 h 36237"/>
                <a:gd name="connsiteX7" fmla="*/ 22971 w 28315"/>
                <a:gd name="connsiteY7" fmla="*/ 36561 h 36237"/>
                <a:gd name="connsiteX8" fmla="*/ 15928 w 28315"/>
                <a:gd name="connsiteY8" fmla="*/ 37881 h 36237"/>
                <a:gd name="connsiteX9" fmla="*/ 4778 w 28315"/>
                <a:gd name="connsiteY9" fmla="*/ 33260 h 36237"/>
                <a:gd name="connsiteX10" fmla="*/ 891 w 28315"/>
                <a:gd name="connsiteY10" fmla="*/ 19762 h 36237"/>
                <a:gd name="connsiteX11" fmla="*/ 4632 w 28315"/>
                <a:gd name="connsiteY11" fmla="*/ 6412 h 36237"/>
                <a:gd name="connsiteX12" fmla="*/ 15048 w 28315"/>
                <a:gd name="connsiteY12" fmla="*/ 1643 h 36237"/>
                <a:gd name="connsiteX13" fmla="*/ 25465 w 28315"/>
                <a:gd name="connsiteY13" fmla="*/ 6191 h 36237"/>
                <a:gd name="connsiteX14" fmla="*/ 29206 w 28315"/>
                <a:gd name="connsiteY14" fmla="*/ 18882 h 36237"/>
                <a:gd name="connsiteX15" fmla="*/ 29206 w 28315"/>
                <a:gd name="connsiteY15" fmla="*/ 20569 h 36237"/>
                <a:gd name="connsiteX16" fmla="*/ 25465 w 28315"/>
                <a:gd name="connsiteY16" fmla="*/ 17562 h 36237"/>
                <a:gd name="connsiteX17" fmla="*/ 24218 w 28315"/>
                <a:gd name="connsiteY17" fmla="*/ 10886 h 36237"/>
                <a:gd name="connsiteX18" fmla="*/ 20623 w 28315"/>
                <a:gd name="connsiteY18" fmla="*/ 6485 h 36237"/>
                <a:gd name="connsiteX19" fmla="*/ 15048 w 28315"/>
                <a:gd name="connsiteY19" fmla="*/ 4944 h 36237"/>
                <a:gd name="connsiteX20" fmla="*/ 9547 w 28315"/>
                <a:gd name="connsiteY20" fmla="*/ 6485 h 36237"/>
                <a:gd name="connsiteX21" fmla="*/ 5879 w 28315"/>
                <a:gd name="connsiteY21" fmla="*/ 10886 h 36237"/>
                <a:gd name="connsiteX22" fmla="*/ 4632 w 28315"/>
                <a:gd name="connsiteY22" fmla="*/ 17562 h 36237"/>
                <a:gd name="connsiteX23" fmla="*/ 25465 w 28315"/>
                <a:gd name="connsiteY23" fmla="*/ 1756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15" h="36237">
                  <a:moveTo>
                    <a:pt x="29206" y="20569"/>
                  </a:moveTo>
                  <a:lnTo>
                    <a:pt x="4632" y="20569"/>
                  </a:lnTo>
                  <a:cubicBezTo>
                    <a:pt x="4632" y="25117"/>
                    <a:pt x="5585" y="28565"/>
                    <a:pt x="7566" y="30912"/>
                  </a:cubicBezTo>
                  <a:cubicBezTo>
                    <a:pt x="9547" y="33333"/>
                    <a:pt x="12407" y="34507"/>
                    <a:pt x="16148" y="34507"/>
                  </a:cubicBezTo>
                  <a:cubicBezTo>
                    <a:pt x="18202" y="34507"/>
                    <a:pt x="19963" y="34140"/>
                    <a:pt x="21430" y="33480"/>
                  </a:cubicBezTo>
                  <a:cubicBezTo>
                    <a:pt x="22897" y="32819"/>
                    <a:pt x="24364" y="31792"/>
                    <a:pt x="25905" y="30252"/>
                  </a:cubicBezTo>
                  <a:lnTo>
                    <a:pt x="28692" y="32453"/>
                  </a:lnTo>
                  <a:cubicBezTo>
                    <a:pt x="26785" y="34360"/>
                    <a:pt x="24878" y="35754"/>
                    <a:pt x="22971" y="36561"/>
                  </a:cubicBezTo>
                  <a:cubicBezTo>
                    <a:pt x="21063" y="37441"/>
                    <a:pt x="18716" y="37881"/>
                    <a:pt x="15928" y="37881"/>
                  </a:cubicBezTo>
                  <a:cubicBezTo>
                    <a:pt x="11014" y="37881"/>
                    <a:pt x="7346" y="36341"/>
                    <a:pt x="4778" y="33260"/>
                  </a:cubicBezTo>
                  <a:cubicBezTo>
                    <a:pt x="2138" y="30179"/>
                    <a:pt x="891" y="25704"/>
                    <a:pt x="891" y="19762"/>
                  </a:cubicBezTo>
                  <a:cubicBezTo>
                    <a:pt x="891" y="14040"/>
                    <a:pt x="2138" y="9566"/>
                    <a:pt x="4632" y="6412"/>
                  </a:cubicBezTo>
                  <a:cubicBezTo>
                    <a:pt x="7126" y="3257"/>
                    <a:pt x="10573" y="1643"/>
                    <a:pt x="15048" y="1643"/>
                  </a:cubicBezTo>
                  <a:cubicBezTo>
                    <a:pt x="19523" y="1643"/>
                    <a:pt x="22971" y="3184"/>
                    <a:pt x="25465" y="6191"/>
                  </a:cubicBezTo>
                  <a:cubicBezTo>
                    <a:pt x="27959" y="9199"/>
                    <a:pt x="29206" y="13454"/>
                    <a:pt x="29206" y="18882"/>
                  </a:cubicBezTo>
                  <a:lnTo>
                    <a:pt x="29206" y="20569"/>
                  </a:lnTo>
                  <a:close/>
                  <a:moveTo>
                    <a:pt x="25465" y="17562"/>
                  </a:moveTo>
                  <a:cubicBezTo>
                    <a:pt x="25245" y="14554"/>
                    <a:pt x="24878" y="12280"/>
                    <a:pt x="24218" y="10886"/>
                  </a:cubicBezTo>
                  <a:cubicBezTo>
                    <a:pt x="23411" y="9052"/>
                    <a:pt x="22237" y="7585"/>
                    <a:pt x="20623" y="6485"/>
                  </a:cubicBezTo>
                  <a:cubicBezTo>
                    <a:pt x="18936" y="5458"/>
                    <a:pt x="17102" y="4944"/>
                    <a:pt x="15048" y="4944"/>
                  </a:cubicBezTo>
                  <a:cubicBezTo>
                    <a:pt x="12994" y="4944"/>
                    <a:pt x="11160" y="5458"/>
                    <a:pt x="9547" y="6485"/>
                  </a:cubicBezTo>
                  <a:cubicBezTo>
                    <a:pt x="7933" y="7585"/>
                    <a:pt x="6686" y="9052"/>
                    <a:pt x="5879" y="10886"/>
                  </a:cubicBezTo>
                  <a:cubicBezTo>
                    <a:pt x="5219" y="12280"/>
                    <a:pt x="4852" y="14554"/>
                    <a:pt x="4632" y="17562"/>
                  </a:cubicBezTo>
                  <a:lnTo>
                    <a:pt x="25465" y="17562"/>
                  </a:lnTo>
                  <a:close/>
                </a:path>
              </a:pathLst>
            </a:custGeom>
            <a:solidFill>
              <a:srgbClr val="000000"/>
            </a:solidFill>
            <a:ln w="73262" cap="flat">
              <a:noFill/>
              <a:prstDash val="solid"/>
              <a:miter/>
            </a:ln>
          </p:spPr>
          <p:txBody>
            <a:bodyPr rtlCol="0" anchor="ctr"/>
            <a:lstStyle/>
            <a:p>
              <a:endParaRPr lang="en-GB"/>
            </a:p>
          </p:txBody>
        </p:sp>
        <p:sp>
          <p:nvSpPr>
            <p:cNvPr id="845" name="Graphic 1127">
              <a:extLst>
                <a:ext uri="{FF2B5EF4-FFF2-40B4-BE49-F238E27FC236}">
                  <a16:creationId xmlns:a16="http://schemas.microsoft.com/office/drawing/2014/main" id="{C517A410-5D9C-429A-8D2E-89A4D1986EDC}"/>
                </a:ext>
              </a:extLst>
            </p:cNvPr>
            <p:cNvSpPr/>
            <p:nvPr/>
          </p:nvSpPr>
          <p:spPr>
            <a:xfrm>
              <a:off x="7374966" y="4406698"/>
              <a:ext cx="27434" cy="52669"/>
            </a:xfrm>
            <a:custGeom>
              <a:avLst/>
              <a:gdLst>
                <a:gd name="connsiteX0" fmla="*/ 28339 w 27434"/>
                <a:gd name="connsiteY0" fmla="*/ 53870 h 52669"/>
                <a:gd name="connsiteX1" fmla="*/ 24597 w 27434"/>
                <a:gd name="connsiteY1" fmla="*/ 53870 h 52669"/>
                <a:gd name="connsiteX2" fmla="*/ 24597 w 27434"/>
                <a:gd name="connsiteY2" fmla="*/ 49322 h 52669"/>
                <a:gd name="connsiteX3" fmla="*/ 19903 w 27434"/>
                <a:gd name="connsiteY3" fmla="*/ 53209 h 52669"/>
                <a:gd name="connsiteX4" fmla="*/ 14108 w 27434"/>
                <a:gd name="connsiteY4" fmla="*/ 54310 h 52669"/>
                <a:gd name="connsiteX5" fmla="*/ 5452 w 27434"/>
                <a:gd name="connsiteY5" fmla="*/ 51229 h 52669"/>
                <a:gd name="connsiteX6" fmla="*/ 904 w 27434"/>
                <a:gd name="connsiteY6" fmla="*/ 36191 h 52669"/>
                <a:gd name="connsiteX7" fmla="*/ 5452 w 27434"/>
                <a:gd name="connsiteY7" fmla="*/ 21153 h 52669"/>
                <a:gd name="connsiteX8" fmla="*/ 14108 w 27434"/>
                <a:gd name="connsiteY8" fmla="*/ 18072 h 52669"/>
                <a:gd name="connsiteX9" fmla="*/ 19903 w 27434"/>
                <a:gd name="connsiteY9" fmla="*/ 19173 h 52669"/>
                <a:gd name="connsiteX10" fmla="*/ 24597 w 27434"/>
                <a:gd name="connsiteY10" fmla="*/ 23060 h 52669"/>
                <a:gd name="connsiteX11" fmla="*/ 24597 w 27434"/>
                <a:gd name="connsiteY11" fmla="*/ 1641 h 52669"/>
                <a:gd name="connsiteX12" fmla="*/ 28339 w 27434"/>
                <a:gd name="connsiteY12" fmla="*/ 1641 h 52669"/>
                <a:gd name="connsiteX13" fmla="*/ 28339 w 27434"/>
                <a:gd name="connsiteY13" fmla="*/ 53870 h 52669"/>
                <a:gd name="connsiteX14" fmla="*/ 24231 w 27434"/>
                <a:gd name="connsiteY14" fmla="*/ 41693 h 52669"/>
                <a:gd name="connsiteX15" fmla="*/ 24597 w 27434"/>
                <a:gd name="connsiteY15" fmla="*/ 36191 h 52669"/>
                <a:gd name="connsiteX16" fmla="*/ 24231 w 27434"/>
                <a:gd name="connsiteY16" fmla="*/ 30689 h 52669"/>
                <a:gd name="connsiteX17" fmla="*/ 22910 w 27434"/>
                <a:gd name="connsiteY17" fmla="*/ 26068 h 52669"/>
                <a:gd name="connsiteX18" fmla="*/ 19829 w 27434"/>
                <a:gd name="connsiteY18" fmla="*/ 22547 h 52669"/>
                <a:gd name="connsiteX19" fmla="*/ 14621 w 27434"/>
                <a:gd name="connsiteY19" fmla="*/ 21373 h 52669"/>
                <a:gd name="connsiteX20" fmla="*/ 9486 w 27434"/>
                <a:gd name="connsiteY20" fmla="*/ 22547 h 52669"/>
                <a:gd name="connsiteX21" fmla="*/ 6332 w 27434"/>
                <a:gd name="connsiteY21" fmla="*/ 26068 h 52669"/>
                <a:gd name="connsiteX22" fmla="*/ 5012 w 27434"/>
                <a:gd name="connsiteY22" fmla="*/ 30689 h 52669"/>
                <a:gd name="connsiteX23" fmla="*/ 4645 w 27434"/>
                <a:gd name="connsiteY23" fmla="*/ 36191 h 52669"/>
                <a:gd name="connsiteX24" fmla="*/ 5012 w 27434"/>
                <a:gd name="connsiteY24" fmla="*/ 41693 h 52669"/>
                <a:gd name="connsiteX25" fmla="*/ 6332 w 27434"/>
                <a:gd name="connsiteY25" fmla="*/ 46314 h 52669"/>
                <a:gd name="connsiteX26" fmla="*/ 9486 w 27434"/>
                <a:gd name="connsiteY26" fmla="*/ 49762 h 52669"/>
                <a:gd name="connsiteX27" fmla="*/ 14621 w 27434"/>
                <a:gd name="connsiteY27" fmla="*/ 51009 h 52669"/>
                <a:gd name="connsiteX28" fmla="*/ 19829 w 27434"/>
                <a:gd name="connsiteY28" fmla="*/ 49762 h 52669"/>
                <a:gd name="connsiteX29" fmla="*/ 22910 w 27434"/>
                <a:gd name="connsiteY29" fmla="*/ 46314 h 52669"/>
                <a:gd name="connsiteX30" fmla="*/ 24231 w 27434"/>
                <a:gd name="connsiteY30" fmla="*/ 41693 h 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34" h="52669">
                  <a:moveTo>
                    <a:pt x="28339" y="53870"/>
                  </a:moveTo>
                  <a:lnTo>
                    <a:pt x="24597" y="53870"/>
                  </a:lnTo>
                  <a:lnTo>
                    <a:pt x="24597" y="49322"/>
                  </a:lnTo>
                  <a:cubicBezTo>
                    <a:pt x="23130" y="51229"/>
                    <a:pt x="21590" y="52549"/>
                    <a:pt x="19903" y="53209"/>
                  </a:cubicBezTo>
                  <a:cubicBezTo>
                    <a:pt x="18216" y="53943"/>
                    <a:pt x="16308" y="54310"/>
                    <a:pt x="14108" y="54310"/>
                  </a:cubicBezTo>
                  <a:cubicBezTo>
                    <a:pt x="10367" y="54310"/>
                    <a:pt x="7506" y="53283"/>
                    <a:pt x="5452" y="51229"/>
                  </a:cubicBezTo>
                  <a:cubicBezTo>
                    <a:pt x="2444" y="48221"/>
                    <a:pt x="904" y="43160"/>
                    <a:pt x="904" y="36191"/>
                  </a:cubicBezTo>
                  <a:cubicBezTo>
                    <a:pt x="904" y="29222"/>
                    <a:pt x="2444" y="24161"/>
                    <a:pt x="5452" y="21153"/>
                  </a:cubicBezTo>
                  <a:cubicBezTo>
                    <a:pt x="7506" y="19099"/>
                    <a:pt x="10367" y="18072"/>
                    <a:pt x="14108" y="18072"/>
                  </a:cubicBezTo>
                  <a:cubicBezTo>
                    <a:pt x="16308" y="18072"/>
                    <a:pt x="18216" y="18439"/>
                    <a:pt x="19903" y="19173"/>
                  </a:cubicBezTo>
                  <a:cubicBezTo>
                    <a:pt x="21590" y="19833"/>
                    <a:pt x="23130" y="21153"/>
                    <a:pt x="24597" y="23060"/>
                  </a:cubicBezTo>
                  <a:lnTo>
                    <a:pt x="24597" y="1641"/>
                  </a:lnTo>
                  <a:lnTo>
                    <a:pt x="28339" y="1641"/>
                  </a:lnTo>
                  <a:lnTo>
                    <a:pt x="28339" y="53870"/>
                  </a:lnTo>
                  <a:close/>
                  <a:moveTo>
                    <a:pt x="24231" y="41693"/>
                  </a:moveTo>
                  <a:cubicBezTo>
                    <a:pt x="24451" y="40152"/>
                    <a:pt x="24597" y="38318"/>
                    <a:pt x="24597" y="36191"/>
                  </a:cubicBezTo>
                  <a:cubicBezTo>
                    <a:pt x="24597" y="34064"/>
                    <a:pt x="24451" y="32230"/>
                    <a:pt x="24231" y="30689"/>
                  </a:cubicBezTo>
                  <a:cubicBezTo>
                    <a:pt x="24011" y="29149"/>
                    <a:pt x="23570" y="27608"/>
                    <a:pt x="22910" y="26068"/>
                  </a:cubicBezTo>
                  <a:cubicBezTo>
                    <a:pt x="22250" y="24528"/>
                    <a:pt x="21150" y="23354"/>
                    <a:pt x="19829" y="22547"/>
                  </a:cubicBezTo>
                  <a:cubicBezTo>
                    <a:pt x="18436" y="21740"/>
                    <a:pt x="16675" y="21373"/>
                    <a:pt x="14621" y="21373"/>
                  </a:cubicBezTo>
                  <a:cubicBezTo>
                    <a:pt x="12567" y="21373"/>
                    <a:pt x="10807" y="21740"/>
                    <a:pt x="9486" y="22547"/>
                  </a:cubicBezTo>
                  <a:cubicBezTo>
                    <a:pt x="8093" y="23354"/>
                    <a:pt x="7066" y="24528"/>
                    <a:pt x="6332" y="26068"/>
                  </a:cubicBezTo>
                  <a:cubicBezTo>
                    <a:pt x="5745" y="27608"/>
                    <a:pt x="5232" y="29149"/>
                    <a:pt x="5012" y="30689"/>
                  </a:cubicBezTo>
                  <a:cubicBezTo>
                    <a:pt x="4792" y="32230"/>
                    <a:pt x="4645" y="34064"/>
                    <a:pt x="4645" y="36191"/>
                  </a:cubicBezTo>
                  <a:cubicBezTo>
                    <a:pt x="4645" y="38318"/>
                    <a:pt x="4792" y="40152"/>
                    <a:pt x="5012" y="41693"/>
                  </a:cubicBezTo>
                  <a:cubicBezTo>
                    <a:pt x="5232" y="43233"/>
                    <a:pt x="5745" y="44774"/>
                    <a:pt x="6332" y="46314"/>
                  </a:cubicBezTo>
                  <a:cubicBezTo>
                    <a:pt x="7066" y="47855"/>
                    <a:pt x="8093" y="48955"/>
                    <a:pt x="9486" y="49762"/>
                  </a:cubicBezTo>
                  <a:cubicBezTo>
                    <a:pt x="10807" y="50569"/>
                    <a:pt x="12567" y="51009"/>
                    <a:pt x="14621" y="51009"/>
                  </a:cubicBezTo>
                  <a:cubicBezTo>
                    <a:pt x="16675" y="51009"/>
                    <a:pt x="18436" y="50569"/>
                    <a:pt x="19829" y="49762"/>
                  </a:cubicBezTo>
                  <a:cubicBezTo>
                    <a:pt x="21150" y="48955"/>
                    <a:pt x="22250" y="47855"/>
                    <a:pt x="22910" y="46314"/>
                  </a:cubicBezTo>
                  <a:cubicBezTo>
                    <a:pt x="23570" y="44774"/>
                    <a:pt x="24011" y="43233"/>
                    <a:pt x="24231" y="41693"/>
                  </a:cubicBezTo>
                  <a:close/>
                </a:path>
              </a:pathLst>
            </a:custGeom>
            <a:solidFill>
              <a:srgbClr val="000000"/>
            </a:solidFill>
            <a:ln w="73262" cap="flat">
              <a:noFill/>
              <a:prstDash val="solid"/>
              <a:miter/>
            </a:ln>
          </p:spPr>
          <p:txBody>
            <a:bodyPr rtlCol="0" anchor="ctr"/>
            <a:lstStyle/>
            <a:p>
              <a:endParaRPr lang="en-GB"/>
            </a:p>
          </p:txBody>
        </p:sp>
        <p:sp>
          <p:nvSpPr>
            <p:cNvPr id="846" name="Graphic 1127">
              <a:extLst>
                <a:ext uri="{FF2B5EF4-FFF2-40B4-BE49-F238E27FC236}">
                  <a16:creationId xmlns:a16="http://schemas.microsoft.com/office/drawing/2014/main" id="{47EE756C-44A2-4073-A368-3BE811FF4227}"/>
                </a:ext>
              </a:extLst>
            </p:cNvPr>
            <p:cNvSpPr/>
            <p:nvPr/>
          </p:nvSpPr>
          <p:spPr>
            <a:xfrm>
              <a:off x="7433078" y="4423130"/>
              <a:ext cx="27214" cy="36237"/>
            </a:xfrm>
            <a:custGeom>
              <a:avLst/>
              <a:gdLst>
                <a:gd name="connsiteX0" fmla="*/ 28139 w 27214"/>
                <a:gd name="connsiteY0" fmla="*/ 32453 h 36237"/>
                <a:gd name="connsiteX1" fmla="*/ 22857 w 27214"/>
                <a:gd name="connsiteY1" fmla="*/ 36707 h 36237"/>
                <a:gd name="connsiteX2" fmla="*/ 16475 w 27214"/>
                <a:gd name="connsiteY2" fmla="*/ 37881 h 36237"/>
                <a:gd name="connsiteX3" fmla="*/ 5105 w 27214"/>
                <a:gd name="connsiteY3" fmla="*/ 33040 h 36237"/>
                <a:gd name="connsiteX4" fmla="*/ 924 w 27214"/>
                <a:gd name="connsiteY4" fmla="*/ 19762 h 36237"/>
                <a:gd name="connsiteX5" fmla="*/ 5105 w 27214"/>
                <a:gd name="connsiteY5" fmla="*/ 6485 h 36237"/>
                <a:gd name="connsiteX6" fmla="*/ 16475 w 27214"/>
                <a:gd name="connsiteY6" fmla="*/ 1643 h 36237"/>
                <a:gd name="connsiteX7" fmla="*/ 22857 w 27214"/>
                <a:gd name="connsiteY7" fmla="*/ 2817 h 36237"/>
                <a:gd name="connsiteX8" fmla="*/ 28139 w 27214"/>
                <a:gd name="connsiteY8" fmla="*/ 7072 h 36237"/>
                <a:gd name="connsiteX9" fmla="*/ 25571 w 27214"/>
                <a:gd name="connsiteY9" fmla="*/ 9419 h 36237"/>
                <a:gd name="connsiteX10" fmla="*/ 21317 w 27214"/>
                <a:gd name="connsiteY10" fmla="*/ 5898 h 36237"/>
                <a:gd name="connsiteX11" fmla="*/ 16475 w 27214"/>
                <a:gd name="connsiteY11" fmla="*/ 4944 h 36237"/>
                <a:gd name="connsiteX12" fmla="*/ 7086 w 27214"/>
                <a:gd name="connsiteY12" fmla="*/ 9639 h 36237"/>
                <a:gd name="connsiteX13" fmla="*/ 4665 w 27214"/>
                <a:gd name="connsiteY13" fmla="*/ 19762 h 36237"/>
                <a:gd name="connsiteX14" fmla="*/ 7086 w 27214"/>
                <a:gd name="connsiteY14" fmla="*/ 29885 h 36237"/>
                <a:gd name="connsiteX15" fmla="*/ 16475 w 27214"/>
                <a:gd name="connsiteY15" fmla="*/ 34580 h 36237"/>
                <a:gd name="connsiteX16" fmla="*/ 21243 w 27214"/>
                <a:gd name="connsiteY16" fmla="*/ 33553 h 36237"/>
                <a:gd name="connsiteX17" fmla="*/ 25571 w 27214"/>
                <a:gd name="connsiteY17" fmla="*/ 30105 h 36237"/>
                <a:gd name="connsiteX18" fmla="*/ 28139 w 27214"/>
                <a:gd name="connsiteY18" fmla="*/ 32453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14" h="36237">
                  <a:moveTo>
                    <a:pt x="28139" y="32453"/>
                  </a:moveTo>
                  <a:cubicBezTo>
                    <a:pt x="26305" y="34507"/>
                    <a:pt x="24544" y="35900"/>
                    <a:pt x="22857" y="36707"/>
                  </a:cubicBezTo>
                  <a:cubicBezTo>
                    <a:pt x="21097" y="37514"/>
                    <a:pt x="18969" y="37881"/>
                    <a:pt x="16475" y="37881"/>
                  </a:cubicBezTo>
                  <a:cubicBezTo>
                    <a:pt x="11634" y="37881"/>
                    <a:pt x="7819" y="36267"/>
                    <a:pt x="5105" y="33040"/>
                  </a:cubicBezTo>
                  <a:cubicBezTo>
                    <a:pt x="2318" y="29812"/>
                    <a:pt x="924" y="25411"/>
                    <a:pt x="924" y="19762"/>
                  </a:cubicBezTo>
                  <a:cubicBezTo>
                    <a:pt x="924" y="14114"/>
                    <a:pt x="2318" y="9713"/>
                    <a:pt x="5105" y="6485"/>
                  </a:cubicBezTo>
                  <a:cubicBezTo>
                    <a:pt x="7819" y="3257"/>
                    <a:pt x="11634" y="1643"/>
                    <a:pt x="16475" y="1643"/>
                  </a:cubicBezTo>
                  <a:cubicBezTo>
                    <a:pt x="18969" y="1643"/>
                    <a:pt x="21097" y="2010"/>
                    <a:pt x="22857" y="2817"/>
                  </a:cubicBezTo>
                  <a:cubicBezTo>
                    <a:pt x="24544" y="3624"/>
                    <a:pt x="26305" y="5018"/>
                    <a:pt x="28139" y="7072"/>
                  </a:cubicBezTo>
                  <a:lnTo>
                    <a:pt x="25571" y="9419"/>
                  </a:lnTo>
                  <a:cubicBezTo>
                    <a:pt x="24031" y="7732"/>
                    <a:pt x="22637" y="6558"/>
                    <a:pt x="21317" y="5898"/>
                  </a:cubicBezTo>
                  <a:cubicBezTo>
                    <a:pt x="19996" y="5238"/>
                    <a:pt x="18382" y="4944"/>
                    <a:pt x="16475" y="4944"/>
                  </a:cubicBezTo>
                  <a:cubicBezTo>
                    <a:pt x="12294" y="4944"/>
                    <a:pt x="9213" y="6485"/>
                    <a:pt x="7086" y="9639"/>
                  </a:cubicBezTo>
                  <a:cubicBezTo>
                    <a:pt x="5472" y="11987"/>
                    <a:pt x="4665" y="15361"/>
                    <a:pt x="4665" y="19762"/>
                  </a:cubicBezTo>
                  <a:cubicBezTo>
                    <a:pt x="4665" y="24164"/>
                    <a:pt x="5472" y="27538"/>
                    <a:pt x="7086" y="29885"/>
                  </a:cubicBezTo>
                  <a:cubicBezTo>
                    <a:pt x="9213" y="33040"/>
                    <a:pt x="12294" y="34580"/>
                    <a:pt x="16475" y="34580"/>
                  </a:cubicBezTo>
                  <a:cubicBezTo>
                    <a:pt x="18309" y="34580"/>
                    <a:pt x="19923" y="34287"/>
                    <a:pt x="21243" y="33553"/>
                  </a:cubicBezTo>
                  <a:cubicBezTo>
                    <a:pt x="22637" y="32893"/>
                    <a:pt x="24031" y="31792"/>
                    <a:pt x="25571" y="30105"/>
                  </a:cubicBezTo>
                  <a:lnTo>
                    <a:pt x="28139" y="32453"/>
                  </a:lnTo>
                  <a:close/>
                </a:path>
              </a:pathLst>
            </a:custGeom>
            <a:solidFill>
              <a:srgbClr val="000000"/>
            </a:solidFill>
            <a:ln w="73262" cap="flat">
              <a:noFill/>
              <a:prstDash val="solid"/>
              <a:miter/>
            </a:ln>
          </p:spPr>
          <p:txBody>
            <a:bodyPr rtlCol="0" anchor="ctr"/>
            <a:lstStyle/>
            <a:p>
              <a:endParaRPr lang="en-GB"/>
            </a:p>
          </p:txBody>
        </p:sp>
        <p:sp>
          <p:nvSpPr>
            <p:cNvPr id="847" name="Graphic 1127">
              <a:extLst>
                <a:ext uri="{FF2B5EF4-FFF2-40B4-BE49-F238E27FC236}">
                  <a16:creationId xmlns:a16="http://schemas.microsoft.com/office/drawing/2014/main" id="{966C0867-1CC0-4DEB-9C20-62187CE33A7C}"/>
                </a:ext>
              </a:extLst>
            </p:cNvPr>
            <p:cNvSpPr/>
            <p:nvPr/>
          </p:nvSpPr>
          <p:spPr>
            <a:xfrm>
              <a:off x="7469039" y="4423130"/>
              <a:ext cx="28461" cy="36237"/>
            </a:xfrm>
            <a:custGeom>
              <a:avLst/>
              <a:gdLst>
                <a:gd name="connsiteX0" fmla="*/ 24997 w 28461"/>
                <a:gd name="connsiteY0" fmla="*/ 5531 h 36237"/>
                <a:gd name="connsiteX1" fmla="*/ 29398 w 28461"/>
                <a:gd name="connsiteY1" fmla="*/ 19762 h 36237"/>
                <a:gd name="connsiteX2" fmla="*/ 24997 w 28461"/>
                <a:gd name="connsiteY2" fmla="*/ 33993 h 36237"/>
                <a:gd name="connsiteX3" fmla="*/ 15168 w 28461"/>
                <a:gd name="connsiteY3" fmla="*/ 37881 h 36237"/>
                <a:gd name="connsiteX4" fmla="*/ 5338 w 28461"/>
                <a:gd name="connsiteY4" fmla="*/ 33993 h 36237"/>
                <a:gd name="connsiteX5" fmla="*/ 937 w 28461"/>
                <a:gd name="connsiteY5" fmla="*/ 19762 h 36237"/>
                <a:gd name="connsiteX6" fmla="*/ 5338 w 28461"/>
                <a:gd name="connsiteY6" fmla="*/ 5531 h 36237"/>
                <a:gd name="connsiteX7" fmla="*/ 15168 w 28461"/>
                <a:gd name="connsiteY7" fmla="*/ 1643 h 36237"/>
                <a:gd name="connsiteX8" fmla="*/ 24997 w 28461"/>
                <a:gd name="connsiteY8" fmla="*/ 5531 h 36237"/>
                <a:gd name="connsiteX9" fmla="*/ 22503 w 28461"/>
                <a:gd name="connsiteY9" fmla="*/ 31572 h 36237"/>
                <a:gd name="connsiteX10" fmla="*/ 25657 w 28461"/>
                <a:gd name="connsiteY10" fmla="*/ 19762 h 36237"/>
                <a:gd name="connsiteX11" fmla="*/ 22503 w 28461"/>
                <a:gd name="connsiteY11" fmla="*/ 7952 h 36237"/>
                <a:gd name="connsiteX12" fmla="*/ 15168 w 28461"/>
                <a:gd name="connsiteY12" fmla="*/ 4944 h 36237"/>
                <a:gd name="connsiteX13" fmla="*/ 7832 w 28461"/>
                <a:gd name="connsiteY13" fmla="*/ 7952 h 36237"/>
                <a:gd name="connsiteX14" fmla="*/ 4678 w 28461"/>
                <a:gd name="connsiteY14" fmla="*/ 19762 h 36237"/>
                <a:gd name="connsiteX15" fmla="*/ 7832 w 28461"/>
                <a:gd name="connsiteY15" fmla="*/ 31572 h 36237"/>
                <a:gd name="connsiteX16" fmla="*/ 15168 w 28461"/>
                <a:gd name="connsiteY16" fmla="*/ 34580 h 36237"/>
                <a:gd name="connsiteX17" fmla="*/ 22503 w 28461"/>
                <a:gd name="connsiteY17" fmla="*/ 31572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61" h="36237">
                  <a:moveTo>
                    <a:pt x="24997" y="5531"/>
                  </a:moveTo>
                  <a:cubicBezTo>
                    <a:pt x="27931" y="8465"/>
                    <a:pt x="29398" y="13234"/>
                    <a:pt x="29398" y="19762"/>
                  </a:cubicBezTo>
                  <a:cubicBezTo>
                    <a:pt x="29398" y="26291"/>
                    <a:pt x="27931" y="31059"/>
                    <a:pt x="24997" y="33993"/>
                  </a:cubicBezTo>
                  <a:cubicBezTo>
                    <a:pt x="22430" y="36561"/>
                    <a:pt x="19129" y="37881"/>
                    <a:pt x="15168" y="37881"/>
                  </a:cubicBezTo>
                  <a:cubicBezTo>
                    <a:pt x="11206" y="37881"/>
                    <a:pt x="7905" y="36561"/>
                    <a:pt x="5338" y="33993"/>
                  </a:cubicBezTo>
                  <a:cubicBezTo>
                    <a:pt x="2404" y="31059"/>
                    <a:pt x="937" y="26291"/>
                    <a:pt x="937" y="19762"/>
                  </a:cubicBezTo>
                  <a:cubicBezTo>
                    <a:pt x="937" y="13234"/>
                    <a:pt x="2404" y="8465"/>
                    <a:pt x="5338" y="5531"/>
                  </a:cubicBezTo>
                  <a:cubicBezTo>
                    <a:pt x="7905" y="2964"/>
                    <a:pt x="11206" y="1643"/>
                    <a:pt x="15168" y="1643"/>
                  </a:cubicBezTo>
                  <a:cubicBezTo>
                    <a:pt x="19129" y="1643"/>
                    <a:pt x="22430" y="2964"/>
                    <a:pt x="24997" y="5531"/>
                  </a:cubicBezTo>
                  <a:close/>
                  <a:moveTo>
                    <a:pt x="22503" y="31572"/>
                  </a:moveTo>
                  <a:cubicBezTo>
                    <a:pt x="24630" y="29445"/>
                    <a:pt x="25657" y="25557"/>
                    <a:pt x="25657" y="19762"/>
                  </a:cubicBezTo>
                  <a:cubicBezTo>
                    <a:pt x="25657" y="13967"/>
                    <a:pt x="24630" y="10079"/>
                    <a:pt x="22503" y="7952"/>
                  </a:cubicBezTo>
                  <a:cubicBezTo>
                    <a:pt x="20522" y="5971"/>
                    <a:pt x="18028" y="4944"/>
                    <a:pt x="15168" y="4944"/>
                  </a:cubicBezTo>
                  <a:cubicBezTo>
                    <a:pt x="12307" y="4944"/>
                    <a:pt x="9813" y="5971"/>
                    <a:pt x="7832" y="7952"/>
                  </a:cubicBezTo>
                  <a:cubicBezTo>
                    <a:pt x="5705" y="10079"/>
                    <a:pt x="4678" y="13967"/>
                    <a:pt x="4678" y="19762"/>
                  </a:cubicBezTo>
                  <a:cubicBezTo>
                    <a:pt x="4678" y="25557"/>
                    <a:pt x="5705" y="29445"/>
                    <a:pt x="7832" y="31572"/>
                  </a:cubicBezTo>
                  <a:cubicBezTo>
                    <a:pt x="9813" y="33553"/>
                    <a:pt x="12307" y="34580"/>
                    <a:pt x="15168" y="34580"/>
                  </a:cubicBezTo>
                  <a:cubicBezTo>
                    <a:pt x="18028" y="34580"/>
                    <a:pt x="20522" y="33553"/>
                    <a:pt x="22503" y="31572"/>
                  </a:cubicBezTo>
                  <a:close/>
                </a:path>
              </a:pathLst>
            </a:custGeom>
            <a:solidFill>
              <a:srgbClr val="000000"/>
            </a:solidFill>
            <a:ln w="73262" cap="flat">
              <a:noFill/>
              <a:prstDash val="solid"/>
              <a:miter/>
            </a:ln>
          </p:spPr>
          <p:txBody>
            <a:bodyPr rtlCol="0" anchor="ctr"/>
            <a:lstStyle/>
            <a:p>
              <a:endParaRPr lang="en-GB"/>
            </a:p>
          </p:txBody>
        </p:sp>
        <p:sp>
          <p:nvSpPr>
            <p:cNvPr id="848" name="Graphic 1127">
              <a:extLst>
                <a:ext uri="{FF2B5EF4-FFF2-40B4-BE49-F238E27FC236}">
                  <a16:creationId xmlns:a16="http://schemas.microsoft.com/office/drawing/2014/main" id="{5A90F8C1-F136-4D9A-8952-2D3D6188FDD0}"/>
                </a:ext>
              </a:extLst>
            </p:cNvPr>
            <p:cNvSpPr/>
            <p:nvPr/>
          </p:nvSpPr>
          <p:spPr>
            <a:xfrm>
              <a:off x="7509474" y="4423130"/>
              <a:ext cx="27214" cy="35797"/>
            </a:xfrm>
            <a:custGeom>
              <a:avLst/>
              <a:gdLst>
                <a:gd name="connsiteX0" fmla="*/ 28165 w 27214"/>
                <a:gd name="connsiteY0" fmla="*/ 37441 h 35797"/>
                <a:gd name="connsiteX1" fmla="*/ 24424 w 27214"/>
                <a:gd name="connsiteY1" fmla="*/ 37441 h 35797"/>
                <a:gd name="connsiteX2" fmla="*/ 24424 w 27214"/>
                <a:gd name="connsiteY2" fmla="*/ 15508 h 35797"/>
                <a:gd name="connsiteX3" fmla="*/ 21930 w 27214"/>
                <a:gd name="connsiteY3" fmla="*/ 7659 h 35797"/>
                <a:gd name="connsiteX4" fmla="*/ 14668 w 27214"/>
                <a:gd name="connsiteY4" fmla="*/ 4944 h 35797"/>
                <a:gd name="connsiteX5" fmla="*/ 7332 w 27214"/>
                <a:gd name="connsiteY5" fmla="*/ 7659 h 35797"/>
                <a:gd name="connsiteX6" fmla="*/ 4692 w 27214"/>
                <a:gd name="connsiteY6" fmla="*/ 15508 h 35797"/>
                <a:gd name="connsiteX7" fmla="*/ 4692 w 27214"/>
                <a:gd name="connsiteY7" fmla="*/ 37441 h 35797"/>
                <a:gd name="connsiteX8" fmla="*/ 950 w 27214"/>
                <a:gd name="connsiteY8" fmla="*/ 37441 h 35797"/>
                <a:gd name="connsiteX9" fmla="*/ 950 w 27214"/>
                <a:gd name="connsiteY9" fmla="*/ 2084 h 35797"/>
                <a:gd name="connsiteX10" fmla="*/ 4692 w 27214"/>
                <a:gd name="connsiteY10" fmla="*/ 2084 h 35797"/>
                <a:gd name="connsiteX11" fmla="*/ 4692 w 27214"/>
                <a:gd name="connsiteY11" fmla="*/ 6265 h 35797"/>
                <a:gd name="connsiteX12" fmla="*/ 15108 w 27214"/>
                <a:gd name="connsiteY12" fmla="*/ 1643 h 35797"/>
                <a:gd name="connsiteX13" fmla="*/ 24497 w 27214"/>
                <a:gd name="connsiteY13" fmla="*/ 5018 h 35797"/>
                <a:gd name="connsiteX14" fmla="*/ 28165 w 27214"/>
                <a:gd name="connsiteY14" fmla="*/ 14847 h 35797"/>
                <a:gd name="connsiteX15" fmla="*/ 28165 w 27214"/>
                <a:gd name="connsiteY15" fmla="*/ 3744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165" y="37441"/>
                  </a:moveTo>
                  <a:lnTo>
                    <a:pt x="24424" y="37441"/>
                  </a:lnTo>
                  <a:lnTo>
                    <a:pt x="24424" y="15508"/>
                  </a:lnTo>
                  <a:cubicBezTo>
                    <a:pt x="24424" y="12060"/>
                    <a:pt x="23617" y="9492"/>
                    <a:pt x="21930" y="7659"/>
                  </a:cubicBezTo>
                  <a:cubicBezTo>
                    <a:pt x="20243" y="5825"/>
                    <a:pt x="17822" y="4944"/>
                    <a:pt x="14668" y="4944"/>
                  </a:cubicBezTo>
                  <a:cubicBezTo>
                    <a:pt x="11514" y="4944"/>
                    <a:pt x="9019" y="5825"/>
                    <a:pt x="7332" y="7659"/>
                  </a:cubicBezTo>
                  <a:cubicBezTo>
                    <a:pt x="5572" y="9492"/>
                    <a:pt x="4692" y="12133"/>
                    <a:pt x="4692" y="15508"/>
                  </a:cubicBezTo>
                  <a:lnTo>
                    <a:pt x="4692" y="37441"/>
                  </a:lnTo>
                  <a:lnTo>
                    <a:pt x="950" y="37441"/>
                  </a:lnTo>
                  <a:lnTo>
                    <a:pt x="950" y="2084"/>
                  </a:lnTo>
                  <a:lnTo>
                    <a:pt x="4692" y="2084"/>
                  </a:lnTo>
                  <a:lnTo>
                    <a:pt x="4692" y="6265"/>
                  </a:lnTo>
                  <a:cubicBezTo>
                    <a:pt x="7332" y="3184"/>
                    <a:pt x="10780" y="1643"/>
                    <a:pt x="15108" y="1643"/>
                  </a:cubicBezTo>
                  <a:cubicBezTo>
                    <a:pt x="19069" y="1643"/>
                    <a:pt x="22223" y="2744"/>
                    <a:pt x="24497" y="5018"/>
                  </a:cubicBezTo>
                  <a:cubicBezTo>
                    <a:pt x="26918" y="7365"/>
                    <a:pt x="28165" y="10666"/>
                    <a:pt x="28165" y="14847"/>
                  </a:cubicBezTo>
                  <a:lnTo>
                    <a:pt x="28165" y="37441"/>
                  </a:lnTo>
                  <a:close/>
                </a:path>
              </a:pathLst>
            </a:custGeom>
            <a:solidFill>
              <a:srgbClr val="000000"/>
            </a:solidFill>
            <a:ln w="73262" cap="flat">
              <a:noFill/>
              <a:prstDash val="solid"/>
              <a:miter/>
            </a:ln>
          </p:spPr>
          <p:txBody>
            <a:bodyPr rtlCol="0" anchor="ctr"/>
            <a:lstStyle/>
            <a:p>
              <a:endParaRPr lang="en-GB"/>
            </a:p>
          </p:txBody>
        </p:sp>
        <p:sp>
          <p:nvSpPr>
            <p:cNvPr id="849" name="Graphic 1127">
              <a:extLst>
                <a:ext uri="{FF2B5EF4-FFF2-40B4-BE49-F238E27FC236}">
                  <a16:creationId xmlns:a16="http://schemas.microsoft.com/office/drawing/2014/main" id="{820731F9-72A9-4BF4-A007-702F4047B5DD}"/>
                </a:ext>
              </a:extLst>
            </p:cNvPr>
            <p:cNvSpPr/>
            <p:nvPr/>
          </p:nvSpPr>
          <p:spPr>
            <a:xfrm>
              <a:off x="7546316" y="4412273"/>
              <a:ext cx="16578" cy="46653"/>
            </a:xfrm>
            <a:custGeom>
              <a:avLst/>
              <a:gdLst>
                <a:gd name="connsiteX0" fmla="*/ 17540 w 16578"/>
                <a:gd name="connsiteY0" fmla="*/ 48296 h 46653"/>
                <a:gd name="connsiteX1" fmla="*/ 14312 w 16578"/>
                <a:gd name="connsiteY1" fmla="*/ 48296 h 46653"/>
                <a:gd name="connsiteX2" fmla="*/ 8077 w 16578"/>
                <a:gd name="connsiteY2" fmla="*/ 45728 h 46653"/>
                <a:gd name="connsiteX3" fmla="*/ 5803 w 16578"/>
                <a:gd name="connsiteY3" fmla="*/ 39053 h 46653"/>
                <a:gd name="connsiteX4" fmla="*/ 5803 w 16578"/>
                <a:gd name="connsiteY4" fmla="*/ 15726 h 46653"/>
                <a:gd name="connsiteX5" fmla="*/ 961 w 16578"/>
                <a:gd name="connsiteY5" fmla="*/ 15726 h 46653"/>
                <a:gd name="connsiteX6" fmla="*/ 961 w 16578"/>
                <a:gd name="connsiteY6" fmla="*/ 12938 h 46653"/>
                <a:gd name="connsiteX7" fmla="*/ 5803 w 16578"/>
                <a:gd name="connsiteY7" fmla="*/ 12938 h 46653"/>
                <a:gd name="connsiteX8" fmla="*/ 5803 w 16578"/>
                <a:gd name="connsiteY8" fmla="*/ 1642 h 46653"/>
                <a:gd name="connsiteX9" fmla="*/ 9544 w 16578"/>
                <a:gd name="connsiteY9" fmla="*/ 1642 h 46653"/>
                <a:gd name="connsiteX10" fmla="*/ 9544 w 16578"/>
                <a:gd name="connsiteY10" fmla="*/ 12938 h 46653"/>
                <a:gd name="connsiteX11" fmla="*/ 17540 w 16578"/>
                <a:gd name="connsiteY11" fmla="*/ 12938 h 46653"/>
                <a:gd name="connsiteX12" fmla="*/ 17540 w 16578"/>
                <a:gd name="connsiteY12" fmla="*/ 15726 h 46653"/>
                <a:gd name="connsiteX13" fmla="*/ 9544 w 16578"/>
                <a:gd name="connsiteY13" fmla="*/ 15726 h 46653"/>
                <a:gd name="connsiteX14" fmla="*/ 9544 w 16578"/>
                <a:gd name="connsiteY14" fmla="*/ 39126 h 46653"/>
                <a:gd name="connsiteX15" fmla="*/ 14972 w 16578"/>
                <a:gd name="connsiteY15" fmla="*/ 44995 h 46653"/>
                <a:gd name="connsiteX16" fmla="*/ 17540 w 16578"/>
                <a:gd name="connsiteY16" fmla="*/ 44995 h 46653"/>
                <a:gd name="connsiteX17" fmla="*/ 17540 w 16578"/>
                <a:gd name="connsiteY17" fmla="*/ 48296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8" h="46653">
                  <a:moveTo>
                    <a:pt x="17540" y="48296"/>
                  </a:moveTo>
                  <a:lnTo>
                    <a:pt x="14312" y="48296"/>
                  </a:lnTo>
                  <a:cubicBezTo>
                    <a:pt x="11598" y="48296"/>
                    <a:pt x="9544" y="47415"/>
                    <a:pt x="8077" y="45728"/>
                  </a:cubicBezTo>
                  <a:cubicBezTo>
                    <a:pt x="6536" y="44041"/>
                    <a:pt x="5803" y="41840"/>
                    <a:pt x="5803" y="39053"/>
                  </a:cubicBezTo>
                  <a:lnTo>
                    <a:pt x="5803" y="15726"/>
                  </a:lnTo>
                  <a:lnTo>
                    <a:pt x="961" y="15726"/>
                  </a:lnTo>
                  <a:lnTo>
                    <a:pt x="961" y="12938"/>
                  </a:lnTo>
                  <a:lnTo>
                    <a:pt x="5803" y="12938"/>
                  </a:lnTo>
                  <a:lnTo>
                    <a:pt x="5803" y="1642"/>
                  </a:lnTo>
                  <a:lnTo>
                    <a:pt x="9544" y="1642"/>
                  </a:lnTo>
                  <a:lnTo>
                    <a:pt x="9544" y="12938"/>
                  </a:lnTo>
                  <a:lnTo>
                    <a:pt x="17540" y="12938"/>
                  </a:lnTo>
                  <a:lnTo>
                    <a:pt x="17540" y="15726"/>
                  </a:lnTo>
                  <a:lnTo>
                    <a:pt x="9544" y="15726"/>
                  </a:lnTo>
                  <a:lnTo>
                    <a:pt x="9544" y="39126"/>
                  </a:lnTo>
                  <a:cubicBezTo>
                    <a:pt x="9544" y="43014"/>
                    <a:pt x="11378" y="44995"/>
                    <a:pt x="14972" y="44995"/>
                  </a:cubicBezTo>
                  <a:lnTo>
                    <a:pt x="17540" y="44995"/>
                  </a:lnTo>
                  <a:lnTo>
                    <a:pt x="17540" y="48296"/>
                  </a:lnTo>
                  <a:close/>
                </a:path>
              </a:pathLst>
            </a:custGeom>
            <a:solidFill>
              <a:srgbClr val="000000"/>
            </a:solidFill>
            <a:ln w="73262" cap="flat">
              <a:noFill/>
              <a:prstDash val="solid"/>
              <a:miter/>
            </a:ln>
          </p:spPr>
          <p:txBody>
            <a:bodyPr rtlCol="0" anchor="ctr"/>
            <a:lstStyle/>
            <a:p>
              <a:endParaRPr lang="en-GB"/>
            </a:p>
          </p:txBody>
        </p:sp>
        <p:sp>
          <p:nvSpPr>
            <p:cNvPr id="850" name="Graphic 1127">
              <a:extLst>
                <a:ext uri="{FF2B5EF4-FFF2-40B4-BE49-F238E27FC236}">
                  <a16:creationId xmlns:a16="http://schemas.microsoft.com/office/drawing/2014/main" id="{875C629C-27F4-4942-9513-D0F06177772B}"/>
                </a:ext>
              </a:extLst>
            </p:cNvPr>
            <p:cNvSpPr/>
            <p:nvPr/>
          </p:nvSpPr>
          <p:spPr>
            <a:xfrm>
              <a:off x="7573477" y="4406698"/>
              <a:ext cx="4621" cy="52228"/>
            </a:xfrm>
            <a:custGeom>
              <a:avLst/>
              <a:gdLst>
                <a:gd name="connsiteX0" fmla="*/ 5150 w 4621"/>
                <a:gd name="connsiteY0" fmla="*/ 53870 h 52228"/>
                <a:gd name="connsiteX1" fmla="*/ 1409 w 4621"/>
                <a:gd name="connsiteY1" fmla="*/ 53870 h 52228"/>
                <a:gd name="connsiteX2" fmla="*/ 1409 w 4621"/>
                <a:gd name="connsiteY2" fmla="*/ 18512 h 52228"/>
                <a:gd name="connsiteX3" fmla="*/ 5150 w 4621"/>
                <a:gd name="connsiteY3" fmla="*/ 18512 h 52228"/>
                <a:gd name="connsiteX4" fmla="*/ 5150 w 4621"/>
                <a:gd name="connsiteY4" fmla="*/ 53870 h 52228"/>
                <a:gd name="connsiteX5" fmla="*/ 5590 w 4621"/>
                <a:gd name="connsiteY5" fmla="*/ 6262 h 52228"/>
                <a:gd name="connsiteX6" fmla="*/ 969 w 4621"/>
                <a:gd name="connsiteY6" fmla="*/ 6262 h 52228"/>
                <a:gd name="connsiteX7" fmla="*/ 969 w 4621"/>
                <a:gd name="connsiteY7" fmla="*/ 1641 h 52228"/>
                <a:gd name="connsiteX8" fmla="*/ 5590 w 4621"/>
                <a:gd name="connsiteY8" fmla="*/ 1641 h 52228"/>
                <a:gd name="connsiteX9" fmla="*/ 5590 w 4621"/>
                <a:gd name="connsiteY9" fmla="*/ 6262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1" h="52228">
                  <a:moveTo>
                    <a:pt x="5150" y="53870"/>
                  </a:moveTo>
                  <a:lnTo>
                    <a:pt x="1409" y="53870"/>
                  </a:lnTo>
                  <a:lnTo>
                    <a:pt x="1409" y="18512"/>
                  </a:lnTo>
                  <a:lnTo>
                    <a:pt x="5150" y="18512"/>
                  </a:lnTo>
                  <a:lnTo>
                    <a:pt x="5150" y="53870"/>
                  </a:lnTo>
                  <a:close/>
                  <a:moveTo>
                    <a:pt x="5590" y="6262"/>
                  </a:moveTo>
                  <a:lnTo>
                    <a:pt x="969" y="6262"/>
                  </a:lnTo>
                  <a:lnTo>
                    <a:pt x="969" y="1641"/>
                  </a:lnTo>
                  <a:lnTo>
                    <a:pt x="5590" y="1641"/>
                  </a:lnTo>
                  <a:lnTo>
                    <a:pt x="5590" y="6262"/>
                  </a:lnTo>
                  <a:close/>
                </a:path>
              </a:pathLst>
            </a:custGeom>
            <a:solidFill>
              <a:srgbClr val="000000"/>
            </a:solidFill>
            <a:ln w="73262" cap="flat">
              <a:noFill/>
              <a:prstDash val="solid"/>
              <a:miter/>
            </a:ln>
          </p:spPr>
          <p:txBody>
            <a:bodyPr rtlCol="0" anchor="ctr"/>
            <a:lstStyle/>
            <a:p>
              <a:endParaRPr lang="en-GB"/>
            </a:p>
          </p:txBody>
        </p:sp>
        <p:sp>
          <p:nvSpPr>
            <p:cNvPr id="851" name="Graphic 1127">
              <a:extLst>
                <a:ext uri="{FF2B5EF4-FFF2-40B4-BE49-F238E27FC236}">
                  <a16:creationId xmlns:a16="http://schemas.microsoft.com/office/drawing/2014/main" id="{100C9DAD-AD2D-4A22-91AD-EBC600DD84EF}"/>
                </a:ext>
              </a:extLst>
            </p:cNvPr>
            <p:cNvSpPr/>
            <p:nvPr/>
          </p:nvSpPr>
          <p:spPr>
            <a:xfrm>
              <a:off x="7591686" y="4423130"/>
              <a:ext cx="27214" cy="35797"/>
            </a:xfrm>
            <a:custGeom>
              <a:avLst/>
              <a:gdLst>
                <a:gd name="connsiteX0" fmla="*/ 28194 w 27214"/>
                <a:gd name="connsiteY0" fmla="*/ 37441 h 35797"/>
                <a:gd name="connsiteX1" fmla="*/ 24453 w 27214"/>
                <a:gd name="connsiteY1" fmla="*/ 37441 h 35797"/>
                <a:gd name="connsiteX2" fmla="*/ 24453 w 27214"/>
                <a:gd name="connsiteY2" fmla="*/ 15508 h 35797"/>
                <a:gd name="connsiteX3" fmla="*/ 21959 w 27214"/>
                <a:gd name="connsiteY3" fmla="*/ 7659 h 35797"/>
                <a:gd name="connsiteX4" fmla="*/ 14696 w 27214"/>
                <a:gd name="connsiteY4" fmla="*/ 4944 h 35797"/>
                <a:gd name="connsiteX5" fmla="*/ 7361 w 27214"/>
                <a:gd name="connsiteY5" fmla="*/ 7659 h 35797"/>
                <a:gd name="connsiteX6" fmla="*/ 4720 w 27214"/>
                <a:gd name="connsiteY6" fmla="*/ 15508 h 35797"/>
                <a:gd name="connsiteX7" fmla="*/ 4720 w 27214"/>
                <a:gd name="connsiteY7" fmla="*/ 37441 h 35797"/>
                <a:gd name="connsiteX8" fmla="*/ 979 w 27214"/>
                <a:gd name="connsiteY8" fmla="*/ 37441 h 35797"/>
                <a:gd name="connsiteX9" fmla="*/ 979 w 27214"/>
                <a:gd name="connsiteY9" fmla="*/ 2084 h 35797"/>
                <a:gd name="connsiteX10" fmla="*/ 4720 w 27214"/>
                <a:gd name="connsiteY10" fmla="*/ 2084 h 35797"/>
                <a:gd name="connsiteX11" fmla="*/ 4720 w 27214"/>
                <a:gd name="connsiteY11" fmla="*/ 6265 h 35797"/>
                <a:gd name="connsiteX12" fmla="*/ 15137 w 27214"/>
                <a:gd name="connsiteY12" fmla="*/ 1643 h 35797"/>
                <a:gd name="connsiteX13" fmla="*/ 24526 w 27214"/>
                <a:gd name="connsiteY13" fmla="*/ 5018 h 35797"/>
                <a:gd name="connsiteX14" fmla="*/ 28194 w 27214"/>
                <a:gd name="connsiteY14" fmla="*/ 14847 h 35797"/>
                <a:gd name="connsiteX15" fmla="*/ 28194 w 27214"/>
                <a:gd name="connsiteY15" fmla="*/ 3744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194" y="37441"/>
                  </a:moveTo>
                  <a:lnTo>
                    <a:pt x="24453" y="37441"/>
                  </a:lnTo>
                  <a:lnTo>
                    <a:pt x="24453" y="15508"/>
                  </a:lnTo>
                  <a:cubicBezTo>
                    <a:pt x="24453" y="12060"/>
                    <a:pt x="23646" y="9492"/>
                    <a:pt x="21959" y="7659"/>
                  </a:cubicBezTo>
                  <a:cubicBezTo>
                    <a:pt x="20271" y="5825"/>
                    <a:pt x="17851" y="4944"/>
                    <a:pt x="14696" y="4944"/>
                  </a:cubicBezTo>
                  <a:cubicBezTo>
                    <a:pt x="11542" y="4944"/>
                    <a:pt x="9048" y="5825"/>
                    <a:pt x="7361" y="7659"/>
                  </a:cubicBezTo>
                  <a:cubicBezTo>
                    <a:pt x="5600" y="9492"/>
                    <a:pt x="4720" y="12133"/>
                    <a:pt x="4720" y="15508"/>
                  </a:cubicBezTo>
                  <a:lnTo>
                    <a:pt x="4720" y="37441"/>
                  </a:lnTo>
                  <a:lnTo>
                    <a:pt x="979" y="37441"/>
                  </a:lnTo>
                  <a:lnTo>
                    <a:pt x="979" y="2084"/>
                  </a:lnTo>
                  <a:lnTo>
                    <a:pt x="4720" y="2084"/>
                  </a:lnTo>
                  <a:lnTo>
                    <a:pt x="4720" y="6265"/>
                  </a:lnTo>
                  <a:cubicBezTo>
                    <a:pt x="7361" y="3184"/>
                    <a:pt x="10809" y="1643"/>
                    <a:pt x="15137" y="1643"/>
                  </a:cubicBezTo>
                  <a:cubicBezTo>
                    <a:pt x="19098" y="1643"/>
                    <a:pt x="22252" y="2744"/>
                    <a:pt x="24526" y="5018"/>
                  </a:cubicBezTo>
                  <a:cubicBezTo>
                    <a:pt x="26947" y="7365"/>
                    <a:pt x="28194" y="10666"/>
                    <a:pt x="28194" y="14847"/>
                  </a:cubicBezTo>
                  <a:lnTo>
                    <a:pt x="28194" y="37441"/>
                  </a:lnTo>
                  <a:close/>
                </a:path>
              </a:pathLst>
            </a:custGeom>
            <a:solidFill>
              <a:srgbClr val="000000"/>
            </a:solidFill>
            <a:ln w="73262" cap="flat">
              <a:noFill/>
              <a:prstDash val="solid"/>
              <a:miter/>
            </a:ln>
          </p:spPr>
          <p:txBody>
            <a:bodyPr rtlCol="0" anchor="ctr"/>
            <a:lstStyle/>
            <a:p>
              <a:endParaRPr lang="en-GB"/>
            </a:p>
          </p:txBody>
        </p:sp>
        <p:sp>
          <p:nvSpPr>
            <p:cNvPr id="852" name="Graphic 1127">
              <a:extLst>
                <a:ext uri="{FF2B5EF4-FFF2-40B4-BE49-F238E27FC236}">
                  <a16:creationId xmlns:a16="http://schemas.microsoft.com/office/drawing/2014/main" id="{3A73C8BB-3723-4326-BC27-803746A3983F}"/>
                </a:ext>
              </a:extLst>
            </p:cNvPr>
            <p:cNvSpPr/>
            <p:nvPr/>
          </p:nvSpPr>
          <p:spPr>
            <a:xfrm>
              <a:off x="7632049" y="4423570"/>
              <a:ext cx="27214" cy="35797"/>
            </a:xfrm>
            <a:custGeom>
              <a:avLst/>
              <a:gdLst>
                <a:gd name="connsiteX0" fmla="*/ 28208 w 27214"/>
                <a:gd name="connsiteY0" fmla="*/ 37001 h 35797"/>
                <a:gd name="connsiteX1" fmla="*/ 24467 w 27214"/>
                <a:gd name="connsiteY1" fmla="*/ 37001 h 35797"/>
                <a:gd name="connsiteX2" fmla="*/ 24467 w 27214"/>
                <a:gd name="connsiteY2" fmla="*/ 32820 h 35797"/>
                <a:gd name="connsiteX3" fmla="*/ 14050 w 27214"/>
                <a:gd name="connsiteY3" fmla="*/ 37441 h 35797"/>
                <a:gd name="connsiteX4" fmla="*/ 4661 w 27214"/>
                <a:gd name="connsiteY4" fmla="*/ 34067 h 35797"/>
                <a:gd name="connsiteX5" fmla="*/ 993 w 27214"/>
                <a:gd name="connsiteY5" fmla="*/ 24237 h 35797"/>
                <a:gd name="connsiteX6" fmla="*/ 993 w 27214"/>
                <a:gd name="connsiteY6" fmla="*/ 1644 h 35797"/>
                <a:gd name="connsiteX7" fmla="*/ 4734 w 27214"/>
                <a:gd name="connsiteY7" fmla="*/ 1644 h 35797"/>
                <a:gd name="connsiteX8" fmla="*/ 4734 w 27214"/>
                <a:gd name="connsiteY8" fmla="*/ 23577 h 35797"/>
                <a:gd name="connsiteX9" fmla="*/ 7228 w 27214"/>
                <a:gd name="connsiteY9" fmla="*/ 31426 h 35797"/>
                <a:gd name="connsiteX10" fmla="*/ 14490 w 27214"/>
                <a:gd name="connsiteY10" fmla="*/ 34140 h 35797"/>
                <a:gd name="connsiteX11" fmla="*/ 21899 w 27214"/>
                <a:gd name="connsiteY11" fmla="*/ 31352 h 35797"/>
                <a:gd name="connsiteX12" fmla="*/ 24467 w 27214"/>
                <a:gd name="connsiteY12" fmla="*/ 23577 h 35797"/>
                <a:gd name="connsiteX13" fmla="*/ 24467 w 27214"/>
                <a:gd name="connsiteY13" fmla="*/ 1644 h 35797"/>
                <a:gd name="connsiteX14" fmla="*/ 28208 w 27214"/>
                <a:gd name="connsiteY14" fmla="*/ 1644 h 35797"/>
                <a:gd name="connsiteX15" fmla="*/ 28208 w 27214"/>
                <a:gd name="connsiteY15" fmla="*/ 37001 h 3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4" h="35797">
                  <a:moveTo>
                    <a:pt x="28208" y="37001"/>
                  </a:moveTo>
                  <a:lnTo>
                    <a:pt x="24467" y="37001"/>
                  </a:lnTo>
                  <a:lnTo>
                    <a:pt x="24467" y="32820"/>
                  </a:lnTo>
                  <a:cubicBezTo>
                    <a:pt x="21826" y="35900"/>
                    <a:pt x="18378" y="37441"/>
                    <a:pt x="14050" y="37441"/>
                  </a:cubicBezTo>
                  <a:cubicBezTo>
                    <a:pt x="10089" y="37441"/>
                    <a:pt x="6935" y="36341"/>
                    <a:pt x="4661" y="34067"/>
                  </a:cubicBezTo>
                  <a:cubicBezTo>
                    <a:pt x="2240" y="31719"/>
                    <a:pt x="993" y="28418"/>
                    <a:pt x="993" y="24237"/>
                  </a:cubicBezTo>
                  <a:lnTo>
                    <a:pt x="993" y="1644"/>
                  </a:lnTo>
                  <a:lnTo>
                    <a:pt x="4734" y="1644"/>
                  </a:lnTo>
                  <a:lnTo>
                    <a:pt x="4734" y="23577"/>
                  </a:lnTo>
                  <a:cubicBezTo>
                    <a:pt x="4734" y="27024"/>
                    <a:pt x="5541" y="29592"/>
                    <a:pt x="7228" y="31426"/>
                  </a:cubicBezTo>
                  <a:cubicBezTo>
                    <a:pt x="8915" y="33260"/>
                    <a:pt x="11336" y="34140"/>
                    <a:pt x="14490" y="34140"/>
                  </a:cubicBezTo>
                  <a:cubicBezTo>
                    <a:pt x="17645" y="34140"/>
                    <a:pt x="20139" y="33260"/>
                    <a:pt x="21899" y="31352"/>
                  </a:cubicBezTo>
                  <a:cubicBezTo>
                    <a:pt x="23586" y="29519"/>
                    <a:pt x="24467" y="26951"/>
                    <a:pt x="24467" y="23577"/>
                  </a:cubicBezTo>
                  <a:lnTo>
                    <a:pt x="24467" y="1644"/>
                  </a:lnTo>
                  <a:lnTo>
                    <a:pt x="28208" y="1644"/>
                  </a:lnTo>
                  <a:lnTo>
                    <a:pt x="28208" y="37001"/>
                  </a:lnTo>
                  <a:close/>
                </a:path>
              </a:pathLst>
            </a:custGeom>
            <a:solidFill>
              <a:srgbClr val="000000"/>
            </a:solidFill>
            <a:ln w="73262" cap="flat">
              <a:noFill/>
              <a:prstDash val="solid"/>
              <a:miter/>
            </a:ln>
          </p:spPr>
          <p:txBody>
            <a:bodyPr rtlCol="0" anchor="ctr"/>
            <a:lstStyle/>
            <a:p>
              <a:endParaRPr lang="en-GB"/>
            </a:p>
          </p:txBody>
        </p:sp>
        <p:sp>
          <p:nvSpPr>
            <p:cNvPr id="853" name="Graphic 1127">
              <a:extLst>
                <a:ext uri="{FF2B5EF4-FFF2-40B4-BE49-F238E27FC236}">
                  <a16:creationId xmlns:a16="http://schemas.microsoft.com/office/drawing/2014/main" id="{91679545-0131-4961-A300-888BF3D7A084}"/>
                </a:ext>
              </a:extLst>
            </p:cNvPr>
            <p:cNvSpPr/>
            <p:nvPr/>
          </p:nvSpPr>
          <p:spPr>
            <a:xfrm>
              <a:off x="7670285" y="4423130"/>
              <a:ext cx="27508" cy="36237"/>
            </a:xfrm>
            <a:custGeom>
              <a:avLst/>
              <a:gdLst>
                <a:gd name="connsiteX0" fmla="*/ 28515 w 27508"/>
                <a:gd name="connsiteY0" fmla="*/ 37441 h 36237"/>
                <a:gd name="connsiteX1" fmla="*/ 24774 w 27508"/>
                <a:gd name="connsiteY1" fmla="*/ 37441 h 36237"/>
                <a:gd name="connsiteX2" fmla="*/ 24774 w 27508"/>
                <a:gd name="connsiteY2" fmla="*/ 33920 h 36237"/>
                <a:gd name="connsiteX3" fmla="*/ 20225 w 27508"/>
                <a:gd name="connsiteY3" fmla="*/ 37001 h 36237"/>
                <a:gd name="connsiteX4" fmla="*/ 13990 w 27508"/>
                <a:gd name="connsiteY4" fmla="*/ 37881 h 36237"/>
                <a:gd name="connsiteX5" fmla="*/ 3574 w 27508"/>
                <a:gd name="connsiteY5" fmla="*/ 34653 h 36237"/>
                <a:gd name="connsiteX6" fmla="*/ 1006 w 27508"/>
                <a:gd name="connsiteY6" fmla="*/ 27758 h 36237"/>
                <a:gd name="connsiteX7" fmla="*/ 4307 w 27508"/>
                <a:gd name="connsiteY7" fmla="*/ 20276 h 36237"/>
                <a:gd name="connsiteX8" fmla="*/ 13330 w 27508"/>
                <a:gd name="connsiteY8" fmla="*/ 17562 h 36237"/>
                <a:gd name="connsiteX9" fmla="*/ 24774 w 27508"/>
                <a:gd name="connsiteY9" fmla="*/ 17562 h 36237"/>
                <a:gd name="connsiteX10" fmla="*/ 24774 w 27508"/>
                <a:gd name="connsiteY10" fmla="*/ 13600 h 36237"/>
                <a:gd name="connsiteX11" fmla="*/ 22426 w 27508"/>
                <a:gd name="connsiteY11" fmla="*/ 7145 h 36237"/>
                <a:gd name="connsiteX12" fmla="*/ 14797 w 27508"/>
                <a:gd name="connsiteY12" fmla="*/ 4944 h 36237"/>
                <a:gd name="connsiteX13" fmla="*/ 9002 w 27508"/>
                <a:gd name="connsiteY13" fmla="*/ 5971 h 36237"/>
                <a:gd name="connsiteX14" fmla="*/ 5041 w 27508"/>
                <a:gd name="connsiteY14" fmla="*/ 9419 h 36237"/>
                <a:gd name="connsiteX15" fmla="*/ 2327 w 27508"/>
                <a:gd name="connsiteY15" fmla="*/ 7072 h 36237"/>
                <a:gd name="connsiteX16" fmla="*/ 7388 w 27508"/>
                <a:gd name="connsiteY16" fmla="*/ 2890 h 36237"/>
                <a:gd name="connsiteX17" fmla="*/ 14797 w 27508"/>
                <a:gd name="connsiteY17" fmla="*/ 1643 h 36237"/>
                <a:gd name="connsiteX18" fmla="*/ 28515 w 27508"/>
                <a:gd name="connsiteY18" fmla="*/ 13234 h 36237"/>
                <a:gd name="connsiteX19" fmla="*/ 28515 w 27508"/>
                <a:gd name="connsiteY19" fmla="*/ 37441 h 36237"/>
                <a:gd name="connsiteX20" fmla="*/ 24774 w 27508"/>
                <a:gd name="connsiteY20" fmla="*/ 25117 h 36237"/>
                <a:gd name="connsiteX21" fmla="*/ 24774 w 27508"/>
                <a:gd name="connsiteY21" fmla="*/ 20569 h 36237"/>
                <a:gd name="connsiteX22" fmla="*/ 13770 w 27508"/>
                <a:gd name="connsiteY22" fmla="*/ 20569 h 36237"/>
                <a:gd name="connsiteX23" fmla="*/ 4748 w 27508"/>
                <a:gd name="connsiteY23" fmla="*/ 27685 h 36237"/>
                <a:gd name="connsiteX24" fmla="*/ 6948 w 27508"/>
                <a:gd name="connsiteY24" fmla="*/ 32893 h 36237"/>
                <a:gd name="connsiteX25" fmla="*/ 13990 w 27508"/>
                <a:gd name="connsiteY25" fmla="*/ 34580 h 36237"/>
                <a:gd name="connsiteX26" fmla="*/ 22793 w 27508"/>
                <a:gd name="connsiteY26" fmla="*/ 31866 h 36237"/>
                <a:gd name="connsiteX27" fmla="*/ 24774 w 27508"/>
                <a:gd name="connsiteY27" fmla="*/ 25117 h 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08" h="36237">
                  <a:moveTo>
                    <a:pt x="28515" y="37441"/>
                  </a:moveTo>
                  <a:lnTo>
                    <a:pt x="24774" y="37441"/>
                  </a:lnTo>
                  <a:lnTo>
                    <a:pt x="24774" y="33920"/>
                  </a:lnTo>
                  <a:cubicBezTo>
                    <a:pt x="23306" y="35387"/>
                    <a:pt x="21766" y="36414"/>
                    <a:pt x="20225" y="37001"/>
                  </a:cubicBezTo>
                  <a:cubicBezTo>
                    <a:pt x="18612" y="37588"/>
                    <a:pt x="16558" y="37881"/>
                    <a:pt x="13990" y="37881"/>
                  </a:cubicBezTo>
                  <a:cubicBezTo>
                    <a:pt x="9149" y="37881"/>
                    <a:pt x="5701" y="36781"/>
                    <a:pt x="3574" y="34653"/>
                  </a:cubicBezTo>
                  <a:cubicBezTo>
                    <a:pt x="1887" y="32966"/>
                    <a:pt x="1006" y="30619"/>
                    <a:pt x="1006" y="27758"/>
                  </a:cubicBezTo>
                  <a:cubicBezTo>
                    <a:pt x="1006" y="24530"/>
                    <a:pt x="2107" y="22036"/>
                    <a:pt x="4307" y="20276"/>
                  </a:cubicBezTo>
                  <a:cubicBezTo>
                    <a:pt x="6435" y="18442"/>
                    <a:pt x="9442" y="17562"/>
                    <a:pt x="13330" y="17562"/>
                  </a:cubicBezTo>
                  <a:lnTo>
                    <a:pt x="24774" y="17562"/>
                  </a:lnTo>
                  <a:lnTo>
                    <a:pt x="24774" y="13600"/>
                  </a:lnTo>
                  <a:cubicBezTo>
                    <a:pt x="24774" y="10740"/>
                    <a:pt x="23967" y="8539"/>
                    <a:pt x="22426" y="7145"/>
                  </a:cubicBezTo>
                  <a:cubicBezTo>
                    <a:pt x="20886" y="5678"/>
                    <a:pt x="18318" y="4944"/>
                    <a:pt x="14797" y="4944"/>
                  </a:cubicBezTo>
                  <a:cubicBezTo>
                    <a:pt x="12376" y="4944"/>
                    <a:pt x="10396" y="5311"/>
                    <a:pt x="9002" y="5971"/>
                  </a:cubicBezTo>
                  <a:cubicBezTo>
                    <a:pt x="7535" y="6632"/>
                    <a:pt x="6215" y="7805"/>
                    <a:pt x="5041" y="9419"/>
                  </a:cubicBezTo>
                  <a:lnTo>
                    <a:pt x="2327" y="7072"/>
                  </a:lnTo>
                  <a:cubicBezTo>
                    <a:pt x="3794" y="5091"/>
                    <a:pt x="5481" y="3624"/>
                    <a:pt x="7388" y="2890"/>
                  </a:cubicBezTo>
                  <a:cubicBezTo>
                    <a:pt x="9369" y="2010"/>
                    <a:pt x="11790" y="1643"/>
                    <a:pt x="14797" y="1643"/>
                  </a:cubicBezTo>
                  <a:cubicBezTo>
                    <a:pt x="23967" y="1643"/>
                    <a:pt x="28515" y="5531"/>
                    <a:pt x="28515" y="13234"/>
                  </a:cubicBezTo>
                  <a:lnTo>
                    <a:pt x="28515" y="37441"/>
                  </a:lnTo>
                  <a:close/>
                  <a:moveTo>
                    <a:pt x="24774" y="25117"/>
                  </a:moveTo>
                  <a:lnTo>
                    <a:pt x="24774" y="20569"/>
                  </a:lnTo>
                  <a:lnTo>
                    <a:pt x="13770" y="20569"/>
                  </a:lnTo>
                  <a:cubicBezTo>
                    <a:pt x="7755" y="20569"/>
                    <a:pt x="4748" y="22916"/>
                    <a:pt x="4748" y="27685"/>
                  </a:cubicBezTo>
                  <a:cubicBezTo>
                    <a:pt x="4748" y="30032"/>
                    <a:pt x="5481" y="31792"/>
                    <a:pt x="6948" y="32893"/>
                  </a:cubicBezTo>
                  <a:cubicBezTo>
                    <a:pt x="8415" y="33993"/>
                    <a:pt x="10763" y="34580"/>
                    <a:pt x="13990" y="34580"/>
                  </a:cubicBezTo>
                  <a:cubicBezTo>
                    <a:pt x="17951" y="34580"/>
                    <a:pt x="20886" y="33700"/>
                    <a:pt x="22793" y="31866"/>
                  </a:cubicBezTo>
                  <a:cubicBezTo>
                    <a:pt x="24113" y="30619"/>
                    <a:pt x="24774" y="28418"/>
                    <a:pt x="24774" y="25117"/>
                  </a:cubicBezTo>
                  <a:close/>
                </a:path>
              </a:pathLst>
            </a:custGeom>
            <a:solidFill>
              <a:srgbClr val="000000"/>
            </a:solidFill>
            <a:ln w="73262" cap="flat">
              <a:noFill/>
              <a:prstDash val="solid"/>
              <a:miter/>
            </a:ln>
          </p:spPr>
          <p:txBody>
            <a:bodyPr rtlCol="0" anchor="ctr"/>
            <a:lstStyle/>
            <a:p>
              <a:endParaRPr lang="en-GB"/>
            </a:p>
          </p:txBody>
        </p:sp>
        <p:sp>
          <p:nvSpPr>
            <p:cNvPr id="854" name="Graphic 1127">
              <a:extLst>
                <a:ext uri="{FF2B5EF4-FFF2-40B4-BE49-F238E27FC236}">
                  <a16:creationId xmlns:a16="http://schemas.microsoft.com/office/drawing/2014/main" id="{C4BA62DC-889F-4B26-8C51-2937DD7D742F}"/>
                </a:ext>
              </a:extLst>
            </p:cNvPr>
            <p:cNvSpPr/>
            <p:nvPr/>
          </p:nvSpPr>
          <p:spPr>
            <a:xfrm>
              <a:off x="7711376" y="4406698"/>
              <a:ext cx="11736" cy="52228"/>
            </a:xfrm>
            <a:custGeom>
              <a:avLst/>
              <a:gdLst>
                <a:gd name="connsiteX0" fmla="*/ 12755 w 11736"/>
                <a:gd name="connsiteY0" fmla="*/ 53870 h 52228"/>
                <a:gd name="connsiteX1" fmla="*/ 9527 w 11736"/>
                <a:gd name="connsiteY1" fmla="*/ 53870 h 52228"/>
                <a:gd name="connsiteX2" fmla="*/ 3145 w 11736"/>
                <a:gd name="connsiteY2" fmla="*/ 51449 h 52228"/>
                <a:gd name="connsiteX3" fmla="*/ 1018 w 11736"/>
                <a:gd name="connsiteY3" fmla="*/ 44700 h 52228"/>
                <a:gd name="connsiteX4" fmla="*/ 1018 w 11736"/>
                <a:gd name="connsiteY4" fmla="*/ 1641 h 52228"/>
                <a:gd name="connsiteX5" fmla="*/ 4759 w 11736"/>
                <a:gd name="connsiteY5" fmla="*/ 1641 h 52228"/>
                <a:gd name="connsiteX6" fmla="*/ 4759 w 11736"/>
                <a:gd name="connsiteY6" fmla="*/ 44627 h 52228"/>
                <a:gd name="connsiteX7" fmla="*/ 6006 w 11736"/>
                <a:gd name="connsiteY7" fmla="*/ 49175 h 52228"/>
                <a:gd name="connsiteX8" fmla="*/ 10187 w 11736"/>
                <a:gd name="connsiteY8" fmla="*/ 50569 h 52228"/>
                <a:gd name="connsiteX9" fmla="*/ 12755 w 11736"/>
                <a:gd name="connsiteY9" fmla="*/ 50569 h 52228"/>
                <a:gd name="connsiteX10" fmla="*/ 12755 w 11736"/>
                <a:gd name="connsiteY10" fmla="*/ 5387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755" y="53870"/>
                  </a:moveTo>
                  <a:lnTo>
                    <a:pt x="9527" y="53870"/>
                  </a:lnTo>
                  <a:cubicBezTo>
                    <a:pt x="6666" y="53870"/>
                    <a:pt x="4539" y="53063"/>
                    <a:pt x="3145" y="51449"/>
                  </a:cubicBezTo>
                  <a:cubicBezTo>
                    <a:pt x="1752" y="49835"/>
                    <a:pt x="1018" y="47561"/>
                    <a:pt x="1018" y="44700"/>
                  </a:cubicBezTo>
                  <a:lnTo>
                    <a:pt x="1018" y="1641"/>
                  </a:lnTo>
                  <a:lnTo>
                    <a:pt x="4759" y="1641"/>
                  </a:lnTo>
                  <a:lnTo>
                    <a:pt x="4759" y="44627"/>
                  </a:lnTo>
                  <a:cubicBezTo>
                    <a:pt x="4759" y="46754"/>
                    <a:pt x="5199" y="48221"/>
                    <a:pt x="6006" y="49175"/>
                  </a:cubicBezTo>
                  <a:cubicBezTo>
                    <a:pt x="6740" y="50128"/>
                    <a:pt x="8207" y="50569"/>
                    <a:pt x="10187" y="50569"/>
                  </a:cubicBezTo>
                  <a:lnTo>
                    <a:pt x="12755" y="50569"/>
                  </a:lnTo>
                  <a:lnTo>
                    <a:pt x="12755" y="53870"/>
                  </a:lnTo>
                  <a:close/>
                </a:path>
              </a:pathLst>
            </a:custGeom>
            <a:solidFill>
              <a:srgbClr val="000000"/>
            </a:solidFill>
            <a:ln w="73262" cap="flat">
              <a:noFill/>
              <a:prstDash val="solid"/>
              <a:miter/>
            </a:ln>
          </p:spPr>
          <p:txBody>
            <a:bodyPr rtlCol="0" anchor="ctr"/>
            <a:lstStyle/>
            <a:p>
              <a:endParaRPr lang="en-GB"/>
            </a:p>
          </p:txBody>
        </p:sp>
        <p:sp>
          <p:nvSpPr>
            <p:cNvPr id="855" name="Graphic 1127">
              <a:extLst>
                <a:ext uri="{FF2B5EF4-FFF2-40B4-BE49-F238E27FC236}">
                  <a16:creationId xmlns:a16="http://schemas.microsoft.com/office/drawing/2014/main" id="{861A61AB-295E-4A69-B65D-6750444DF5B6}"/>
                </a:ext>
              </a:extLst>
            </p:cNvPr>
            <p:cNvSpPr/>
            <p:nvPr/>
          </p:nvSpPr>
          <p:spPr>
            <a:xfrm>
              <a:off x="7732232" y="4406698"/>
              <a:ext cx="11736" cy="52228"/>
            </a:xfrm>
            <a:custGeom>
              <a:avLst/>
              <a:gdLst>
                <a:gd name="connsiteX0" fmla="*/ 12762 w 11736"/>
                <a:gd name="connsiteY0" fmla="*/ 53870 h 52228"/>
                <a:gd name="connsiteX1" fmla="*/ 9534 w 11736"/>
                <a:gd name="connsiteY1" fmla="*/ 53870 h 52228"/>
                <a:gd name="connsiteX2" fmla="*/ 3153 w 11736"/>
                <a:gd name="connsiteY2" fmla="*/ 51449 h 52228"/>
                <a:gd name="connsiteX3" fmla="*/ 1025 w 11736"/>
                <a:gd name="connsiteY3" fmla="*/ 44700 h 52228"/>
                <a:gd name="connsiteX4" fmla="*/ 1025 w 11736"/>
                <a:gd name="connsiteY4" fmla="*/ 1641 h 52228"/>
                <a:gd name="connsiteX5" fmla="*/ 4766 w 11736"/>
                <a:gd name="connsiteY5" fmla="*/ 1641 h 52228"/>
                <a:gd name="connsiteX6" fmla="*/ 4766 w 11736"/>
                <a:gd name="connsiteY6" fmla="*/ 44627 h 52228"/>
                <a:gd name="connsiteX7" fmla="*/ 6013 w 11736"/>
                <a:gd name="connsiteY7" fmla="*/ 49175 h 52228"/>
                <a:gd name="connsiteX8" fmla="*/ 10195 w 11736"/>
                <a:gd name="connsiteY8" fmla="*/ 50569 h 52228"/>
                <a:gd name="connsiteX9" fmla="*/ 12762 w 11736"/>
                <a:gd name="connsiteY9" fmla="*/ 50569 h 52228"/>
                <a:gd name="connsiteX10" fmla="*/ 12762 w 11736"/>
                <a:gd name="connsiteY10" fmla="*/ 53870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6" h="52228">
                  <a:moveTo>
                    <a:pt x="12762" y="53870"/>
                  </a:moveTo>
                  <a:lnTo>
                    <a:pt x="9534" y="53870"/>
                  </a:lnTo>
                  <a:cubicBezTo>
                    <a:pt x="6674" y="53870"/>
                    <a:pt x="4546" y="53063"/>
                    <a:pt x="3153" y="51449"/>
                  </a:cubicBezTo>
                  <a:cubicBezTo>
                    <a:pt x="1759" y="49835"/>
                    <a:pt x="1025" y="47561"/>
                    <a:pt x="1025" y="44700"/>
                  </a:cubicBezTo>
                  <a:lnTo>
                    <a:pt x="1025" y="1641"/>
                  </a:lnTo>
                  <a:lnTo>
                    <a:pt x="4766" y="1641"/>
                  </a:lnTo>
                  <a:lnTo>
                    <a:pt x="4766" y="44627"/>
                  </a:lnTo>
                  <a:cubicBezTo>
                    <a:pt x="4766" y="46754"/>
                    <a:pt x="5207" y="48221"/>
                    <a:pt x="6013" y="49175"/>
                  </a:cubicBezTo>
                  <a:cubicBezTo>
                    <a:pt x="6747" y="50128"/>
                    <a:pt x="8214" y="50569"/>
                    <a:pt x="10195" y="50569"/>
                  </a:cubicBezTo>
                  <a:lnTo>
                    <a:pt x="12762" y="50569"/>
                  </a:lnTo>
                  <a:lnTo>
                    <a:pt x="12762" y="53870"/>
                  </a:lnTo>
                  <a:close/>
                </a:path>
              </a:pathLst>
            </a:custGeom>
            <a:solidFill>
              <a:srgbClr val="000000"/>
            </a:solidFill>
            <a:ln w="73262" cap="flat">
              <a:noFill/>
              <a:prstDash val="solid"/>
              <a:miter/>
            </a:ln>
          </p:spPr>
          <p:txBody>
            <a:bodyPr rtlCol="0" anchor="ctr"/>
            <a:lstStyle/>
            <a:p>
              <a:endParaRPr lang="en-GB"/>
            </a:p>
          </p:txBody>
        </p:sp>
        <p:sp>
          <p:nvSpPr>
            <p:cNvPr id="856" name="Graphic 1127">
              <a:extLst>
                <a:ext uri="{FF2B5EF4-FFF2-40B4-BE49-F238E27FC236}">
                  <a16:creationId xmlns:a16="http://schemas.microsoft.com/office/drawing/2014/main" id="{1085471E-4BFF-4916-A75D-E54F132C6DC2}"/>
                </a:ext>
              </a:extLst>
            </p:cNvPr>
            <p:cNvSpPr/>
            <p:nvPr/>
          </p:nvSpPr>
          <p:spPr>
            <a:xfrm>
              <a:off x="7747146" y="4423570"/>
              <a:ext cx="29488" cy="51348"/>
            </a:xfrm>
            <a:custGeom>
              <a:avLst/>
              <a:gdLst>
                <a:gd name="connsiteX0" fmla="*/ 30522 w 29488"/>
                <a:gd name="connsiteY0" fmla="*/ 1646 h 51348"/>
                <a:gd name="connsiteX1" fmla="*/ 14091 w 29488"/>
                <a:gd name="connsiteY1" fmla="*/ 46613 h 51348"/>
                <a:gd name="connsiteX2" fmla="*/ 11670 w 29488"/>
                <a:gd name="connsiteY2" fmla="*/ 50721 h 51348"/>
                <a:gd name="connsiteX3" fmla="*/ 4995 w 29488"/>
                <a:gd name="connsiteY3" fmla="*/ 52995 h 51348"/>
                <a:gd name="connsiteX4" fmla="*/ 3234 w 29488"/>
                <a:gd name="connsiteY4" fmla="*/ 52995 h 51348"/>
                <a:gd name="connsiteX5" fmla="*/ 3234 w 29488"/>
                <a:gd name="connsiteY5" fmla="*/ 49694 h 51348"/>
                <a:gd name="connsiteX6" fmla="*/ 4628 w 29488"/>
                <a:gd name="connsiteY6" fmla="*/ 49694 h 51348"/>
                <a:gd name="connsiteX7" fmla="*/ 8883 w 29488"/>
                <a:gd name="connsiteY7" fmla="*/ 48667 h 51348"/>
                <a:gd name="connsiteX8" fmla="*/ 11083 w 29488"/>
                <a:gd name="connsiteY8" fmla="*/ 44852 h 51348"/>
                <a:gd name="connsiteX9" fmla="*/ 13944 w 29488"/>
                <a:gd name="connsiteY9" fmla="*/ 37003 h 51348"/>
                <a:gd name="connsiteX10" fmla="*/ 1033 w 29488"/>
                <a:gd name="connsiteY10" fmla="*/ 1646 h 51348"/>
                <a:gd name="connsiteX11" fmla="*/ 5141 w 29488"/>
                <a:gd name="connsiteY11" fmla="*/ 1646 h 51348"/>
                <a:gd name="connsiteX12" fmla="*/ 15778 w 29488"/>
                <a:gd name="connsiteY12" fmla="*/ 32602 h 51348"/>
                <a:gd name="connsiteX13" fmla="*/ 26414 w 29488"/>
                <a:gd name="connsiteY13" fmla="*/ 1646 h 51348"/>
                <a:gd name="connsiteX14" fmla="*/ 30522 w 29488"/>
                <a:gd name="connsiteY14" fmla="*/ 1646 h 5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488" h="51348">
                  <a:moveTo>
                    <a:pt x="30522" y="1646"/>
                  </a:moveTo>
                  <a:lnTo>
                    <a:pt x="14091" y="46613"/>
                  </a:lnTo>
                  <a:cubicBezTo>
                    <a:pt x="13431" y="48594"/>
                    <a:pt x="12624" y="49914"/>
                    <a:pt x="11670" y="50721"/>
                  </a:cubicBezTo>
                  <a:cubicBezTo>
                    <a:pt x="10130" y="52261"/>
                    <a:pt x="7856" y="52995"/>
                    <a:pt x="4995" y="52995"/>
                  </a:cubicBezTo>
                  <a:lnTo>
                    <a:pt x="3234" y="52995"/>
                  </a:lnTo>
                  <a:lnTo>
                    <a:pt x="3234" y="49694"/>
                  </a:lnTo>
                  <a:lnTo>
                    <a:pt x="4628" y="49694"/>
                  </a:lnTo>
                  <a:cubicBezTo>
                    <a:pt x="6608" y="49694"/>
                    <a:pt x="8002" y="49327"/>
                    <a:pt x="8883" y="48667"/>
                  </a:cubicBezTo>
                  <a:cubicBezTo>
                    <a:pt x="9689" y="48007"/>
                    <a:pt x="10423" y="46686"/>
                    <a:pt x="11083" y="44852"/>
                  </a:cubicBezTo>
                  <a:lnTo>
                    <a:pt x="13944" y="37003"/>
                  </a:lnTo>
                  <a:lnTo>
                    <a:pt x="1033" y="1646"/>
                  </a:lnTo>
                  <a:lnTo>
                    <a:pt x="5141" y="1646"/>
                  </a:lnTo>
                  <a:lnTo>
                    <a:pt x="15778" y="32602"/>
                  </a:lnTo>
                  <a:lnTo>
                    <a:pt x="26414" y="1646"/>
                  </a:lnTo>
                  <a:lnTo>
                    <a:pt x="30522" y="1646"/>
                  </a:lnTo>
                  <a:close/>
                </a:path>
              </a:pathLst>
            </a:custGeom>
            <a:solidFill>
              <a:srgbClr val="000000"/>
            </a:solidFill>
            <a:ln w="73262" cap="flat">
              <a:noFill/>
              <a:prstDash val="solid"/>
              <a:miter/>
            </a:ln>
          </p:spPr>
          <p:txBody>
            <a:bodyPr rtlCol="0" anchor="ctr"/>
            <a:lstStyle/>
            <a:p>
              <a:endParaRPr lang="en-GB"/>
            </a:p>
          </p:txBody>
        </p:sp>
        <p:sp>
          <p:nvSpPr>
            <p:cNvPr id="857" name="Graphic 1127">
              <a:extLst>
                <a:ext uri="{FF2B5EF4-FFF2-40B4-BE49-F238E27FC236}">
                  <a16:creationId xmlns:a16="http://schemas.microsoft.com/office/drawing/2014/main" id="{4E186AB4-9444-42D0-9DDB-37317D11EC6E}"/>
                </a:ext>
              </a:extLst>
            </p:cNvPr>
            <p:cNvSpPr/>
            <p:nvPr/>
          </p:nvSpPr>
          <p:spPr>
            <a:xfrm>
              <a:off x="6529210" y="3179651"/>
              <a:ext cx="1361793" cy="1445700"/>
            </a:xfrm>
            <a:custGeom>
              <a:avLst/>
              <a:gdLst>
                <a:gd name="connsiteX0" fmla="*/ 0 w 1361793"/>
                <a:gd name="connsiteY0" fmla="*/ 528 h 1445700"/>
                <a:gd name="connsiteX1" fmla="*/ 1361793 w 1361793"/>
                <a:gd name="connsiteY1" fmla="*/ 528 h 1445700"/>
                <a:gd name="connsiteX2" fmla="*/ 1361793 w 1361793"/>
                <a:gd name="connsiteY2" fmla="*/ 1446228 h 1445700"/>
                <a:gd name="connsiteX3" fmla="*/ 0 w 1361793"/>
                <a:gd name="connsiteY3" fmla="*/ 1446228 h 1445700"/>
              </a:gdLst>
              <a:ahLst/>
              <a:cxnLst>
                <a:cxn ang="0">
                  <a:pos x="connsiteX0" y="connsiteY0"/>
                </a:cxn>
                <a:cxn ang="0">
                  <a:pos x="connsiteX1" y="connsiteY1"/>
                </a:cxn>
                <a:cxn ang="0">
                  <a:pos x="connsiteX2" y="connsiteY2"/>
                </a:cxn>
                <a:cxn ang="0">
                  <a:pos x="connsiteX3" y="connsiteY3"/>
                </a:cxn>
              </a:cxnLst>
              <a:rect l="l" t="t" r="r" b="b"/>
              <a:pathLst>
                <a:path w="1361793" h="1445700">
                  <a:moveTo>
                    <a:pt x="0" y="528"/>
                  </a:moveTo>
                  <a:lnTo>
                    <a:pt x="1361793" y="528"/>
                  </a:lnTo>
                  <a:lnTo>
                    <a:pt x="1361793" y="1446228"/>
                  </a:lnTo>
                  <a:lnTo>
                    <a:pt x="0" y="1446228"/>
                  </a:lnTo>
                  <a:close/>
                </a:path>
              </a:pathLst>
            </a:custGeom>
            <a:noFill/>
            <a:ln w="8132" cap="flat">
              <a:solidFill>
                <a:srgbClr val="245BA7"/>
              </a:solidFill>
              <a:prstDash val="solid"/>
              <a:miter/>
            </a:ln>
          </p:spPr>
          <p:txBody>
            <a:bodyPr rtlCol="0" anchor="ctr"/>
            <a:lstStyle/>
            <a:p>
              <a:endParaRPr lang="en-GB"/>
            </a:p>
          </p:txBody>
        </p:sp>
        <p:sp>
          <p:nvSpPr>
            <p:cNvPr id="858" name="Graphic 1127">
              <a:extLst>
                <a:ext uri="{FF2B5EF4-FFF2-40B4-BE49-F238E27FC236}">
                  <a16:creationId xmlns:a16="http://schemas.microsoft.com/office/drawing/2014/main" id="{3947AA62-0031-4383-8E7A-4DFBAE295A17}"/>
                </a:ext>
              </a:extLst>
            </p:cNvPr>
            <p:cNvSpPr/>
            <p:nvPr/>
          </p:nvSpPr>
          <p:spPr>
            <a:xfrm rot="-5400000" flipV="1">
              <a:off x="7417898" y="3224227"/>
              <a:ext cx="407711" cy="407720"/>
            </a:xfrm>
            <a:custGeom>
              <a:avLst/>
              <a:gdLst>
                <a:gd name="connsiteX0" fmla="*/ 204909 w 407711"/>
                <a:gd name="connsiteY0" fmla="*/ 1291 h 407720"/>
                <a:gd name="connsiteX1" fmla="*/ 1056 w 407711"/>
                <a:gd name="connsiteY1" fmla="*/ 205153 h 407720"/>
                <a:gd name="connsiteX2" fmla="*/ 204909 w 407711"/>
                <a:gd name="connsiteY2" fmla="*/ 409011 h 407720"/>
                <a:gd name="connsiteX3" fmla="*/ 408767 w 407711"/>
                <a:gd name="connsiteY3" fmla="*/ 205153 h 407720"/>
                <a:gd name="connsiteX4" fmla="*/ 204909 w 407711"/>
                <a:gd name="connsiteY4" fmla="*/ 1291 h 407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1" h="407720">
                  <a:moveTo>
                    <a:pt x="204909" y="1291"/>
                  </a:moveTo>
                  <a:cubicBezTo>
                    <a:pt x="92321" y="1291"/>
                    <a:pt x="1056" y="92562"/>
                    <a:pt x="1056" y="205153"/>
                  </a:cubicBezTo>
                  <a:cubicBezTo>
                    <a:pt x="1056" y="317740"/>
                    <a:pt x="92321" y="409011"/>
                    <a:pt x="204909" y="409011"/>
                  </a:cubicBezTo>
                  <a:cubicBezTo>
                    <a:pt x="317499" y="409011"/>
                    <a:pt x="408767" y="317740"/>
                    <a:pt x="408767" y="205153"/>
                  </a:cubicBezTo>
                  <a:cubicBezTo>
                    <a:pt x="408767" y="92562"/>
                    <a:pt x="317499" y="1291"/>
                    <a:pt x="204909" y="1291"/>
                  </a:cubicBezTo>
                </a:path>
              </a:pathLst>
            </a:custGeom>
            <a:solidFill>
              <a:srgbClr val="245BA7"/>
            </a:solidFill>
            <a:ln w="2873" cap="flat">
              <a:noFill/>
              <a:prstDash val="solid"/>
              <a:miter/>
            </a:ln>
          </p:spPr>
          <p:txBody>
            <a:bodyPr rtlCol="0" anchor="ctr"/>
            <a:lstStyle/>
            <a:p>
              <a:endParaRPr lang="en-GB"/>
            </a:p>
          </p:txBody>
        </p:sp>
        <p:sp>
          <p:nvSpPr>
            <p:cNvPr id="859" name="Graphic 1127">
              <a:extLst>
                <a:ext uri="{FF2B5EF4-FFF2-40B4-BE49-F238E27FC236}">
                  <a16:creationId xmlns:a16="http://schemas.microsoft.com/office/drawing/2014/main" id="{AC473DB4-9D13-428F-8FC3-6AB512EF45D5}"/>
                </a:ext>
              </a:extLst>
            </p:cNvPr>
            <p:cNvSpPr/>
            <p:nvPr/>
          </p:nvSpPr>
          <p:spPr>
            <a:xfrm>
              <a:off x="7539597" y="3291317"/>
              <a:ext cx="164310" cy="273488"/>
            </a:xfrm>
            <a:custGeom>
              <a:avLst/>
              <a:gdLst>
                <a:gd name="connsiteX0" fmla="*/ 65911 w 164310"/>
                <a:gd name="connsiteY0" fmla="*/ 274709 h 273488"/>
                <a:gd name="connsiteX1" fmla="*/ 2213 w 164310"/>
                <a:gd name="connsiteY1" fmla="*/ 154300 h 273488"/>
                <a:gd name="connsiteX2" fmla="*/ 27585 w 164310"/>
                <a:gd name="connsiteY2" fmla="*/ 106023 h 273488"/>
                <a:gd name="connsiteX3" fmla="*/ 72390 w 164310"/>
                <a:gd name="connsiteY3" fmla="*/ 36730 h 273488"/>
                <a:gd name="connsiteX4" fmla="*/ 65371 w 164310"/>
                <a:gd name="connsiteY4" fmla="*/ 1516 h 273488"/>
                <a:gd name="connsiteX5" fmla="*/ 119892 w 164310"/>
                <a:gd name="connsiteY5" fmla="*/ 82737 h 273488"/>
                <a:gd name="connsiteX6" fmla="*/ 116653 w 164310"/>
                <a:gd name="connsiteY6" fmla="*/ 140667 h 273488"/>
                <a:gd name="connsiteX7" fmla="*/ 135159 w 164310"/>
                <a:gd name="connsiteY7" fmla="*/ 122463 h 273488"/>
                <a:gd name="connsiteX8" fmla="*/ 137167 w 164310"/>
                <a:gd name="connsiteY8" fmla="*/ 99775 h 273488"/>
                <a:gd name="connsiteX9" fmla="*/ 165237 w 164310"/>
                <a:gd name="connsiteY9" fmla="*/ 177017 h 273488"/>
                <a:gd name="connsiteX10" fmla="*/ 104237 w 164310"/>
                <a:gd name="connsiteY10" fmla="*/ 274709 h 273488"/>
                <a:gd name="connsiteX11" fmla="*/ 128531 w 164310"/>
                <a:gd name="connsiteY11" fmla="*/ 219615 h 273488"/>
                <a:gd name="connsiteX12" fmla="*/ 120974 w 164310"/>
                <a:gd name="connsiteY12" fmla="*/ 189513 h 273488"/>
                <a:gd name="connsiteX13" fmla="*/ 91232 w 164310"/>
                <a:gd name="connsiteY13" fmla="*/ 130300 h 273488"/>
                <a:gd name="connsiteX14" fmla="*/ 92854 w 164310"/>
                <a:gd name="connsiteY14" fmla="*/ 107013 h 273488"/>
                <a:gd name="connsiteX15" fmla="*/ 63702 w 164310"/>
                <a:gd name="connsiteY15" fmla="*/ 155289 h 273488"/>
                <a:gd name="connsiteX16" fmla="*/ 64292 w 164310"/>
                <a:gd name="connsiteY16" fmla="*/ 199167 h 273488"/>
                <a:gd name="connsiteX17" fmla="*/ 55115 w 164310"/>
                <a:gd name="connsiteY17" fmla="*/ 186674 h 273488"/>
                <a:gd name="connsiteX18" fmla="*/ 54574 w 164310"/>
                <a:gd name="connsiteY18" fmla="*/ 174744 h 273488"/>
                <a:gd name="connsiteX19" fmla="*/ 38919 w 164310"/>
                <a:gd name="connsiteY19" fmla="*/ 217342 h 273488"/>
                <a:gd name="connsiteX20" fmla="*/ 65911 w 164310"/>
                <a:gd name="connsiteY20" fmla="*/ 274709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310" h="273488">
                  <a:moveTo>
                    <a:pt x="65911" y="274709"/>
                  </a:moveTo>
                  <a:cubicBezTo>
                    <a:pt x="65149" y="275362"/>
                    <a:pt x="-9432" y="213562"/>
                    <a:pt x="2213" y="154300"/>
                  </a:cubicBezTo>
                  <a:cubicBezTo>
                    <a:pt x="5147" y="139367"/>
                    <a:pt x="12926" y="127805"/>
                    <a:pt x="27585" y="106023"/>
                  </a:cubicBezTo>
                  <a:cubicBezTo>
                    <a:pt x="50705" y="71664"/>
                    <a:pt x="69579" y="61507"/>
                    <a:pt x="72390" y="36730"/>
                  </a:cubicBezTo>
                  <a:cubicBezTo>
                    <a:pt x="74723" y="16156"/>
                    <a:pt x="62241" y="3654"/>
                    <a:pt x="65371" y="1516"/>
                  </a:cubicBezTo>
                  <a:cubicBezTo>
                    <a:pt x="70816" y="-2197"/>
                    <a:pt x="110684" y="32231"/>
                    <a:pt x="119892" y="82737"/>
                  </a:cubicBezTo>
                  <a:cubicBezTo>
                    <a:pt x="125390" y="112878"/>
                    <a:pt x="116653" y="140667"/>
                    <a:pt x="116653" y="140667"/>
                  </a:cubicBezTo>
                  <a:cubicBezTo>
                    <a:pt x="116653" y="140667"/>
                    <a:pt x="131146" y="134905"/>
                    <a:pt x="135159" y="122463"/>
                  </a:cubicBezTo>
                  <a:cubicBezTo>
                    <a:pt x="138642" y="111659"/>
                    <a:pt x="137167" y="99775"/>
                    <a:pt x="137167" y="99775"/>
                  </a:cubicBezTo>
                  <a:cubicBezTo>
                    <a:pt x="140518" y="98587"/>
                    <a:pt x="166604" y="135006"/>
                    <a:pt x="165237" y="177017"/>
                  </a:cubicBezTo>
                  <a:cubicBezTo>
                    <a:pt x="163270" y="237539"/>
                    <a:pt x="105451" y="275785"/>
                    <a:pt x="104237" y="274709"/>
                  </a:cubicBezTo>
                  <a:cubicBezTo>
                    <a:pt x="103380" y="273947"/>
                    <a:pt x="128698" y="251813"/>
                    <a:pt x="128531" y="219615"/>
                  </a:cubicBezTo>
                  <a:cubicBezTo>
                    <a:pt x="128459" y="205893"/>
                    <a:pt x="123333" y="194800"/>
                    <a:pt x="120974" y="189513"/>
                  </a:cubicBezTo>
                  <a:cubicBezTo>
                    <a:pt x="109660" y="164172"/>
                    <a:pt x="93873" y="150497"/>
                    <a:pt x="91232" y="130300"/>
                  </a:cubicBezTo>
                  <a:cubicBezTo>
                    <a:pt x="89451" y="116658"/>
                    <a:pt x="95346" y="108319"/>
                    <a:pt x="92854" y="107013"/>
                  </a:cubicBezTo>
                  <a:cubicBezTo>
                    <a:pt x="88649" y="104812"/>
                    <a:pt x="68984" y="126991"/>
                    <a:pt x="63702" y="155289"/>
                  </a:cubicBezTo>
                  <a:cubicBezTo>
                    <a:pt x="60428" y="172826"/>
                    <a:pt x="67519" y="198014"/>
                    <a:pt x="64292" y="199167"/>
                  </a:cubicBezTo>
                  <a:cubicBezTo>
                    <a:pt x="62019" y="199981"/>
                    <a:pt x="56945" y="193526"/>
                    <a:pt x="55115" y="186674"/>
                  </a:cubicBezTo>
                  <a:cubicBezTo>
                    <a:pt x="53312" y="179925"/>
                    <a:pt x="55360" y="175029"/>
                    <a:pt x="54574" y="174744"/>
                  </a:cubicBezTo>
                  <a:cubicBezTo>
                    <a:pt x="52912" y="174143"/>
                    <a:pt x="39345" y="194536"/>
                    <a:pt x="38919" y="217342"/>
                  </a:cubicBezTo>
                  <a:cubicBezTo>
                    <a:pt x="38295" y="250878"/>
                    <a:pt x="66380" y="274306"/>
                    <a:pt x="65911" y="274709"/>
                  </a:cubicBezTo>
                </a:path>
              </a:pathLst>
            </a:custGeom>
            <a:solidFill>
              <a:srgbClr val="FFFFFF"/>
            </a:solidFill>
            <a:ln w="2873" cap="flat">
              <a:noFill/>
              <a:prstDash val="solid"/>
              <a:miter/>
            </a:ln>
          </p:spPr>
          <p:txBody>
            <a:bodyPr rtlCol="0" anchor="ctr"/>
            <a:lstStyle/>
            <a:p>
              <a:endParaRPr lang="en-GB"/>
            </a:p>
          </p:txBody>
        </p:sp>
        <p:sp>
          <p:nvSpPr>
            <p:cNvPr id="860" name="Graphic 1127">
              <a:extLst>
                <a:ext uri="{FF2B5EF4-FFF2-40B4-BE49-F238E27FC236}">
                  <a16:creationId xmlns:a16="http://schemas.microsoft.com/office/drawing/2014/main" id="{30F58101-EDDD-4B69-B8F8-040F27FDF435}"/>
                </a:ext>
              </a:extLst>
            </p:cNvPr>
            <p:cNvSpPr/>
            <p:nvPr/>
          </p:nvSpPr>
          <p:spPr>
            <a:xfrm>
              <a:off x="7596774" y="3475589"/>
              <a:ext cx="53606" cy="89224"/>
            </a:xfrm>
            <a:custGeom>
              <a:avLst/>
              <a:gdLst>
                <a:gd name="connsiteX0" fmla="*/ 22168 w 53606"/>
                <a:gd name="connsiteY0" fmla="*/ 90525 h 89224"/>
                <a:gd name="connsiteX1" fmla="*/ 1386 w 53606"/>
                <a:gd name="connsiteY1" fmla="*/ 51241 h 89224"/>
                <a:gd name="connsiteX2" fmla="*/ 9663 w 53606"/>
                <a:gd name="connsiteY2" fmla="*/ 35491 h 89224"/>
                <a:gd name="connsiteX3" fmla="*/ 24279 w 53606"/>
                <a:gd name="connsiteY3" fmla="*/ 12884 h 89224"/>
                <a:gd name="connsiteX4" fmla="*/ 21992 w 53606"/>
                <a:gd name="connsiteY4" fmla="*/ 1397 h 89224"/>
                <a:gd name="connsiteX5" fmla="*/ 39779 w 53606"/>
                <a:gd name="connsiteY5" fmla="*/ 27897 h 89224"/>
                <a:gd name="connsiteX6" fmla="*/ 38723 w 53606"/>
                <a:gd name="connsiteY6" fmla="*/ 46794 h 89224"/>
                <a:gd name="connsiteX7" fmla="*/ 44888 w 53606"/>
                <a:gd name="connsiteY7" fmla="*/ 39755 h 89224"/>
                <a:gd name="connsiteX8" fmla="*/ 45417 w 53606"/>
                <a:gd name="connsiteY8" fmla="*/ 33455 h 89224"/>
                <a:gd name="connsiteX9" fmla="*/ 54573 w 53606"/>
                <a:gd name="connsiteY9" fmla="*/ 58654 h 89224"/>
                <a:gd name="connsiteX10" fmla="*/ 34670 w 53606"/>
                <a:gd name="connsiteY10" fmla="*/ 90525 h 89224"/>
                <a:gd name="connsiteX11" fmla="*/ 42598 w 53606"/>
                <a:gd name="connsiteY11" fmla="*/ 72552 h 89224"/>
                <a:gd name="connsiteX12" fmla="*/ 40132 w 53606"/>
                <a:gd name="connsiteY12" fmla="*/ 62731 h 89224"/>
                <a:gd name="connsiteX13" fmla="*/ 30447 w 53606"/>
                <a:gd name="connsiteY13" fmla="*/ 46794 h 89224"/>
                <a:gd name="connsiteX14" fmla="*/ 30973 w 53606"/>
                <a:gd name="connsiteY14" fmla="*/ 39196 h 89224"/>
                <a:gd name="connsiteX15" fmla="*/ 21463 w 53606"/>
                <a:gd name="connsiteY15" fmla="*/ 54949 h 89224"/>
                <a:gd name="connsiteX16" fmla="*/ 21638 w 53606"/>
                <a:gd name="connsiteY16" fmla="*/ 65881 h 89224"/>
                <a:gd name="connsiteX17" fmla="*/ 18644 w 53606"/>
                <a:gd name="connsiteY17" fmla="*/ 61804 h 89224"/>
                <a:gd name="connsiteX18" fmla="*/ 18468 w 53606"/>
                <a:gd name="connsiteY18" fmla="*/ 57912 h 89224"/>
                <a:gd name="connsiteX19" fmla="*/ 13362 w 53606"/>
                <a:gd name="connsiteY19" fmla="*/ 71809 h 89224"/>
                <a:gd name="connsiteX20" fmla="*/ 22168 w 53606"/>
                <a:gd name="connsiteY20" fmla="*/ 90525 h 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606" h="89224">
                  <a:moveTo>
                    <a:pt x="22168" y="90525"/>
                  </a:moveTo>
                  <a:cubicBezTo>
                    <a:pt x="21917" y="90738"/>
                    <a:pt x="-2414" y="70575"/>
                    <a:pt x="1386" y="51241"/>
                  </a:cubicBezTo>
                  <a:cubicBezTo>
                    <a:pt x="2342" y="46371"/>
                    <a:pt x="4882" y="42597"/>
                    <a:pt x="9663" y="35491"/>
                  </a:cubicBezTo>
                  <a:cubicBezTo>
                    <a:pt x="17205" y="24284"/>
                    <a:pt x="23364" y="20967"/>
                    <a:pt x="24279" y="12884"/>
                  </a:cubicBezTo>
                  <a:cubicBezTo>
                    <a:pt x="25041" y="6172"/>
                    <a:pt x="20968" y="2093"/>
                    <a:pt x="21992" y="1397"/>
                  </a:cubicBezTo>
                  <a:cubicBezTo>
                    <a:pt x="23767" y="183"/>
                    <a:pt x="36775" y="11414"/>
                    <a:pt x="39779" y="27897"/>
                  </a:cubicBezTo>
                  <a:cubicBezTo>
                    <a:pt x="41571" y="37726"/>
                    <a:pt x="38723" y="46794"/>
                    <a:pt x="38723" y="46794"/>
                  </a:cubicBezTo>
                  <a:cubicBezTo>
                    <a:pt x="38723" y="46794"/>
                    <a:pt x="43579" y="43811"/>
                    <a:pt x="44888" y="39755"/>
                  </a:cubicBezTo>
                  <a:cubicBezTo>
                    <a:pt x="46024" y="36228"/>
                    <a:pt x="44928" y="33624"/>
                    <a:pt x="45417" y="33455"/>
                  </a:cubicBezTo>
                  <a:cubicBezTo>
                    <a:pt x="46510" y="33066"/>
                    <a:pt x="55019" y="44947"/>
                    <a:pt x="54573" y="58654"/>
                  </a:cubicBezTo>
                  <a:cubicBezTo>
                    <a:pt x="53932" y="78400"/>
                    <a:pt x="35070" y="90876"/>
                    <a:pt x="34670" y="90525"/>
                  </a:cubicBezTo>
                  <a:cubicBezTo>
                    <a:pt x="34394" y="90278"/>
                    <a:pt x="42652" y="83054"/>
                    <a:pt x="42598" y="72552"/>
                  </a:cubicBezTo>
                  <a:cubicBezTo>
                    <a:pt x="42575" y="68075"/>
                    <a:pt x="40901" y="64454"/>
                    <a:pt x="40132" y="62731"/>
                  </a:cubicBezTo>
                  <a:cubicBezTo>
                    <a:pt x="36442" y="54463"/>
                    <a:pt x="31304" y="53384"/>
                    <a:pt x="30447" y="46794"/>
                  </a:cubicBezTo>
                  <a:cubicBezTo>
                    <a:pt x="29866" y="42346"/>
                    <a:pt x="31787" y="39622"/>
                    <a:pt x="30973" y="39196"/>
                  </a:cubicBezTo>
                  <a:cubicBezTo>
                    <a:pt x="29604" y="38480"/>
                    <a:pt x="23186" y="45715"/>
                    <a:pt x="21463" y="54949"/>
                  </a:cubicBezTo>
                  <a:cubicBezTo>
                    <a:pt x="20396" y="60668"/>
                    <a:pt x="22694" y="65507"/>
                    <a:pt x="21638" y="65881"/>
                  </a:cubicBezTo>
                  <a:cubicBezTo>
                    <a:pt x="20896" y="66148"/>
                    <a:pt x="19242" y="64039"/>
                    <a:pt x="18644" y="61804"/>
                  </a:cubicBezTo>
                  <a:cubicBezTo>
                    <a:pt x="18057" y="59604"/>
                    <a:pt x="18724" y="58004"/>
                    <a:pt x="18468" y="57912"/>
                  </a:cubicBezTo>
                  <a:cubicBezTo>
                    <a:pt x="17925" y="57717"/>
                    <a:pt x="13500" y="64370"/>
                    <a:pt x="13362" y="71809"/>
                  </a:cubicBezTo>
                  <a:cubicBezTo>
                    <a:pt x="13158" y="82749"/>
                    <a:pt x="22320" y="90396"/>
                    <a:pt x="22168" y="90525"/>
                  </a:cubicBezTo>
                </a:path>
              </a:pathLst>
            </a:custGeom>
            <a:solidFill>
              <a:srgbClr val="FFFFFF"/>
            </a:solidFill>
            <a:ln w="2873" cap="flat">
              <a:noFill/>
              <a:prstDash val="solid"/>
              <a:miter/>
            </a:ln>
          </p:spPr>
          <p:txBody>
            <a:bodyPr rtlCol="0" anchor="ctr"/>
            <a:lstStyle/>
            <a:p>
              <a:endParaRPr lang="en-GB"/>
            </a:p>
          </p:txBody>
        </p:sp>
      </p:grpSp>
      <p:sp>
        <p:nvSpPr>
          <p:cNvPr id="861" name="Title 1">
            <a:extLst>
              <a:ext uri="{FF2B5EF4-FFF2-40B4-BE49-F238E27FC236}">
                <a16:creationId xmlns:a16="http://schemas.microsoft.com/office/drawing/2014/main" id="{6DB40682-AC2A-4177-BED7-BD197D978877}"/>
              </a:ext>
            </a:extLst>
          </p:cNvPr>
          <p:cNvSpPr>
            <a:spLocks noGrp="1"/>
          </p:cNvSpPr>
          <p:nvPr>
            <p:ph type="title"/>
          </p:nvPr>
        </p:nvSpPr>
        <p:spPr>
          <a:xfrm>
            <a:off x="114298" y="178896"/>
            <a:ext cx="4699137" cy="922121"/>
          </a:xfrm>
        </p:spPr>
        <p:txBody>
          <a:bodyPr/>
          <a:lstStyle/>
          <a:p>
            <a:r>
              <a:rPr lang="en-GB" b="1" dirty="0"/>
              <a:t>Life Saving Rules</a:t>
            </a:r>
          </a:p>
        </p:txBody>
      </p:sp>
      <p:grpSp>
        <p:nvGrpSpPr>
          <p:cNvPr id="862" name="Group 861">
            <a:extLst>
              <a:ext uri="{FF2B5EF4-FFF2-40B4-BE49-F238E27FC236}">
                <a16:creationId xmlns:a16="http://schemas.microsoft.com/office/drawing/2014/main" id="{8A93D005-DB13-45DF-B2E5-99DE6CE1D39F}"/>
              </a:ext>
            </a:extLst>
          </p:cNvPr>
          <p:cNvGrpSpPr>
            <a:grpSpLocks noChangeAspect="1"/>
          </p:cNvGrpSpPr>
          <p:nvPr/>
        </p:nvGrpSpPr>
        <p:grpSpPr>
          <a:xfrm>
            <a:off x="287547" y="6166365"/>
            <a:ext cx="1943100" cy="473075"/>
            <a:chOff x="5113338" y="3181350"/>
            <a:chExt cx="1943100" cy="473075"/>
          </a:xfrm>
        </p:grpSpPr>
        <p:sp>
          <p:nvSpPr>
            <p:cNvPr id="863" name="Freeform 6">
              <a:extLst>
                <a:ext uri="{FF2B5EF4-FFF2-40B4-BE49-F238E27FC236}">
                  <a16:creationId xmlns:a16="http://schemas.microsoft.com/office/drawing/2014/main" id="{BB4CEBC6-A873-4950-BF4C-83BE1B54B780}"/>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64" name="Freeform 7">
              <a:extLst>
                <a:ext uri="{FF2B5EF4-FFF2-40B4-BE49-F238E27FC236}">
                  <a16:creationId xmlns:a16="http://schemas.microsoft.com/office/drawing/2014/main" id="{5E5BAD04-5CB0-42EC-9F67-D74FBFCFEAC1}"/>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865" name="Rectangle 864">
            <a:extLst>
              <a:ext uri="{FF2B5EF4-FFF2-40B4-BE49-F238E27FC236}">
                <a16:creationId xmlns:a16="http://schemas.microsoft.com/office/drawing/2014/main" id="{77873B0D-7856-492E-830F-3DBF8E16B690}"/>
              </a:ext>
            </a:extLst>
          </p:cNvPr>
          <p:cNvSpPr/>
          <p:nvPr/>
        </p:nvSpPr>
        <p:spPr>
          <a:xfrm>
            <a:off x="2737309" y="6172069"/>
            <a:ext cx="4242059" cy="461665"/>
          </a:xfrm>
          <a:prstGeom prst="rect">
            <a:avLst/>
          </a:prstGeom>
        </p:spPr>
        <p:txBody>
          <a:bodyPr wrap="none" lIns="91440" tIns="45720" rIns="91440" bIns="45720" anchor="t">
            <a:spAutoFit/>
          </a:bodyPr>
          <a:lstStyle/>
          <a:p>
            <a:r>
              <a:rPr lang="en-GB" sz="2400">
                <a:solidFill>
                  <a:schemeClr val="bg1"/>
                </a:solidFill>
                <a:latin typeface="+mj-lt"/>
                <a:cs typeface="Calibri Light"/>
              </a:rPr>
              <a:t>Personal Responsibility for Safety</a:t>
            </a:r>
          </a:p>
        </p:txBody>
      </p:sp>
    </p:spTree>
    <p:extLst>
      <p:ext uri="{BB962C8B-B14F-4D97-AF65-F5344CB8AC3E}">
        <p14:creationId xmlns:p14="http://schemas.microsoft.com/office/powerpoint/2010/main" val="39156826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4077478" y="13306"/>
            <a:ext cx="7539427" cy="1325563"/>
          </a:xfrm>
        </p:spPr>
        <p:txBody>
          <a:bodyPr/>
          <a:lstStyle/>
          <a:p>
            <a:r>
              <a:rPr lang="en-GB" b="1" dirty="0"/>
              <a:t>Safety Moment 2</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4091183" y="1338869"/>
            <a:ext cx="5920564" cy="4483961"/>
          </a:xfrm>
        </p:spPr>
        <p:txBody>
          <a:bodyPr vert="horz" lIns="91440" tIns="45720" rIns="91440" bIns="45720" rtlCol="0" anchor="t">
            <a:normAutofit/>
          </a:bodyPr>
          <a:lstStyle/>
          <a:p>
            <a:r>
              <a:rPr lang="en-GB" sz="1800" dirty="0"/>
              <a:t>Assumptions are dangerous things…</a:t>
            </a:r>
          </a:p>
          <a:p>
            <a:pPr marL="0" indent="0">
              <a:buNone/>
            </a:pPr>
            <a:endParaRPr lang="en-GB" sz="1800" dirty="0"/>
          </a:p>
          <a:p>
            <a:endParaRPr lang="en-GB" sz="1800"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pic>
        <p:nvPicPr>
          <p:cNvPr id="9" name="Picture 8">
            <a:extLst>
              <a:ext uri="{FF2B5EF4-FFF2-40B4-BE49-F238E27FC236}">
                <a16:creationId xmlns:a16="http://schemas.microsoft.com/office/drawing/2014/main" id="{57C64A4F-3767-47EF-854E-3BD021E7448A}"/>
              </a:ext>
            </a:extLst>
          </p:cNvPr>
          <p:cNvPicPr>
            <a:picLocks noChangeAspect="1"/>
          </p:cNvPicPr>
          <p:nvPr/>
        </p:nvPicPr>
        <p:blipFill>
          <a:blip r:embed="rId3">
            <a:duotone>
              <a:schemeClr val="bg2">
                <a:shade val="45000"/>
                <a:satMod val="135000"/>
              </a:schemeClr>
              <a:prstClr val="white"/>
            </a:duotone>
          </a:blip>
          <a:stretch>
            <a:fillRect/>
          </a:stretch>
        </p:blipFill>
        <p:spPr>
          <a:xfrm>
            <a:off x="160070" y="137603"/>
            <a:ext cx="3576200" cy="2792375"/>
          </a:xfrm>
          <a:prstGeom prst="rect">
            <a:avLst/>
          </a:prstGeom>
        </p:spPr>
      </p:pic>
      <p:sp>
        <p:nvSpPr>
          <p:cNvPr id="10" name="Rectangle 9">
            <a:extLst>
              <a:ext uri="{FF2B5EF4-FFF2-40B4-BE49-F238E27FC236}">
                <a16:creationId xmlns:a16="http://schemas.microsoft.com/office/drawing/2014/main" id="{FE8838BB-3BBC-4D51-A04E-67CDA7464437}"/>
              </a:ext>
            </a:extLst>
          </p:cNvPr>
          <p:cNvSpPr/>
          <p:nvPr/>
        </p:nvSpPr>
        <p:spPr>
          <a:xfrm>
            <a:off x="2737309" y="6172069"/>
            <a:ext cx="4242059" cy="461665"/>
          </a:xfrm>
          <a:prstGeom prst="rect">
            <a:avLst/>
          </a:prstGeom>
        </p:spPr>
        <p:txBody>
          <a:bodyPr wrap="none" lIns="91440" tIns="45720" rIns="91440" bIns="45720" anchor="t">
            <a:spAutoFit/>
          </a:bodyPr>
          <a:lstStyle/>
          <a:p>
            <a:r>
              <a:rPr lang="en-GB" sz="2400">
                <a:solidFill>
                  <a:schemeClr val="bg1"/>
                </a:solidFill>
                <a:latin typeface="+mj-lt"/>
                <a:cs typeface="Calibri Light"/>
              </a:rPr>
              <a:t>Personal Responsibility for Safety</a:t>
            </a:r>
          </a:p>
        </p:txBody>
      </p:sp>
      <p:pic>
        <p:nvPicPr>
          <p:cNvPr id="11" name="Picture 10">
            <a:extLst>
              <a:ext uri="{FF2B5EF4-FFF2-40B4-BE49-F238E27FC236}">
                <a16:creationId xmlns:a16="http://schemas.microsoft.com/office/drawing/2014/main" id="{574377D9-DFA2-450F-86D3-EB75F5B8DE3F}"/>
              </a:ext>
            </a:extLst>
          </p:cNvPr>
          <p:cNvPicPr>
            <a:picLocks noChangeAspect="1"/>
          </p:cNvPicPr>
          <p:nvPr/>
        </p:nvPicPr>
        <p:blipFill rotWithShape="1">
          <a:blip r:embed="rId4"/>
          <a:srcRect t="16810" b="26401"/>
          <a:stretch/>
        </p:blipFill>
        <p:spPr>
          <a:xfrm>
            <a:off x="160070" y="3104598"/>
            <a:ext cx="3589904" cy="2718232"/>
          </a:xfrm>
          <a:prstGeom prst="rect">
            <a:avLst/>
          </a:prstGeom>
        </p:spPr>
      </p:pic>
    </p:spTree>
    <p:extLst>
      <p:ext uri="{BB962C8B-B14F-4D97-AF65-F5344CB8AC3E}">
        <p14:creationId xmlns:p14="http://schemas.microsoft.com/office/powerpoint/2010/main" val="3197717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0CB24EBA-A47D-4F87-ACEE-F7BB1A80E121}"/>
              </a:ext>
            </a:extLst>
          </p:cNvPr>
          <p:cNvPicPr>
            <a:picLocks noChangeAspect="1"/>
          </p:cNvPicPr>
          <p:nvPr/>
        </p:nvPicPr>
        <p:blipFill rotWithShape="1">
          <a:blip r:embed="rId3"/>
          <a:srcRect l="3020" t="16810" b="26401"/>
          <a:stretch/>
        </p:blipFill>
        <p:spPr>
          <a:xfrm>
            <a:off x="4813435" y="150731"/>
            <a:ext cx="7264765" cy="5672097"/>
          </a:xfrm>
          <a:prstGeom prst="rect">
            <a:avLst/>
          </a:prstGeom>
        </p:spPr>
      </p:pic>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14298" y="178896"/>
            <a:ext cx="4699137" cy="922121"/>
          </a:xfrm>
        </p:spPr>
        <p:txBody>
          <a:bodyPr/>
          <a:lstStyle/>
          <a:p>
            <a:r>
              <a:rPr lang="en-GB" b="1" dirty="0"/>
              <a:t>The task</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4640185" y="1338869"/>
            <a:ext cx="7264267" cy="4483961"/>
          </a:xfrm>
        </p:spPr>
        <p:txBody>
          <a:bodyPr>
            <a:normAutofit/>
          </a:bodyPr>
          <a:lstStyle/>
          <a:p>
            <a:pPr marL="0" indent="0">
              <a:buNone/>
            </a:pPr>
            <a:endParaRPr lang="en-GB" dirty="0"/>
          </a:p>
          <a:p>
            <a:endParaRPr lang="en-GB"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a:extLst>
              <a:ext uri="{FF2B5EF4-FFF2-40B4-BE49-F238E27FC236}">
                <a16:creationId xmlns:a16="http://schemas.microsoft.com/office/drawing/2014/main" id="{4A1F8A74-6F49-4055-995D-F2F589DD8281}"/>
              </a:ext>
            </a:extLst>
          </p:cNvPr>
          <p:cNvSpPr/>
          <p:nvPr/>
        </p:nvSpPr>
        <p:spPr>
          <a:xfrm>
            <a:off x="2737309" y="6172069"/>
            <a:ext cx="4242059" cy="461665"/>
          </a:xfrm>
          <a:prstGeom prst="rect">
            <a:avLst/>
          </a:prstGeom>
        </p:spPr>
        <p:txBody>
          <a:bodyPr wrap="none" lIns="91440" tIns="45720" rIns="91440" bIns="45720" anchor="t">
            <a:spAutoFit/>
          </a:bodyPr>
          <a:lstStyle/>
          <a:p>
            <a:r>
              <a:rPr lang="en-GB" sz="2400">
                <a:solidFill>
                  <a:schemeClr val="bg1"/>
                </a:solidFill>
                <a:latin typeface="+mj-lt"/>
                <a:cs typeface="Calibri Light"/>
              </a:rPr>
              <a:t>Personal Responsibility for Safety</a:t>
            </a:r>
          </a:p>
        </p:txBody>
      </p:sp>
      <p:sp>
        <p:nvSpPr>
          <p:cNvPr id="11" name="TextBox 10">
            <a:extLst>
              <a:ext uri="{FF2B5EF4-FFF2-40B4-BE49-F238E27FC236}">
                <a16:creationId xmlns:a16="http://schemas.microsoft.com/office/drawing/2014/main" id="{0C932B44-7E66-427B-ADF1-877FC6721AEF}"/>
              </a:ext>
            </a:extLst>
          </p:cNvPr>
          <p:cNvSpPr txBox="1"/>
          <p:nvPr/>
        </p:nvSpPr>
        <p:spPr>
          <a:xfrm>
            <a:off x="576249" y="1051824"/>
            <a:ext cx="4063936" cy="3693319"/>
          </a:xfrm>
          <a:prstGeom prst="rect">
            <a:avLst/>
          </a:prstGeom>
          <a:noFill/>
        </p:spPr>
        <p:txBody>
          <a:bodyPr wrap="square">
            <a:spAutoFit/>
          </a:bodyPr>
          <a:lstStyle/>
          <a:p>
            <a:r>
              <a:rPr lang="en-GB" dirty="0"/>
              <a:t>Removal, servicing and replacement of the corrosion coupons.</a:t>
            </a:r>
          </a:p>
          <a:p>
            <a:pPr lvl="4"/>
            <a:endParaRPr lang="en-GB" dirty="0"/>
          </a:p>
          <a:p>
            <a:pPr lvl="4"/>
            <a:endParaRPr lang="en-GB" dirty="0"/>
          </a:p>
          <a:p>
            <a:pPr lvl="3"/>
            <a:endParaRPr lang="en-GB" dirty="0"/>
          </a:p>
          <a:p>
            <a:pPr lvl="3"/>
            <a:r>
              <a:rPr lang="en-GB" dirty="0"/>
              <a:t>You have been assigned this task – what would you expect to be in place for the safe completion of it?</a:t>
            </a:r>
          </a:p>
          <a:p>
            <a:pPr marL="285750" indent="-285750">
              <a:buFont typeface="Arial" panose="020B0604020202020204" pitchFamily="34" charset="0"/>
              <a:buChar char="•"/>
            </a:pPr>
            <a:endParaRPr lang="en-GB" dirty="0"/>
          </a:p>
          <a:p>
            <a:endParaRPr lang="en-GB" dirty="0"/>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endParaRPr lang="en-GB" sz="1800" dirty="0"/>
          </a:p>
        </p:txBody>
      </p:sp>
      <p:pic>
        <p:nvPicPr>
          <p:cNvPr id="10" name="Picture 9">
            <a:extLst>
              <a:ext uri="{FF2B5EF4-FFF2-40B4-BE49-F238E27FC236}">
                <a16:creationId xmlns:a16="http://schemas.microsoft.com/office/drawing/2014/main" id="{6AA106F0-5966-413A-A0FD-EF5A3024EBA9}"/>
              </a:ext>
            </a:extLst>
          </p:cNvPr>
          <p:cNvPicPr>
            <a:picLocks noChangeAspect="1"/>
          </p:cNvPicPr>
          <p:nvPr/>
        </p:nvPicPr>
        <p:blipFill>
          <a:blip r:embed="rId4"/>
          <a:stretch>
            <a:fillRect/>
          </a:stretch>
        </p:blipFill>
        <p:spPr>
          <a:xfrm>
            <a:off x="2230647" y="3720547"/>
            <a:ext cx="2271963" cy="916757"/>
          </a:xfrm>
          <a:prstGeom prst="rect">
            <a:avLst/>
          </a:prstGeom>
        </p:spPr>
      </p:pic>
      <p:grpSp>
        <p:nvGrpSpPr>
          <p:cNvPr id="77" name="Group 76">
            <a:extLst>
              <a:ext uri="{FF2B5EF4-FFF2-40B4-BE49-F238E27FC236}">
                <a16:creationId xmlns:a16="http://schemas.microsoft.com/office/drawing/2014/main" id="{A9E67971-BDEB-47F7-90AE-180B08F5ADAD}"/>
              </a:ext>
            </a:extLst>
          </p:cNvPr>
          <p:cNvGrpSpPr/>
          <p:nvPr/>
        </p:nvGrpSpPr>
        <p:grpSpPr>
          <a:xfrm>
            <a:off x="500515" y="2207068"/>
            <a:ext cx="1204786" cy="3615762"/>
            <a:chOff x="500515" y="2207068"/>
            <a:chExt cx="1204786" cy="3615762"/>
          </a:xfrm>
        </p:grpSpPr>
        <p:sp>
          <p:nvSpPr>
            <p:cNvPr id="13" name="Freeform: Shape 12">
              <a:extLst>
                <a:ext uri="{FF2B5EF4-FFF2-40B4-BE49-F238E27FC236}">
                  <a16:creationId xmlns:a16="http://schemas.microsoft.com/office/drawing/2014/main" id="{920A6A63-7B4E-42A3-9076-8AAE6A5D60D9}"/>
                </a:ext>
              </a:extLst>
            </p:cNvPr>
            <p:cNvSpPr/>
            <p:nvPr/>
          </p:nvSpPr>
          <p:spPr>
            <a:xfrm>
              <a:off x="857652" y="2366942"/>
              <a:ext cx="379739" cy="561442"/>
            </a:xfrm>
            <a:custGeom>
              <a:avLst/>
              <a:gdLst>
                <a:gd name="connsiteX0" fmla="*/ 164277 w 168148"/>
                <a:gd name="connsiteY0" fmla="*/ 79294 h 248606"/>
                <a:gd name="connsiteX1" fmla="*/ 162988 w 168148"/>
                <a:gd name="connsiteY1" fmla="*/ 99973 h 248606"/>
                <a:gd name="connsiteX2" fmla="*/ 168149 w 168148"/>
                <a:gd name="connsiteY2" fmla="*/ 101260 h 248606"/>
                <a:gd name="connsiteX3" fmla="*/ 153937 w 168148"/>
                <a:gd name="connsiteY3" fmla="*/ 146490 h 248606"/>
                <a:gd name="connsiteX4" fmla="*/ 147477 w 168148"/>
                <a:gd name="connsiteY4" fmla="*/ 191711 h 248606"/>
                <a:gd name="connsiteX5" fmla="*/ 109301 w 168148"/>
                <a:gd name="connsiteY5" fmla="*/ 235106 h 248606"/>
                <a:gd name="connsiteX6" fmla="*/ 90349 w 168148"/>
                <a:gd name="connsiteY6" fmla="*/ 242004 h 248606"/>
                <a:gd name="connsiteX7" fmla="*/ 45384 w 168148"/>
                <a:gd name="connsiteY7" fmla="*/ 221430 h 248606"/>
                <a:gd name="connsiteX8" fmla="*/ 26002 w 168148"/>
                <a:gd name="connsiteY8" fmla="*/ 149076 h 248606"/>
                <a:gd name="connsiteX9" fmla="*/ 10491 w 168148"/>
                <a:gd name="connsiteY9" fmla="*/ 133567 h 248606"/>
                <a:gd name="connsiteX10" fmla="*/ 1448 w 168148"/>
                <a:gd name="connsiteY10" fmla="*/ 110302 h 248606"/>
                <a:gd name="connsiteX11" fmla="*/ 6617 w 168148"/>
                <a:gd name="connsiteY11" fmla="*/ 90921 h 248606"/>
                <a:gd name="connsiteX12" fmla="*/ 6617 w 168148"/>
                <a:gd name="connsiteY12" fmla="*/ 80593 h 248606"/>
                <a:gd name="connsiteX13" fmla="*/ 40377 w 168148"/>
                <a:gd name="connsiteY13" fmla="*/ 12853 h 248606"/>
                <a:gd name="connsiteX14" fmla="*/ 116189 w 168148"/>
                <a:gd name="connsiteY14" fmla="*/ 5962 h 248606"/>
                <a:gd name="connsiteX15" fmla="*/ 164441 w 168148"/>
                <a:gd name="connsiteY15" fmla="*/ 74878 h 248606"/>
                <a:gd name="connsiteX16" fmla="*/ 164277 w 168148"/>
                <a:gd name="connsiteY16" fmla="*/ 79294 h 24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148" h="248606">
                  <a:moveTo>
                    <a:pt x="164277" y="79294"/>
                  </a:moveTo>
                  <a:lnTo>
                    <a:pt x="162988" y="99973"/>
                  </a:lnTo>
                  <a:lnTo>
                    <a:pt x="168149" y="101260"/>
                  </a:lnTo>
                  <a:cubicBezTo>
                    <a:pt x="164277" y="136152"/>
                    <a:pt x="153937" y="146490"/>
                    <a:pt x="153937" y="146490"/>
                  </a:cubicBezTo>
                  <a:cubicBezTo>
                    <a:pt x="150063" y="152947"/>
                    <a:pt x="147477" y="191711"/>
                    <a:pt x="147477" y="191711"/>
                  </a:cubicBezTo>
                  <a:cubicBezTo>
                    <a:pt x="135851" y="217558"/>
                    <a:pt x="122926" y="219511"/>
                    <a:pt x="109301" y="235106"/>
                  </a:cubicBezTo>
                  <a:cubicBezTo>
                    <a:pt x="99988" y="245773"/>
                    <a:pt x="90349" y="242004"/>
                    <a:pt x="90349" y="242004"/>
                  </a:cubicBezTo>
                  <a:cubicBezTo>
                    <a:pt x="76128" y="261385"/>
                    <a:pt x="59598" y="233065"/>
                    <a:pt x="45384" y="221430"/>
                  </a:cubicBezTo>
                  <a:cubicBezTo>
                    <a:pt x="31170" y="209803"/>
                    <a:pt x="26002" y="149076"/>
                    <a:pt x="26002" y="149076"/>
                  </a:cubicBezTo>
                  <a:lnTo>
                    <a:pt x="10491" y="133567"/>
                  </a:lnTo>
                  <a:cubicBezTo>
                    <a:pt x="9202" y="128396"/>
                    <a:pt x="1448" y="110302"/>
                    <a:pt x="1448" y="110302"/>
                  </a:cubicBezTo>
                  <a:cubicBezTo>
                    <a:pt x="-3723" y="102559"/>
                    <a:pt x="6617" y="90921"/>
                    <a:pt x="6617" y="90921"/>
                  </a:cubicBezTo>
                  <a:lnTo>
                    <a:pt x="6617" y="80593"/>
                  </a:lnTo>
                  <a:cubicBezTo>
                    <a:pt x="7639" y="40420"/>
                    <a:pt x="40377" y="12853"/>
                    <a:pt x="40377" y="12853"/>
                  </a:cubicBezTo>
                  <a:cubicBezTo>
                    <a:pt x="80010" y="-11267"/>
                    <a:pt x="116189" y="5962"/>
                    <a:pt x="116189" y="5962"/>
                  </a:cubicBezTo>
                  <a:cubicBezTo>
                    <a:pt x="160991" y="16300"/>
                    <a:pt x="164441" y="74878"/>
                    <a:pt x="164441" y="74878"/>
                  </a:cubicBezTo>
                  <a:lnTo>
                    <a:pt x="164277" y="79294"/>
                  </a:lnTo>
                  <a:close/>
                </a:path>
              </a:pathLst>
            </a:custGeom>
            <a:solidFill>
              <a:srgbClr val="FEDFCB"/>
            </a:solidFill>
            <a:ln w="245"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36D3B84D-8C7A-4A8D-A5C5-04BF9336A7A8}"/>
                </a:ext>
              </a:extLst>
            </p:cNvPr>
            <p:cNvSpPr/>
            <p:nvPr/>
          </p:nvSpPr>
          <p:spPr>
            <a:xfrm>
              <a:off x="1069247" y="2411540"/>
              <a:ext cx="169330" cy="505812"/>
            </a:xfrm>
            <a:custGeom>
              <a:avLst/>
              <a:gdLst>
                <a:gd name="connsiteX0" fmla="*/ 46621 w 74979"/>
                <a:gd name="connsiteY0" fmla="*/ 0 h 223973"/>
                <a:gd name="connsiteX1" fmla="*/ 69775 w 74979"/>
                <a:gd name="connsiteY1" fmla="*/ 62129 h 223973"/>
                <a:gd name="connsiteX2" fmla="*/ 74943 w 74979"/>
                <a:gd name="connsiteY2" fmla="*/ 80220 h 223973"/>
                <a:gd name="connsiteX3" fmla="*/ 67189 w 74979"/>
                <a:gd name="connsiteY3" fmla="*/ 117048 h 223973"/>
                <a:gd name="connsiteX4" fmla="*/ 60732 w 74979"/>
                <a:gd name="connsiteY4" fmla="*/ 125451 h 223973"/>
                <a:gd name="connsiteX5" fmla="*/ 58146 w 74979"/>
                <a:gd name="connsiteY5" fmla="*/ 133197 h 223973"/>
                <a:gd name="connsiteX6" fmla="*/ 54264 w 74979"/>
                <a:gd name="connsiteY6" fmla="*/ 166797 h 223973"/>
                <a:gd name="connsiteX7" fmla="*/ 3540 w 74979"/>
                <a:gd name="connsiteY7" fmla="*/ 223974 h 223973"/>
                <a:gd name="connsiteX8" fmla="*/ 4206 w 74979"/>
                <a:gd name="connsiteY8" fmla="*/ 182591 h 223973"/>
                <a:gd name="connsiteX9" fmla="*/ 5020 w 74979"/>
                <a:gd name="connsiteY9" fmla="*/ 130930 h 223973"/>
                <a:gd name="connsiteX10" fmla="*/ 5270 w 74979"/>
                <a:gd name="connsiteY10" fmla="*/ 115431 h 223973"/>
                <a:gd name="connsiteX11" fmla="*/ 1285 w 74979"/>
                <a:gd name="connsiteY11" fmla="*/ 75699 h 223973"/>
                <a:gd name="connsiteX12" fmla="*/ 46621 w 74979"/>
                <a:gd name="connsiteY12" fmla="*/ 62023 h 223973"/>
                <a:gd name="connsiteX13" fmla="*/ 46621 w 74979"/>
                <a:gd name="connsiteY13" fmla="*/ 0 h 22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79" h="223973">
                  <a:moveTo>
                    <a:pt x="46621" y="0"/>
                  </a:moveTo>
                  <a:cubicBezTo>
                    <a:pt x="67363" y="3916"/>
                    <a:pt x="69775" y="62129"/>
                    <a:pt x="69775" y="62129"/>
                  </a:cubicBezTo>
                  <a:lnTo>
                    <a:pt x="74943" y="80220"/>
                  </a:lnTo>
                  <a:cubicBezTo>
                    <a:pt x="75593" y="102186"/>
                    <a:pt x="67189" y="117048"/>
                    <a:pt x="67189" y="117048"/>
                  </a:cubicBezTo>
                  <a:cubicBezTo>
                    <a:pt x="63964" y="128036"/>
                    <a:pt x="60732" y="125451"/>
                    <a:pt x="60732" y="125451"/>
                  </a:cubicBezTo>
                  <a:lnTo>
                    <a:pt x="58146" y="133197"/>
                  </a:lnTo>
                  <a:lnTo>
                    <a:pt x="54264" y="166797"/>
                  </a:lnTo>
                  <a:cubicBezTo>
                    <a:pt x="51679" y="208793"/>
                    <a:pt x="3540" y="223974"/>
                    <a:pt x="3540" y="223974"/>
                  </a:cubicBezTo>
                  <a:lnTo>
                    <a:pt x="4206" y="182591"/>
                  </a:lnTo>
                  <a:lnTo>
                    <a:pt x="5020" y="130930"/>
                  </a:lnTo>
                  <a:lnTo>
                    <a:pt x="5270" y="115431"/>
                  </a:lnTo>
                  <a:cubicBezTo>
                    <a:pt x="-3454" y="82159"/>
                    <a:pt x="1285" y="75699"/>
                    <a:pt x="1285" y="75699"/>
                  </a:cubicBezTo>
                  <a:cubicBezTo>
                    <a:pt x="13882" y="58576"/>
                    <a:pt x="46621" y="62023"/>
                    <a:pt x="46621" y="62023"/>
                  </a:cubicBezTo>
                  <a:cubicBezTo>
                    <a:pt x="60410" y="44797"/>
                    <a:pt x="46621" y="0"/>
                    <a:pt x="46621" y="0"/>
                  </a:cubicBezTo>
                  <a:close/>
                </a:path>
              </a:pathLst>
            </a:custGeom>
            <a:solidFill>
              <a:srgbClr val="FDD1B5"/>
            </a:solidFill>
            <a:ln w="245"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9966D420-D5B9-42BA-BD39-773E76DEDD5D}"/>
                </a:ext>
              </a:extLst>
            </p:cNvPr>
            <p:cNvSpPr/>
            <p:nvPr/>
          </p:nvSpPr>
          <p:spPr>
            <a:xfrm>
              <a:off x="933276" y="2561983"/>
              <a:ext cx="105061" cy="51872"/>
            </a:xfrm>
            <a:custGeom>
              <a:avLst/>
              <a:gdLst>
                <a:gd name="connsiteX0" fmla="*/ 0 w 46521"/>
                <a:gd name="connsiteY0" fmla="*/ 9191 h 22969"/>
                <a:gd name="connsiteX1" fmla="*/ 46521 w 46521"/>
                <a:gd name="connsiteY1" fmla="*/ 9191 h 22969"/>
                <a:gd name="connsiteX2" fmla="*/ 24122 w 46521"/>
                <a:gd name="connsiteY2" fmla="*/ 22970 h 22969"/>
                <a:gd name="connsiteX3" fmla="*/ 0 w 46521"/>
                <a:gd name="connsiteY3" fmla="*/ 9191 h 22969"/>
              </a:gdLst>
              <a:ahLst/>
              <a:cxnLst>
                <a:cxn ang="0">
                  <a:pos x="connsiteX0" y="connsiteY0"/>
                </a:cxn>
                <a:cxn ang="0">
                  <a:pos x="connsiteX1" y="connsiteY1"/>
                </a:cxn>
                <a:cxn ang="0">
                  <a:pos x="connsiteX2" y="connsiteY2"/>
                </a:cxn>
                <a:cxn ang="0">
                  <a:pos x="connsiteX3" y="connsiteY3"/>
                </a:cxn>
              </a:cxnLst>
              <a:rect l="l" t="t" r="r" b="b"/>
              <a:pathLst>
                <a:path w="46521" h="22969">
                  <a:moveTo>
                    <a:pt x="0" y="9191"/>
                  </a:moveTo>
                  <a:cubicBezTo>
                    <a:pt x="20679" y="-11489"/>
                    <a:pt x="46521" y="9191"/>
                    <a:pt x="46521" y="9191"/>
                  </a:cubicBezTo>
                  <a:cubicBezTo>
                    <a:pt x="34462" y="21250"/>
                    <a:pt x="24122" y="22970"/>
                    <a:pt x="24122" y="22970"/>
                  </a:cubicBezTo>
                  <a:cubicBezTo>
                    <a:pt x="15510" y="17799"/>
                    <a:pt x="0" y="9191"/>
                    <a:pt x="0" y="9191"/>
                  </a:cubicBezTo>
                  <a:close/>
                </a:path>
              </a:pathLst>
            </a:custGeom>
            <a:solidFill>
              <a:srgbClr val="FDD1B5"/>
            </a:solidFill>
            <a:ln w="245" cap="flat">
              <a:noFill/>
              <a:prstDash val="solid"/>
              <a:miter/>
            </a:ln>
          </p:spPr>
          <p:txBody>
            <a:bodyPr rtlCol="0" anchor="ctr"/>
            <a:lstStyle/>
            <a:p>
              <a:endParaRPr lang="en-GB"/>
            </a:p>
          </p:txBody>
        </p:sp>
        <p:sp>
          <p:nvSpPr>
            <p:cNvPr id="16" name="Freeform: Shape 15">
              <a:extLst>
                <a:ext uri="{FF2B5EF4-FFF2-40B4-BE49-F238E27FC236}">
                  <a16:creationId xmlns:a16="http://schemas.microsoft.com/office/drawing/2014/main" id="{F5B4A1F7-9FB1-4829-9953-F458776F07CA}"/>
                </a:ext>
              </a:extLst>
            </p:cNvPr>
            <p:cNvSpPr/>
            <p:nvPr/>
          </p:nvSpPr>
          <p:spPr>
            <a:xfrm>
              <a:off x="986666" y="2590519"/>
              <a:ext cx="43903" cy="101165"/>
            </a:xfrm>
            <a:custGeom>
              <a:avLst/>
              <a:gdLst>
                <a:gd name="connsiteX0" fmla="*/ 482 w 19440"/>
                <a:gd name="connsiteY0" fmla="*/ 0 h 44796"/>
                <a:gd name="connsiteX1" fmla="*/ 2202 w 19440"/>
                <a:gd name="connsiteY1" fmla="*/ 44797 h 44796"/>
                <a:gd name="connsiteX2" fmla="*/ 19440 w 19440"/>
                <a:gd name="connsiteY2" fmla="*/ 12059 h 44796"/>
                <a:gd name="connsiteX3" fmla="*/ 482 w 19440"/>
                <a:gd name="connsiteY3" fmla="*/ 0 h 44796"/>
              </a:gdLst>
              <a:ahLst/>
              <a:cxnLst>
                <a:cxn ang="0">
                  <a:pos x="connsiteX0" y="connsiteY0"/>
                </a:cxn>
                <a:cxn ang="0">
                  <a:pos x="connsiteX1" y="connsiteY1"/>
                </a:cxn>
                <a:cxn ang="0">
                  <a:pos x="connsiteX2" y="connsiteY2"/>
                </a:cxn>
                <a:cxn ang="0">
                  <a:pos x="connsiteX3" y="connsiteY3"/>
                </a:cxn>
              </a:cxnLst>
              <a:rect l="l" t="t" r="r" b="b"/>
              <a:pathLst>
                <a:path w="19440" h="44796">
                  <a:moveTo>
                    <a:pt x="482" y="0"/>
                  </a:moveTo>
                  <a:cubicBezTo>
                    <a:pt x="-1239" y="24117"/>
                    <a:pt x="2202" y="44797"/>
                    <a:pt x="2202" y="44797"/>
                  </a:cubicBezTo>
                  <a:cubicBezTo>
                    <a:pt x="12541" y="29288"/>
                    <a:pt x="19440" y="12059"/>
                    <a:pt x="19440" y="12059"/>
                  </a:cubicBezTo>
                  <a:cubicBezTo>
                    <a:pt x="14272" y="1720"/>
                    <a:pt x="482" y="0"/>
                    <a:pt x="482" y="0"/>
                  </a:cubicBezTo>
                  <a:close/>
                </a:path>
              </a:pathLst>
            </a:custGeom>
            <a:solidFill>
              <a:srgbClr val="FDD1B5"/>
            </a:solidFill>
            <a:ln w="245" cap="flat">
              <a:noFill/>
              <a:prstDash val="solid"/>
              <a:miter/>
            </a:ln>
          </p:spPr>
          <p:txBody>
            <a:bodyPr rtlCol="0" anchor="ctr"/>
            <a:lstStyle/>
            <a:p>
              <a:endParaRPr lang="en-GB"/>
            </a:p>
          </p:txBody>
        </p:sp>
        <p:sp>
          <p:nvSpPr>
            <p:cNvPr id="17" name="Freeform: Shape 16">
              <a:extLst>
                <a:ext uri="{FF2B5EF4-FFF2-40B4-BE49-F238E27FC236}">
                  <a16:creationId xmlns:a16="http://schemas.microsoft.com/office/drawing/2014/main" id="{963BC075-598C-48F8-8FC7-D84340DC9B36}"/>
                </a:ext>
              </a:extLst>
            </p:cNvPr>
            <p:cNvSpPr/>
            <p:nvPr/>
          </p:nvSpPr>
          <p:spPr>
            <a:xfrm>
              <a:off x="865527" y="2337350"/>
              <a:ext cx="368863" cy="268736"/>
            </a:xfrm>
            <a:custGeom>
              <a:avLst/>
              <a:gdLst>
                <a:gd name="connsiteX0" fmla="*/ 132284 w 163332"/>
                <a:gd name="connsiteY0" fmla="*/ 42603 h 118996"/>
                <a:gd name="connsiteX1" fmla="*/ 28902 w 163332"/>
                <a:gd name="connsiteY1" fmla="*/ 59833 h 118996"/>
                <a:gd name="connsiteX2" fmla="*/ 20290 w 163332"/>
                <a:gd name="connsiteY2" fmla="*/ 73611 h 118996"/>
                <a:gd name="connsiteX3" fmla="*/ 14489 w 163332"/>
                <a:gd name="connsiteY3" fmla="*/ 118996 h 118996"/>
                <a:gd name="connsiteX4" fmla="*/ 1331 w 163332"/>
                <a:gd name="connsiteY4" fmla="*/ 61553 h 118996"/>
                <a:gd name="connsiteX5" fmla="*/ 16842 w 163332"/>
                <a:gd name="connsiteY5" fmla="*/ 35715 h 118996"/>
                <a:gd name="connsiteX6" fmla="*/ 86861 w 163332"/>
                <a:gd name="connsiteY6" fmla="*/ 115 h 118996"/>
                <a:gd name="connsiteX7" fmla="*/ 142624 w 163332"/>
                <a:gd name="connsiteY7" fmla="*/ 25374 h 118996"/>
                <a:gd name="connsiteX8" fmla="*/ 158134 w 163332"/>
                <a:gd name="connsiteY8" fmla="*/ 99461 h 118996"/>
                <a:gd name="connsiteX9" fmla="*/ 146074 w 163332"/>
                <a:gd name="connsiteY9" fmla="*/ 118408 h 118996"/>
                <a:gd name="connsiteX10" fmla="*/ 141276 w 163332"/>
                <a:gd name="connsiteY10" fmla="*/ 46960 h 118996"/>
                <a:gd name="connsiteX11" fmla="*/ 132284 w 163332"/>
                <a:gd name="connsiteY11" fmla="*/ 42603 h 11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332" h="118996">
                  <a:moveTo>
                    <a:pt x="132284" y="42603"/>
                  </a:moveTo>
                  <a:cubicBezTo>
                    <a:pt x="132284" y="42603"/>
                    <a:pt x="80594" y="77062"/>
                    <a:pt x="28902" y="59833"/>
                  </a:cubicBezTo>
                  <a:cubicBezTo>
                    <a:pt x="23731" y="58112"/>
                    <a:pt x="20290" y="73611"/>
                    <a:pt x="20290" y="73611"/>
                  </a:cubicBezTo>
                  <a:cubicBezTo>
                    <a:pt x="15121" y="92571"/>
                    <a:pt x="14489" y="118996"/>
                    <a:pt x="14489" y="118996"/>
                  </a:cubicBezTo>
                  <a:cubicBezTo>
                    <a:pt x="-6182" y="98319"/>
                    <a:pt x="1331" y="61553"/>
                    <a:pt x="1331" y="61553"/>
                  </a:cubicBezTo>
                  <a:cubicBezTo>
                    <a:pt x="3052" y="44324"/>
                    <a:pt x="16842" y="35715"/>
                    <a:pt x="16842" y="35715"/>
                  </a:cubicBezTo>
                  <a:cubicBezTo>
                    <a:pt x="30622" y="-3914"/>
                    <a:pt x="86861" y="115"/>
                    <a:pt x="86861" y="115"/>
                  </a:cubicBezTo>
                  <a:cubicBezTo>
                    <a:pt x="131662" y="1835"/>
                    <a:pt x="142624" y="25374"/>
                    <a:pt x="142624" y="25374"/>
                  </a:cubicBezTo>
                  <a:cubicBezTo>
                    <a:pt x="177085" y="49494"/>
                    <a:pt x="158134" y="99461"/>
                    <a:pt x="158134" y="99461"/>
                  </a:cubicBezTo>
                  <a:cubicBezTo>
                    <a:pt x="151245" y="111520"/>
                    <a:pt x="146074" y="118408"/>
                    <a:pt x="146074" y="118408"/>
                  </a:cubicBezTo>
                  <a:cubicBezTo>
                    <a:pt x="148892" y="84540"/>
                    <a:pt x="141276" y="46960"/>
                    <a:pt x="141276" y="46960"/>
                  </a:cubicBezTo>
                  <a:cubicBezTo>
                    <a:pt x="132664" y="40072"/>
                    <a:pt x="132284" y="42603"/>
                    <a:pt x="132284" y="42603"/>
                  </a:cubicBezTo>
                  <a:close/>
                </a:path>
              </a:pathLst>
            </a:custGeom>
            <a:solidFill>
              <a:srgbClr val="E8B37F"/>
            </a:solidFill>
            <a:ln w="245"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AA34D65C-2EFA-434A-8DC7-442376D35BE5}"/>
                </a:ext>
              </a:extLst>
            </p:cNvPr>
            <p:cNvSpPr/>
            <p:nvPr/>
          </p:nvSpPr>
          <p:spPr>
            <a:xfrm>
              <a:off x="917713" y="2715029"/>
              <a:ext cx="167324" cy="217889"/>
            </a:xfrm>
            <a:custGeom>
              <a:avLst/>
              <a:gdLst>
                <a:gd name="connsiteX0" fmla="*/ 0 w 74091"/>
                <a:gd name="connsiteY0" fmla="*/ 0 h 96481"/>
                <a:gd name="connsiteX1" fmla="*/ 74092 w 74091"/>
                <a:gd name="connsiteY1" fmla="*/ 55135 h 96481"/>
                <a:gd name="connsiteX2" fmla="*/ 74092 w 74091"/>
                <a:gd name="connsiteY2" fmla="*/ 96482 h 96481"/>
                <a:gd name="connsiteX3" fmla="*/ 10340 w 74091"/>
                <a:gd name="connsiteY3" fmla="*/ 75805 h 96481"/>
                <a:gd name="connsiteX4" fmla="*/ 0 w 74091"/>
                <a:gd name="connsiteY4" fmla="*/ 0 h 9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91" h="96481">
                  <a:moveTo>
                    <a:pt x="0" y="0"/>
                  </a:moveTo>
                  <a:cubicBezTo>
                    <a:pt x="18787" y="67297"/>
                    <a:pt x="74092" y="55135"/>
                    <a:pt x="74092" y="55135"/>
                  </a:cubicBezTo>
                  <a:lnTo>
                    <a:pt x="74092" y="96482"/>
                  </a:lnTo>
                  <a:lnTo>
                    <a:pt x="10340" y="75805"/>
                  </a:lnTo>
                  <a:cubicBezTo>
                    <a:pt x="10340" y="31008"/>
                    <a:pt x="0" y="0"/>
                    <a:pt x="0" y="0"/>
                  </a:cubicBezTo>
                  <a:close/>
                </a:path>
              </a:pathLst>
            </a:custGeom>
            <a:solidFill>
              <a:srgbClr val="FDD1B5"/>
            </a:solidFill>
            <a:ln w="245" cap="flat">
              <a:noFill/>
              <a:prstDash val="solid"/>
              <a:miter/>
            </a:ln>
          </p:spPr>
          <p:txBody>
            <a:bodyPr rtlCol="0" anchor="ctr"/>
            <a:lstStyle/>
            <a:p>
              <a:endParaRPr lang="en-GB"/>
            </a:p>
          </p:txBody>
        </p:sp>
        <p:sp>
          <p:nvSpPr>
            <p:cNvPr id="19" name="Freeform: Shape 18">
              <a:extLst>
                <a:ext uri="{FF2B5EF4-FFF2-40B4-BE49-F238E27FC236}">
                  <a16:creationId xmlns:a16="http://schemas.microsoft.com/office/drawing/2014/main" id="{77EE8019-C14C-48DA-B261-C9F6F486BDC7}"/>
                </a:ext>
              </a:extLst>
            </p:cNvPr>
            <p:cNvSpPr/>
            <p:nvPr/>
          </p:nvSpPr>
          <p:spPr>
            <a:xfrm>
              <a:off x="912483" y="2782141"/>
              <a:ext cx="354093" cy="357230"/>
            </a:xfrm>
            <a:custGeom>
              <a:avLst/>
              <a:gdLst>
                <a:gd name="connsiteX0" fmla="*/ 9906 w 156792"/>
                <a:gd name="connsiteY0" fmla="*/ 14325 h 158181"/>
                <a:gd name="connsiteX1" fmla="*/ 57726 w 156792"/>
                <a:gd name="connsiteY1" fmla="*/ 56537 h 158181"/>
                <a:gd name="connsiteX2" fmla="*/ 104248 w 156792"/>
                <a:gd name="connsiteY2" fmla="*/ 33282 h 158181"/>
                <a:gd name="connsiteX3" fmla="*/ 123784 w 156792"/>
                <a:gd name="connsiteY3" fmla="*/ 0 h 158181"/>
                <a:gd name="connsiteX4" fmla="*/ 130953 w 156792"/>
                <a:gd name="connsiteY4" fmla="*/ 5923 h 158181"/>
                <a:gd name="connsiteX5" fmla="*/ 156793 w 156792"/>
                <a:gd name="connsiteY5" fmla="*/ 17766 h 158181"/>
                <a:gd name="connsiteX6" fmla="*/ 147318 w 156792"/>
                <a:gd name="connsiteY6" fmla="*/ 53952 h 158181"/>
                <a:gd name="connsiteX7" fmla="*/ 107688 w 156792"/>
                <a:gd name="connsiteY7" fmla="*/ 103054 h 158181"/>
                <a:gd name="connsiteX8" fmla="*/ 70641 w 156792"/>
                <a:gd name="connsiteY8" fmla="*/ 158182 h 158181"/>
                <a:gd name="connsiteX9" fmla="*/ 24120 w 156792"/>
                <a:gd name="connsiteY9" fmla="*/ 99606 h 158181"/>
                <a:gd name="connsiteX10" fmla="*/ 0 w 156792"/>
                <a:gd name="connsiteY10" fmla="*/ 48784 h 158181"/>
                <a:gd name="connsiteX11" fmla="*/ 9906 w 156792"/>
                <a:gd name="connsiteY11" fmla="*/ 14325 h 1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92" h="158181">
                  <a:moveTo>
                    <a:pt x="9906" y="14325"/>
                  </a:moveTo>
                  <a:cubicBezTo>
                    <a:pt x="9906" y="14325"/>
                    <a:pt x="15672" y="52119"/>
                    <a:pt x="57726" y="56537"/>
                  </a:cubicBezTo>
                  <a:cubicBezTo>
                    <a:pt x="57726" y="56537"/>
                    <a:pt x="81579" y="58144"/>
                    <a:pt x="104248" y="33282"/>
                  </a:cubicBezTo>
                  <a:cubicBezTo>
                    <a:pt x="104248" y="33282"/>
                    <a:pt x="126370" y="18094"/>
                    <a:pt x="123784" y="0"/>
                  </a:cubicBezTo>
                  <a:lnTo>
                    <a:pt x="130953" y="5923"/>
                  </a:lnTo>
                  <a:lnTo>
                    <a:pt x="156793" y="17766"/>
                  </a:lnTo>
                  <a:lnTo>
                    <a:pt x="147318" y="53952"/>
                  </a:lnTo>
                  <a:lnTo>
                    <a:pt x="107688" y="103054"/>
                  </a:lnTo>
                  <a:lnTo>
                    <a:pt x="70641" y="158182"/>
                  </a:lnTo>
                  <a:lnTo>
                    <a:pt x="24120" y="99606"/>
                  </a:lnTo>
                  <a:lnTo>
                    <a:pt x="0" y="48784"/>
                  </a:lnTo>
                  <a:lnTo>
                    <a:pt x="9906" y="14325"/>
                  </a:lnTo>
                  <a:close/>
                </a:path>
              </a:pathLst>
            </a:custGeom>
            <a:solidFill>
              <a:srgbClr val="D1D3D4"/>
            </a:solidFill>
            <a:ln w="245"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FA54360C-6F8E-4368-B35E-15011C8F4C1E}"/>
                </a:ext>
              </a:extLst>
            </p:cNvPr>
            <p:cNvSpPr/>
            <p:nvPr/>
          </p:nvSpPr>
          <p:spPr>
            <a:xfrm>
              <a:off x="620637" y="3921459"/>
              <a:ext cx="101175" cy="120612"/>
            </a:xfrm>
            <a:custGeom>
              <a:avLst/>
              <a:gdLst>
                <a:gd name="connsiteX0" fmla="*/ 19816 w 44800"/>
                <a:gd name="connsiteY0" fmla="*/ 53408 h 53407"/>
                <a:gd name="connsiteX1" fmla="*/ 44801 w 44800"/>
                <a:gd name="connsiteY1" fmla="*/ 48237 h 53407"/>
                <a:gd name="connsiteX2" fmla="*/ 20681 w 44800"/>
                <a:gd name="connsiteY2" fmla="*/ 0 h 53407"/>
                <a:gd name="connsiteX3" fmla="*/ 0 w 44800"/>
                <a:gd name="connsiteY3" fmla="*/ 32728 h 53407"/>
              </a:gdLst>
              <a:ahLst/>
              <a:cxnLst>
                <a:cxn ang="0">
                  <a:pos x="connsiteX0" y="connsiteY0"/>
                </a:cxn>
                <a:cxn ang="0">
                  <a:pos x="connsiteX1" y="connsiteY1"/>
                </a:cxn>
                <a:cxn ang="0">
                  <a:pos x="connsiteX2" y="connsiteY2"/>
                </a:cxn>
                <a:cxn ang="0">
                  <a:pos x="connsiteX3" y="connsiteY3"/>
                </a:cxn>
              </a:cxnLst>
              <a:rect l="l" t="t" r="r" b="b"/>
              <a:pathLst>
                <a:path w="44800" h="53407">
                  <a:moveTo>
                    <a:pt x="19816" y="53408"/>
                  </a:moveTo>
                  <a:lnTo>
                    <a:pt x="44801" y="48237"/>
                  </a:lnTo>
                  <a:lnTo>
                    <a:pt x="20681" y="0"/>
                  </a:lnTo>
                  <a:lnTo>
                    <a:pt x="0" y="32728"/>
                  </a:lnTo>
                  <a:close/>
                </a:path>
              </a:pathLst>
            </a:custGeom>
            <a:solidFill>
              <a:srgbClr val="000000"/>
            </a:solidFill>
            <a:ln w="1867" cap="flat">
              <a:solidFill>
                <a:srgbClr val="000000"/>
              </a:solid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BE48656D-AE37-4F7A-8E7D-20F5D6ED023D}"/>
                </a:ext>
              </a:extLst>
            </p:cNvPr>
            <p:cNvSpPr/>
            <p:nvPr/>
          </p:nvSpPr>
          <p:spPr>
            <a:xfrm>
              <a:off x="1321066" y="5672374"/>
              <a:ext cx="323953" cy="150456"/>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solidFill>
              <a:srgbClr val="000000"/>
            </a:solidFill>
            <a:ln w="245"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E9E930C9-D204-4E9A-8F43-1E0136DABDA6}"/>
                </a:ext>
              </a:extLst>
            </p:cNvPr>
            <p:cNvSpPr/>
            <p:nvPr/>
          </p:nvSpPr>
          <p:spPr>
            <a:xfrm>
              <a:off x="1321066" y="5672374"/>
              <a:ext cx="323953" cy="150456"/>
            </a:xfrm>
            <a:custGeom>
              <a:avLst/>
              <a:gdLst>
                <a:gd name="connsiteX0" fmla="*/ 0 w 143446"/>
                <a:gd name="connsiteY0" fmla="*/ 0 h 66622"/>
                <a:gd name="connsiteX1" fmla="*/ 0 w 143446"/>
                <a:gd name="connsiteY1" fmla="*/ 25411 h 66622"/>
                <a:gd name="connsiteX2" fmla="*/ 20682 w 143446"/>
                <a:gd name="connsiteY2" fmla="*/ 35311 h 66622"/>
                <a:gd name="connsiteX3" fmla="*/ 33596 w 143446"/>
                <a:gd name="connsiteY3" fmla="*/ 34453 h 66622"/>
                <a:gd name="connsiteX4" fmla="*/ 43505 w 143446"/>
                <a:gd name="connsiteY4" fmla="*/ 34894 h 66622"/>
                <a:gd name="connsiteX5" fmla="*/ 43938 w 143446"/>
                <a:gd name="connsiteY5" fmla="*/ 50822 h 66622"/>
                <a:gd name="connsiteX6" fmla="*/ 108122 w 143446"/>
                <a:gd name="connsiteY6" fmla="*/ 65893 h 66622"/>
                <a:gd name="connsiteX7" fmla="*/ 143446 w 143446"/>
                <a:gd name="connsiteY7" fmla="*/ 52538 h 66622"/>
                <a:gd name="connsiteX8" fmla="*/ 141883 w 143446"/>
                <a:gd name="connsiteY8" fmla="*/ 35091 h 66622"/>
                <a:gd name="connsiteX9" fmla="*/ 138709 w 143446"/>
                <a:gd name="connsiteY9" fmla="*/ 37026 h 66622"/>
                <a:gd name="connsiteX10" fmla="*/ 67203 w 143446"/>
                <a:gd name="connsiteY10" fmla="*/ 858 h 66622"/>
                <a:gd name="connsiteX11" fmla="*/ 0 w 143446"/>
                <a:gd name="connsiteY11" fmla="*/ 0 h 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446" h="66622">
                  <a:moveTo>
                    <a:pt x="0" y="0"/>
                  </a:moveTo>
                  <a:lnTo>
                    <a:pt x="0" y="25411"/>
                  </a:lnTo>
                  <a:lnTo>
                    <a:pt x="20682" y="35311"/>
                  </a:lnTo>
                  <a:lnTo>
                    <a:pt x="33596" y="34453"/>
                  </a:lnTo>
                  <a:lnTo>
                    <a:pt x="43505" y="34894"/>
                  </a:lnTo>
                  <a:lnTo>
                    <a:pt x="43938" y="50822"/>
                  </a:lnTo>
                  <a:cubicBezTo>
                    <a:pt x="43938" y="50822"/>
                    <a:pt x="65473" y="70622"/>
                    <a:pt x="108122" y="65893"/>
                  </a:cubicBezTo>
                  <a:cubicBezTo>
                    <a:pt x="108122" y="65893"/>
                    <a:pt x="141130" y="62241"/>
                    <a:pt x="143446" y="52538"/>
                  </a:cubicBezTo>
                  <a:lnTo>
                    <a:pt x="141883" y="35091"/>
                  </a:lnTo>
                  <a:lnTo>
                    <a:pt x="138709" y="37026"/>
                  </a:lnTo>
                  <a:lnTo>
                    <a:pt x="67203" y="858"/>
                  </a:lnTo>
                  <a:lnTo>
                    <a:pt x="0" y="0"/>
                  </a:lnTo>
                  <a:close/>
                </a:path>
              </a:pathLst>
            </a:custGeom>
            <a:noFill/>
            <a:ln w="1867" cap="flat">
              <a:solidFill>
                <a:srgbClr val="000000"/>
              </a:solidFill>
              <a:prstDash val="solid"/>
              <a:miter/>
            </a:ln>
          </p:spPr>
          <p:txBody>
            <a:bodyPr rtlCol="0" anchor="ctr"/>
            <a:lstStyle/>
            <a:p>
              <a:endParaRPr lang="en-GB"/>
            </a:p>
          </p:txBody>
        </p:sp>
        <p:sp>
          <p:nvSpPr>
            <p:cNvPr id="23" name="Freeform: Shape 22">
              <a:extLst>
                <a:ext uri="{FF2B5EF4-FFF2-40B4-BE49-F238E27FC236}">
                  <a16:creationId xmlns:a16="http://schemas.microsoft.com/office/drawing/2014/main" id="{80A688A0-6A86-43D0-B558-0EF99DD58322}"/>
                </a:ext>
              </a:extLst>
            </p:cNvPr>
            <p:cNvSpPr/>
            <p:nvPr/>
          </p:nvSpPr>
          <p:spPr>
            <a:xfrm>
              <a:off x="1321066" y="5596170"/>
              <a:ext cx="315701" cy="182679"/>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AD50CFC1-3B1F-4BDD-88D4-A6C2BF2568D6}"/>
                </a:ext>
              </a:extLst>
            </p:cNvPr>
            <p:cNvSpPr/>
            <p:nvPr/>
          </p:nvSpPr>
          <p:spPr>
            <a:xfrm>
              <a:off x="1321066" y="5596170"/>
              <a:ext cx="315701" cy="182679"/>
            </a:xfrm>
            <a:custGeom>
              <a:avLst/>
              <a:gdLst>
                <a:gd name="connsiteX0" fmla="*/ 1203 w 139792"/>
                <a:gd name="connsiteY0" fmla="*/ 5710 h 80890"/>
                <a:gd name="connsiteX1" fmla="*/ 0 w 139792"/>
                <a:gd name="connsiteY1" fmla="*/ 33743 h 80890"/>
                <a:gd name="connsiteX2" fmla="*/ 24458 w 139792"/>
                <a:gd name="connsiteY2" fmla="*/ 40874 h 80890"/>
                <a:gd name="connsiteX3" fmla="*/ 44801 w 139792"/>
                <a:gd name="connsiteY3" fmla="*/ 65623 h 80890"/>
                <a:gd name="connsiteX4" fmla="*/ 108553 w 139792"/>
                <a:gd name="connsiteY4" fmla="*/ 80252 h 80890"/>
                <a:gd name="connsiteX5" fmla="*/ 138709 w 139792"/>
                <a:gd name="connsiteY5" fmla="*/ 70769 h 80890"/>
                <a:gd name="connsiteX6" fmla="*/ 128370 w 139792"/>
                <a:gd name="connsiteY6" fmla="*/ 42344 h 80890"/>
                <a:gd name="connsiteX7" fmla="*/ 110318 w 139792"/>
                <a:gd name="connsiteY7" fmla="*/ 6298 h 80890"/>
                <a:gd name="connsiteX8" fmla="*/ 79858 w 139792"/>
                <a:gd name="connsiteY8" fmla="*/ 0 h 80890"/>
                <a:gd name="connsiteX9" fmla="*/ 55143 w 139792"/>
                <a:gd name="connsiteY9" fmla="*/ 7891 h 80890"/>
                <a:gd name="connsiteX10" fmla="*/ 1203 w 139792"/>
                <a:gd name="connsiteY10" fmla="*/ 5710 h 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92" h="80890">
                  <a:moveTo>
                    <a:pt x="1203" y="5710"/>
                  </a:moveTo>
                  <a:lnTo>
                    <a:pt x="0" y="33743"/>
                  </a:lnTo>
                  <a:lnTo>
                    <a:pt x="24458" y="40874"/>
                  </a:lnTo>
                  <a:lnTo>
                    <a:pt x="44801" y="65623"/>
                  </a:lnTo>
                  <a:cubicBezTo>
                    <a:pt x="44801" y="65623"/>
                    <a:pt x="67203" y="84565"/>
                    <a:pt x="108553" y="80252"/>
                  </a:cubicBezTo>
                  <a:cubicBezTo>
                    <a:pt x="108553" y="80252"/>
                    <a:pt x="137844" y="76822"/>
                    <a:pt x="138709" y="70769"/>
                  </a:cubicBezTo>
                  <a:cubicBezTo>
                    <a:pt x="138709" y="70769"/>
                    <a:pt x="144735" y="49230"/>
                    <a:pt x="128370" y="42344"/>
                  </a:cubicBezTo>
                  <a:cubicBezTo>
                    <a:pt x="128370" y="42344"/>
                    <a:pt x="113888" y="24186"/>
                    <a:pt x="110318" y="6298"/>
                  </a:cubicBezTo>
                  <a:lnTo>
                    <a:pt x="79858" y="0"/>
                  </a:lnTo>
                  <a:lnTo>
                    <a:pt x="55143" y="7891"/>
                  </a:lnTo>
                  <a:lnTo>
                    <a:pt x="1203" y="5710"/>
                  </a:lnTo>
                  <a:close/>
                </a:path>
              </a:pathLst>
            </a:custGeom>
            <a:noFill/>
            <a:ln w="1867" cap="flat">
              <a:solidFill>
                <a:srgbClr val="000000"/>
              </a:solidFill>
              <a:prstDash val="solid"/>
              <a:miter/>
            </a:ln>
          </p:spPr>
          <p:txBody>
            <a:bodyPr rtlCol="0" anchor="ctr"/>
            <a:lstStyle/>
            <a:p>
              <a:endParaRPr lang="en-GB"/>
            </a:p>
          </p:txBody>
        </p:sp>
        <p:sp>
          <p:nvSpPr>
            <p:cNvPr id="25" name="Freeform: Shape 24">
              <a:extLst>
                <a:ext uri="{FF2B5EF4-FFF2-40B4-BE49-F238E27FC236}">
                  <a16:creationId xmlns:a16="http://schemas.microsoft.com/office/drawing/2014/main" id="{839AB10A-64DB-4A77-841F-F4BB3A7DDA4A}"/>
                </a:ext>
              </a:extLst>
            </p:cNvPr>
            <p:cNvSpPr/>
            <p:nvPr/>
          </p:nvSpPr>
          <p:spPr>
            <a:xfrm>
              <a:off x="795744" y="5633412"/>
              <a:ext cx="318483" cy="147850"/>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solidFill>
              <a:srgbClr val="000000"/>
            </a:solidFill>
            <a:ln w="245" cap="flat">
              <a:noFill/>
              <a:prstDash val="solid"/>
              <a:miter/>
            </a:ln>
          </p:spPr>
          <p:txBody>
            <a:bodyPr rtlCol="0" anchor="ctr"/>
            <a:lstStyle/>
            <a:p>
              <a:endParaRPr lang="en-GB"/>
            </a:p>
          </p:txBody>
        </p:sp>
        <p:sp>
          <p:nvSpPr>
            <p:cNvPr id="26" name="Freeform: Shape 25">
              <a:extLst>
                <a:ext uri="{FF2B5EF4-FFF2-40B4-BE49-F238E27FC236}">
                  <a16:creationId xmlns:a16="http://schemas.microsoft.com/office/drawing/2014/main" id="{1938BB8A-303B-4290-BEF3-854CCF8DA378}"/>
                </a:ext>
              </a:extLst>
            </p:cNvPr>
            <p:cNvSpPr/>
            <p:nvPr/>
          </p:nvSpPr>
          <p:spPr>
            <a:xfrm>
              <a:off x="795744" y="5633412"/>
              <a:ext cx="318483" cy="147850"/>
            </a:xfrm>
            <a:custGeom>
              <a:avLst/>
              <a:gdLst>
                <a:gd name="connsiteX0" fmla="*/ 0 w 141024"/>
                <a:gd name="connsiteY0" fmla="*/ 30165 h 65468"/>
                <a:gd name="connsiteX1" fmla="*/ 431 w 141024"/>
                <a:gd name="connsiteY1" fmla="*/ 47171 h 65468"/>
                <a:gd name="connsiteX2" fmla="*/ 76243 w 141024"/>
                <a:gd name="connsiteY2" fmla="*/ 62046 h 65468"/>
                <a:gd name="connsiteX3" fmla="*/ 109418 w 141024"/>
                <a:gd name="connsiteY3" fmla="*/ 46534 h 65468"/>
                <a:gd name="connsiteX4" fmla="*/ 118893 w 141024"/>
                <a:gd name="connsiteY4" fmla="*/ 35336 h 65468"/>
                <a:gd name="connsiteX5" fmla="*/ 125127 w 141024"/>
                <a:gd name="connsiteY5" fmla="*/ 34796 h 65468"/>
                <a:gd name="connsiteX6" fmla="*/ 139564 w 141024"/>
                <a:gd name="connsiteY6" fmla="*/ 24995 h 65468"/>
                <a:gd name="connsiteX7" fmla="*/ 141025 w 141024"/>
                <a:gd name="connsiteY7" fmla="*/ 0 h 65468"/>
                <a:gd name="connsiteX8" fmla="*/ 126536 w 141024"/>
                <a:gd name="connsiteY8" fmla="*/ 0 h 65468"/>
                <a:gd name="connsiteX9" fmla="*/ 99942 w 141024"/>
                <a:gd name="connsiteY9" fmla="*/ 13796 h 65468"/>
                <a:gd name="connsiteX10" fmla="*/ 79263 w 141024"/>
                <a:gd name="connsiteY10" fmla="*/ 37909 h 65468"/>
                <a:gd name="connsiteX11" fmla="*/ 74957 w 141024"/>
                <a:gd name="connsiteY11" fmla="*/ 43961 h 65468"/>
                <a:gd name="connsiteX12" fmla="*/ 0 w 141024"/>
                <a:gd name="connsiteY12" fmla="*/ 30165 h 6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024" h="65468">
                  <a:moveTo>
                    <a:pt x="0" y="30165"/>
                  </a:moveTo>
                  <a:lnTo>
                    <a:pt x="431" y="47171"/>
                  </a:lnTo>
                  <a:cubicBezTo>
                    <a:pt x="431" y="47171"/>
                    <a:pt x="8188" y="74959"/>
                    <a:pt x="76243" y="62046"/>
                  </a:cubicBezTo>
                  <a:cubicBezTo>
                    <a:pt x="76243" y="62046"/>
                    <a:pt x="85269" y="61163"/>
                    <a:pt x="109418" y="46534"/>
                  </a:cubicBezTo>
                  <a:cubicBezTo>
                    <a:pt x="111242" y="45431"/>
                    <a:pt x="115712" y="37688"/>
                    <a:pt x="118893" y="35336"/>
                  </a:cubicBezTo>
                  <a:cubicBezTo>
                    <a:pt x="120432" y="34184"/>
                    <a:pt x="124157" y="35409"/>
                    <a:pt x="125127" y="34796"/>
                  </a:cubicBezTo>
                  <a:cubicBezTo>
                    <a:pt x="129673" y="31856"/>
                    <a:pt x="134499" y="28597"/>
                    <a:pt x="139564" y="24995"/>
                  </a:cubicBezTo>
                  <a:lnTo>
                    <a:pt x="141025" y="0"/>
                  </a:lnTo>
                  <a:lnTo>
                    <a:pt x="126536" y="0"/>
                  </a:lnTo>
                  <a:lnTo>
                    <a:pt x="99942" y="13796"/>
                  </a:lnTo>
                  <a:lnTo>
                    <a:pt x="79263" y="37909"/>
                  </a:lnTo>
                  <a:lnTo>
                    <a:pt x="74957" y="43961"/>
                  </a:lnTo>
                  <a:cubicBezTo>
                    <a:pt x="74957" y="43961"/>
                    <a:pt x="25850" y="53420"/>
                    <a:pt x="0" y="30165"/>
                  </a:cubicBezTo>
                  <a:close/>
                </a:path>
              </a:pathLst>
            </a:custGeom>
            <a:noFill/>
            <a:ln w="1867" cap="flat">
              <a:solidFill>
                <a:srgbClr val="000000"/>
              </a:solidFill>
              <a:prstDash val="solid"/>
              <a:miter/>
            </a:ln>
          </p:spPr>
          <p:txBody>
            <a:bodyPr rtlCol="0" anchor="ctr"/>
            <a:lstStyle/>
            <a:p>
              <a:endParaRPr lang="en-GB"/>
            </a:p>
          </p:txBody>
        </p:sp>
        <p:sp>
          <p:nvSpPr>
            <p:cNvPr id="27" name="Freeform: Shape 26">
              <a:extLst>
                <a:ext uri="{FF2B5EF4-FFF2-40B4-BE49-F238E27FC236}">
                  <a16:creationId xmlns:a16="http://schemas.microsoft.com/office/drawing/2014/main" id="{B2E5CC15-7CEE-4614-915C-5F41AB151345}"/>
                </a:ext>
              </a:extLst>
            </p:cNvPr>
            <p:cNvSpPr/>
            <p:nvPr/>
          </p:nvSpPr>
          <p:spPr>
            <a:xfrm>
              <a:off x="793133" y="5561470"/>
              <a:ext cx="323291" cy="179221"/>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28" name="Freeform: Shape 27">
              <a:extLst>
                <a:ext uri="{FF2B5EF4-FFF2-40B4-BE49-F238E27FC236}">
                  <a16:creationId xmlns:a16="http://schemas.microsoft.com/office/drawing/2014/main" id="{E96DE8EF-7855-423C-8E23-EB22B06FE2B9}"/>
                </a:ext>
              </a:extLst>
            </p:cNvPr>
            <p:cNvSpPr/>
            <p:nvPr/>
          </p:nvSpPr>
          <p:spPr>
            <a:xfrm>
              <a:off x="793133" y="5561470"/>
              <a:ext cx="323291" cy="179221"/>
            </a:xfrm>
            <a:custGeom>
              <a:avLst/>
              <a:gdLst>
                <a:gd name="connsiteX0" fmla="*/ 34757 w 143153"/>
                <a:gd name="connsiteY0" fmla="*/ 20682 h 79359"/>
                <a:gd name="connsiteX1" fmla="*/ 1161 w 143153"/>
                <a:gd name="connsiteY1" fmla="*/ 62021 h 79359"/>
                <a:gd name="connsiteX2" fmla="*/ 69216 w 143153"/>
                <a:gd name="connsiteY2" fmla="*/ 78390 h 79359"/>
                <a:gd name="connsiteX3" fmla="*/ 107984 w 143153"/>
                <a:gd name="connsiteY3" fmla="*/ 49107 h 79359"/>
                <a:gd name="connsiteX4" fmla="*/ 143153 w 143153"/>
                <a:gd name="connsiteY4" fmla="*/ 30606 h 79359"/>
                <a:gd name="connsiteX5" fmla="*/ 106263 w 143153"/>
                <a:gd name="connsiteY5" fmla="*/ 0 h 79359"/>
                <a:gd name="connsiteX6" fmla="*/ 43366 w 143153"/>
                <a:gd name="connsiteY6" fmla="*/ 858 h 79359"/>
                <a:gd name="connsiteX7" fmla="*/ 34757 w 143153"/>
                <a:gd name="connsiteY7" fmla="*/ 20682 h 7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53" h="79359">
                  <a:moveTo>
                    <a:pt x="34757" y="20682"/>
                  </a:moveTo>
                  <a:cubicBezTo>
                    <a:pt x="34757" y="20682"/>
                    <a:pt x="-7458" y="35311"/>
                    <a:pt x="1161" y="62021"/>
                  </a:cubicBezTo>
                  <a:cubicBezTo>
                    <a:pt x="1161" y="62021"/>
                    <a:pt x="4817" y="84198"/>
                    <a:pt x="69216" y="78390"/>
                  </a:cubicBezTo>
                  <a:cubicBezTo>
                    <a:pt x="69216" y="78390"/>
                    <a:pt x="95059" y="69764"/>
                    <a:pt x="107984" y="49107"/>
                  </a:cubicBezTo>
                  <a:cubicBezTo>
                    <a:pt x="107984" y="49107"/>
                    <a:pt x="125923" y="28891"/>
                    <a:pt x="143153" y="30606"/>
                  </a:cubicBezTo>
                  <a:lnTo>
                    <a:pt x="106263" y="0"/>
                  </a:lnTo>
                  <a:lnTo>
                    <a:pt x="43366" y="858"/>
                  </a:lnTo>
                  <a:lnTo>
                    <a:pt x="34757" y="20682"/>
                  </a:lnTo>
                  <a:close/>
                </a:path>
              </a:pathLst>
            </a:custGeom>
            <a:noFill/>
            <a:ln w="1867" cap="flat">
              <a:solidFill>
                <a:srgbClr val="000000"/>
              </a:solidFill>
              <a:prstDash val="solid"/>
              <a:miter/>
            </a:ln>
          </p:spPr>
          <p:txBody>
            <a:bodyPr rtlCol="0" anchor="ctr"/>
            <a:lstStyle/>
            <a:p>
              <a:endParaRPr lang="en-GB"/>
            </a:p>
          </p:txBody>
        </p:sp>
        <p:sp>
          <p:nvSpPr>
            <p:cNvPr id="29" name="Freeform: Shape 28">
              <a:extLst>
                <a:ext uri="{FF2B5EF4-FFF2-40B4-BE49-F238E27FC236}">
                  <a16:creationId xmlns:a16="http://schemas.microsoft.com/office/drawing/2014/main" id="{D2E589D5-1274-4889-9DE5-0C2F06535D7B}"/>
                </a:ext>
              </a:extLst>
            </p:cNvPr>
            <p:cNvSpPr/>
            <p:nvPr/>
          </p:nvSpPr>
          <p:spPr>
            <a:xfrm>
              <a:off x="500515" y="2841633"/>
              <a:ext cx="1204786" cy="2826298"/>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solidFill>
              <a:srgbClr val="EB1C23"/>
            </a:solidFill>
            <a:ln w="245" cap="flat">
              <a:noFill/>
              <a:prstDash val="solid"/>
              <a:miter/>
            </a:ln>
          </p:spPr>
          <p:txBody>
            <a:bodyPr rtlCol="0" anchor="ctr"/>
            <a:lstStyle/>
            <a:p>
              <a:endParaRPr lang="en-GB"/>
            </a:p>
          </p:txBody>
        </p:sp>
        <p:sp>
          <p:nvSpPr>
            <p:cNvPr id="30" name="Freeform: Shape 29">
              <a:extLst>
                <a:ext uri="{FF2B5EF4-FFF2-40B4-BE49-F238E27FC236}">
                  <a16:creationId xmlns:a16="http://schemas.microsoft.com/office/drawing/2014/main" id="{E372FCB4-16BE-4708-BD76-9A2A4B9297B5}"/>
                </a:ext>
              </a:extLst>
            </p:cNvPr>
            <p:cNvSpPr/>
            <p:nvPr/>
          </p:nvSpPr>
          <p:spPr>
            <a:xfrm>
              <a:off x="500515" y="2841633"/>
              <a:ext cx="1204786" cy="2826298"/>
            </a:xfrm>
            <a:custGeom>
              <a:avLst/>
              <a:gdLst>
                <a:gd name="connsiteX0" fmla="*/ 128710 w 533478"/>
                <a:gd name="connsiteY0" fmla="*/ 46754 h 1251483"/>
                <a:gd name="connsiteX1" fmla="*/ 101140 w 533478"/>
                <a:gd name="connsiteY1" fmla="*/ 64848 h 1251483"/>
                <a:gd name="connsiteX2" fmla="*/ 77875 w 533478"/>
                <a:gd name="connsiteY2" fmla="*/ 82074 h 1251483"/>
                <a:gd name="connsiteX3" fmla="*/ 33939 w 533478"/>
                <a:gd name="connsiteY3" fmla="*/ 169085 h 1251483"/>
                <a:gd name="connsiteX4" fmla="*/ 1198 w 533478"/>
                <a:gd name="connsiteY4" fmla="*/ 248330 h 1251483"/>
                <a:gd name="connsiteX5" fmla="*/ 9817 w 533478"/>
                <a:gd name="connsiteY5" fmla="*/ 282796 h 1251483"/>
                <a:gd name="connsiteX6" fmla="*/ 4649 w 533478"/>
                <a:gd name="connsiteY6" fmla="*/ 295710 h 1251483"/>
                <a:gd name="connsiteX7" fmla="*/ 8962 w 533478"/>
                <a:gd name="connsiteY7" fmla="*/ 325863 h 1251483"/>
                <a:gd name="connsiteX8" fmla="*/ 11547 w 533478"/>
                <a:gd name="connsiteY8" fmla="*/ 361176 h 1251483"/>
                <a:gd name="connsiteX9" fmla="*/ 22742 w 533478"/>
                <a:gd name="connsiteY9" fmla="*/ 401667 h 1251483"/>
                <a:gd name="connsiteX10" fmla="*/ 26183 w 533478"/>
                <a:gd name="connsiteY10" fmla="*/ 421482 h 1251483"/>
                <a:gd name="connsiteX11" fmla="*/ 52033 w 533478"/>
                <a:gd name="connsiteY11" fmla="*/ 482643 h 1251483"/>
                <a:gd name="connsiteX12" fmla="*/ 64960 w 533478"/>
                <a:gd name="connsiteY12" fmla="*/ 524854 h 1251483"/>
                <a:gd name="connsiteX13" fmla="*/ 99419 w 533478"/>
                <a:gd name="connsiteY13" fmla="*/ 523134 h 1251483"/>
                <a:gd name="connsiteX14" fmla="*/ 61510 w 533478"/>
                <a:gd name="connsiteY14" fmla="*/ 510210 h 1251483"/>
                <a:gd name="connsiteX15" fmla="*/ 83909 w 533478"/>
                <a:gd name="connsiteY15" fmla="*/ 480057 h 1251483"/>
                <a:gd name="connsiteX16" fmla="*/ 117515 w 533478"/>
                <a:gd name="connsiteY16" fmla="*/ 415449 h 1251483"/>
                <a:gd name="connsiteX17" fmla="*/ 111479 w 533478"/>
                <a:gd name="connsiteY17" fmla="*/ 380990 h 1251483"/>
                <a:gd name="connsiteX18" fmla="*/ 116650 w 533478"/>
                <a:gd name="connsiteY18" fmla="*/ 352568 h 1251483"/>
                <a:gd name="connsiteX19" fmla="*/ 111479 w 533478"/>
                <a:gd name="connsiteY19" fmla="*/ 325863 h 1251483"/>
                <a:gd name="connsiteX20" fmla="*/ 125269 w 533478"/>
                <a:gd name="connsiteY20" fmla="*/ 266422 h 1251483"/>
                <a:gd name="connsiteX21" fmla="*/ 129575 w 533478"/>
                <a:gd name="connsiteY21" fmla="*/ 404253 h 1251483"/>
                <a:gd name="connsiteX22" fmla="*/ 83909 w 533478"/>
                <a:gd name="connsiteY22" fmla="*/ 484373 h 1251483"/>
                <a:gd name="connsiteX23" fmla="*/ 103725 w 533478"/>
                <a:gd name="connsiteY23" fmla="*/ 533472 h 1251483"/>
                <a:gd name="connsiteX24" fmla="*/ 111479 w 533478"/>
                <a:gd name="connsiteY24" fmla="*/ 716955 h 1251483"/>
                <a:gd name="connsiteX25" fmla="*/ 135601 w 533478"/>
                <a:gd name="connsiteY25" fmla="*/ 964193 h 1251483"/>
                <a:gd name="connsiteX26" fmla="*/ 153697 w 533478"/>
                <a:gd name="connsiteY26" fmla="*/ 1097723 h 1251483"/>
                <a:gd name="connsiteX27" fmla="*/ 161451 w 533478"/>
                <a:gd name="connsiteY27" fmla="*/ 1123551 h 1251483"/>
                <a:gd name="connsiteX28" fmla="*/ 161451 w 533478"/>
                <a:gd name="connsiteY28" fmla="*/ 1174398 h 1251483"/>
                <a:gd name="connsiteX29" fmla="*/ 168343 w 533478"/>
                <a:gd name="connsiteY29" fmla="*/ 1220050 h 1251483"/>
                <a:gd name="connsiteX30" fmla="*/ 245875 w 533478"/>
                <a:gd name="connsiteY30" fmla="*/ 1225220 h 1251483"/>
                <a:gd name="connsiteX31" fmla="*/ 278614 w 533478"/>
                <a:gd name="connsiteY31" fmla="*/ 1231248 h 1251483"/>
                <a:gd name="connsiteX32" fmla="*/ 289818 w 533478"/>
                <a:gd name="connsiteY32" fmla="*/ 1199368 h 1251483"/>
                <a:gd name="connsiteX33" fmla="*/ 288956 w 533478"/>
                <a:gd name="connsiteY33" fmla="*/ 1150261 h 1251483"/>
                <a:gd name="connsiteX34" fmla="*/ 289818 w 533478"/>
                <a:gd name="connsiteY34" fmla="*/ 1069298 h 1251483"/>
                <a:gd name="connsiteX35" fmla="*/ 290676 w 533478"/>
                <a:gd name="connsiteY35" fmla="*/ 903897 h 1251483"/>
                <a:gd name="connsiteX36" fmla="*/ 292404 w 533478"/>
                <a:gd name="connsiteY36" fmla="*/ 813439 h 1251483"/>
                <a:gd name="connsiteX37" fmla="*/ 290252 w 533478"/>
                <a:gd name="connsiteY37" fmla="*/ 745388 h 1251483"/>
                <a:gd name="connsiteX38" fmla="*/ 279913 w 533478"/>
                <a:gd name="connsiteY38" fmla="*/ 679490 h 1251483"/>
                <a:gd name="connsiteX39" fmla="*/ 291541 w 533478"/>
                <a:gd name="connsiteY39" fmla="*/ 647186 h 1251483"/>
                <a:gd name="connsiteX40" fmla="*/ 309635 w 533478"/>
                <a:gd name="connsiteY40" fmla="*/ 723422 h 1251483"/>
                <a:gd name="connsiteX41" fmla="*/ 307049 w 533478"/>
                <a:gd name="connsiteY41" fmla="*/ 830668 h 1251483"/>
                <a:gd name="connsiteX42" fmla="*/ 313509 w 533478"/>
                <a:gd name="connsiteY42" fmla="*/ 943083 h 1251483"/>
                <a:gd name="connsiteX43" fmla="*/ 331603 w 533478"/>
                <a:gd name="connsiteY43" fmla="*/ 1090397 h 1251483"/>
                <a:gd name="connsiteX44" fmla="*/ 347537 w 533478"/>
                <a:gd name="connsiteY44" fmla="*/ 1189027 h 1251483"/>
                <a:gd name="connsiteX45" fmla="*/ 363912 w 533478"/>
                <a:gd name="connsiteY45" fmla="*/ 1231248 h 1251483"/>
                <a:gd name="connsiteX46" fmla="*/ 367353 w 533478"/>
                <a:gd name="connsiteY46" fmla="*/ 1248475 h 1251483"/>
                <a:gd name="connsiteX47" fmla="*/ 400092 w 533478"/>
                <a:gd name="connsiteY47" fmla="*/ 1243305 h 1251483"/>
                <a:gd name="connsiteX48" fmla="*/ 474184 w 533478"/>
                <a:gd name="connsiteY48" fmla="*/ 1232106 h 1251483"/>
                <a:gd name="connsiteX49" fmla="*/ 479355 w 533478"/>
                <a:gd name="connsiteY49" fmla="*/ 1214880 h 1251483"/>
                <a:gd name="connsiteX50" fmla="*/ 469015 w 533478"/>
                <a:gd name="connsiteY50" fmla="*/ 1181284 h 1251483"/>
                <a:gd name="connsiteX51" fmla="*/ 463844 w 533478"/>
                <a:gd name="connsiteY51" fmla="*/ 1152001 h 1251483"/>
                <a:gd name="connsiteX52" fmla="*/ 473321 w 533478"/>
                <a:gd name="connsiteY52" fmla="*/ 1053787 h 1251483"/>
                <a:gd name="connsiteX53" fmla="*/ 459538 w 533478"/>
                <a:gd name="connsiteY53" fmla="*/ 909923 h 1251483"/>
                <a:gd name="connsiteX54" fmla="*/ 454370 w 533478"/>
                <a:gd name="connsiteY54" fmla="*/ 759169 h 1251483"/>
                <a:gd name="connsiteX55" fmla="*/ 459538 w 533478"/>
                <a:gd name="connsiteY55" fmla="*/ 687667 h 1251483"/>
                <a:gd name="connsiteX56" fmla="*/ 489263 w 533478"/>
                <a:gd name="connsiteY56" fmla="*/ 574821 h 1251483"/>
                <a:gd name="connsiteX57" fmla="*/ 516399 w 533478"/>
                <a:gd name="connsiteY57" fmla="*/ 555438 h 1251483"/>
                <a:gd name="connsiteX58" fmla="*/ 530613 w 533478"/>
                <a:gd name="connsiteY58" fmla="*/ 316389 h 1251483"/>
                <a:gd name="connsiteX59" fmla="*/ 494431 w 533478"/>
                <a:gd name="connsiteY59" fmla="*/ 135482 h 1251483"/>
                <a:gd name="connsiteX60" fmla="*/ 472463 w 533478"/>
                <a:gd name="connsiteY60" fmla="*/ 78627 h 1251483"/>
                <a:gd name="connsiteX61" fmla="*/ 450444 w 533478"/>
                <a:gd name="connsiteY61" fmla="*/ 50331 h 1251483"/>
                <a:gd name="connsiteX62" fmla="*/ 434985 w 533478"/>
                <a:gd name="connsiteY62" fmla="*/ 37278 h 1251483"/>
                <a:gd name="connsiteX63" fmla="*/ 346128 w 533478"/>
                <a:gd name="connsiteY63" fmla="*/ 4 h 1251483"/>
                <a:gd name="connsiteX64" fmla="*/ 252774 w 533478"/>
                <a:gd name="connsiteY64" fmla="*/ 132897 h 1251483"/>
                <a:gd name="connsiteX65" fmla="*/ 188156 w 533478"/>
                <a:gd name="connsiteY65" fmla="*/ 42448 h 1251483"/>
                <a:gd name="connsiteX66" fmla="*/ 128710 w 533478"/>
                <a:gd name="connsiteY66" fmla="*/ 46754 h 125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478" h="1251483">
                  <a:moveTo>
                    <a:pt x="128710" y="46754"/>
                  </a:moveTo>
                  <a:cubicBezTo>
                    <a:pt x="128710" y="46754"/>
                    <a:pt x="105446" y="57947"/>
                    <a:pt x="101140" y="64848"/>
                  </a:cubicBezTo>
                  <a:cubicBezTo>
                    <a:pt x="101140" y="64848"/>
                    <a:pt x="83046" y="66568"/>
                    <a:pt x="77875" y="82074"/>
                  </a:cubicBezTo>
                  <a:cubicBezTo>
                    <a:pt x="77875" y="82074"/>
                    <a:pt x="33939" y="155296"/>
                    <a:pt x="33939" y="169085"/>
                  </a:cubicBezTo>
                  <a:cubicBezTo>
                    <a:pt x="33939" y="169085"/>
                    <a:pt x="4649" y="239719"/>
                    <a:pt x="1198" y="248330"/>
                  </a:cubicBezTo>
                  <a:cubicBezTo>
                    <a:pt x="1198" y="248330"/>
                    <a:pt x="-3963" y="265560"/>
                    <a:pt x="9817" y="282796"/>
                  </a:cubicBezTo>
                  <a:cubicBezTo>
                    <a:pt x="9817" y="282796"/>
                    <a:pt x="21022" y="286236"/>
                    <a:pt x="4649" y="295710"/>
                  </a:cubicBezTo>
                  <a:cubicBezTo>
                    <a:pt x="4649" y="295710"/>
                    <a:pt x="-8269" y="306906"/>
                    <a:pt x="8962" y="325863"/>
                  </a:cubicBezTo>
                  <a:cubicBezTo>
                    <a:pt x="8962" y="325863"/>
                    <a:pt x="14988" y="342227"/>
                    <a:pt x="11547" y="361176"/>
                  </a:cubicBezTo>
                  <a:cubicBezTo>
                    <a:pt x="11547" y="361176"/>
                    <a:pt x="14133" y="388754"/>
                    <a:pt x="22742" y="401667"/>
                  </a:cubicBezTo>
                  <a:cubicBezTo>
                    <a:pt x="22742" y="401667"/>
                    <a:pt x="27048" y="416311"/>
                    <a:pt x="26183" y="421482"/>
                  </a:cubicBezTo>
                  <a:cubicBezTo>
                    <a:pt x="26183" y="421482"/>
                    <a:pt x="49450" y="471449"/>
                    <a:pt x="52033" y="482643"/>
                  </a:cubicBezTo>
                  <a:cubicBezTo>
                    <a:pt x="52033" y="482643"/>
                    <a:pt x="52033" y="517966"/>
                    <a:pt x="64960" y="524854"/>
                  </a:cubicBezTo>
                  <a:cubicBezTo>
                    <a:pt x="64960" y="524854"/>
                    <a:pt x="78740" y="535193"/>
                    <a:pt x="99419" y="523134"/>
                  </a:cubicBezTo>
                  <a:cubicBezTo>
                    <a:pt x="99419" y="523134"/>
                    <a:pt x="62375" y="533472"/>
                    <a:pt x="61510" y="510210"/>
                  </a:cubicBezTo>
                  <a:cubicBezTo>
                    <a:pt x="61510" y="510210"/>
                    <a:pt x="55483" y="493846"/>
                    <a:pt x="83909" y="480057"/>
                  </a:cubicBezTo>
                  <a:cubicBezTo>
                    <a:pt x="83909" y="480057"/>
                    <a:pt x="76155" y="454220"/>
                    <a:pt x="117515" y="415449"/>
                  </a:cubicBezTo>
                  <a:cubicBezTo>
                    <a:pt x="117515" y="415449"/>
                    <a:pt x="117515" y="392194"/>
                    <a:pt x="111479" y="380990"/>
                  </a:cubicBezTo>
                  <a:cubicBezTo>
                    <a:pt x="111479" y="380990"/>
                    <a:pt x="105446" y="371515"/>
                    <a:pt x="116650" y="352568"/>
                  </a:cubicBezTo>
                  <a:cubicBezTo>
                    <a:pt x="116650" y="352568"/>
                    <a:pt x="123542" y="342227"/>
                    <a:pt x="111479" y="325863"/>
                  </a:cubicBezTo>
                  <a:cubicBezTo>
                    <a:pt x="111479" y="325863"/>
                    <a:pt x="127847" y="330168"/>
                    <a:pt x="125269" y="266422"/>
                  </a:cubicBezTo>
                  <a:cubicBezTo>
                    <a:pt x="125269" y="266422"/>
                    <a:pt x="130430" y="387023"/>
                    <a:pt x="129575" y="404253"/>
                  </a:cubicBezTo>
                  <a:cubicBezTo>
                    <a:pt x="129575" y="404253"/>
                    <a:pt x="74435" y="449049"/>
                    <a:pt x="83909" y="484373"/>
                  </a:cubicBezTo>
                  <a:cubicBezTo>
                    <a:pt x="93386" y="519686"/>
                    <a:pt x="101140" y="526574"/>
                    <a:pt x="103725" y="533472"/>
                  </a:cubicBezTo>
                  <a:cubicBezTo>
                    <a:pt x="103725" y="533472"/>
                    <a:pt x="102860" y="692838"/>
                    <a:pt x="111479" y="716955"/>
                  </a:cubicBezTo>
                  <a:cubicBezTo>
                    <a:pt x="111479" y="716955"/>
                    <a:pt x="135601" y="907338"/>
                    <a:pt x="135601" y="964193"/>
                  </a:cubicBezTo>
                  <a:cubicBezTo>
                    <a:pt x="135601" y="964193"/>
                    <a:pt x="144220" y="1071871"/>
                    <a:pt x="153697" y="1097723"/>
                  </a:cubicBezTo>
                  <a:cubicBezTo>
                    <a:pt x="163172" y="1123551"/>
                    <a:pt x="161451" y="1123551"/>
                    <a:pt x="161451" y="1123551"/>
                  </a:cubicBezTo>
                  <a:cubicBezTo>
                    <a:pt x="161451" y="1123551"/>
                    <a:pt x="172648" y="1145091"/>
                    <a:pt x="161451" y="1174398"/>
                  </a:cubicBezTo>
                  <a:cubicBezTo>
                    <a:pt x="161451" y="1174398"/>
                    <a:pt x="159721" y="1198511"/>
                    <a:pt x="168343" y="1220050"/>
                  </a:cubicBezTo>
                  <a:cubicBezTo>
                    <a:pt x="168343" y="1220050"/>
                    <a:pt x="207973" y="1188170"/>
                    <a:pt x="245875" y="1225220"/>
                  </a:cubicBezTo>
                  <a:cubicBezTo>
                    <a:pt x="245875" y="1225220"/>
                    <a:pt x="269139" y="1238134"/>
                    <a:pt x="278614" y="1231248"/>
                  </a:cubicBezTo>
                  <a:cubicBezTo>
                    <a:pt x="278614" y="1231248"/>
                    <a:pt x="282920" y="1205396"/>
                    <a:pt x="289818" y="1199368"/>
                  </a:cubicBezTo>
                  <a:cubicBezTo>
                    <a:pt x="289818" y="1199368"/>
                    <a:pt x="297565" y="1187312"/>
                    <a:pt x="288956" y="1150261"/>
                  </a:cubicBezTo>
                  <a:cubicBezTo>
                    <a:pt x="288956" y="1150261"/>
                    <a:pt x="282920" y="1108040"/>
                    <a:pt x="289818" y="1069298"/>
                  </a:cubicBezTo>
                  <a:cubicBezTo>
                    <a:pt x="289818" y="1069298"/>
                    <a:pt x="300150" y="951270"/>
                    <a:pt x="290676" y="903897"/>
                  </a:cubicBezTo>
                  <a:cubicBezTo>
                    <a:pt x="290676" y="903897"/>
                    <a:pt x="288091" y="824643"/>
                    <a:pt x="292404" y="813439"/>
                  </a:cubicBezTo>
                  <a:cubicBezTo>
                    <a:pt x="292404" y="813439"/>
                    <a:pt x="288956" y="749262"/>
                    <a:pt x="290252" y="745388"/>
                  </a:cubicBezTo>
                  <a:cubicBezTo>
                    <a:pt x="290252" y="745388"/>
                    <a:pt x="278614" y="694989"/>
                    <a:pt x="279913" y="679490"/>
                  </a:cubicBezTo>
                  <a:cubicBezTo>
                    <a:pt x="279913" y="679490"/>
                    <a:pt x="290252" y="654939"/>
                    <a:pt x="291541" y="647186"/>
                  </a:cubicBezTo>
                  <a:cubicBezTo>
                    <a:pt x="291541" y="647186"/>
                    <a:pt x="299295" y="704031"/>
                    <a:pt x="309635" y="723422"/>
                  </a:cubicBezTo>
                  <a:cubicBezTo>
                    <a:pt x="309635" y="723422"/>
                    <a:pt x="304466" y="795779"/>
                    <a:pt x="307049" y="830668"/>
                  </a:cubicBezTo>
                  <a:cubicBezTo>
                    <a:pt x="307049" y="830668"/>
                    <a:pt x="313509" y="924998"/>
                    <a:pt x="313509" y="943083"/>
                  </a:cubicBezTo>
                  <a:cubicBezTo>
                    <a:pt x="313509" y="943083"/>
                    <a:pt x="327721" y="1071014"/>
                    <a:pt x="331603" y="1090397"/>
                  </a:cubicBezTo>
                  <a:cubicBezTo>
                    <a:pt x="331603" y="1090397"/>
                    <a:pt x="343231" y="1154574"/>
                    <a:pt x="347537" y="1189027"/>
                  </a:cubicBezTo>
                  <a:cubicBezTo>
                    <a:pt x="347537" y="1189027"/>
                    <a:pt x="350122" y="1216595"/>
                    <a:pt x="363912" y="1231248"/>
                  </a:cubicBezTo>
                  <a:lnTo>
                    <a:pt x="367353" y="1248475"/>
                  </a:lnTo>
                  <a:cubicBezTo>
                    <a:pt x="367353" y="1248475"/>
                    <a:pt x="378558" y="1257934"/>
                    <a:pt x="400092" y="1243305"/>
                  </a:cubicBezTo>
                  <a:cubicBezTo>
                    <a:pt x="400092" y="1243305"/>
                    <a:pt x="437139" y="1208851"/>
                    <a:pt x="474184" y="1232106"/>
                  </a:cubicBezTo>
                  <a:cubicBezTo>
                    <a:pt x="474184" y="1232106"/>
                    <a:pt x="472463" y="1220050"/>
                    <a:pt x="479355" y="1214880"/>
                  </a:cubicBezTo>
                  <a:cubicBezTo>
                    <a:pt x="479355" y="1214880"/>
                    <a:pt x="487966" y="1195913"/>
                    <a:pt x="469015" y="1181284"/>
                  </a:cubicBezTo>
                  <a:cubicBezTo>
                    <a:pt x="469015" y="1181284"/>
                    <a:pt x="444028" y="1173516"/>
                    <a:pt x="463844" y="1152001"/>
                  </a:cubicBezTo>
                  <a:cubicBezTo>
                    <a:pt x="463844" y="1152001"/>
                    <a:pt x="490549" y="1125291"/>
                    <a:pt x="473321" y="1053787"/>
                  </a:cubicBezTo>
                  <a:cubicBezTo>
                    <a:pt x="473321" y="1053787"/>
                    <a:pt x="465565" y="919397"/>
                    <a:pt x="459538" y="909923"/>
                  </a:cubicBezTo>
                  <a:cubicBezTo>
                    <a:pt x="459538" y="909923"/>
                    <a:pt x="443173" y="814304"/>
                    <a:pt x="454370" y="759169"/>
                  </a:cubicBezTo>
                  <a:lnTo>
                    <a:pt x="459538" y="687667"/>
                  </a:lnTo>
                  <a:lnTo>
                    <a:pt x="489263" y="574821"/>
                  </a:lnTo>
                  <a:cubicBezTo>
                    <a:pt x="489263" y="574821"/>
                    <a:pt x="512520" y="578693"/>
                    <a:pt x="516399" y="555438"/>
                  </a:cubicBezTo>
                  <a:cubicBezTo>
                    <a:pt x="520274" y="532176"/>
                    <a:pt x="540953" y="409423"/>
                    <a:pt x="530613" y="316389"/>
                  </a:cubicBezTo>
                  <a:cubicBezTo>
                    <a:pt x="530613" y="316389"/>
                    <a:pt x="502188" y="141949"/>
                    <a:pt x="494431" y="135482"/>
                  </a:cubicBezTo>
                  <a:cubicBezTo>
                    <a:pt x="494431" y="135482"/>
                    <a:pt x="471167" y="86380"/>
                    <a:pt x="472463" y="78627"/>
                  </a:cubicBezTo>
                  <a:cubicBezTo>
                    <a:pt x="472463" y="78627"/>
                    <a:pt x="460506" y="52164"/>
                    <a:pt x="450444" y="50331"/>
                  </a:cubicBezTo>
                  <a:lnTo>
                    <a:pt x="434985" y="37278"/>
                  </a:lnTo>
                  <a:cubicBezTo>
                    <a:pt x="434985" y="37278"/>
                    <a:pt x="379984" y="2753"/>
                    <a:pt x="346128" y="4"/>
                  </a:cubicBezTo>
                  <a:cubicBezTo>
                    <a:pt x="335737" y="-834"/>
                    <a:pt x="252774" y="132897"/>
                    <a:pt x="252774" y="132897"/>
                  </a:cubicBezTo>
                  <a:lnTo>
                    <a:pt x="188156" y="42448"/>
                  </a:lnTo>
                  <a:lnTo>
                    <a:pt x="128710" y="46754"/>
                  </a:lnTo>
                  <a:close/>
                </a:path>
              </a:pathLst>
            </a:custGeom>
            <a:noFill/>
            <a:ln w="1867" cap="flat">
              <a:solidFill>
                <a:srgbClr val="FFFFFF"/>
              </a:solidFill>
              <a:prstDash val="solid"/>
              <a:miter/>
            </a:ln>
          </p:spPr>
          <p:txBody>
            <a:bodyPr rtlCol="0" anchor="ctr"/>
            <a:lstStyle/>
            <a:p>
              <a:endParaRPr lang="en-GB"/>
            </a:p>
          </p:txBody>
        </p:sp>
        <p:sp>
          <p:nvSpPr>
            <p:cNvPr id="31" name="Freeform: Shape 30">
              <a:extLst>
                <a:ext uri="{FF2B5EF4-FFF2-40B4-BE49-F238E27FC236}">
                  <a16:creationId xmlns:a16="http://schemas.microsoft.com/office/drawing/2014/main" id="{F17DB908-647A-4B81-9449-91C4C080750F}"/>
                </a:ext>
              </a:extLst>
            </p:cNvPr>
            <p:cNvSpPr/>
            <p:nvPr/>
          </p:nvSpPr>
          <p:spPr>
            <a:xfrm>
              <a:off x="1057919" y="2795522"/>
              <a:ext cx="271412" cy="405624"/>
            </a:xfrm>
            <a:custGeom>
              <a:avLst/>
              <a:gdLst>
                <a:gd name="connsiteX0" fmla="*/ 66553 w 120181"/>
                <a:gd name="connsiteY0" fmla="*/ 0 h 179610"/>
                <a:gd name="connsiteX1" fmla="*/ 101601 w 120181"/>
                <a:gd name="connsiteY1" fmla="*/ 19131 h 179610"/>
                <a:gd name="connsiteX2" fmla="*/ 114371 w 120181"/>
                <a:gd name="connsiteY2" fmla="*/ 41996 h 179610"/>
                <a:gd name="connsiteX3" fmla="*/ 120182 w 120181"/>
                <a:gd name="connsiteY3" fmla="*/ 69779 h 179610"/>
                <a:gd name="connsiteX4" fmla="*/ 96275 w 120181"/>
                <a:gd name="connsiteY4" fmla="*/ 62673 h 179610"/>
                <a:gd name="connsiteX5" fmla="*/ 76243 w 120181"/>
                <a:gd name="connsiteY5" fmla="*/ 62026 h 179610"/>
                <a:gd name="connsiteX6" fmla="*/ 82064 w 120181"/>
                <a:gd name="connsiteY6" fmla="*/ 73653 h 179610"/>
                <a:gd name="connsiteX7" fmla="*/ 52339 w 120181"/>
                <a:gd name="connsiteY7" fmla="*/ 111128 h 179610"/>
                <a:gd name="connsiteX8" fmla="*/ 0 w 120181"/>
                <a:gd name="connsiteY8" fmla="*/ 179611 h 179610"/>
                <a:gd name="connsiteX9" fmla="*/ 42000 w 120181"/>
                <a:gd name="connsiteY9" fmla="*/ 80760 h 179610"/>
                <a:gd name="connsiteX10" fmla="*/ 85936 w 120181"/>
                <a:gd name="connsiteY10" fmla="*/ 23902 h 179610"/>
                <a:gd name="connsiteX11" fmla="*/ 66553 w 120181"/>
                <a:gd name="connsiteY11" fmla="*/ 0 h 17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181" h="179610">
                  <a:moveTo>
                    <a:pt x="66553" y="0"/>
                  </a:moveTo>
                  <a:cubicBezTo>
                    <a:pt x="66553" y="0"/>
                    <a:pt x="94496" y="390"/>
                    <a:pt x="101601" y="19131"/>
                  </a:cubicBezTo>
                  <a:cubicBezTo>
                    <a:pt x="101601" y="19131"/>
                    <a:pt x="102735" y="33593"/>
                    <a:pt x="114371" y="41996"/>
                  </a:cubicBezTo>
                  <a:cubicBezTo>
                    <a:pt x="114371" y="41996"/>
                    <a:pt x="120182" y="56208"/>
                    <a:pt x="120182" y="69779"/>
                  </a:cubicBezTo>
                  <a:cubicBezTo>
                    <a:pt x="120182" y="69779"/>
                    <a:pt x="103382" y="69779"/>
                    <a:pt x="96275" y="62673"/>
                  </a:cubicBezTo>
                  <a:cubicBezTo>
                    <a:pt x="96275" y="62673"/>
                    <a:pt x="85289" y="58144"/>
                    <a:pt x="76243" y="62026"/>
                  </a:cubicBezTo>
                  <a:lnTo>
                    <a:pt x="82064" y="73653"/>
                  </a:lnTo>
                  <a:cubicBezTo>
                    <a:pt x="82064" y="73653"/>
                    <a:pt x="74307" y="88513"/>
                    <a:pt x="52339" y="111128"/>
                  </a:cubicBezTo>
                  <a:cubicBezTo>
                    <a:pt x="52339" y="111128"/>
                    <a:pt x="5818" y="142136"/>
                    <a:pt x="0" y="179611"/>
                  </a:cubicBezTo>
                  <a:cubicBezTo>
                    <a:pt x="0" y="179611"/>
                    <a:pt x="1936" y="131805"/>
                    <a:pt x="42000" y="80760"/>
                  </a:cubicBezTo>
                  <a:cubicBezTo>
                    <a:pt x="42000" y="80760"/>
                    <a:pt x="79003" y="50761"/>
                    <a:pt x="85936" y="23902"/>
                  </a:cubicBezTo>
                  <a:cubicBezTo>
                    <a:pt x="85936" y="23902"/>
                    <a:pt x="85782" y="7824"/>
                    <a:pt x="66553" y="0"/>
                  </a:cubicBezTo>
                  <a:close/>
                </a:path>
              </a:pathLst>
            </a:custGeom>
            <a:solidFill>
              <a:srgbClr val="BC1014"/>
            </a:solidFill>
            <a:ln w="245" cap="flat">
              <a:noFill/>
              <a:prstDash val="solid"/>
              <a:miter/>
            </a:ln>
          </p:spPr>
          <p:txBody>
            <a:bodyPr rtlCol="0" anchor="ctr"/>
            <a:lstStyle/>
            <a:p>
              <a:endParaRPr lang="en-GB"/>
            </a:p>
          </p:txBody>
        </p:sp>
        <p:sp>
          <p:nvSpPr>
            <p:cNvPr id="32" name="Freeform: Shape 31">
              <a:extLst>
                <a:ext uri="{FF2B5EF4-FFF2-40B4-BE49-F238E27FC236}">
                  <a16:creationId xmlns:a16="http://schemas.microsoft.com/office/drawing/2014/main" id="{86BE18C5-E3BD-4048-A35E-3CE76C53564B}"/>
                </a:ext>
              </a:extLst>
            </p:cNvPr>
            <p:cNvSpPr/>
            <p:nvPr/>
          </p:nvSpPr>
          <p:spPr>
            <a:xfrm>
              <a:off x="576249" y="3246372"/>
              <a:ext cx="196782" cy="342410"/>
            </a:xfrm>
            <a:custGeom>
              <a:avLst/>
              <a:gdLst>
                <a:gd name="connsiteX0" fmla="*/ 0 w 87135"/>
                <a:gd name="connsiteY0" fmla="*/ 106823 h 151619"/>
                <a:gd name="connsiteX1" fmla="*/ 865 w 87135"/>
                <a:gd name="connsiteY1" fmla="*/ 121466 h 151619"/>
                <a:gd name="connsiteX2" fmla="*/ 74092 w 87135"/>
                <a:gd name="connsiteY2" fmla="*/ 151619 h 151619"/>
                <a:gd name="connsiteX3" fmla="*/ 85512 w 87135"/>
                <a:gd name="connsiteY3" fmla="*/ 107256 h 151619"/>
                <a:gd name="connsiteX4" fmla="*/ 37910 w 87135"/>
                <a:gd name="connsiteY4" fmla="*/ 0 h 151619"/>
                <a:gd name="connsiteX5" fmla="*/ 65473 w 87135"/>
                <a:gd name="connsiteY5" fmla="*/ 111993 h 151619"/>
                <a:gd name="connsiteX6" fmla="*/ 57726 w 87135"/>
                <a:gd name="connsiteY6" fmla="*/ 121466 h 151619"/>
                <a:gd name="connsiteX7" fmla="*/ 17231 w 87135"/>
                <a:gd name="connsiteY7" fmla="*/ 115433 h 151619"/>
                <a:gd name="connsiteX8" fmla="*/ 0 w 87135"/>
                <a:gd name="connsiteY8" fmla="*/ 106823 h 15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35" h="151619">
                  <a:moveTo>
                    <a:pt x="0" y="106823"/>
                  </a:moveTo>
                  <a:cubicBezTo>
                    <a:pt x="0" y="106823"/>
                    <a:pt x="5171" y="117161"/>
                    <a:pt x="865" y="121466"/>
                  </a:cubicBezTo>
                  <a:cubicBezTo>
                    <a:pt x="865" y="121466"/>
                    <a:pt x="58581" y="124917"/>
                    <a:pt x="74092" y="151619"/>
                  </a:cubicBezTo>
                  <a:cubicBezTo>
                    <a:pt x="74092" y="151619"/>
                    <a:pt x="92619" y="138911"/>
                    <a:pt x="85512" y="107256"/>
                  </a:cubicBezTo>
                  <a:cubicBezTo>
                    <a:pt x="85512" y="107256"/>
                    <a:pt x="37047" y="83560"/>
                    <a:pt x="37910" y="0"/>
                  </a:cubicBezTo>
                  <a:cubicBezTo>
                    <a:pt x="37910" y="0"/>
                    <a:pt x="19816" y="71502"/>
                    <a:pt x="65473" y="111993"/>
                  </a:cubicBezTo>
                  <a:cubicBezTo>
                    <a:pt x="65473" y="111993"/>
                    <a:pt x="76677" y="126637"/>
                    <a:pt x="57726" y="121466"/>
                  </a:cubicBezTo>
                  <a:cubicBezTo>
                    <a:pt x="57726" y="121466"/>
                    <a:pt x="44801" y="127502"/>
                    <a:pt x="17231" y="115433"/>
                  </a:cubicBezTo>
                  <a:lnTo>
                    <a:pt x="0" y="106823"/>
                  </a:lnTo>
                  <a:close/>
                </a:path>
              </a:pathLst>
            </a:custGeom>
            <a:solidFill>
              <a:srgbClr val="BC1014"/>
            </a:solidFill>
            <a:ln w="245" cap="flat">
              <a:noFill/>
              <a:prstDash val="solid"/>
              <a:miter/>
            </a:ln>
          </p:spPr>
          <p:txBody>
            <a:bodyPr rtlCol="0" anchor="ctr"/>
            <a:lstStyle/>
            <a:p>
              <a:endParaRPr lang="en-GB"/>
            </a:p>
          </p:txBody>
        </p:sp>
        <p:sp>
          <p:nvSpPr>
            <p:cNvPr id="33" name="Freeform: Shape 32">
              <a:extLst>
                <a:ext uri="{FF2B5EF4-FFF2-40B4-BE49-F238E27FC236}">
                  <a16:creationId xmlns:a16="http://schemas.microsoft.com/office/drawing/2014/main" id="{1C29C806-D73D-4BB5-8DBF-8ECA54D7169D}"/>
                </a:ext>
              </a:extLst>
            </p:cNvPr>
            <p:cNvSpPr/>
            <p:nvPr/>
          </p:nvSpPr>
          <p:spPr>
            <a:xfrm>
              <a:off x="739319" y="3777486"/>
              <a:ext cx="66689" cy="165377"/>
            </a:xfrm>
            <a:custGeom>
              <a:avLst/>
              <a:gdLst>
                <a:gd name="connsiteX0" fmla="*/ 22402 w 29530"/>
                <a:gd name="connsiteY0" fmla="*/ 0 h 73229"/>
                <a:gd name="connsiteX1" fmla="*/ 0 w 29530"/>
                <a:gd name="connsiteY1" fmla="*/ 22400 h 73229"/>
                <a:gd name="connsiteX2" fmla="*/ 27570 w 29530"/>
                <a:gd name="connsiteY2" fmla="*/ 73229 h 73229"/>
                <a:gd name="connsiteX3" fmla="*/ 22402 w 29530"/>
                <a:gd name="connsiteY3" fmla="*/ 0 h 73229"/>
              </a:gdLst>
              <a:ahLst/>
              <a:cxnLst>
                <a:cxn ang="0">
                  <a:pos x="connsiteX0" y="connsiteY0"/>
                </a:cxn>
                <a:cxn ang="0">
                  <a:pos x="connsiteX1" y="connsiteY1"/>
                </a:cxn>
                <a:cxn ang="0">
                  <a:pos x="connsiteX2" y="connsiteY2"/>
                </a:cxn>
                <a:cxn ang="0">
                  <a:pos x="connsiteX3" y="connsiteY3"/>
                </a:cxn>
              </a:cxnLst>
              <a:rect l="l" t="t" r="r" b="b"/>
              <a:pathLst>
                <a:path w="29530" h="73229">
                  <a:moveTo>
                    <a:pt x="22402" y="0"/>
                  </a:moveTo>
                  <a:cubicBezTo>
                    <a:pt x="22402" y="0"/>
                    <a:pt x="8619" y="9476"/>
                    <a:pt x="0" y="22400"/>
                  </a:cubicBezTo>
                  <a:cubicBezTo>
                    <a:pt x="0" y="22400"/>
                    <a:pt x="17231" y="20679"/>
                    <a:pt x="27570" y="73229"/>
                  </a:cubicBezTo>
                  <a:cubicBezTo>
                    <a:pt x="27570" y="73229"/>
                    <a:pt x="34462" y="40491"/>
                    <a:pt x="22402" y="0"/>
                  </a:cubicBezTo>
                  <a:close/>
                </a:path>
              </a:pathLst>
            </a:custGeom>
            <a:solidFill>
              <a:srgbClr val="BC1014"/>
            </a:solidFill>
            <a:ln w="245" cap="flat">
              <a:noFill/>
              <a:prstDash val="solid"/>
              <a:miter/>
            </a:ln>
          </p:spPr>
          <p:txBody>
            <a:bodyPr rtlCol="0" anchor="ctr"/>
            <a:lstStyle/>
            <a:p>
              <a:endParaRPr lang="en-GB"/>
            </a:p>
          </p:txBody>
        </p:sp>
        <p:sp>
          <p:nvSpPr>
            <p:cNvPr id="34" name="Freeform: Shape 33">
              <a:extLst>
                <a:ext uri="{FF2B5EF4-FFF2-40B4-BE49-F238E27FC236}">
                  <a16:creationId xmlns:a16="http://schemas.microsoft.com/office/drawing/2014/main" id="{F1E8D9EA-4CDF-4F99-99A3-A223F2982325}"/>
                </a:ext>
              </a:extLst>
            </p:cNvPr>
            <p:cNvSpPr/>
            <p:nvPr/>
          </p:nvSpPr>
          <p:spPr>
            <a:xfrm>
              <a:off x="1212599" y="4448673"/>
              <a:ext cx="119951" cy="1111802"/>
            </a:xfrm>
            <a:custGeom>
              <a:avLst/>
              <a:gdLst>
                <a:gd name="connsiteX0" fmla="*/ 0 w 53114"/>
                <a:gd name="connsiteY0" fmla="*/ 0 h 492305"/>
                <a:gd name="connsiteX1" fmla="*/ 20679 w 53114"/>
                <a:gd name="connsiteY1" fmla="*/ 117585 h 492305"/>
                <a:gd name="connsiteX2" fmla="*/ 23264 w 53114"/>
                <a:gd name="connsiteY2" fmla="*/ 233881 h 492305"/>
                <a:gd name="connsiteX3" fmla="*/ 28425 w 53114"/>
                <a:gd name="connsiteY3" fmla="*/ 328199 h 492305"/>
                <a:gd name="connsiteX4" fmla="*/ 45232 w 53114"/>
                <a:gd name="connsiteY4" fmla="*/ 439327 h 492305"/>
                <a:gd name="connsiteX5" fmla="*/ 52989 w 53114"/>
                <a:gd name="connsiteY5" fmla="*/ 492306 h 49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4" h="492305">
                  <a:moveTo>
                    <a:pt x="0" y="0"/>
                  </a:moveTo>
                  <a:cubicBezTo>
                    <a:pt x="0" y="0"/>
                    <a:pt x="23264" y="64611"/>
                    <a:pt x="20679" y="117585"/>
                  </a:cubicBezTo>
                  <a:cubicBezTo>
                    <a:pt x="20679" y="117585"/>
                    <a:pt x="14211" y="210619"/>
                    <a:pt x="23264" y="233881"/>
                  </a:cubicBezTo>
                  <a:cubicBezTo>
                    <a:pt x="23264" y="233881"/>
                    <a:pt x="27136" y="304949"/>
                    <a:pt x="28425" y="328199"/>
                  </a:cubicBezTo>
                  <a:cubicBezTo>
                    <a:pt x="28425" y="328199"/>
                    <a:pt x="29722" y="410902"/>
                    <a:pt x="45232" y="439327"/>
                  </a:cubicBezTo>
                  <a:cubicBezTo>
                    <a:pt x="45232" y="439327"/>
                    <a:pt x="54275" y="471648"/>
                    <a:pt x="52989" y="492306"/>
                  </a:cubicBezTo>
                </a:path>
              </a:pathLst>
            </a:custGeom>
            <a:noFill/>
            <a:ln w="1867" cap="flat">
              <a:solidFill>
                <a:srgbClr val="FFFFFF"/>
              </a:solidFill>
              <a:prstDash val="solid"/>
              <a:miter/>
            </a:ln>
          </p:spPr>
          <p:txBody>
            <a:bodyPr rtlCol="0" anchor="ctr"/>
            <a:lstStyle/>
            <a:p>
              <a:endParaRPr lang="en-GB"/>
            </a:p>
          </p:txBody>
        </p:sp>
        <p:sp>
          <p:nvSpPr>
            <p:cNvPr id="35" name="Freeform: Shape 34">
              <a:extLst>
                <a:ext uri="{FF2B5EF4-FFF2-40B4-BE49-F238E27FC236}">
                  <a16:creationId xmlns:a16="http://schemas.microsoft.com/office/drawing/2014/main" id="{286D8DED-13F4-427D-8E6A-521A4932F704}"/>
                </a:ext>
              </a:extLst>
            </p:cNvPr>
            <p:cNvSpPr/>
            <p:nvPr/>
          </p:nvSpPr>
          <p:spPr>
            <a:xfrm>
              <a:off x="1398024" y="3018763"/>
              <a:ext cx="113471" cy="1068050"/>
            </a:xfrm>
            <a:custGeom>
              <a:avLst/>
              <a:gdLst>
                <a:gd name="connsiteX0" fmla="*/ 16755 w 50245"/>
                <a:gd name="connsiteY0" fmla="*/ 0 h 472932"/>
                <a:gd name="connsiteX1" fmla="*/ 17620 w 50245"/>
                <a:gd name="connsiteY1" fmla="*/ 65466 h 472932"/>
                <a:gd name="connsiteX2" fmla="*/ 16755 w 50245"/>
                <a:gd name="connsiteY2" fmla="*/ 195120 h 472932"/>
                <a:gd name="connsiteX3" fmla="*/ 2541 w 50245"/>
                <a:gd name="connsiteY3" fmla="*/ 264899 h 472932"/>
                <a:gd name="connsiteX4" fmla="*/ 14170 w 50245"/>
                <a:gd name="connsiteY4" fmla="*/ 297196 h 472932"/>
                <a:gd name="connsiteX5" fmla="*/ 14170 w 50245"/>
                <a:gd name="connsiteY5" fmla="*/ 348026 h 472932"/>
                <a:gd name="connsiteX6" fmla="*/ 1245 w 50245"/>
                <a:gd name="connsiteY6" fmla="*/ 472932 h 472932"/>
                <a:gd name="connsiteX7" fmla="*/ 21926 w 50245"/>
                <a:gd name="connsiteY7" fmla="*/ 346296 h 472932"/>
                <a:gd name="connsiteX8" fmla="*/ 30969 w 50245"/>
                <a:gd name="connsiteY8" fmla="*/ 301077 h 472932"/>
                <a:gd name="connsiteX9" fmla="*/ 37434 w 50245"/>
                <a:gd name="connsiteY9" fmla="*/ 266188 h 472932"/>
                <a:gd name="connsiteX10" fmla="*/ 9001 w 50245"/>
                <a:gd name="connsiteY10" fmla="*/ 223111 h 472932"/>
                <a:gd name="connsiteX11" fmla="*/ 27950 w 50245"/>
                <a:gd name="connsiteY11" fmla="*/ 197271 h 472932"/>
                <a:gd name="connsiteX12" fmla="*/ 49063 w 50245"/>
                <a:gd name="connsiteY12" fmla="*/ 99501 h 472932"/>
                <a:gd name="connsiteX13" fmla="*/ 43894 w 50245"/>
                <a:gd name="connsiteY13" fmla="*/ 29722 h 472932"/>
                <a:gd name="connsiteX14" fmla="*/ 25798 w 50245"/>
                <a:gd name="connsiteY14" fmla="*/ 58144 h 472932"/>
                <a:gd name="connsiteX15" fmla="*/ 16755 w 50245"/>
                <a:gd name="connsiteY15" fmla="*/ 0 h 47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45" h="472932">
                  <a:moveTo>
                    <a:pt x="16755" y="0"/>
                  </a:moveTo>
                  <a:cubicBezTo>
                    <a:pt x="16755" y="0"/>
                    <a:pt x="20196" y="57720"/>
                    <a:pt x="17620" y="65466"/>
                  </a:cubicBezTo>
                  <a:cubicBezTo>
                    <a:pt x="17620" y="65466"/>
                    <a:pt x="1245" y="124052"/>
                    <a:pt x="16755" y="195120"/>
                  </a:cubicBezTo>
                  <a:cubicBezTo>
                    <a:pt x="16755" y="195120"/>
                    <a:pt x="-7798" y="218372"/>
                    <a:pt x="2541" y="264899"/>
                  </a:cubicBezTo>
                  <a:cubicBezTo>
                    <a:pt x="2541" y="264899"/>
                    <a:pt x="11584" y="288154"/>
                    <a:pt x="14170" y="297196"/>
                  </a:cubicBezTo>
                  <a:cubicBezTo>
                    <a:pt x="14170" y="297196"/>
                    <a:pt x="-3926" y="310982"/>
                    <a:pt x="14170" y="348026"/>
                  </a:cubicBezTo>
                  <a:cubicBezTo>
                    <a:pt x="14170" y="348026"/>
                    <a:pt x="2541" y="449678"/>
                    <a:pt x="1245" y="472932"/>
                  </a:cubicBezTo>
                  <a:cubicBezTo>
                    <a:pt x="1245" y="472932"/>
                    <a:pt x="14170" y="374728"/>
                    <a:pt x="21926" y="346296"/>
                  </a:cubicBezTo>
                  <a:cubicBezTo>
                    <a:pt x="21926" y="346296"/>
                    <a:pt x="-1341" y="304949"/>
                    <a:pt x="30969" y="301077"/>
                  </a:cubicBezTo>
                  <a:cubicBezTo>
                    <a:pt x="30969" y="301077"/>
                    <a:pt x="21926" y="279111"/>
                    <a:pt x="37434" y="266188"/>
                  </a:cubicBezTo>
                  <a:cubicBezTo>
                    <a:pt x="37434" y="266188"/>
                    <a:pt x="-5213" y="272221"/>
                    <a:pt x="9001" y="223111"/>
                  </a:cubicBezTo>
                  <a:cubicBezTo>
                    <a:pt x="9001" y="223111"/>
                    <a:pt x="15890" y="207610"/>
                    <a:pt x="27950" y="197271"/>
                  </a:cubicBezTo>
                  <a:cubicBezTo>
                    <a:pt x="27950" y="197271"/>
                    <a:pt x="44938" y="146294"/>
                    <a:pt x="49063" y="99501"/>
                  </a:cubicBezTo>
                  <a:cubicBezTo>
                    <a:pt x="51501" y="71776"/>
                    <a:pt x="50352" y="32304"/>
                    <a:pt x="43894" y="29722"/>
                  </a:cubicBezTo>
                  <a:cubicBezTo>
                    <a:pt x="43894" y="29722"/>
                    <a:pt x="26663" y="71933"/>
                    <a:pt x="25798" y="58144"/>
                  </a:cubicBezTo>
                  <a:cubicBezTo>
                    <a:pt x="25798" y="58144"/>
                    <a:pt x="24509" y="5170"/>
                    <a:pt x="16755" y="0"/>
                  </a:cubicBezTo>
                  <a:close/>
                </a:path>
              </a:pathLst>
            </a:custGeom>
            <a:solidFill>
              <a:srgbClr val="BC1014"/>
            </a:solidFill>
            <a:ln w="245" cap="flat">
              <a:noFill/>
              <a:prstDash val="solid"/>
              <a:miter/>
            </a:ln>
          </p:spPr>
          <p:txBody>
            <a:bodyPr rtlCol="0" anchor="ctr"/>
            <a:lstStyle/>
            <a:p>
              <a:endParaRPr lang="en-GB"/>
            </a:p>
          </p:txBody>
        </p:sp>
        <p:sp>
          <p:nvSpPr>
            <p:cNvPr id="36" name="Freeform: Shape 35">
              <a:extLst>
                <a:ext uri="{FF2B5EF4-FFF2-40B4-BE49-F238E27FC236}">
                  <a16:creationId xmlns:a16="http://schemas.microsoft.com/office/drawing/2014/main" id="{AA2A1B40-B591-41C8-A037-872D34824C83}"/>
                </a:ext>
              </a:extLst>
            </p:cNvPr>
            <p:cNvSpPr/>
            <p:nvPr/>
          </p:nvSpPr>
          <p:spPr>
            <a:xfrm>
              <a:off x="1487053" y="3637416"/>
              <a:ext cx="205622" cy="283058"/>
            </a:xfrm>
            <a:custGeom>
              <a:avLst/>
              <a:gdLst>
                <a:gd name="connsiteX0" fmla="*/ 32900 w 91049"/>
                <a:gd name="connsiteY0" fmla="*/ 0 h 125338"/>
                <a:gd name="connsiteX1" fmla="*/ 4474 w 91049"/>
                <a:gd name="connsiteY1" fmla="*/ 31008 h 125338"/>
                <a:gd name="connsiteX2" fmla="*/ 9635 w 91049"/>
                <a:gd name="connsiteY2" fmla="*/ 80120 h 125338"/>
                <a:gd name="connsiteX3" fmla="*/ 31613 w 91049"/>
                <a:gd name="connsiteY3" fmla="*/ 125338 h 125338"/>
                <a:gd name="connsiteX4" fmla="*/ 26442 w 91049"/>
                <a:gd name="connsiteY4" fmla="*/ 76239 h 125338"/>
                <a:gd name="connsiteX5" fmla="*/ 39360 w 91049"/>
                <a:gd name="connsiteY5" fmla="*/ 69779 h 125338"/>
                <a:gd name="connsiteX6" fmla="*/ 91050 w 91049"/>
                <a:gd name="connsiteY6" fmla="*/ 59441 h 125338"/>
                <a:gd name="connsiteX7" fmla="*/ 91050 w 91049"/>
                <a:gd name="connsiteY7" fmla="*/ 26271 h 125338"/>
                <a:gd name="connsiteX8" fmla="*/ 32900 w 91049"/>
                <a:gd name="connsiteY8" fmla="*/ 0 h 12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049" h="125338">
                  <a:moveTo>
                    <a:pt x="32900" y="0"/>
                  </a:moveTo>
                  <a:cubicBezTo>
                    <a:pt x="32900" y="0"/>
                    <a:pt x="30317" y="27136"/>
                    <a:pt x="4474" y="31008"/>
                  </a:cubicBezTo>
                  <a:cubicBezTo>
                    <a:pt x="4474" y="31008"/>
                    <a:pt x="-8451" y="65898"/>
                    <a:pt x="9635" y="80120"/>
                  </a:cubicBezTo>
                  <a:cubicBezTo>
                    <a:pt x="9635" y="80120"/>
                    <a:pt x="45825" y="90449"/>
                    <a:pt x="31613" y="125338"/>
                  </a:cubicBezTo>
                  <a:cubicBezTo>
                    <a:pt x="31613" y="125338"/>
                    <a:pt x="49699" y="95619"/>
                    <a:pt x="26442" y="76239"/>
                  </a:cubicBezTo>
                  <a:cubicBezTo>
                    <a:pt x="26442" y="76239"/>
                    <a:pt x="21271" y="69779"/>
                    <a:pt x="39360" y="69779"/>
                  </a:cubicBezTo>
                  <a:cubicBezTo>
                    <a:pt x="39360" y="69779"/>
                    <a:pt x="80717" y="67196"/>
                    <a:pt x="91050" y="59441"/>
                  </a:cubicBezTo>
                  <a:lnTo>
                    <a:pt x="91050" y="26271"/>
                  </a:lnTo>
                  <a:cubicBezTo>
                    <a:pt x="91050" y="26271"/>
                    <a:pt x="66496" y="40060"/>
                    <a:pt x="32900" y="0"/>
                  </a:cubicBezTo>
                  <a:close/>
                </a:path>
              </a:pathLst>
            </a:custGeom>
            <a:solidFill>
              <a:srgbClr val="BC1014"/>
            </a:solidFill>
            <a:ln w="245" cap="flat">
              <a:noFill/>
              <a:prstDash val="solid"/>
              <a:miter/>
            </a:ln>
          </p:spPr>
          <p:txBody>
            <a:bodyPr rtlCol="0" anchor="ctr"/>
            <a:lstStyle/>
            <a:p>
              <a:endParaRPr lang="en-GB"/>
            </a:p>
          </p:txBody>
        </p:sp>
        <p:sp>
          <p:nvSpPr>
            <p:cNvPr id="37" name="Freeform: Shape 36">
              <a:extLst>
                <a:ext uri="{FF2B5EF4-FFF2-40B4-BE49-F238E27FC236}">
                  <a16:creationId xmlns:a16="http://schemas.microsoft.com/office/drawing/2014/main" id="{73E5FD04-3743-45AB-A06D-12C571E104E6}"/>
                </a:ext>
              </a:extLst>
            </p:cNvPr>
            <p:cNvSpPr/>
            <p:nvPr/>
          </p:nvSpPr>
          <p:spPr>
            <a:xfrm>
              <a:off x="1228593" y="4153342"/>
              <a:ext cx="443831" cy="304307"/>
            </a:xfrm>
            <a:custGeom>
              <a:avLst/>
              <a:gdLst>
                <a:gd name="connsiteX0" fmla="*/ 60763 w 196528"/>
                <a:gd name="connsiteY0" fmla="*/ 2848 h 134747"/>
                <a:gd name="connsiteX1" fmla="*/ 43966 w 196528"/>
                <a:gd name="connsiteY1" fmla="*/ 37737 h 134747"/>
                <a:gd name="connsiteX2" fmla="*/ 27 w 196528"/>
                <a:gd name="connsiteY2" fmla="*/ 120430 h 134747"/>
                <a:gd name="connsiteX3" fmla="*/ 25870 w 196528"/>
                <a:gd name="connsiteY3" fmla="*/ 125601 h 134747"/>
                <a:gd name="connsiteX4" fmla="*/ 34913 w 196528"/>
                <a:gd name="connsiteY4" fmla="*/ 111388 h 134747"/>
                <a:gd name="connsiteX5" fmla="*/ 53009 w 196528"/>
                <a:gd name="connsiteY5" fmla="*/ 106220 h 134747"/>
                <a:gd name="connsiteX6" fmla="*/ 85316 w 196528"/>
                <a:gd name="connsiteY6" fmla="*/ 71331 h 134747"/>
                <a:gd name="connsiteX7" fmla="*/ 100827 w 196528"/>
                <a:gd name="connsiteY7" fmla="*/ 64871 h 134747"/>
                <a:gd name="connsiteX8" fmla="*/ 98241 w 196528"/>
                <a:gd name="connsiteY8" fmla="*/ 73913 h 134747"/>
                <a:gd name="connsiteX9" fmla="*/ 148635 w 196528"/>
                <a:gd name="connsiteY9" fmla="*/ 112677 h 134747"/>
                <a:gd name="connsiteX10" fmla="*/ 157688 w 196528"/>
                <a:gd name="connsiteY10" fmla="*/ 108803 h 134747"/>
                <a:gd name="connsiteX11" fmla="*/ 180944 w 196528"/>
                <a:gd name="connsiteY11" fmla="*/ 103635 h 134747"/>
                <a:gd name="connsiteX12" fmla="*/ 182241 w 196528"/>
                <a:gd name="connsiteY12" fmla="*/ 84254 h 134747"/>
                <a:gd name="connsiteX13" fmla="*/ 196452 w 196528"/>
                <a:gd name="connsiteY13" fmla="*/ 66160 h 134747"/>
                <a:gd name="connsiteX14" fmla="*/ 161560 w 196528"/>
                <a:gd name="connsiteY14" fmla="*/ 26110 h 134747"/>
                <a:gd name="connsiteX15" fmla="*/ 173837 w 196528"/>
                <a:gd name="connsiteY15" fmla="*/ 25461 h 134747"/>
                <a:gd name="connsiteX16" fmla="*/ 191284 w 196528"/>
                <a:gd name="connsiteY16" fmla="*/ 22228 h 134747"/>
                <a:gd name="connsiteX17" fmla="*/ 183527 w 196528"/>
                <a:gd name="connsiteY17" fmla="*/ 263 h 134747"/>
                <a:gd name="connsiteX18" fmla="*/ 60763 w 196528"/>
                <a:gd name="connsiteY18" fmla="*/ 2848 h 13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528" h="134747">
                  <a:moveTo>
                    <a:pt x="60763" y="2848"/>
                  </a:moveTo>
                  <a:cubicBezTo>
                    <a:pt x="60763" y="2848"/>
                    <a:pt x="38795" y="1559"/>
                    <a:pt x="43966" y="37737"/>
                  </a:cubicBezTo>
                  <a:cubicBezTo>
                    <a:pt x="43966" y="37737"/>
                    <a:pt x="-1269" y="111388"/>
                    <a:pt x="27" y="120430"/>
                  </a:cubicBezTo>
                  <a:cubicBezTo>
                    <a:pt x="27" y="120430"/>
                    <a:pt x="2613" y="148856"/>
                    <a:pt x="25870" y="125601"/>
                  </a:cubicBezTo>
                  <a:lnTo>
                    <a:pt x="34913" y="111388"/>
                  </a:lnTo>
                  <a:cubicBezTo>
                    <a:pt x="34913" y="111388"/>
                    <a:pt x="38795" y="125601"/>
                    <a:pt x="53009" y="106220"/>
                  </a:cubicBezTo>
                  <a:lnTo>
                    <a:pt x="85316" y="71331"/>
                  </a:lnTo>
                  <a:lnTo>
                    <a:pt x="100827" y="64871"/>
                  </a:lnTo>
                  <a:lnTo>
                    <a:pt x="98241" y="73913"/>
                  </a:lnTo>
                  <a:cubicBezTo>
                    <a:pt x="98241" y="73913"/>
                    <a:pt x="125380" y="107507"/>
                    <a:pt x="148635" y="112677"/>
                  </a:cubicBezTo>
                  <a:lnTo>
                    <a:pt x="157688" y="108803"/>
                  </a:lnTo>
                  <a:cubicBezTo>
                    <a:pt x="157688" y="108803"/>
                    <a:pt x="174485" y="115262"/>
                    <a:pt x="180944" y="103635"/>
                  </a:cubicBezTo>
                  <a:cubicBezTo>
                    <a:pt x="187410" y="92007"/>
                    <a:pt x="182241" y="84254"/>
                    <a:pt x="182241" y="84254"/>
                  </a:cubicBezTo>
                  <a:cubicBezTo>
                    <a:pt x="182241" y="84254"/>
                    <a:pt x="197741" y="80380"/>
                    <a:pt x="196452" y="66160"/>
                  </a:cubicBezTo>
                  <a:cubicBezTo>
                    <a:pt x="196452" y="66160"/>
                    <a:pt x="150002" y="31883"/>
                    <a:pt x="161560" y="26110"/>
                  </a:cubicBezTo>
                  <a:cubicBezTo>
                    <a:pt x="170603" y="21579"/>
                    <a:pt x="173837" y="25461"/>
                    <a:pt x="173837" y="25461"/>
                  </a:cubicBezTo>
                  <a:cubicBezTo>
                    <a:pt x="173837" y="25461"/>
                    <a:pt x="186113" y="31271"/>
                    <a:pt x="191284" y="22228"/>
                  </a:cubicBezTo>
                  <a:cubicBezTo>
                    <a:pt x="196452" y="13186"/>
                    <a:pt x="196452" y="1559"/>
                    <a:pt x="183527" y="263"/>
                  </a:cubicBezTo>
                  <a:cubicBezTo>
                    <a:pt x="170603" y="-1026"/>
                    <a:pt x="60763" y="2848"/>
                    <a:pt x="60763" y="2848"/>
                  </a:cubicBezTo>
                  <a:close/>
                </a:path>
              </a:pathLst>
            </a:custGeom>
            <a:solidFill>
              <a:schemeClr val="tx1">
                <a:lumMod val="65000"/>
                <a:lumOff val="35000"/>
              </a:schemeClr>
            </a:solidFill>
            <a:ln w="245" cap="flat">
              <a:noFill/>
              <a:prstDash val="solid"/>
              <a:miter/>
            </a:ln>
          </p:spPr>
          <p:txBody>
            <a:bodyPr rtlCol="0" anchor="ctr"/>
            <a:lstStyle/>
            <a:p>
              <a:endParaRPr lang="en-GB"/>
            </a:p>
          </p:txBody>
        </p:sp>
        <p:sp>
          <p:nvSpPr>
            <p:cNvPr id="38" name="Freeform: Shape 37">
              <a:extLst>
                <a:ext uri="{FF2B5EF4-FFF2-40B4-BE49-F238E27FC236}">
                  <a16:creationId xmlns:a16="http://schemas.microsoft.com/office/drawing/2014/main" id="{872B359B-2A89-4C5D-84CF-E5150C40F128}"/>
                </a:ext>
              </a:extLst>
            </p:cNvPr>
            <p:cNvSpPr/>
            <p:nvPr/>
          </p:nvSpPr>
          <p:spPr>
            <a:xfrm>
              <a:off x="1333713" y="4086820"/>
              <a:ext cx="264129" cy="242216"/>
            </a:xfrm>
            <a:custGeom>
              <a:avLst/>
              <a:gdLst>
                <a:gd name="connsiteX0" fmla="*/ 34893 w 116956"/>
                <a:gd name="connsiteY0" fmla="*/ 0 h 107253"/>
                <a:gd name="connsiteX1" fmla="*/ 18096 w 116956"/>
                <a:gd name="connsiteY1" fmla="*/ 32304 h 107253"/>
                <a:gd name="connsiteX2" fmla="*/ 7107 w 116956"/>
                <a:gd name="connsiteY2" fmla="*/ 51038 h 107253"/>
                <a:gd name="connsiteX3" fmla="*/ 0 w 116956"/>
                <a:gd name="connsiteY3" fmla="*/ 60727 h 107253"/>
                <a:gd name="connsiteX4" fmla="*/ 16797 w 116956"/>
                <a:gd name="connsiteY4" fmla="*/ 62023 h 107253"/>
                <a:gd name="connsiteX5" fmla="*/ 34893 w 116956"/>
                <a:gd name="connsiteY5" fmla="*/ 42643 h 107253"/>
                <a:gd name="connsiteX6" fmla="*/ 50403 w 116956"/>
                <a:gd name="connsiteY6" fmla="*/ 51685 h 107253"/>
                <a:gd name="connsiteX7" fmla="*/ 38765 w 116956"/>
                <a:gd name="connsiteY7" fmla="*/ 100787 h 107253"/>
                <a:gd name="connsiteX8" fmla="*/ 45232 w 116956"/>
                <a:gd name="connsiteY8" fmla="*/ 107254 h 107253"/>
                <a:gd name="connsiteX9" fmla="*/ 56861 w 116956"/>
                <a:gd name="connsiteY9" fmla="*/ 99491 h 107253"/>
                <a:gd name="connsiteX10" fmla="*/ 67200 w 116956"/>
                <a:gd name="connsiteY10" fmla="*/ 94330 h 107253"/>
                <a:gd name="connsiteX11" fmla="*/ 76243 w 116956"/>
                <a:gd name="connsiteY11" fmla="*/ 90449 h 107253"/>
                <a:gd name="connsiteX12" fmla="*/ 93043 w 116956"/>
                <a:gd name="connsiteY12" fmla="*/ 83989 h 107253"/>
                <a:gd name="connsiteX13" fmla="*/ 104679 w 116956"/>
                <a:gd name="connsiteY13" fmla="*/ 60080 h 107253"/>
                <a:gd name="connsiteX14" fmla="*/ 113722 w 116956"/>
                <a:gd name="connsiteY14" fmla="*/ 42643 h 107253"/>
                <a:gd name="connsiteX15" fmla="*/ 116957 w 116956"/>
                <a:gd name="connsiteY15" fmla="*/ 16146 h 107253"/>
                <a:gd name="connsiteX16" fmla="*/ 67634 w 116956"/>
                <a:gd name="connsiteY16" fmla="*/ 1720 h 107253"/>
                <a:gd name="connsiteX17" fmla="*/ 34893 w 116956"/>
                <a:gd name="connsiteY17" fmla="*/ 0 h 10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56" h="107253">
                  <a:moveTo>
                    <a:pt x="34893" y="0"/>
                  </a:moveTo>
                  <a:cubicBezTo>
                    <a:pt x="34893" y="0"/>
                    <a:pt x="22617" y="12924"/>
                    <a:pt x="18096" y="32304"/>
                  </a:cubicBezTo>
                  <a:cubicBezTo>
                    <a:pt x="18096" y="32304"/>
                    <a:pt x="7107" y="44579"/>
                    <a:pt x="7107" y="51038"/>
                  </a:cubicBezTo>
                  <a:cubicBezTo>
                    <a:pt x="7107" y="51038"/>
                    <a:pt x="5171" y="55559"/>
                    <a:pt x="0" y="60727"/>
                  </a:cubicBezTo>
                  <a:cubicBezTo>
                    <a:pt x="0" y="60727"/>
                    <a:pt x="1296" y="72355"/>
                    <a:pt x="16797" y="62023"/>
                  </a:cubicBezTo>
                  <a:cubicBezTo>
                    <a:pt x="16797" y="62023"/>
                    <a:pt x="27139" y="42643"/>
                    <a:pt x="34893" y="42643"/>
                  </a:cubicBezTo>
                  <a:cubicBezTo>
                    <a:pt x="34893" y="42643"/>
                    <a:pt x="51043" y="36825"/>
                    <a:pt x="50403" y="51685"/>
                  </a:cubicBezTo>
                  <a:cubicBezTo>
                    <a:pt x="50403" y="51685"/>
                    <a:pt x="58157" y="87864"/>
                    <a:pt x="38765" y="100787"/>
                  </a:cubicBezTo>
                  <a:cubicBezTo>
                    <a:pt x="38765" y="100787"/>
                    <a:pt x="36182" y="107254"/>
                    <a:pt x="45232" y="107254"/>
                  </a:cubicBezTo>
                  <a:cubicBezTo>
                    <a:pt x="45232" y="107254"/>
                    <a:pt x="52989" y="103372"/>
                    <a:pt x="56861" y="99491"/>
                  </a:cubicBezTo>
                  <a:cubicBezTo>
                    <a:pt x="56861" y="99491"/>
                    <a:pt x="63318" y="101434"/>
                    <a:pt x="67200" y="94330"/>
                  </a:cubicBezTo>
                  <a:cubicBezTo>
                    <a:pt x="67200" y="94330"/>
                    <a:pt x="72371" y="97555"/>
                    <a:pt x="76243" y="90449"/>
                  </a:cubicBezTo>
                  <a:cubicBezTo>
                    <a:pt x="76243" y="90449"/>
                    <a:pt x="87882" y="93681"/>
                    <a:pt x="93043" y="83989"/>
                  </a:cubicBezTo>
                  <a:cubicBezTo>
                    <a:pt x="93043" y="83989"/>
                    <a:pt x="98542" y="72433"/>
                    <a:pt x="104679" y="60080"/>
                  </a:cubicBezTo>
                  <a:cubicBezTo>
                    <a:pt x="107695" y="54003"/>
                    <a:pt x="112866" y="49463"/>
                    <a:pt x="113722" y="42643"/>
                  </a:cubicBezTo>
                  <a:lnTo>
                    <a:pt x="116957" y="16146"/>
                  </a:lnTo>
                  <a:lnTo>
                    <a:pt x="67634" y="1720"/>
                  </a:lnTo>
                  <a:lnTo>
                    <a:pt x="34893" y="0"/>
                  </a:lnTo>
                  <a:close/>
                </a:path>
              </a:pathLst>
            </a:custGeom>
            <a:solidFill>
              <a:srgbClr val="FEE4D2"/>
            </a:solidFill>
            <a:ln w="245" cap="flat">
              <a:noFill/>
              <a:prstDash val="solid"/>
              <a:miter/>
            </a:ln>
          </p:spPr>
          <p:txBody>
            <a:bodyPr rtlCol="0" anchor="ctr"/>
            <a:lstStyle/>
            <a:p>
              <a:endParaRPr lang="en-GB"/>
            </a:p>
          </p:txBody>
        </p:sp>
        <p:sp>
          <p:nvSpPr>
            <p:cNvPr id="39" name="Freeform: Shape 38">
              <a:extLst>
                <a:ext uri="{FF2B5EF4-FFF2-40B4-BE49-F238E27FC236}">
                  <a16:creationId xmlns:a16="http://schemas.microsoft.com/office/drawing/2014/main" id="{29D6EDA1-1841-406A-945D-3952B77EEC01}"/>
                </a:ext>
              </a:extLst>
            </p:cNvPr>
            <p:cNvSpPr/>
            <p:nvPr/>
          </p:nvSpPr>
          <p:spPr>
            <a:xfrm>
              <a:off x="1400840" y="4086820"/>
              <a:ext cx="256823" cy="6580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solidFill>
              <a:srgbClr val="000000"/>
            </a:solidFill>
            <a:ln w="245" cap="flat">
              <a:noFill/>
              <a:prstDash val="solid"/>
              <a:miter/>
            </a:ln>
          </p:spPr>
          <p:txBody>
            <a:bodyPr rtlCol="0" anchor="ctr"/>
            <a:lstStyle/>
            <a:p>
              <a:endParaRPr lang="en-GB"/>
            </a:p>
          </p:txBody>
        </p:sp>
        <p:sp>
          <p:nvSpPr>
            <p:cNvPr id="40" name="Freeform: Shape 39">
              <a:extLst>
                <a:ext uri="{FF2B5EF4-FFF2-40B4-BE49-F238E27FC236}">
                  <a16:creationId xmlns:a16="http://schemas.microsoft.com/office/drawing/2014/main" id="{FF63701A-55A7-4E65-8463-45DB13B2ABAA}"/>
                </a:ext>
              </a:extLst>
            </p:cNvPr>
            <p:cNvSpPr/>
            <p:nvPr/>
          </p:nvSpPr>
          <p:spPr>
            <a:xfrm>
              <a:off x="1400840" y="4086820"/>
              <a:ext cx="256823" cy="65802"/>
            </a:xfrm>
            <a:custGeom>
              <a:avLst/>
              <a:gdLst>
                <a:gd name="connsiteX0" fmla="*/ 0 w 113721"/>
                <a:gd name="connsiteY0" fmla="*/ 0 h 29137"/>
                <a:gd name="connsiteX1" fmla="*/ 113722 w 113721"/>
                <a:gd name="connsiteY1" fmla="*/ 9042 h 29137"/>
                <a:gd name="connsiteX2" fmla="*/ 86583 w 113721"/>
                <a:gd name="connsiteY2" fmla="*/ 28423 h 29137"/>
                <a:gd name="connsiteX3" fmla="*/ 37478 w 113721"/>
                <a:gd name="connsiteY3" fmla="*/ 3872 h 29137"/>
                <a:gd name="connsiteX4" fmla="*/ 0 w 113721"/>
                <a:gd name="connsiteY4" fmla="*/ 0 h 2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1" h="29137">
                  <a:moveTo>
                    <a:pt x="0" y="0"/>
                  </a:moveTo>
                  <a:cubicBezTo>
                    <a:pt x="0" y="0"/>
                    <a:pt x="96925" y="2583"/>
                    <a:pt x="113722" y="9042"/>
                  </a:cubicBezTo>
                  <a:cubicBezTo>
                    <a:pt x="113722" y="9042"/>
                    <a:pt x="113722" y="33591"/>
                    <a:pt x="86583" y="28423"/>
                  </a:cubicBezTo>
                  <a:cubicBezTo>
                    <a:pt x="86583" y="28423"/>
                    <a:pt x="98211" y="10338"/>
                    <a:pt x="37478" y="3872"/>
                  </a:cubicBezTo>
                  <a:lnTo>
                    <a:pt x="0" y="0"/>
                  </a:lnTo>
                  <a:close/>
                </a:path>
              </a:pathLst>
            </a:custGeom>
            <a:noFill/>
            <a:ln w="1867" cap="flat">
              <a:solidFill>
                <a:srgbClr val="000000"/>
              </a:solidFill>
              <a:prstDash val="solid"/>
              <a:miter/>
            </a:ln>
          </p:spPr>
          <p:txBody>
            <a:bodyPr rtlCol="0" anchor="ctr"/>
            <a:lstStyle/>
            <a:p>
              <a:endParaRPr lang="en-GB"/>
            </a:p>
          </p:txBody>
        </p:sp>
        <p:sp>
          <p:nvSpPr>
            <p:cNvPr id="41" name="Freeform: Shape 40">
              <a:extLst>
                <a:ext uri="{FF2B5EF4-FFF2-40B4-BE49-F238E27FC236}">
                  <a16:creationId xmlns:a16="http://schemas.microsoft.com/office/drawing/2014/main" id="{BEDA50F8-62B0-4266-8EBF-F896E92255C5}"/>
                </a:ext>
              </a:extLst>
            </p:cNvPr>
            <p:cNvSpPr/>
            <p:nvPr/>
          </p:nvSpPr>
          <p:spPr>
            <a:xfrm>
              <a:off x="972804" y="3269725"/>
              <a:ext cx="105061" cy="677013"/>
            </a:xfrm>
            <a:custGeom>
              <a:avLst/>
              <a:gdLst>
                <a:gd name="connsiteX0" fmla="*/ 36182 w 46521"/>
                <a:gd name="connsiteY0" fmla="*/ 0 h 299781"/>
                <a:gd name="connsiteX1" fmla="*/ 5171 w 46521"/>
                <a:gd name="connsiteY1" fmla="*/ 79255 h 299781"/>
                <a:gd name="connsiteX2" fmla="*/ 18951 w 46521"/>
                <a:gd name="connsiteY2" fmla="*/ 165398 h 299781"/>
                <a:gd name="connsiteX3" fmla="*/ 0 w 46521"/>
                <a:gd name="connsiteY3" fmla="*/ 196409 h 299781"/>
                <a:gd name="connsiteX4" fmla="*/ 46521 w 46521"/>
                <a:gd name="connsiteY4" fmla="*/ 299781 h 299781"/>
                <a:gd name="connsiteX5" fmla="*/ 36182 w 46521"/>
                <a:gd name="connsiteY5" fmla="*/ 0 h 29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1" h="299781">
                  <a:moveTo>
                    <a:pt x="36182" y="0"/>
                  </a:moveTo>
                  <a:cubicBezTo>
                    <a:pt x="36182" y="0"/>
                    <a:pt x="1720" y="56858"/>
                    <a:pt x="5171" y="79255"/>
                  </a:cubicBezTo>
                  <a:cubicBezTo>
                    <a:pt x="5171" y="79255"/>
                    <a:pt x="15501" y="110263"/>
                    <a:pt x="18951" y="165398"/>
                  </a:cubicBezTo>
                  <a:cubicBezTo>
                    <a:pt x="18951" y="165398"/>
                    <a:pt x="10332" y="191238"/>
                    <a:pt x="0" y="196409"/>
                  </a:cubicBezTo>
                  <a:cubicBezTo>
                    <a:pt x="0" y="196409"/>
                    <a:pt x="37902" y="254992"/>
                    <a:pt x="46521" y="299781"/>
                  </a:cubicBezTo>
                  <a:lnTo>
                    <a:pt x="36182" y="0"/>
                  </a:lnTo>
                  <a:close/>
                </a:path>
              </a:pathLst>
            </a:custGeom>
            <a:solidFill>
              <a:srgbClr val="BC1014"/>
            </a:solidFill>
            <a:ln w="245" cap="flat">
              <a:noFill/>
              <a:prstDash val="solid"/>
              <a:miter/>
            </a:ln>
          </p:spPr>
          <p:txBody>
            <a:bodyPr rtlCol="0" anchor="ctr"/>
            <a:lstStyle/>
            <a:p>
              <a:endParaRPr lang="en-GB"/>
            </a:p>
          </p:txBody>
        </p:sp>
        <p:sp>
          <p:nvSpPr>
            <p:cNvPr id="42" name="Freeform: Shape 41">
              <a:extLst>
                <a:ext uri="{FF2B5EF4-FFF2-40B4-BE49-F238E27FC236}">
                  <a16:creationId xmlns:a16="http://schemas.microsoft.com/office/drawing/2014/main" id="{C3685A1B-D354-4F3F-BD29-4E1120BAEF48}"/>
                </a:ext>
              </a:extLst>
            </p:cNvPr>
            <p:cNvSpPr/>
            <p:nvPr/>
          </p:nvSpPr>
          <p:spPr>
            <a:xfrm>
              <a:off x="1057919" y="3201148"/>
              <a:ext cx="43284" cy="920690"/>
            </a:xfrm>
            <a:custGeom>
              <a:avLst/>
              <a:gdLst>
                <a:gd name="connsiteX0" fmla="*/ 0 w 19166"/>
                <a:gd name="connsiteY0" fmla="*/ 0 h 407681"/>
                <a:gd name="connsiteX1" fmla="*/ 12275 w 19166"/>
                <a:gd name="connsiteY1" fmla="*/ 337038 h 407681"/>
                <a:gd name="connsiteX2" fmla="*/ 19167 w 19166"/>
                <a:gd name="connsiteY2" fmla="*/ 407682 h 407681"/>
              </a:gdLst>
              <a:ahLst/>
              <a:cxnLst>
                <a:cxn ang="0">
                  <a:pos x="connsiteX0" y="connsiteY0"/>
                </a:cxn>
                <a:cxn ang="0">
                  <a:pos x="connsiteX1" y="connsiteY1"/>
                </a:cxn>
                <a:cxn ang="0">
                  <a:pos x="connsiteX2" y="connsiteY2"/>
                </a:cxn>
              </a:cxnLst>
              <a:rect l="l" t="t" r="r" b="b"/>
              <a:pathLst>
                <a:path w="19166" h="407681">
                  <a:moveTo>
                    <a:pt x="0" y="0"/>
                  </a:moveTo>
                  <a:cubicBezTo>
                    <a:pt x="0" y="0"/>
                    <a:pt x="1936" y="297411"/>
                    <a:pt x="12275" y="337038"/>
                  </a:cubicBezTo>
                  <a:cubicBezTo>
                    <a:pt x="12275" y="337038"/>
                    <a:pt x="13996" y="395616"/>
                    <a:pt x="19167" y="407682"/>
                  </a:cubicBezTo>
                </a:path>
              </a:pathLst>
            </a:custGeom>
            <a:noFill/>
            <a:ln w="1867" cap="flat">
              <a:solidFill>
                <a:srgbClr val="FFFFFF"/>
              </a:solid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571D6167-624B-48D2-8E7D-2DA829DD4CAD}"/>
                </a:ext>
              </a:extLst>
            </p:cNvPr>
            <p:cNvSpPr/>
            <p:nvPr/>
          </p:nvSpPr>
          <p:spPr>
            <a:xfrm>
              <a:off x="1197935" y="2955671"/>
              <a:ext cx="23905" cy="26570"/>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solidFill>
              <a:srgbClr val="C7C8CA"/>
            </a:solidFill>
            <a:ln w="245" cap="flat">
              <a:noFill/>
              <a:prstDash val="solid"/>
              <a:miter/>
            </a:ln>
          </p:spPr>
          <p:txBody>
            <a:bodyPr rtlCol="0" anchor="ctr"/>
            <a:lstStyle/>
            <a:p>
              <a:endParaRPr lang="en-GB"/>
            </a:p>
          </p:txBody>
        </p:sp>
        <p:sp>
          <p:nvSpPr>
            <p:cNvPr id="44" name="Freeform: Shape 43">
              <a:extLst>
                <a:ext uri="{FF2B5EF4-FFF2-40B4-BE49-F238E27FC236}">
                  <a16:creationId xmlns:a16="http://schemas.microsoft.com/office/drawing/2014/main" id="{E7A2786E-1AE6-4A36-A61C-8DAA78FBFF8A}"/>
                </a:ext>
              </a:extLst>
            </p:cNvPr>
            <p:cNvSpPr/>
            <p:nvPr/>
          </p:nvSpPr>
          <p:spPr>
            <a:xfrm>
              <a:off x="1197935" y="2955671"/>
              <a:ext cx="23905" cy="26570"/>
            </a:xfrm>
            <a:custGeom>
              <a:avLst/>
              <a:gdLst>
                <a:gd name="connsiteX0" fmla="*/ 5408 w 10585"/>
                <a:gd name="connsiteY0" fmla="*/ 11735 h 11765"/>
                <a:gd name="connsiteX1" fmla="*/ 10586 w 10585"/>
                <a:gd name="connsiteY1" fmla="*/ 6557 h 11765"/>
                <a:gd name="connsiteX2" fmla="*/ 5182 w 10585"/>
                <a:gd name="connsiteY2" fmla="*/ 46 h 11765"/>
                <a:gd name="connsiteX3" fmla="*/ 4 w 10585"/>
                <a:gd name="connsiteY3" fmla="*/ 5224 h 11765"/>
                <a:gd name="connsiteX4" fmla="*/ 5408 w 10585"/>
                <a:gd name="connsiteY4" fmla="*/ 11735 h 1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5">
                  <a:moveTo>
                    <a:pt x="5408" y="11735"/>
                  </a:moveTo>
                  <a:cubicBezTo>
                    <a:pt x="8268" y="12063"/>
                    <a:pt x="10586" y="9745"/>
                    <a:pt x="10586" y="6557"/>
                  </a:cubicBezTo>
                  <a:cubicBezTo>
                    <a:pt x="10586" y="3367"/>
                    <a:pt x="8165" y="453"/>
                    <a:pt x="5182" y="46"/>
                  </a:cubicBezTo>
                  <a:cubicBezTo>
                    <a:pt x="2207" y="-360"/>
                    <a:pt x="-109" y="1958"/>
                    <a:pt x="4" y="5224"/>
                  </a:cubicBezTo>
                  <a:cubicBezTo>
                    <a:pt x="124" y="8483"/>
                    <a:pt x="2545" y="11407"/>
                    <a:pt x="5408" y="11735"/>
                  </a:cubicBezTo>
                  <a:close/>
                </a:path>
              </a:pathLst>
            </a:custGeom>
            <a:noFill/>
            <a:ln w="1867" cap="flat">
              <a:solidFill>
                <a:srgbClr val="000000"/>
              </a:solidFill>
              <a:prstDash val="solid"/>
              <a:miter/>
            </a:ln>
          </p:spPr>
          <p:txBody>
            <a:bodyPr rtlCol="0" anchor="ctr"/>
            <a:lstStyle/>
            <a:p>
              <a:endParaRPr lang="en-GB"/>
            </a:p>
          </p:txBody>
        </p:sp>
        <p:sp>
          <p:nvSpPr>
            <p:cNvPr id="45" name="Freeform: Shape 44">
              <a:extLst>
                <a:ext uri="{FF2B5EF4-FFF2-40B4-BE49-F238E27FC236}">
                  <a16:creationId xmlns:a16="http://schemas.microsoft.com/office/drawing/2014/main" id="{4AF22218-AC4F-45CF-B9DD-7D220BBA78D8}"/>
                </a:ext>
              </a:extLst>
            </p:cNvPr>
            <p:cNvSpPr/>
            <p:nvPr/>
          </p:nvSpPr>
          <p:spPr>
            <a:xfrm>
              <a:off x="1204256" y="2962001"/>
              <a:ext cx="11249" cy="12498"/>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solidFill>
              <a:srgbClr val="FFFFFF"/>
            </a:solidFill>
            <a:ln w="245" cap="flat">
              <a:noFill/>
              <a:prstDash val="solid"/>
              <a:miter/>
            </a:ln>
          </p:spPr>
          <p:txBody>
            <a:bodyPr rtlCol="0" anchor="ctr"/>
            <a:lstStyle/>
            <a:p>
              <a:endParaRPr lang="en-GB"/>
            </a:p>
          </p:txBody>
        </p:sp>
        <p:sp>
          <p:nvSpPr>
            <p:cNvPr id="46" name="Freeform: Shape 45">
              <a:extLst>
                <a:ext uri="{FF2B5EF4-FFF2-40B4-BE49-F238E27FC236}">
                  <a16:creationId xmlns:a16="http://schemas.microsoft.com/office/drawing/2014/main" id="{3B1DF7DE-E6F7-41D7-8231-806E945227E5}"/>
                </a:ext>
              </a:extLst>
            </p:cNvPr>
            <p:cNvSpPr/>
            <p:nvPr/>
          </p:nvSpPr>
          <p:spPr>
            <a:xfrm>
              <a:off x="1204256" y="2962001"/>
              <a:ext cx="11249" cy="12498"/>
            </a:xfrm>
            <a:custGeom>
              <a:avLst/>
              <a:gdLst>
                <a:gd name="connsiteX0" fmla="*/ 2543 w 4981"/>
                <a:gd name="connsiteY0" fmla="*/ 5519 h 5534"/>
                <a:gd name="connsiteX1" fmla="*/ 4981 w 4981"/>
                <a:gd name="connsiteY1" fmla="*/ 3088 h 5534"/>
                <a:gd name="connsiteX2" fmla="*/ 2440 w 4981"/>
                <a:gd name="connsiteY2" fmla="*/ 20 h 5534"/>
                <a:gd name="connsiteX3" fmla="*/ 1 w 4981"/>
                <a:gd name="connsiteY3" fmla="*/ 2448 h 5534"/>
                <a:gd name="connsiteX4" fmla="*/ 2543 w 4981"/>
                <a:gd name="connsiteY4" fmla="*/ 5519 h 5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4">
                  <a:moveTo>
                    <a:pt x="2543" y="5519"/>
                  </a:moveTo>
                  <a:cubicBezTo>
                    <a:pt x="3910" y="5683"/>
                    <a:pt x="4998" y="4592"/>
                    <a:pt x="4981" y="3088"/>
                  </a:cubicBezTo>
                  <a:cubicBezTo>
                    <a:pt x="4964" y="1576"/>
                    <a:pt x="3832" y="201"/>
                    <a:pt x="2440" y="20"/>
                  </a:cubicBezTo>
                  <a:cubicBezTo>
                    <a:pt x="1048" y="-162"/>
                    <a:pt x="-43" y="926"/>
                    <a:pt x="1" y="2448"/>
                  </a:cubicBezTo>
                  <a:cubicBezTo>
                    <a:pt x="45" y="3980"/>
                    <a:pt x="1178" y="5354"/>
                    <a:pt x="2543" y="5519"/>
                  </a:cubicBezTo>
                  <a:close/>
                </a:path>
              </a:pathLst>
            </a:custGeom>
            <a:noFill/>
            <a:ln w="1867" cap="flat">
              <a:solidFill>
                <a:srgbClr val="000000"/>
              </a:solidFill>
              <a:prstDash val="solid"/>
              <a:miter/>
            </a:ln>
          </p:spPr>
          <p:txBody>
            <a:bodyPr rtlCol="0" anchor="ctr"/>
            <a:lstStyle/>
            <a:p>
              <a:endParaRPr lang="en-GB"/>
            </a:p>
          </p:txBody>
        </p:sp>
        <p:sp>
          <p:nvSpPr>
            <p:cNvPr id="47" name="Freeform: Shape 46">
              <a:extLst>
                <a:ext uri="{FF2B5EF4-FFF2-40B4-BE49-F238E27FC236}">
                  <a16:creationId xmlns:a16="http://schemas.microsoft.com/office/drawing/2014/main" id="{D17EA3BD-B802-49C8-9927-EC9D544B868A}"/>
                </a:ext>
              </a:extLst>
            </p:cNvPr>
            <p:cNvSpPr/>
            <p:nvPr/>
          </p:nvSpPr>
          <p:spPr>
            <a:xfrm>
              <a:off x="1043712" y="4111350"/>
              <a:ext cx="57502" cy="10488"/>
            </a:xfrm>
            <a:custGeom>
              <a:avLst/>
              <a:gdLst>
                <a:gd name="connsiteX0" fmla="*/ 0 w 25462"/>
                <a:gd name="connsiteY0" fmla="*/ 123 h 4644"/>
                <a:gd name="connsiteX1" fmla="*/ 25463 w 25462"/>
                <a:gd name="connsiteY1" fmla="*/ 4644 h 4644"/>
              </a:gdLst>
              <a:ahLst/>
              <a:cxnLst>
                <a:cxn ang="0">
                  <a:pos x="connsiteX0" y="connsiteY0"/>
                </a:cxn>
                <a:cxn ang="0">
                  <a:pos x="connsiteX1" y="connsiteY1"/>
                </a:cxn>
              </a:cxnLst>
              <a:rect l="l" t="t" r="r" b="b"/>
              <a:pathLst>
                <a:path w="25462" h="4644">
                  <a:moveTo>
                    <a:pt x="0" y="123"/>
                  </a:moveTo>
                  <a:cubicBezTo>
                    <a:pt x="0" y="123"/>
                    <a:pt x="7367" y="-1173"/>
                    <a:pt x="25463" y="4644"/>
                  </a:cubicBezTo>
                </a:path>
              </a:pathLst>
            </a:custGeom>
            <a:noFill/>
            <a:ln w="1867" cap="flat">
              <a:solidFill>
                <a:srgbClr val="FFFFFF"/>
              </a:solidFill>
              <a:prstDash val="solid"/>
              <a:miter/>
            </a:ln>
          </p:spPr>
          <p:txBody>
            <a:bodyPr rtlCol="0" anchor="ctr"/>
            <a:lstStyle/>
            <a:p>
              <a:endParaRPr lang="en-GB"/>
            </a:p>
          </p:txBody>
        </p:sp>
        <p:sp>
          <p:nvSpPr>
            <p:cNvPr id="48" name="Freeform: Shape 47">
              <a:extLst>
                <a:ext uri="{FF2B5EF4-FFF2-40B4-BE49-F238E27FC236}">
                  <a16:creationId xmlns:a16="http://schemas.microsoft.com/office/drawing/2014/main" id="{CD6D818D-659F-4AA9-B5A7-944921E0CD3F}"/>
                </a:ext>
              </a:extLst>
            </p:cNvPr>
            <p:cNvSpPr/>
            <p:nvPr/>
          </p:nvSpPr>
          <p:spPr>
            <a:xfrm>
              <a:off x="782117" y="2814492"/>
              <a:ext cx="289899" cy="357478"/>
            </a:xfrm>
            <a:custGeom>
              <a:avLst/>
              <a:gdLst>
                <a:gd name="connsiteX0" fmla="*/ 67632 w 128367"/>
                <a:gd name="connsiteY0" fmla="*/ 0 h 158291"/>
                <a:gd name="connsiteX1" fmla="*/ 36189 w 128367"/>
                <a:gd name="connsiteY1" fmla="*/ 36179 h 158291"/>
                <a:gd name="connsiteX2" fmla="*/ 0 w 128367"/>
                <a:gd name="connsiteY2" fmla="*/ 63746 h 158291"/>
                <a:gd name="connsiteX3" fmla="*/ 31883 w 128367"/>
                <a:gd name="connsiteY3" fmla="*/ 66331 h 158291"/>
                <a:gd name="connsiteX4" fmla="*/ 46521 w 128367"/>
                <a:gd name="connsiteY4" fmla="*/ 71499 h 158291"/>
                <a:gd name="connsiteX5" fmla="*/ 39630 w 128367"/>
                <a:gd name="connsiteY5" fmla="*/ 86143 h 158291"/>
                <a:gd name="connsiteX6" fmla="*/ 60309 w 128367"/>
                <a:gd name="connsiteY6" fmla="*/ 109408 h 158291"/>
                <a:gd name="connsiteX7" fmla="*/ 122775 w 128367"/>
                <a:gd name="connsiteY7" fmla="*/ 158292 h 158291"/>
                <a:gd name="connsiteX8" fmla="*/ 128367 w 128367"/>
                <a:gd name="connsiteY8" fmla="*/ 139551 h 158291"/>
                <a:gd name="connsiteX9" fmla="*/ 68066 w 128367"/>
                <a:gd name="connsiteY9" fmla="*/ 47382 h 158291"/>
                <a:gd name="connsiteX10" fmla="*/ 67632 w 128367"/>
                <a:gd name="connsiteY10" fmla="*/ 0 h 1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367" h="158291">
                  <a:moveTo>
                    <a:pt x="67632" y="0"/>
                  </a:moveTo>
                  <a:cubicBezTo>
                    <a:pt x="67632" y="0"/>
                    <a:pt x="43081" y="14644"/>
                    <a:pt x="36189" y="36179"/>
                  </a:cubicBezTo>
                  <a:cubicBezTo>
                    <a:pt x="36189" y="36179"/>
                    <a:pt x="9484" y="49967"/>
                    <a:pt x="0" y="63746"/>
                  </a:cubicBezTo>
                  <a:cubicBezTo>
                    <a:pt x="0" y="63746"/>
                    <a:pt x="25850" y="62881"/>
                    <a:pt x="31883" y="66331"/>
                  </a:cubicBezTo>
                  <a:cubicBezTo>
                    <a:pt x="31883" y="66331"/>
                    <a:pt x="44801" y="62450"/>
                    <a:pt x="46521" y="71499"/>
                  </a:cubicBezTo>
                  <a:cubicBezTo>
                    <a:pt x="46521" y="71499"/>
                    <a:pt x="46521" y="83558"/>
                    <a:pt x="39630" y="86143"/>
                  </a:cubicBezTo>
                  <a:cubicBezTo>
                    <a:pt x="39630" y="86143"/>
                    <a:pt x="56861" y="102507"/>
                    <a:pt x="60309" y="109408"/>
                  </a:cubicBezTo>
                  <a:cubicBezTo>
                    <a:pt x="60309" y="109408"/>
                    <a:pt x="92619" y="128994"/>
                    <a:pt x="122775" y="158292"/>
                  </a:cubicBezTo>
                  <a:lnTo>
                    <a:pt x="128367" y="139551"/>
                  </a:lnTo>
                  <a:cubicBezTo>
                    <a:pt x="128367" y="139551"/>
                    <a:pt x="68921" y="53408"/>
                    <a:pt x="68066" y="47382"/>
                  </a:cubicBezTo>
                  <a:cubicBezTo>
                    <a:pt x="68066" y="47382"/>
                    <a:pt x="56861" y="25847"/>
                    <a:pt x="67632" y="0"/>
                  </a:cubicBezTo>
                  <a:close/>
                </a:path>
              </a:pathLst>
            </a:custGeom>
            <a:solidFill>
              <a:srgbClr val="BC1014"/>
            </a:solidFill>
            <a:ln w="245" cap="flat">
              <a:noFill/>
              <a:prstDash val="solid"/>
              <a:miter/>
            </a:ln>
          </p:spPr>
          <p:txBody>
            <a:bodyPr rtlCol="0" anchor="ctr"/>
            <a:lstStyle/>
            <a:p>
              <a:endParaRPr lang="en-GB"/>
            </a:p>
          </p:txBody>
        </p:sp>
        <p:sp>
          <p:nvSpPr>
            <p:cNvPr id="49" name="Freeform: Shape 48">
              <a:extLst>
                <a:ext uri="{FF2B5EF4-FFF2-40B4-BE49-F238E27FC236}">
                  <a16:creationId xmlns:a16="http://schemas.microsoft.com/office/drawing/2014/main" id="{CEDD95B0-5C3E-4D91-A438-C9B2BFE26D56}"/>
                </a:ext>
              </a:extLst>
            </p:cNvPr>
            <p:cNvSpPr/>
            <p:nvPr/>
          </p:nvSpPr>
          <p:spPr>
            <a:xfrm>
              <a:off x="899430" y="2990956"/>
              <a:ext cx="23905" cy="26565"/>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solidFill>
              <a:srgbClr val="C7C8CA"/>
            </a:solidFill>
            <a:ln w="245" cap="flat">
              <a:noFill/>
              <a:prstDash val="solid"/>
              <a:miter/>
            </a:ln>
          </p:spPr>
          <p:txBody>
            <a:bodyPr rtlCol="0" anchor="ctr"/>
            <a:lstStyle/>
            <a:p>
              <a:endParaRPr lang="en-GB"/>
            </a:p>
          </p:txBody>
        </p:sp>
        <p:sp>
          <p:nvSpPr>
            <p:cNvPr id="50" name="Freeform: Shape 49">
              <a:extLst>
                <a:ext uri="{FF2B5EF4-FFF2-40B4-BE49-F238E27FC236}">
                  <a16:creationId xmlns:a16="http://schemas.microsoft.com/office/drawing/2014/main" id="{2D71E25F-5A89-4CB0-A065-B0D776C7AEB9}"/>
                </a:ext>
              </a:extLst>
            </p:cNvPr>
            <p:cNvSpPr/>
            <p:nvPr/>
          </p:nvSpPr>
          <p:spPr>
            <a:xfrm>
              <a:off x="899430" y="2990956"/>
              <a:ext cx="23905" cy="26565"/>
            </a:xfrm>
            <a:custGeom>
              <a:avLst/>
              <a:gdLst>
                <a:gd name="connsiteX0" fmla="*/ 5408 w 10585"/>
                <a:gd name="connsiteY0" fmla="*/ 11733 h 11763"/>
                <a:gd name="connsiteX1" fmla="*/ 10586 w 10585"/>
                <a:gd name="connsiteY1" fmla="*/ 6555 h 11763"/>
                <a:gd name="connsiteX2" fmla="*/ 5184 w 10585"/>
                <a:gd name="connsiteY2" fmla="*/ 46 h 11763"/>
                <a:gd name="connsiteX3" fmla="*/ 4 w 10585"/>
                <a:gd name="connsiteY3" fmla="*/ 5224 h 11763"/>
                <a:gd name="connsiteX4" fmla="*/ 5408 w 10585"/>
                <a:gd name="connsiteY4" fmla="*/ 11733 h 1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 h="11763">
                  <a:moveTo>
                    <a:pt x="5408" y="11733"/>
                  </a:moveTo>
                  <a:cubicBezTo>
                    <a:pt x="8270" y="12063"/>
                    <a:pt x="10586" y="9745"/>
                    <a:pt x="10586" y="6555"/>
                  </a:cubicBezTo>
                  <a:cubicBezTo>
                    <a:pt x="10586" y="3367"/>
                    <a:pt x="8167" y="453"/>
                    <a:pt x="5184" y="46"/>
                  </a:cubicBezTo>
                  <a:cubicBezTo>
                    <a:pt x="2209" y="-360"/>
                    <a:pt x="-107" y="1958"/>
                    <a:pt x="4" y="5224"/>
                  </a:cubicBezTo>
                  <a:cubicBezTo>
                    <a:pt x="126" y="8493"/>
                    <a:pt x="2548" y="11404"/>
                    <a:pt x="5408" y="11733"/>
                  </a:cubicBezTo>
                  <a:close/>
                </a:path>
              </a:pathLst>
            </a:custGeom>
            <a:noFill/>
            <a:ln w="1867" cap="flat">
              <a:solidFill>
                <a:srgbClr val="000000"/>
              </a:solidFill>
              <a:prstDash val="solid"/>
              <a:miter/>
            </a:ln>
          </p:spPr>
          <p:txBody>
            <a:bodyPr rtlCol="0" anchor="ctr"/>
            <a:lstStyle/>
            <a:p>
              <a:endParaRPr lang="en-GB"/>
            </a:p>
          </p:txBody>
        </p:sp>
        <p:sp>
          <p:nvSpPr>
            <p:cNvPr id="51" name="Freeform: Shape 50">
              <a:extLst>
                <a:ext uri="{FF2B5EF4-FFF2-40B4-BE49-F238E27FC236}">
                  <a16:creationId xmlns:a16="http://schemas.microsoft.com/office/drawing/2014/main" id="{28B8A642-65E0-493B-96A4-B9181DA2F581}"/>
                </a:ext>
              </a:extLst>
            </p:cNvPr>
            <p:cNvSpPr/>
            <p:nvPr/>
          </p:nvSpPr>
          <p:spPr>
            <a:xfrm>
              <a:off x="905755" y="2997286"/>
              <a:ext cx="11249" cy="12493"/>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solidFill>
              <a:srgbClr val="FFFFFF"/>
            </a:solidFill>
            <a:ln w="245" cap="flat">
              <a:noFill/>
              <a:prstDash val="solid"/>
              <a:miter/>
            </a:ln>
          </p:spPr>
          <p:txBody>
            <a:bodyPr rtlCol="0" anchor="ctr"/>
            <a:lstStyle/>
            <a:p>
              <a:endParaRPr lang="en-GB"/>
            </a:p>
          </p:txBody>
        </p:sp>
        <p:sp>
          <p:nvSpPr>
            <p:cNvPr id="52" name="Freeform: Shape 51">
              <a:extLst>
                <a:ext uri="{FF2B5EF4-FFF2-40B4-BE49-F238E27FC236}">
                  <a16:creationId xmlns:a16="http://schemas.microsoft.com/office/drawing/2014/main" id="{E1E1CE93-0AFD-4C17-B8EB-2F34DAA5B7A1}"/>
                </a:ext>
              </a:extLst>
            </p:cNvPr>
            <p:cNvSpPr/>
            <p:nvPr/>
          </p:nvSpPr>
          <p:spPr>
            <a:xfrm>
              <a:off x="905755" y="2997286"/>
              <a:ext cx="11249" cy="12493"/>
            </a:xfrm>
            <a:custGeom>
              <a:avLst/>
              <a:gdLst>
                <a:gd name="connsiteX0" fmla="*/ 2543 w 4981"/>
                <a:gd name="connsiteY0" fmla="*/ 5516 h 5532"/>
                <a:gd name="connsiteX1" fmla="*/ 4981 w 4981"/>
                <a:gd name="connsiteY1" fmla="*/ 3088 h 5532"/>
                <a:gd name="connsiteX2" fmla="*/ 2440 w 4981"/>
                <a:gd name="connsiteY2" fmla="*/ 20 h 5532"/>
                <a:gd name="connsiteX3" fmla="*/ 1 w 4981"/>
                <a:gd name="connsiteY3" fmla="*/ 2448 h 5532"/>
                <a:gd name="connsiteX4" fmla="*/ 2543 w 4981"/>
                <a:gd name="connsiteY4" fmla="*/ 5516 h 5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 h="5532">
                  <a:moveTo>
                    <a:pt x="2543" y="5516"/>
                  </a:moveTo>
                  <a:cubicBezTo>
                    <a:pt x="3910" y="5680"/>
                    <a:pt x="4998" y="4592"/>
                    <a:pt x="4981" y="3088"/>
                  </a:cubicBezTo>
                  <a:cubicBezTo>
                    <a:pt x="4964" y="1576"/>
                    <a:pt x="3832" y="201"/>
                    <a:pt x="2440" y="20"/>
                  </a:cubicBezTo>
                  <a:cubicBezTo>
                    <a:pt x="1048" y="-162"/>
                    <a:pt x="-43" y="926"/>
                    <a:pt x="1" y="2448"/>
                  </a:cubicBezTo>
                  <a:cubicBezTo>
                    <a:pt x="45" y="3977"/>
                    <a:pt x="1178" y="5352"/>
                    <a:pt x="2543" y="5516"/>
                  </a:cubicBezTo>
                  <a:close/>
                </a:path>
              </a:pathLst>
            </a:custGeom>
            <a:noFill/>
            <a:ln w="1867" cap="flat">
              <a:solidFill>
                <a:srgbClr val="000000"/>
              </a:solidFill>
              <a:prstDash val="solid"/>
              <a:miter/>
            </a:ln>
          </p:spPr>
          <p:txBody>
            <a:bodyPr rtlCol="0" anchor="ctr"/>
            <a:lstStyle/>
            <a:p>
              <a:endParaRPr lang="en-GB"/>
            </a:p>
          </p:txBody>
        </p:sp>
        <p:sp>
          <p:nvSpPr>
            <p:cNvPr id="53" name="Freeform: Shape 52">
              <a:extLst>
                <a:ext uri="{FF2B5EF4-FFF2-40B4-BE49-F238E27FC236}">
                  <a16:creationId xmlns:a16="http://schemas.microsoft.com/office/drawing/2014/main" id="{85CEF178-0AB6-4015-9A1D-650296983B42}"/>
                </a:ext>
              </a:extLst>
            </p:cNvPr>
            <p:cNvSpPr/>
            <p:nvPr/>
          </p:nvSpPr>
          <p:spPr>
            <a:xfrm>
              <a:off x="829321" y="2207068"/>
              <a:ext cx="449127" cy="368160"/>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solidFill>
              <a:srgbClr val="FFFFFF"/>
            </a:solidFill>
            <a:ln w="245" cap="flat">
              <a:noFill/>
              <a:prstDash val="solid"/>
              <a:miter/>
            </a:ln>
          </p:spPr>
          <p:txBody>
            <a:bodyPr rtlCol="0" anchor="ctr"/>
            <a:lstStyle/>
            <a:p>
              <a:endParaRPr lang="en-GB"/>
            </a:p>
          </p:txBody>
        </p:sp>
        <p:sp>
          <p:nvSpPr>
            <p:cNvPr id="54" name="Freeform: Shape 53">
              <a:extLst>
                <a:ext uri="{FF2B5EF4-FFF2-40B4-BE49-F238E27FC236}">
                  <a16:creationId xmlns:a16="http://schemas.microsoft.com/office/drawing/2014/main" id="{8F2EE890-8C58-4F40-BADB-0E9E5B2ACF0E}"/>
                </a:ext>
              </a:extLst>
            </p:cNvPr>
            <p:cNvSpPr/>
            <p:nvPr/>
          </p:nvSpPr>
          <p:spPr>
            <a:xfrm>
              <a:off x="829321" y="2207068"/>
              <a:ext cx="449127" cy="368160"/>
            </a:xfrm>
            <a:custGeom>
              <a:avLst/>
              <a:gdLst>
                <a:gd name="connsiteX0" fmla="*/ 96900 w 198873"/>
                <a:gd name="connsiteY0" fmla="*/ 0 h 163021"/>
                <a:gd name="connsiteX1" fmla="*/ 112038 w 198873"/>
                <a:gd name="connsiteY1" fmla="*/ 0 h 163021"/>
                <a:gd name="connsiteX2" fmla="*/ 123865 w 198873"/>
                <a:gd name="connsiteY2" fmla="*/ 7660 h 163021"/>
                <a:gd name="connsiteX3" fmla="*/ 161481 w 198873"/>
                <a:gd name="connsiteY3" fmla="*/ 28641 h 163021"/>
                <a:gd name="connsiteX4" fmla="*/ 189174 w 198873"/>
                <a:gd name="connsiteY4" fmla="*/ 102767 h 163021"/>
                <a:gd name="connsiteX5" fmla="*/ 198873 w 198873"/>
                <a:gd name="connsiteY5" fmla="*/ 121432 h 163021"/>
                <a:gd name="connsiteX6" fmla="*/ 197361 w 198873"/>
                <a:gd name="connsiteY6" fmla="*/ 134770 h 163021"/>
                <a:gd name="connsiteX7" fmla="*/ 116101 w 198873"/>
                <a:gd name="connsiteY7" fmla="*/ 163021 h 163021"/>
                <a:gd name="connsiteX8" fmla="*/ 14153 w 198873"/>
                <a:gd name="connsiteY8" fmla="*/ 132567 h 163021"/>
                <a:gd name="connsiteX9" fmla="*/ 0 w 198873"/>
                <a:gd name="connsiteY9" fmla="*/ 122961 h 163021"/>
                <a:gd name="connsiteX10" fmla="*/ 1539 w 198873"/>
                <a:gd name="connsiteY10" fmla="*/ 93164 h 163021"/>
                <a:gd name="connsiteX11" fmla="*/ 30805 w 198873"/>
                <a:gd name="connsiteY11" fmla="*/ 30204 h 163021"/>
                <a:gd name="connsiteX12" fmla="*/ 82878 w 198873"/>
                <a:gd name="connsiteY12" fmla="*/ 7729 h 163021"/>
                <a:gd name="connsiteX13" fmla="*/ 96900 w 198873"/>
                <a:gd name="connsiteY13" fmla="*/ 0 h 1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873" h="163021">
                  <a:moveTo>
                    <a:pt x="96900" y="0"/>
                  </a:moveTo>
                  <a:lnTo>
                    <a:pt x="112038" y="0"/>
                  </a:lnTo>
                  <a:lnTo>
                    <a:pt x="123865" y="7660"/>
                  </a:lnTo>
                  <a:cubicBezTo>
                    <a:pt x="123865" y="7660"/>
                    <a:pt x="148357" y="16148"/>
                    <a:pt x="161481" y="28641"/>
                  </a:cubicBezTo>
                  <a:cubicBezTo>
                    <a:pt x="190237" y="56034"/>
                    <a:pt x="189174" y="102767"/>
                    <a:pt x="189174" y="102767"/>
                  </a:cubicBezTo>
                  <a:lnTo>
                    <a:pt x="198873" y="121432"/>
                  </a:lnTo>
                  <a:lnTo>
                    <a:pt x="197361" y="134770"/>
                  </a:lnTo>
                  <a:cubicBezTo>
                    <a:pt x="197352" y="134770"/>
                    <a:pt x="177805" y="163021"/>
                    <a:pt x="116101" y="163021"/>
                  </a:cubicBezTo>
                  <a:cubicBezTo>
                    <a:pt x="28798" y="163021"/>
                    <a:pt x="14153" y="132567"/>
                    <a:pt x="14153" y="132567"/>
                  </a:cubicBezTo>
                  <a:lnTo>
                    <a:pt x="0" y="122961"/>
                  </a:lnTo>
                  <a:lnTo>
                    <a:pt x="1539" y="93164"/>
                  </a:lnTo>
                  <a:cubicBezTo>
                    <a:pt x="1539" y="93164"/>
                    <a:pt x="7090" y="52793"/>
                    <a:pt x="30805" y="30204"/>
                  </a:cubicBezTo>
                  <a:cubicBezTo>
                    <a:pt x="47958" y="13867"/>
                    <a:pt x="82878" y="7729"/>
                    <a:pt x="82878" y="7729"/>
                  </a:cubicBezTo>
                  <a:lnTo>
                    <a:pt x="96900" y="0"/>
                  </a:lnTo>
                  <a:close/>
                </a:path>
              </a:pathLst>
            </a:custGeom>
            <a:noFill/>
            <a:ln w="2619" cap="flat">
              <a:solidFill>
                <a:srgbClr val="000000"/>
              </a:solidFill>
              <a:prstDash val="solid"/>
              <a:miter/>
            </a:ln>
          </p:spPr>
          <p:txBody>
            <a:bodyPr rtlCol="0" anchor="ctr"/>
            <a:lstStyle/>
            <a:p>
              <a:endParaRPr lang="en-GB"/>
            </a:p>
          </p:txBody>
        </p:sp>
        <p:sp>
          <p:nvSpPr>
            <p:cNvPr id="55" name="Freeform: Shape 54">
              <a:extLst>
                <a:ext uri="{FF2B5EF4-FFF2-40B4-BE49-F238E27FC236}">
                  <a16:creationId xmlns:a16="http://schemas.microsoft.com/office/drawing/2014/main" id="{558F0F82-A391-4EA2-8764-86AC6F8ADB7F}"/>
                </a:ext>
              </a:extLst>
            </p:cNvPr>
            <p:cNvSpPr/>
            <p:nvPr/>
          </p:nvSpPr>
          <p:spPr>
            <a:xfrm>
              <a:off x="845676" y="2234986"/>
              <a:ext cx="189102" cy="241419"/>
            </a:xfrm>
            <a:custGeom>
              <a:avLst/>
              <a:gdLst>
                <a:gd name="connsiteX0" fmla="*/ 0 w 83734"/>
                <a:gd name="connsiteY0" fmla="*/ 85666 h 106900"/>
                <a:gd name="connsiteX1" fmla="*/ 25563 w 83734"/>
                <a:gd name="connsiteY1" fmla="*/ 100665 h 106900"/>
                <a:gd name="connsiteX2" fmla="*/ 62853 w 83734"/>
                <a:gd name="connsiteY2" fmla="*/ 106897 h 106900"/>
                <a:gd name="connsiteX3" fmla="*/ 78206 w 83734"/>
                <a:gd name="connsiteY3" fmla="*/ 52887 h 106900"/>
                <a:gd name="connsiteX4" fmla="*/ 83713 w 83734"/>
                <a:gd name="connsiteY4" fmla="*/ 5566 h 106900"/>
                <a:gd name="connsiteX5" fmla="*/ 64607 w 83734"/>
                <a:gd name="connsiteY5" fmla="*/ 5019 h 106900"/>
                <a:gd name="connsiteX6" fmla="*/ 31945 w 83734"/>
                <a:gd name="connsiteY6" fmla="*/ 19085 h 106900"/>
                <a:gd name="connsiteX7" fmla="*/ 11827 w 83734"/>
                <a:gd name="connsiteY7" fmla="*/ 49652 h 106900"/>
                <a:gd name="connsiteX8" fmla="*/ 0 w 83734"/>
                <a:gd name="connsiteY8" fmla="*/ 85666 h 10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734" h="106900">
                  <a:moveTo>
                    <a:pt x="0" y="85666"/>
                  </a:moveTo>
                  <a:cubicBezTo>
                    <a:pt x="0" y="85666"/>
                    <a:pt x="907" y="92599"/>
                    <a:pt x="25563" y="100665"/>
                  </a:cubicBezTo>
                  <a:cubicBezTo>
                    <a:pt x="50229" y="108723"/>
                    <a:pt x="54518" y="106483"/>
                    <a:pt x="62853" y="106897"/>
                  </a:cubicBezTo>
                  <a:cubicBezTo>
                    <a:pt x="71185" y="107321"/>
                    <a:pt x="75795" y="68922"/>
                    <a:pt x="78206" y="52887"/>
                  </a:cubicBezTo>
                  <a:cubicBezTo>
                    <a:pt x="81828" y="28879"/>
                    <a:pt x="83186" y="16000"/>
                    <a:pt x="83713" y="5566"/>
                  </a:cubicBezTo>
                  <a:cubicBezTo>
                    <a:pt x="84233" y="-4868"/>
                    <a:pt x="75248" y="2013"/>
                    <a:pt x="64607" y="5019"/>
                  </a:cubicBezTo>
                  <a:cubicBezTo>
                    <a:pt x="50773" y="8918"/>
                    <a:pt x="42828" y="10293"/>
                    <a:pt x="31945" y="19085"/>
                  </a:cubicBezTo>
                  <a:cubicBezTo>
                    <a:pt x="21059" y="27885"/>
                    <a:pt x="16513" y="39426"/>
                    <a:pt x="11827" y="49652"/>
                  </a:cubicBezTo>
                  <a:cubicBezTo>
                    <a:pt x="7141" y="59880"/>
                    <a:pt x="0" y="85666"/>
                    <a:pt x="0" y="85666"/>
                  </a:cubicBezTo>
                  <a:close/>
                </a:path>
              </a:pathLst>
            </a:custGeom>
            <a:solidFill>
              <a:srgbClr val="F1F1F2"/>
            </a:solidFill>
            <a:ln w="245" cap="flat">
              <a:noFill/>
              <a:prstDash val="solid"/>
              <a:miter/>
            </a:ln>
          </p:spPr>
          <p:txBody>
            <a:bodyPr rtlCol="0" anchor="ctr"/>
            <a:lstStyle/>
            <a:p>
              <a:endParaRPr lang="en-GB"/>
            </a:p>
          </p:txBody>
        </p:sp>
        <p:sp>
          <p:nvSpPr>
            <p:cNvPr id="56" name="Freeform: Shape 55">
              <a:extLst>
                <a:ext uri="{FF2B5EF4-FFF2-40B4-BE49-F238E27FC236}">
                  <a16:creationId xmlns:a16="http://schemas.microsoft.com/office/drawing/2014/main" id="{31E5CD32-FFDB-4CB9-AB82-3FB677D31C76}"/>
                </a:ext>
              </a:extLst>
            </p:cNvPr>
            <p:cNvSpPr/>
            <p:nvPr/>
          </p:nvSpPr>
          <p:spPr>
            <a:xfrm>
              <a:off x="1093421" y="2236643"/>
              <a:ext cx="147896" cy="246222"/>
            </a:xfrm>
            <a:custGeom>
              <a:avLst/>
              <a:gdLst>
                <a:gd name="connsiteX0" fmla="*/ 65457 w 65488"/>
                <a:gd name="connsiteY0" fmla="*/ 95443 h 109027"/>
                <a:gd name="connsiteX1" fmla="*/ 44224 w 65488"/>
                <a:gd name="connsiteY1" fmla="*/ 106423 h 109027"/>
                <a:gd name="connsiteX2" fmla="*/ 15176 w 65488"/>
                <a:gd name="connsiteY2" fmla="*/ 107798 h 109027"/>
                <a:gd name="connsiteX3" fmla="*/ 2415 w 65488"/>
                <a:gd name="connsiteY3" fmla="*/ 50509 h 109027"/>
                <a:gd name="connsiteX4" fmla="*/ 470 w 65488"/>
                <a:gd name="connsiteY4" fmla="*/ 4536 h 109027"/>
                <a:gd name="connsiteX5" fmla="*/ 24746 w 65488"/>
                <a:gd name="connsiteY5" fmla="*/ 8772 h 109027"/>
                <a:gd name="connsiteX6" fmla="*/ 45886 w 65488"/>
                <a:gd name="connsiteY6" fmla="*/ 26710 h 109027"/>
                <a:gd name="connsiteX7" fmla="*/ 62095 w 65488"/>
                <a:gd name="connsiteY7" fmla="*/ 60330 h 109027"/>
                <a:gd name="connsiteX8" fmla="*/ 65457 w 65488"/>
                <a:gd name="connsiteY8" fmla="*/ 95443 h 10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8" h="109027">
                  <a:moveTo>
                    <a:pt x="65457" y="95443"/>
                  </a:moveTo>
                  <a:cubicBezTo>
                    <a:pt x="65457" y="95443"/>
                    <a:pt x="67231" y="102152"/>
                    <a:pt x="44224" y="106423"/>
                  </a:cubicBezTo>
                  <a:cubicBezTo>
                    <a:pt x="21210" y="110684"/>
                    <a:pt x="22594" y="108626"/>
                    <a:pt x="15176" y="107798"/>
                  </a:cubicBezTo>
                  <a:cubicBezTo>
                    <a:pt x="7758" y="106957"/>
                    <a:pt x="4369" y="66493"/>
                    <a:pt x="2415" y="50509"/>
                  </a:cubicBezTo>
                  <a:cubicBezTo>
                    <a:pt x="470" y="34517"/>
                    <a:pt x="-707" y="14918"/>
                    <a:pt x="470" y="4536"/>
                  </a:cubicBezTo>
                  <a:cubicBezTo>
                    <a:pt x="1636" y="-5844"/>
                    <a:pt x="15823" y="4217"/>
                    <a:pt x="24746" y="8772"/>
                  </a:cubicBezTo>
                  <a:cubicBezTo>
                    <a:pt x="36331" y="14702"/>
                    <a:pt x="37664" y="16406"/>
                    <a:pt x="45886" y="26710"/>
                  </a:cubicBezTo>
                  <a:cubicBezTo>
                    <a:pt x="54105" y="37031"/>
                    <a:pt x="59561" y="49531"/>
                    <a:pt x="62095" y="60330"/>
                  </a:cubicBezTo>
                  <a:cubicBezTo>
                    <a:pt x="64636" y="71127"/>
                    <a:pt x="65457" y="95443"/>
                    <a:pt x="65457" y="95443"/>
                  </a:cubicBezTo>
                  <a:close/>
                </a:path>
              </a:pathLst>
            </a:custGeom>
            <a:solidFill>
              <a:srgbClr val="F1F1F2"/>
            </a:solidFill>
            <a:ln w="245" cap="flat">
              <a:noFill/>
              <a:prstDash val="solid"/>
              <a:miter/>
            </a:ln>
          </p:spPr>
          <p:txBody>
            <a:bodyPr rtlCol="0" anchor="ctr"/>
            <a:lstStyle/>
            <a:p>
              <a:endParaRPr lang="en-GB"/>
            </a:p>
          </p:txBody>
        </p:sp>
        <p:sp>
          <p:nvSpPr>
            <p:cNvPr id="57" name="Freeform: Shape 56">
              <a:extLst>
                <a:ext uri="{FF2B5EF4-FFF2-40B4-BE49-F238E27FC236}">
                  <a16:creationId xmlns:a16="http://schemas.microsoft.com/office/drawing/2014/main" id="{CC748626-79D7-4B82-A067-B055DF555632}"/>
                </a:ext>
              </a:extLst>
            </p:cNvPr>
            <p:cNvSpPr/>
            <p:nvPr/>
          </p:nvSpPr>
          <p:spPr>
            <a:xfrm>
              <a:off x="848217" y="2449464"/>
              <a:ext cx="424016" cy="86468"/>
            </a:xfrm>
            <a:custGeom>
              <a:avLst/>
              <a:gdLst>
                <a:gd name="connsiteX0" fmla="*/ 0 w 187754"/>
                <a:gd name="connsiteY0" fmla="*/ 0 h 38288"/>
                <a:gd name="connsiteX1" fmla="*/ 98621 w 187754"/>
                <a:gd name="connsiteY1" fmla="*/ 38288 h 38288"/>
                <a:gd name="connsiteX2" fmla="*/ 187755 w 187754"/>
                <a:gd name="connsiteY2" fmla="*/ 12154 h 38288"/>
                <a:gd name="connsiteX3" fmla="*/ 183113 w 187754"/>
                <a:gd name="connsiteY3" fmla="*/ 3269 h 38288"/>
                <a:gd name="connsiteX4" fmla="*/ 102873 w 187754"/>
                <a:gd name="connsiteY4" fmla="*/ 24360 h 38288"/>
                <a:gd name="connsiteX5" fmla="*/ 0 w 187754"/>
                <a:gd name="connsiteY5" fmla="*/ 0 h 3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54" h="38288">
                  <a:moveTo>
                    <a:pt x="0" y="0"/>
                  </a:moveTo>
                  <a:cubicBezTo>
                    <a:pt x="0" y="0"/>
                    <a:pt x="29749" y="38288"/>
                    <a:pt x="98621" y="38288"/>
                  </a:cubicBezTo>
                  <a:cubicBezTo>
                    <a:pt x="176834" y="38288"/>
                    <a:pt x="187755" y="12154"/>
                    <a:pt x="187755" y="12154"/>
                  </a:cubicBezTo>
                  <a:lnTo>
                    <a:pt x="183113" y="3269"/>
                  </a:lnTo>
                  <a:cubicBezTo>
                    <a:pt x="183113" y="3269"/>
                    <a:pt x="162812" y="24360"/>
                    <a:pt x="102873" y="24360"/>
                  </a:cubicBezTo>
                  <a:cubicBezTo>
                    <a:pt x="42926" y="24360"/>
                    <a:pt x="0" y="0"/>
                    <a:pt x="0" y="0"/>
                  </a:cubicBezTo>
                  <a:close/>
                </a:path>
              </a:pathLst>
            </a:custGeom>
            <a:solidFill>
              <a:srgbClr val="F1F1F2"/>
            </a:solidFill>
            <a:ln w="245" cap="flat">
              <a:noFill/>
              <a:prstDash val="solid"/>
              <a:miter/>
            </a:ln>
          </p:spPr>
          <p:txBody>
            <a:bodyPr rtlCol="0" anchor="ctr"/>
            <a:lstStyle/>
            <a:p>
              <a:endParaRPr lang="en-GB"/>
            </a:p>
          </p:txBody>
        </p:sp>
        <p:sp>
          <p:nvSpPr>
            <p:cNvPr id="60" name="Freeform: Shape 59">
              <a:extLst>
                <a:ext uri="{FF2B5EF4-FFF2-40B4-BE49-F238E27FC236}">
                  <a16:creationId xmlns:a16="http://schemas.microsoft.com/office/drawing/2014/main" id="{B9F2C10A-0AFB-4F81-9D72-6C082B522C92}"/>
                </a:ext>
              </a:extLst>
            </p:cNvPr>
            <p:cNvSpPr/>
            <p:nvPr/>
          </p:nvSpPr>
          <p:spPr>
            <a:xfrm>
              <a:off x="1040690" y="2412296"/>
              <a:ext cx="50763" cy="60576"/>
            </a:xfrm>
            <a:custGeom>
              <a:avLst/>
              <a:gdLst>
                <a:gd name="connsiteX0" fmla="*/ 5240 w 22478"/>
                <a:gd name="connsiteY0" fmla="*/ 12 h 26823"/>
                <a:gd name="connsiteX1" fmla="*/ 11423 w 22478"/>
                <a:gd name="connsiteY1" fmla="*/ 12 h 26823"/>
                <a:gd name="connsiteX2" fmla="*/ 15452 w 22478"/>
                <a:gd name="connsiteY2" fmla="*/ 177 h 26823"/>
                <a:gd name="connsiteX3" fmla="*/ 21806 w 22478"/>
                <a:gd name="connsiteY3" fmla="*/ 4715 h 26823"/>
                <a:gd name="connsiteX4" fmla="*/ 21061 w 22478"/>
                <a:gd name="connsiteY4" fmla="*/ 12970 h 26823"/>
                <a:gd name="connsiteX5" fmla="*/ 14699 w 22478"/>
                <a:gd name="connsiteY5" fmla="*/ 17023 h 26823"/>
                <a:gd name="connsiteX6" fmla="*/ 9805 w 22478"/>
                <a:gd name="connsiteY6" fmla="*/ 17197 h 26823"/>
                <a:gd name="connsiteX7" fmla="*/ 7818 w 22478"/>
                <a:gd name="connsiteY7" fmla="*/ 26671 h 26823"/>
                <a:gd name="connsiteX8" fmla="*/ 4073 w 22478"/>
                <a:gd name="connsiteY8" fmla="*/ 26793 h 26823"/>
                <a:gd name="connsiteX9" fmla="*/ 243 w 22478"/>
                <a:gd name="connsiteY9" fmla="*/ 26671 h 26823"/>
                <a:gd name="connsiteX10" fmla="*/ 4634 w 22478"/>
                <a:gd name="connsiteY10" fmla="*/ 6893 h 26823"/>
                <a:gd name="connsiteX11" fmla="*/ 11741 w 22478"/>
                <a:gd name="connsiteY11" fmla="*/ 6910 h 26823"/>
                <a:gd name="connsiteX12" fmla="*/ 10766 w 22478"/>
                <a:gd name="connsiteY12" fmla="*/ 12581 h 26823"/>
                <a:gd name="connsiteX13" fmla="*/ 14265 w 22478"/>
                <a:gd name="connsiteY13" fmla="*/ 8932 h 26823"/>
                <a:gd name="connsiteX14" fmla="*/ 13342 w 22478"/>
                <a:gd name="connsiteY14" fmla="*/ 5864 h 26823"/>
                <a:gd name="connsiteX15" fmla="*/ 8680 w 22478"/>
                <a:gd name="connsiteY15" fmla="*/ 5580 h 26823"/>
                <a:gd name="connsiteX16" fmla="*/ 5181 w 22478"/>
                <a:gd name="connsiteY16" fmla="*/ 5580 h 26823"/>
                <a:gd name="connsiteX17" fmla="*/ 1617 w 22478"/>
                <a:gd name="connsiteY17" fmla="*/ 3453 h 26823"/>
                <a:gd name="connsiteX18" fmla="*/ 0 w 22478"/>
                <a:gd name="connsiteY18" fmla="*/ 47 h 26823"/>
                <a:gd name="connsiteX19" fmla="*/ 5240 w 22478"/>
                <a:gd name="connsiteY19" fmla="*/ 12 h 2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78" h="26823">
                  <a:moveTo>
                    <a:pt x="5240" y="12"/>
                  </a:moveTo>
                  <a:cubicBezTo>
                    <a:pt x="8276" y="47"/>
                    <a:pt x="8379" y="-22"/>
                    <a:pt x="11423" y="12"/>
                  </a:cubicBezTo>
                  <a:cubicBezTo>
                    <a:pt x="12753" y="30"/>
                    <a:pt x="14119" y="47"/>
                    <a:pt x="15452" y="177"/>
                  </a:cubicBezTo>
                  <a:cubicBezTo>
                    <a:pt x="18209" y="461"/>
                    <a:pt x="20637" y="2338"/>
                    <a:pt x="21806" y="4715"/>
                  </a:cubicBezTo>
                  <a:cubicBezTo>
                    <a:pt x="22973" y="7119"/>
                    <a:pt x="22556" y="10836"/>
                    <a:pt x="21061" y="12970"/>
                  </a:cubicBezTo>
                  <a:cubicBezTo>
                    <a:pt x="19186" y="15651"/>
                    <a:pt x="17196" y="16626"/>
                    <a:pt x="14699" y="17023"/>
                  </a:cubicBezTo>
                  <a:cubicBezTo>
                    <a:pt x="13048" y="17283"/>
                    <a:pt x="11604" y="17112"/>
                    <a:pt x="9805" y="17197"/>
                  </a:cubicBezTo>
                  <a:cubicBezTo>
                    <a:pt x="8680" y="22186"/>
                    <a:pt x="8024" y="26308"/>
                    <a:pt x="7818" y="26671"/>
                  </a:cubicBezTo>
                  <a:cubicBezTo>
                    <a:pt x="7671" y="26913"/>
                    <a:pt x="4073" y="26793"/>
                    <a:pt x="4073" y="26793"/>
                  </a:cubicBezTo>
                  <a:lnTo>
                    <a:pt x="243" y="26671"/>
                  </a:lnTo>
                  <a:lnTo>
                    <a:pt x="4634" y="6893"/>
                  </a:lnTo>
                  <a:lnTo>
                    <a:pt x="11741" y="6910"/>
                  </a:lnTo>
                  <a:lnTo>
                    <a:pt x="10766" y="12581"/>
                  </a:lnTo>
                  <a:cubicBezTo>
                    <a:pt x="12822" y="12581"/>
                    <a:pt x="14145" y="10983"/>
                    <a:pt x="14265" y="8932"/>
                  </a:cubicBezTo>
                  <a:cubicBezTo>
                    <a:pt x="14327" y="7957"/>
                    <a:pt x="14292" y="6459"/>
                    <a:pt x="13342" y="5864"/>
                  </a:cubicBezTo>
                  <a:cubicBezTo>
                    <a:pt x="12658" y="5440"/>
                    <a:pt x="9433" y="5580"/>
                    <a:pt x="8680" y="5580"/>
                  </a:cubicBezTo>
                  <a:cubicBezTo>
                    <a:pt x="6710" y="5580"/>
                    <a:pt x="7158" y="5580"/>
                    <a:pt x="5181" y="5580"/>
                  </a:cubicBezTo>
                  <a:cubicBezTo>
                    <a:pt x="3451" y="5570"/>
                    <a:pt x="2517" y="4818"/>
                    <a:pt x="1617" y="3453"/>
                  </a:cubicBezTo>
                  <a:cubicBezTo>
                    <a:pt x="995" y="2492"/>
                    <a:pt x="311" y="1316"/>
                    <a:pt x="0" y="47"/>
                  </a:cubicBezTo>
                  <a:cubicBezTo>
                    <a:pt x="1740" y="-22"/>
                    <a:pt x="4522" y="3"/>
                    <a:pt x="5240" y="12"/>
                  </a:cubicBezTo>
                  <a:close/>
                </a:path>
              </a:pathLst>
            </a:custGeom>
            <a:solidFill>
              <a:srgbClr val="FFFFFF"/>
            </a:solidFill>
            <a:ln w="245" cap="flat">
              <a:noFill/>
              <a:prstDash val="solid"/>
              <a:miter/>
            </a:ln>
          </p:spPr>
          <p:txBody>
            <a:bodyPr rtlCol="0" anchor="ctr"/>
            <a:lstStyle/>
            <a:p>
              <a:endParaRPr lang="en-GB"/>
            </a:p>
          </p:txBody>
        </p:sp>
        <p:sp>
          <p:nvSpPr>
            <p:cNvPr id="74" name="Freeform: Shape 73">
              <a:extLst>
                <a:ext uri="{FF2B5EF4-FFF2-40B4-BE49-F238E27FC236}">
                  <a16:creationId xmlns:a16="http://schemas.microsoft.com/office/drawing/2014/main" id="{31F5EFCA-8EF1-4AB1-B5B4-B151475D5CC6}"/>
                </a:ext>
              </a:extLst>
            </p:cNvPr>
            <p:cNvSpPr/>
            <p:nvPr/>
          </p:nvSpPr>
          <p:spPr>
            <a:xfrm>
              <a:off x="1194889" y="4453591"/>
              <a:ext cx="133914" cy="1168642"/>
            </a:xfrm>
            <a:custGeom>
              <a:avLst/>
              <a:gdLst>
                <a:gd name="connsiteX0" fmla="*/ 0 w 59297"/>
                <a:gd name="connsiteY0" fmla="*/ 0 h 517474"/>
                <a:gd name="connsiteX1" fmla="*/ 3218 w 59297"/>
                <a:gd name="connsiteY1" fmla="*/ 5541 h 517474"/>
                <a:gd name="connsiteX2" fmla="*/ 24970 w 59297"/>
                <a:gd name="connsiteY2" fmla="*/ 90674 h 517474"/>
                <a:gd name="connsiteX3" fmla="*/ 23654 w 59297"/>
                <a:gd name="connsiteY3" fmla="*/ 216843 h 517474"/>
                <a:gd name="connsiteX4" fmla="*/ 31540 w 59297"/>
                <a:gd name="connsiteY4" fmla="*/ 308831 h 517474"/>
                <a:gd name="connsiteX5" fmla="*/ 46004 w 59297"/>
                <a:gd name="connsiteY5" fmla="*/ 423157 h 517474"/>
                <a:gd name="connsiteX6" fmla="*/ 59145 w 59297"/>
                <a:gd name="connsiteY6" fmla="*/ 483609 h 517474"/>
                <a:gd name="connsiteX7" fmla="*/ 56439 w 59297"/>
                <a:gd name="connsiteY7" fmla="*/ 517474 h 517474"/>
                <a:gd name="connsiteX8" fmla="*/ 35491 w 59297"/>
                <a:gd name="connsiteY8" fmla="*/ 429724 h 517474"/>
                <a:gd name="connsiteX9" fmla="*/ 5257 w 59297"/>
                <a:gd name="connsiteY9" fmla="*/ 212900 h 517474"/>
                <a:gd name="connsiteX10" fmla="*/ 1316 w 59297"/>
                <a:gd name="connsiteY10" fmla="*/ 22338 h 517474"/>
                <a:gd name="connsiteX11" fmla="*/ 0 w 59297"/>
                <a:gd name="connsiteY11" fmla="*/ 0 h 51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97" h="517474">
                  <a:moveTo>
                    <a:pt x="0" y="0"/>
                  </a:moveTo>
                  <a:cubicBezTo>
                    <a:pt x="0" y="0"/>
                    <a:pt x="1262" y="1953"/>
                    <a:pt x="3218" y="5541"/>
                  </a:cubicBezTo>
                  <a:cubicBezTo>
                    <a:pt x="10202" y="18300"/>
                    <a:pt x="25997" y="51685"/>
                    <a:pt x="24970" y="90674"/>
                  </a:cubicBezTo>
                  <a:cubicBezTo>
                    <a:pt x="23654" y="140614"/>
                    <a:pt x="19713" y="206331"/>
                    <a:pt x="23654" y="216843"/>
                  </a:cubicBezTo>
                  <a:cubicBezTo>
                    <a:pt x="27597" y="227353"/>
                    <a:pt x="30227" y="261517"/>
                    <a:pt x="31540" y="308831"/>
                  </a:cubicBezTo>
                  <a:cubicBezTo>
                    <a:pt x="32864" y="356137"/>
                    <a:pt x="38931" y="409164"/>
                    <a:pt x="46004" y="423157"/>
                  </a:cubicBezTo>
                  <a:cubicBezTo>
                    <a:pt x="53067" y="437149"/>
                    <a:pt x="60458" y="465231"/>
                    <a:pt x="59145" y="483609"/>
                  </a:cubicBezTo>
                  <a:cubicBezTo>
                    <a:pt x="57831" y="502012"/>
                    <a:pt x="56439" y="517474"/>
                    <a:pt x="56439" y="517474"/>
                  </a:cubicBezTo>
                  <a:cubicBezTo>
                    <a:pt x="56439" y="517474"/>
                    <a:pt x="44691" y="478365"/>
                    <a:pt x="35491" y="429724"/>
                  </a:cubicBezTo>
                  <a:cubicBezTo>
                    <a:pt x="26284" y="381107"/>
                    <a:pt x="5257" y="244435"/>
                    <a:pt x="5257" y="212900"/>
                  </a:cubicBezTo>
                  <a:cubicBezTo>
                    <a:pt x="5257" y="181356"/>
                    <a:pt x="468" y="35037"/>
                    <a:pt x="1316" y="22338"/>
                  </a:cubicBezTo>
                  <a:lnTo>
                    <a:pt x="0" y="0"/>
                  </a:lnTo>
                  <a:close/>
                </a:path>
              </a:pathLst>
            </a:custGeom>
            <a:solidFill>
              <a:srgbClr val="BC1014"/>
            </a:solidFill>
            <a:ln w="245" cap="flat">
              <a:noFill/>
              <a:prstDash val="solid"/>
              <a:miter/>
            </a:ln>
          </p:spPr>
          <p:txBody>
            <a:bodyPr rtlCol="0" anchor="ctr"/>
            <a:lstStyle/>
            <a:p>
              <a:endParaRPr lang="en-GB"/>
            </a:p>
          </p:txBody>
        </p:sp>
        <p:sp>
          <p:nvSpPr>
            <p:cNvPr id="75" name="Freeform: Shape 74">
              <a:extLst>
                <a:ext uri="{FF2B5EF4-FFF2-40B4-BE49-F238E27FC236}">
                  <a16:creationId xmlns:a16="http://schemas.microsoft.com/office/drawing/2014/main" id="{D6131923-1267-47BD-ADDC-190DD9706082}"/>
                </a:ext>
              </a:extLst>
            </p:cNvPr>
            <p:cNvSpPr/>
            <p:nvPr/>
          </p:nvSpPr>
          <p:spPr>
            <a:xfrm>
              <a:off x="1034608" y="4112288"/>
              <a:ext cx="130599" cy="181032"/>
            </a:xfrm>
            <a:custGeom>
              <a:avLst/>
              <a:gdLst>
                <a:gd name="connsiteX0" fmla="*/ 56515 w 57829"/>
                <a:gd name="connsiteY0" fmla="*/ 80162 h 80161"/>
                <a:gd name="connsiteX1" fmla="*/ 52055 w 57829"/>
                <a:gd name="connsiteY1" fmla="*/ 76895 h 80161"/>
                <a:gd name="connsiteX2" fmla="*/ 36805 w 57829"/>
                <a:gd name="connsiteY2" fmla="*/ 65709 h 80161"/>
                <a:gd name="connsiteX3" fmla="*/ 27605 w 57829"/>
                <a:gd name="connsiteY3" fmla="*/ 42047 h 80161"/>
                <a:gd name="connsiteX4" fmla="*/ 0 w 57829"/>
                <a:gd name="connsiteY4" fmla="*/ 27595 h 80161"/>
                <a:gd name="connsiteX5" fmla="*/ 11827 w 57829"/>
                <a:gd name="connsiteY5" fmla="*/ 0 h 80161"/>
                <a:gd name="connsiteX6" fmla="*/ 36805 w 57829"/>
                <a:gd name="connsiteY6" fmla="*/ 10512 h 80161"/>
                <a:gd name="connsiteX7" fmla="*/ 42059 w 57829"/>
                <a:gd name="connsiteY7" fmla="*/ 47304 h 80161"/>
                <a:gd name="connsiteX8" fmla="*/ 57829 w 57829"/>
                <a:gd name="connsiteY8" fmla="*/ 68336 h 80161"/>
                <a:gd name="connsiteX9" fmla="*/ 56515 w 57829"/>
                <a:gd name="connsiteY9" fmla="*/ 80162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29" h="80161">
                  <a:moveTo>
                    <a:pt x="56515" y="80162"/>
                  </a:moveTo>
                  <a:lnTo>
                    <a:pt x="52055" y="76895"/>
                  </a:lnTo>
                  <a:lnTo>
                    <a:pt x="36805" y="65709"/>
                  </a:lnTo>
                  <a:cubicBezTo>
                    <a:pt x="36805" y="65709"/>
                    <a:pt x="28918" y="64396"/>
                    <a:pt x="27605" y="42047"/>
                  </a:cubicBezTo>
                  <a:cubicBezTo>
                    <a:pt x="26291" y="19711"/>
                    <a:pt x="0" y="27595"/>
                    <a:pt x="0" y="27595"/>
                  </a:cubicBezTo>
                  <a:lnTo>
                    <a:pt x="11827" y="0"/>
                  </a:lnTo>
                  <a:lnTo>
                    <a:pt x="36805" y="10512"/>
                  </a:lnTo>
                  <a:cubicBezTo>
                    <a:pt x="36805" y="10512"/>
                    <a:pt x="39432" y="31537"/>
                    <a:pt x="42059" y="47304"/>
                  </a:cubicBezTo>
                  <a:cubicBezTo>
                    <a:pt x="44688" y="63080"/>
                    <a:pt x="48632" y="70965"/>
                    <a:pt x="57829" y="68336"/>
                  </a:cubicBezTo>
                  <a:lnTo>
                    <a:pt x="56515" y="80162"/>
                  </a:lnTo>
                  <a:close/>
                </a:path>
              </a:pathLst>
            </a:custGeom>
            <a:solidFill>
              <a:srgbClr val="BC1014"/>
            </a:solidFill>
            <a:ln w="245" cap="flat">
              <a:noFill/>
              <a:prstDash val="solid"/>
              <a:miter/>
            </a:ln>
          </p:spPr>
          <p:txBody>
            <a:bodyPr rtlCol="0" anchor="ctr"/>
            <a:lstStyle/>
            <a:p>
              <a:endParaRPr lang="en-GB"/>
            </a:p>
          </p:txBody>
        </p:sp>
        <p:sp>
          <p:nvSpPr>
            <p:cNvPr id="76" name="Freeform: Shape 75">
              <a:extLst>
                <a:ext uri="{FF2B5EF4-FFF2-40B4-BE49-F238E27FC236}">
                  <a16:creationId xmlns:a16="http://schemas.microsoft.com/office/drawing/2014/main" id="{E218304C-ECAB-4C91-910A-F7A3F8393944}"/>
                </a:ext>
              </a:extLst>
            </p:cNvPr>
            <p:cNvSpPr/>
            <p:nvPr/>
          </p:nvSpPr>
          <p:spPr>
            <a:xfrm>
              <a:off x="1068676" y="4239901"/>
              <a:ext cx="85260" cy="594511"/>
            </a:xfrm>
            <a:custGeom>
              <a:avLst/>
              <a:gdLst>
                <a:gd name="connsiteX0" fmla="*/ 37488 w 37753"/>
                <a:gd name="connsiteY0" fmla="*/ 17082 h 263249"/>
                <a:gd name="connsiteX1" fmla="*/ 28332 w 37753"/>
                <a:gd name="connsiteY1" fmla="*/ 60333 h 263249"/>
                <a:gd name="connsiteX2" fmla="*/ 34858 w 37753"/>
                <a:gd name="connsiteY2" fmla="*/ 120905 h 263249"/>
                <a:gd name="connsiteX3" fmla="*/ 37488 w 37753"/>
                <a:gd name="connsiteY3" fmla="*/ 235239 h 263249"/>
                <a:gd name="connsiteX4" fmla="*/ 23031 w 37753"/>
                <a:gd name="connsiteY4" fmla="*/ 248378 h 263249"/>
                <a:gd name="connsiteX5" fmla="*/ 11204 w 37753"/>
                <a:gd name="connsiteY5" fmla="*/ 162960 h 263249"/>
                <a:gd name="connsiteX6" fmla="*/ 683 w 37753"/>
                <a:gd name="connsiteY6" fmla="*/ 82791 h 263249"/>
                <a:gd name="connsiteX7" fmla="*/ 11204 w 37753"/>
                <a:gd name="connsiteY7" fmla="*/ 43371 h 263249"/>
                <a:gd name="connsiteX8" fmla="*/ 21717 w 37753"/>
                <a:gd name="connsiteY8" fmla="*/ 0 h 263249"/>
                <a:gd name="connsiteX9" fmla="*/ 37488 w 37753"/>
                <a:gd name="connsiteY9" fmla="*/ 17082 h 26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53" h="263249">
                  <a:moveTo>
                    <a:pt x="37488" y="17082"/>
                  </a:moveTo>
                  <a:cubicBezTo>
                    <a:pt x="37488" y="17082"/>
                    <a:pt x="40193" y="48384"/>
                    <a:pt x="28332" y="60333"/>
                  </a:cubicBezTo>
                  <a:cubicBezTo>
                    <a:pt x="16461" y="72279"/>
                    <a:pt x="33545" y="99880"/>
                    <a:pt x="34858" y="120905"/>
                  </a:cubicBezTo>
                  <a:cubicBezTo>
                    <a:pt x="36174" y="141928"/>
                    <a:pt x="36174" y="205010"/>
                    <a:pt x="37488" y="235239"/>
                  </a:cubicBezTo>
                  <a:cubicBezTo>
                    <a:pt x="38801" y="265460"/>
                    <a:pt x="29604" y="273353"/>
                    <a:pt x="23031" y="248378"/>
                  </a:cubicBezTo>
                  <a:cubicBezTo>
                    <a:pt x="16461" y="223413"/>
                    <a:pt x="19090" y="194497"/>
                    <a:pt x="11204" y="162960"/>
                  </a:cubicBezTo>
                  <a:cubicBezTo>
                    <a:pt x="3313" y="131418"/>
                    <a:pt x="-1944" y="93311"/>
                    <a:pt x="683" y="82791"/>
                  </a:cubicBezTo>
                  <a:cubicBezTo>
                    <a:pt x="3313" y="72279"/>
                    <a:pt x="683" y="61766"/>
                    <a:pt x="11204" y="43371"/>
                  </a:cubicBezTo>
                  <a:cubicBezTo>
                    <a:pt x="21717" y="24965"/>
                    <a:pt x="21717" y="0"/>
                    <a:pt x="21717" y="0"/>
                  </a:cubicBezTo>
                  <a:lnTo>
                    <a:pt x="37488" y="17082"/>
                  </a:lnTo>
                  <a:close/>
                </a:path>
              </a:pathLst>
            </a:custGeom>
            <a:solidFill>
              <a:srgbClr val="BC1014"/>
            </a:solidFill>
            <a:ln w="245" cap="flat">
              <a:noFill/>
              <a:prstDash val="solid"/>
              <a:miter/>
            </a:ln>
          </p:spPr>
          <p:txBody>
            <a:bodyPr rtlCol="0" anchor="ctr"/>
            <a:lstStyle/>
            <a:p>
              <a:endParaRPr lang="en-GB"/>
            </a:p>
          </p:txBody>
        </p:sp>
      </p:grpSp>
    </p:spTree>
    <p:extLst>
      <p:ext uri="{BB962C8B-B14F-4D97-AF65-F5344CB8AC3E}">
        <p14:creationId xmlns:p14="http://schemas.microsoft.com/office/powerpoint/2010/main" val="10354756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2D953494-B3DA-4CD6-B108-10644253B2E6}"/>
              </a:ext>
            </a:extLst>
          </p:cNvPr>
          <p:cNvSpPr>
            <a:spLocks noChangeAspect="1"/>
          </p:cNvSpPr>
          <p:nvPr/>
        </p:nvSpPr>
        <p:spPr>
          <a:xfrm>
            <a:off x="8546978" y="4931155"/>
            <a:ext cx="2783375" cy="224770"/>
          </a:xfrm>
          <a:prstGeom prst="rect">
            <a:avLst/>
          </a:prstGeom>
          <a:solidFill>
            <a:srgbClr val="BFBFB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sz="900" dirty="0">
              <a:solidFill>
                <a:schemeClr val="tx1"/>
              </a:solidFill>
            </a:endParaRPr>
          </a:p>
        </p:txBody>
      </p:sp>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14298" y="178896"/>
            <a:ext cx="4699137" cy="922121"/>
          </a:xfrm>
        </p:spPr>
        <p:txBody>
          <a:bodyPr/>
          <a:lstStyle/>
          <a:p>
            <a:r>
              <a:rPr lang="en-GB" b="1" dirty="0"/>
              <a:t>System Status</a:t>
            </a:r>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a:extLst>
              <a:ext uri="{FF2B5EF4-FFF2-40B4-BE49-F238E27FC236}">
                <a16:creationId xmlns:a16="http://schemas.microsoft.com/office/drawing/2014/main" id="{4A1F8A74-6F49-4055-995D-F2F589DD8281}"/>
              </a:ext>
            </a:extLst>
          </p:cNvPr>
          <p:cNvSpPr/>
          <p:nvPr/>
        </p:nvSpPr>
        <p:spPr>
          <a:xfrm>
            <a:off x="2737309" y="6172069"/>
            <a:ext cx="4242059" cy="461665"/>
          </a:xfrm>
          <a:prstGeom prst="rect">
            <a:avLst/>
          </a:prstGeom>
        </p:spPr>
        <p:txBody>
          <a:bodyPr wrap="none" lIns="91440" tIns="45720" rIns="91440" bIns="45720" anchor="t">
            <a:spAutoFit/>
          </a:bodyPr>
          <a:lstStyle/>
          <a:p>
            <a:r>
              <a:rPr lang="en-GB" sz="2400">
                <a:solidFill>
                  <a:schemeClr val="bg1"/>
                </a:solidFill>
                <a:latin typeface="+mj-lt"/>
                <a:cs typeface="Calibri Light"/>
              </a:rPr>
              <a:t>Personal Responsibility for Safety</a:t>
            </a:r>
          </a:p>
        </p:txBody>
      </p:sp>
      <p:sp>
        <p:nvSpPr>
          <p:cNvPr id="11" name="TextBox 10">
            <a:extLst>
              <a:ext uri="{FF2B5EF4-FFF2-40B4-BE49-F238E27FC236}">
                <a16:creationId xmlns:a16="http://schemas.microsoft.com/office/drawing/2014/main" id="{0C932B44-7E66-427B-ADF1-877FC6721AEF}"/>
              </a:ext>
            </a:extLst>
          </p:cNvPr>
          <p:cNvSpPr txBox="1"/>
          <p:nvPr/>
        </p:nvSpPr>
        <p:spPr>
          <a:xfrm>
            <a:off x="576249" y="1051824"/>
            <a:ext cx="4063936" cy="4801314"/>
          </a:xfrm>
          <a:prstGeom prst="rect">
            <a:avLst/>
          </a:prstGeom>
          <a:noFill/>
        </p:spPr>
        <p:txBody>
          <a:bodyPr wrap="square">
            <a:spAutoFit/>
          </a:bodyPr>
          <a:lstStyle/>
          <a:p>
            <a:r>
              <a:rPr lang="en-GB" dirty="0"/>
              <a:t>The installation was shut down and de-pressurised, however this part of the system was still energised.</a:t>
            </a:r>
          </a:p>
          <a:p>
            <a:endParaRPr lang="en-GB" dirty="0"/>
          </a:p>
          <a:p>
            <a:r>
              <a:rPr lang="en-GB" dirty="0"/>
              <a:t>The work party were unaware of this and did not check for zero energy.</a:t>
            </a:r>
          </a:p>
          <a:p>
            <a:endParaRPr lang="en-GB" dirty="0"/>
          </a:p>
          <a:p>
            <a:r>
              <a:rPr lang="en-GB" dirty="0"/>
              <a:t>The coupon was ejected under pressure as it was unscrewed, hitting a </a:t>
            </a:r>
            <a:r>
              <a:rPr lang="en-GB" dirty="0" err="1"/>
              <a:t>unistrut</a:t>
            </a:r>
            <a:r>
              <a:rPr lang="en-GB" dirty="0"/>
              <a:t> 2</a:t>
            </a:r>
            <a:r>
              <a:rPr lang="en-GB" baseline="30000" dirty="0"/>
              <a:t>ft</a:t>
            </a:r>
            <a:r>
              <a:rPr lang="en-GB" dirty="0"/>
              <a:t>  above before landing on the scaffold access platform. </a:t>
            </a:r>
          </a:p>
          <a:p>
            <a:endParaRPr lang="en-GB" dirty="0"/>
          </a:p>
          <a:p>
            <a:r>
              <a:rPr lang="en-GB" dirty="0"/>
              <a:t>No serious injuries were sustained</a:t>
            </a:r>
          </a:p>
          <a:p>
            <a:endParaRPr lang="en-GB" dirty="0"/>
          </a:p>
          <a:p>
            <a:endParaRPr lang="en-GB" dirty="0"/>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endParaRPr lang="en-GB" sz="1800" dirty="0"/>
          </a:p>
        </p:txBody>
      </p:sp>
      <p:sp>
        <p:nvSpPr>
          <p:cNvPr id="61" name="Rectangle 60">
            <a:extLst>
              <a:ext uri="{FF2B5EF4-FFF2-40B4-BE49-F238E27FC236}">
                <a16:creationId xmlns:a16="http://schemas.microsoft.com/office/drawing/2014/main" id="{B65BCACD-B2BF-4ECA-B62F-10C99BEA7FA5}"/>
              </a:ext>
            </a:extLst>
          </p:cNvPr>
          <p:cNvSpPr>
            <a:spLocks noChangeAspect="1"/>
          </p:cNvSpPr>
          <p:nvPr/>
        </p:nvSpPr>
        <p:spPr>
          <a:xfrm>
            <a:off x="5002206" y="4918372"/>
            <a:ext cx="2783375" cy="224770"/>
          </a:xfrm>
          <a:prstGeom prst="rect">
            <a:avLst/>
          </a:prstGeom>
          <a:solidFill>
            <a:srgbClr val="BFBFB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900">
                <a:solidFill>
                  <a:schemeClr val="tx1"/>
                </a:solidFill>
              </a:rPr>
              <a:t>Pipe Wall</a:t>
            </a:r>
          </a:p>
        </p:txBody>
      </p:sp>
      <p:grpSp>
        <p:nvGrpSpPr>
          <p:cNvPr id="63" name="Group 62">
            <a:extLst>
              <a:ext uri="{FF2B5EF4-FFF2-40B4-BE49-F238E27FC236}">
                <a16:creationId xmlns:a16="http://schemas.microsoft.com/office/drawing/2014/main" id="{37D7CAD0-BF2A-4387-8B5A-F5BED9A7C531}"/>
              </a:ext>
            </a:extLst>
          </p:cNvPr>
          <p:cNvGrpSpPr>
            <a:grpSpLocks noChangeAspect="1"/>
          </p:cNvGrpSpPr>
          <p:nvPr/>
        </p:nvGrpSpPr>
        <p:grpSpPr>
          <a:xfrm>
            <a:off x="7717920" y="1035170"/>
            <a:ext cx="908436" cy="3732556"/>
            <a:chOff x="5187034" y="687810"/>
            <a:chExt cx="810885" cy="3331740"/>
          </a:xfrm>
        </p:grpSpPr>
        <p:sp>
          <p:nvSpPr>
            <p:cNvPr id="64" name="Graphic 9">
              <a:extLst>
                <a:ext uri="{FF2B5EF4-FFF2-40B4-BE49-F238E27FC236}">
                  <a16:creationId xmlns:a16="http://schemas.microsoft.com/office/drawing/2014/main" id="{2EAA0B0D-458F-4F31-AEDA-34037D1C604D}"/>
                </a:ext>
              </a:extLst>
            </p:cNvPr>
            <p:cNvSpPr/>
            <p:nvPr/>
          </p:nvSpPr>
          <p:spPr>
            <a:xfrm>
              <a:off x="5187034" y="689368"/>
              <a:ext cx="810885" cy="3330182"/>
            </a:xfrm>
            <a:custGeom>
              <a:avLst/>
              <a:gdLst>
                <a:gd name="connsiteX0" fmla="*/ 403961 w 1106289"/>
                <a:gd name="connsiteY0" fmla="*/ 4542890 h 4543362"/>
                <a:gd name="connsiteX1" fmla="*/ 403961 w 1106289"/>
                <a:gd name="connsiteY1" fmla="*/ 3730069 h 4543362"/>
                <a:gd name="connsiteX2" fmla="*/ 201930 w 1106289"/>
                <a:gd name="connsiteY2" fmla="*/ 3730069 h 4543362"/>
                <a:gd name="connsiteX3" fmla="*/ 89168 w 1106289"/>
                <a:gd name="connsiteY3" fmla="*/ 3617315 h 4543362"/>
                <a:gd name="connsiteX4" fmla="*/ 89168 w 1106289"/>
                <a:gd name="connsiteY4" fmla="*/ 3302525 h 4543362"/>
                <a:gd name="connsiteX5" fmla="*/ 201930 w 1106289"/>
                <a:gd name="connsiteY5" fmla="*/ 3189746 h 4543362"/>
                <a:gd name="connsiteX6" fmla="*/ 201930 w 1106289"/>
                <a:gd name="connsiteY6" fmla="*/ 2325234 h 4543362"/>
                <a:gd name="connsiteX7" fmla="*/ -102 w 1106289"/>
                <a:gd name="connsiteY7" fmla="*/ 1794335 h 4543362"/>
                <a:gd name="connsiteX8" fmla="*/ -102 w 1106289"/>
                <a:gd name="connsiteY8" fmla="*/ 304924 h 4543362"/>
                <a:gd name="connsiteX9" fmla="*/ 164342 w 1106289"/>
                <a:gd name="connsiteY9" fmla="*/ 304924 h 4543362"/>
                <a:gd name="connsiteX10" fmla="*/ 164342 w 1106289"/>
                <a:gd name="connsiteY10" fmla="*/ -473 h 4543362"/>
                <a:gd name="connsiteX11" fmla="*/ 941743 w 1106289"/>
                <a:gd name="connsiteY11" fmla="*/ -473 h 4543362"/>
                <a:gd name="connsiteX12" fmla="*/ 941743 w 1106289"/>
                <a:gd name="connsiteY12" fmla="*/ 304924 h 4543362"/>
                <a:gd name="connsiteX13" fmla="*/ 1106187 w 1106289"/>
                <a:gd name="connsiteY13" fmla="*/ 304924 h 4543362"/>
                <a:gd name="connsiteX14" fmla="*/ 1106187 w 1106289"/>
                <a:gd name="connsiteY14" fmla="*/ 1794335 h 4543362"/>
                <a:gd name="connsiteX15" fmla="*/ 904155 w 1106289"/>
                <a:gd name="connsiteY15" fmla="*/ 2325234 h 4543362"/>
                <a:gd name="connsiteX16" fmla="*/ 904155 w 1106289"/>
                <a:gd name="connsiteY16" fmla="*/ 3189746 h 4543362"/>
                <a:gd name="connsiteX17" fmla="*/ 1016919 w 1106289"/>
                <a:gd name="connsiteY17" fmla="*/ 3302525 h 4543362"/>
                <a:gd name="connsiteX18" fmla="*/ 1016919 w 1106289"/>
                <a:gd name="connsiteY18" fmla="*/ 3617315 h 4543362"/>
                <a:gd name="connsiteX19" fmla="*/ 904155 w 1106289"/>
                <a:gd name="connsiteY19" fmla="*/ 3730069 h 4543362"/>
                <a:gd name="connsiteX20" fmla="*/ 702123 w 1106289"/>
                <a:gd name="connsiteY20" fmla="*/ 3730069 h 4543362"/>
                <a:gd name="connsiteX21" fmla="*/ 702123 w 1106289"/>
                <a:gd name="connsiteY21" fmla="*/ 4542890 h 4543362"/>
                <a:gd name="connsiteX22" fmla="*/ 403961 w 1106289"/>
                <a:gd name="connsiteY22" fmla="*/ 4542890 h 454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6289" h="4543362">
                  <a:moveTo>
                    <a:pt x="403961" y="4542890"/>
                  </a:moveTo>
                  <a:lnTo>
                    <a:pt x="403961" y="3730069"/>
                  </a:lnTo>
                  <a:lnTo>
                    <a:pt x="201930" y="3730069"/>
                  </a:lnTo>
                  <a:lnTo>
                    <a:pt x="89168" y="3617315"/>
                  </a:lnTo>
                  <a:lnTo>
                    <a:pt x="89168" y="3302525"/>
                  </a:lnTo>
                  <a:lnTo>
                    <a:pt x="201930" y="3189746"/>
                  </a:lnTo>
                  <a:lnTo>
                    <a:pt x="201930" y="2325234"/>
                  </a:lnTo>
                  <a:lnTo>
                    <a:pt x="-102" y="1794335"/>
                  </a:lnTo>
                  <a:lnTo>
                    <a:pt x="-102" y="304924"/>
                  </a:lnTo>
                  <a:lnTo>
                    <a:pt x="164342" y="304924"/>
                  </a:lnTo>
                  <a:lnTo>
                    <a:pt x="164342" y="-473"/>
                  </a:lnTo>
                  <a:lnTo>
                    <a:pt x="941743" y="-473"/>
                  </a:lnTo>
                  <a:lnTo>
                    <a:pt x="941743" y="304924"/>
                  </a:lnTo>
                  <a:lnTo>
                    <a:pt x="1106187" y="304924"/>
                  </a:lnTo>
                  <a:lnTo>
                    <a:pt x="1106187" y="1794335"/>
                  </a:lnTo>
                  <a:lnTo>
                    <a:pt x="904155" y="2325234"/>
                  </a:lnTo>
                  <a:lnTo>
                    <a:pt x="904155" y="3189746"/>
                  </a:lnTo>
                  <a:lnTo>
                    <a:pt x="1016919" y="3302525"/>
                  </a:lnTo>
                  <a:lnTo>
                    <a:pt x="1016919" y="3617315"/>
                  </a:lnTo>
                  <a:lnTo>
                    <a:pt x="904155" y="3730069"/>
                  </a:lnTo>
                  <a:lnTo>
                    <a:pt x="702123" y="3730069"/>
                  </a:lnTo>
                  <a:lnTo>
                    <a:pt x="702123" y="4542890"/>
                  </a:lnTo>
                  <a:lnTo>
                    <a:pt x="403961" y="4542890"/>
                  </a:lnTo>
                  <a:close/>
                </a:path>
              </a:pathLst>
            </a:custGeom>
            <a:solidFill>
              <a:srgbClr val="EB1C23"/>
            </a:solidFill>
            <a:ln w="2551" cap="rnd">
              <a:solidFill>
                <a:srgbClr val="000000"/>
              </a:solidFill>
              <a:prstDash val="solid"/>
              <a:round/>
            </a:ln>
          </p:spPr>
          <p:txBody>
            <a:bodyPr rtlCol="0" anchor="ctr"/>
            <a:lstStyle/>
            <a:p>
              <a:endParaRPr lang="en-GB"/>
            </a:p>
          </p:txBody>
        </p:sp>
        <p:sp>
          <p:nvSpPr>
            <p:cNvPr id="65" name="Graphic 9">
              <a:extLst>
                <a:ext uri="{FF2B5EF4-FFF2-40B4-BE49-F238E27FC236}">
                  <a16:creationId xmlns:a16="http://schemas.microsoft.com/office/drawing/2014/main" id="{78550E4C-6830-4976-95EC-8C6B7550C750}"/>
                </a:ext>
              </a:extLst>
            </p:cNvPr>
            <p:cNvSpPr/>
            <p:nvPr/>
          </p:nvSpPr>
          <p:spPr>
            <a:xfrm>
              <a:off x="5308046" y="913217"/>
              <a:ext cx="568232" cy="1871"/>
            </a:xfrm>
            <a:custGeom>
              <a:avLst/>
              <a:gdLst>
                <a:gd name="connsiteX0" fmla="*/ -102 w 775238"/>
                <a:gd name="connsiteY0" fmla="*/ -473 h 2553"/>
                <a:gd name="connsiteX1" fmla="*/ 775136 w 775238"/>
                <a:gd name="connsiteY1" fmla="*/ -473 h 2553"/>
              </a:gdLst>
              <a:ahLst/>
              <a:cxnLst>
                <a:cxn ang="0">
                  <a:pos x="connsiteX0" y="connsiteY0"/>
                </a:cxn>
                <a:cxn ang="0">
                  <a:pos x="connsiteX1" y="connsiteY1"/>
                </a:cxn>
              </a:cxnLst>
              <a:rect l="l" t="t" r="r" b="b"/>
              <a:pathLst>
                <a:path w="775238" h="2553">
                  <a:moveTo>
                    <a:pt x="-102" y="-473"/>
                  </a:moveTo>
                  <a:lnTo>
                    <a:pt x="775136" y="-473"/>
                  </a:lnTo>
                </a:path>
              </a:pathLst>
            </a:custGeom>
            <a:noFill/>
            <a:ln w="8802" cap="rnd">
              <a:solidFill>
                <a:srgbClr val="000000"/>
              </a:solidFill>
              <a:prstDash val="solid"/>
              <a:round/>
            </a:ln>
          </p:spPr>
          <p:txBody>
            <a:bodyPr rtlCol="0" anchor="ctr"/>
            <a:lstStyle/>
            <a:p>
              <a:endParaRPr lang="en-GB"/>
            </a:p>
          </p:txBody>
        </p:sp>
        <p:sp>
          <p:nvSpPr>
            <p:cNvPr id="66" name="Graphic 9">
              <a:extLst>
                <a:ext uri="{FF2B5EF4-FFF2-40B4-BE49-F238E27FC236}">
                  <a16:creationId xmlns:a16="http://schemas.microsoft.com/office/drawing/2014/main" id="{8393ACDF-0801-4B21-B34A-2C3632C50452}"/>
                </a:ext>
              </a:extLst>
            </p:cNvPr>
            <p:cNvSpPr/>
            <p:nvPr/>
          </p:nvSpPr>
          <p:spPr>
            <a:xfrm rot="21480000">
              <a:off x="5189312" y="1006352"/>
              <a:ext cx="806340" cy="1871"/>
            </a:xfrm>
            <a:custGeom>
              <a:avLst/>
              <a:gdLst>
                <a:gd name="connsiteX0" fmla="*/ -102 w 1100089"/>
                <a:gd name="connsiteY0" fmla="*/ -423 h 2553"/>
                <a:gd name="connsiteX1" fmla="*/ 1099988 w 1100089"/>
                <a:gd name="connsiteY1" fmla="*/ -423 h 2553"/>
              </a:gdLst>
              <a:ahLst/>
              <a:cxnLst>
                <a:cxn ang="0">
                  <a:pos x="connsiteX0" y="connsiteY0"/>
                </a:cxn>
                <a:cxn ang="0">
                  <a:pos x="connsiteX1" y="connsiteY1"/>
                </a:cxn>
              </a:cxnLst>
              <a:rect l="l" t="t" r="r" b="b"/>
              <a:pathLst>
                <a:path w="1100089" h="2553">
                  <a:moveTo>
                    <a:pt x="-102" y="-423"/>
                  </a:moveTo>
                  <a:lnTo>
                    <a:pt x="1099988" y="-423"/>
                  </a:lnTo>
                </a:path>
              </a:pathLst>
            </a:custGeom>
            <a:noFill/>
            <a:ln w="8672" cap="rnd">
              <a:solidFill>
                <a:srgbClr val="000000"/>
              </a:solidFill>
              <a:prstDash val="solid"/>
              <a:round/>
            </a:ln>
          </p:spPr>
          <p:txBody>
            <a:bodyPr rtlCol="0" anchor="ctr"/>
            <a:lstStyle/>
            <a:p>
              <a:endParaRPr lang="en-GB"/>
            </a:p>
          </p:txBody>
        </p:sp>
        <p:sp>
          <p:nvSpPr>
            <p:cNvPr id="67" name="Graphic 9">
              <a:extLst>
                <a:ext uri="{FF2B5EF4-FFF2-40B4-BE49-F238E27FC236}">
                  <a16:creationId xmlns:a16="http://schemas.microsoft.com/office/drawing/2014/main" id="{12AE3F56-980B-4E0E-9AAE-3F72FEB622A2}"/>
                </a:ext>
              </a:extLst>
            </p:cNvPr>
            <p:cNvSpPr/>
            <p:nvPr/>
          </p:nvSpPr>
          <p:spPr>
            <a:xfrm rot="21480000">
              <a:off x="5189312" y="1036819"/>
              <a:ext cx="806340" cy="1871"/>
            </a:xfrm>
            <a:custGeom>
              <a:avLst/>
              <a:gdLst>
                <a:gd name="connsiteX0" fmla="*/ -102 w 1100089"/>
                <a:gd name="connsiteY0" fmla="*/ -407 h 2553"/>
                <a:gd name="connsiteX1" fmla="*/ 1099988 w 1100089"/>
                <a:gd name="connsiteY1" fmla="*/ -407 h 2553"/>
              </a:gdLst>
              <a:ahLst/>
              <a:cxnLst>
                <a:cxn ang="0">
                  <a:pos x="connsiteX0" y="connsiteY0"/>
                </a:cxn>
                <a:cxn ang="0">
                  <a:pos x="connsiteX1" y="connsiteY1"/>
                </a:cxn>
              </a:cxnLst>
              <a:rect l="l" t="t" r="r" b="b"/>
              <a:pathLst>
                <a:path w="1100089" h="2553">
                  <a:moveTo>
                    <a:pt x="-102" y="-407"/>
                  </a:moveTo>
                  <a:lnTo>
                    <a:pt x="1099988" y="-407"/>
                  </a:lnTo>
                </a:path>
              </a:pathLst>
            </a:custGeom>
            <a:noFill/>
            <a:ln w="8672" cap="rnd">
              <a:solidFill>
                <a:srgbClr val="000000"/>
              </a:solidFill>
              <a:prstDash val="solid"/>
              <a:round/>
            </a:ln>
          </p:spPr>
          <p:txBody>
            <a:bodyPr rtlCol="0" anchor="ctr"/>
            <a:lstStyle/>
            <a:p>
              <a:endParaRPr lang="en-GB"/>
            </a:p>
          </p:txBody>
        </p:sp>
        <p:sp>
          <p:nvSpPr>
            <p:cNvPr id="68" name="Graphic 9">
              <a:extLst>
                <a:ext uri="{FF2B5EF4-FFF2-40B4-BE49-F238E27FC236}">
                  <a16:creationId xmlns:a16="http://schemas.microsoft.com/office/drawing/2014/main" id="{93D79A00-1FBE-466E-8B02-4352E1AB80C3}"/>
                </a:ext>
              </a:extLst>
            </p:cNvPr>
            <p:cNvSpPr/>
            <p:nvPr/>
          </p:nvSpPr>
          <p:spPr>
            <a:xfrm rot="21480000">
              <a:off x="5189312" y="1067286"/>
              <a:ext cx="806340" cy="1871"/>
            </a:xfrm>
            <a:custGeom>
              <a:avLst/>
              <a:gdLst>
                <a:gd name="connsiteX0" fmla="*/ -102 w 1100089"/>
                <a:gd name="connsiteY0" fmla="*/ -391 h 2553"/>
                <a:gd name="connsiteX1" fmla="*/ 1099988 w 1100089"/>
                <a:gd name="connsiteY1" fmla="*/ -391 h 2553"/>
              </a:gdLst>
              <a:ahLst/>
              <a:cxnLst>
                <a:cxn ang="0">
                  <a:pos x="connsiteX0" y="connsiteY0"/>
                </a:cxn>
                <a:cxn ang="0">
                  <a:pos x="connsiteX1" y="connsiteY1"/>
                </a:cxn>
              </a:cxnLst>
              <a:rect l="l" t="t" r="r" b="b"/>
              <a:pathLst>
                <a:path w="1100089" h="2553">
                  <a:moveTo>
                    <a:pt x="-102" y="-391"/>
                  </a:moveTo>
                  <a:lnTo>
                    <a:pt x="1099988" y="-391"/>
                  </a:lnTo>
                </a:path>
              </a:pathLst>
            </a:custGeom>
            <a:noFill/>
            <a:ln w="8672" cap="rnd">
              <a:solidFill>
                <a:srgbClr val="000000"/>
              </a:solidFill>
              <a:prstDash val="solid"/>
              <a:round/>
            </a:ln>
          </p:spPr>
          <p:txBody>
            <a:bodyPr rtlCol="0" anchor="ctr"/>
            <a:lstStyle/>
            <a:p>
              <a:endParaRPr lang="en-GB"/>
            </a:p>
          </p:txBody>
        </p:sp>
        <p:sp>
          <p:nvSpPr>
            <p:cNvPr id="69" name="Graphic 9">
              <a:extLst>
                <a:ext uri="{FF2B5EF4-FFF2-40B4-BE49-F238E27FC236}">
                  <a16:creationId xmlns:a16="http://schemas.microsoft.com/office/drawing/2014/main" id="{CE40D1C2-2F0A-48BB-92B9-A39AA686A68F}"/>
                </a:ext>
              </a:extLst>
            </p:cNvPr>
            <p:cNvSpPr/>
            <p:nvPr/>
          </p:nvSpPr>
          <p:spPr>
            <a:xfrm rot="21480000">
              <a:off x="5189312" y="1097751"/>
              <a:ext cx="806340" cy="1871"/>
            </a:xfrm>
            <a:custGeom>
              <a:avLst/>
              <a:gdLst>
                <a:gd name="connsiteX0" fmla="*/ -102 w 1100089"/>
                <a:gd name="connsiteY0" fmla="*/ -374 h 2553"/>
                <a:gd name="connsiteX1" fmla="*/ 1099988 w 1100089"/>
                <a:gd name="connsiteY1" fmla="*/ -374 h 2553"/>
              </a:gdLst>
              <a:ahLst/>
              <a:cxnLst>
                <a:cxn ang="0">
                  <a:pos x="connsiteX0" y="connsiteY0"/>
                </a:cxn>
                <a:cxn ang="0">
                  <a:pos x="connsiteX1" y="connsiteY1"/>
                </a:cxn>
              </a:cxnLst>
              <a:rect l="l" t="t" r="r" b="b"/>
              <a:pathLst>
                <a:path w="1100089" h="2553">
                  <a:moveTo>
                    <a:pt x="-102" y="-374"/>
                  </a:moveTo>
                  <a:lnTo>
                    <a:pt x="1099988" y="-374"/>
                  </a:lnTo>
                </a:path>
              </a:pathLst>
            </a:custGeom>
            <a:noFill/>
            <a:ln w="8672" cap="rnd">
              <a:solidFill>
                <a:srgbClr val="000000"/>
              </a:solidFill>
              <a:prstDash val="solid"/>
              <a:round/>
            </a:ln>
          </p:spPr>
          <p:txBody>
            <a:bodyPr rtlCol="0" anchor="ctr"/>
            <a:lstStyle/>
            <a:p>
              <a:endParaRPr lang="en-GB"/>
            </a:p>
          </p:txBody>
        </p:sp>
        <p:sp>
          <p:nvSpPr>
            <p:cNvPr id="70" name="Graphic 9">
              <a:extLst>
                <a:ext uri="{FF2B5EF4-FFF2-40B4-BE49-F238E27FC236}">
                  <a16:creationId xmlns:a16="http://schemas.microsoft.com/office/drawing/2014/main" id="{4FD7F4E3-B0FD-48F8-A6C3-BDDB523B5EBD}"/>
                </a:ext>
              </a:extLst>
            </p:cNvPr>
            <p:cNvSpPr/>
            <p:nvPr/>
          </p:nvSpPr>
          <p:spPr>
            <a:xfrm rot="21480000">
              <a:off x="5189312" y="1341482"/>
              <a:ext cx="806340" cy="1871"/>
            </a:xfrm>
            <a:custGeom>
              <a:avLst/>
              <a:gdLst>
                <a:gd name="connsiteX0" fmla="*/ -102 w 1100089"/>
                <a:gd name="connsiteY0" fmla="*/ -244 h 2553"/>
                <a:gd name="connsiteX1" fmla="*/ 1099988 w 1100089"/>
                <a:gd name="connsiteY1" fmla="*/ -244 h 2553"/>
              </a:gdLst>
              <a:ahLst/>
              <a:cxnLst>
                <a:cxn ang="0">
                  <a:pos x="connsiteX0" y="connsiteY0"/>
                </a:cxn>
                <a:cxn ang="0">
                  <a:pos x="connsiteX1" y="connsiteY1"/>
                </a:cxn>
              </a:cxnLst>
              <a:rect l="l" t="t" r="r" b="b"/>
              <a:pathLst>
                <a:path w="1100089" h="2553">
                  <a:moveTo>
                    <a:pt x="-102" y="-244"/>
                  </a:moveTo>
                  <a:lnTo>
                    <a:pt x="1099988" y="-244"/>
                  </a:lnTo>
                </a:path>
              </a:pathLst>
            </a:custGeom>
            <a:noFill/>
            <a:ln w="8672" cap="rnd">
              <a:solidFill>
                <a:srgbClr val="000000"/>
              </a:solidFill>
              <a:prstDash val="solid"/>
              <a:round/>
            </a:ln>
          </p:spPr>
          <p:txBody>
            <a:bodyPr rtlCol="0" anchor="ctr"/>
            <a:lstStyle/>
            <a:p>
              <a:endParaRPr lang="en-GB"/>
            </a:p>
          </p:txBody>
        </p:sp>
        <p:sp>
          <p:nvSpPr>
            <p:cNvPr id="71" name="Graphic 9">
              <a:extLst>
                <a:ext uri="{FF2B5EF4-FFF2-40B4-BE49-F238E27FC236}">
                  <a16:creationId xmlns:a16="http://schemas.microsoft.com/office/drawing/2014/main" id="{518C1606-1B29-4F71-8CE2-E292645EBB9C}"/>
                </a:ext>
              </a:extLst>
            </p:cNvPr>
            <p:cNvSpPr/>
            <p:nvPr/>
          </p:nvSpPr>
          <p:spPr>
            <a:xfrm rot="21480000">
              <a:off x="5189312" y="1371948"/>
              <a:ext cx="806340" cy="1871"/>
            </a:xfrm>
            <a:custGeom>
              <a:avLst/>
              <a:gdLst>
                <a:gd name="connsiteX0" fmla="*/ -102 w 1100089"/>
                <a:gd name="connsiteY0" fmla="*/ -228 h 2553"/>
                <a:gd name="connsiteX1" fmla="*/ 1099988 w 1100089"/>
                <a:gd name="connsiteY1" fmla="*/ -228 h 2553"/>
              </a:gdLst>
              <a:ahLst/>
              <a:cxnLst>
                <a:cxn ang="0">
                  <a:pos x="connsiteX0" y="connsiteY0"/>
                </a:cxn>
                <a:cxn ang="0">
                  <a:pos x="connsiteX1" y="connsiteY1"/>
                </a:cxn>
              </a:cxnLst>
              <a:rect l="l" t="t" r="r" b="b"/>
              <a:pathLst>
                <a:path w="1100089" h="2553">
                  <a:moveTo>
                    <a:pt x="-102" y="-228"/>
                  </a:moveTo>
                  <a:lnTo>
                    <a:pt x="1099988" y="-228"/>
                  </a:lnTo>
                </a:path>
              </a:pathLst>
            </a:custGeom>
            <a:noFill/>
            <a:ln w="8672" cap="rnd">
              <a:solidFill>
                <a:srgbClr val="000000"/>
              </a:solidFill>
              <a:prstDash val="solid"/>
              <a:round/>
            </a:ln>
          </p:spPr>
          <p:txBody>
            <a:bodyPr rtlCol="0" anchor="ctr"/>
            <a:lstStyle/>
            <a:p>
              <a:endParaRPr lang="en-GB"/>
            </a:p>
          </p:txBody>
        </p:sp>
        <p:sp>
          <p:nvSpPr>
            <p:cNvPr id="72" name="Graphic 9">
              <a:extLst>
                <a:ext uri="{FF2B5EF4-FFF2-40B4-BE49-F238E27FC236}">
                  <a16:creationId xmlns:a16="http://schemas.microsoft.com/office/drawing/2014/main" id="{A4EDEE8C-F10D-49DF-85E6-1C258BE6099B}"/>
                </a:ext>
              </a:extLst>
            </p:cNvPr>
            <p:cNvSpPr/>
            <p:nvPr/>
          </p:nvSpPr>
          <p:spPr>
            <a:xfrm rot="21480000">
              <a:off x="5189312" y="1402416"/>
              <a:ext cx="806340" cy="1871"/>
            </a:xfrm>
            <a:custGeom>
              <a:avLst/>
              <a:gdLst>
                <a:gd name="connsiteX0" fmla="*/ -102 w 1100089"/>
                <a:gd name="connsiteY0" fmla="*/ -212 h 2553"/>
                <a:gd name="connsiteX1" fmla="*/ 1099988 w 1100089"/>
                <a:gd name="connsiteY1" fmla="*/ -212 h 2553"/>
              </a:gdLst>
              <a:ahLst/>
              <a:cxnLst>
                <a:cxn ang="0">
                  <a:pos x="connsiteX0" y="connsiteY0"/>
                </a:cxn>
                <a:cxn ang="0">
                  <a:pos x="connsiteX1" y="connsiteY1"/>
                </a:cxn>
              </a:cxnLst>
              <a:rect l="l" t="t" r="r" b="b"/>
              <a:pathLst>
                <a:path w="1100089" h="2553">
                  <a:moveTo>
                    <a:pt x="-102" y="-212"/>
                  </a:moveTo>
                  <a:lnTo>
                    <a:pt x="1099988" y="-212"/>
                  </a:lnTo>
                </a:path>
              </a:pathLst>
            </a:custGeom>
            <a:noFill/>
            <a:ln w="8672" cap="rnd">
              <a:solidFill>
                <a:srgbClr val="000000"/>
              </a:solidFill>
              <a:prstDash val="solid"/>
              <a:round/>
            </a:ln>
          </p:spPr>
          <p:txBody>
            <a:bodyPr rtlCol="0" anchor="ctr"/>
            <a:lstStyle/>
            <a:p>
              <a:endParaRPr lang="en-GB"/>
            </a:p>
          </p:txBody>
        </p:sp>
        <p:sp>
          <p:nvSpPr>
            <p:cNvPr id="73" name="Graphic 9">
              <a:extLst>
                <a:ext uri="{FF2B5EF4-FFF2-40B4-BE49-F238E27FC236}">
                  <a16:creationId xmlns:a16="http://schemas.microsoft.com/office/drawing/2014/main" id="{5A9C27CE-20FD-4DA2-8F0C-28F1271A7C95}"/>
                </a:ext>
              </a:extLst>
            </p:cNvPr>
            <p:cNvSpPr/>
            <p:nvPr/>
          </p:nvSpPr>
          <p:spPr>
            <a:xfrm rot="21480000">
              <a:off x="5189312" y="1432881"/>
              <a:ext cx="806340" cy="1871"/>
            </a:xfrm>
            <a:custGeom>
              <a:avLst/>
              <a:gdLst>
                <a:gd name="connsiteX0" fmla="*/ -102 w 1100089"/>
                <a:gd name="connsiteY0" fmla="*/ -195 h 2553"/>
                <a:gd name="connsiteX1" fmla="*/ 1099988 w 1100089"/>
                <a:gd name="connsiteY1" fmla="*/ -195 h 2553"/>
              </a:gdLst>
              <a:ahLst/>
              <a:cxnLst>
                <a:cxn ang="0">
                  <a:pos x="connsiteX0" y="connsiteY0"/>
                </a:cxn>
                <a:cxn ang="0">
                  <a:pos x="connsiteX1" y="connsiteY1"/>
                </a:cxn>
              </a:cxnLst>
              <a:rect l="l" t="t" r="r" b="b"/>
              <a:pathLst>
                <a:path w="1100089" h="2553">
                  <a:moveTo>
                    <a:pt x="-102" y="-195"/>
                  </a:moveTo>
                  <a:lnTo>
                    <a:pt x="1099988" y="-195"/>
                  </a:lnTo>
                </a:path>
              </a:pathLst>
            </a:custGeom>
            <a:noFill/>
            <a:ln w="8672" cap="rnd">
              <a:solidFill>
                <a:srgbClr val="000000"/>
              </a:solidFill>
              <a:prstDash val="solid"/>
              <a:round/>
            </a:ln>
          </p:spPr>
          <p:txBody>
            <a:bodyPr rtlCol="0" anchor="ctr"/>
            <a:lstStyle/>
            <a:p>
              <a:endParaRPr lang="en-GB"/>
            </a:p>
          </p:txBody>
        </p:sp>
        <p:sp>
          <p:nvSpPr>
            <p:cNvPr id="78" name="Graphic 9">
              <a:extLst>
                <a:ext uri="{FF2B5EF4-FFF2-40B4-BE49-F238E27FC236}">
                  <a16:creationId xmlns:a16="http://schemas.microsoft.com/office/drawing/2014/main" id="{5E02B273-46A0-4D0F-AC27-D37B6290F7C3}"/>
                </a:ext>
              </a:extLst>
            </p:cNvPr>
            <p:cNvSpPr/>
            <p:nvPr/>
          </p:nvSpPr>
          <p:spPr>
            <a:xfrm rot="21480000">
              <a:off x="5189312" y="1128217"/>
              <a:ext cx="806340" cy="1871"/>
            </a:xfrm>
            <a:custGeom>
              <a:avLst/>
              <a:gdLst>
                <a:gd name="connsiteX0" fmla="*/ -102 w 1100089"/>
                <a:gd name="connsiteY0" fmla="*/ -358 h 2553"/>
                <a:gd name="connsiteX1" fmla="*/ 1099988 w 1100089"/>
                <a:gd name="connsiteY1" fmla="*/ -358 h 2553"/>
              </a:gdLst>
              <a:ahLst/>
              <a:cxnLst>
                <a:cxn ang="0">
                  <a:pos x="connsiteX0" y="connsiteY0"/>
                </a:cxn>
                <a:cxn ang="0">
                  <a:pos x="connsiteX1" y="connsiteY1"/>
                </a:cxn>
              </a:cxnLst>
              <a:rect l="l" t="t" r="r" b="b"/>
              <a:pathLst>
                <a:path w="1100089" h="2553">
                  <a:moveTo>
                    <a:pt x="-102" y="-358"/>
                  </a:moveTo>
                  <a:lnTo>
                    <a:pt x="1099988" y="-358"/>
                  </a:lnTo>
                </a:path>
              </a:pathLst>
            </a:custGeom>
            <a:noFill/>
            <a:ln w="8672" cap="rnd">
              <a:solidFill>
                <a:srgbClr val="000000"/>
              </a:solidFill>
              <a:prstDash val="solid"/>
              <a:round/>
            </a:ln>
          </p:spPr>
          <p:txBody>
            <a:bodyPr rtlCol="0" anchor="ctr"/>
            <a:lstStyle/>
            <a:p>
              <a:endParaRPr lang="en-GB"/>
            </a:p>
          </p:txBody>
        </p:sp>
        <p:sp>
          <p:nvSpPr>
            <p:cNvPr id="79" name="Graphic 9">
              <a:extLst>
                <a:ext uri="{FF2B5EF4-FFF2-40B4-BE49-F238E27FC236}">
                  <a16:creationId xmlns:a16="http://schemas.microsoft.com/office/drawing/2014/main" id="{AB05E5C5-876B-491A-B46E-98CB372E5A45}"/>
                </a:ext>
              </a:extLst>
            </p:cNvPr>
            <p:cNvSpPr/>
            <p:nvPr/>
          </p:nvSpPr>
          <p:spPr>
            <a:xfrm rot="21480000">
              <a:off x="5189312" y="1158684"/>
              <a:ext cx="806340" cy="1871"/>
            </a:xfrm>
            <a:custGeom>
              <a:avLst/>
              <a:gdLst>
                <a:gd name="connsiteX0" fmla="*/ -102 w 1100089"/>
                <a:gd name="connsiteY0" fmla="*/ -342 h 2553"/>
                <a:gd name="connsiteX1" fmla="*/ 1099988 w 1100089"/>
                <a:gd name="connsiteY1" fmla="*/ -342 h 2553"/>
              </a:gdLst>
              <a:ahLst/>
              <a:cxnLst>
                <a:cxn ang="0">
                  <a:pos x="connsiteX0" y="connsiteY0"/>
                </a:cxn>
                <a:cxn ang="0">
                  <a:pos x="connsiteX1" y="connsiteY1"/>
                </a:cxn>
              </a:cxnLst>
              <a:rect l="l" t="t" r="r" b="b"/>
              <a:pathLst>
                <a:path w="1100089" h="2553">
                  <a:moveTo>
                    <a:pt x="-102" y="-342"/>
                  </a:moveTo>
                  <a:lnTo>
                    <a:pt x="1099988" y="-342"/>
                  </a:lnTo>
                </a:path>
              </a:pathLst>
            </a:custGeom>
            <a:noFill/>
            <a:ln w="8672" cap="rnd">
              <a:solidFill>
                <a:srgbClr val="000000"/>
              </a:solidFill>
              <a:prstDash val="solid"/>
              <a:round/>
            </a:ln>
          </p:spPr>
          <p:txBody>
            <a:bodyPr rtlCol="0" anchor="ctr"/>
            <a:lstStyle/>
            <a:p>
              <a:endParaRPr lang="en-GB"/>
            </a:p>
          </p:txBody>
        </p:sp>
        <p:sp>
          <p:nvSpPr>
            <p:cNvPr id="80" name="Graphic 9">
              <a:extLst>
                <a:ext uri="{FF2B5EF4-FFF2-40B4-BE49-F238E27FC236}">
                  <a16:creationId xmlns:a16="http://schemas.microsoft.com/office/drawing/2014/main" id="{DC462C67-9C47-4634-81A2-675452ACB93B}"/>
                </a:ext>
              </a:extLst>
            </p:cNvPr>
            <p:cNvSpPr/>
            <p:nvPr/>
          </p:nvSpPr>
          <p:spPr>
            <a:xfrm rot="21480000">
              <a:off x="5189312" y="1189150"/>
              <a:ext cx="806340" cy="1871"/>
            </a:xfrm>
            <a:custGeom>
              <a:avLst/>
              <a:gdLst>
                <a:gd name="connsiteX0" fmla="*/ -102 w 1100089"/>
                <a:gd name="connsiteY0" fmla="*/ -326 h 2553"/>
                <a:gd name="connsiteX1" fmla="*/ 1099988 w 1100089"/>
                <a:gd name="connsiteY1" fmla="*/ -326 h 2553"/>
              </a:gdLst>
              <a:ahLst/>
              <a:cxnLst>
                <a:cxn ang="0">
                  <a:pos x="connsiteX0" y="connsiteY0"/>
                </a:cxn>
                <a:cxn ang="0">
                  <a:pos x="connsiteX1" y="connsiteY1"/>
                </a:cxn>
              </a:cxnLst>
              <a:rect l="l" t="t" r="r" b="b"/>
              <a:pathLst>
                <a:path w="1100089" h="2553">
                  <a:moveTo>
                    <a:pt x="-102" y="-326"/>
                  </a:moveTo>
                  <a:lnTo>
                    <a:pt x="1099988" y="-326"/>
                  </a:lnTo>
                </a:path>
              </a:pathLst>
            </a:custGeom>
            <a:noFill/>
            <a:ln w="8672" cap="rnd">
              <a:solidFill>
                <a:srgbClr val="000000"/>
              </a:solidFill>
              <a:prstDash val="solid"/>
              <a:round/>
            </a:ln>
          </p:spPr>
          <p:txBody>
            <a:bodyPr rtlCol="0" anchor="ctr"/>
            <a:lstStyle/>
            <a:p>
              <a:endParaRPr lang="en-GB"/>
            </a:p>
          </p:txBody>
        </p:sp>
        <p:sp>
          <p:nvSpPr>
            <p:cNvPr id="81" name="Graphic 9">
              <a:extLst>
                <a:ext uri="{FF2B5EF4-FFF2-40B4-BE49-F238E27FC236}">
                  <a16:creationId xmlns:a16="http://schemas.microsoft.com/office/drawing/2014/main" id="{97182866-663B-48CD-A9AC-95A0077C6F83}"/>
                </a:ext>
              </a:extLst>
            </p:cNvPr>
            <p:cNvSpPr/>
            <p:nvPr/>
          </p:nvSpPr>
          <p:spPr>
            <a:xfrm rot="21480000">
              <a:off x="5189312" y="1219618"/>
              <a:ext cx="806340" cy="1871"/>
            </a:xfrm>
            <a:custGeom>
              <a:avLst/>
              <a:gdLst>
                <a:gd name="connsiteX0" fmla="*/ -102 w 1100089"/>
                <a:gd name="connsiteY0" fmla="*/ -309 h 2553"/>
                <a:gd name="connsiteX1" fmla="*/ 1099988 w 1100089"/>
                <a:gd name="connsiteY1" fmla="*/ -309 h 2553"/>
              </a:gdLst>
              <a:ahLst/>
              <a:cxnLst>
                <a:cxn ang="0">
                  <a:pos x="connsiteX0" y="connsiteY0"/>
                </a:cxn>
                <a:cxn ang="0">
                  <a:pos x="connsiteX1" y="connsiteY1"/>
                </a:cxn>
              </a:cxnLst>
              <a:rect l="l" t="t" r="r" b="b"/>
              <a:pathLst>
                <a:path w="1100089" h="2553">
                  <a:moveTo>
                    <a:pt x="-102" y="-309"/>
                  </a:moveTo>
                  <a:lnTo>
                    <a:pt x="1099988" y="-309"/>
                  </a:lnTo>
                </a:path>
              </a:pathLst>
            </a:custGeom>
            <a:noFill/>
            <a:ln w="8672" cap="rnd">
              <a:solidFill>
                <a:srgbClr val="000000"/>
              </a:solidFill>
              <a:prstDash val="solid"/>
              <a:round/>
            </a:ln>
          </p:spPr>
          <p:txBody>
            <a:bodyPr rtlCol="0" anchor="ctr"/>
            <a:lstStyle/>
            <a:p>
              <a:endParaRPr lang="en-GB"/>
            </a:p>
          </p:txBody>
        </p:sp>
        <p:sp>
          <p:nvSpPr>
            <p:cNvPr id="82" name="Graphic 9">
              <a:extLst>
                <a:ext uri="{FF2B5EF4-FFF2-40B4-BE49-F238E27FC236}">
                  <a16:creationId xmlns:a16="http://schemas.microsoft.com/office/drawing/2014/main" id="{6537EF3B-D1AE-44AE-889C-872B05824D6B}"/>
                </a:ext>
              </a:extLst>
            </p:cNvPr>
            <p:cNvSpPr/>
            <p:nvPr/>
          </p:nvSpPr>
          <p:spPr>
            <a:xfrm rot="21480000">
              <a:off x="5189312" y="1250083"/>
              <a:ext cx="806340" cy="1871"/>
            </a:xfrm>
            <a:custGeom>
              <a:avLst/>
              <a:gdLst>
                <a:gd name="connsiteX0" fmla="*/ -102 w 1100089"/>
                <a:gd name="connsiteY0" fmla="*/ -293 h 2553"/>
                <a:gd name="connsiteX1" fmla="*/ 1099988 w 1100089"/>
                <a:gd name="connsiteY1" fmla="*/ -293 h 2553"/>
              </a:gdLst>
              <a:ahLst/>
              <a:cxnLst>
                <a:cxn ang="0">
                  <a:pos x="connsiteX0" y="connsiteY0"/>
                </a:cxn>
                <a:cxn ang="0">
                  <a:pos x="connsiteX1" y="connsiteY1"/>
                </a:cxn>
              </a:cxnLst>
              <a:rect l="l" t="t" r="r" b="b"/>
              <a:pathLst>
                <a:path w="1100089" h="2553">
                  <a:moveTo>
                    <a:pt x="-102" y="-293"/>
                  </a:moveTo>
                  <a:lnTo>
                    <a:pt x="1099988" y="-293"/>
                  </a:lnTo>
                </a:path>
              </a:pathLst>
            </a:custGeom>
            <a:noFill/>
            <a:ln w="8672" cap="rnd">
              <a:solidFill>
                <a:srgbClr val="000000"/>
              </a:solidFill>
              <a:prstDash val="solid"/>
              <a:round/>
            </a:ln>
          </p:spPr>
          <p:txBody>
            <a:bodyPr rtlCol="0" anchor="ctr"/>
            <a:lstStyle/>
            <a:p>
              <a:endParaRPr lang="en-GB"/>
            </a:p>
          </p:txBody>
        </p:sp>
        <p:sp>
          <p:nvSpPr>
            <p:cNvPr id="83" name="Graphic 9">
              <a:extLst>
                <a:ext uri="{FF2B5EF4-FFF2-40B4-BE49-F238E27FC236}">
                  <a16:creationId xmlns:a16="http://schemas.microsoft.com/office/drawing/2014/main" id="{4E555AAD-F25F-4350-9BBA-EA077D4DE9D9}"/>
                </a:ext>
              </a:extLst>
            </p:cNvPr>
            <p:cNvSpPr/>
            <p:nvPr/>
          </p:nvSpPr>
          <p:spPr>
            <a:xfrm rot="21480000">
              <a:off x="5189312" y="1280549"/>
              <a:ext cx="806340" cy="1871"/>
            </a:xfrm>
            <a:custGeom>
              <a:avLst/>
              <a:gdLst>
                <a:gd name="connsiteX0" fmla="*/ -102 w 1100089"/>
                <a:gd name="connsiteY0" fmla="*/ -277 h 2553"/>
                <a:gd name="connsiteX1" fmla="*/ 1099988 w 1100089"/>
                <a:gd name="connsiteY1" fmla="*/ -277 h 2553"/>
              </a:gdLst>
              <a:ahLst/>
              <a:cxnLst>
                <a:cxn ang="0">
                  <a:pos x="connsiteX0" y="connsiteY0"/>
                </a:cxn>
                <a:cxn ang="0">
                  <a:pos x="connsiteX1" y="connsiteY1"/>
                </a:cxn>
              </a:cxnLst>
              <a:rect l="l" t="t" r="r" b="b"/>
              <a:pathLst>
                <a:path w="1100089" h="2553">
                  <a:moveTo>
                    <a:pt x="-102" y="-277"/>
                  </a:moveTo>
                  <a:lnTo>
                    <a:pt x="1099988" y="-277"/>
                  </a:lnTo>
                </a:path>
              </a:pathLst>
            </a:custGeom>
            <a:noFill/>
            <a:ln w="8672" cap="rnd">
              <a:solidFill>
                <a:srgbClr val="000000"/>
              </a:solidFill>
              <a:prstDash val="solid"/>
              <a:round/>
            </a:ln>
          </p:spPr>
          <p:txBody>
            <a:bodyPr rtlCol="0" anchor="ctr"/>
            <a:lstStyle/>
            <a:p>
              <a:endParaRPr lang="en-GB"/>
            </a:p>
          </p:txBody>
        </p:sp>
        <p:sp>
          <p:nvSpPr>
            <p:cNvPr id="84" name="Graphic 9">
              <a:extLst>
                <a:ext uri="{FF2B5EF4-FFF2-40B4-BE49-F238E27FC236}">
                  <a16:creationId xmlns:a16="http://schemas.microsoft.com/office/drawing/2014/main" id="{DBC0600D-3B8F-4CC8-BCA2-40EAB37892F2}"/>
                </a:ext>
              </a:extLst>
            </p:cNvPr>
            <p:cNvSpPr/>
            <p:nvPr/>
          </p:nvSpPr>
          <p:spPr>
            <a:xfrm rot="21480000">
              <a:off x="5189312" y="1311017"/>
              <a:ext cx="806340" cy="1871"/>
            </a:xfrm>
            <a:custGeom>
              <a:avLst/>
              <a:gdLst>
                <a:gd name="connsiteX0" fmla="*/ -102 w 1100089"/>
                <a:gd name="connsiteY0" fmla="*/ -261 h 2553"/>
                <a:gd name="connsiteX1" fmla="*/ 1099988 w 1100089"/>
                <a:gd name="connsiteY1" fmla="*/ -261 h 2553"/>
              </a:gdLst>
              <a:ahLst/>
              <a:cxnLst>
                <a:cxn ang="0">
                  <a:pos x="connsiteX0" y="connsiteY0"/>
                </a:cxn>
                <a:cxn ang="0">
                  <a:pos x="connsiteX1" y="connsiteY1"/>
                </a:cxn>
              </a:cxnLst>
              <a:rect l="l" t="t" r="r" b="b"/>
              <a:pathLst>
                <a:path w="1100089" h="2553">
                  <a:moveTo>
                    <a:pt x="-102" y="-261"/>
                  </a:moveTo>
                  <a:lnTo>
                    <a:pt x="1099988" y="-261"/>
                  </a:lnTo>
                </a:path>
              </a:pathLst>
            </a:custGeom>
            <a:noFill/>
            <a:ln w="8672" cap="rnd">
              <a:solidFill>
                <a:srgbClr val="000000"/>
              </a:solidFill>
              <a:prstDash val="solid"/>
              <a:round/>
            </a:ln>
          </p:spPr>
          <p:txBody>
            <a:bodyPr rtlCol="0" anchor="ctr"/>
            <a:lstStyle/>
            <a:p>
              <a:endParaRPr lang="en-GB"/>
            </a:p>
          </p:txBody>
        </p:sp>
        <p:sp>
          <p:nvSpPr>
            <p:cNvPr id="85" name="Graphic 9">
              <a:extLst>
                <a:ext uri="{FF2B5EF4-FFF2-40B4-BE49-F238E27FC236}">
                  <a16:creationId xmlns:a16="http://schemas.microsoft.com/office/drawing/2014/main" id="{B8BD4072-21CE-420E-A204-BC9A7661A2B1}"/>
                </a:ext>
              </a:extLst>
            </p:cNvPr>
            <p:cNvSpPr/>
            <p:nvPr/>
          </p:nvSpPr>
          <p:spPr>
            <a:xfrm rot="16200000">
              <a:off x="5296688" y="800510"/>
              <a:ext cx="227271" cy="1871"/>
            </a:xfrm>
            <a:custGeom>
              <a:avLst/>
              <a:gdLst>
                <a:gd name="connsiteX0" fmla="*/ -199 w 310066"/>
                <a:gd name="connsiteY0" fmla="*/ -533 h 2553"/>
                <a:gd name="connsiteX1" fmla="*/ 309867 w 310066"/>
                <a:gd name="connsiteY1" fmla="*/ -533 h 2553"/>
              </a:gdLst>
              <a:ahLst/>
              <a:cxnLst>
                <a:cxn ang="0">
                  <a:pos x="connsiteX0" y="connsiteY0"/>
                </a:cxn>
                <a:cxn ang="0">
                  <a:pos x="connsiteX1" y="connsiteY1"/>
                </a:cxn>
              </a:cxnLst>
              <a:rect l="l" t="t" r="r" b="b"/>
              <a:pathLst>
                <a:path w="310066" h="2553">
                  <a:moveTo>
                    <a:pt x="-199" y="-533"/>
                  </a:moveTo>
                  <a:lnTo>
                    <a:pt x="309867" y="-533"/>
                  </a:lnTo>
                </a:path>
              </a:pathLst>
            </a:custGeom>
            <a:noFill/>
            <a:ln w="8090" cap="rnd">
              <a:solidFill>
                <a:srgbClr val="000000"/>
              </a:solidFill>
              <a:prstDash val="solid"/>
              <a:round/>
            </a:ln>
          </p:spPr>
          <p:txBody>
            <a:bodyPr rtlCol="0" anchor="ctr"/>
            <a:lstStyle/>
            <a:p>
              <a:endParaRPr lang="en-GB"/>
            </a:p>
          </p:txBody>
        </p:sp>
        <p:sp>
          <p:nvSpPr>
            <p:cNvPr id="86" name="Graphic 9">
              <a:extLst>
                <a:ext uri="{FF2B5EF4-FFF2-40B4-BE49-F238E27FC236}">
                  <a16:creationId xmlns:a16="http://schemas.microsoft.com/office/drawing/2014/main" id="{E811E0D9-23F3-495A-B333-4441F4612696}"/>
                </a:ext>
              </a:extLst>
            </p:cNvPr>
            <p:cNvSpPr/>
            <p:nvPr/>
          </p:nvSpPr>
          <p:spPr>
            <a:xfrm rot="16200000">
              <a:off x="5489497" y="800510"/>
              <a:ext cx="227271" cy="1871"/>
            </a:xfrm>
            <a:custGeom>
              <a:avLst/>
              <a:gdLst>
                <a:gd name="connsiteX0" fmla="*/ -96 w 310066"/>
                <a:gd name="connsiteY0" fmla="*/ -533 h 2553"/>
                <a:gd name="connsiteX1" fmla="*/ 309970 w 310066"/>
                <a:gd name="connsiteY1" fmla="*/ -533 h 2553"/>
              </a:gdLst>
              <a:ahLst/>
              <a:cxnLst>
                <a:cxn ang="0">
                  <a:pos x="connsiteX0" y="connsiteY0"/>
                </a:cxn>
                <a:cxn ang="0">
                  <a:pos x="connsiteX1" y="connsiteY1"/>
                </a:cxn>
              </a:cxnLst>
              <a:rect l="l" t="t" r="r" b="b"/>
              <a:pathLst>
                <a:path w="310066" h="2553">
                  <a:moveTo>
                    <a:pt x="-96" y="-533"/>
                  </a:moveTo>
                  <a:lnTo>
                    <a:pt x="309970" y="-533"/>
                  </a:lnTo>
                </a:path>
              </a:pathLst>
            </a:custGeom>
            <a:noFill/>
            <a:ln w="8090" cap="rnd">
              <a:solidFill>
                <a:srgbClr val="000000"/>
              </a:solidFill>
              <a:prstDash val="solid"/>
              <a:round/>
            </a:ln>
          </p:spPr>
          <p:txBody>
            <a:bodyPr rtlCol="0" anchor="ctr"/>
            <a:lstStyle/>
            <a:p>
              <a:endParaRPr lang="en-GB"/>
            </a:p>
          </p:txBody>
        </p:sp>
        <p:sp>
          <p:nvSpPr>
            <p:cNvPr id="87" name="Graphic 9">
              <a:extLst>
                <a:ext uri="{FF2B5EF4-FFF2-40B4-BE49-F238E27FC236}">
                  <a16:creationId xmlns:a16="http://schemas.microsoft.com/office/drawing/2014/main" id="{90F83AB0-E67E-448D-9A96-BD39F783E70A}"/>
                </a:ext>
              </a:extLst>
            </p:cNvPr>
            <p:cNvSpPr/>
            <p:nvPr/>
          </p:nvSpPr>
          <p:spPr>
            <a:xfrm rot="16200000">
              <a:off x="5654228" y="800510"/>
              <a:ext cx="227271" cy="1871"/>
            </a:xfrm>
            <a:custGeom>
              <a:avLst/>
              <a:gdLst>
                <a:gd name="connsiteX0" fmla="*/ -8 w 310066"/>
                <a:gd name="connsiteY0" fmla="*/ -533 h 2553"/>
                <a:gd name="connsiteX1" fmla="*/ 310058 w 310066"/>
                <a:gd name="connsiteY1" fmla="*/ -533 h 2553"/>
              </a:gdLst>
              <a:ahLst/>
              <a:cxnLst>
                <a:cxn ang="0">
                  <a:pos x="connsiteX0" y="connsiteY0"/>
                </a:cxn>
                <a:cxn ang="0">
                  <a:pos x="connsiteX1" y="connsiteY1"/>
                </a:cxn>
              </a:cxnLst>
              <a:rect l="l" t="t" r="r" b="b"/>
              <a:pathLst>
                <a:path w="310066" h="2553">
                  <a:moveTo>
                    <a:pt x="-8" y="-533"/>
                  </a:moveTo>
                  <a:lnTo>
                    <a:pt x="310058" y="-533"/>
                  </a:lnTo>
                </a:path>
              </a:pathLst>
            </a:custGeom>
            <a:noFill/>
            <a:ln w="8090" cap="rnd">
              <a:solidFill>
                <a:srgbClr val="000000"/>
              </a:solidFill>
              <a:prstDash val="solid"/>
              <a:round/>
            </a:ln>
          </p:spPr>
          <p:txBody>
            <a:bodyPr rtlCol="0" anchor="ctr"/>
            <a:lstStyle/>
            <a:p>
              <a:endParaRPr lang="en-GB"/>
            </a:p>
          </p:txBody>
        </p:sp>
        <p:sp>
          <p:nvSpPr>
            <p:cNvPr id="88" name="Rectangle 87">
              <a:extLst>
                <a:ext uri="{FF2B5EF4-FFF2-40B4-BE49-F238E27FC236}">
                  <a16:creationId xmlns:a16="http://schemas.microsoft.com/office/drawing/2014/main" id="{6A69D93E-FD7C-4819-A18D-54ECB1941709}"/>
                </a:ext>
              </a:extLst>
            </p:cNvPr>
            <p:cNvSpPr/>
            <p:nvPr/>
          </p:nvSpPr>
          <p:spPr>
            <a:xfrm>
              <a:off x="5187034" y="1703392"/>
              <a:ext cx="805916" cy="103212"/>
            </a:xfrm>
            <a:prstGeom prst="rect">
              <a:avLst/>
            </a:prstGeom>
            <a:solidFill>
              <a:srgbClr val="BC1014">
                <a:alpha val="8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Rectangle 88">
              <a:extLst>
                <a:ext uri="{FF2B5EF4-FFF2-40B4-BE49-F238E27FC236}">
                  <a16:creationId xmlns:a16="http://schemas.microsoft.com/office/drawing/2014/main" id="{48949EA7-0425-4852-A909-6D95D051E75E}"/>
                </a:ext>
              </a:extLst>
            </p:cNvPr>
            <p:cNvSpPr/>
            <p:nvPr/>
          </p:nvSpPr>
          <p:spPr>
            <a:xfrm>
              <a:off x="5251585" y="3174009"/>
              <a:ext cx="684000" cy="45719"/>
            </a:xfrm>
            <a:prstGeom prst="rect">
              <a:avLst/>
            </a:prstGeom>
            <a:solidFill>
              <a:srgbClr val="BC1014">
                <a:alpha val="8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0" name="Graphic 9">
            <a:extLst>
              <a:ext uri="{FF2B5EF4-FFF2-40B4-BE49-F238E27FC236}">
                <a16:creationId xmlns:a16="http://schemas.microsoft.com/office/drawing/2014/main" id="{D365BFD9-5DFC-42A2-AC23-B1E7A740E43A}"/>
              </a:ext>
            </a:extLst>
          </p:cNvPr>
          <p:cNvSpPr>
            <a:spLocks noChangeAspect="1"/>
          </p:cNvSpPr>
          <p:nvPr/>
        </p:nvSpPr>
        <p:spPr>
          <a:xfrm rot="10800000" flipV="1">
            <a:off x="7203899" y="1901855"/>
            <a:ext cx="581682" cy="3221543"/>
          </a:xfrm>
          <a:custGeom>
            <a:avLst/>
            <a:gdLst>
              <a:gd name="connsiteX0" fmla="*/ 707631 w 708370"/>
              <a:gd name="connsiteY0" fmla="*/ 1301001 h 3923177"/>
              <a:gd name="connsiteX1" fmla="*/ 707631 w 708370"/>
              <a:gd name="connsiteY1" fmla="*/ 2605877 h 3923177"/>
              <a:gd name="connsiteX2" fmla="*/ 642946 w 708370"/>
              <a:gd name="connsiteY2" fmla="*/ 2672916 h 3923177"/>
              <a:gd name="connsiteX3" fmla="*/ 642946 w 708370"/>
              <a:gd name="connsiteY3" fmla="*/ 3415276 h 3923177"/>
              <a:gd name="connsiteX4" fmla="*/ 196596 w 708370"/>
              <a:gd name="connsiteY4" fmla="*/ 3631410 h 3923177"/>
              <a:gd name="connsiteX5" fmla="*/ 102626 w 708370"/>
              <a:gd name="connsiteY5" fmla="*/ 3922705 h 3923177"/>
              <a:gd name="connsiteX6" fmla="*/ -739 w 708370"/>
              <a:gd name="connsiteY6" fmla="*/ 3922705 h 3923177"/>
              <a:gd name="connsiteX7" fmla="*/ -739 w 708370"/>
              <a:gd name="connsiteY7" fmla="*/ 2813890 h 3923177"/>
              <a:gd name="connsiteX8" fmla="*/ 55643 w 708370"/>
              <a:gd name="connsiteY8" fmla="*/ 2729306 h 3923177"/>
              <a:gd name="connsiteX9" fmla="*/ 55643 w 708370"/>
              <a:gd name="connsiteY9" fmla="*/ 1423153 h 3923177"/>
              <a:gd name="connsiteX10" fmla="*/ 102626 w 708370"/>
              <a:gd name="connsiteY10" fmla="*/ 1301001 h 3923177"/>
              <a:gd name="connsiteX11" fmla="*/ 102626 w 708370"/>
              <a:gd name="connsiteY11" fmla="*/ -473 h 3923177"/>
              <a:gd name="connsiteX12" fmla="*/ 581866 w 708370"/>
              <a:gd name="connsiteY12" fmla="*/ -473 h 3923177"/>
              <a:gd name="connsiteX13" fmla="*/ 581866 w 708370"/>
              <a:gd name="connsiteY13" fmla="*/ 112288 h 3923177"/>
              <a:gd name="connsiteX14" fmla="*/ 450311 w 708370"/>
              <a:gd name="connsiteY14" fmla="*/ 112288 h 3923177"/>
              <a:gd name="connsiteX15" fmla="*/ 450311 w 708370"/>
              <a:gd name="connsiteY15" fmla="*/ 239147 h 3923177"/>
              <a:gd name="connsiteX16" fmla="*/ 581866 w 708370"/>
              <a:gd name="connsiteY16" fmla="*/ 239147 h 3923177"/>
              <a:gd name="connsiteX17" fmla="*/ 581866 w 708370"/>
              <a:gd name="connsiteY17" fmla="*/ 351905 h 3923177"/>
              <a:gd name="connsiteX18" fmla="*/ 450311 w 708370"/>
              <a:gd name="connsiteY18" fmla="*/ 351905 h 3923177"/>
              <a:gd name="connsiteX19" fmla="*/ 450311 w 708370"/>
              <a:gd name="connsiteY19" fmla="*/ 488154 h 3923177"/>
              <a:gd name="connsiteX20" fmla="*/ 581866 w 708370"/>
              <a:gd name="connsiteY20" fmla="*/ 488154 h 3923177"/>
              <a:gd name="connsiteX21" fmla="*/ 581866 w 708370"/>
              <a:gd name="connsiteY21" fmla="*/ 600933 h 3923177"/>
              <a:gd name="connsiteX22" fmla="*/ 450311 w 708370"/>
              <a:gd name="connsiteY22" fmla="*/ 600933 h 3923177"/>
              <a:gd name="connsiteX23" fmla="*/ 450311 w 708370"/>
              <a:gd name="connsiteY23" fmla="*/ 727784 h 3923177"/>
              <a:gd name="connsiteX24" fmla="*/ 581866 w 708370"/>
              <a:gd name="connsiteY24" fmla="*/ 727784 h 3923177"/>
              <a:gd name="connsiteX25" fmla="*/ 581866 w 708370"/>
              <a:gd name="connsiteY25" fmla="*/ 864033 h 3923177"/>
              <a:gd name="connsiteX26" fmla="*/ 450311 w 708370"/>
              <a:gd name="connsiteY26" fmla="*/ 864033 h 3923177"/>
              <a:gd name="connsiteX27" fmla="*/ 450311 w 708370"/>
              <a:gd name="connsiteY27" fmla="*/ 1301001 h 3923177"/>
              <a:gd name="connsiteX28" fmla="*/ 707631 w 708370"/>
              <a:gd name="connsiteY28" fmla="*/ 1301001 h 392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8370" h="3923177">
                <a:moveTo>
                  <a:pt x="707631" y="1301001"/>
                </a:moveTo>
                <a:lnTo>
                  <a:pt x="707631" y="2605877"/>
                </a:lnTo>
                <a:lnTo>
                  <a:pt x="642946" y="2672916"/>
                </a:lnTo>
                <a:lnTo>
                  <a:pt x="642946" y="3415276"/>
                </a:lnTo>
                <a:lnTo>
                  <a:pt x="196596" y="3631410"/>
                </a:lnTo>
                <a:lnTo>
                  <a:pt x="102626" y="3922705"/>
                </a:lnTo>
                <a:lnTo>
                  <a:pt x="-739" y="3922705"/>
                </a:lnTo>
                <a:lnTo>
                  <a:pt x="-739" y="2813890"/>
                </a:lnTo>
                <a:lnTo>
                  <a:pt x="55643" y="2729306"/>
                </a:lnTo>
                <a:lnTo>
                  <a:pt x="55643" y="1423153"/>
                </a:lnTo>
                <a:lnTo>
                  <a:pt x="102626" y="1301001"/>
                </a:lnTo>
                <a:lnTo>
                  <a:pt x="102626" y="-473"/>
                </a:lnTo>
                <a:lnTo>
                  <a:pt x="581866" y="-473"/>
                </a:lnTo>
                <a:lnTo>
                  <a:pt x="581866" y="112288"/>
                </a:lnTo>
                <a:lnTo>
                  <a:pt x="450311" y="112288"/>
                </a:lnTo>
                <a:lnTo>
                  <a:pt x="450311" y="239147"/>
                </a:lnTo>
                <a:lnTo>
                  <a:pt x="581866" y="239147"/>
                </a:lnTo>
                <a:lnTo>
                  <a:pt x="581866" y="351905"/>
                </a:lnTo>
                <a:lnTo>
                  <a:pt x="450311" y="351905"/>
                </a:lnTo>
                <a:lnTo>
                  <a:pt x="450311" y="488154"/>
                </a:lnTo>
                <a:lnTo>
                  <a:pt x="581866" y="488154"/>
                </a:lnTo>
                <a:lnTo>
                  <a:pt x="581866" y="600933"/>
                </a:lnTo>
                <a:lnTo>
                  <a:pt x="450311" y="600933"/>
                </a:lnTo>
                <a:lnTo>
                  <a:pt x="450311" y="727784"/>
                </a:lnTo>
                <a:lnTo>
                  <a:pt x="581866" y="727784"/>
                </a:lnTo>
                <a:lnTo>
                  <a:pt x="581866" y="864033"/>
                </a:lnTo>
                <a:lnTo>
                  <a:pt x="450311" y="864033"/>
                </a:lnTo>
                <a:lnTo>
                  <a:pt x="450311" y="1301001"/>
                </a:lnTo>
                <a:lnTo>
                  <a:pt x="707631" y="1301001"/>
                </a:lnTo>
                <a:close/>
              </a:path>
            </a:pathLst>
          </a:custGeom>
          <a:solidFill>
            <a:schemeClr val="bg1">
              <a:lumMod val="75000"/>
            </a:schemeClr>
          </a:solidFill>
          <a:ln w="2551" cap="rnd">
            <a:solidFill>
              <a:srgbClr val="000000"/>
            </a:solidFill>
            <a:prstDash val="solid"/>
            <a:round/>
          </a:ln>
        </p:spPr>
        <p:txBody>
          <a:bodyPr rtlCol="0" anchor="ctr"/>
          <a:lstStyle/>
          <a:p>
            <a:endParaRPr lang="en-GB"/>
          </a:p>
        </p:txBody>
      </p:sp>
      <p:sp>
        <p:nvSpPr>
          <p:cNvPr id="91" name="Graphic 9">
            <a:extLst>
              <a:ext uri="{FF2B5EF4-FFF2-40B4-BE49-F238E27FC236}">
                <a16:creationId xmlns:a16="http://schemas.microsoft.com/office/drawing/2014/main" id="{26285595-4F10-4AAA-BC26-A8F2CA77805B}"/>
              </a:ext>
            </a:extLst>
          </p:cNvPr>
          <p:cNvSpPr>
            <a:spLocks noChangeAspect="1"/>
          </p:cNvSpPr>
          <p:nvPr/>
        </p:nvSpPr>
        <p:spPr>
          <a:xfrm>
            <a:off x="8540628" y="1932664"/>
            <a:ext cx="581682" cy="3221543"/>
          </a:xfrm>
          <a:custGeom>
            <a:avLst/>
            <a:gdLst>
              <a:gd name="connsiteX0" fmla="*/ 708262 w 708370"/>
              <a:gd name="connsiteY0" fmla="*/ 1301001 h 3923177"/>
              <a:gd name="connsiteX1" fmla="*/ 708262 w 708370"/>
              <a:gd name="connsiteY1" fmla="*/ 2605877 h 3923177"/>
              <a:gd name="connsiteX2" fmla="*/ 643577 w 708370"/>
              <a:gd name="connsiteY2" fmla="*/ 2672916 h 3923177"/>
              <a:gd name="connsiteX3" fmla="*/ 643577 w 708370"/>
              <a:gd name="connsiteY3" fmla="*/ 3415276 h 3923177"/>
              <a:gd name="connsiteX4" fmla="*/ 197227 w 708370"/>
              <a:gd name="connsiteY4" fmla="*/ 3631410 h 3923177"/>
              <a:gd name="connsiteX5" fmla="*/ 103257 w 708370"/>
              <a:gd name="connsiteY5" fmla="*/ 3922705 h 3923177"/>
              <a:gd name="connsiteX6" fmla="*/ -108 w 708370"/>
              <a:gd name="connsiteY6" fmla="*/ 3922705 h 3923177"/>
              <a:gd name="connsiteX7" fmla="*/ -108 w 708370"/>
              <a:gd name="connsiteY7" fmla="*/ 2813890 h 3923177"/>
              <a:gd name="connsiteX8" fmla="*/ 56274 w 708370"/>
              <a:gd name="connsiteY8" fmla="*/ 2729306 h 3923177"/>
              <a:gd name="connsiteX9" fmla="*/ 56274 w 708370"/>
              <a:gd name="connsiteY9" fmla="*/ 1423153 h 3923177"/>
              <a:gd name="connsiteX10" fmla="*/ 103257 w 708370"/>
              <a:gd name="connsiteY10" fmla="*/ 1301001 h 3923177"/>
              <a:gd name="connsiteX11" fmla="*/ 103257 w 708370"/>
              <a:gd name="connsiteY11" fmla="*/ -473 h 3923177"/>
              <a:gd name="connsiteX12" fmla="*/ 582497 w 708370"/>
              <a:gd name="connsiteY12" fmla="*/ -473 h 3923177"/>
              <a:gd name="connsiteX13" fmla="*/ 582497 w 708370"/>
              <a:gd name="connsiteY13" fmla="*/ 112288 h 3923177"/>
              <a:gd name="connsiteX14" fmla="*/ 450942 w 708370"/>
              <a:gd name="connsiteY14" fmla="*/ 112288 h 3923177"/>
              <a:gd name="connsiteX15" fmla="*/ 450942 w 708370"/>
              <a:gd name="connsiteY15" fmla="*/ 239147 h 3923177"/>
              <a:gd name="connsiteX16" fmla="*/ 582497 w 708370"/>
              <a:gd name="connsiteY16" fmla="*/ 239147 h 3923177"/>
              <a:gd name="connsiteX17" fmla="*/ 582497 w 708370"/>
              <a:gd name="connsiteY17" fmla="*/ 351905 h 3923177"/>
              <a:gd name="connsiteX18" fmla="*/ 450942 w 708370"/>
              <a:gd name="connsiteY18" fmla="*/ 351905 h 3923177"/>
              <a:gd name="connsiteX19" fmla="*/ 450942 w 708370"/>
              <a:gd name="connsiteY19" fmla="*/ 488154 h 3923177"/>
              <a:gd name="connsiteX20" fmla="*/ 582497 w 708370"/>
              <a:gd name="connsiteY20" fmla="*/ 488154 h 3923177"/>
              <a:gd name="connsiteX21" fmla="*/ 582497 w 708370"/>
              <a:gd name="connsiteY21" fmla="*/ 600933 h 3923177"/>
              <a:gd name="connsiteX22" fmla="*/ 450942 w 708370"/>
              <a:gd name="connsiteY22" fmla="*/ 600933 h 3923177"/>
              <a:gd name="connsiteX23" fmla="*/ 450942 w 708370"/>
              <a:gd name="connsiteY23" fmla="*/ 727784 h 3923177"/>
              <a:gd name="connsiteX24" fmla="*/ 582497 w 708370"/>
              <a:gd name="connsiteY24" fmla="*/ 727784 h 3923177"/>
              <a:gd name="connsiteX25" fmla="*/ 582497 w 708370"/>
              <a:gd name="connsiteY25" fmla="*/ 864033 h 3923177"/>
              <a:gd name="connsiteX26" fmla="*/ 450942 w 708370"/>
              <a:gd name="connsiteY26" fmla="*/ 864033 h 3923177"/>
              <a:gd name="connsiteX27" fmla="*/ 450942 w 708370"/>
              <a:gd name="connsiteY27" fmla="*/ 1301001 h 3923177"/>
              <a:gd name="connsiteX28" fmla="*/ 708262 w 708370"/>
              <a:gd name="connsiteY28" fmla="*/ 1301001 h 392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8370" h="3923177">
                <a:moveTo>
                  <a:pt x="708262" y="1301001"/>
                </a:moveTo>
                <a:lnTo>
                  <a:pt x="708262" y="2605877"/>
                </a:lnTo>
                <a:lnTo>
                  <a:pt x="643577" y="2672916"/>
                </a:lnTo>
                <a:lnTo>
                  <a:pt x="643577" y="3415276"/>
                </a:lnTo>
                <a:lnTo>
                  <a:pt x="197227" y="3631410"/>
                </a:lnTo>
                <a:lnTo>
                  <a:pt x="103257" y="3922705"/>
                </a:lnTo>
                <a:lnTo>
                  <a:pt x="-108" y="3922705"/>
                </a:lnTo>
                <a:lnTo>
                  <a:pt x="-108" y="2813890"/>
                </a:lnTo>
                <a:lnTo>
                  <a:pt x="56274" y="2729306"/>
                </a:lnTo>
                <a:lnTo>
                  <a:pt x="56274" y="1423153"/>
                </a:lnTo>
                <a:lnTo>
                  <a:pt x="103257" y="1301001"/>
                </a:lnTo>
                <a:lnTo>
                  <a:pt x="103257" y="-473"/>
                </a:lnTo>
                <a:lnTo>
                  <a:pt x="582497" y="-473"/>
                </a:lnTo>
                <a:lnTo>
                  <a:pt x="582497" y="112288"/>
                </a:lnTo>
                <a:lnTo>
                  <a:pt x="450942" y="112288"/>
                </a:lnTo>
                <a:lnTo>
                  <a:pt x="450942" y="239147"/>
                </a:lnTo>
                <a:lnTo>
                  <a:pt x="582497" y="239147"/>
                </a:lnTo>
                <a:lnTo>
                  <a:pt x="582497" y="351905"/>
                </a:lnTo>
                <a:lnTo>
                  <a:pt x="450942" y="351905"/>
                </a:lnTo>
                <a:lnTo>
                  <a:pt x="450942" y="488154"/>
                </a:lnTo>
                <a:lnTo>
                  <a:pt x="582497" y="488154"/>
                </a:lnTo>
                <a:lnTo>
                  <a:pt x="582497" y="600933"/>
                </a:lnTo>
                <a:lnTo>
                  <a:pt x="450942" y="600933"/>
                </a:lnTo>
                <a:lnTo>
                  <a:pt x="450942" y="727784"/>
                </a:lnTo>
                <a:lnTo>
                  <a:pt x="582497" y="727784"/>
                </a:lnTo>
                <a:lnTo>
                  <a:pt x="582497" y="864033"/>
                </a:lnTo>
                <a:lnTo>
                  <a:pt x="450942" y="864033"/>
                </a:lnTo>
                <a:lnTo>
                  <a:pt x="450942" y="1301001"/>
                </a:lnTo>
                <a:lnTo>
                  <a:pt x="708262" y="1301001"/>
                </a:lnTo>
                <a:close/>
              </a:path>
            </a:pathLst>
          </a:custGeom>
          <a:solidFill>
            <a:schemeClr val="bg1">
              <a:lumMod val="75000"/>
            </a:schemeClr>
          </a:solidFill>
          <a:ln w="2551" cap="rnd">
            <a:solidFill>
              <a:srgbClr val="000000"/>
            </a:solidFill>
            <a:prstDash val="solid"/>
            <a:round/>
          </a:ln>
        </p:spPr>
        <p:txBody>
          <a:bodyPr rtlCol="0" anchor="ctr"/>
          <a:lstStyle/>
          <a:p>
            <a:endParaRPr lang="en-GB"/>
          </a:p>
        </p:txBody>
      </p:sp>
      <p:sp>
        <p:nvSpPr>
          <p:cNvPr id="92" name="Graphic 9">
            <a:extLst>
              <a:ext uri="{FF2B5EF4-FFF2-40B4-BE49-F238E27FC236}">
                <a16:creationId xmlns:a16="http://schemas.microsoft.com/office/drawing/2014/main" id="{1CA89BED-CF78-43F4-99E6-1E72917A1DDF}"/>
              </a:ext>
            </a:extLst>
          </p:cNvPr>
          <p:cNvSpPr>
            <a:spLocks noChangeAspect="1"/>
          </p:cNvSpPr>
          <p:nvPr/>
        </p:nvSpPr>
        <p:spPr>
          <a:xfrm>
            <a:off x="9140378" y="2341086"/>
            <a:ext cx="2912890" cy="2276308"/>
          </a:xfrm>
          <a:custGeom>
            <a:avLst/>
            <a:gdLst>
              <a:gd name="connsiteX0" fmla="*/ 2736724 w 3547303"/>
              <a:gd name="connsiteY0" fmla="*/ 804278 h 2772075"/>
              <a:gd name="connsiteX1" fmla="*/ 1718980 w 3547303"/>
              <a:gd name="connsiteY1" fmla="*/ 1008153 h 2772075"/>
              <a:gd name="connsiteX2" fmla="*/ 1718980 w 3547303"/>
              <a:gd name="connsiteY2" fmla="*/ 1014794 h 2772075"/>
              <a:gd name="connsiteX3" fmla="*/ 716406 w 3547303"/>
              <a:gd name="connsiteY3" fmla="*/ 804508 h 2772075"/>
              <a:gd name="connsiteX4" fmla="*/ 716406 w 3547303"/>
              <a:gd name="connsiteY4" fmla="*/ 804303 h 2772075"/>
              <a:gd name="connsiteX5" fmla="*/ 715461 w 3547303"/>
              <a:gd name="connsiteY5" fmla="*/ 804303 h 2772075"/>
              <a:gd name="connsiteX6" fmla="*/ 712473 w 3547303"/>
              <a:gd name="connsiteY6" fmla="*/ 803665 h 2772075"/>
              <a:gd name="connsiteX7" fmla="*/ 712473 w 3547303"/>
              <a:gd name="connsiteY7" fmla="*/ 804303 h 2772075"/>
              <a:gd name="connsiteX8" fmla="*/ -108 w 3547303"/>
              <a:gd name="connsiteY8" fmla="*/ 804303 h 2772075"/>
              <a:gd name="connsiteX9" fmla="*/ -108 w 3547303"/>
              <a:gd name="connsiteY9" fmla="*/ 2016882 h 2772075"/>
              <a:gd name="connsiteX10" fmla="*/ 712473 w 3547303"/>
              <a:gd name="connsiteY10" fmla="*/ 2016882 h 2772075"/>
              <a:gd name="connsiteX11" fmla="*/ 712473 w 3547303"/>
              <a:gd name="connsiteY11" fmla="*/ 2017521 h 2772075"/>
              <a:gd name="connsiteX12" fmla="*/ 715589 w 3547303"/>
              <a:gd name="connsiteY12" fmla="*/ 2016882 h 2772075"/>
              <a:gd name="connsiteX13" fmla="*/ 716406 w 3547303"/>
              <a:gd name="connsiteY13" fmla="*/ 2016882 h 2772075"/>
              <a:gd name="connsiteX14" fmla="*/ 716406 w 3547303"/>
              <a:gd name="connsiteY14" fmla="*/ 2016729 h 2772075"/>
              <a:gd name="connsiteX15" fmla="*/ 1733180 w 3547303"/>
              <a:gd name="connsiteY15" fmla="*/ 1813032 h 2772075"/>
              <a:gd name="connsiteX16" fmla="*/ 1733180 w 3547303"/>
              <a:gd name="connsiteY16" fmla="*/ 1806392 h 2772075"/>
              <a:gd name="connsiteX17" fmla="*/ 2736724 w 3547303"/>
              <a:gd name="connsiteY17" fmla="*/ 2016882 h 2772075"/>
              <a:gd name="connsiteX18" fmla="*/ 2736724 w 3547303"/>
              <a:gd name="connsiteY18" fmla="*/ 2771603 h 2772075"/>
              <a:gd name="connsiteX19" fmla="*/ 3547196 w 3547303"/>
              <a:gd name="connsiteY19" fmla="*/ 2771603 h 2772075"/>
              <a:gd name="connsiteX20" fmla="*/ 3547196 w 3547303"/>
              <a:gd name="connsiteY20" fmla="*/ -473 h 2772075"/>
              <a:gd name="connsiteX21" fmla="*/ 2736724 w 3547303"/>
              <a:gd name="connsiteY21" fmla="*/ -473 h 2772075"/>
              <a:gd name="connsiteX22" fmla="*/ 2736724 w 3547303"/>
              <a:gd name="connsiteY22" fmla="*/ 804278 h 27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7303" h="2772075">
                <a:moveTo>
                  <a:pt x="2736724" y="804278"/>
                </a:moveTo>
                <a:lnTo>
                  <a:pt x="1718980" y="1008153"/>
                </a:lnTo>
                <a:lnTo>
                  <a:pt x="1718980" y="1014794"/>
                </a:lnTo>
                <a:lnTo>
                  <a:pt x="716406" y="804508"/>
                </a:lnTo>
                <a:lnTo>
                  <a:pt x="716406" y="804303"/>
                </a:lnTo>
                <a:lnTo>
                  <a:pt x="715461" y="804303"/>
                </a:lnTo>
                <a:lnTo>
                  <a:pt x="712473" y="803665"/>
                </a:lnTo>
                <a:lnTo>
                  <a:pt x="712473" y="804303"/>
                </a:lnTo>
                <a:lnTo>
                  <a:pt x="-108" y="804303"/>
                </a:lnTo>
                <a:lnTo>
                  <a:pt x="-108" y="2016882"/>
                </a:lnTo>
                <a:lnTo>
                  <a:pt x="712473" y="2016882"/>
                </a:lnTo>
                <a:lnTo>
                  <a:pt x="712473" y="2017521"/>
                </a:lnTo>
                <a:lnTo>
                  <a:pt x="715589" y="2016882"/>
                </a:lnTo>
                <a:lnTo>
                  <a:pt x="716406" y="2016882"/>
                </a:lnTo>
                <a:lnTo>
                  <a:pt x="716406" y="2016729"/>
                </a:lnTo>
                <a:lnTo>
                  <a:pt x="1733180" y="1813032"/>
                </a:lnTo>
                <a:lnTo>
                  <a:pt x="1733180" y="1806392"/>
                </a:lnTo>
                <a:lnTo>
                  <a:pt x="2736724" y="2016882"/>
                </a:lnTo>
                <a:lnTo>
                  <a:pt x="2736724" y="2771603"/>
                </a:lnTo>
                <a:lnTo>
                  <a:pt x="3547196" y="2771603"/>
                </a:lnTo>
                <a:lnTo>
                  <a:pt x="3547196" y="-473"/>
                </a:lnTo>
                <a:lnTo>
                  <a:pt x="2736724" y="-473"/>
                </a:lnTo>
                <a:lnTo>
                  <a:pt x="2736724" y="804278"/>
                </a:lnTo>
                <a:close/>
              </a:path>
            </a:pathLst>
          </a:custGeom>
          <a:solidFill>
            <a:schemeClr val="bg1">
              <a:lumMod val="75000"/>
            </a:schemeClr>
          </a:solidFill>
          <a:ln w="2551" cap="rnd">
            <a:solidFill>
              <a:schemeClr val="tx1"/>
            </a:solidFill>
            <a:prstDash val="solid"/>
            <a:round/>
          </a:ln>
        </p:spPr>
        <p:txBody>
          <a:bodyPr rtlCol="0" anchor="ctr"/>
          <a:lstStyle/>
          <a:p>
            <a:endParaRPr lang="en-GB"/>
          </a:p>
        </p:txBody>
      </p:sp>
      <p:sp>
        <p:nvSpPr>
          <p:cNvPr id="93" name="Graphic 9">
            <a:extLst>
              <a:ext uri="{FF2B5EF4-FFF2-40B4-BE49-F238E27FC236}">
                <a16:creationId xmlns:a16="http://schemas.microsoft.com/office/drawing/2014/main" id="{8A8B149B-03C5-4C42-9245-A584CA233EB7}"/>
              </a:ext>
            </a:extLst>
          </p:cNvPr>
          <p:cNvSpPr>
            <a:spLocks noChangeAspect="1"/>
          </p:cNvSpPr>
          <p:nvPr/>
        </p:nvSpPr>
        <p:spPr>
          <a:xfrm>
            <a:off x="8519010" y="3316535"/>
            <a:ext cx="3526566" cy="229077"/>
          </a:xfrm>
          <a:custGeom>
            <a:avLst/>
            <a:gdLst>
              <a:gd name="connsiteX0" fmla="*/ -156 w 4294634"/>
              <a:gd name="connsiteY0" fmla="*/ -473 h 278969"/>
              <a:gd name="connsiteX1" fmla="*/ 4294479 w 4294634"/>
              <a:gd name="connsiteY1" fmla="*/ -473 h 278969"/>
              <a:gd name="connsiteX2" fmla="*/ 4294479 w 4294634"/>
              <a:gd name="connsiteY2" fmla="*/ 278497 h 278969"/>
              <a:gd name="connsiteX3" fmla="*/ -156 w 4294634"/>
              <a:gd name="connsiteY3" fmla="*/ 278497 h 278969"/>
            </a:gdLst>
            <a:ahLst/>
            <a:cxnLst>
              <a:cxn ang="0">
                <a:pos x="connsiteX0" y="connsiteY0"/>
              </a:cxn>
              <a:cxn ang="0">
                <a:pos x="connsiteX1" y="connsiteY1"/>
              </a:cxn>
              <a:cxn ang="0">
                <a:pos x="connsiteX2" y="connsiteY2"/>
              </a:cxn>
              <a:cxn ang="0">
                <a:pos x="connsiteX3" y="connsiteY3"/>
              </a:cxn>
            </a:cxnLst>
            <a:rect l="l" t="t" r="r" b="b"/>
            <a:pathLst>
              <a:path w="4294634" h="278969">
                <a:moveTo>
                  <a:pt x="-156" y="-473"/>
                </a:moveTo>
                <a:lnTo>
                  <a:pt x="4294479" y="-473"/>
                </a:lnTo>
                <a:lnTo>
                  <a:pt x="4294479" y="278497"/>
                </a:lnTo>
                <a:lnTo>
                  <a:pt x="-156" y="278497"/>
                </a:lnTo>
                <a:close/>
              </a:path>
            </a:pathLst>
          </a:custGeom>
          <a:solidFill>
            <a:srgbClr val="FFFFFF"/>
          </a:solidFill>
          <a:ln w="2627" cap="rnd">
            <a:noFill/>
            <a:prstDash val="solid"/>
            <a:round/>
          </a:ln>
        </p:spPr>
        <p:txBody>
          <a:bodyPr rtlCol="0" anchor="ctr"/>
          <a:lstStyle/>
          <a:p>
            <a:endParaRPr lang="en-GB"/>
          </a:p>
        </p:txBody>
      </p:sp>
      <p:sp>
        <p:nvSpPr>
          <p:cNvPr id="95" name="Arrow: Up 94">
            <a:extLst>
              <a:ext uri="{FF2B5EF4-FFF2-40B4-BE49-F238E27FC236}">
                <a16:creationId xmlns:a16="http://schemas.microsoft.com/office/drawing/2014/main" id="{88D618FC-4180-48A8-95CF-CB1EC57F8021}"/>
              </a:ext>
            </a:extLst>
          </p:cNvPr>
          <p:cNvSpPr>
            <a:spLocks noChangeAspect="1"/>
          </p:cNvSpPr>
          <p:nvPr/>
        </p:nvSpPr>
        <p:spPr>
          <a:xfrm>
            <a:off x="7910609" y="4163459"/>
            <a:ext cx="523058" cy="998115"/>
          </a:xfrm>
          <a:prstGeom prst="upArrow">
            <a:avLst/>
          </a:pr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rtlCol="0" anchor="ctr"/>
          <a:lstStyle/>
          <a:p>
            <a:pPr algn="ctr"/>
            <a:r>
              <a:rPr lang="en-GB" sz="1050"/>
              <a:t>1.2 </a:t>
            </a:r>
            <a:r>
              <a:rPr lang="en-GB" sz="1050" err="1"/>
              <a:t>Barg</a:t>
            </a:r>
            <a:endParaRPr lang="en-GB" sz="1050"/>
          </a:p>
        </p:txBody>
      </p:sp>
    </p:spTree>
    <p:extLst>
      <p:ext uri="{BB962C8B-B14F-4D97-AF65-F5344CB8AC3E}">
        <p14:creationId xmlns:p14="http://schemas.microsoft.com/office/powerpoint/2010/main" val="163291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4" presetClass="path" presetSubtype="0" accel="50000" decel="50000" fill="hold" nodeType="clickEffect">
                                  <p:stCondLst>
                                    <p:cond delay="0"/>
                                  </p:stCondLst>
                                  <p:childTnLst>
                                    <p:animMotion origin="layout" path="M -2.5E-6 3.33333E-6 L -2.5E-6 -0.14121 " pathEditMode="relative" rAng="0" ptsTypes="AA">
                                      <p:cBhvr>
                                        <p:cTn id="6" dur="2000" fill="hold"/>
                                        <p:tgtEl>
                                          <p:spTgt spid="63"/>
                                        </p:tgtEl>
                                        <p:attrNameLst>
                                          <p:attrName>ppt_x</p:attrName>
                                          <p:attrName>ppt_y</p:attrName>
                                        </p:attrNameLst>
                                      </p:cBhvr>
                                      <p:rCtr x="0" y="-7060"/>
                                    </p:animMotion>
                                  </p:childTnLst>
                                </p:cTn>
                              </p:par>
                              <p:par>
                                <p:cTn id="7" presetID="10" presetClass="entr" presetSubtype="0" fill="hold" grpId="0" nodeType="withEffect">
                                  <p:stCondLst>
                                    <p:cond delay="500"/>
                                  </p:stCondLst>
                                  <p:childTnLst>
                                    <p:set>
                                      <p:cBhvr>
                                        <p:cTn id="8" dur="1" fill="hold">
                                          <p:stCondLst>
                                            <p:cond delay="0"/>
                                          </p:stCondLst>
                                        </p:cTn>
                                        <p:tgtEl>
                                          <p:spTgt spid="95"/>
                                        </p:tgtEl>
                                        <p:attrNameLst>
                                          <p:attrName>style.visibility</p:attrName>
                                        </p:attrNameLst>
                                      </p:cBhvr>
                                      <p:to>
                                        <p:strVal val="visible"/>
                                      </p:to>
                                    </p:set>
                                    <p:animEffect transition="in" filter="fade">
                                      <p:cBhvr>
                                        <p:cTn id="9" dur="500"/>
                                        <p:tgtEl>
                                          <p:spTgt spid="95"/>
                                        </p:tgtEl>
                                      </p:cBhvr>
                                    </p:animEffect>
                                  </p:childTnLst>
                                </p:cTn>
                              </p:par>
                              <p:par>
                                <p:cTn id="10" presetID="10" presetClass="entr" presetSubtype="0" fill="hold" nodeType="withEffect">
                                  <p:stCondLst>
                                    <p:cond delay="500"/>
                                  </p:stCondLst>
                                  <p:childTnLst>
                                    <p:set>
                                      <p:cBhvr>
                                        <p:cTn id="11" dur="1" fill="hold">
                                          <p:stCondLst>
                                            <p:cond delay="0"/>
                                          </p:stCondLst>
                                        </p:cTn>
                                        <p:tgtEl>
                                          <p:spTgt spid="11">
                                            <p:txEl>
                                              <p:pRg st="4" end="4"/>
                                            </p:txEl>
                                          </p:spTgt>
                                        </p:tgtEl>
                                        <p:attrNameLst>
                                          <p:attrName>style.visibility</p:attrName>
                                        </p:attrNameLst>
                                      </p:cBhvr>
                                      <p:to>
                                        <p:strVal val="visible"/>
                                      </p:to>
                                    </p:set>
                                    <p:animEffect transition="in" filter="fade">
                                      <p:cBhvr>
                                        <p:cTn id="12" dur="500"/>
                                        <p:tgtEl>
                                          <p:spTgt spid="11">
                                            <p:txEl>
                                              <p:pRg st="4" end="4"/>
                                            </p:txEl>
                                          </p:spTgt>
                                        </p:tgtEl>
                                      </p:cBhvr>
                                    </p:animEffect>
                                  </p:childTnLst>
                                </p:cTn>
                              </p:par>
                              <p:par>
                                <p:cTn id="13" presetID="10" presetClass="entr" presetSubtype="0" fill="hold" nodeType="withEffect">
                                  <p:stCondLst>
                                    <p:cond delay="500"/>
                                  </p:stCondLst>
                                  <p:childTnLst>
                                    <p:set>
                                      <p:cBhvr>
                                        <p:cTn id="14" dur="1" fill="hold">
                                          <p:stCondLst>
                                            <p:cond delay="0"/>
                                          </p:stCondLst>
                                        </p:cTn>
                                        <p:tgtEl>
                                          <p:spTgt spid="11">
                                            <p:txEl>
                                              <p:pRg st="6" end="6"/>
                                            </p:txEl>
                                          </p:spTgt>
                                        </p:tgtEl>
                                        <p:attrNameLst>
                                          <p:attrName>style.visibility</p:attrName>
                                        </p:attrNameLst>
                                      </p:cBhvr>
                                      <p:to>
                                        <p:strVal val="visible"/>
                                      </p:to>
                                    </p:set>
                                    <p:animEffect transition="in" filter="fade">
                                      <p:cBhvr>
                                        <p:cTn id="15"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Lst>
  </p:timing>
</p:sld>
</file>

<file path=ppt/theme/theme1.xml><?xml version="1.0" encoding="utf-8"?>
<a:theme xmlns:a="http://schemas.openxmlformats.org/drawingml/2006/main" name="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tepChange16by9 Master" id="{08A2AA5A-0237-4AF3-A6E3-8AB639B703B7}" vid="{BCE51013-BDF5-48DA-A1CE-F02A3297AAE2}"/>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E68AED68B63554F9733033FC6391514" ma:contentTypeVersion="3" ma:contentTypeDescription="Create a new document." ma:contentTypeScope="" ma:versionID="ef82c72e8ad33288fe8063833aa49b52">
  <xsd:schema xmlns:xsd="http://www.w3.org/2001/XMLSchema" xmlns:xs="http://www.w3.org/2001/XMLSchema" xmlns:p="http://schemas.microsoft.com/office/2006/metadata/properties" xmlns:ns2="fe2b3769-ef23-4246-b360-1fb0a90f36b1" targetNamespace="http://schemas.microsoft.com/office/2006/metadata/properties" ma:root="true" ma:fieldsID="db0ea1098800208021ffe95db55434f8" ns2:_="">
    <xsd:import namespace="fe2b3769-ef23-4246-b360-1fb0a90f36b1"/>
    <xsd:element name="properties">
      <xsd:complexType>
        <xsd:sequence>
          <xsd:element name="documentManagement">
            <xsd:complexType>
              <xsd:all>
                <xsd:element ref="ns2:MediaServiceMetadata" minOccurs="0"/>
                <xsd:element ref="ns2:MediaServiceFastMetadata"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e2b3769-ef23-4246-b360-1fb0a90f36b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345015E1-8A60-4A93-9A2B-5E917D3D2CF6}">
  <ds:schemaRefs>
    <ds:schemaRef ds:uri="fe2b3769-ef23-4246-b360-1fb0a90f36b1"/>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E2DC884B-6E1B-47E2-8481-A1E2151A8D0E}">
  <ds:schemaRefs>
    <ds:schemaRef ds:uri="http://schemas.microsoft.com/sharepoint/v3/contenttype/forms"/>
  </ds:schemaRefs>
</ds:datastoreItem>
</file>

<file path=customXml/itemProps3.xml><?xml version="1.0" encoding="utf-8"?>
<ds:datastoreItem xmlns:ds="http://schemas.openxmlformats.org/officeDocument/2006/customXml" ds:itemID="{A1BD5BD9-E1DE-470B-B8DC-FBEB5276AD2A}">
  <ds:schemaRef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fe2b3769-ef23-4246-b360-1fb0a90f36b1"/>
    <ds:schemaRef ds:uri="http://purl.org/dc/elements/1.1/"/>
    <ds:schemaRef ds:uri="http://schemas.microsoft.com/office/2006/metadata/properties"/>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475</TotalTime>
  <Words>847</Words>
  <Application>Microsoft Office PowerPoint</Application>
  <PresentationFormat>Widescreen</PresentationFormat>
  <Paragraphs>141</Paragraphs>
  <Slides>11</Slides>
  <Notes>11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11</vt:i4>
      </vt:variant>
    </vt:vector>
  </HeadingPairs>
  <TitlesOfParts>
    <vt:vector size="17" baseType="lpstr">
      <vt:lpstr>Arial</vt:lpstr>
      <vt:lpstr>Calibri</vt:lpstr>
      <vt:lpstr>Calibri Light</vt:lpstr>
      <vt:lpstr>Stencil</vt:lpstr>
      <vt:lpstr>YRGAWA+TADGRUNGECAPS-Regular</vt:lpstr>
      <vt:lpstr>StepChange16by9 Master</vt:lpstr>
      <vt:lpstr>Personal Responsibility for Safety</vt:lpstr>
      <vt:lpstr>About this Safety Moment</vt:lpstr>
      <vt:lpstr>The task</vt:lpstr>
      <vt:lpstr>PowerPoint Presentation</vt:lpstr>
      <vt:lpstr>What went wrong?</vt:lpstr>
      <vt:lpstr>Life Saving Rules</vt:lpstr>
      <vt:lpstr>Safety Moment 2</vt:lpstr>
      <vt:lpstr>The task</vt:lpstr>
      <vt:lpstr>System Status</vt:lpstr>
      <vt:lpstr>Life Saving Rules</vt:lpstr>
      <vt:lpstr>Personal Responsibility for Safety</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Engagement, Sharing &amp; Learning</dc:title>
  <dc:creator>Gillian Simpson</dc:creator>
  <cp:lastModifiedBy>Aimie Clark</cp:lastModifiedBy>
  <cp:revision>5</cp:revision>
  <dcterms:created xsi:type="dcterms:W3CDTF">2018-06-19T13:17:58Z</dcterms:created>
  <dcterms:modified xsi:type="dcterms:W3CDTF">2021-10-01T09:41:19Z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69bf4a9-87bd-4dbf-a36c-1db5158e5def_Enabled">
    <vt:lpwstr>True</vt:lpwstr>
  </property>
  <property fmtid="{D5CDD505-2E9C-101B-9397-08002B2CF9AE}" pid="3" name="MSIP_Label_569bf4a9-87bd-4dbf-a36c-1db5158e5def_SiteId">
    <vt:lpwstr>ea80952e-a476-42d4-aaf4-5457852b0f7e</vt:lpwstr>
  </property>
  <property fmtid="{D5CDD505-2E9C-101B-9397-08002B2CF9AE}" pid="4" name="MSIP_Label_569bf4a9-87bd-4dbf-a36c-1db5158e5def_Owner">
    <vt:lpwstr>david.lane@bp.com</vt:lpwstr>
  </property>
  <property fmtid="{D5CDD505-2E9C-101B-9397-08002B2CF9AE}" pid="5" name="MSIP_Label_569bf4a9-87bd-4dbf-a36c-1db5158e5def_SetDate">
    <vt:lpwstr>2019-08-05T10:28:02.0350225Z</vt:lpwstr>
  </property>
  <property fmtid="{D5CDD505-2E9C-101B-9397-08002B2CF9AE}" pid="6" name="MSIP_Label_569bf4a9-87bd-4dbf-a36c-1db5158e5def_Name">
    <vt:lpwstr>General</vt:lpwstr>
  </property>
  <property fmtid="{D5CDD505-2E9C-101B-9397-08002B2CF9AE}" pid="7" name="MSIP_Label_569bf4a9-87bd-4dbf-a36c-1db5158e5def_Application">
    <vt:lpwstr>Microsoft Azure Information Protection</vt:lpwstr>
  </property>
  <property fmtid="{D5CDD505-2E9C-101B-9397-08002B2CF9AE}" pid="8" name="MSIP_Label_569bf4a9-87bd-4dbf-a36c-1db5158e5def_ActionId">
    <vt:lpwstr>d05bc4cb-a2ae-404e-a2a3-cd23fdfc19cf</vt:lpwstr>
  </property>
  <property fmtid="{D5CDD505-2E9C-101B-9397-08002B2CF9AE}" pid="9" name="MSIP_Label_569bf4a9-87bd-4dbf-a36c-1db5158e5def_Extended_MSFT_Method">
    <vt:lpwstr>Manual</vt:lpwstr>
  </property>
  <property fmtid="{D5CDD505-2E9C-101B-9397-08002B2CF9AE}" pid="10" name="ContentTypeId">
    <vt:lpwstr>0x0101007E68AED68B63554F9733033FC6391514</vt:lpwstr>
  </property>
</Properties>
</file>